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84" r:id="rId5"/>
  </p:sldMasterIdLst>
  <p:notesMasterIdLst>
    <p:notesMasterId r:id="rId23"/>
  </p:notesMasterIdLst>
  <p:handoutMasterIdLst>
    <p:handoutMasterId r:id="rId24"/>
  </p:handoutMasterIdLst>
  <p:sldIdLst>
    <p:sldId id="1381" r:id="rId6"/>
    <p:sldId id="1412" r:id="rId7"/>
    <p:sldId id="1468" r:id="rId8"/>
    <p:sldId id="1469" r:id="rId9"/>
    <p:sldId id="1467" r:id="rId10"/>
    <p:sldId id="1459" r:id="rId11"/>
    <p:sldId id="1473" r:id="rId12"/>
    <p:sldId id="1474" r:id="rId13"/>
    <p:sldId id="1477" r:id="rId14"/>
    <p:sldId id="1480" r:id="rId15"/>
    <p:sldId id="1482" r:id="rId16"/>
    <p:sldId id="1484" r:id="rId17"/>
    <p:sldId id="1413" r:id="rId18"/>
    <p:sldId id="1416" r:id="rId19"/>
    <p:sldId id="1455" r:id="rId20"/>
    <p:sldId id="1414" r:id="rId21"/>
    <p:sldId id="1132" r:id="rId22"/>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4" id="{35FF1B32-12B8-492E-B6DA-DE5AF3A7929F}">
          <p14:sldIdLst>
            <p14:sldId id="1381"/>
            <p14:sldId id="1412"/>
          </p14:sldIdLst>
        </p14:section>
        <p14:section name="Interactive Storytelling" id="{0AFBD301-BB31-417E-A3CA-2559704F0C68}">
          <p14:sldIdLst>
            <p14:sldId id="1468"/>
            <p14:sldId id="1469"/>
            <p14:sldId id="1467"/>
            <p14:sldId id="1459"/>
            <p14:sldId id="1473"/>
            <p14:sldId id="1474"/>
            <p14:sldId id="1477"/>
            <p14:sldId id="1480"/>
            <p14:sldId id="1482"/>
            <p14:sldId id="1484"/>
            <p14:sldId id="1413"/>
            <p14:sldId id="1416"/>
            <p14:sldId id="1455"/>
            <p14:sldId id="1414"/>
            <p14:sldId id="1132"/>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E7CB"/>
    <a:srgbClr val="FFFFFF"/>
    <a:srgbClr val="000000"/>
    <a:srgbClr val="DC3C00"/>
    <a:srgbClr val="002050"/>
    <a:srgbClr val="009E49"/>
    <a:srgbClr val="0072C6"/>
    <a:srgbClr val="00BCF2"/>
    <a:srgbClr val="7FBA00"/>
    <a:srgbClr val="68217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270" autoAdjust="0"/>
    <p:restoredTop sz="80673" autoAdjust="0"/>
  </p:normalViewPr>
  <p:slideViewPr>
    <p:cSldViewPr snapToObjects="1">
      <p:cViewPr varScale="1">
        <p:scale>
          <a:sx n="76" d="100"/>
          <a:sy n="76" d="100"/>
        </p:scale>
        <p:origin x="738" y="96"/>
      </p:cViewPr>
      <p:guideLst>
        <p:guide orient="horz" pos="2203"/>
        <p:guide pos="3917"/>
      </p:guideLst>
    </p:cSldViewPr>
  </p:slideViewPr>
  <p:outlineViewPr>
    <p:cViewPr>
      <p:scale>
        <a:sx n="33" d="100"/>
        <a:sy n="33" d="100"/>
      </p:scale>
      <p:origin x="0" y="-2862"/>
    </p:cViewPr>
  </p:outlineViewPr>
  <p:notesTextViewPr>
    <p:cViewPr>
      <p:scale>
        <a:sx n="3" d="2"/>
        <a:sy n="3" d="2"/>
      </p:scale>
      <p:origin x="0" y="0"/>
    </p:cViewPr>
  </p:notesTextViewPr>
  <p:sorterViewPr>
    <p:cViewPr>
      <p:scale>
        <a:sx n="33" d="100"/>
        <a:sy n="33" d="100"/>
      </p:scale>
      <p:origin x="0" y="0"/>
    </p:cViewPr>
  </p:sorterViewPr>
  <p:notesViewPr>
    <p:cSldViewPr snapToObjects="1" showGuides="1">
      <p:cViewPr varScale="1">
        <p:scale>
          <a:sx n="81" d="100"/>
          <a:sy n="81" d="100"/>
        </p:scale>
        <p:origin x="317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26B81F9-954B-40C7-871D-643AE26F59E6}" type="doc">
      <dgm:prSet loTypeId="urn:microsoft.com/office/officeart/2005/8/layout/hProcess9" loCatId="process" qsTypeId="urn:microsoft.com/office/officeart/2005/8/quickstyle/simple1" qsCatId="simple" csTypeId="urn:microsoft.com/office/officeart/2005/8/colors/accent1_2" csCatId="accent1" phldr="1"/>
      <dgm:spPr/>
    </dgm:pt>
    <dgm:pt modelId="{C9CC6A53-020E-424A-BAFE-9EF11AAF75DF}">
      <dgm:prSet phldrT="[Text]" custT="1"/>
      <dgm:spPr/>
      <dgm:t>
        <a:bodyPr/>
        <a:lstStyle/>
        <a:p>
          <a:r>
            <a:rPr lang="en-US" sz="1000" dirty="0" smtClean="0"/>
            <a:t>Capture &amp;</a:t>
          </a:r>
        </a:p>
        <a:p>
          <a:r>
            <a:rPr lang="en-US" sz="1000" dirty="0" smtClean="0"/>
            <a:t>Collect</a:t>
          </a:r>
          <a:endParaRPr lang="en-US" sz="1000" dirty="0"/>
        </a:p>
      </dgm:t>
    </dgm:pt>
    <dgm:pt modelId="{A6B321DA-BC0B-4E6D-A73B-5F63298B4D2F}" type="parTrans" cxnId="{BEAD60DA-2E43-4C79-8AED-E28A8B210F4A}">
      <dgm:prSet/>
      <dgm:spPr/>
      <dgm:t>
        <a:bodyPr/>
        <a:lstStyle/>
        <a:p>
          <a:endParaRPr lang="en-US"/>
        </a:p>
      </dgm:t>
    </dgm:pt>
    <dgm:pt modelId="{9E8610FE-8D7A-4D3F-8FC2-5652CA234BEE}" type="sibTrans" cxnId="{BEAD60DA-2E43-4C79-8AED-E28A8B210F4A}">
      <dgm:prSet/>
      <dgm:spPr/>
      <dgm:t>
        <a:bodyPr/>
        <a:lstStyle/>
        <a:p>
          <a:endParaRPr lang="en-US"/>
        </a:p>
      </dgm:t>
    </dgm:pt>
    <dgm:pt modelId="{8E3968CE-9E14-49D5-B9DC-06C9E618D68F}">
      <dgm:prSet phldrT="[Text]" custT="1"/>
      <dgm:spPr>
        <a:solidFill>
          <a:schemeClr val="bg1">
            <a:lumMod val="40000"/>
            <a:lumOff val="60000"/>
          </a:schemeClr>
        </a:solidFill>
      </dgm:spPr>
      <dgm:t>
        <a:bodyPr/>
        <a:lstStyle/>
        <a:p>
          <a:r>
            <a:rPr lang="en-US" sz="1000" dirty="0" smtClean="0"/>
            <a:t>Organize</a:t>
          </a:r>
          <a:endParaRPr lang="en-US" sz="1000" dirty="0"/>
        </a:p>
      </dgm:t>
    </dgm:pt>
    <dgm:pt modelId="{F889CF58-49E3-46D7-AC0D-2F569B3DCFB2}" type="parTrans" cxnId="{0826D425-20D6-4C5F-894C-2033E5791F70}">
      <dgm:prSet/>
      <dgm:spPr/>
      <dgm:t>
        <a:bodyPr/>
        <a:lstStyle/>
        <a:p>
          <a:endParaRPr lang="en-US"/>
        </a:p>
      </dgm:t>
    </dgm:pt>
    <dgm:pt modelId="{3B062690-D01B-4690-8347-11ECF2E283AB}" type="sibTrans" cxnId="{0826D425-20D6-4C5F-894C-2033E5791F70}">
      <dgm:prSet/>
      <dgm:spPr/>
      <dgm:t>
        <a:bodyPr/>
        <a:lstStyle/>
        <a:p>
          <a:endParaRPr lang="en-US"/>
        </a:p>
      </dgm:t>
    </dgm:pt>
    <dgm:pt modelId="{A9BA84A5-7A31-4961-8226-596AD814BF73}">
      <dgm:prSet phldrT="[Text]" custT="1"/>
      <dgm:spPr>
        <a:solidFill>
          <a:schemeClr val="bg1">
            <a:lumMod val="40000"/>
            <a:lumOff val="60000"/>
          </a:schemeClr>
        </a:solidFill>
      </dgm:spPr>
      <dgm:t>
        <a:bodyPr/>
        <a:lstStyle/>
        <a:p>
          <a:r>
            <a:rPr lang="en-US" sz="1000" dirty="0" smtClean="0"/>
            <a:t>Visualize</a:t>
          </a:r>
          <a:endParaRPr lang="en-US" sz="1000" dirty="0"/>
        </a:p>
      </dgm:t>
    </dgm:pt>
    <dgm:pt modelId="{25BC49F6-D2FC-4ED9-93CE-07515E74DCD8}" type="parTrans" cxnId="{7A9D621C-3DD1-40BA-A212-EE9292639DF0}">
      <dgm:prSet/>
      <dgm:spPr/>
      <dgm:t>
        <a:bodyPr/>
        <a:lstStyle/>
        <a:p>
          <a:endParaRPr lang="en-US"/>
        </a:p>
      </dgm:t>
    </dgm:pt>
    <dgm:pt modelId="{BAFCA45B-658C-4921-BC42-F9798678F857}" type="sibTrans" cxnId="{7A9D621C-3DD1-40BA-A212-EE9292639DF0}">
      <dgm:prSet/>
      <dgm:spPr/>
      <dgm:t>
        <a:bodyPr/>
        <a:lstStyle/>
        <a:p>
          <a:endParaRPr lang="en-US"/>
        </a:p>
      </dgm:t>
    </dgm:pt>
    <dgm:pt modelId="{A9DFE630-A172-4C8F-9893-3B6A8C0D8D1C}">
      <dgm:prSet custT="1"/>
      <dgm:spPr>
        <a:solidFill>
          <a:schemeClr val="bg1">
            <a:lumMod val="40000"/>
            <a:lumOff val="60000"/>
          </a:schemeClr>
        </a:solidFill>
      </dgm:spPr>
      <dgm:t>
        <a:bodyPr/>
        <a:lstStyle/>
        <a:p>
          <a:r>
            <a:rPr lang="en-US" sz="1000" dirty="0" smtClean="0"/>
            <a:t>Share &amp;</a:t>
          </a:r>
        </a:p>
        <a:p>
          <a:r>
            <a:rPr lang="en-US" sz="1000" dirty="0" smtClean="0"/>
            <a:t>Present</a:t>
          </a:r>
          <a:endParaRPr lang="en-US" sz="1000" dirty="0"/>
        </a:p>
      </dgm:t>
    </dgm:pt>
    <dgm:pt modelId="{33815E66-CEF2-4D91-B0B6-CD390518A3D3}" type="parTrans" cxnId="{CA2B18F0-B74A-4A0B-8502-7FF2A00BCF37}">
      <dgm:prSet/>
      <dgm:spPr/>
      <dgm:t>
        <a:bodyPr/>
        <a:lstStyle/>
        <a:p>
          <a:endParaRPr lang="en-US"/>
        </a:p>
      </dgm:t>
    </dgm:pt>
    <dgm:pt modelId="{43627D83-C0F9-40AB-B58C-B3C72BCE9177}" type="sibTrans" cxnId="{CA2B18F0-B74A-4A0B-8502-7FF2A00BCF37}">
      <dgm:prSet/>
      <dgm:spPr/>
      <dgm:t>
        <a:bodyPr/>
        <a:lstStyle/>
        <a:p>
          <a:endParaRPr lang="en-US"/>
        </a:p>
      </dgm:t>
    </dgm:pt>
    <dgm:pt modelId="{F260AC5E-A829-4864-88B6-1C21ED32DB78}" type="pres">
      <dgm:prSet presAssocID="{A26B81F9-954B-40C7-871D-643AE26F59E6}" presName="CompostProcess" presStyleCnt="0">
        <dgm:presLayoutVars>
          <dgm:dir/>
          <dgm:resizeHandles val="exact"/>
        </dgm:presLayoutVars>
      </dgm:prSet>
      <dgm:spPr/>
    </dgm:pt>
    <dgm:pt modelId="{020C8443-B4F0-415F-BF1D-36E502C80871}" type="pres">
      <dgm:prSet presAssocID="{A26B81F9-954B-40C7-871D-643AE26F59E6}" presName="arrow" presStyleLbl="bgShp" presStyleIdx="0" presStyleCnt="1"/>
      <dgm:spPr/>
      <dgm:t>
        <a:bodyPr/>
        <a:lstStyle/>
        <a:p>
          <a:endParaRPr lang="en-US"/>
        </a:p>
      </dgm:t>
    </dgm:pt>
    <dgm:pt modelId="{C7442883-214D-436C-A792-FCDC0FE093FB}" type="pres">
      <dgm:prSet presAssocID="{A26B81F9-954B-40C7-871D-643AE26F59E6}" presName="linearProcess" presStyleCnt="0"/>
      <dgm:spPr/>
    </dgm:pt>
    <dgm:pt modelId="{4EEEF59A-1F9D-4DA0-AF9F-E8252FF979C5}" type="pres">
      <dgm:prSet presAssocID="{C9CC6A53-020E-424A-BAFE-9EF11AAF75DF}" presName="textNode" presStyleLbl="node1" presStyleIdx="0" presStyleCnt="4">
        <dgm:presLayoutVars>
          <dgm:bulletEnabled val="1"/>
        </dgm:presLayoutVars>
      </dgm:prSet>
      <dgm:spPr/>
      <dgm:t>
        <a:bodyPr/>
        <a:lstStyle/>
        <a:p>
          <a:endParaRPr lang="en-US"/>
        </a:p>
      </dgm:t>
    </dgm:pt>
    <dgm:pt modelId="{322C8DC0-7DB5-4E8D-BC1B-AF3ABC2B0022}" type="pres">
      <dgm:prSet presAssocID="{9E8610FE-8D7A-4D3F-8FC2-5652CA234BEE}" presName="sibTrans" presStyleCnt="0"/>
      <dgm:spPr/>
    </dgm:pt>
    <dgm:pt modelId="{5EA99EE3-149E-4D5F-8E2D-5FF57555FB8B}" type="pres">
      <dgm:prSet presAssocID="{8E3968CE-9E14-49D5-B9DC-06C9E618D68F}" presName="textNode" presStyleLbl="node1" presStyleIdx="1" presStyleCnt="4">
        <dgm:presLayoutVars>
          <dgm:bulletEnabled val="1"/>
        </dgm:presLayoutVars>
      </dgm:prSet>
      <dgm:spPr/>
      <dgm:t>
        <a:bodyPr/>
        <a:lstStyle/>
        <a:p>
          <a:endParaRPr lang="en-US"/>
        </a:p>
      </dgm:t>
    </dgm:pt>
    <dgm:pt modelId="{39F377F5-7FAA-4AEA-9921-8099D5133D69}" type="pres">
      <dgm:prSet presAssocID="{3B062690-D01B-4690-8347-11ECF2E283AB}" presName="sibTrans" presStyleCnt="0"/>
      <dgm:spPr/>
    </dgm:pt>
    <dgm:pt modelId="{92F17E8F-AB07-4B12-AE23-3365D518CBF7}" type="pres">
      <dgm:prSet presAssocID="{A9BA84A5-7A31-4961-8226-596AD814BF73}" presName="textNode" presStyleLbl="node1" presStyleIdx="2" presStyleCnt="4">
        <dgm:presLayoutVars>
          <dgm:bulletEnabled val="1"/>
        </dgm:presLayoutVars>
      </dgm:prSet>
      <dgm:spPr/>
      <dgm:t>
        <a:bodyPr/>
        <a:lstStyle/>
        <a:p>
          <a:endParaRPr lang="en-US"/>
        </a:p>
      </dgm:t>
    </dgm:pt>
    <dgm:pt modelId="{249F72D6-5FCE-4C9E-B4F2-22BE0044D28E}" type="pres">
      <dgm:prSet presAssocID="{BAFCA45B-658C-4921-BC42-F9798678F857}" presName="sibTrans" presStyleCnt="0"/>
      <dgm:spPr/>
    </dgm:pt>
    <dgm:pt modelId="{7211ABE0-1D00-4075-95DB-EF288514E477}" type="pres">
      <dgm:prSet presAssocID="{A9DFE630-A172-4C8F-9893-3B6A8C0D8D1C}" presName="textNode" presStyleLbl="node1" presStyleIdx="3" presStyleCnt="4">
        <dgm:presLayoutVars>
          <dgm:bulletEnabled val="1"/>
        </dgm:presLayoutVars>
      </dgm:prSet>
      <dgm:spPr/>
      <dgm:t>
        <a:bodyPr/>
        <a:lstStyle/>
        <a:p>
          <a:endParaRPr lang="en-US"/>
        </a:p>
      </dgm:t>
    </dgm:pt>
  </dgm:ptLst>
  <dgm:cxnLst>
    <dgm:cxn modelId="{7A9D621C-3DD1-40BA-A212-EE9292639DF0}" srcId="{A26B81F9-954B-40C7-871D-643AE26F59E6}" destId="{A9BA84A5-7A31-4961-8226-596AD814BF73}" srcOrd="2" destOrd="0" parTransId="{25BC49F6-D2FC-4ED9-93CE-07515E74DCD8}" sibTransId="{BAFCA45B-658C-4921-BC42-F9798678F857}"/>
    <dgm:cxn modelId="{0826D425-20D6-4C5F-894C-2033E5791F70}" srcId="{A26B81F9-954B-40C7-871D-643AE26F59E6}" destId="{8E3968CE-9E14-49D5-B9DC-06C9E618D68F}" srcOrd="1" destOrd="0" parTransId="{F889CF58-49E3-46D7-AC0D-2F569B3DCFB2}" sibTransId="{3B062690-D01B-4690-8347-11ECF2E283AB}"/>
    <dgm:cxn modelId="{C30A7AB7-E61A-4024-9D89-7D41C32EF142}" type="presOf" srcId="{C9CC6A53-020E-424A-BAFE-9EF11AAF75DF}" destId="{4EEEF59A-1F9D-4DA0-AF9F-E8252FF979C5}" srcOrd="0" destOrd="0" presId="urn:microsoft.com/office/officeart/2005/8/layout/hProcess9"/>
    <dgm:cxn modelId="{D3C955F7-B1D5-45EB-8453-2F47A24E06BA}" type="presOf" srcId="{A26B81F9-954B-40C7-871D-643AE26F59E6}" destId="{F260AC5E-A829-4864-88B6-1C21ED32DB78}" srcOrd="0" destOrd="0" presId="urn:microsoft.com/office/officeart/2005/8/layout/hProcess9"/>
    <dgm:cxn modelId="{D730EEFC-331F-46CE-8D5C-4853909BFEF7}" type="presOf" srcId="{A9BA84A5-7A31-4961-8226-596AD814BF73}" destId="{92F17E8F-AB07-4B12-AE23-3365D518CBF7}" srcOrd="0" destOrd="0" presId="urn:microsoft.com/office/officeart/2005/8/layout/hProcess9"/>
    <dgm:cxn modelId="{BEAD60DA-2E43-4C79-8AED-E28A8B210F4A}" srcId="{A26B81F9-954B-40C7-871D-643AE26F59E6}" destId="{C9CC6A53-020E-424A-BAFE-9EF11AAF75DF}" srcOrd="0" destOrd="0" parTransId="{A6B321DA-BC0B-4E6D-A73B-5F63298B4D2F}" sibTransId="{9E8610FE-8D7A-4D3F-8FC2-5652CA234BEE}"/>
    <dgm:cxn modelId="{276585A1-6D08-4056-8E95-2FECEC0732DB}" type="presOf" srcId="{8E3968CE-9E14-49D5-B9DC-06C9E618D68F}" destId="{5EA99EE3-149E-4D5F-8E2D-5FF57555FB8B}" srcOrd="0" destOrd="0" presId="urn:microsoft.com/office/officeart/2005/8/layout/hProcess9"/>
    <dgm:cxn modelId="{02E86869-B9ED-4D10-87A9-BE1CF3799678}" type="presOf" srcId="{A9DFE630-A172-4C8F-9893-3B6A8C0D8D1C}" destId="{7211ABE0-1D00-4075-95DB-EF288514E477}" srcOrd="0" destOrd="0" presId="urn:microsoft.com/office/officeart/2005/8/layout/hProcess9"/>
    <dgm:cxn modelId="{CA2B18F0-B74A-4A0B-8502-7FF2A00BCF37}" srcId="{A26B81F9-954B-40C7-871D-643AE26F59E6}" destId="{A9DFE630-A172-4C8F-9893-3B6A8C0D8D1C}" srcOrd="3" destOrd="0" parTransId="{33815E66-CEF2-4D91-B0B6-CD390518A3D3}" sibTransId="{43627D83-C0F9-40AB-B58C-B3C72BCE9177}"/>
    <dgm:cxn modelId="{C12A1A40-11F6-4F9D-B1EF-CE80C02C1AE3}" type="presParOf" srcId="{F260AC5E-A829-4864-88B6-1C21ED32DB78}" destId="{020C8443-B4F0-415F-BF1D-36E502C80871}" srcOrd="0" destOrd="0" presId="urn:microsoft.com/office/officeart/2005/8/layout/hProcess9"/>
    <dgm:cxn modelId="{67A347DE-BFFC-4D17-BFDB-3AC19E2078EE}" type="presParOf" srcId="{F260AC5E-A829-4864-88B6-1C21ED32DB78}" destId="{C7442883-214D-436C-A792-FCDC0FE093FB}" srcOrd="1" destOrd="0" presId="urn:microsoft.com/office/officeart/2005/8/layout/hProcess9"/>
    <dgm:cxn modelId="{3998B552-1173-460F-B833-08DEC529DC3D}" type="presParOf" srcId="{C7442883-214D-436C-A792-FCDC0FE093FB}" destId="{4EEEF59A-1F9D-4DA0-AF9F-E8252FF979C5}" srcOrd="0" destOrd="0" presId="urn:microsoft.com/office/officeart/2005/8/layout/hProcess9"/>
    <dgm:cxn modelId="{5BB18287-ABD8-4CD8-8599-F73E140950E9}" type="presParOf" srcId="{C7442883-214D-436C-A792-FCDC0FE093FB}" destId="{322C8DC0-7DB5-4E8D-BC1B-AF3ABC2B0022}" srcOrd="1" destOrd="0" presId="urn:microsoft.com/office/officeart/2005/8/layout/hProcess9"/>
    <dgm:cxn modelId="{EA8A63F5-FC3F-4A3E-8916-99E5CEFA932A}" type="presParOf" srcId="{C7442883-214D-436C-A792-FCDC0FE093FB}" destId="{5EA99EE3-149E-4D5F-8E2D-5FF57555FB8B}" srcOrd="2" destOrd="0" presId="urn:microsoft.com/office/officeart/2005/8/layout/hProcess9"/>
    <dgm:cxn modelId="{CA20D43F-4E31-497E-9E25-0AA7A706D604}" type="presParOf" srcId="{C7442883-214D-436C-A792-FCDC0FE093FB}" destId="{39F377F5-7FAA-4AEA-9921-8099D5133D69}" srcOrd="3" destOrd="0" presId="urn:microsoft.com/office/officeart/2005/8/layout/hProcess9"/>
    <dgm:cxn modelId="{231D989D-3B13-4821-AB48-38524895EC80}" type="presParOf" srcId="{C7442883-214D-436C-A792-FCDC0FE093FB}" destId="{92F17E8F-AB07-4B12-AE23-3365D518CBF7}" srcOrd="4" destOrd="0" presId="urn:microsoft.com/office/officeart/2005/8/layout/hProcess9"/>
    <dgm:cxn modelId="{01A55B68-24D9-4AEA-BC40-1BB26EC945F9}" type="presParOf" srcId="{C7442883-214D-436C-A792-FCDC0FE093FB}" destId="{249F72D6-5FCE-4C9E-B4F2-22BE0044D28E}" srcOrd="5" destOrd="0" presId="urn:microsoft.com/office/officeart/2005/8/layout/hProcess9"/>
    <dgm:cxn modelId="{C6089C22-C28F-4103-8608-B566B89DC488}" type="presParOf" srcId="{C7442883-214D-436C-A792-FCDC0FE093FB}" destId="{7211ABE0-1D00-4075-95DB-EF288514E477}"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26B81F9-954B-40C7-871D-643AE26F59E6}" type="doc">
      <dgm:prSet loTypeId="urn:microsoft.com/office/officeart/2005/8/layout/hProcess9" loCatId="process" qsTypeId="urn:microsoft.com/office/officeart/2005/8/quickstyle/simple1" qsCatId="simple" csTypeId="urn:microsoft.com/office/officeart/2005/8/colors/accent1_2" csCatId="accent1" phldr="1"/>
      <dgm:spPr/>
    </dgm:pt>
    <dgm:pt modelId="{C9CC6A53-020E-424A-BAFE-9EF11AAF75DF}">
      <dgm:prSet phldrT="[Text]" custT="1"/>
      <dgm:spPr>
        <a:solidFill>
          <a:schemeClr val="bg1">
            <a:lumMod val="40000"/>
            <a:lumOff val="60000"/>
          </a:schemeClr>
        </a:solidFill>
      </dgm:spPr>
      <dgm:t>
        <a:bodyPr/>
        <a:lstStyle/>
        <a:p>
          <a:r>
            <a:rPr lang="en-US" sz="1000" dirty="0" smtClean="0"/>
            <a:t>Capture &amp;</a:t>
          </a:r>
        </a:p>
        <a:p>
          <a:r>
            <a:rPr lang="en-US" sz="1000" dirty="0" smtClean="0"/>
            <a:t>Collect</a:t>
          </a:r>
          <a:endParaRPr lang="en-US" sz="1000" dirty="0"/>
        </a:p>
      </dgm:t>
    </dgm:pt>
    <dgm:pt modelId="{A6B321DA-BC0B-4E6D-A73B-5F63298B4D2F}" type="parTrans" cxnId="{BEAD60DA-2E43-4C79-8AED-E28A8B210F4A}">
      <dgm:prSet/>
      <dgm:spPr/>
      <dgm:t>
        <a:bodyPr/>
        <a:lstStyle/>
        <a:p>
          <a:endParaRPr lang="en-US"/>
        </a:p>
      </dgm:t>
    </dgm:pt>
    <dgm:pt modelId="{9E8610FE-8D7A-4D3F-8FC2-5652CA234BEE}" type="sibTrans" cxnId="{BEAD60DA-2E43-4C79-8AED-E28A8B210F4A}">
      <dgm:prSet/>
      <dgm:spPr/>
      <dgm:t>
        <a:bodyPr/>
        <a:lstStyle/>
        <a:p>
          <a:endParaRPr lang="en-US"/>
        </a:p>
      </dgm:t>
    </dgm:pt>
    <dgm:pt modelId="{8E3968CE-9E14-49D5-B9DC-06C9E618D68F}">
      <dgm:prSet phldrT="[Text]" custT="1"/>
      <dgm:spPr>
        <a:solidFill>
          <a:schemeClr val="accent1"/>
        </a:solidFill>
      </dgm:spPr>
      <dgm:t>
        <a:bodyPr/>
        <a:lstStyle/>
        <a:p>
          <a:r>
            <a:rPr lang="en-US" sz="1000" dirty="0" smtClean="0"/>
            <a:t>Organize</a:t>
          </a:r>
          <a:endParaRPr lang="en-US" sz="1000" dirty="0"/>
        </a:p>
      </dgm:t>
    </dgm:pt>
    <dgm:pt modelId="{F889CF58-49E3-46D7-AC0D-2F569B3DCFB2}" type="parTrans" cxnId="{0826D425-20D6-4C5F-894C-2033E5791F70}">
      <dgm:prSet/>
      <dgm:spPr/>
      <dgm:t>
        <a:bodyPr/>
        <a:lstStyle/>
        <a:p>
          <a:endParaRPr lang="en-US"/>
        </a:p>
      </dgm:t>
    </dgm:pt>
    <dgm:pt modelId="{3B062690-D01B-4690-8347-11ECF2E283AB}" type="sibTrans" cxnId="{0826D425-20D6-4C5F-894C-2033E5791F70}">
      <dgm:prSet/>
      <dgm:spPr/>
      <dgm:t>
        <a:bodyPr/>
        <a:lstStyle/>
        <a:p>
          <a:endParaRPr lang="en-US"/>
        </a:p>
      </dgm:t>
    </dgm:pt>
    <dgm:pt modelId="{A9BA84A5-7A31-4961-8226-596AD814BF73}">
      <dgm:prSet phldrT="[Text]" custT="1"/>
      <dgm:spPr>
        <a:solidFill>
          <a:schemeClr val="bg1">
            <a:lumMod val="40000"/>
            <a:lumOff val="60000"/>
          </a:schemeClr>
        </a:solidFill>
      </dgm:spPr>
      <dgm:t>
        <a:bodyPr/>
        <a:lstStyle/>
        <a:p>
          <a:r>
            <a:rPr lang="en-US" sz="1000" dirty="0" smtClean="0"/>
            <a:t>Visualize</a:t>
          </a:r>
          <a:endParaRPr lang="en-US" sz="1000" dirty="0"/>
        </a:p>
      </dgm:t>
    </dgm:pt>
    <dgm:pt modelId="{25BC49F6-D2FC-4ED9-93CE-07515E74DCD8}" type="parTrans" cxnId="{7A9D621C-3DD1-40BA-A212-EE9292639DF0}">
      <dgm:prSet/>
      <dgm:spPr/>
      <dgm:t>
        <a:bodyPr/>
        <a:lstStyle/>
        <a:p>
          <a:endParaRPr lang="en-US"/>
        </a:p>
      </dgm:t>
    </dgm:pt>
    <dgm:pt modelId="{BAFCA45B-658C-4921-BC42-F9798678F857}" type="sibTrans" cxnId="{7A9D621C-3DD1-40BA-A212-EE9292639DF0}">
      <dgm:prSet/>
      <dgm:spPr/>
      <dgm:t>
        <a:bodyPr/>
        <a:lstStyle/>
        <a:p>
          <a:endParaRPr lang="en-US"/>
        </a:p>
      </dgm:t>
    </dgm:pt>
    <dgm:pt modelId="{A9DFE630-A172-4C8F-9893-3B6A8C0D8D1C}">
      <dgm:prSet custT="1"/>
      <dgm:spPr>
        <a:solidFill>
          <a:schemeClr val="bg1">
            <a:lumMod val="40000"/>
            <a:lumOff val="60000"/>
          </a:schemeClr>
        </a:solidFill>
      </dgm:spPr>
      <dgm:t>
        <a:bodyPr/>
        <a:lstStyle/>
        <a:p>
          <a:r>
            <a:rPr lang="en-US" sz="1000" dirty="0" smtClean="0"/>
            <a:t>Share &amp;</a:t>
          </a:r>
        </a:p>
        <a:p>
          <a:r>
            <a:rPr lang="en-US" sz="1000" dirty="0" smtClean="0"/>
            <a:t>Present</a:t>
          </a:r>
          <a:endParaRPr lang="en-US" sz="1000" dirty="0"/>
        </a:p>
      </dgm:t>
    </dgm:pt>
    <dgm:pt modelId="{33815E66-CEF2-4D91-B0B6-CD390518A3D3}" type="parTrans" cxnId="{CA2B18F0-B74A-4A0B-8502-7FF2A00BCF37}">
      <dgm:prSet/>
      <dgm:spPr/>
      <dgm:t>
        <a:bodyPr/>
        <a:lstStyle/>
        <a:p>
          <a:endParaRPr lang="en-US"/>
        </a:p>
      </dgm:t>
    </dgm:pt>
    <dgm:pt modelId="{43627D83-C0F9-40AB-B58C-B3C72BCE9177}" type="sibTrans" cxnId="{CA2B18F0-B74A-4A0B-8502-7FF2A00BCF37}">
      <dgm:prSet/>
      <dgm:spPr/>
      <dgm:t>
        <a:bodyPr/>
        <a:lstStyle/>
        <a:p>
          <a:endParaRPr lang="en-US"/>
        </a:p>
      </dgm:t>
    </dgm:pt>
    <dgm:pt modelId="{F260AC5E-A829-4864-88B6-1C21ED32DB78}" type="pres">
      <dgm:prSet presAssocID="{A26B81F9-954B-40C7-871D-643AE26F59E6}" presName="CompostProcess" presStyleCnt="0">
        <dgm:presLayoutVars>
          <dgm:dir/>
          <dgm:resizeHandles val="exact"/>
        </dgm:presLayoutVars>
      </dgm:prSet>
      <dgm:spPr/>
    </dgm:pt>
    <dgm:pt modelId="{020C8443-B4F0-415F-BF1D-36E502C80871}" type="pres">
      <dgm:prSet presAssocID="{A26B81F9-954B-40C7-871D-643AE26F59E6}" presName="arrow" presStyleLbl="bgShp" presStyleIdx="0" presStyleCnt="1"/>
      <dgm:spPr/>
      <dgm:t>
        <a:bodyPr/>
        <a:lstStyle/>
        <a:p>
          <a:endParaRPr lang="en-US"/>
        </a:p>
      </dgm:t>
    </dgm:pt>
    <dgm:pt modelId="{C7442883-214D-436C-A792-FCDC0FE093FB}" type="pres">
      <dgm:prSet presAssocID="{A26B81F9-954B-40C7-871D-643AE26F59E6}" presName="linearProcess" presStyleCnt="0"/>
      <dgm:spPr/>
    </dgm:pt>
    <dgm:pt modelId="{4EEEF59A-1F9D-4DA0-AF9F-E8252FF979C5}" type="pres">
      <dgm:prSet presAssocID="{C9CC6A53-020E-424A-BAFE-9EF11AAF75DF}" presName="textNode" presStyleLbl="node1" presStyleIdx="0" presStyleCnt="4">
        <dgm:presLayoutVars>
          <dgm:bulletEnabled val="1"/>
        </dgm:presLayoutVars>
      </dgm:prSet>
      <dgm:spPr/>
      <dgm:t>
        <a:bodyPr/>
        <a:lstStyle/>
        <a:p>
          <a:endParaRPr lang="en-US"/>
        </a:p>
      </dgm:t>
    </dgm:pt>
    <dgm:pt modelId="{322C8DC0-7DB5-4E8D-BC1B-AF3ABC2B0022}" type="pres">
      <dgm:prSet presAssocID="{9E8610FE-8D7A-4D3F-8FC2-5652CA234BEE}" presName="sibTrans" presStyleCnt="0"/>
      <dgm:spPr/>
    </dgm:pt>
    <dgm:pt modelId="{5EA99EE3-149E-4D5F-8E2D-5FF57555FB8B}" type="pres">
      <dgm:prSet presAssocID="{8E3968CE-9E14-49D5-B9DC-06C9E618D68F}" presName="textNode" presStyleLbl="node1" presStyleIdx="1" presStyleCnt="4">
        <dgm:presLayoutVars>
          <dgm:bulletEnabled val="1"/>
        </dgm:presLayoutVars>
      </dgm:prSet>
      <dgm:spPr/>
      <dgm:t>
        <a:bodyPr/>
        <a:lstStyle/>
        <a:p>
          <a:endParaRPr lang="en-US"/>
        </a:p>
      </dgm:t>
    </dgm:pt>
    <dgm:pt modelId="{39F377F5-7FAA-4AEA-9921-8099D5133D69}" type="pres">
      <dgm:prSet presAssocID="{3B062690-D01B-4690-8347-11ECF2E283AB}" presName="sibTrans" presStyleCnt="0"/>
      <dgm:spPr/>
    </dgm:pt>
    <dgm:pt modelId="{92F17E8F-AB07-4B12-AE23-3365D518CBF7}" type="pres">
      <dgm:prSet presAssocID="{A9BA84A5-7A31-4961-8226-596AD814BF73}" presName="textNode" presStyleLbl="node1" presStyleIdx="2" presStyleCnt="4">
        <dgm:presLayoutVars>
          <dgm:bulletEnabled val="1"/>
        </dgm:presLayoutVars>
      </dgm:prSet>
      <dgm:spPr/>
      <dgm:t>
        <a:bodyPr/>
        <a:lstStyle/>
        <a:p>
          <a:endParaRPr lang="en-US"/>
        </a:p>
      </dgm:t>
    </dgm:pt>
    <dgm:pt modelId="{249F72D6-5FCE-4C9E-B4F2-22BE0044D28E}" type="pres">
      <dgm:prSet presAssocID="{BAFCA45B-658C-4921-BC42-F9798678F857}" presName="sibTrans" presStyleCnt="0"/>
      <dgm:spPr/>
    </dgm:pt>
    <dgm:pt modelId="{7211ABE0-1D00-4075-95DB-EF288514E477}" type="pres">
      <dgm:prSet presAssocID="{A9DFE630-A172-4C8F-9893-3B6A8C0D8D1C}" presName="textNode" presStyleLbl="node1" presStyleIdx="3" presStyleCnt="4">
        <dgm:presLayoutVars>
          <dgm:bulletEnabled val="1"/>
        </dgm:presLayoutVars>
      </dgm:prSet>
      <dgm:spPr/>
      <dgm:t>
        <a:bodyPr/>
        <a:lstStyle/>
        <a:p>
          <a:endParaRPr lang="en-US"/>
        </a:p>
      </dgm:t>
    </dgm:pt>
  </dgm:ptLst>
  <dgm:cxnLst>
    <dgm:cxn modelId="{0826D425-20D6-4C5F-894C-2033E5791F70}" srcId="{A26B81F9-954B-40C7-871D-643AE26F59E6}" destId="{8E3968CE-9E14-49D5-B9DC-06C9E618D68F}" srcOrd="1" destOrd="0" parTransId="{F889CF58-49E3-46D7-AC0D-2F569B3DCFB2}" sibTransId="{3B062690-D01B-4690-8347-11ECF2E283AB}"/>
    <dgm:cxn modelId="{11D967E9-16B4-4A11-931C-8897C9750A7C}" type="presOf" srcId="{A9BA84A5-7A31-4961-8226-596AD814BF73}" destId="{92F17E8F-AB07-4B12-AE23-3365D518CBF7}" srcOrd="0" destOrd="0" presId="urn:microsoft.com/office/officeart/2005/8/layout/hProcess9"/>
    <dgm:cxn modelId="{932B63C2-C902-4842-A706-C44220A441CF}" type="presOf" srcId="{C9CC6A53-020E-424A-BAFE-9EF11AAF75DF}" destId="{4EEEF59A-1F9D-4DA0-AF9F-E8252FF979C5}" srcOrd="0" destOrd="0" presId="urn:microsoft.com/office/officeart/2005/8/layout/hProcess9"/>
    <dgm:cxn modelId="{BEAD60DA-2E43-4C79-8AED-E28A8B210F4A}" srcId="{A26B81F9-954B-40C7-871D-643AE26F59E6}" destId="{C9CC6A53-020E-424A-BAFE-9EF11AAF75DF}" srcOrd="0" destOrd="0" parTransId="{A6B321DA-BC0B-4E6D-A73B-5F63298B4D2F}" sibTransId="{9E8610FE-8D7A-4D3F-8FC2-5652CA234BEE}"/>
    <dgm:cxn modelId="{46D5EAA3-1555-4D22-A8D7-45C6BD9A98C2}" type="presOf" srcId="{8E3968CE-9E14-49D5-B9DC-06C9E618D68F}" destId="{5EA99EE3-149E-4D5F-8E2D-5FF57555FB8B}" srcOrd="0" destOrd="0" presId="urn:microsoft.com/office/officeart/2005/8/layout/hProcess9"/>
    <dgm:cxn modelId="{08F0769C-601B-4D64-96EA-F1B4A8BD72D6}" type="presOf" srcId="{A9DFE630-A172-4C8F-9893-3B6A8C0D8D1C}" destId="{7211ABE0-1D00-4075-95DB-EF288514E477}" srcOrd="0" destOrd="0" presId="urn:microsoft.com/office/officeart/2005/8/layout/hProcess9"/>
    <dgm:cxn modelId="{CA2B18F0-B74A-4A0B-8502-7FF2A00BCF37}" srcId="{A26B81F9-954B-40C7-871D-643AE26F59E6}" destId="{A9DFE630-A172-4C8F-9893-3B6A8C0D8D1C}" srcOrd="3" destOrd="0" parTransId="{33815E66-CEF2-4D91-B0B6-CD390518A3D3}" sibTransId="{43627D83-C0F9-40AB-B58C-B3C72BCE9177}"/>
    <dgm:cxn modelId="{7A9D621C-3DD1-40BA-A212-EE9292639DF0}" srcId="{A26B81F9-954B-40C7-871D-643AE26F59E6}" destId="{A9BA84A5-7A31-4961-8226-596AD814BF73}" srcOrd="2" destOrd="0" parTransId="{25BC49F6-D2FC-4ED9-93CE-07515E74DCD8}" sibTransId="{BAFCA45B-658C-4921-BC42-F9798678F857}"/>
    <dgm:cxn modelId="{9DA7A521-69BF-4AD0-921A-2F31C64BF211}" type="presOf" srcId="{A26B81F9-954B-40C7-871D-643AE26F59E6}" destId="{F260AC5E-A829-4864-88B6-1C21ED32DB78}" srcOrd="0" destOrd="0" presId="urn:microsoft.com/office/officeart/2005/8/layout/hProcess9"/>
    <dgm:cxn modelId="{104C3FB9-EB03-4E35-B33F-81CA0151D30F}" type="presParOf" srcId="{F260AC5E-A829-4864-88B6-1C21ED32DB78}" destId="{020C8443-B4F0-415F-BF1D-36E502C80871}" srcOrd="0" destOrd="0" presId="urn:microsoft.com/office/officeart/2005/8/layout/hProcess9"/>
    <dgm:cxn modelId="{CFDEFC40-5A89-473A-A4B4-3A5B55E50AC5}" type="presParOf" srcId="{F260AC5E-A829-4864-88B6-1C21ED32DB78}" destId="{C7442883-214D-436C-A792-FCDC0FE093FB}" srcOrd="1" destOrd="0" presId="urn:microsoft.com/office/officeart/2005/8/layout/hProcess9"/>
    <dgm:cxn modelId="{4FA32C7B-18E1-4CCA-B307-8B1ACB058D92}" type="presParOf" srcId="{C7442883-214D-436C-A792-FCDC0FE093FB}" destId="{4EEEF59A-1F9D-4DA0-AF9F-E8252FF979C5}" srcOrd="0" destOrd="0" presId="urn:microsoft.com/office/officeart/2005/8/layout/hProcess9"/>
    <dgm:cxn modelId="{D1DEB3E3-1D28-464B-A36E-63C861C67E2A}" type="presParOf" srcId="{C7442883-214D-436C-A792-FCDC0FE093FB}" destId="{322C8DC0-7DB5-4E8D-BC1B-AF3ABC2B0022}" srcOrd="1" destOrd="0" presId="urn:microsoft.com/office/officeart/2005/8/layout/hProcess9"/>
    <dgm:cxn modelId="{0BCE9AFD-E2C7-48B1-81A0-ABCDC00F7B73}" type="presParOf" srcId="{C7442883-214D-436C-A792-FCDC0FE093FB}" destId="{5EA99EE3-149E-4D5F-8E2D-5FF57555FB8B}" srcOrd="2" destOrd="0" presId="urn:microsoft.com/office/officeart/2005/8/layout/hProcess9"/>
    <dgm:cxn modelId="{79881BC3-A117-4F2C-A53E-F604EF8ED25D}" type="presParOf" srcId="{C7442883-214D-436C-A792-FCDC0FE093FB}" destId="{39F377F5-7FAA-4AEA-9921-8099D5133D69}" srcOrd="3" destOrd="0" presId="urn:microsoft.com/office/officeart/2005/8/layout/hProcess9"/>
    <dgm:cxn modelId="{B014D4F1-6246-4EF7-A637-0186C11E898D}" type="presParOf" srcId="{C7442883-214D-436C-A792-FCDC0FE093FB}" destId="{92F17E8F-AB07-4B12-AE23-3365D518CBF7}" srcOrd="4" destOrd="0" presId="urn:microsoft.com/office/officeart/2005/8/layout/hProcess9"/>
    <dgm:cxn modelId="{8D89FB44-628C-4406-8667-78003BCE9E7B}" type="presParOf" srcId="{C7442883-214D-436C-A792-FCDC0FE093FB}" destId="{249F72D6-5FCE-4C9E-B4F2-22BE0044D28E}" srcOrd="5" destOrd="0" presId="urn:microsoft.com/office/officeart/2005/8/layout/hProcess9"/>
    <dgm:cxn modelId="{665CB340-5124-4CDA-B494-0ED181FA0D14}" type="presParOf" srcId="{C7442883-214D-436C-A792-FCDC0FE093FB}" destId="{7211ABE0-1D00-4075-95DB-EF288514E477}"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26B81F9-954B-40C7-871D-643AE26F59E6}" type="doc">
      <dgm:prSet loTypeId="urn:microsoft.com/office/officeart/2005/8/layout/hProcess9" loCatId="process" qsTypeId="urn:microsoft.com/office/officeart/2005/8/quickstyle/simple1" qsCatId="simple" csTypeId="urn:microsoft.com/office/officeart/2005/8/colors/accent1_2" csCatId="accent1" phldr="1"/>
      <dgm:spPr/>
    </dgm:pt>
    <dgm:pt modelId="{C9CC6A53-020E-424A-BAFE-9EF11AAF75DF}">
      <dgm:prSet phldrT="[Text]" custT="1"/>
      <dgm:spPr>
        <a:solidFill>
          <a:schemeClr val="bg1">
            <a:lumMod val="40000"/>
            <a:lumOff val="60000"/>
          </a:schemeClr>
        </a:solidFill>
      </dgm:spPr>
      <dgm:t>
        <a:bodyPr/>
        <a:lstStyle/>
        <a:p>
          <a:r>
            <a:rPr lang="en-US" sz="1000" dirty="0" smtClean="0"/>
            <a:t>Capture &amp;</a:t>
          </a:r>
        </a:p>
        <a:p>
          <a:r>
            <a:rPr lang="en-US" sz="1000" dirty="0" smtClean="0"/>
            <a:t>Collect</a:t>
          </a:r>
          <a:endParaRPr lang="en-US" sz="1000" dirty="0"/>
        </a:p>
      </dgm:t>
    </dgm:pt>
    <dgm:pt modelId="{A6B321DA-BC0B-4E6D-A73B-5F63298B4D2F}" type="parTrans" cxnId="{BEAD60DA-2E43-4C79-8AED-E28A8B210F4A}">
      <dgm:prSet/>
      <dgm:spPr/>
      <dgm:t>
        <a:bodyPr/>
        <a:lstStyle/>
        <a:p>
          <a:endParaRPr lang="en-US"/>
        </a:p>
      </dgm:t>
    </dgm:pt>
    <dgm:pt modelId="{9E8610FE-8D7A-4D3F-8FC2-5652CA234BEE}" type="sibTrans" cxnId="{BEAD60DA-2E43-4C79-8AED-E28A8B210F4A}">
      <dgm:prSet/>
      <dgm:spPr/>
      <dgm:t>
        <a:bodyPr/>
        <a:lstStyle/>
        <a:p>
          <a:endParaRPr lang="en-US"/>
        </a:p>
      </dgm:t>
    </dgm:pt>
    <dgm:pt modelId="{8E3968CE-9E14-49D5-B9DC-06C9E618D68F}">
      <dgm:prSet phldrT="[Text]" custT="1"/>
      <dgm:spPr>
        <a:solidFill>
          <a:schemeClr val="bg1">
            <a:lumMod val="40000"/>
            <a:lumOff val="60000"/>
          </a:schemeClr>
        </a:solidFill>
      </dgm:spPr>
      <dgm:t>
        <a:bodyPr/>
        <a:lstStyle/>
        <a:p>
          <a:r>
            <a:rPr lang="en-US" sz="1000" dirty="0" smtClean="0"/>
            <a:t>Organize</a:t>
          </a:r>
          <a:endParaRPr lang="en-US" sz="1000" dirty="0"/>
        </a:p>
      </dgm:t>
    </dgm:pt>
    <dgm:pt modelId="{F889CF58-49E3-46D7-AC0D-2F569B3DCFB2}" type="parTrans" cxnId="{0826D425-20D6-4C5F-894C-2033E5791F70}">
      <dgm:prSet/>
      <dgm:spPr/>
      <dgm:t>
        <a:bodyPr/>
        <a:lstStyle/>
        <a:p>
          <a:endParaRPr lang="en-US"/>
        </a:p>
      </dgm:t>
    </dgm:pt>
    <dgm:pt modelId="{3B062690-D01B-4690-8347-11ECF2E283AB}" type="sibTrans" cxnId="{0826D425-20D6-4C5F-894C-2033E5791F70}">
      <dgm:prSet/>
      <dgm:spPr/>
      <dgm:t>
        <a:bodyPr/>
        <a:lstStyle/>
        <a:p>
          <a:endParaRPr lang="en-US"/>
        </a:p>
      </dgm:t>
    </dgm:pt>
    <dgm:pt modelId="{A9BA84A5-7A31-4961-8226-596AD814BF73}">
      <dgm:prSet phldrT="[Text]" custT="1"/>
      <dgm:spPr>
        <a:solidFill>
          <a:schemeClr val="accent1"/>
        </a:solidFill>
      </dgm:spPr>
      <dgm:t>
        <a:bodyPr/>
        <a:lstStyle/>
        <a:p>
          <a:r>
            <a:rPr lang="en-US" sz="1000" dirty="0" smtClean="0"/>
            <a:t>Visualize</a:t>
          </a:r>
          <a:endParaRPr lang="en-US" sz="1000" dirty="0"/>
        </a:p>
      </dgm:t>
    </dgm:pt>
    <dgm:pt modelId="{25BC49F6-D2FC-4ED9-93CE-07515E74DCD8}" type="parTrans" cxnId="{7A9D621C-3DD1-40BA-A212-EE9292639DF0}">
      <dgm:prSet/>
      <dgm:spPr/>
      <dgm:t>
        <a:bodyPr/>
        <a:lstStyle/>
        <a:p>
          <a:endParaRPr lang="en-US"/>
        </a:p>
      </dgm:t>
    </dgm:pt>
    <dgm:pt modelId="{BAFCA45B-658C-4921-BC42-F9798678F857}" type="sibTrans" cxnId="{7A9D621C-3DD1-40BA-A212-EE9292639DF0}">
      <dgm:prSet/>
      <dgm:spPr/>
      <dgm:t>
        <a:bodyPr/>
        <a:lstStyle/>
        <a:p>
          <a:endParaRPr lang="en-US"/>
        </a:p>
      </dgm:t>
    </dgm:pt>
    <dgm:pt modelId="{A9DFE630-A172-4C8F-9893-3B6A8C0D8D1C}">
      <dgm:prSet custT="1"/>
      <dgm:spPr>
        <a:solidFill>
          <a:schemeClr val="bg1">
            <a:lumMod val="40000"/>
            <a:lumOff val="60000"/>
          </a:schemeClr>
        </a:solidFill>
      </dgm:spPr>
      <dgm:t>
        <a:bodyPr/>
        <a:lstStyle/>
        <a:p>
          <a:r>
            <a:rPr lang="en-US" sz="1000" dirty="0" smtClean="0"/>
            <a:t>Share &amp;</a:t>
          </a:r>
        </a:p>
        <a:p>
          <a:r>
            <a:rPr lang="en-US" sz="1000" dirty="0" smtClean="0"/>
            <a:t>Present</a:t>
          </a:r>
          <a:endParaRPr lang="en-US" sz="1000" dirty="0"/>
        </a:p>
      </dgm:t>
    </dgm:pt>
    <dgm:pt modelId="{33815E66-CEF2-4D91-B0B6-CD390518A3D3}" type="parTrans" cxnId="{CA2B18F0-B74A-4A0B-8502-7FF2A00BCF37}">
      <dgm:prSet/>
      <dgm:spPr/>
      <dgm:t>
        <a:bodyPr/>
        <a:lstStyle/>
        <a:p>
          <a:endParaRPr lang="en-US"/>
        </a:p>
      </dgm:t>
    </dgm:pt>
    <dgm:pt modelId="{43627D83-C0F9-40AB-B58C-B3C72BCE9177}" type="sibTrans" cxnId="{CA2B18F0-B74A-4A0B-8502-7FF2A00BCF37}">
      <dgm:prSet/>
      <dgm:spPr/>
      <dgm:t>
        <a:bodyPr/>
        <a:lstStyle/>
        <a:p>
          <a:endParaRPr lang="en-US"/>
        </a:p>
      </dgm:t>
    </dgm:pt>
    <dgm:pt modelId="{F260AC5E-A829-4864-88B6-1C21ED32DB78}" type="pres">
      <dgm:prSet presAssocID="{A26B81F9-954B-40C7-871D-643AE26F59E6}" presName="CompostProcess" presStyleCnt="0">
        <dgm:presLayoutVars>
          <dgm:dir/>
          <dgm:resizeHandles val="exact"/>
        </dgm:presLayoutVars>
      </dgm:prSet>
      <dgm:spPr/>
    </dgm:pt>
    <dgm:pt modelId="{020C8443-B4F0-415F-BF1D-36E502C80871}" type="pres">
      <dgm:prSet presAssocID="{A26B81F9-954B-40C7-871D-643AE26F59E6}" presName="arrow" presStyleLbl="bgShp" presStyleIdx="0" presStyleCnt="1"/>
      <dgm:spPr/>
      <dgm:t>
        <a:bodyPr/>
        <a:lstStyle/>
        <a:p>
          <a:endParaRPr lang="en-US"/>
        </a:p>
      </dgm:t>
    </dgm:pt>
    <dgm:pt modelId="{C7442883-214D-436C-A792-FCDC0FE093FB}" type="pres">
      <dgm:prSet presAssocID="{A26B81F9-954B-40C7-871D-643AE26F59E6}" presName="linearProcess" presStyleCnt="0"/>
      <dgm:spPr/>
    </dgm:pt>
    <dgm:pt modelId="{4EEEF59A-1F9D-4DA0-AF9F-E8252FF979C5}" type="pres">
      <dgm:prSet presAssocID="{C9CC6A53-020E-424A-BAFE-9EF11AAF75DF}" presName="textNode" presStyleLbl="node1" presStyleIdx="0" presStyleCnt="4">
        <dgm:presLayoutVars>
          <dgm:bulletEnabled val="1"/>
        </dgm:presLayoutVars>
      </dgm:prSet>
      <dgm:spPr/>
      <dgm:t>
        <a:bodyPr/>
        <a:lstStyle/>
        <a:p>
          <a:endParaRPr lang="en-US"/>
        </a:p>
      </dgm:t>
    </dgm:pt>
    <dgm:pt modelId="{322C8DC0-7DB5-4E8D-BC1B-AF3ABC2B0022}" type="pres">
      <dgm:prSet presAssocID="{9E8610FE-8D7A-4D3F-8FC2-5652CA234BEE}" presName="sibTrans" presStyleCnt="0"/>
      <dgm:spPr/>
    </dgm:pt>
    <dgm:pt modelId="{5EA99EE3-149E-4D5F-8E2D-5FF57555FB8B}" type="pres">
      <dgm:prSet presAssocID="{8E3968CE-9E14-49D5-B9DC-06C9E618D68F}" presName="textNode" presStyleLbl="node1" presStyleIdx="1" presStyleCnt="4">
        <dgm:presLayoutVars>
          <dgm:bulletEnabled val="1"/>
        </dgm:presLayoutVars>
      </dgm:prSet>
      <dgm:spPr/>
      <dgm:t>
        <a:bodyPr/>
        <a:lstStyle/>
        <a:p>
          <a:endParaRPr lang="en-US"/>
        </a:p>
      </dgm:t>
    </dgm:pt>
    <dgm:pt modelId="{39F377F5-7FAA-4AEA-9921-8099D5133D69}" type="pres">
      <dgm:prSet presAssocID="{3B062690-D01B-4690-8347-11ECF2E283AB}" presName="sibTrans" presStyleCnt="0"/>
      <dgm:spPr/>
    </dgm:pt>
    <dgm:pt modelId="{92F17E8F-AB07-4B12-AE23-3365D518CBF7}" type="pres">
      <dgm:prSet presAssocID="{A9BA84A5-7A31-4961-8226-596AD814BF73}" presName="textNode" presStyleLbl="node1" presStyleIdx="2" presStyleCnt="4">
        <dgm:presLayoutVars>
          <dgm:bulletEnabled val="1"/>
        </dgm:presLayoutVars>
      </dgm:prSet>
      <dgm:spPr/>
      <dgm:t>
        <a:bodyPr/>
        <a:lstStyle/>
        <a:p>
          <a:endParaRPr lang="en-US"/>
        </a:p>
      </dgm:t>
    </dgm:pt>
    <dgm:pt modelId="{249F72D6-5FCE-4C9E-B4F2-22BE0044D28E}" type="pres">
      <dgm:prSet presAssocID="{BAFCA45B-658C-4921-BC42-F9798678F857}" presName="sibTrans" presStyleCnt="0"/>
      <dgm:spPr/>
    </dgm:pt>
    <dgm:pt modelId="{7211ABE0-1D00-4075-95DB-EF288514E477}" type="pres">
      <dgm:prSet presAssocID="{A9DFE630-A172-4C8F-9893-3B6A8C0D8D1C}" presName="textNode" presStyleLbl="node1" presStyleIdx="3" presStyleCnt="4">
        <dgm:presLayoutVars>
          <dgm:bulletEnabled val="1"/>
        </dgm:presLayoutVars>
      </dgm:prSet>
      <dgm:spPr/>
      <dgm:t>
        <a:bodyPr/>
        <a:lstStyle/>
        <a:p>
          <a:endParaRPr lang="en-US"/>
        </a:p>
      </dgm:t>
    </dgm:pt>
  </dgm:ptLst>
  <dgm:cxnLst>
    <dgm:cxn modelId="{7A9D621C-3DD1-40BA-A212-EE9292639DF0}" srcId="{A26B81F9-954B-40C7-871D-643AE26F59E6}" destId="{A9BA84A5-7A31-4961-8226-596AD814BF73}" srcOrd="2" destOrd="0" parTransId="{25BC49F6-D2FC-4ED9-93CE-07515E74DCD8}" sibTransId="{BAFCA45B-658C-4921-BC42-F9798678F857}"/>
    <dgm:cxn modelId="{0826D425-20D6-4C5F-894C-2033E5791F70}" srcId="{A26B81F9-954B-40C7-871D-643AE26F59E6}" destId="{8E3968CE-9E14-49D5-B9DC-06C9E618D68F}" srcOrd="1" destOrd="0" parTransId="{F889CF58-49E3-46D7-AC0D-2F569B3DCFB2}" sibTransId="{3B062690-D01B-4690-8347-11ECF2E283AB}"/>
    <dgm:cxn modelId="{DF8E6130-C1D0-426F-984E-F64298313557}" type="presOf" srcId="{A9BA84A5-7A31-4961-8226-596AD814BF73}" destId="{92F17E8F-AB07-4B12-AE23-3365D518CBF7}" srcOrd="0" destOrd="0" presId="urn:microsoft.com/office/officeart/2005/8/layout/hProcess9"/>
    <dgm:cxn modelId="{BEAD60DA-2E43-4C79-8AED-E28A8B210F4A}" srcId="{A26B81F9-954B-40C7-871D-643AE26F59E6}" destId="{C9CC6A53-020E-424A-BAFE-9EF11AAF75DF}" srcOrd="0" destOrd="0" parTransId="{A6B321DA-BC0B-4E6D-A73B-5F63298B4D2F}" sibTransId="{9E8610FE-8D7A-4D3F-8FC2-5652CA234BEE}"/>
    <dgm:cxn modelId="{DEAA73B6-7DE3-44C2-B4CD-EA111682236B}" type="presOf" srcId="{A26B81F9-954B-40C7-871D-643AE26F59E6}" destId="{F260AC5E-A829-4864-88B6-1C21ED32DB78}" srcOrd="0" destOrd="0" presId="urn:microsoft.com/office/officeart/2005/8/layout/hProcess9"/>
    <dgm:cxn modelId="{BE278D9F-67CB-4EF0-8F81-2B5035505877}" type="presOf" srcId="{8E3968CE-9E14-49D5-B9DC-06C9E618D68F}" destId="{5EA99EE3-149E-4D5F-8E2D-5FF57555FB8B}" srcOrd="0" destOrd="0" presId="urn:microsoft.com/office/officeart/2005/8/layout/hProcess9"/>
    <dgm:cxn modelId="{5E72673F-FB3D-42A1-9055-9ACC4AE5ABD2}" type="presOf" srcId="{C9CC6A53-020E-424A-BAFE-9EF11AAF75DF}" destId="{4EEEF59A-1F9D-4DA0-AF9F-E8252FF979C5}" srcOrd="0" destOrd="0" presId="urn:microsoft.com/office/officeart/2005/8/layout/hProcess9"/>
    <dgm:cxn modelId="{39532A9D-F11F-407F-BA96-4AE8ECBDAA89}" type="presOf" srcId="{A9DFE630-A172-4C8F-9893-3B6A8C0D8D1C}" destId="{7211ABE0-1D00-4075-95DB-EF288514E477}" srcOrd="0" destOrd="0" presId="urn:microsoft.com/office/officeart/2005/8/layout/hProcess9"/>
    <dgm:cxn modelId="{CA2B18F0-B74A-4A0B-8502-7FF2A00BCF37}" srcId="{A26B81F9-954B-40C7-871D-643AE26F59E6}" destId="{A9DFE630-A172-4C8F-9893-3B6A8C0D8D1C}" srcOrd="3" destOrd="0" parTransId="{33815E66-CEF2-4D91-B0B6-CD390518A3D3}" sibTransId="{43627D83-C0F9-40AB-B58C-B3C72BCE9177}"/>
    <dgm:cxn modelId="{0C1F690E-E543-4825-B0EC-0BB79CFE03AF}" type="presParOf" srcId="{F260AC5E-A829-4864-88B6-1C21ED32DB78}" destId="{020C8443-B4F0-415F-BF1D-36E502C80871}" srcOrd="0" destOrd="0" presId="urn:microsoft.com/office/officeart/2005/8/layout/hProcess9"/>
    <dgm:cxn modelId="{02B06640-1880-4086-AA49-3CBDE26344F9}" type="presParOf" srcId="{F260AC5E-A829-4864-88B6-1C21ED32DB78}" destId="{C7442883-214D-436C-A792-FCDC0FE093FB}" srcOrd="1" destOrd="0" presId="urn:microsoft.com/office/officeart/2005/8/layout/hProcess9"/>
    <dgm:cxn modelId="{A6DF67E8-9EB2-4E55-82BF-17049B745D11}" type="presParOf" srcId="{C7442883-214D-436C-A792-FCDC0FE093FB}" destId="{4EEEF59A-1F9D-4DA0-AF9F-E8252FF979C5}" srcOrd="0" destOrd="0" presId="urn:microsoft.com/office/officeart/2005/8/layout/hProcess9"/>
    <dgm:cxn modelId="{147D0BBE-5A2D-4E28-8CE0-C2D16E19BBFC}" type="presParOf" srcId="{C7442883-214D-436C-A792-FCDC0FE093FB}" destId="{322C8DC0-7DB5-4E8D-BC1B-AF3ABC2B0022}" srcOrd="1" destOrd="0" presId="urn:microsoft.com/office/officeart/2005/8/layout/hProcess9"/>
    <dgm:cxn modelId="{349E1A46-2670-40D7-AAA3-F971FB2EDD15}" type="presParOf" srcId="{C7442883-214D-436C-A792-FCDC0FE093FB}" destId="{5EA99EE3-149E-4D5F-8E2D-5FF57555FB8B}" srcOrd="2" destOrd="0" presId="urn:microsoft.com/office/officeart/2005/8/layout/hProcess9"/>
    <dgm:cxn modelId="{693D8F77-3E99-412B-BEF5-05865BD806DC}" type="presParOf" srcId="{C7442883-214D-436C-A792-FCDC0FE093FB}" destId="{39F377F5-7FAA-4AEA-9921-8099D5133D69}" srcOrd="3" destOrd="0" presId="urn:microsoft.com/office/officeart/2005/8/layout/hProcess9"/>
    <dgm:cxn modelId="{28A367E2-A38F-4B9E-BBBF-23C3E3BD74D0}" type="presParOf" srcId="{C7442883-214D-436C-A792-FCDC0FE093FB}" destId="{92F17E8F-AB07-4B12-AE23-3365D518CBF7}" srcOrd="4" destOrd="0" presId="urn:microsoft.com/office/officeart/2005/8/layout/hProcess9"/>
    <dgm:cxn modelId="{E0ABF3CE-6078-4EF8-9043-CDF4EF76D3E5}" type="presParOf" srcId="{C7442883-214D-436C-A792-FCDC0FE093FB}" destId="{249F72D6-5FCE-4C9E-B4F2-22BE0044D28E}" srcOrd="5" destOrd="0" presId="urn:microsoft.com/office/officeart/2005/8/layout/hProcess9"/>
    <dgm:cxn modelId="{75F0759D-6920-47B9-8778-A4F3C01BFA91}" type="presParOf" srcId="{C7442883-214D-436C-A792-FCDC0FE093FB}" destId="{7211ABE0-1D00-4075-95DB-EF288514E477}"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26B81F9-954B-40C7-871D-643AE26F59E6}" type="doc">
      <dgm:prSet loTypeId="urn:microsoft.com/office/officeart/2005/8/layout/hProcess9" loCatId="process" qsTypeId="urn:microsoft.com/office/officeart/2005/8/quickstyle/simple1" qsCatId="simple" csTypeId="urn:microsoft.com/office/officeart/2005/8/colors/accent1_2" csCatId="accent1" phldr="1"/>
      <dgm:spPr/>
    </dgm:pt>
    <dgm:pt modelId="{C9CC6A53-020E-424A-BAFE-9EF11AAF75DF}">
      <dgm:prSet phldrT="[Text]" custT="1"/>
      <dgm:spPr>
        <a:solidFill>
          <a:schemeClr val="bg1">
            <a:lumMod val="40000"/>
            <a:lumOff val="60000"/>
          </a:schemeClr>
        </a:solidFill>
      </dgm:spPr>
      <dgm:t>
        <a:bodyPr/>
        <a:lstStyle/>
        <a:p>
          <a:r>
            <a:rPr lang="en-US" sz="1000" dirty="0" smtClean="0"/>
            <a:t>Capture &amp;</a:t>
          </a:r>
        </a:p>
        <a:p>
          <a:r>
            <a:rPr lang="en-US" sz="1000" dirty="0" smtClean="0"/>
            <a:t>Collect</a:t>
          </a:r>
          <a:endParaRPr lang="en-US" sz="1000" dirty="0"/>
        </a:p>
      </dgm:t>
    </dgm:pt>
    <dgm:pt modelId="{A6B321DA-BC0B-4E6D-A73B-5F63298B4D2F}" type="parTrans" cxnId="{BEAD60DA-2E43-4C79-8AED-E28A8B210F4A}">
      <dgm:prSet/>
      <dgm:spPr/>
      <dgm:t>
        <a:bodyPr/>
        <a:lstStyle/>
        <a:p>
          <a:endParaRPr lang="en-US"/>
        </a:p>
      </dgm:t>
    </dgm:pt>
    <dgm:pt modelId="{9E8610FE-8D7A-4D3F-8FC2-5652CA234BEE}" type="sibTrans" cxnId="{BEAD60DA-2E43-4C79-8AED-E28A8B210F4A}">
      <dgm:prSet/>
      <dgm:spPr/>
      <dgm:t>
        <a:bodyPr/>
        <a:lstStyle/>
        <a:p>
          <a:endParaRPr lang="en-US"/>
        </a:p>
      </dgm:t>
    </dgm:pt>
    <dgm:pt modelId="{8E3968CE-9E14-49D5-B9DC-06C9E618D68F}">
      <dgm:prSet phldrT="[Text]" custT="1"/>
      <dgm:spPr>
        <a:solidFill>
          <a:schemeClr val="bg1">
            <a:lumMod val="40000"/>
            <a:lumOff val="60000"/>
          </a:schemeClr>
        </a:solidFill>
      </dgm:spPr>
      <dgm:t>
        <a:bodyPr/>
        <a:lstStyle/>
        <a:p>
          <a:r>
            <a:rPr lang="en-US" sz="1000" dirty="0" smtClean="0"/>
            <a:t>Organize</a:t>
          </a:r>
          <a:endParaRPr lang="en-US" sz="1000" dirty="0"/>
        </a:p>
      </dgm:t>
    </dgm:pt>
    <dgm:pt modelId="{F889CF58-49E3-46D7-AC0D-2F569B3DCFB2}" type="parTrans" cxnId="{0826D425-20D6-4C5F-894C-2033E5791F70}">
      <dgm:prSet/>
      <dgm:spPr/>
      <dgm:t>
        <a:bodyPr/>
        <a:lstStyle/>
        <a:p>
          <a:endParaRPr lang="en-US"/>
        </a:p>
      </dgm:t>
    </dgm:pt>
    <dgm:pt modelId="{3B062690-D01B-4690-8347-11ECF2E283AB}" type="sibTrans" cxnId="{0826D425-20D6-4C5F-894C-2033E5791F70}">
      <dgm:prSet/>
      <dgm:spPr/>
      <dgm:t>
        <a:bodyPr/>
        <a:lstStyle/>
        <a:p>
          <a:endParaRPr lang="en-US"/>
        </a:p>
      </dgm:t>
    </dgm:pt>
    <dgm:pt modelId="{A9BA84A5-7A31-4961-8226-596AD814BF73}">
      <dgm:prSet phldrT="[Text]" custT="1"/>
      <dgm:spPr>
        <a:solidFill>
          <a:schemeClr val="bg1">
            <a:lumMod val="40000"/>
            <a:lumOff val="60000"/>
          </a:schemeClr>
        </a:solidFill>
      </dgm:spPr>
      <dgm:t>
        <a:bodyPr/>
        <a:lstStyle/>
        <a:p>
          <a:r>
            <a:rPr lang="en-US" sz="1000" dirty="0" smtClean="0"/>
            <a:t>Visualize</a:t>
          </a:r>
          <a:endParaRPr lang="en-US" sz="1000" dirty="0"/>
        </a:p>
      </dgm:t>
    </dgm:pt>
    <dgm:pt modelId="{25BC49F6-D2FC-4ED9-93CE-07515E74DCD8}" type="parTrans" cxnId="{7A9D621C-3DD1-40BA-A212-EE9292639DF0}">
      <dgm:prSet/>
      <dgm:spPr/>
      <dgm:t>
        <a:bodyPr/>
        <a:lstStyle/>
        <a:p>
          <a:endParaRPr lang="en-US"/>
        </a:p>
      </dgm:t>
    </dgm:pt>
    <dgm:pt modelId="{BAFCA45B-658C-4921-BC42-F9798678F857}" type="sibTrans" cxnId="{7A9D621C-3DD1-40BA-A212-EE9292639DF0}">
      <dgm:prSet/>
      <dgm:spPr/>
      <dgm:t>
        <a:bodyPr/>
        <a:lstStyle/>
        <a:p>
          <a:endParaRPr lang="en-US"/>
        </a:p>
      </dgm:t>
    </dgm:pt>
    <dgm:pt modelId="{A9DFE630-A172-4C8F-9893-3B6A8C0D8D1C}">
      <dgm:prSet custT="1"/>
      <dgm:spPr>
        <a:solidFill>
          <a:schemeClr val="accent1"/>
        </a:solidFill>
      </dgm:spPr>
      <dgm:t>
        <a:bodyPr/>
        <a:lstStyle/>
        <a:p>
          <a:r>
            <a:rPr lang="en-US" sz="1000" dirty="0" smtClean="0"/>
            <a:t>Share &amp;</a:t>
          </a:r>
        </a:p>
        <a:p>
          <a:r>
            <a:rPr lang="en-US" sz="1000" dirty="0" smtClean="0"/>
            <a:t>Present</a:t>
          </a:r>
          <a:endParaRPr lang="en-US" sz="1000" dirty="0"/>
        </a:p>
      </dgm:t>
    </dgm:pt>
    <dgm:pt modelId="{33815E66-CEF2-4D91-B0B6-CD390518A3D3}" type="parTrans" cxnId="{CA2B18F0-B74A-4A0B-8502-7FF2A00BCF37}">
      <dgm:prSet/>
      <dgm:spPr/>
      <dgm:t>
        <a:bodyPr/>
        <a:lstStyle/>
        <a:p>
          <a:endParaRPr lang="en-US"/>
        </a:p>
      </dgm:t>
    </dgm:pt>
    <dgm:pt modelId="{43627D83-C0F9-40AB-B58C-B3C72BCE9177}" type="sibTrans" cxnId="{CA2B18F0-B74A-4A0B-8502-7FF2A00BCF37}">
      <dgm:prSet/>
      <dgm:spPr/>
      <dgm:t>
        <a:bodyPr/>
        <a:lstStyle/>
        <a:p>
          <a:endParaRPr lang="en-US"/>
        </a:p>
      </dgm:t>
    </dgm:pt>
    <dgm:pt modelId="{F260AC5E-A829-4864-88B6-1C21ED32DB78}" type="pres">
      <dgm:prSet presAssocID="{A26B81F9-954B-40C7-871D-643AE26F59E6}" presName="CompostProcess" presStyleCnt="0">
        <dgm:presLayoutVars>
          <dgm:dir/>
          <dgm:resizeHandles val="exact"/>
        </dgm:presLayoutVars>
      </dgm:prSet>
      <dgm:spPr/>
    </dgm:pt>
    <dgm:pt modelId="{020C8443-B4F0-415F-BF1D-36E502C80871}" type="pres">
      <dgm:prSet presAssocID="{A26B81F9-954B-40C7-871D-643AE26F59E6}" presName="arrow" presStyleLbl="bgShp" presStyleIdx="0" presStyleCnt="1"/>
      <dgm:spPr/>
      <dgm:t>
        <a:bodyPr/>
        <a:lstStyle/>
        <a:p>
          <a:endParaRPr lang="en-US"/>
        </a:p>
      </dgm:t>
    </dgm:pt>
    <dgm:pt modelId="{C7442883-214D-436C-A792-FCDC0FE093FB}" type="pres">
      <dgm:prSet presAssocID="{A26B81F9-954B-40C7-871D-643AE26F59E6}" presName="linearProcess" presStyleCnt="0"/>
      <dgm:spPr/>
    </dgm:pt>
    <dgm:pt modelId="{4EEEF59A-1F9D-4DA0-AF9F-E8252FF979C5}" type="pres">
      <dgm:prSet presAssocID="{C9CC6A53-020E-424A-BAFE-9EF11AAF75DF}" presName="textNode" presStyleLbl="node1" presStyleIdx="0" presStyleCnt="4">
        <dgm:presLayoutVars>
          <dgm:bulletEnabled val="1"/>
        </dgm:presLayoutVars>
      </dgm:prSet>
      <dgm:spPr/>
      <dgm:t>
        <a:bodyPr/>
        <a:lstStyle/>
        <a:p>
          <a:endParaRPr lang="en-US"/>
        </a:p>
      </dgm:t>
    </dgm:pt>
    <dgm:pt modelId="{322C8DC0-7DB5-4E8D-BC1B-AF3ABC2B0022}" type="pres">
      <dgm:prSet presAssocID="{9E8610FE-8D7A-4D3F-8FC2-5652CA234BEE}" presName="sibTrans" presStyleCnt="0"/>
      <dgm:spPr/>
    </dgm:pt>
    <dgm:pt modelId="{5EA99EE3-149E-4D5F-8E2D-5FF57555FB8B}" type="pres">
      <dgm:prSet presAssocID="{8E3968CE-9E14-49D5-B9DC-06C9E618D68F}" presName="textNode" presStyleLbl="node1" presStyleIdx="1" presStyleCnt="4">
        <dgm:presLayoutVars>
          <dgm:bulletEnabled val="1"/>
        </dgm:presLayoutVars>
      </dgm:prSet>
      <dgm:spPr/>
      <dgm:t>
        <a:bodyPr/>
        <a:lstStyle/>
        <a:p>
          <a:endParaRPr lang="en-US"/>
        </a:p>
      </dgm:t>
    </dgm:pt>
    <dgm:pt modelId="{39F377F5-7FAA-4AEA-9921-8099D5133D69}" type="pres">
      <dgm:prSet presAssocID="{3B062690-D01B-4690-8347-11ECF2E283AB}" presName="sibTrans" presStyleCnt="0"/>
      <dgm:spPr/>
    </dgm:pt>
    <dgm:pt modelId="{92F17E8F-AB07-4B12-AE23-3365D518CBF7}" type="pres">
      <dgm:prSet presAssocID="{A9BA84A5-7A31-4961-8226-596AD814BF73}" presName="textNode" presStyleLbl="node1" presStyleIdx="2" presStyleCnt="4">
        <dgm:presLayoutVars>
          <dgm:bulletEnabled val="1"/>
        </dgm:presLayoutVars>
      </dgm:prSet>
      <dgm:spPr/>
      <dgm:t>
        <a:bodyPr/>
        <a:lstStyle/>
        <a:p>
          <a:endParaRPr lang="en-US"/>
        </a:p>
      </dgm:t>
    </dgm:pt>
    <dgm:pt modelId="{249F72D6-5FCE-4C9E-B4F2-22BE0044D28E}" type="pres">
      <dgm:prSet presAssocID="{BAFCA45B-658C-4921-BC42-F9798678F857}" presName="sibTrans" presStyleCnt="0"/>
      <dgm:spPr/>
    </dgm:pt>
    <dgm:pt modelId="{7211ABE0-1D00-4075-95DB-EF288514E477}" type="pres">
      <dgm:prSet presAssocID="{A9DFE630-A172-4C8F-9893-3B6A8C0D8D1C}" presName="textNode" presStyleLbl="node1" presStyleIdx="3" presStyleCnt="4">
        <dgm:presLayoutVars>
          <dgm:bulletEnabled val="1"/>
        </dgm:presLayoutVars>
      </dgm:prSet>
      <dgm:spPr/>
      <dgm:t>
        <a:bodyPr/>
        <a:lstStyle/>
        <a:p>
          <a:endParaRPr lang="en-US"/>
        </a:p>
      </dgm:t>
    </dgm:pt>
  </dgm:ptLst>
  <dgm:cxnLst>
    <dgm:cxn modelId="{7A9D621C-3DD1-40BA-A212-EE9292639DF0}" srcId="{A26B81F9-954B-40C7-871D-643AE26F59E6}" destId="{A9BA84A5-7A31-4961-8226-596AD814BF73}" srcOrd="2" destOrd="0" parTransId="{25BC49F6-D2FC-4ED9-93CE-07515E74DCD8}" sibTransId="{BAFCA45B-658C-4921-BC42-F9798678F857}"/>
    <dgm:cxn modelId="{0826D425-20D6-4C5F-894C-2033E5791F70}" srcId="{A26B81F9-954B-40C7-871D-643AE26F59E6}" destId="{8E3968CE-9E14-49D5-B9DC-06C9E618D68F}" srcOrd="1" destOrd="0" parTransId="{F889CF58-49E3-46D7-AC0D-2F569B3DCFB2}" sibTransId="{3B062690-D01B-4690-8347-11ECF2E283AB}"/>
    <dgm:cxn modelId="{FC52C343-50C9-4A5C-898B-A14516B49CEE}" type="presOf" srcId="{A9BA84A5-7A31-4961-8226-596AD814BF73}" destId="{92F17E8F-AB07-4B12-AE23-3365D518CBF7}" srcOrd="0" destOrd="0" presId="urn:microsoft.com/office/officeart/2005/8/layout/hProcess9"/>
    <dgm:cxn modelId="{70BC5CA7-97D5-44C9-9E73-FE695F43231D}" type="presOf" srcId="{C9CC6A53-020E-424A-BAFE-9EF11AAF75DF}" destId="{4EEEF59A-1F9D-4DA0-AF9F-E8252FF979C5}" srcOrd="0" destOrd="0" presId="urn:microsoft.com/office/officeart/2005/8/layout/hProcess9"/>
    <dgm:cxn modelId="{BEAD60DA-2E43-4C79-8AED-E28A8B210F4A}" srcId="{A26B81F9-954B-40C7-871D-643AE26F59E6}" destId="{C9CC6A53-020E-424A-BAFE-9EF11AAF75DF}" srcOrd="0" destOrd="0" parTransId="{A6B321DA-BC0B-4E6D-A73B-5F63298B4D2F}" sibTransId="{9E8610FE-8D7A-4D3F-8FC2-5652CA234BEE}"/>
    <dgm:cxn modelId="{560353D4-7769-4A8A-831B-BDC88653412C}" type="presOf" srcId="{A9DFE630-A172-4C8F-9893-3B6A8C0D8D1C}" destId="{7211ABE0-1D00-4075-95DB-EF288514E477}" srcOrd="0" destOrd="0" presId="urn:microsoft.com/office/officeart/2005/8/layout/hProcess9"/>
    <dgm:cxn modelId="{5B07F817-61F2-4A95-9AB5-4DB0F21CF63A}" type="presOf" srcId="{8E3968CE-9E14-49D5-B9DC-06C9E618D68F}" destId="{5EA99EE3-149E-4D5F-8E2D-5FF57555FB8B}" srcOrd="0" destOrd="0" presId="urn:microsoft.com/office/officeart/2005/8/layout/hProcess9"/>
    <dgm:cxn modelId="{4A8C7B60-CF97-45B1-B6D9-2EA66D47F35D}" type="presOf" srcId="{A26B81F9-954B-40C7-871D-643AE26F59E6}" destId="{F260AC5E-A829-4864-88B6-1C21ED32DB78}" srcOrd="0" destOrd="0" presId="urn:microsoft.com/office/officeart/2005/8/layout/hProcess9"/>
    <dgm:cxn modelId="{CA2B18F0-B74A-4A0B-8502-7FF2A00BCF37}" srcId="{A26B81F9-954B-40C7-871D-643AE26F59E6}" destId="{A9DFE630-A172-4C8F-9893-3B6A8C0D8D1C}" srcOrd="3" destOrd="0" parTransId="{33815E66-CEF2-4D91-B0B6-CD390518A3D3}" sibTransId="{43627D83-C0F9-40AB-B58C-B3C72BCE9177}"/>
    <dgm:cxn modelId="{08E85412-4248-48FC-878F-06940706E46F}" type="presParOf" srcId="{F260AC5E-A829-4864-88B6-1C21ED32DB78}" destId="{020C8443-B4F0-415F-BF1D-36E502C80871}" srcOrd="0" destOrd="0" presId="urn:microsoft.com/office/officeart/2005/8/layout/hProcess9"/>
    <dgm:cxn modelId="{70B06E97-97C8-49C3-8E7A-E7983A9EEBFA}" type="presParOf" srcId="{F260AC5E-A829-4864-88B6-1C21ED32DB78}" destId="{C7442883-214D-436C-A792-FCDC0FE093FB}" srcOrd="1" destOrd="0" presId="urn:microsoft.com/office/officeart/2005/8/layout/hProcess9"/>
    <dgm:cxn modelId="{771A0438-223A-457D-B5C5-FA1143A004DD}" type="presParOf" srcId="{C7442883-214D-436C-A792-FCDC0FE093FB}" destId="{4EEEF59A-1F9D-4DA0-AF9F-E8252FF979C5}" srcOrd="0" destOrd="0" presId="urn:microsoft.com/office/officeart/2005/8/layout/hProcess9"/>
    <dgm:cxn modelId="{FA774C38-B683-4283-96EB-55A0A49B1425}" type="presParOf" srcId="{C7442883-214D-436C-A792-FCDC0FE093FB}" destId="{322C8DC0-7DB5-4E8D-BC1B-AF3ABC2B0022}" srcOrd="1" destOrd="0" presId="urn:microsoft.com/office/officeart/2005/8/layout/hProcess9"/>
    <dgm:cxn modelId="{7456D1B4-C2C4-4D09-B257-2D254FA4C74C}" type="presParOf" srcId="{C7442883-214D-436C-A792-FCDC0FE093FB}" destId="{5EA99EE3-149E-4D5F-8E2D-5FF57555FB8B}" srcOrd="2" destOrd="0" presId="urn:microsoft.com/office/officeart/2005/8/layout/hProcess9"/>
    <dgm:cxn modelId="{FE54855A-1E68-45C2-8BBA-C647441AAF7B}" type="presParOf" srcId="{C7442883-214D-436C-A792-FCDC0FE093FB}" destId="{39F377F5-7FAA-4AEA-9921-8099D5133D69}" srcOrd="3" destOrd="0" presId="urn:microsoft.com/office/officeart/2005/8/layout/hProcess9"/>
    <dgm:cxn modelId="{C8EA7A54-8852-49AF-ABF3-D2110A6DE0DC}" type="presParOf" srcId="{C7442883-214D-436C-A792-FCDC0FE093FB}" destId="{92F17E8F-AB07-4B12-AE23-3365D518CBF7}" srcOrd="4" destOrd="0" presId="urn:microsoft.com/office/officeart/2005/8/layout/hProcess9"/>
    <dgm:cxn modelId="{9079C131-DD62-47F3-99EA-DB9E80F9747D}" type="presParOf" srcId="{C7442883-214D-436C-A792-FCDC0FE093FB}" destId="{249F72D6-5FCE-4C9E-B4F2-22BE0044D28E}" srcOrd="5" destOrd="0" presId="urn:microsoft.com/office/officeart/2005/8/layout/hProcess9"/>
    <dgm:cxn modelId="{6B1C99BC-38C8-4FA3-A255-86D9460330BA}" type="presParOf" srcId="{C7442883-214D-436C-A792-FCDC0FE093FB}" destId="{7211ABE0-1D00-4075-95DB-EF288514E477}"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26B81F9-954B-40C7-871D-643AE26F59E6}" type="doc">
      <dgm:prSet loTypeId="urn:microsoft.com/office/officeart/2005/8/layout/hProcess9" loCatId="process" qsTypeId="urn:microsoft.com/office/officeart/2005/8/quickstyle/simple1" qsCatId="simple" csTypeId="urn:microsoft.com/office/officeart/2005/8/colors/accent1_2" csCatId="accent1" phldr="1"/>
      <dgm:spPr/>
    </dgm:pt>
    <dgm:pt modelId="{C9CC6A53-020E-424A-BAFE-9EF11AAF75DF}">
      <dgm:prSet phldrT="[Text]" custT="1"/>
      <dgm:spPr/>
      <dgm:t>
        <a:bodyPr/>
        <a:lstStyle/>
        <a:p>
          <a:r>
            <a:rPr lang="en-US" sz="2300" dirty="0" smtClean="0"/>
            <a:t>Capture &amp; Collect</a:t>
          </a:r>
          <a:endParaRPr lang="en-US" sz="2300" dirty="0"/>
        </a:p>
      </dgm:t>
    </dgm:pt>
    <dgm:pt modelId="{A6B321DA-BC0B-4E6D-A73B-5F63298B4D2F}" type="parTrans" cxnId="{BEAD60DA-2E43-4C79-8AED-E28A8B210F4A}">
      <dgm:prSet/>
      <dgm:spPr/>
      <dgm:t>
        <a:bodyPr/>
        <a:lstStyle/>
        <a:p>
          <a:endParaRPr lang="en-US"/>
        </a:p>
      </dgm:t>
    </dgm:pt>
    <dgm:pt modelId="{9E8610FE-8D7A-4D3F-8FC2-5652CA234BEE}" type="sibTrans" cxnId="{BEAD60DA-2E43-4C79-8AED-E28A8B210F4A}">
      <dgm:prSet/>
      <dgm:spPr/>
      <dgm:t>
        <a:bodyPr/>
        <a:lstStyle/>
        <a:p>
          <a:endParaRPr lang="en-US"/>
        </a:p>
      </dgm:t>
    </dgm:pt>
    <dgm:pt modelId="{8E3968CE-9E14-49D5-B9DC-06C9E618D68F}">
      <dgm:prSet phldrT="[Text]" custT="1"/>
      <dgm:spPr>
        <a:solidFill>
          <a:schemeClr val="accent1"/>
        </a:solidFill>
      </dgm:spPr>
      <dgm:t>
        <a:bodyPr/>
        <a:lstStyle/>
        <a:p>
          <a:r>
            <a:rPr lang="en-US" sz="2300" dirty="0" smtClean="0"/>
            <a:t>Organize</a:t>
          </a:r>
          <a:endParaRPr lang="en-US" sz="2300" dirty="0"/>
        </a:p>
      </dgm:t>
    </dgm:pt>
    <dgm:pt modelId="{F889CF58-49E3-46D7-AC0D-2F569B3DCFB2}" type="parTrans" cxnId="{0826D425-20D6-4C5F-894C-2033E5791F70}">
      <dgm:prSet/>
      <dgm:spPr/>
      <dgm:t>
        <a:bodyPr/>
        <a:lstStyle/>
        <a:p>
          <a:endParaRPr lang="en-US"/>
        </a:p>
      </dgm:t>
    </dgm:pt>
    <dgm:pt modelId="{3B062690-D01B-4690-8347-11ECF2E283AB}" type="sibTrans" cxnId="{0826D425-20D6-4C5F-894C-2033E5791F70}">
      <dgm:prSet/>
      <dgm:spPr/>
      <dgm:t>
        <a:bodyPr/>
        <a:lstStyle/>
        <a:p>
          <a:endParaRPr lang="en-US"/>
        </a:p>
      </dgm:t>
    </dgm:pt>
    <dgm:pt modelId="{A9BA84A5-7A31-4961-8226-596AD814BF73}">
      <dgm:prSet phldrT="[Text]" custT="1"/>
      <dgm:spPr>
        <a:solidFill>
          <a:schemeClr val="accent1"/>
        </a:solidFill>
      </dgm:spPr>
      <dgm:t>
        <a:bodyPr/>
        <a:lstStyle/>
        <a:p>
          <a:r>
            <a:rPr lang="en-US" sz="2300" dirty="0" smtClean="0"/>
            <a:t>Visualize</a:t>
          </a:r>
          <a:endParaRPr lang="en-US" sz="2300" dirty="0"/>
        </a:p>
      </dgm:t>
    </dgm:pt>
    <dgm:pt modelId="{25BC49F6-D2FC-4ED9-93CE-07515E74DCD8}" type="parTrans" cxnId="{7A9D621C-3DD1-40BA-A212-EE9292639DF0}">
      <dgm:prSet/>
      <dgm:spPr/>
      <dgm:t>
        <a:bodyPr/>
        <a:lstStyle/>
        <a:p>
          <a:endParaRPr lang="en-US"/>
        </a:p>
      </dgm:t>
    </dgm:pt>
    <dgm:pt modelId="{BAFCA45B-658C-4921-BC42-F9798678F857}" type="sibTrans" cxnId="{7A9D621C-3DD1-40BA-A212-EE9292639DF0}">
      <dgm:prSet/>
      <dgm:spPr/>
      <dgm:t>
        <a:bodyPr/>
        <a:lstStyle/>
        <a:p>
          <a:endParaRPr lang="en-US"/>
        </a:p>
      </dgm:t>
    </dgm:pt>
    <dgm:pt modelId="{A9DFE630-A172-4C8F-9893-3B6A8C0D8D1C}">
      <dgm:prSet custT="1"/>
      <dgm:spPr>
        <a:solidFill>
          <a:schemeClr val="accent1"/>
        </a:solidFill>
      </dgm:spPr>
      <dgm:t>
        <a:bodyPr/>
        <a:lstStyle/>
        <a:p>
          <a:r>
            <a:rPr lang="en-US" sz="2300" dirty="0" smtClean="0"/>
            <a:t>Share &amp; Present</a:t>
          </a:r>
          <a:endParaRPr lang="en-US" sz="2300" dirty="0"/>
        </a:p>
      </dgm:t>
    </dgm:pt>
    <dgm:pt modelId="{33815E66-CEF2-4D91-B0B6-CD390518A3D3}" type="parTrans" cxnId="{CA2B18F0-B74A-4A0B-8502-7FF2A00BCF37}">
      <dgm:prSet/>
      <dgm:spPr/>
      <dgm:t>
        <a:bodyPr/>
        <a:lstStyle/>
        <a:p>
          <a:endParaRPr lang="en-US"/>
        </a:p>
      </dgm:t>
    </dgm:pt>
    <dgm:pt modelId="{43627D83-C0F9-40AB-B58C-B3C72BCE9177}" type="sibTrans" cxnId="{CA2B18F0-B74A-4A0B-8502-7FF2A00BCF37}">
      <dgm:prSet/>
      <dgm:spPr/>
      <dgm:t>
        <a:bodyPr/>
        <a:lstStyle/>
        <a:p>
          <a:endParaRPr lang="en-US"/>
        </a:p>
      </dgm:t>
    </dgm:pt>
    <dgm:pt modelId="{F260AC5E-A829-4864-88B6-1C21ED32DB78}" type="pres">
      <dgm:prSet presAssocID="{A26B81F9-954B-40C7-871D-643AE26F59E6}" presName="CompostProcess" presStyleCnt="0">
        <dgm:presLayoutVars>
          <dgm:dir/>
          <dgm:resizeHandles val="exact"/>
        </dgm:presLayoutVars>
      </dgm:prSet>
      <dgm:spPr/>
    </dgm:pt>
    <dgm:pt modelId="{020C8443-B4F0-415F-BF1D-36E502C80871}" type="pres">
      <dgm:prSet presAssocID="{A26B81F9-954B-40C7-871D-643AE26F59E6}" presName="arrow" presStyleLbl="bgShp" presStyleIdx="0" presStyleCnt="1"/>
      <dgm:spPr/>
      <dgm:t>
        <a:bodyPr/>
        <a:lstStyle/>
        <a:p>
          <a:endParaRPr lang="en-US"/>
        </a:p>
      </dgm:t>
    </dgm:pt>
    <dgm:pt modelId="{C7442883-214D-436C-A792-FCDC0FE093FB}" type="pres">
      <dgm:prSet presAssocID="{A26B81F9-954B-40C7-871D-643AE26F59E6}" presName="linearProcess" presStyleCnt="0"/>
      <dgm:spPr/>
    </dgm:pt>
    <dgm:pt modelId="{4EEEF59A-1F9D-4DA0-AF9F-E8252FF979C5}" type="pres">
      <dgm:prSet presAssocID="{C9CC6A53-020E-424A-BAFE-9EF11AAF75DF}" presName="textNode" presStyleLbl="node1" presStyleIdx="0" presStyleCnt="4">
        <dgm:presLayoutVars>
          <dgm:bulletEnabled val="1"/>
        </dgm:presLayoutVars>
      </dgm:prSet>
      <dgm:spPr/>
      <dgm:t>
        <a:bodyPr/>
        <a:lstStyle/>
        <a:p>
          <a:endParaRPr lang="en-US"/>
        </a:p>
      </dgm:t>
    </dgm:pt>
    <dgm:pt modelId="{322C8DC0-7DB5-4E8D-BC1B-AF3ABC2B0022}" type="pres">
      <dgm:prSet presAssocID="{9E8610FE-8D7A-4D3F-8FC2-5652CA234BEE}" presName="sibTrans" presStyleCnt="0"/>
      <dgm:spPr/>
    </dgm:pt>
    <dgm:pt modelId="{5EA99EE3-149E-4D5F-8E2D-5FF57555FB8B}" type="pres">
      <dgm:prSet presAssocID="{8E3968CE-9E14-49D5-B9DC-06C9E618D68F}" presName="textNode" presStyleLbl="node1" presStyleIdx="1" presStyleCnt="4">
        <dgm:presLayoutVars>
          <dgm:bulletEnabled val="1"/>
        </dgm:presLayoutVars>
      </dgm:prSet>
      <dgm:spPr/>
      <dgm:t>
        <a:bodyPr/>
        <a:lstStyle/>
        <a:p>
          <a:endParaRPr lang="en-US"/>
        </a:p>
      </dgm:t>
    </dgm:pt>
    <dgm:pt modelId="{39F377F5-7FAA-4AEA-9921-8099D5133D69}" type="pres">
      <dgm:prSet presAssocID="{3B062690-D01B-4690-8347-11ECF2E283AB}" presName="sibTrans" presStyleCnt="0"/>
      <dgm:spPr/>
    </dgm:pt>
    <dgm:pt modelId="{92F17E8F-AB07-4B12-AE23-3365D518CBF7}" type="pres">
      <dgm:prSet presAssocID="{A9BA84A5-7A31-4961-8226-596AD814BF73}" presName="textNode" presStyleLbl="node1" presStyleIdx="2" presStyleCnt="4">
        <dgm:presLayoutVars>
          <dgm:bulletEnabled val="1"/>
        </dgm:presLayoutVars>
      </dgm:prSet>
      <dgm:spPr/>
      <dgm:t>
        <a:bodyPr/>
        <a:lstStyle/>
        <a:p>
          <a:endParaRPr lang="en-US"/>
        </a:p>
      </dgm:t>
    </dgm:pt>
    <dgm:pt modelId="{249F72D6-5FCE-4C9E-B4F2-22BE0044D28E}" type="pres">
      <dgm:prSet presAssocID="{BAFCA45B-658C-4921-BC42-F9798678F857}" presName="sibTrans" presStyleCnt="0"/>
      <dgm:spPr/>
    </dgm:pt>
    <dgm:pt modelId="{7211ABE0-1D00-4075-95DB-EF288514E477}" type="pres">
      <dgm:prSet presAssocID="{A9DFE630-A172-4C8F-9893-3B6A8C0D8D1C}" presName="textNode" presStyleLbl="node1" presStyleIdx="3" presStyleCnt="4">
        <dgm:presLayoutVars>
          <dgm:bulletEnabled val="1"/>
        </dgm:presLayoutVars>
      </dgm:prSet>
      <dgm:spPr/>
      <dgm:t>
        <a:bodyPr/>
        <a:lstStyle/>
        <a:p>
          <a:endParaRPr lang="en-US"/>
        </a:p>
      </dgm:t>
    </dgm:pt>
  </dgm:ptLst>
  <dgm:cxnLst>
    <dgm:cxn modelId="{0826D425-20D6-4C5F-894C-2033E5791F70}" srcId="{A26B81F9-954B-40C7-871D-643AE26F59E6}" destId="{8E3968CE-9E14-49D5-B9DC-06C9E618D68F}" srcOrd="1" destOrd="0" parTransId="{F889CF58-49E3-46D7-AC0D-2F569B3DCFB2}" sibTransId="{3B062690-D01B-4690-8347-11ECF2E283AB}"/>
    <dgm:cxn modelId="{BEAD60DA-2E43-4C79-8AED-E28A8B210F4A}" srcId="{A26B81F9-954B-40C7-871D-643AE26F59E6}" destId="{C9CC6A53-020E-424A-BAFE-9EF11AAF75DF}" srcOrd="0" destOrd="0" parTransId="{A6B321DA-BC0B-4E6D-A73B-5F63298B4D2F}" sibTransId="{9E8610FE-8D7A-4D3F-8FC2-5652CA234BEE}"/>
    <dgm:cxn modelId="{313B72B6-6830-4464-BA3F-6FE57CBACF62}" type="presOf" srcId="{A26B81F9-954B-40C7-871D-643AE26F59E6}" destId="{F260AC5E-A829-4864-88B6-1C21ED32DB78}" srcOrd="0" destOrd="0" presId="urn:microsoft.com/office/officeart/2005/8/layout/hProcess9"/>
    <dgm:cxn modelId="{BAD05F78-DC85-42A6-B53C-CD8229742C88}" type="presOf" srcId="{A9BA84A5-7A31-4961-8226-596AD814BF73}" destId="{92F17E8F-AB07-4B12-AE23-3365D518CBF7}" srcOrd="0" destOrd="0" presId="urn:microsoft.com/office/officeart/2005/8/layout/hProcess9"/>
    <dgm:cxn modelId="{CA2B18F0-B74A-4A0B-8502-7FF2A00BCF37}" srcId="{A26B81F9-954B-40C7-871D-643AE26F59E6}" destId="{A9DFE630-A172-4C8F-9893-3B6A8C0D8D1C}" srcOrd="3" destOrd="0" parTransId="{33815E66-CEF2-4D91-B0B6-CD390518A3D3}" sibTransId="{43627D83-C0F9-40AB-B58C-B3C72BCE9177}"/>
    <dgm:cxn modelId="{1AA1C071-328E-4160-80EF-AE27C3CCAFA7}" type="presOf" srcId="{A9DFE630-A172-4C8F-9893-3B6A8C0D8D1C}" destId="{7211ABE0-1D00-4075-95DB-EF288514E477}" srcOrd="0" destOrd="0" presId="urn:microsoft.com/office/officeart/2005/8/layout/hProcess9"/>
    <dgm:cxn modelId="{7A9D621C-3DD1-40BA-A212-EE9292639DF0}" srcId="{A26B81F9-954B-40C7-871D-643AE26F59E6}" destId="{A9BA84A5-7A31-4961-8226-596AD814BF73}" srcOrd="2" destOrd="0" parTransId="{25BC49F6-D2FC-4ED9-93CE-07515E74DCD8}" sibTransId="{BAFCA45B-658C-4921-BC42-F9798678F857}"/>
    <dgm:cxn modelId="{9B030B56-255E-426F-96C8-F1D2946B11D3}" type="presOf" srcId="{8E3968CE-9E14-49D5-B9DC-06C9E618D68F}" destId="{5EA99EE3-149E-4D5F-8E2D-5FF57555FB8B}" srcOrd="0" destOrd="0" presId="urn:microsoft.com/office/officeart/2005/8/layout/hProcess9"/>
    <dgm:cxn modelId="{E9F9F90F-5FE0-4191-A889-6895981A93D5}" type="presOf" srcId="{C9CC6A53-020E-424A-BAFE-9EF11AAF75DF}" destId="{4EEEF59A-1F9D-4DA0-AF9F-E8252FF979C5}" srcOrd="0" destOrd="0" presId="urn:microsoft.com/office/officeart/2005/8/layout/hProcess9"/>
    <dgm:cxn modelId="{43CF0117-D861-4D5A-AA11-AAE5C1E2A9D4}" type="presParOf" srcId="{F260AC5E-A829-4864-88B6-1C21ED32DB78}" destId="{020C8443-B4F0-415F-BF1D-36E502C80871}" srcOrd="0" destOrd="0" presId="urn:microsoft.com/office/officeart/2005/8/layout/hProcess9"/>
    <dgm:cxn modelId="{406A09C1-80BE-481E-A379-513C92329B2C}" type="presParOf" srcId="{F260AC5E-A829-4864-88B6-1C21ED32DB78}" destId="{C7442883-214D-436C-A792-FCDC0FE093FB}" srcOrd="1" destOrd="0" presId="urn:microsoft.com/office/officeart/2005/8/layout/hProcess9"/>
    <dgm:cxn modelId="{EA3ABCA4-0982-4BFB-A825-A485459A1C41}" type="presParOf" srcId="{C7442883-214D-436C-A792-FCDC0FE093FB}" destId="{4EEEF59A-1F9D-4DA0-AF9F-E8252FF979C5}" srcOrd="0" destOrd="0" presId="urn:microsoft.com/office/officeart/2005/8/layout/hProcess9"/>
    <dgm:cxn modelId="{F6939674-BB99-4365-9BAE-E6C18A3E94F6}" type="presParOf" srcId="{C7442883-214D-436C-A792-FCDC0FE093FB}" destId="{322C8DC0-7DB5-4E8D-BC1B-AF3ABC2B0022}" srcOrd="1" destOrd="0" presId="urn:microsoft.com/office/officeart/2005/8/layout/hProcess9"/>
    <dgm:cxn modelId="{6909C4C4-CB60-4CDB-B38C-2B41BF948639}" type="presParOf" srcId="{C7442883-214D-436C-A792-FCDC0FE093FB}" destId="{5EA99EE3-149E-4D5F-8E2D-5FF57555FB8B}" srcOrd="2" destOrd="0" presId="urn:microsoft.com/office/officeart/2005/8/layout/hProcess9"/>
    <dgm:cxn modelId="{EF1F2803-EEDA-43D9-AAB0-5D456F25429E}" type="presParOf" srcId="{C7442883-214D-436C-A792-FCDC0FE093FB}" destId="{39F377F5-7FAA-4AEA-9921-8099D5133D69}" srcOrd="3" destOrd="0" presId="urn:microsoft.com/office/officeart/2005/8/layout/hProcess9"/>
    <dgm:cxn modelId="{4B8D9D20-3A10-4CC5-83C0-3A5670BE640A}" type="presParOf" srcId="{C7442883-214D-436C-A792-FCDC0FE093FB}" destId="{92F17E8F-AB07-4B12-AE23-3365D518CBF7}" srcOrd="4" destOrd="0" presId="urn:microsoft.com/office/officeart/2005/8/layout/hProcess9"/>
    <dgm:cxn modelId="{283E16E7-1CA2-4E45-9ADF-7881D95ED616}" type="presParOf" srcId="{C7442883-214D-436C-A792-FCDC0FE093FB}" destId="{249F72D6-5FCE-4C9E-B4F2-22BE0044D28E}" srcOrd="5" destOrd="0" presId="urn:microsoft.com/office/officeart/2005/8/layout/hProcess9"/>
    <dgm:cxn modelId="{98A62A8B-606E-492B-9B55-9F8115440774}" type="presParOf" srcId="{C7442883-214D-436C-A792-FCDC0FE093FB}" destId="{7211ABE0-1D00-4075-95DB-EF288514E477}"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10/29/2014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10/29/2014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10/29/2014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22532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10/29/2014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33326915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t>10/29/2014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8754525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10/29/2014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19301895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10/29/2014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645726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10/29/2014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096929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10/29/2014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63777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10/29/2014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8727436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10/29/2014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29658896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10/29/2014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6670634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10/29/2014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13068861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9.jpg"/><Relationship Id="rId4" Type="http://schemas.openxmlformats.org/officeDocument/2006/relationships/image" Target="../media/image8.jp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0.jp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8.jp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9.jpg"/><Relationship Id="rId4" Type="http://schemas.openxmlformats.org/officeDocument/2006/relationships/image" Target="../media/image8.jp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10.jpg"/></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gray">
      <p:bgPr>
        <a:solidFill>
          <a:srgbClr val="00000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07"/>
            <a:ext cx="12436475" cy="6993118"/>
          </a:xfrm>
          <a:prstGeom prst="rect">
            <a:avLst/>
          </a:prstGeom>
        </p:spPr>
      </p:pic>
      <p:pic>
        <p:nvPicPr>
          <p:cNvPr id="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71538" y="483677"/>
            <a:ext cx="1811112" cy="387966"/>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1"/>
                    </a:gs>
                    <a:gs pos="100000">
                      <a:schemeClr val="tx1"/>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2-color bulleted">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0">
                      <a:schemeClr val="tx1"/>
                    </a:gs>
                    <a:gs pos="100000">
                      <a:schemeClr val="tx1"/>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22516827"/>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lumn 2-color Bullet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65292402"/>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15937" r="3431" b="2608"/>
          <a:stretch/>
        </p:blipFill>
        <p:spPr>
          <a:xfrm>
            <a:off x="0" y="-7938"/>
            <a:ext cx="12466637" cy="7010400"/>
          </a:xfrm>
          <a:prstGeom prst="rect">
            <a:avLst/>
          </a:prstGeom>
        </p:spPr>
      </p:pic>
      <p:sp>
        <p:nvSpPr>
          <p:cNvPr id="19" name="Dark gradation top"/>
          <p:cNvSpPr/>
          <p:nvPr userDrawn="1"/>
        </p:nvSpPr>
        <p:spPr bwMode="gray">
          <a:xfrm>
            <a:off x="0" y="-7938"/>
            <a:ext cx="12348978" cy="6699372"/>
          </a:xfrm>
          <a:prstGeom prst="rect">
            <a:avLst/>
          </a:prstGeom>
          <a:gradFill flip="none" rotWithShape="1">
            <a:gsLst>
              <a:gs pos="0">
                <a:srgbClr val="000000">
                  <a:alpha val="7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18" name="Rectangle 17"/>
          <p:cNvSpPr/>
          <p:nvPr userDrawn="1"/>
        </p:nvSpPr>
        <p:spPr bwMode="gray">
          <a:xfrm>
            <a:off x="274638" y="2125663"/>
            <a:ext cx="6019799"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1"/>
            <a:ext cx="6021387" cy="2103119"/>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8" y="4228783"/>
            <a:ext cx="6019799" cy="1554478"/>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MS logo white"/>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14650036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bg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ig Idea &amp; 3 Points">
    <p:bg>
      <p:bgPr>
        <a:solidFill>
          <a:schemeClr val="bg2"/>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50-50 Right Photo Layout_02">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23279" r="17893"/>
          <a:stretch/>
        </p:blipFill>
        <p:spPr>
          <a:xfrm>
            <a:off x="6294437" y="0"/>
            <a:ext cx="6172200" cy="6994525"/>
          </a:xfrm>
          <a:prstGeom prst="rect">
            <a:avLst/>
          </a:prstGeom>
        </p:spPr>
      </p:pic>
      <p:pic>
        <p:nvPicPr>
          <p:cNvPr id="9" name="Picture Placeholder 4"/>
          <p:cNvPicPr>
            <a:picLocks noChangeAspect="1"/>
          </p:cNvPicPr>
          <p:nvPr userDrawn="1"/>
        </p:nvPicPr>
        <p:blipFill rotWithShape="1">
          <a:blip r:embed="rId5">
            <a:extLst>
              <a:ext uri="{28A0092B-C50C-407E-A947-70E740481C1C}">
                <a14:useLocalDpi xmlns:a14="http://schemas.microsoft.com/office/drawing/2010/main" val="0"/>
              </a:ext>
            </a:extLst>
          </a:blip>
          <a:srcRect l="-503" t="26090" r="67" b="-1"/>
          <a:stretch/>
        </p:blipFill>
        <p:spPr>
          <a:xfrm>
            <a:off x="6270259" y="-7938"/>
            <a:ext cx="6196378" cy="7010400"/>
          </a:xfrm>
          <a:prstGeom prst="rect">
            <a:avLst/>
          </a:prstGeom>
        </p:spPr>
      </p:pic>
    </p:spTree>
    <p:extLst>
      <p:ext uri="{BB962C8B-B14F-4D97-AF65-F5344CB8AC3E}">
        <p14:creationId xmlns:p14="http://schemas.microsoft.com/office/powerpoint/2010/main" val="436985647"/>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50-50 Right Photo Layout_03">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1536" t="114" r="36245" b="-114"/>
          <a:stretch/>
        </p:blipFill>
        <p:spPr>
          <a:xfrm>
            <a:off x="6294436" y="1"/>
            <a:ext cx="6172201" cy="6994524"/>
          </a:xfrm>
          <a:prstGeom prst="rect">
            <a:avLst/>
          </a:prstGeom>
        </p:spPr>
      </p:pic>
    </p:spTree>
    <p:extLst>
      <p:ext uri="{BB962C8B-B14F-4D97-AF65-F5344CB8AC3E}">
        <p14:creationId xmlns:p14="http://schemas.microsoft.com/office/powerpoint/2010/main" val="1297569102"/>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28860535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4" orient="horz" pos="4406"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93523202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Walkin">
    <p:bg bwMode="gray">
      <p:bgPr>
        <a:solidFill>
          <a:srgbClr val="00000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07"/>
            <a:ext cx="12436475" cy="6993118"/>
          </a:xfrm>
          <a:prstGeom prst="rect">
            <a:avLst/>
          </a:prstGeom>
        </p:spPr>
      </p:pic>
      <p:pic>
        <p:nvPicPr>
          <p:cNvPr id="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71538" y="483677"/>
            <a:ext cx="1811112" cy="387966"/>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261626711"/>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15937" r="3431" b="2608"/>
          <a:stretch/>
        </p:blipFill>
        <p:spPr>
          <a:xfrm>
            <a:off x="0" y="-7938"/>
            <a:ext cx="12466637" cy="7010400"/>
          </a:xfrm>
          <a:prstGeom prst="rect">
            <a:avLst/>
          </a:prstGeom>
        </p:spPr>
      </p:pic>
      <p:sp>
        <p:nvSpPr>
          <p:cNvPr id="19" name="Dark gradation top"/>
          <p:cNvSpPr/>
          <p:nvPr userDrawn="1"/>
        </p:nvSpPr>
        <p:spPr bwMode="gray">
          <a:xfrm>
            <a:off x="0" y="-7938"/>
            <a:ext cx="12348978" cy="6699372"/>
          </a:xfrm>
          <a:prstGeom prst="rect">
            <a:avLst/>
          </a:prstGeom>
          <a:gradFill flip="none" rotWithShape="1">
            <a:gsLst>
              <a:gs pos="0">
                <a:srgbClr val="000000">
                  <a:alpha val="7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18" name="Rectangle 17"/>
          <p:cNvSpPr/>
          <p:nvPr userDrawn="1"/>
        </p:nvSpPr>
        <p:spPr bwMode="gray">
          <a:xfrm>
            <a:off x="274638" y="2125663"/>
            <a:ext cx="6019799"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1"/>
            <a:ext cx="6021387" cy="2103119"/>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8" y="4228783"/>
            <a:ext cx="6019799" cy="1554478"/>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MS logo white"/>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11425740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230994363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3" name="Rectangle 2"/>
          <p:cNvSpPr/>
          <p:nvPr userDrawn="1"/>
        </p:nvSpPr>
        <p:spPr bwMode="auto">
          <a:xfrm>
            <a:off x="274638" y="2125663"/>
            <a:ext cx="8229600" cy="36576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82295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bwMode="invGray">
          <a:xfrm>
            <a:off x="458332" y="6182440"/>
            <a:ext cx="1552931" cy="332660"/>
          </a:xfrm>
          <a:prstGeom prst="rect">
            <a:avLst/>
          </a:prstGeom>
        </p:spPr>
      </p:pic>
    </p:spTree>
    <p:extLst>
      <p:ext uri="{BB962C8B-B14F-4D97-AF65-F5344CB8AC3E}">
        <p14:creationId xmlns:p14="http://schemas.microsoft.com/office/powerpoint/2010/main" val="38110851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emo slide">
    <p:bg bwMode="auto">
      <p:bgPr>
        <a:solidFill>
          <a:schemeClr val="bg2"/>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8229589" cy="1829593"/>
          </a:xfrm>
          <a:noFill/>
        </p:spPr>
        <p:txBody>
          <a:bodyPr lIns="182880" tIns="146304" rIns="182880" bIns="146304">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8455606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7528501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3" name="Rectangle 2"/>
          <p:cNvSpPr/>
          <p:nvPr userDrawn="1"/>
        </p:nvSpPr>
        <p:spPr bwMode="auto">
          <a:xfrm>
            <a:off x="274638" y="2125663"/>
            <a:ext cx="8229600" cy="36576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82295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bwMode="invGray">
          <a:xfrm>
            <a:off x="458332" y="6182440"/>
            <a:ext cx="1552931" cy="332660"/>
          </a:xfrm>
          <a:prstGeom prst="rect">
            <a:avLst/>
          </a:prstGeom>
        </p:spPr>
      </p:pic>
    </p:spTree>
    <p:extLst>
      <p:ext uri="{BB962C8B-B14F-4D97-AF65-F5344CB8AC3E}">
        <p14:creationId xmlns:p14="http://schemas.microsoft.com/office/powerpoint/2010/main" val="13412447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252548111"/>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469676860"/>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513145666"/>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807135433"/>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16991447"/>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1"/>
                    </a:gs>
                    <a:gs pos="100000">
                      <a:schemeClr val="tx1"/>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22353958"/>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15527421"/>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nd 2-color bulleted">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0">
                      <a:schemeClr val="tx1"/>
                    </a:gs>
                    <a:gs pos="100000">
                      <a:schemeClr val="tx1"/>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81976541"/>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03856706"/>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87286121"/>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p:bg bwMode="auto">
      <p:bgPr>
        <a:solidFill>
          <a:schemeClr val="bg2"/>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8229589" cy="1829593"/>
          </a:xfrm>
          <a:noFill/>
        </p:spPr>
        <p:txBody>
          <a:bodyPr lIns="182880" tIns="146304" rIns="182880" bIns="146304">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73425437"/>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wo Column 2-color Bullet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49854435"/>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04644812"/>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116264145"/>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4253020242"/>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226414487"/>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976007210"/>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bg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230924579"/>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ig Idea &amp; 3 Points">
    <p:bg>
      <p:bgPr>
        <a:solidFill>
          <a:schemeClr val="bg2"/>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195427233"/>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50-50 Right Photo Layout">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23279" r="17893"/>
          <a:stretch/>
        </p:blipFill>
        <p:spPr>
          <a:xfrm>
            <a:off x="6294437" y="0"/>
            <a:ext cx="6172200" cy="6994525"/>
          </a:xfrm>
          <a:prstGeom prst="rect">
            <a:avLst/>
          </a:prstGeom>
        </p:spPr>
      </p:pic>
    </p:spTree>
    <p:extLst>
      <p:ext uri="{BB962C8B-B14F-4D97-AF65-F5344CB8AC3E}">
        <p14:creationId xmlns:p14="http://schemas.microsoft.com/office/powerpoint/2010/main" val="4224400235"/>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50-50 Right Photo Layout_02">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23279" r="17893"/>
          <a:stretch/>
        </p:blipFill>
        <p:spPr>
          <a:xfrm>
            <a:off x="6294437" y="0"/>
            <a:ext cx="6172200" cy="6994525"/>
          </a:xfrm>
          <a:prstGeom prst="rect">
            <a:avLst/>
          </a:prstGeom>
        </p:spPr>
      </p:pic>
      <p:pic>
        <p:nvPicPr>
          <p:cNvPr id="9" name="Picture Placeholder 4"/>
          <p:cNvPicPr>
            <a:picLocks noChangeAspect="1"/>
          </p:cNvPicPr>
          <p:nvPr userDrawn="1"/>
        </p:nvPicPr>
        <p:blipFill rotWithShape="1">
          <a:blip r:embed="rId5">
            <a:extLst>
              <a:ext uri="{28A0092B-C50C-407E-A947-70E740481C1C}">
                <a14:useLocalDpi xmlns:a14="http://schemas.microsoft.com/office/drawing/2010/main" val="0"/>
              </a:ext>
            </a:extLst>
          </a:blip>
          <a:srcRect l="-503" t="26090" r="67" b="-1"/>
          <a:stretch/>
        </p:blipFill>
        <p:spPr>
          <a:xfrm>
            <a:off x="6270259" y="-7938"/>
            <a:ext cx="6196378" cy="7010400"/>
          </a:xfrm>
          <a:prstGeom prst="rect">
            <a:avLst/>
          </a:prstGeom>
        </p:spPr>
      </p:pic>
    </p:spTree>
    <p:extLst>
      <p:ext uri="{BB962C8B-B14F-4D97-AF65-F5344CB8AC3E}">
        <p14:creationId xmlns:p14="http://schemas.microsoft.com/office/powerpoint/2010/main" val="324008642"/>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50-50 Right Photo Layout_03">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1536" t="114" r="36245" b="-114"/>
          <a:stretch/>
        </p:blipFill>
        <p:spPr>
          <a:xfrm>
            <a:off x="6294436" y="1"/>
            <a:ext cx="6172201" cy="6994524"/>
          </a:xfrm>
          <a:prstGeom prst="rect">
            <a:avLst/>
          </a:prstGeom>
        </p:spPr>
      </p:pic>
    </p:spTree>
    <p:extLst>
      <p:ext uri="{BB962C8B-B14F-4D97-AF65-F5344CB8AC3E}">
        <p14:creationId xmlns:p14="http://schemas.microsoft.com/office/powerpoint/2010/main" val="3967782318"/>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2787008"/>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3929851"/>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3177949"/>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82334519"/>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19578928"/>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13395965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9607624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0" y="1476622"/>
            <a:ext cx="11375536" cy="2228302"/>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66586958"/>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15399378"/>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54560" y="1144706"/>
            <a:ext cx="9327356" cy="2435131"/>
          </a:xfrm>
        </p:spPr>
        <p:txBody>
          <a:bodyPr anchor="b"/>
          <a:lstStyle>
            <a:lvl1pPr algn="ctr">
              <a:defRPr sz="6119"/>
            </a:lvl1pPr>
          </a:lstStyle>
          <a:p>
            <a:r>
              <a:rPr lang="en-US" smtClean="0"/>
              <a:t>Click to edit Master title style</a:t>
            </a:r>
            <a:endParaRPr lang="en-US"/>
          </a:p>
        </p:txBody>
      </p:sp>
      <p:sp>
        <p:nvSpPr>
          <p:cNvPr id="3" name="Subtitle 2"/>
          <p:cNvSpPr>
            <a:spLocks noGrp="1"/>
          </p:cNvSpPr>
          <p:nvPr>
            <p:ph type="subTitle" idx="1"/>
          </p:nvPr>
        </p:nvSpPr>
        <p:spPr>
          <a:xfrm>
            <a:off x="1554560" y="3673745"/>
            <a:ext cx="9327356" cy="523733"/>
          </a:xfrm>
        </p:spPr>
        <p:txBody>
          <a:bodyPr/>
          <a:lstStyle>
            <a:lvl1pPr marL="0" indent="0" algn="ctr">
              <a:buNone/>
              <a:defRPr sz="2448"/>
            </a:lvl1pPr>
            <a:lvl2pPr marL="466298" indent="0" algn="ctr">
              <a:buNone/>
              <a:defRPr sz="2040"/>
            </a:lvl2pPr>
            <a:lvl3pPr marL="932597" indent="0" algn="ctr">
              <a:buNone/>
              <a:defRPr sz="1836"/>
            </a:lvl3pPr>
            <a:lvl4pPr marL="1398895" indent="0" algn="ctr">
              <a:buNone/>
              <a:defRPr sz="1632"/>
            </a:lvl4pPr>
            <a:lvl5pPr marL="1865193" indent="0" algn="ctr">
              <a:buNone/>
              <a:defRPr sz="1632"/>
            </a:lvl5pPr>
            <a:lvl6pPr marL="2331491" indent="0" algn="ctr">
              <a:buNone/>
              <a:defRPr sz="1632"/>
            </a:lvl6pPr>
            <a:lvl7pPr marL="2797790" indent="0" algn="ctr">
              <a:buNone/>
              <a:defRPr sz="1632"/>
            </a:lvl7pPr>
            <a:lvl8pPr marL="3264088" indent="0" algn="ctr">
              <a:buNone/>
              <a:defRPr sz="1632"/>
            </a:lvl8pPr>
            <a:lvl9pPr marL="3730386" indent="0" algn="ctr">
              <a:buNone/>
              <a:defRPr sz="1632"/>
            </a:lvl9pPr>
          </a:lstStyle>
          <a:p>
            <a:r>
              <a:rPr lang="en-US" smtClean="0"/>
              <a:t>Click to edit Master subtitle style</a:t>
            </a:r>
            <a:endParaRPr lang="en-US"/>
          </a:p>
        </p:txBody>
      </p:sp>
      <p:sp>
        <p:nvSpPr>
          <p:cNvPr id="4" name="Date Placeholder 3"/>
          <p:cNvSpPr>
            <a:spLocks noGrp="1"/>
          </p:cNvSpPr>
          <p:nvPr>
            <p:ph type="dt" sz="half" idx="10"/>
          </p:nvPr>
        </p:nvSpPr>
        <p:spPr>
          <a:xfrm>
            <a:off x="855008" y="6482889"/>
            <a:ext cx="2798207" cy="372394"/>
          </a:xfrm>
          <a:prstGeom prst="rect">
            <a:avLst/>
          </a:prstGeom>
        </p:spPr>
        <p:txBody>
          <a:bodyPr/>
          <a:lstStyle/>
          <a:p>
            <a:fld id="{289A218C-B6F7-4558-882A-72B4638CD578}" type="datetimeFigureOut">
              <a:rPr lang="en-US" smtClean="0"/>
              <a:t>10/29/2014</a:t>
            </a:fld>
            <a:endParaRPr lang="en-US"/>
          </a:p>
        </p:txBody>
      </p:sp>
      <p:sp>
        <p:nvSpPr>
          <p:cNvPr id="5" name="Footer Placeholder 4"/>
          <p:cNvSpPr>
            <a:spLocks noGrp="1"/>
          </p:cNvSpPr>
          <p:nvPr>
            <p:ph type="ftr" sz="quarter" idx="11"/>
          </p:nvPr>
        </p:nvSpPr>
        <p:spPr>
          <a:xfrm>
            <a:off x="4119583" y="6482889"/>
            <a:ext cx="4197310" cy="372394"/>
          </a:xfrm>
          <a:prstGeom prst="rect">
            <a:avLst/>
          </a:prstGeom>
        </p:spPr>
        <p:txBody>
          <a:bodyPr/>
          <a:lstStyle/>
          <a:p>
            <a:endParaRPr lang="en-US"/>
          </a:p>
        </p:txBody>
      </p:sp>
      <p:sp>
        <p:nvSpPr>
          <p:cNvPr id="6" name="Slide Number Placeholder 5"/>
          <p:cNvSpPr>
            <a:spLocks noGrp="1"/>
          </p:cNvSpPr>
          <p:nvPr>
            <p:ph type="sldNum" sz="quarter" idx="12"/>
          </p:nvPr>
        </p:nvSpPr>
        <p:spPr>
          <a:xfrm>
            <a:off x="8783260" y="6482889"/>
            <a:ext cx="2798207" cy="372394"/>
          </a:xfrm>
          <a:prstGeom prst="rect">
            <a:avLst/>
          </a:prstGeom>
        </p:spPr>
        <p:txBody>
          <a:bodyPr/>
          <a:lstStyle/>
          <a:p>
            <a:fld id="{6895139F-9D80-4B10-BAEA-A750ECC3FFF6}" type="slidenum">
              <a:rPr lang="en-US" smtClean="0"/>
              <a:t>‹#›</a:t>
            </a:fld>
            <a:endParaRPr lang="en-US"/>
          </a:p>
        </p:txBody>
      </p:sp>
    </p:spTree>
    <p:extLst>
      <p:ext uri="{BB962C8B-B14F-4D97-AF65-F5344CB8AC3E}">
        <p14:creationId xmlns:p14="http://schemas.microsoft.com/office/powerpoint/2010/main" val="31810435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1.png"/><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6.xml"/><Relationship Id="rId18" Type="http://schemas.openxmlformats.org/officeDocument/2006/relationships/slideLayout" Target="../slideLayouts/slideLayout51.xml"/><Relationship Id="rId26" Type="http://schemas.openxmlformats.org/officeDocument/2006/relationships/slideLayout" Target="../slideLayouts/slideLayout59.xml"/><Relationship Id="rId39" Type="http://schemas.openxmlformats.org/officeDocument/2006/relationships/image" Target="../media/image1.png"/><Relationship Id="rId21" Type="http://schemas.openxmlformats.org/officeDocument/2006/relationships/slideLayout" Target="../slideLayouts/slideLayout54.xml"/><Relationship Id="rId34" Type="http://schemas.openxmlformats.org/officeDocument/2006/relationships/slideLayout" Target="../slideLayouts/slideLayout67.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5" Type="http://schemas.openxmlformats.org/officeDocument/2006/relationships/slideLayout" Target="../slideLayouts/slideLayout58.xml"/><Relationship Id="rId33" Type="http://schemas.openxmlformats.org/officeDocument/2006/relationships/slideLayout" Target="../slideLayouts/slideLayout66.xml"/><Relationship Id="rId38" Type="http://schemas.openxmlformats.org/officeDocument/2006/relationships/theme" Target="../theme/theme2.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29" Type="http://schemas.openxmlformats.org/officeDocument/2006/relationships/slideLayout" Target="../slideLayouts/slideLayout62.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slideLayout" Target="../slideLayouts/slideLayout57.xml"/><Relationship Id="rId32" Type="http://schemas.openxmlformats.org/officeDocument/2006/relationships/slideLayout" Target="../slideLayouts/slideLayout65.xml"/><Relationship Id="rId37" Type="http://schemas.openxmlformats.org/officeDocument/2006/relationships/slideLayout" Target="../slideLayouts/slideLayout70.xml"/><Relationship Id="rId40" Type="http://schemas.openxmlformats.org/officeDocument/2006/relationships/image" Target="../media/image2.png"/><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28" Type="http://schemas.openxmlformats.org/officeDocument/2006/relationships/slideLayout" Target="../slideLayouts/slideLayout61.xml"/><Relationship Id="rId36" Type="http://schemas.openxmlformats.org/officeDocument/2006/relationships/slideLayout" Target="../slideLayouts/slideLayout69.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31" Type="http://schemas.openxmlformats.org/officeDocument/2006/relationships/slideLayout" Target="../slideLayouts/slideLayout64.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 Id="rId27" Type="http://schemas.openxmlformats.org/officeDocument/2006/relationships/slideLayout" Target="../slideLayouts/slideLayout60.xml"/><Relationship Id="rId30" Type="http://schemas.openxmlformats.org/officeDocument/2006/relationships/slideLayout" Target="../slideLayouts/slideLayout63.xml"/><Relationship Id="rId35" Type="http://schemas.openxmlformats.org/officeDocument/2006/relationships/slideLayout" Target="../slideLayouts/slideLayout68.xml"/><Relationship Id="rId8" Type="http://schemas.openxmlformats.org/officeDocument/2006/relationships/slideLayout" Target="../slideLayouts/slideLayout41.xml"/><Relationship Id="rId3"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35" cstate="email">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205" r:id="rId1"/>
    <p:sldLayoutId id="2147484276" r:id="rId2"/>
    <p:sldLayoutId id="2147484167" r:id="rId3"/>
    <p:sldLayoutId id="2147484166" r:id="rId4"/>
    <p:sldLayoutId id="2147484105" r:id="rId5"/>
    <p:sldLayoutId id="2147484182" r:id="rId6"/>
    <p:sldLayoutId id="2147484277" r:id="rId7"/>
    <p:sldLayoutId id="2147484130" r:id="rId8"/>
    <p:sldLayoutId id="2147484101" r:id="rId9"/>
    <p:sldLayoutId id="2147484102" r:id="rId10"/>
    <p:sldLayoutId id="2147484098" r:id="rId11"/>
    <p:sldLayoutId id="2147484212" r:id="rId12"/>
    <p:sldLayoutId id="2147484086" r:id="rId13"/>
    <p:sldLayoutId id="2147484211" r:id="rId14"/>
    <p:sldLayoutId id="2147484100" r:id="rId15"/>
    <p:sldLayoutId id="2147484213" r:id="rId16"/>
    <p:sldLayoutId id="2147484089" r:id="rId17"/>
    <p:sldLayoutId id="2147484214" r:id="rId18"/>
    <p:sldLayoutId id="2147484092" r:id="rId19"/>
    <p:sldLayoutId id="2147484190" r:id="rId20"/>
    <p:sldLayoutId id="2147484195" r:id="rId21"/>
    <p:sldLayoutId id="2147484209" r:id="rId22"/>
    <p:sldLayoutId id="2147484196" r:id="rId23"/>
    <p:sldLayoutId id="2147484208" r:id="rId24"/>
    <p:sldLayoutId id="2147484192" r:id="rId25"/>
    <p:sldLayoutId id="2147484283" r:id="rId26"/>
    <p:sldLayoutId id="2147484282" r:id="rId27"/>
    <p:sldLayoutId id="2147484093" r:id="rId28"/>
    <p:sldLayoutId id="2147484127" r:id="rId29"/>
    <p:sldLayoutId id="2147484128" r:id="rId30"/>
    <p:sldLayoutId id="2147484129" r:id="rId31"/>
    <p:sldLayoutId id="2147484203" r:id="rId32"/>
    <p:sldLayoutId id="2147484272" r:id="rId3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39" cstate="email">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918447867"/>
      </p:ext>
    </p:extLst>
  </p:cSld>
  <p:clrMap bg1="dk1" tx1="lt1" bg2="dk2" tx2="lt2" accent1="accent1" accent2="accent2" accent3="accent3" accent4="accent4" accent5="accent5" accent6="accent6" hlink="hlink" folHlink="folHlink"/>
  <p:sldLayoutIdLst>
    <p:sldLayoutId id="2147484285" r:id="rId1"/>
    <p:sldLayoutId id="2147484286" r:id="rId2"/>
    <p:sldLayoutId id="2147484287" r:id="rId3"/>
    <p:sldLayoutId id="2147484288" r:id="rId4"/>
    <p:sldLayoutId id="2147484289" r:id="rId5"/>
    <p:sldLayoutId id="2147484290" r:id="rId6"/>
    <p:sldLayoutId id="2147484291" r:id="rId7"/>
    <p:sldLayoutId id="2147484292" r:id="rId8"/>
    <p:sldLayoutId id="2147484293" r:id="rId9"/>
    <p:sldLayoutId id="2147484294" r:id="rId10"/>
    <p:sldLayoutId id="2147484295" r:id="rId11"/>
    <p:sldLayoutId id="2147484296" r:id="rId12"/>
    <p:sldLayoutId id="2147484297" r:id="rId13"/>
    <p:sldLayoutId id="2147484298" r:id="rId14"/>
    <p:sldLayoutId id="2147484299" r:id="rId15"/>
    <p:sldLayoutId id="2147484300" r:id="rId16"/>
    <p:sldLayoutId id="2147484301" r:id="rId17"/>
    <p:sldLayoutId id="2147484302" r:id="rId18"/>
    <p:sldLayoutId id="2147484303" r:id="rId19"/>
    <p:sldLayoutId id="2147484304" r:id="rId20"/>
    <p:sldLayoutId id="2147484305" r:id="rId21"/>
    <p:sldLayoutId id="2147484306" r:id="rId22"/>
    <p:sldLayoutId id="2147484307" r:id="rId23"/>
    <p:sldLayoutId id="2147484308" r:id="rId24"/>
    <p:sldLayoutId id="2147484309" r:id="rId25"/>
    <p:sldLayoutId id="2147484310" r:id="rId26"/>
    <p:sldLayoutId id="2147484311" r:id="rId27"/>
    <p:sldLayoutId id="2147484312" r:id="rId28"/>
    <p:sldLayoutId id="2147484313" r:id="rId29"/>
    <p:sldLayoutId id="2147484314" r:id="rId30"/>
    <p:sldLayoutId id="2147484315" r:id="rId31"/>
    <p:sldLayoutId id="2147484316" r:id="rId32"/>
    <p:sldLayoutId id="2147484317" r:id="rId33"/>
    <p:sldLayoutId id="2147484318" r:id="rId34"/>
    <p:sldLayoutId id="2147484319" r:id="rId35"/>
    <p:sldLayoutId id="2147484320" r:id="rId36"/>
    <p:sldLayoutId id="2147484321" r:id="rId37"/>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40"/>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40"/>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40"/>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40"/>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40"/>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1.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30.jpg"/><Relationship Id="rId3" Type="http://schemas.openxmlformats.org/officeDocument/2006/relationships/diagramData" Target="../diagrams/data5.xml"/><Relationship Id="rId7" Type="http://schemas.microsoft.com/office/2007/relationships/diagramDrawing" Target="../diagrams/drawing5.xml"/><Relationship Id="rId12" Type="http://schemas.openxmlformats.org/officeDocument/2006/relationships/image" Target="../media/image29.png"/><Relationship Id="rId17" Type="http://schemas.openxmlformats.org/officeDocument/2006/relationships/image" Target="../media/image34.jpg"/><Relationship Id="rId2" Type="http://schemas.openxmlformats.org/officeDocument/2006/relationships/image" Target="../media/image24.jpg"/><Relationship Id="rId16" Type="http://schemas.openxmlformats.org/officeDocument/2006/relationships/image" Target="../media/image33.png"/><Relationship Id="rId1" Type="http://schemas.openxmlformats.org/officeDocument/2006/relationships/slideLayout" Target="../slideLayouts/slideLayout14.xml"/><Relationship Id="rId6" Type="http://schemas.openxmlformats.org/officeDocument/2006/relationships/diagramColors" Target="../diagrams/colors5.xml"/><Relationship Id="rId11" Type="http://schemas.openxmlformats.org/officeDocument/2006/relationships/image" Target="../media/image28.png"/><Relationship Id="rId5" Type="http://schemas.openxmlformats.org/officeDocument/2006/relationships/diagramQuickStyle" Target="../diagrams/quickStyle5.xml"/><Relationship Id="rId15" Type="http://schemas.openxmlformats.org/officeDocument/2006/relationships/image" Target="../media/image32.png"/><Relationship Id="rId10" Type="http://schemas.openxmlformats.org/officeDocument/2006/relationships/image" Target="../media/image27.png"/><Relationship Id="rId4" Type="http://schemas.openxmlformats.org/officeDocument/2006/relationships/diagramLayout" Target="../diagrams/layout5.xml"/><Relationship Id="rId9" Type="http://schemas.openxmlformats.org/officeDocument/2006/relationships/image" Target="../media/image26.png"/><Relationship Id="rId14" Type="http://schemas.openxmlformats.org/officeDocument/2006/relationships/image" Target="../media/image31.png"/></Relationships>
</file>

<file path=ppt/slides/_rels/slide12.xml.rels><?xml version="1.0" encoding="UTF-8" standalone="yes"?>
<Relationships xmlns="http://schemas.openxmlformats.org/package/2006/relationships"><Relationship Id="rId2" Type="http://schemas.openxmlformats.org/officeDocument/2006/relationships/hyperlink" Target="http://aka.ms/TEE14Storytelling" TargetMode="Externa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hyperlink" Target="http://www.microsoft.com/learning" TargetMode="External"/><Relationship Id="rId7"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19.xml"/><Relationship Id="rId6" Type="http://schemas.openxmlformats.org/officeDocument/2006/relationships/hyperlink" Target="http://channel9.msdn.com/Events/TechEd" TargetMode="External"/><Relationship Id="rId5" Type="http://schemas.openxmlformats.org/officeDocument/2006/relationships/hyperlink" Target="http://microsoft.com/technet" TargetMode="External"/><Relationship Id="rId4" Type="http://schemas.openxmlformats.org/officeDocument/2006/relationships/hyperlink" Target="http://microsoft.com/msdn"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9.xml"/><Relationship Id="rId6" Type="http://schemas.openxmlformats.org/officeDocument/2006/relationships/image" Target="../media/image38.jpg"/><Relationship Id="rId5" Type="http://schemas.openxmlformats.org/officeDocument/2006/relationships/image" Target="../media/image37.png"/><Relationship Id="rId4" Type="http://schemas.openxmlformats.org/officeDocument/2006/relationships/image" Target="../media/image36.png"/></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8.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0.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4.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slide1.xml><?xml version="1.0" encoding="utf-8"?>
<p:sld xmlns:a="http://schemas.openxmlformats.org/drawingml/2006/main" xmlns:r="http://schemas.openxmlformats.org/officeDocument/2006/relationships" xmlns:p="http://schemas.openxmlformats.org/presentationml/2006/main">
  <p:cSld>
    <p:bg bwMode="gray">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4441572"/>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Share &amp; Present</a:t>
            </a:r>
            <a:endParaRPr lang="en-US" dirty="0"/>
          </a:p>
        </p:txBody>
      </p:sp>
      <p:sp>
        <p:nvSpPr>
          <p:cNvPr id="6" name="Text Placeholder 5"/>
          <p:cNvSpPr>
            <a:spLocks noGrp="1"/>
          </p:cNvSpPr>
          <p:nvPr>
            <p:ph type="body" sz="quarter" idx="11"/>
          </p:nvPr>
        </p:nvSpPr>
        <p:spPr>
          <a:xfrm>
            <a:off x="274639" y="1212849"/>
            <a:ext cx="11889564" cy="4124206"/>
          </a:xfrm>
        </p:spPr>
        <p:txBody>
          <a:bodyPr/>
          <a:lstStyle/>
          <a:p>
            <a:r>
              <a:rPr lang="en-US" dirty="0" smtClean="0"/>
              <a:t>To an audience</a:t>
            </a:r>
          </a:p>
          <a:p>
            <a:r>
              <a:rPr lang="en-US" sz="2000" dirty="0" smtClean="0">
                <a:gradFill>
                  <a:gsLst>
                    <a:gs pos="1250">
                      <a:schemeClr val="tx1"/>
                    </a:gs>
                    <a:gs pos="100000">
                      <a:schemeClr val="tx1"/>
                    </a:gs>
                  </a:gsLst>
                  <a:lin ang="5400000" scaled="0"/>
                </a:gradFill>
                <a:latin typeface="+mn-lt"/>
              </a:rPr>
              <a:t>In-person presentation</a:t>
            </a:r>
          </a:p>
          <a:p>
            <a:r>
              <a:rPr lang="en-US" sz="2000" dirty="0" smtClean="0">
                <a:gradFill>
                  <a:gsLst>
                    <a:gs pos="1250">
                      <a:schemeClr val="tx1"/>
                    </a:gs>
                    <a:gs pos="100000">
                      <a:schemeClr val="tx1"/>
                    </a:gs>
                  </a:gsLst>
                  <a:lin ang="5400000" scaled="0"/>
                </a:gradFill>
                <a:latin typeface="+mn-lt"/>
              </a:rPr>
              <a:t>Self-service consumption</a:t>
            </a:r>
          </a:p>
          <a:p>
            <a:r>
              <a:rPr lang="en-US" dirty="0" smtClean="0"/>
              <a:t>To collaborators</a:t>
            </a:r>
          </a:p>
          <a:p>
            <a:pPr lvl="1"/>
            <a:r>
              <a:rPr lang="en-US" dirty="0" smtClean="0"/>
              <a:t>Sharing</a:t>
            </a:r>
          </a:p>
          <a:p>
            <a:pPr lvl="1"/>
            <a:r>
              <a:rPr lang="en-US" dirty="0" smtClean="0"/>
              <a:t>Coediting and coauthoring</a:t>
            </a:r>
          </a:p>
          <a:p>
            <a:r>
              <a:rPr lang="en-US" dirty="0" smtClean="0"/>
              <a:t>To followers</a:t>
            </a:r>
          </a:p>
          <a:p>
            <a:pPr lvl="1"/>
            <a:r>
              <a:rPr lang="en-US" dirty="0" smtClean="0"/>
              <a:t>Social media</a:t>
            </a:r>
          </a:p>
          <a:p>
            <a:pPr lvl="1"/>
            <a:r>
              <a:rPr lang="en-US" dirty="0" smtClean="0"/>
              <a:t>Blogs/websites</a:t>
            </a:r>
          </a:p>
        </p:txBody>
      </p:sp>
      <p:graphicFrame>
        <p:nvGraphicFramePr>
          <p:cNvPr id="7" name="Diagram 4"/>
          <p:cNvGraphicFramePr/>
          <p:nvPr>
            <p:extLst>
              <p:ext uri="{D42A27DB-BD31-4B8C-83A1-F6EECF244321}">
                <p14:modId xmlns:p14="http://schemas.microsoft.com/office/powerpoint/2010/main" val="3646001938"/>
              </p:ext>
            </p:extLst>
          </p:nvPr>
        </p:nvGraphicFramePr>
        <p:xfrm>
          <a:off x="8885237" y="68262"/>
          <a:ext cx="3459692" cy="101106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9692461"/>
      </p:ext>
    </p:extLst>
  </p:cSld>
  <p:clrMapOvr>
    <a:masterClrMapping/>
  </p:clrMapOvr>
  <p:transition spd="slow">
    <p:push/>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bwMode="auto">
          <a:xfrm>
            <a:off x="274637" y="3149443"/>
            <a:ext cx="2641014" cy="3548219"/>
          </a:xfrm>
          <a:prstGeom prst="rect">
            <a:avLst/>
          </a:prstGeom>
          <a:solidFill>
            <a:srgbClr val="D8E7C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itle 2"/>
          <p:cNvSpPr>
            <a:spLocks noGrp="1"/>
          </p:cNvSpPr>
          <p:nvPr>
            <p:ph type="title"/>
          </p:nvPr>
        </p:nvSpPr>
        <p:spPr/>
        <p:txBody>
          <a:bodyPr/>
          <a:lstStyle/>
          <a:p>
            <a:r>
              <a:rPr lang="en-US" dirty="0" smtClean="0"/>
              <a:t>Storytelling workflow</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615" y="4468361"/>
            <a:ext cx="1509793" cy="848360"/>
          </a:xfrm>
          <a:prstGeom prst="rect">
            <a:avLst/>
          </a:prstGeom>
        </p:spPr>
      </p:pic>
      <p:graphicFrame>
        <p:nvGraphicFramePr>
          <p:cNvPr id="27" name="Diagram 26"/>
          <p:cNvGraphicFramePr/>
          <p:nvPr>
            <p:extLst>
              <p:ext uri="{D42A27DB-BD31-4B8C-83A1-F6EECF244321}">
                <p14:modId xmlns:p14="http://schemas.microsoft.com/office/powerpoint/2010/main" val="1217740534"/>
              </p:ext>
            </p:extLst>
          </p:nvPr>
        </p:nvGraphicFramePr>
        <p:xfrm>
          <a:off x="315636" y="1135062"/>
          <a:ext cx="11863580" cy="1752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19189" y="5572388"/>
            <a:ext cx="1482876" cy="833346"/>
          </a:xfrm>
          <a:prstGeom prst="rect">
            <a:avLst/>
          </a:prstGeom>
        </p:spPr>
      </p:pic>
      <p:pic>
        <p:nvPicPr>
          <p:cNvPr id="11" name="Picture 1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955646" y="4468361"/>
            <a:ext cx="848360" cy="848360"/>
          </a:xfrm>
          <a:prstGeom prst="rect">
            <a:avLst/>
          </a:prstGeom>
        </p:spPr>
      </p:pic>
      <p:sp>
        <p:nvSpPr>
          <p:cNvPr id="28" name="Rectangle 27"/>
          <p:cNvSpPr/>
          <p:nvPr/>
        </p:nvSpPr>
        <p:spPr bwMode="auto">
          <a:xfrm>
            <a:off x="3362741" y="3149443"/>
            <a:ext cx="2641014" cy="3548219"/>
          </a:xfrm>
          <a:prstGeom prst="rect">
            <a:avLst/>
          </a:prstGeom>
          <a:solidFill>
            <a:srgbClr val="D8E7C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9" name="Rectangle 28"/>
          <p:cNvSpPr/>
          <p:nvPr/>
        </p:nvSpPr>
        <p:spPr bwMode="auto">
          <a:xfrm>
            <a:off x="6450098" y="3149443"/>
            <a:ext cx="2641014" cy="3548219"/>
          </a:xfrm>
          <a:prstGeom prst="rect">
            <a:avLst/>
          </a:prstGeom>
          <a:solidFill>
            <a:srgbClr val="D8E7C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0" name="Rectangle 29"/>
          <p:cNvSpPr/>
          <p:nvPr/>
        </p:nvSpPr>
        <p:spPr bwMode="auto">
          <a:xfrm>
            <a:off x="9538202" y="3149443"/>
            <a:ext cx="2641014" cy="3548219"/>
          </a:xfrm>
          <a:prstGeom prst="rect">
            <a:avLst/>
          </a:prstGeom>
          <a:solidFill>
            <a:srgbClr val="D8E7C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1" name="Picture 30"/>
          <p:cNvPicPr>
            <a:picLocks noChangeAspect="1"/>
          </p:cNvPicPr>
          <p:nvPr/>
        </p:nvPicPr>
        <p:blipFill>
          <a:blip r:embed="rId10"/>
          <a:stretch>
            <a:fillRect/>
          </a:stretch>
        </p:blipFill>
        <p:spPr>
          <a:xfrm>
            <a:off x="2058590" y="3451799"/>
            <a:ext cx="727687" cy="720553"/>
          </a:xfrm>
          <a:prstGeom prst="rect">
            <a:avLst/>
          </a:prstGeom>
        </p:spPr>
      </p:pic>
      <p:pic>
        <p:nvPicPr>
          <p:cNvPr id="32" name="Picture 31"/>
          <p:cNvPicPr>
            <a:picLocks noChangeAspect="1"/>
          </p:cNvPicPr>
          <p:nvPr/>
        </p:nvPicPr>
        <p:blipFill>
          <a:blip r:embed="rId11"/>
          <a:stretch>
            <a:fillRect/>
          </a:stretch>
        </p:blipFill>
        <p:spPr>
          <a:xfrm>
            <a:off x="399615" y="5572388"/>
            <a:ext cx="834624" cy="834624"/>
          </a:xfrm>
          <a:prstGeom prst="rect">
            <a:avLst/>
          </a:prstGeom>
        </p:spPr>
      </p:pic>
      <p:pic>
        <p:nvPicPr>
          <p:cNvPr id="33" name="Picture 32"/>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678136" y="3319526"/>
            <a:ext cx="900759" cy="900759"/>
          </a:xfrm>
          <a:prstGeom prst="rect">
            <a:avLst/>
          </a:prstGeom>
        </p:spPr>
      </p:pic>
      <p:pic>
        <p:nvPicPr>
          <p:cNvPr id="34" name="Picture 3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680057" y="4418195"/>
            <a:ext cx="2010223" cy="1129704"/>
          </a:xfrm>
          <a:prstGeom prst="rect">
            <a:avLst/>
          </a:prstGeom>
        </p:spPr>
      </p:pic>
      <p:pic>
        <p:nvPicPr>
          <p:cNvPr id="35" name="Picture 34"/>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678136" y="5762211"/>
            <a:ext cx="2010223" cy="737082"/>
          </a:xfrm>
          <a:prstGeom prst="rect">
            <a:avLst/>
          </a:prstGeom>
        </p:spPr>
      </p:pic>
      <p:pic>
        <p:nvPicPr>
          <p:cNvPr id="36" name="Picture 3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804000" y="3319525"/>
            <a:ext cx="884359" cy="884359"/>
          </a:xfrm>
          <a:prstGeom prst="rect">
            <a:avLst/>
          </a:prstGeom>
        </p:spPr>
      </p:pic>
      <p:pic>
        <p:nvPicPr>
          <p:cNvPr id="37" name="Picture 36"/>
          <p:cNvPicPr>
            <a:picLocks noChangeAspect="1"/>
          </p:cNvPicPr>
          <p:nvPr/>
        </p:nvPicPr>
        <p:blipFill>
          <a:blip r:embed="rId14"/>
          <a:stretch>
            <a:fillRect/>
          </a:stretch>
        </p:blipFill>
        <p:spPr>
          <a:xfrm>
            <a:off x="1234239" y="3451799"/>
            <a:ext cx="768685" cy="723171"/>
          </a:xfrm>
          <a:prstGeom prst="rect">
            <a:avLst/>
          </a:prstGeom>
        </p:spPr>
      </p:pic>
      <p:pic>
        <p:nvPicPr>
          <p:cNvPr id="2" name="Picture 1"/>
          <p:cNvPicPr>
            <a:picLocks noChangeAspect="1"/>
          </p:cNvPicPr>
          <p:nvPr/>
        </p:nvPicPr>
        <p:blipFill>
          <a:blip r:embed="rId15"/>
          <a:stretch>
            <a:fillRect/>
          </a:stretch>
        </p:blipFill>
        <p:spPr>
          <a:xfrm>
            <a:off x="400527" y="3451799"/>
            <a:ext cx="779733" cy="718577"/>
          </a:xfrm>
          <a:prstGeom prst="rect">
            <a:avLst/>
          </a:prstGeom>
        </p:spPr>
      </p:pic>
      <p:pic>
        <p:nvPicPr>
          <p:cNvPr id="38" name="Picture 3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328423" y="3327725"/>
            <a:ext cx="884359" cy="884359"/>
          </a:xfrm>
          <a:prstGeom prst="rect">
            <a:avLst/>
          </a:prstGeom>
        </p:spPr>
      </p:pic>
      <p:pic>
        <p:nvPicPr>
          <p:cNvPr id="40" name="Picture 3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765493" y="4412147"/>
            <a:ext cx="2010223" cy="1129704"/>
          </a:xfrm>
          <a:prstGeom prst="rect">
            <a:avLst/>
          </a:prstGeom>
        </p:spPr>
      </p:pic>
      <p:pic>
        <p:nvPicPr>
          <p:cNvPr id="41" name="Picture 40"/>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765492" y="5762211"/>
            <a:ext cx="2010223" cy="737082"/>
          </a:xfrm>
          <a:prstGeom prst="rect">
            <a:avLst/>
          </a:prstGeom>
        </p:spPr>
      </p:pic>
      <p:pic>
        <p:nvPicPr>
          <p:cNvPr id="42" name="Picture 4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853598" y="3327725"/>
            <a:ext cx="1774840" cy="997424"/>
          </a:xfrm>
          <a:prstGeom prst="rect">
            <a:avLst/>
          </a:prstGeom>
        </p:spPr>
      </p:pic>
      <p:pic>
        <p:nvPicPr>
          <p:cNvPr id="43" name="Picture 4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857871" y="5189816"/>
            <a:ext cx="1770567" cy="649208"/>
          </a:xfrm>
          <a:prstGeom prst="rect">
            <a:avLst/>
          </a:prstGeom>
        </p:spPr>
      </p:pic>
      <p:pic>
        <p:nvPicPr>
          <p:cNvPr id="44" name="Picture 43"/>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0093253" y="4441253"/>
            <a:ext cx="1774841" cy="630660"/>
          </a:xfrm>
          <a:prstGeom prst="rect">
            <a:avLst/>
          </a:prstGeom>
        </p:spPr>
      </p:pic>
      <p:pic>
        <p:nvPicPr>
          <p:cNvPr id="45" name="Picture 44"/>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0687235" y="5956927"/>
            <a:ext cx="1170749" cy="659161"/>
          </a:xfrm>
          <a:prstGeom prst="rect">
            <a:avLst/>
          </a:prstGeom>
        </p:spPr>
      </p:pic>
      <p:pic>
        <p:nvPicPr>
          <p:cNvPr id="46" name="Picture 4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851681" y="5956803"/>
            <a:ext cx="659161" cy="659161"/>
          </a:xfrm>
          <a:prstGeom prst="rect">
            <a:avLst/>
          </a:prstGeom>
        </p:spPr>
      </p:pic>
    </p:spTree>
    <p:extLst>
      <p:ext uri="{BB962C8B-B14F-4D97-AF65-F5344CB8AC3E}">
        <p14:creationId xmlns:p14="http://schemas.microsoft.com/office/powerpoint/2010/main" val="291369463"/>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Storytelling workflow</a:t>
            </a:r>
            <a:endParaRPr lang="en-US" dirty="0"/>
          </a:p>
        </p:txBody>
      </p:sp>
      <p:sp>
        <p:nvSpPr>
          <p:cNvPr id="39" name="Title 2"/>
          <p:cNvSpPr txBox="1">
            <a:spLocks/>
          </p:cNvSpPr>
          <p:nvPr/>
        </p:nvSpPr>
        <p:spPr>
          <a:xfrm>
            <a:off x="274638" y="2125662"/>
            <a:ext cx="11887200" cy="18319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hlinkClick r:id="rId2"/>
              </a:rPr>
              <a:t>http://aka.ms/TEE14Storytelling</a:t>
            </a:r>
            <a:endParaRPr lang="en-US" dirty="0"/>
          </a:p>
        </p:txBody>
      </p:sp>
    </p:spTree>
    <p:extLst>
      <p:ext uri="{BB962C8B-B14F-4D97-AF65-F5344CB8AC3E}">
        <p14:creationId xmlns:p14="http://schemas.microsoft.com/office/powerpoint/2010/main" val="2293649998"/>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267028" y="1212850"/>
            <a:ext cx="12070012" cy="710964"/>
          </a:xfrm>
        </p:spPr>
        <p:txBody>
          <a:bodyPr/>
          <a:lstStyle/>
          <a:p>
            <a:pPr lvl="0">
              <a:spcBef>
                <a:spcPts val="2400"/>
              </a:spcBef>
            </a:pPr>
            <a:r>
              <a:rPr lang="en-US" sz="3800">
                <a:gradFill>
                  <a:gsLst>
                    <a:gs pos="1250">
                      <a:schemeClr val="tx1"/>
                    </a:gs>
                    <a:gs pos="100000">
                      <a:schemeClr val="tx1"/>
                    </a:gs>
                  </a:gsLst>
                  <a:lin ang="5400000" scaled="0"/>
                </a:gradFill>
              </a:rPr>
              <a:t>Breakout </a:t>
            </a:r>
            <a:r>
              <a:rPr lang="en-US" sz="3800" smtClean="0">
                <a:gradFill>
                  <a:gsLst>
                    <a:gs pos="1250">
                      <a:schemeClr val="tx1"/>
                    </a:gs>
                    <a:gs pos="100000">
                      <a:schemeClr val="tx1"/>
                    </a:gs>
                  </a:gsLst>
                  <a:lin ang="5400000" scaled="0"/>
                </a:gradFill>
              </a:rPr>
              <a:t>Sessions</a:t>
            </a:r>
            <a:endParaRPr lang="en-US" sz="3800" dirty="0">
              <a:gradFill>
                <a:gsLst>
                  <a:gs pos="1250">
                    <a:schemeClr val="tx1"/>
                  </a:gs>
                  <a:gs pos="100000">
                    <a:schemeClr val="tx1"/>
                  </a:gs>
                </a:gsLst>
                <a:lin ang="5400000" scaled="0"/>
              </a:gradFill>
            </a:endParaRPr>
          </a:p>
        </p:txBody>
      </p:sp>
      <p:sp>
        <p:nvSpPr>
          <p:cNvPr id="2" name="Title 1"/>
          <p:cNvSpPr>
            <a:spLocks noGrp="1"/>
          </p:cNvSpPr>
          <p:nvPr>
            <p:ph type="title"/>
          </p:nvPr>
        </p:nvSpPr>
        <p:spPr/>
        <p:txBody>
          <a:bodyPr/>
          <a:lstStyle/>
          <a:p>
            <a:r>
              <a:rPr lang="en-US" dirty="0" smtClean="0"/>
              <a:t>Related content</a:t>
            </a:r>
            <a:endParaRPr lang="en-US" dirty="0"/>
          </a:p>
        </p:txBody>
      </p:sp>
      <p:sp>
        <p:nvSpPr>
          <p:cNvPr id="3" name="Rectangle 2"/>
          <p:cNvSpPr/>
          <p:nvPr/>
        </p:nvSpPr>
        <p:spPr>
          <a:xfrm>
            <a:off x="808037" y="1923814"/>
            <a:ext cx="10668000" cy="3139321"/>
          </a:xfrm>
          <a:prstGeom prst="rect">
            <a:avLst/>
          </a:prstGeom>
        </p:spPr>
        <p:txBody>
          <a:bodyPr wrap="square">
            <a:spAutoFit/>
          </a:bodyPr>
          <a:lstStyle/>
          <a:p>
            <a:r>
              <a:rPr lang="en-US" dirty="0"/>
              <a:t>OFC-B214: Office Sway: Reimagine How Your Ideas Come to </a:t>
            </a:r>
            <a:r>
              <a:rPr lang="en-US" dirty="0" smtClean="0"/>
              <a:t>Life</a:t>
            </a:r>
          </a:p>
          <a:p>
            <a:r>
              <a:rPr lang="en-US" i="1" dirty="0" smtClean="0"/>
              <a:t>Tue </a:t>
            </a:r>
            <a:r>
              <a:rPr lang="en-US" i="1" dirty="0"/>
              <a:t>10/28, 3:15pm, Hall 8.0 Room </a:t>
            </a:r>
            <a:r>
              <a:rPr lang="en-US" i="1" dirty="0" smtClean="0"/>
              <a:t>B4</a:t>
            </a:r>
            <a:endParaRPr lang="en-US" i="1" dirty="0"/>
          </a:p>
          <a:p>
            <a:endParaRPr lang="en-US" dirty="0" smtClean="0"/>
          </a:p>
          <a:p>
            <a:r>
              <a:rPr lang="en-US" dirty="0" smtClean="0"/>
              <a:t>OFC-B212</a:t>
            </a:r>
            <a:r>
              <a:rPr lang="en-US" dirty="0"/>
              <a:t>: Collaborating in the Cloud and Across Devices with Office </a:t>
            </a:r>
            <a:r>
              <a:rPr lang="en-US" dirty="0" smtClean="0"/>
              <a:t>365</a:t>
            </a:r>
          </a:p>
          <a:p>
            <a:r>
              <a:rPr lang="en-US" i="1" dirty="0" smtClean="0"/>
              <a:t>Tue </a:t>
            </a:r>
            <a:r>
              <a:rPr lang="en-US" i="1" dirty="0"/>
              <a:t>10/28, 5:00pm, Hall 8.0 Room </a:t>
            </a:r>
            <a:r>
              <a:rPr lang="en-US" i="1" dirty="0" smtClean="0"/>
              <a:t>F7</a:t>
            </a:r>
            <a:endParaRPr lang="en-US" i="1" dirty="0"/>
          </a:p>
          <a:p>
            <a:endParaRPr lang="en-US" dirty="0" smtClean="0"/>
          </a:p>
          <a:p>
            <a:r>
              <a:rPr lang="en-US" dirty="0" smtClean="0"/>
              <a:t>OFC-B221</a:t>
            </a:r>
            <a:r>
              <a:rPr lang="en-US" dirty="0"/>
              <a:t>: Microsoft Excel Enhanced: Self-Service Business Intelligence for </a:t>
            </a:r>
            <a:r>
              <a:rPr lang="en-US" dirty="0" smtClean="0"/>
              <a:t>Everyone</a:t>
            </a:r>
          </a:p>
          <a:p>
            <a:r>
              <a:rPr lang="en-US" i="1" dirty="0" smtClean="0"/>
              <a:t>Wed </a:t>
            </a:r>
            <a:r>
              <a:rPr lang="en-US" i="1" dirty="0"/>
              <a:t>10/29, 8:30am, Hall 8.0 Room </a:t>
            </a:r>
            <a:r>
              <a:rPr lang="en-US" i="1" dirty="0" smtClean="0"/>
              <a:t>D3</a:t>
            </a:r>
            <a:endParaRPr lang="en-US" i="1" dirty="0"/>
          </a:p>
          <a:p>
            <a:endParaRPr lang="en-US" dirty="0" smtClean="0"/>
          </a:p>
          <a:p>
            <a:r>
              <a:rPr lang="en-US" dirty="0" smtClean="0"/>
              <a:t>OFC-B229</a:t>
            </a:r>
            <a:r>
              <a:rPr lang="en-US" dirty="0"/>
              <a:t>: Microsoft OneNote: Capture, Organize, and Share Notes across </a:t>
            </a:r>
            <a:r>
              <a:rPr lang="en-US" dirty="0" smtClean="0"/>
              <a:t>Devices</a:t>
            </a:r>
          </a:p>
          <a:p>
            <a:r>
              <a:rPr lang="en-US" i="1" dirty="0" smtClean="0"/>
              <a:t>Wed </a:t>
            </a:r>
            <a:r>
              <a:rPr lang="en-US" i="1" dirty="0"/>
              <a:t>10/29, 12:00pm, Hall 8.0 Room </a:t>
            </a:r>
            <a:r>
              <a:rPr lang="en-US" i="1" dirty="0" smtClean="0"/>
              <a:t>D1</a:t>
            </a:r>
            <a:endParaRPr lang="en-US" i="1" dirty="0"/>
          </a:p>
        </p:txBody>
      </p:sp>
    </p:spTree>
    <p:extLst>
      <p:ext uri="{BB962C8B-B14F-4D97-AF65-F5344CB8AC3E}">
        <p14:creationId xmlns:p14="http://schemas.microsoft.com/office/powerpoint/2010/main" val="287727599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63" presetClass="path" presetSubtype="0" decel="100000" fill="hold" grpId="1" nodeType="withEffect">
                                  <p:stCondLst>
                                    <p:cond delay="0"/>
                                  </p:stCondLst>
                                  <p:childTnLst>
                                    <p:animMotion origin="layout" path="M -0.02413 3.26827E-7 L 2.26704E-6 3.26827E-7 " pathEditMode="relative" rAng="0" ptsTypes="AA">
                                      <p:cBhvr>
                                        <p:cTn id="9" dur="500" fill="hold"/>
                                        <p:tgtEl>
                                          <p:spTgt spid="8"/>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grpSp>
        <p:nvGrpSpPr>
          <p:cNvPr id="13" name="Group 12"/>
          <p:cNvGrpSpPr/>
          <p:nvPr/>
        </p:nvGrpSpPr>
        <p:grpSpPr>
          <a:xfrm>
            <a:off x="5997643" y="1214472"/>
            <a:ext cx="5486404" cy="2748820"/>
            <a:chOff x="5997643" y="1214472"/>
            <a:chExt cx="5486404" cy="2748820"/>
          </a:xfrm>
        </p:grpSpPr>
        <p:sp>
          <p:nvSpPr>
            <p:cNvPr id="14" name="Arrow Bar"/>
            <p:cNvSpPr/>
            <p:nvPr/>
          </p:nvSpPr>
          <p:spPr bwMode="gray">
            <a:xfrm>
              <a:off x="5997647" y="1214472"/>
              <a:ext cx="5486400" cy="1841377"/>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Learning</a:t>
              </a:r>
            </a:p>
          </p:txBody>
        </p:sp>
        <p:sp>
          <p:nvSpPr>
            <p:cNvPr id="15" name="Rectangle 14"/>
            <p:cNvSpPr/>
            <p:nvPr/>
          </p:nvSpPr>
          <p:spPr bwMode="auto">
            <a:xfrm>
              <a:off x="5997643" y="3046651"/>
              <a:ext cx="5481391" cy="916641"/>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6" name="Rectangle 15"/>
            <p:cNvSpPr/>
            <p:nvPr/>
          </p:nvSpPr>
          <p:spPr>
            <a:xfrm>
              <a:off x="6570121" y="3108285"/>
              <a:ext cx="4242253" cy="338554"/>
            </a:xfrm>
            <a:prstGeom prst="rect">
              <a:avLst/>
            </a:prstGeom>
          </p:spPr>
          <p:txBody>
            <a:bodyPr wrap="none" lIns="182880">
              <a:spAutoFit/>
            </a:bodyPr>
            <a:lstStyle/>
            <a:p>
              <a:pPr marL="0" lvl="1">
                <a:tabLst>
                  <a:tab pos="1828800" algn="l"/>
                </a:tabLst>
              </a:pPr>
              <a:r>
                <a:rPr lang="en-US" sz="1600" dirty="0">
                  <a:gradFill>
                    <a:gsLst>
                      <a:gs pos="1250">
                        <a:schemeClr val="bg1"/>
                      </a:gs>
                      <a:gs pos="100000">
                        <a:schemeClr val="bg1"/>
                      </a:gs>
                    </a:gsLst>
                    <a:lin ang="5400000" scaled="0"/>
                  </a:gradFill>
                  <a:latin typeface="Segoe UI" pitchFamily="34" charset="0"/>
                  <a:ea typeface="Segoe UI" pitchFamily="34" charset="0"/>
                  <a:cs typeface="Segoe UI" pitchFamily="34" charset="0"/>
                </a:rPr>
                <a:t>Microsoft Certification &amp; Training Resources</a:t>
              </a:r>
            </a:p>
          </p:txBody>
        </p:sp>
        <p:sp>
          <p:nvSpPr>
            <p:cNvPr id="17" name="Rectangle 16"/>
            <p:cNvSpPr/>
            <p:nvPr/>
          </p:nvSpPr>
          <p:spPr bwMode="white">
            <a:xfrm>
              <a:off x="6591784" y="3459509"/>
              <a:ext cx="4620541" cy="369332"/>
            </a:xfrm>
            <a:prstGeom prst="rect">
              <a:avLst/>
            </a:prstGeom>
          </p:spPr>
          <p:txBody>
            <a:bodyPr wrap="square" lIns="182880">
              <a:spAutoFit/>
            </a:bodyPr>
            <a:lstStyle/>
            <a:p>
              <a:r>
                <a:rPr lang="en-US" dirty="0">
                  <a:solidFill>
                    <a:srgbClr val="FFFFFF"/>
                  </a:solidFill>
                  <a:hlinkClick r:id="rId3"/>
                </a:rPr>
                <a:t>www.microsoft.com/learning </a:t>
              </a:r>
              <a:endParaRPr lang="en-US" sz="1600" dirty="0"/>
            </a:p>
          </p:txBody>
        </p:sp>
        <p:sp>
          <p:nvSpPr>
            <p:cNvPr id="18" name="Freeform 19"/>
            <p:cNvSpPr>
              <a:spLocks noEditPoints="1"/>
            </p:cNvSpPr>
            <p:nvPr/>
          </p:nvSpPr>
          <p:spPr bwMode="black">
            <a:xfrm>
              <a:off x="6168926" y="3307327"/>
              <a:ext cx="393700" cy="395287"/>
            </a:xfrm>
            <a:custGeom>
              <a:avLst/>
              <a:gdLst>
                <a:gd name="T0" fmla="*/ 82 w 150"/>
                <a:gd name="T1" fmla="*/ 43 h 150"/>
                <a:gd name="T2" fmla="*/ 80 w 150"/>
                <a:gd name="T3" fmla="*/ 47 h 150"/>
                <a:gd name="T4" fmla="*/ 75 w 150"/>
                <a:gd name="T5" fmla="*/ 49 h 150"/>
                <a:gd name="T6" fmla="*/ 69 w 150"/>
                <a:gd name="T7" fmla="*/ 47 h 150"/>
                <a:gd name="T8" fmla="*/ 67 w 150"/>
                <a:gd name="T9" fmla="*/ 43 h 150"/>
                <a:gd name="T10" fmla="*/ 69 w 150"/>
                <a:gd name="T11" fmla="*/ 38 h 150"/>
                <a:gd name="T12" fmla="*/ 75 w 150"/>
                <a:gd name="T13" fmla="*/ 36 h 150"/>
                <a:gd name="T14" fmla="*/ 80 w 150"/>
                <a:gd name="T15" fmla="*/ 38 h 150"/>
                <a:gd name="T16" fmla="*/ 82 w 150"/>
                <a:gd name="T17" fmla="*/ 43 h 150"/>
                <a:gd name="T18" fmla="*/ 68 w 150"/>
                <a:gd name="T19" fmla="*/ 114 h 150"/>
                <a:gd name="T20" fmla="*/ 81 w 150"/>
                <a:gd name="T21" fmla="*/ 114 h 150"/>
                <a:gd name="T22" fmla="*/ 81 w 150"/>
                <a:gd name="T23" fmla="*/ 60 h 150"/>
                <a:gd name="T24" fmla="*/ 68 w 150"/>
                <a:gd name="T25" fmla="*/ 60 h 150"/>
                <a:gd name="T26" fmla="*/ 68 w 150"/>
                <a:gd name="T27" fmla="*/ 114 h 150"/>
                <a:gd name="T28" fmla="*/ 150 w 150"/>
                <a:gd name="T29" fmla="*/ 75 h 150"/>
                <a:gd name="T30" fmla="*/ 75 w 150"/>
                <a:gd name="T31" fmla="*/ 0 h 150"/>
                <a:gd name="T32" fmla="*/ 0 w 150"/>
                <a:gd name="T33" fmla="*/ 75 h 150"/>
                <a:gd name="T34" fmla="*/ 75 w 150"/>
                <a:gd name="T35" fmla="*/ 150 h 150"/>
                <a:gd name="T36" fmla="*/ 150 w 150"/>
                <a:gd name="T37" fmla="*/ 75 h 150"/>
                <a:gd name="T38" fmla="*/ 140 w 150"/>
                <a:gd name="T39" fmla="*/ 75 h 150"/>
                <a:gd name="T40" fmla="*/ 75 w 150"/>
                <a:gd name="T41" fmla="*/ 140 h 150"/>
                <a:gd name="T42" fmla="*/ 9 w 150"/>
                <a:gd name="T43" fmla="*/ 75 h 150"/>
                <a:gd name="T44" fmla="*/ 75 w 150"/>
                <a:gd name="T45" fmla="*/ 10 h 150"/>
                <a:gd name="T46" fmla="*/ 140 w 150"/>
                <a:gd name="T47"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0" h="150">
                  <a:moveTo>
                    <a:pt x="82" y="43"/>
                  </a:moveTo>
                  <a:cubicBezTo>
                    <a:pt x="82" y="44"/>
                    <a:pt x="81" y="46"/>
                    <a:pt x="80" y="47"/>
                  </a:cubicBezTo>
                  <a:cubicBezTo>
                    <a:pt x="79" y="48"/>
                    <a:pt x="77" y="49"/>
                    <a:pt x="75" y="49"/>
                  </a:cubicBezTo>
                  <a:cubicBezTo>
                    <a:pt x="73" y="49"/>
                    <a:pt x="71" y="48"/>
                    <a:pt x="69" y="47"/>
                  </a:cubicBezTo>
                  <a:cubicBezTo>
                    <a:pt x="68" y="46"/>
                    <a:pt x="67" y="44"/>
                    <a:pt x="67" y="43"/>
                  </a:cubicBezTo>
                  <a:cubicBezTo>
                    <a:pt x="67" y="41"/>
                    <a:pt x="68" y="39"/>
                    <a:pt x="69" y="38"/>
                  </a:cubicBezTo>
                  <a:cubicBezTo>
                    <a:pt x="71" y="37"/>
                    <a:pt x="73" y="36"/>
                    <a:pt x="75" y="36"/>
                  </a:cubicBezTo>
                  <a:cubicBezTo>
                    <a:pt x="77" y="36"/>
                    <a:pt x="79" y="37"/>
                    <a:pt x="80" y="38"/>
                  </a:cubicBezTo>
                  <a:cubicBezTo>
                    <a:pt x="81" y="39"/>
                    <a:pt x="82" y="41"/>
                    <a:pt x="82" y="43"/>
                  </a:cubicBezTo>
                  <a:moveTo>
                    <a:pt x="68" y="114"/>
                  </a:moveTo>
                  <a:cubicBezTo>
                    <a:pt x="81" y="114"/>
                    <a:pt x="81" y="114"/>
                    <a:pt x="81" y="114"/>
                  </a:cubicBezTo>
                  <a:cubicBezTo>
                    <a:pt x="81" y="60"/>
                    <a:pt x="81" y="60"/>
                    <a:pt x="81" y="60"/>
                  </a:cubicBezTo>
                  <a:cubicBezTo>
                    <a:pt x="68" y="60"/>
                    <a:pt x="68" y="60"/>
                    <a:pt x="68" y="60"/>
                  </a:cubicBezTo>
                  <a:lnTo>
                    <a:pt x="68" y="114"/>
                  </a:lnTo>
                  <a:close/>
                  <a:moveTo>
                    <a:pt x="150" y="75"/>
                  </a:moveTo>
                  <a:cubicBezTo>
                    <a:pt x="150" y="34"/>
                    <a:pt x="116" y="0"/>
                    <a:pt x="75" y="0"/>
                  </a:cubicBezTo>
                  <a:cubicBezTo>
                    <a:pt x="33" y="0"/>
                    <a:pt x="0" y="34"/>
                    <a:pt x="0" y="75"/>
                  </a:cubicBezTo>
                  <a:cubicBezTo>
                    <a:pt x="0" y="116"/>
                    <a:pt x="33" y="150"/>
                    <a:pt x="75" y="150"/>
                  </a:cubicBezTo>
                  <a:cubicBezTo>
                    <a:pt x="116" y="150"/>
                    <a:pt x="150" y="116"/>
                    <a:pt x="150" y="75"/>
                  </a:cubicBezTo>
                  <a:close/>
                  <a:moveTo>
                    <a:pt x="140" y="75"/>
                  </a:moveTo>
                  <a:cubicBezTo>
                    <a:pt x="140" y="111"/>
                    <a:pt x="111" y="140"/>
                    <a:pt x="75" y="140"/>
                  </a:cubicBezTo>
                  <a:cubicBezTo>
                    <a:pt x="39" y="140"/>
                    <a:pt x="9" y="111"/>
                    <a:pt x="9" y="75"/>
                  </a:cubicBezTo>
                  <a:cubicBezTo>
                    <a:pt x="9" y="39"/>
                    <a:pt x="39" y="10"/>
                    <a:pt x="75" y="10"/>
                  </a:cubicBezTo>
                  <a:cubicBezTo>
                    <a:pt x="111" y="10"/>
                    <a:pt x="140" y="39"/>
                    <a:pt x="140" y="75"/>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19" name="Group 18"/>
          <p:cNvGrpSpPr/>
          <p:nvPr/>
        </p:nvGrpSpPr>
        <p:grpSpPr>
          <a:xfrm>
            <a:off x="5987589" y="3946350"/>
            <a:ext cx="5491447" cy="2734059"/>
            <a:chOff x="5987589" y="3946350"/>
            <a:chExt cx="5491447" cy="2734059"/>
          </a:xfrm>
        </p:grpSpPr>
        <p:sp>
          <p:nvSpPr>
            <p:cNvPr id="20" name="Title Tile"/>
            <p:cNvSpPr/>
            <p:nvPr/>
          </p:nvSpPr>
          <p:spPr bwMode="gray">
            <a:xfrm>
              <a:off x="5997647" y="3946350"/>
              <a:ext cx="5481387" cy="1835295"/>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Developer Network</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1" name="Rectangle 20"/>
            <p:cNvSpPr/>
            <p:nvPr/>
          </p:nvSpPr>
          <p:spPr bwMode="auto">
            <a:xfrm>
              <a:off x="5987589" y="5766010"/>
              <a:ext cx="5491447" cy="914399"/>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3" name="Rectangle 22"/>
            <p:cNvSpPr/>
            <p:nvPr/>
          </p:nvSpPr>
          <p:spPr bwMode="white">
            <a:xfrm>
              <a:off x="6569972" y="6177859"/>
              <a:ext cx="4642353" cy="369332"/>
            </a:xfrm>
            <a:prstGeom prst="rect">
              <a:avLst/>
            </a:prstGeom>
          </p:spPr>
          <p:txBody>
            <a:bodyPr wrap="square" lIns="182880">
              <a:spAutoFit/>
            </a:bodyPr>
            <a:lstStyle/>
            <a:p>
              <a:r>
                <a:rPr lang="en-US" dirty="0">
                  <a:solidFill>
                    <a:srgbClr val="FFFFFF"/>
                  </a:solidFill>
                  <a:hlinkClick r:id="rId4"/>
                </a:rPr>
                <a:t>http</a:t>
              </a:r>
              <a:r>
                <a:rPr lang="en-US" dirty="0" smtClean="0">
                  <a:solidFill>
                    <a:srgbClr val="FFFFFF"/>
                  </a:solidFill>
                  <a:hlinkClick r:id="rId4"/>
                </a:rPr>
                <a:t>://developer.microsoft.com </a:t>
              </a:r>
              <a:endParaRPr lang="en-US" dirty="0">
                <a:solidFill>
                  <a:srgbClr val="FFFFFF"/>
                </a:solidFill>
              </a:endParaRPr>
            </a:p>
          </p:txBody>
        </p:sp>
      </p:grpSp>
      <p:grpSp>
        <p:nvGrpSpPr>
          <p:cNvPr id="25" name="Group 24"/>
          <p:cNvGrpSpPr/>
          <p:nvPr/>
        </p:nvGrpSpPr>
        <p:grpSpPr>
          <a:xfrm>
            <a:off x="274639" y="3947146"/>
            <a:ext cx="5476342" cy="2733263"/>
            <a:chOff x="274639" y="3947146"/>
            <a:chExt cx="5476342" cy="2733263"/>
          </a:xfrm>
        </p:grpSpPr>
        <p:sp>
          <p:nvSpPr>
            <p:cNvPr id="26" name="TechEd Tile"/>
            <p:cNvSpPr/>
            <p:nvPr/>
          </p:nvSpPr>
          <p:spPr bwMode="gray">
            <a:xfrm>
              <a:off x="274639" y="3947146"/>
              <a:ext cx="5476339" cy="1834500"/>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7" name="Rectangle 26"/>
            <p:cNvSpPr/>
            <p:nvPr/>
          </p:nvSpPr>
          <p:spPr bwMode="auto">
            <a:xfrm>
              <a:off x="274639" y="5766010"/>
              <a:ext cx="5476342" cy="914399"/>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8" name="Rectangle 27"/>
            <p:cNvSpPr/>
            <p:nvPr/>
          </p:nvSpPr>
          <p:spPr>
            <a:xfrm>
              <a:off x="862109" y="5827493"/>
              <a:ext cx="2940805" cy="338554"/>
            </a:xfrm>
            <a:prstGeom prst="rect">
              <a:avLst/>
            </a:prstGeom>
          </p:spPr>
          <p:txBody>
            <a:bodyPr wrap="none" lIns="182880">
              <a:spAutoFit/>
            </a:bodyPr>
            <a:lstStyle/>
            <a:p>
              <a:pPr marL="0" lvl="1">
                <a:tabLst>
                  <a:tab pos="1828800" algn="l"/>
                </a:tabLst>
              </a:pPr>
              <a:r>
                <a:rPr lang="en-US" sz="1600" dirty="0">
                  <a:gradFill>
                    <a:gsLst>
                      <a:gs pos="1250">
                        <a:schemeClr val="bg1"/>
                      </a:gs>
                      <a:gs pos="100000">
                        <a:schemeClr val="bg1"/>
                      </a:gs>
                    </a:gsLst>
                    <a:lin ang="5400000" scaled="0"/>
                  </a:gradFill>
                  <a:latin typeface="Segoe UI" pitchFamily="34" charset="0"/>
                  <a:ea typeface="Segoe UI" pitchFamily="34" charset="0"/>
                  <a:cs typeface="Segoe UI" pitchFamily="34" charset="0"/>
                </a:rPr>
                <a:t>Resources for IT Professionals</a:t>
              </a:r>
            </a:p>
          </p:txBody>
        </p:sp>
        <p:sp>
          <p:nvSpPr>
            <p:cNvPr id="29" name="Rectangle 28"/>
            <p:cNvSpPr/>
            <p:nvPr/>
          </p:nvSpPr>
          <p:spPr bwMode="white">
            <a:xfrm>
              <a:off x="860289" y="6177859"/>
              <a:ext cx="4169859" cy="369332"/>
            </a:xfrm>
            <a:prstGeom prst="rect">
              <a:avLst/>
            </a:prstGeom>
          </p:spPr>
          <p:txBody>
            <a:bodyPr wrap="square" lIns="182880">
              <a:spAutoFit/>
            </a:bodyPr>
            <a:lstStyle/>
            <a:p>
              <a:pPr lvl="0">
                <a:spcBef>
                  <a:spcPts val="600"/>
                </a:spcBef>
                <a:buSzPct val="120000"/>
                <a:tabLst>
                  <a:tab pos="1828800" algn="l"/>
                </a:tabLst>
                <a:defRPr/>
              </a:pPr>
              <a:r>
                <a:rPr lang="en-US" dirty="0">
                  <a:solidFill>
                    <a:srgbClr val="FFFFFF"/>
                  </a:solidFill>
                  <a:hlinkClick r:id="rId5"/>
                </a:rPr>
                <a:t>http://microsoft.com/technet  </a:t>
              </a:r>
              <a:endParaRPr lang="en-US" dirty="0">
                <a:solidFill>
                  <a:srgbClr val="FFFFFF"/>
                </a:solidFill>
              </a:endParaRPr>
            </a:p>
          </p:txBody>
        </p:sp>
        <p:sp>
          <p:nvSpPr>
            <p:cNvPr id="30" name="Freeform 54"/>
            <p:cNvSpPr>
              <a:spLocks noEditPoints="1"/>
            </p:cNvSpPr>
            <p:nvPr/>
          </p:nvSpPr>
          <p:spPr bwMode="black">
            <a:xfrm>
              <a:off x="444595" y="6020803"/>
              <a:ext cx="441325" cy="404812"/>
            </a:xfrm>
            <a:custGeom>
              <a:avLst/>
              <a:gdLst>
                <a:gd name="T0" fmla="*/ 84 w 168"/>
                <a:gd name="T1" fmla="*/ 0 h 154"/>
                <a:gd name="T2" fmla="*/ 30 w 168"/>
                <a:gd name="T3" fmla="*/ 22 h 154"/>
                <a:gd name="T4" fmla="*/ 30 w 168"/>
                <a:gd name="T5" fmla="*/ 131 h 154"/>
                <a:gd name="T6" fmla="*/ 84 w 168"/>
                <a:gd name="T7" fmla="*/ 154 h 154"/>
                <a:gd name="T8" fmla="*/ 138 w 168"/>
                <a:gd name="T9" fmla="*/ 131 h 154"/>
                <a:gd name="T10" fmla="*/ 138 w 168"/>
                <a:gd name="T11" fmla="*/ 22 h 154"/>
                <a:gd name="T12" fmla="*/ 84 w 168"/>
                <a:gd name="T13" fmla="*/ 0 h 154"/>
                <a:gd name="T14" fmla="*/ 84 w 168"/>
                <a:gd name="T15" fmla="*/ 10 h 154"/>
                <a:gd name="T16" fmla="*/ 84 w 168"/>
                <a:gd name="T17" fmla="*/ 10 h 154"/>
                <a:gd name="T18" fmla="*/ 131 w 168"/>
                <a:gd name="T19" fmla="*/ 30 h 154"/>
                <a:gd name="T20" fmla="*/ 131 w 168"/>
                <a:gd name="T21" fmla="*/ 124 h 154"/>
                <a:gd name="T22" fmla="*/ 84 w 168"/>
                <a:gd name="T23" fmla="*/ 143 h 154"/>
                <a:gd name="T24" fmla="*/ 37 w 168"/>
                <a:gd name="T25" fmla="*/ 124 h 154"/>
                <a:gd name="T26" fmla="*/ 18 w 168"/>
                <a:gd name="T27" fmla="*/ 77 h 154"/>
                <a:gd name="T28" fmla="*/ 37 w 168"/>
                <a:gd name="T29" fmla="*/ 30 h 154"/>
                <a:gd name="T30" fmla="*/ 84 w 168"/>
                <a:gd name="T31" fmla="*/ 10 h 154"/>
                <a:gd name="T32" fmla="*/ 114 w 168"/>
                <a:gd name="T33" fmla="*/ 64 h 154"/>
                <a:gd name="T34" fmla="*/ 95 w 168"/>
                <a:gd name="T35" fmla="*/ 83 h 154"/>
                <a:gd name="T36" fmla="*/ 91 w 168"/>
                <a:gd name="T37" fmla="*/ 103 h 154"/>
                <a:gd name="T38" fmla="*/ 77 w 168"/>
                <a:gd name="T39" fmla="*/ 89 h 154"/>
                <a:gd name="T40" fmla="*/ 51 w 168"/>
                <a:gd name="T41" fmla="*/ 109 h 154"/>
                <a:gd name="T42" fmla="*/ 51 w 168"/>
                <a:gd name="T43" fmla="*/ 109 h 154"/>
                <a:gd name="T44" fmla="*/ 51 w 168"/>
                <a:gd name="T45" fmla="*/ 109 h 154"/>
                <a:gd name="T46" fmla="*/ 51 w 168"/>
                <a:gd name="T47" fmla="*/ 109 h 154"/>
                <a:gd name="T48" fmla="*/ 51 w 168"/>
                <a:gd name="T49" fmla="*/ 109 h 154"/>
                <a:gd name="T50" fmla="*/ 71 w 168"/>
                <a:gd name="T51" fmla="*/ 84 h 154"/>
                <a:gd name="T52" fmla="*/ 57 w 168"/>
                <a:gd name="T53" fmla="*/ 70 h 154"/>
                <a:gd name="T54" fmla="*/ 78 w 168"/>
                <a:gd name="T55" fmla="*/ 66 h 154"/>
                <a:gd name="T56" fmla="*/ 97 w 168"/>
                <a:gd name="T57" fmla="*/ 46 h 154"/>
                <a:gd name="T58" fmla="*/ 101 w 168"/>
                <a:gd name="T59" fmla="*/ 35 h 154"/>
                <a:gd name="T60" fmla="*/ 126 w 168"/>
                <a:gd name="T61" fmla="*/ 60 h 154"/>
                <a:gd name="T62" fmla="*/ 114 w 168"/>
                <a:gd name="T63" fmla="*/ 6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154">
                  <a:moveTo>
                    <a:pt x="84" y="0"/>
                  </a:moveTo>
                  <a:cubicBezTo>
                    <a:pt x="64" y="0"/>
                    <a:pt x="45" y="7"/>
                    <a:pt x="30" y="22"/>
                  </a:cubicBezTo>
                  <a:cubicBezTo>
                    <a:pt x="0" y="52"/>
                    <a:pt x="0" y="101"/>
                    <a:pt x="30" y="131"/>
                  </a:cubicBezTo>
                  <a:cubicBezTo>
                    <a:pt x="45" y="146"/>
                    <a:pt x="64" y="154"/>
                    <a:pt x="84" y="154"/>
                  </a:cubicBezTo>
                  <a:cubicBezTo>
                    <a:pt x="104" y="154"/>
                    <a:pt x="123" y="146"/>
                    <a:pt x="138" y="131"/>
                  </a:cubicBezTo>
                  <a:cubicBezTo>
                    <a:pt x="168" y="101"/>
                    <a:pt x="168" y="52"/>
                    <a:pt x="138" y="22"/>
                  </a:cubicBezTo>
                  <a:cubicBezTo>
                    <a:pt x="123" y="7"/>
                    <a:pt x="104" y="0"/>
                    <a:pt x="84" y="0"/>
                  </a:cubicBezTo>
                  <a:moveTo>
                    <a:pt x="84" y="10"/>
                  </a:moveTo>
                  <a:cubicBezTo>
                    <a:pt x="84" y="10"/>
                    <a:pt x="84" y="10"/>
                    <a:pt x="84" y="10"/>
                  </a:cubicBezTo>
                  <a:cubicBezTo>
                    <a:pt x="102" y="10"/>
                    <a:pt x="118" y="17"/>
                    <a:pt x="131" y="30"/>
                  </a:cubicBezTo>
                  <a:cubicBezTo>
                    <a:pt x="157" y="56"/>
                    <a:pt x="157" y="98"/>
                    <a:pt x="131" y="124"/>
                  </a:cubicBezTo>
                  <a:cubicBezTo>
                    <a:pt x="118" y="136"/>
                    <a:pt x="102" y="143"/>
                    <a:pt x="84" y="143"/>
                  </a:cubicBezTo>
                  <a:cubicBezTo>
                    <a:pt x="66" y="143"/>
                    <a:pt x="50" y="136"/>
                    <a:pt x="37" y="124"/>
                  </a:cubicBezTo>
                  <a:cubicBezTo>
                    <a:pt x="25" y="111"/>
                    <a:pt x="18" y="94"/>
                    <a:pt x="18" y="77"/>
                  </a:cubicBezTo>
                  <a:cubicBezTo>
                    <a:pt x="18" y="59"/>
                    <a:pt x="25" y="42"/>
                    <a:pt x="37" y="30"/>
                  </a:cubicBezTo>
                  <a:cubicBezTo>
                    <a:pt x="50" y="17"/>
                    <a:pt x="66" y="10"/>
                    <a:pt x="84" y="10"/>
                  </a:cubicBezTo>
                  <a:moveTo>
                    <a:pt x="114" y="64"/>
                  </a:moveTo>
                  <a:cubicBezTo>
                    <a:pt x="95" y="83"/>
                    <a:pt x="95" y="83"/>
                    <a:pt x="95" y="83"/>
                  </a:cubicBezTo>
                  <a:cubicBezTo>
                    <a:pt x="98" y="90"/>
                    <a:pt x="97" y="98"/>
                    <a:pt x="91" y="103"/>
                  </a:cubicBezTo>
                  <a:cubicBezTo>
                    <a:pt x="77" y="89"/>
                    <a:pt x="77" y="89"/>
                    <a:pt x="77" y="89"/>
                  </a:cubicBezTo>
                  <a:cubicBezTo>
                    <a:pt x="62" y="102"/>
                    <a:pt x="53" y="110"/>
                    <a:pt x="51" y="109"/>
                  </a:cubicBezTo>
                  <a:cubicBezTo>
                    <a:pt x="51" y="109"/>
                    <a:pt x="51" y="109"/>
                    <a:pt x="51" y="109"/>
                  </a:cubicBezTo>
                  <a:cubicBezTo>
                    <a:pt x="51" y="109"/>
                    <a:pt x="51" y="109"/>
                    <a:pt x="51" y="109"/>
                  </a:cubicBezTo>
                  <a:cubicBezTo>
                    <a:pt x="51" y="109"/>
                    <a:pt x="51" y="109"/>
                    <a:pt x="51" y="109"/>
                  </a:cubicBezTo>
                  <a:cubicBezTo>
                    <a:pt x="51" y="109"/>
                    <a:pt x="51" y="109"/>
                    <a:pt x="51" y="109"/>
                  </a:cubicBezTo>
                  <a:cubicBezTo>
                    <a:pt x="51" y="108"/>
                    <a:pt x="58" y="98"/>
                    <a:pt x="71" y="84"/>
                  </a:cubicBezTo>
                  <a:cubicBezTo>
                    <a:pt x="57" y="70"/>
                    <a:pt x="57" y="70"/>
                    <a:pt x="57" y="70"/>
                  </a:cubicBezTo>
                  <a:cubicBezTo>
                    <a:pt x="63" y="64"/>
                    <a:pt x="71" y="63"/>
                    <a:pt x="78" y="66"/>
                  </a:cubicBezTo>
                  <a:cubicBezTo>
                    <a:pt x="97" y="46"/>
                    <a:pt x="97" y="46"/>
                    <a:pt x="97" y="46"/>
                  </a:cubicBezTo>
                  <a:cubicBezTo>
                    <a:pt x="96" y="42"/>
                    <a:pt x="97" y="38"/>
                    <a:pt x="101" y="35"/>
                  </a:cubicBezTo>
                  <a:cubicBezTo>
                    <a:pt x="126" y="60"/>
                    <a:pt x="126" y="60"/>
                    <a:pt x="126" y="60"/>
                  </a:cubicBezTo>
                  <a:cubicBezTo>
                    <a:pt x="123" y="63"/>
                    <a:pt x="118" y="65"/>
                    <a:pt x="114" y="64"/>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31" name="Group 30"/>
          <p:cNvGrpSpPr/>
          <p:nvPr/>
        </p:nvGrpSpPr>
        <p:grpSpPr>
          <a:xfrm>
            <a:off x="274639" y="1214472"/>
            <a:ext cx="5476342" cy="2742476"/>
            <a:chOff x="274639" y="1214472"/>
            <a:chExt cx="5476342" cy="2742476"/>
          </a:xfrm>
        </p:grpSpPr>
        <p:sp>
          <p:nvSpPr>
            <p:cNvPr id="32" name="Rectangle 31"/>
            <p:cNvSpPr/>
            <p:nvPr/>
          </p:nvSpPr>
          <p:spPr bwMode="auto">
            <a:xfrm>
              <a:off x="274639" y="3040063"/>
              <a:ext cx="5476342" cy="916885"/>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3" name="Rectangle 32"/>
            <p:cNvSpPr/>
            <p:nvPr/>
          </p:nvSpPr>
          <p:spPr>
            <a:xfrm>
              <a:off x="860289" y="3101713"/>
              <a:ext cx="2154116" cy="338554"/>
            </a:xfrm>
            <a:prstGeom prst="rect">
              <a:avLst/>
            </a:prstGeom>
          </p:spPr>
          <p:txBody>
            <a:bodyPr wrap="none" lIns="182880">
              <a:spAutoFit/>
            </a:bodyPr>
            <a:lstStyle/>
            <a:p>
              <a:pPr marL="0" lvl="1">
                <a:tabLst>
                  <a:tab pos="1828800" algn="l"/>
                </a:tabLst>
              </a:pPr>
              <a:r>
                <a:rPr lang="en-US" sz="1600" dirty="0" smtClean="0">
                  <a:gradFill>
                    <a:gsLst>
                      <a:gs pos="1250">
                        <a:schemeClr val="bg1"/>
                      </a:gs>
                      <a:gs pos="100000">
                        <a:schemeClr val="bg1"/>
                      </a:gs>
                    </a:gsLst>
                    <a:lin ang="5400000" scaled="0"/>
                  </a:gradFill>
                  <a:latin typeface="Segoe UI" pitchFamily="34" charset="0"/>
                  <a:ea typeface="Segoe UI" pitchFamily="34" charset="0"/>
                  <a:cs typeface="Segoe UI" pitchFamily="34" charset="0"/>
                </a:rPr>
                <a:t>Sessions on Demand</a:t>
              </a:r>
              <a:endParaRPr lang="en-US" sz="1600" dirty="0">
                <a:gradFill>
                  <a:gsLst>
                    <a:gs pos="1250">
                      <a:schemeClr val="bg1"/>
                    </a:gs>
                    <a:gs pos="100000">
                      <a:schemeClr val="bg1"/>
                    </a:gs>
                  </a:gsLst>
                  <a:lin ang="5400000" scaled="0"/>
                </a:gradFill>
                <a:latin typeface="Segoe UI" pitchFamily="34" charset="0"/>
                <a:ea typeface="Segoe UI" pitchFamily="34" charset="0"/>
                <a:cs typeface="Segoe UI" pitchFamily="34" charset="0"/>
              </a:endParaRPr>
            </a:p>
          </p:txBody>
        </p:sp>
        <p:sp>
          <p:nvSpPr>
            <p:cNvPr id="34" name="Rectangle 33"/>
            <p:cNvSpPr/>
            <p:nvPr/>
          </p:nvSpPr>
          <p:spPr bwMode="white">
            <a:xfrm>
              <a:off x="862108" y="3453031"/>
              <a:ext cx="4642203" cy="369332"/>
            </a:xfrm>
            <a:prstGeom prst="rect">
              <a:avLst/>
            </a:prstGeom>
          </p:spPr>
          <p:txBody>
            <a:bodyPr wrap="square" lIns="182880">
              <a:spAutoFit/>
            </a:bodyPr>
            <a:lstStyle/>
            <a:p>
              <a:r>
                <a:rPr lang="en-US" u="sng" dirty="0">
                  <a:hlinkClick r:id="rId6"/>
                </a:rPr>
                <a:t>http://channel9.msdn.com/Events/TechEd</a:t>
              </a:r>
              <a:endParaRPr lang="en-US" dirty="0"/>
            </a:p>
          </p:txBody>
        </p:sp>
        <p:sp>
          <p:nvSpPr>
            <p:cNvPr id="35" name="Freeform 25"/>
            <p:cNvSpPr>
              <a:spLocks noEditPoints="1"/>
            </p:cNvSpPr>
            <p:nvPr/>
          </p:nvSpPr>
          <p:spPr bwMode="black">
            <a:xfrm flipH="1">
              <a:off x="468408" y="3294205"/>
              <a:ext cx="393700" cy="393700"/>
            </a:xfrm>
            <a:custGeom>
              <a:avLst/>
              <a:gdLst>
                <a:gd name="T0" fmla="*/ 50 w 150"/>
                <a:gd name="T1" fmla="*/ 75 h 150"/>
                <a:gd name="T2" fmla="*/ 90 w 150"/>
                <a:gd name="T3" fmla="*/ 45 h 150"/>
                <a:gd name="T4" fmla="*/ 90 w 150"/>
                <a:gd name="T5" fmla="*/ 105 h 150"/>
                <a:gd name="T6" fmla="*/ 50 w 150"/>
                <a:gd name="T7" fmla="*/ 75 h 150"/>
                <a:gd name="T8" fmla="*/ 75 w 150"/>
                <a:gd name="T9" fmla="*/ 140 h 150"/>
                <a:gd name="T10" fmla="*/ 10 w 150"/>
                <a:gd name="T11" fmla="*/ 75 h 150"/>
                <a:gd name="T12" fmla="*/ 75 w 150"/>
                <a:gd name="T13" fmla="*/ 10 h 150"/>
                <a:gd name="T14" fmla="*/ 140 w 150"/>
                <a:gd name="T15" fmla="*/ 75 h 150"/>
                <a:gd name="T16" fmla="*/ 75 w 150"/>
                <a:gd name="T17" fmla="*/ 140 h 150"/>
                <a:gd name="T18" fmla="*/ 75 w 150"/>
                <a:gd name="T19" fmla="*/ 150 h 150"/>
                <a:gd name="T20" fmla="*/ 150 w 150"/>
                <a:gd name="T21" fmla="*/ 75 h 150"/>
                <a:gd name="T22" fmla="*/ 75 w 150"/>
                <a:gd name="T23" fmla="*/ 0 h 150"/>
                <a:gd name="T24" fmla="*/ 0 w 150"/>
                <a:gd name="T25" fmla="*/ 75 h 150"/>
                <a:gd name="T26" fmla="*/ 75 w 150"/>
                <a:gd name="T27"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150">
                  <a:moveTo>
                    <a:pt x="50" y="75"/>
                  </a:moveTo>
                  <a:cubicBezTo>
                    <a:pt x="90" y="45"/>
                    <a:pt x="90" y="45"/>
                    <a:pt x="90" y="45"/>
                  </a:cubicBezTo>
                  <a:cubicBezTo>
                    <a:pt x="90" y="105"/>
                    <a:pt x="90" y="105"/>
                    <a:pt x="90" y="105"/>
                  </a:cubicBezTo>
                  <a:lnTo>
                    <a:pt x="50" y="75"/>
                  </a:lnTo>
                  <a:close/>
                  <a:moveTo>
                    <a:pt x="75" y="140"/>
                  </a:moveTo>
                  <a:cubicBezTo>
                    <a:pt x="39" y="140"/>
                    <a:pt x="10" y="111"/>
                    <a:pt x="10" y="75"/>
                  </a:cubicBezTo>
                  <a:cubicBezTo>
                    <a:pt x="10" y="39"/>
                    <a:pt x="39" y="10"/>
                    <a:pt x="75" y="10"/>
                  </a:cubicBezTo>
                  <a:cubicBezTo>
                    <a:pt x="111" y="10"/>
                    <a:pt x="140" y="39"/>
                    <a:pt x="140" y="75"/>
                  </a:cubicBezTo>
                  <a:cubicBezTo>
                    <a:pt x="140" y="111"/>
                    <a:pt x="111" y="140"/>
                    <a:pt x="75" y="140"/>
                  </a:cubicBezTo>
                  <a:moveTo>
                    <a:pt x="75" y="150"/>
                  </a:moveTo>
                  <a:cubicBezTo>
                    <a:pt x="116" y="150"/>
                    <a:pt x="150" y="116"/>
                    <a:pt x="150" y="75"/>
                  </a:cubicBezTo>
                  <a:cubicBezTo>
                    <a:pt x="150" y="34"/>
                    <a:pt x="116" y="0"/>
                    <a:pt x="75" y="0"/>
                  </a:cubicBezTo>
                  <a:cubicBezTo>
                    <a:pt x="34" y="0"/>
                    <a:pt x="0" y="34"/>
                    <a:pt x="0" y="75"/>
                  </a:cubicBezTo>
                  <a:cubicBezTo>
                    <a:pt x="0" y="116"/>
                    <a:pt x="34" y="150"/>
                    <a:pt x="75" y="150"/>
                  </a:cubicBezTo>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pic>
          <p:nvPicPr>
            <p:cNvPr id="36" name="Picture 35"/>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274639" y="1214472"/>
              <a:ext cx="5474682" cy="1841152"/>
            </a:xfrm>
            <a:prstGeom prst="rect">
              <a:avLst/>
            </a:prstGeom>
          </p:spPr>
        </p:pic>
      </p:grpSp>
      <p:sp>
        <p:nvSpPr>
          <p:cNvPr id="37" name="Freeform 54"/>
          <p:cNvSpPr>
            <a:spLocks noEditPoints="1"/>
          </p:cNvSpPr>
          <p:nvPr/>
        </p:nvSpPr>
        <p:spPr bwMode="black">
          <a:xfrm>
            <a:off x="6121301" y="6038298"/>
            <a:ext cx="441325" cy="404812"/>
          </a:xfrm>
          <a:custGeom>
            <a:avLst/>
            <a:gdLst>
              <a:gd name="T0" fmla="*/ 84 w 168"/>
              <a:gd name="T1" fmla="*/ 0 h 154"/>
              <a:gd name="T2" fmla="*/ 30 w 168"/>
              <a:gd name="T3" fmla="*/ 22 h 154"/>
              <a:gd name="T4" fmla="*/ 30 w 168"/>
              <a:gd name="T5" fmla="*/ 131 h 154"/>
              <a:gd name="T6" fmla="*/ 84 w 168"/>
              <a:gd name="T7" fmla="*/ 154 h 154"/>
              <a:gd name="T8" fmla="*/ 138 w 168"/>
              <a:gd name="T9" fmla="*/ 131 h 154"/>
              <a:gd name="T10" fmla="*/ 138 w 168"/>
              <a:gd name="T11" fmla="*/ 22 h 154"/>
              <a:gd name="T12" fmla="*/ 84 w 168"/>
              <a:gd name="T13" fmla="*/ 0 h 154"/>
              <a:gd name="T14" fmla="*/ 84 w 168"/>
              <a:gd name="T15" fmla="*/ 10 h 154"/>
              <a:gd name="T16" fmla="*/ 84 w 168"/>
              <a:gd name="T17" fmla="*/ 10 h 154"/>
              <a:gd name="T18" fmla="*/ 131 w 168"/>
              <a:gd name="T19" fmla="*/ 30 h 154"/>
              <a:gd name="T20" fmla="*/ 131 w 168"/>
              <a:gd name="T21" fmla="*/ 124 h 154"/>
              <a:gd name="T22" fmla="*/ 84 w 168"/>
              <a:gd name="T23" fmla="*/ 143 h 154"/>
              <a:gd name="T24" fmla="*/ 37 w 168"/>
              <a:gd name="T25" fmla="*/ 124 h 154"/>
              <a:gd name="T26" fmla="*/ 18 w 168"/>
              <a:gd name="T27" fmla="*/ 77 h 154"/>
              <a:gd name="T28" fmla="*/ 37 w 168"/>
              <a:gd name="T29" fmla="*/ 30 h 154"/>
              <a:gd name="T30" fmla="*/ 84 w 168"/>
              <a:gd name="T31" fmla="*/ 10 h 154"/>
              <a:gd name="T32" fmla="*/ 114 w 168"/>
              <a:gd name="T33" fmla="*/ 64 h 154"/>
              <a:gd name="T34" fmla="*/ 95 w 168"/>
              <a:gd name="T35" fmla="*/ 83 h 154"/>
              <a:gd name="T36" fmla="*/ 91 w 168"/>
              <a:gd name="T37" fmla="*/ 103 h 154"/>
              <a:gd name="T38" fmla="*/ 77 w 168"/>
              <a:gd name="T39" fmla="*/ 89 h 154"/>
              <a:gd name="T40" fmla="*/ 51 w 168"/>
              <a:gd name="T41" fmla="*/ 109 h 154"/>
              <a:gd name="T42" fmla="*/ 51 w 168"/>
              <a:gd name="T43" fmla="*/ 109 h 154"/>
              <a:gd name="T44" fmla="*/ 51 w 168"/>
              <a:gd name="T45" fmla="*/ 109 h 154"/>
              <a:gd name="T46" fmla="*/ 51 w 168"/>
              <a:gd name="T47" fmla="*/ 109 h 154"/>
              <a:gd name="T48" fmla="*/ 51 w 168"/>
              <a:gd name="T49" fmla="*/ 109 h 154"/>
              <a:gd name="T50" fmla="*/ 71 w 168"/>
              <a:gd name="T51" fmla="*/ 84 h 154"/>
              <a:gd name="T52" fmla="*/ 57 w 168"/>
              <a:gd name="T53" fmla="*/ 70 h 154"/>
              <a:gd name="T54" fmla="*/ 78 w 168"/>
              <a:gd name="T55" fmla="*/ 66 h 154"/>
              <a:gd name="T56" fmla="*/ 97 w 168"/>
              <a:gd name="T57" fmla="*/ 46 h 154"/>
              <a:gd name="T58" fmla="*/ 101 w 168"/>
              <a:gd name="T59" fmla="*/ 35 h 154"/>
              <a:gd name="T60" fmla="*/ 126 w 168"/>
              <a:gd name="T61" fmla="*/ 60 h 154"/>
              <a:gd name="T62" fmla="*/ 114 w 168"/>
              <a:gd name="T63" fmla="*/ 6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154">
                <a:moveTo>
                  <a:pt x="84" y="0"/>
                </a:moveTo>
                <a:cubicBezTo>
                  <a:pt x="64" y="0"/>
                  <a:pt x="45" y="7"/>
                  <a:pt x="30" y="22"/>
                </a:cubicBezTo>
                <a:cubicBezTo>
                  <a:pt x="0" y="52"/>
                  <a:pt x="0" y="101"/>
                  <a:pt x="30" y="131"/>
                </a:cubicBezTo>
                <a:cubicBezTo>
                  <a:pt x="45" y="146"/>
                  <a:pt x="64" y="154"/>
                  <a:pt x="84" y="154"/>
                </a:cubicBezTo>
                <a:cubicBezTo>
                  <a:pt x="104" y="154"/>
                  <a:pt x="123" y="146"/>
                  <a:pt x="138" y="131"/>
                </a:cubicBezTo>
                <a:cubicBezTo>
                  <a:pt x="168" y="101"/>
                  <a:pt x="168" y="52"/>
                  <a:pt x="138" y="22"/>
                </a:cubicBezTo>
                <a:cubicBezTo>
                  <a:pt x="123" y="7"/>
                  <a:pt x="104" y="0"/>
                  <a:pt x="84" y="0"/>
                </a:cubicBezTo>
                <a:moveTo>
                  <a:pt x="84" y="10"/>
                </a:moveTo>
                <a:cubicBezTo>
                  <a:pt x="84" y="10"/>
                  <a:pt x="84" y="10"/>
                  <a:pt x="84" y="10"/>
                </a:cubicBezTo>
                <a:cubicBezTo>
                  <a:pt x="102" y="10"/>
                  <a:pt x="118" y="17"/>
                  <a:pt x="131" y="30"/>
                </a:cubicBezTo>
                <a:cubicBezTo>
                  <a:pt x="157" y="56"/>
                  <a:pt x="157" y="98"/>
                  <a:pt x="131" y="124"/>
                </a:cubicBezTo>
                <a:cubicBezTo>
                  <a:pt x="118" y="136"/>
                  <a:pt x="102" y="143"/>
                  <a:pt x="84" y="143"/>
                </a:cubicBezTo>
                <a:cubicBezTo>
                  <a:pt x="66" y="143"/>
                  <a:pt x="50" y="136"/>
                  <a:pt x="37" y="124"/>
                </a:cubicBezTo>
                <a:cubicBezTo>
                  <a:pt x="25" y="111"/>
                  <a:pt x="18" y="94"/>
                  <a:pt x="18" y="77"/>
                </a:cubicBezTo>
                <a:cubicBezTo>
                  <a:pt x="18" y="59"/>
                  <a:pt x="25" y="42"/>
                  <a:pt x="37" y="30"/>
                </a:cubicBezTo>
                <a:cubicBezTo>
                  <a:pt x="50" y="17"/>
                  <a:pt x="66" y="10"/>
                  <a:pt x="84" y="10"/>
                </a:cubicBezTo>
                <a:moveTo>
                  <a:pt x="114" y="64"/>
                </a:moveTo>
                <a:cubicBezTo>
                  <a:pt x="95" y="83"/>
                  <a:pt x="95" y="83"/>
                  <a:pt x="95" y="83"/>
                </a:cubicBezTo>
                <a:cubicBezTo>
                  <a:pt x="98" y="90"/>
                  <a:pt x="97" y="98"/>
                  <a:pt x="91" y="103"/>
                </a:cubicBezTo>
                <a:cubicBezTo>
                  <a:pt x="77" y="89"/>
                  <a:pt x="77" y="89"/>
                  <a:pt x="77" y="89"/>
                </a:cubicBezTo>
                <a:cubicBezTo>
                  <a:pt x="62" y="102"/>
                  <a:pt x="53" y="110"/>
                  <a:pt x="51" y="109"/>
                </a:cubicBezTo>
                <a:cubicBezTo>
                  <a:pt x="51" y="109"/>
                  <a:pt x="51" y="109"/>
                  <a:pt x="51" y="109"/>
                </a:cubicBezTo>
                <a:cubicBezTo>
                  <a:pt x="51" y="109"/>
                  <a:pt x="51" y="109"/>
                  <a:pt x="51" y="109"/>
                </a:cubicBezTo>
                <a:cubicBezTo>
                  <a:pt x="51" y="109"/>
                  <a:pt x="51" y="109"/>
                  <a:pt x="51" y="109"/>
                </a:cubicBezTo>
                <a:cubicBezTo>
                  <a:pt x="51" y="109"/>
                  <a:pt x="51" y="109"/>
                  <a:pt x="51" y="109"/>
                </a:cubicBezTo>
                <a:cubicBezTo>
                  <a:pt x="51" y="108"/>
                  <a:pt x="58" y="98"/>
                  <a:pt x="71" y="84"/>
                </a:cubicBezTo>
                <a:cubicBezTo>
                  <a:pt x="57" y="70"/>
                  <a:pt x="57" y="70"/>
                  <a:pt x="57" y="70"/>
                </a:cubicBezTo>
                <a:cubicBezTo>
                  <a:pt x="63" y="64"/>
                  <a:pt x="71" y="63"/>
                  <a:pt x="78" y="66"/>
                </a:cubicBezTo>
                <a:cubicBezTo>
                  <a:pt x="97" y="46"/>
                  <a:pt x="97" y="46"/>
                  <a:pt x="97" y="46"/>
                </a:cubicBezTo>
                <a:cubicBezTo>
                  <a:pt x="96" y="42"/>
                  <a:pt x="97" y="38"/>
                  <a:pt x="101" y="35"/>
                </a:cubicBezTo>
                <a:cubicBezTo>
                  <a:pt x="126" y="60"/>
                  <a:pt x="126" y="60"/>
                  <a:pt x="126" y="60"/>
                </a:cubicBezTo>
                <a:cubicBezTo>
                  <a:pt x="123" y="63"/>
                  <a:pt x="118" y="65"/>
                  <a:pt x="114" y="64"/>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Tree>
    <p:extLst>
      <p:ext uri="{BB962C8B-B14F-4D97-AF65-F5344CB8AC3E}">
        <p14:creationId xmlns:p14="http://schemas.microsoft.com/office/powerpoint/2010/main" val="172167998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50"/>
                                        <p:tgtEl>
                                          <p:spTgt spid="31"/>
                                        </p:tgtEl>
                                      </p:cBhvr>
                                    </p:animEffect>
                                  </p:childTnLst>
                                </p:cTn>
                              </p:par>
                              <p:par>
                                <p:cTn id="8" presetID="63" presetClass="path" presetSubtype="0" decel="100000" fill="hold" nodeType="withEffect">
                                  <p:stCondLst>
                                    <p:cond delay="0"/>
                                  </p:stCondLst>
                                  <p:childTnLst>
                                    <p:animMotion origin="layout" path="M -0.02413 3.26827E-6 L 0 3.26827E-6 " pathEditMode="relative" rAng="0" ptsTypes="AA">
                                      <p:cBhvr>
                                        <p:cTn id="9" dur="750" fill="hold"/>
                                        <p:tgtEl>
                                          <p:spTgt spid="31"/>
                                        </p:tgtEl>
                                        <p:attrNameLst>
                                          <p:attrName>ppt_x</p:attrName>
                                          <p:attrName>ppt_y</p:attrName>
                                        </p:attrNameLst>
                                      </p:cBhvr>
                                      <p:rCtr x="1200" y="0"/>
                                    </p:animMotion>
                                  </p:childTnLst>
                                </p:cTn>
                              </p:par>
                              <p:par>
                                <p:cTn id="10" presetID="10" presetClass="entr" presetSubtype="0" fill="hold" nodeType="withEffect">
                                  <p:stCondLst>
                                    <p:cond delay="1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750"/>
                                        <p:tgtEl>
                                          <p:spTgt spid="13"/>
                                        </p:tgtEl>
                                      </p:cBhvr>
                                    </p:animEffect>
                                  </p:childTnLst>
                                </p:cTn>
                              </p:par>
                              <p:par>
                                <p:cTn id="13" presetID="63" presetClass="path" presetSubtype="0" decel="100000" fill="hold" nodeType="withEffect">
                                  <p:stCondLst>
                                    <p:cond delay="100"/>
                                  </p:stCondLst>
                                  <p:childTnLst>
                                    <p:animMotion origin="layout" path="M -0.02413 3.26827E-6 L 0 3.26827E-6 " pathEditMode="relative" rAng="0" ptsTypes="AA">
                                      <p:cBhvr>
                                        <p:cTn id="14" dur="750" fill="hold"/>
                                        <p:tgtEl>
                                          <p:spTgt spid="13"/>
                                        </p:tgtEl>
                                        <p:attrNameLst>
                                          <p:attrName>ppt_x</p:attrName>
                                          <p:attrName>ppt_y</p:attrName>
                                        </p:attrNameLst>
                                      </p:cBhvr>
                                      <p:rCtr x="1200" y="0"/>
                                    </p:animMotion>
                                  </p:childTnLst>
                                </p:cTn>
                              </p:par>
                              <p:par>
                                <p:cTn id="15" presetID="10" presetClass="entr" presetSubtype="0" fill="hold" nodeType="withEffect">
                                  <p:stCondLst>
                                    <p:cond delay="20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750"/>
                                        <p:tgtEl>
                                          <p:spTgt spid="25"/>
                                        </p:tgtEl>
                                      </p:cBhvr>
                                    </p:animEffect>
                                  </p:childTnLst>
                                </p:cTn>
                              </p:par>
                              <p:par>
                                <p:cTn id="18" presetID="63" presetClass="path" presetSubtype="0" decel="100000" fill="hold" nodeType="withEffect">
                                  <p:stCondLst>
                                    <p:cond delay="200"/>
                                  </p:stCondLst>
                                  <p:childTnLst>
                                    <p:animMotion origin="layout" path="M -0.02413 3.26827E-6 L 0 3.26827E-6 " pathEditMode="relative" rAng="0" ptsTypes="AA">
                                      <p:cBhvr>
                                        <p:cTn id="19" dur="750" fill="hold"/>
                                        <p:tgtEl>
                                          <p:spTgt spid="25"/>
                                        </p:tgtEl>
                                        <p:attrNameLst>
                                          <p:attrName>ppt_x</p:attrName>
                                          <p:attrName>ppt_y</p:attrName>
                                        </p:attrNameLst>
                                      </p:cBhvr>
                                      <p:rCtr x="1200" y="0"/>
                                    </p:animMotion>
                                  </p:childTnLst>
                                </p:cTn>
                              </p:par>
                              <p:par>
                                <p:cTn id="20" presetID="10" presetClass="entr" presetSubtype="0" fill="hold" nodeType="withEffect">
                                  <p:stCondLst>
                                    <p:cond delay="30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750"/>
                                        <p:tgtEl>
                                          <p:spTgt spid="19"/>
                                        </p:tgtEl>
                                      </p:cBhvr>
                                    </p:animEffect>
                                  </p:childTnLst>
                                </p:cTn>
                              </p:par>
                              <p:par>
                                <p:cTn id="23" presetID="63" presetClass="path" presetSubtype="0" decel="100000" fill="hold" nodeType="withEffect">
                                  <p:stCondLst>
                                    <p:cond delay="300"/>
                                  </p:stCondLst>
                                  <p:childTnLst>
                                    <p:animMotion origin="layout" path="M -0.02413 3.26827E-6 L 0 3.26827E-6 " pathEditMode="relative" rAng="0" ptsTypes="AA">
                                      <p:cBhvr>
                                        <p:cTn id="24" dur="750" fill="hold"/>
                                        <p:tgtEl>
                                          <p:spTgt spid="1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Please Complete An Evaluation Form</a:t>
            </a:r>
            <a:br>
              <a:rPr lang="en-US" dirty="0"/>
            </a:br>
            <a:r>
              <a:rPr lang="en-US" sz="4400" dirty="0"/>
              <a:t>Your input is important</a:t>
            </a:r>
            <a:r>
              <a:rPr lang="en-US" sz="4400" dirty="0" smtClean="0"/>
              <a:t>!</a:t>
            </a:r>
            <a:endParaRPr lang="en-US" dirty="0"/>
          </a:p>
        </p:txBody>
      </p:sp>
      <p:sp>
        <p:nvSpPr>
          <p:cNvPr id="9" name="Text Placeholder 2"/>
          <p:cNvSpPr txBox="1">
            <a:spLocks/>
          </p:cNvSpPr>
          <p:nvPr/>
        </p:nvSpPr>
        <p:spPr>
          <a:xfrm>
            <a:off x="207934" y="2568267"/>
            <a:ext cx="4023956" cy="129377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indent="0">
              <a:spcBef>
                <a:spcPts val="0"/>
              </a:spcBef>
              <a:buNone/>
            </a:pPr>
            <a:r>
              <a:rPr lang="en-US" sz="2800" u="sng" dirty="0"/>
              <a:t>TechEd Schedule Builder </a:t>
            </a:r>
            <a:endParaRPr lang="en-US" sz="2800" u="sng" dirty="0" smtClean="0"/>
          </a:p>
          <a:p>
            <a:pPr marL="101600" indent="0" algn="ctr">
              <a:spcBef>
                <a:spcPts val="0"/>
              </a:spcBef>
              <a:buNone/>
            </a:pPr>
            <a:r>
              <a:rPr lang="en-US" sz="2400" dirty="0" smtClean="0"/>
              <a:t>CommNet </a:t>
            </a:r>
            <a:r>
              <a:rPr lang="en-US" sz="2400" dirty="0"/>
              <a:t>station </a:t>
            </a:r>
            <a:r>
              <a:rPr lang="en-US" sz="2400" dirty="0" smtClean="0"/>
              <a:t>or PC</a:t>
            </a:r>
          </a:p>
        </p:txBody>
      </p:sp>
      <p:pic>
        <p:nvPicPr>
          <p:cNvPr id="14" name="Picture 13"/>
          <p:cNvPicPr>
            <a:picLocks noChangeAspect="1"/>
          </p:cNvPicPr>
          <p:nvPr/>
        </p:nvPicPr>
        <p:blipFill rotWithShape="1">
          <a:blip r:embed="rId4">
            <a:extLst>
              <a:ext uri="{28A0092B-C50C-407E-A947-70E740481C1C}">
                <a14:useLocalDpi xmlns:a14="http://schemas.microsoft.com/office/drawing/2010/main" val="0"/>
              </a:ext>
            </a:extLst>
          </a:blip>
          <a:srcRect b="48042"/>
          <a:stretch/>
        </p:blipFill>
        <p:spPr>
          <a:xfrm>
            <a:off x="4954934" y="3581319"/>
            <a:ext cx="3390998" cy="3421143"/>
          </a:xfrm>
          <a:prstGeom prst="rect">
            <a:avLst/>
          </a:prstGeom>
        </p:spPr>
      </p:pic>
      <p:pic>
        <p:nvPicPr>
          <p:cNvPr id="13"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8986982" y="3581318"/>
            <a:ext cx="3119115" cy="3119115"/>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2"/>
          <p:cNvSpPr txBox="1">
            <a:spLocks/>
          </p:cNvSpPr>
          <p:nvPr/>
        </p:nvSpPr>
        <p:spPr>
          <a:xfrm>
            <a:off x="4769627" y="2496990"/>
            <a:ext cx="3588183" cy="1548427"/>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indent="0" algn="ctr">
              <a:lnSpc>
                <a:spcPct val="100000"/>
              </a:lnSpc>
              <a:spcBef>
                <a:spcPts val="0"/>
              </a:spcBef>
              <a:buNone/>
            </a:pPr>
            <a:r>
              <a:rPr lang="en-US" sz="2800" u="sng" dirty="0"/>
              <a:t>TechEd Mobile </a:t>
            </a:r>
            <a:r>
              <a:rPr lang="en-US" sz="2800" u="sng" dirty="0" smtClean="0"/>
              <a:t>app</a:t>
            </a:r>
          </a:p>
          <a:p>
            <a:pPr marL="101600" indent="0" algn="ctr">
              <a:lnSpc>
                <a:spcPct val="100000"/>
              </a:lnSpc>
              <a:spcBef>
                <a:spcPts val="0"/>
              </a:spcBef>
              <a:buNone/>
            </a:pPr>
            <a:r>
              <a:rPr lang="en-US" sz="2400" dirty="0" smtClean="0"/>
              <a:t>Phone or Tablet</a:t>
            </a:r>
            <a:r>
              <a:rPr lang="en-US" sz="2800" u="sng" dirty="0" smtClean="0"/>
              <a:t> </a:t>
            </a:r>
          </a:p>
        </p:txBody>
      </p:sp>
      <p:sp>
        <p:nvSpPr>
          <p:cNvPr id="18" name="Text Placeholder 2"/>
          <p:cNvSpPr txBox="1">
            <a:spLocks/>
          </p:cNvSpPr>
          <p:nvPr/>
        </p:nvSpPr>
        <p:spPr>
          <a:xfrm>
            <a:off x="9036053" y="2495478"/>
            <a:ext cx="3150539" cy="62897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indent="0" algn="ctr">
              <a:spcAft>
                <a:spcPts val="600"/>
              </a:spcAft>
              <a:buFontTx/>
              <a:buNone/>
            </a:pPr>
            <a:r>
              <a:rPr lang="en-US" sz="2800" u="sng" dirty="0" smtClean="0"/>
              <a:t>QR code</a:t>
            </a:r>
          </a:p>
        </p:txBody>
      </p:sp>
      <p:grpSp>
        <p:nvGrpSpPr>
          <p:cNvPr id="5" name="Group 4"/>
          <p:cNvGrpSpPr/>
          <p:nvPr/>
        </p:nvGrpSpPr>
        <p:grpSpPr>
          <a:xfrm>
            <a:off x="387213" y="3526770"/>
            <a:ext cx="4060839" cy="3475692"/>
            <a:chOff x="328598" y="3526770"/>
            <a:chExt cx="4060839" cy="3475692"/>
          </a:xfrm>
        </p:grpSpPr>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8598" y="3526870"/>
              <a:ext cx="4060839" cy="3475492"/>
            </a:xfrm>
            <a:prstGeom prst="rect">
              <a:avLst/>
            </a:prstGeom>
          </p:spPr>
        </p:pic>
        <p:sp>
          <p:nvSpPr>
            <p:cNvPr id="4" name="Rectangle 3"/>
            <p:cNvSpPr/>
            <p:nvPr/>
          </p:nvSpPr>
          <p:spPr bwMode="auto">
            <a:xfrm>
              <a:off x="328598" y="3526770"/>
              <a:ext cx="4060839" cy="3475692"/>
            </a:xfrm>
            <a:prstGeom prst="rect">
              <a:avLst/>
            </a:prstGeom>
            <a:gradFill flip="none" rotWithShape="1">
              <a:gsLst>
                <a:gs pos="18000">
                  <a:schemeClr val="bg2">
                    <a:alpha val="0"/>
                  </a:schemeClr>
                </a:gs>
                <a:gs pos="59000">
                  <a:srgbClr val="442359">
                    <a:alpha val="50000"/>
                  </a:srgbClr>
                </a:gs>
                <a:gs pos="92000">
                  <a:schemeClr val="bg2"/>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428865196"/>
      </p:ext>
    </p:extLst>
  </p:cSld>
  <p:clrMapOvr>
    <a:masterClrMapping/>
  </p:clrMapOvr>
  <p:transition spd="slow">
    <p:push/>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Evaluate this session</a:t>
            </a:r>
            <a:endParaRPr lang="en-US" dirty="0"/>
          </a:p>
        </p:txBody>
      </p:sp>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475830" y="1212849"/>
            <a:ext cx="5484814" cy="54848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2859843"/>
      </p:ext>
    </p:extLst>
  </p:cSld>
  <p:clrMapOvr>
    <a:masterClrMapping/>
  </p:clrMapOvr>
  <p:transition spd="slow">
    <p:push/>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2792817"/>
            <a:ext cx="3288506" cy="704445"/>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2014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1257316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a:t>Interactive </a:t>
            </a:r>
            <a:r>
              <a:rPr lang="en-US" sz="4800" dirty="0" smtClean="0"/>
              <a:t>Storytelling with Microsoft Office</a:t>
            </a:r>
            <a:endParaRPr lang="en-US" dirty="0"/>
          </a:p>
        </p:txBody>
      </p:sp>
      <p:sp>
        <p:nvSpPr>
          <p:cNvPr id="3" name="Text Placeholder 2"/>
          <p:cNvSpPr>
            <a:spLocks noGrp="1"/>
          </p:cNvSpPr>
          <p:nvPr>
            <p:ph type="body" sz="quarter" idx="14"/>
          </p:nvPr>
        </p:nvSpPr>
        <p:spPr>
          <a:xfrm>
            <a:off x="274638" y="4640262"/>
            <a:ext cx="6019799" cy="1142998"/>
          </a:xfrm>
        </p:spPr>
        <p:txBody>
          <a:bodyPr/>
          <a:lstStyle/>
          <a:p>
            <a:r>
              <a:rPr lang="en-US" sz="2800" dirty="0"/>
              <a:t>Ari </a:t>
            </a:r>
            <a:r>
              <a:rPr lang="en-US" sz="2800" dirty="0" smtClean="0"/>
              <a:t>Schorr &amp; David Alexander</a:t>
            </a:r>
          </a:p>
          <a:p>
            <a:r>
              <a:rPr lang="en-US" sz="2800" dirty="0" smtClean="0"/>
              <a:t>Office Product Marketing</a:t>
            </a:r>
            <a:endParaRPr lang="en-US" dirty="0"/>
          </a:p>
        </p:txBody>
      </p:sp>
      <p:sp>
        <p:nvSpPr>
          <p:cNvPr id="4" name="Text Placeholder 2"/>
          <p:cNvSpPr txBox="1">
            <a:spLocks/>
          </p:cNvSpPr>
          <p:nvPr/>
        </p:nvSpPr>
        <p:spPr bwMode="ltGray">
          <a:xfrm>
            <a:off x="274638" y="3573462"/>
            <a:ext cx="6400800" cy="1371600"/>
          </a:xfrm>
          <a:prstGeom prst="rect">
            <a:avLst/>
          </a:prstGeom>
        </p:spPr>
        <p:txBody>
          <a:bodyPr vert="horz" wrap="square" lIns="146304" tIns="109728" rIns="146304" bIns="109728" rtlCol="0">
            <a:noAutofit/>
          </a:bodyPr>
          <a:lstStyle>
            <a:lvl1pPr marL="0" marR="0" indent="0" algn="l" defTabSz="932742" rtl="0" eaLnBrk="1" fontAlgn="auto" latinLnBrk="0" hangingPunct="1">
              <a:lnSpc>
                <a:spcPct val="90000"/>
              </a:lnSpc>
              <a:spcBef>
                <a:spcPts val="0"/>
              </a:spcBef>
              <a:spcAft>
                <a:spcPts val="0"/>
              </a:spcAft>
              <a:buClr>
                <a:schemeClr val="tx1"/>
              </a:buClr>
              <a:buSzPct val="100000"/>
              <a:buFontTx/>
              <a:buNone/>
              <a:tabLst/>
              <a:defRPr sz="3200" kern="1200" spc="0" baseline="0">
                <a:gradFill>
                  <a:gsLst>
                    <a:gs pos="1250">
                      <a:srgbClr val="FFFFFF"/>
                    </a:gs>
                    <a:gs pos="99000">
                      <a:srgbClr val="FFFFFF"/>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OFC-B217</a:t>
            </a:r>
            <a:endParaRPr lang="en-US" dirty="0"/>
          </a:p>
        </p:txBody>
      </p:sp>
    </p:spTree>
    <p:extLst>
      <p:ext uri="{BB962C8B-B14F-4D97-AF65-F5344CB8AC3E}">
        <p14:creationId xmlns:p14="http://schemas.microsoft.com/office/powerpoint/2010/main" val="3146889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1" y="-1"/>
            <a:ext cx="12436474" cy="6994525"/>
          </a:xfrm>
          <a:prstGeom prst="rect">
            <a:avLst/>
          </a:prstGeom>
        </p:spPr>
        <p:txBody>
          <a:bodyPr vert="horz" wrap="square" lIns="146304" tIns="91440" rIns="146304" bIns="91440" rtlCol="0" anchor="ctr">
            <a:norm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lang="en-US" sz="8800" dirty="0" smtClean="0">
                <a:solidFill>
                  <a:schemeClr val="tx1"/>
                </a:solidFill>
                <a:latin typeface="Segoe UI Light" panose="020B0502040204020203" pitchFamily="34" charset="0"/>
                <a:cs typeface="Segoe UI Light" panose="020B0502040204020203" pitchFamily="34" charset="0"/>
              </a:rPr>
              <a:t>We all have stories to tell.</a:t>
            </a:r>
            <a:endParaRPr lang="en-US" sz="8800" dirty="0">
              <a:solidFill>
                <a:schemeClr val="tx1"/>
              </a:soli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834536808"/>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What is storytelling?</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85621" y="2533870"/>
            <a:ext cx="3733800" cy="4371117"/>
          </a:xfrm>
          <a:prstGeom prst="rect">
            <a:avLst/>
          </a:prstGeom>
        </p:spPr>
      </p:pic>
      <p:sp>
        <p:nvSpPr>
          <p:cNvPr id="5" name="Cloud Callout 4"/>
          <p:cNvSpPr/>
          <p:nvPr/>
        </p:nvSpPr>
        <p:spPr bwMode="auto">
          <a:xfrm>
            <a:off x="3703637" y="1349926"/>
            <a:ext cx="3886200" cy="1219200"/>
          </a:xfrm>
          <a:prstGeom prst="cloudCallou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chemeClr val="bg1"/>
                </a:solidFill>
                <a:ea typeface="Segoe UI" pitchFamily="34" charset="0"/>
                <a:cs typeface="Segoe UI" pitchFamily="34" charset="0"/>
              </a:rPr>
              <a:t>Document your travels</a:t>
            </a:r>
          </a:p>
        </p:txBody>
      </p:sp>
      <p:sp>
        <p:nvSpPr>
          <p:cNvPr id="6" name="Cloud Callout 5"/>
          <p:cNvSpPr/>
          <p:nvPr/>
        </p:nvSpPr>
        <p:spPr bwMode="auto">
          <a:xfrm flipH="1">
            <a:off x="311816" y="1787193"/>
            <a:ext cx="3429000" cy="1219200"/>
          </a:xfrm>
          <a:prstGeom prst="cloudCallou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chemeClr val="bg1"/>
                </a:solidFill>
                <a:ea typeface="Segoe UI" pitchFamily="34" charset="0"/>
                <a:cs typeface="Segoe UI" pitchFamily="34" charset="0"/>
              </a:rPr>
              <a:t>Report on Business</a:t>
            </a:r>
          </a:p>
        </p:txBody>
      </p:sp>
      <p:sp>
        <p:nvSpPr>
          <p:cNvPr id="7" name="Cloud Callout 6"/>
          <p:cNvSpPr/>
          <p:nvPr/>
        </p:nvSpPr>
        <p:spPr bwMode="auto">
          <a:xfrm>
            <a:off x="5914621" y="2533870"/>
            <a:ext cx="3886200" cy="1219200"/>
          </a:xfrm>
          <a:prstGeom prst="cloudCallout">
            <a:avLst>
              <a:gd name="adj1" fmla="val -41900"/>
              <a:gd name="adj2" fmla="val 46802"/>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chemeClr val="bg1"/>
                </a:solidFill>
                <a:ea typeface="Segoe UI" pitchFamily="34" charset="0"/>
                <a:cs typeface="Segoe UI" pitchFamily="34" charset="0"/>
              </a:rPr>
              <a:t>Present your “Big Idea”</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10350" y="2696720"/>
            <a:ext cx="3040685" cy="4045415"/>
          </a:xfrm>
          <a:prstGeom prst="rect">
            <a:avLst/>
          </a:prstGeom>
        </p:spPr>
      </p:pic>
      <p:sp>
        <p:nvSpPr>
          <p:cNvPr id="9" name="Cloud Callout 8"/>
          <p:cNvSpPr/>
          <p:nvPr/>
        </p:nvSpPr>
        <p:spPr bwMode="auto">
          <a:xfrm>
            <a:off x="10027053" y="2045068"/>
            <a:ext cx="2363382" cy="2133600"/>
          </a:xfrm>
          <a:prstGeom prst="cloudCallou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chemeClr val="bg1"/>
                </a:solidFill>
                <a:ea typeface="Segoe UI" pitchFamily="34" charset="0"/>
                <a:cs typeface="Segoe UI" pitchFamily="34" charset="0"/>
              </a:rPr>
              <a:t>Create a History project for class</a:t>
            </a:r>
          </a:p>
        </p:txBody>
      </p:sp>
    </p:spTree>
    <p:extLst>
      <p:ext uri="{BB962C8B-B14F-4D97-AF65-F5344CB8AC3E}">
        <p14:creationId xmlns:p14="http://schemas.microsoft.com/office/powerpoint/2010/main" val="1046341992"/>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bwMode="black">
          <a:xfrm>
            <a:off x="10747340" y="887415"/>
            <a:ext cx="957364" cy="2030243"/>
            <a:chOff x="8920162" y="3943878"/>
            <a:chExt cx="419101" cy="889001"/>
          </a:xfrm>
          <a:solidFill>
            <a:srgbClr val="FFFFFF"/>
          </a:solidFill>
        </p:grpSpPr>
        <p:sp>
          <p:nvSpPr>
            <p:cNvPr id="6" name="Oval 16"/>
            <p:cNvSpPr>
              <a:spLocks noChangeArrowheads="1"/>
            </p:cNvSpPr>
            <p:nvPr/>
          </p:nvSpPr>
          <p:spPr bwMode="black">
            <a:xfrm>
              <a:off x="9148762" y="3943878"/>
              <a:ext cx="149225" cy="1460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a:p>
          </p:txBody>
        </p:sp>
        <p:sp>
          <p:nvSpPr>
            <p:cNvPr id="7" name="Freeform 17"/>
            <p:cNvSpPr>
              <a:spLocks/>
            </p:cNvSpPr>
            <p:nvPr/>
          </p:nvSpPr>
          <p:spPr bwMode="black">
            <a:xfrm>
              <a:off x="9017000" y="4123266"/>
              <a:ext cx="322263" cy="709613"/>
            </a:xfrm>
            <a:custGeom>
              <a:avLst/>
              <a:gdLst>
                <a:gd name="T0" fmla="*/ 76 w 86"/>
                <a:gd name="T1" fmla="*/ 0 h 189"/>
                <a:gd name="T2" fmla="*/ 80 w 86"/>
                <a:gd name="T3" fmla="*/ 3 h 189"/>
                <a:gd name="T4" fmla="*/ 83 w 86"/>
                <a:gd name="T5" fmla="*/ 11 h 189"/>
                <a:gd name="T6" fmla="*/ 78 w 86"/>
                <a:gd name="T7" fmla="*/ 21 h 189"/>
                <a:gd name="T8" fmla="*/ 44 w 86"/>
                <a:gd name="T9" fmla="*/ 47 h 189"/>
                <a:gd name="T10" fmla="*/ 39 w 86"/>
                <a:gd name="T11" fmla="*/ 50 h 189"/>
                <a:gd name="T12" fmla="*/ 39 w 86"/>
                <a:gd name="T13" fmla="*/ 81 h 189"/>
                <a:gd name="T14" fmla="*/ 2 w 86"/>
                <a:gd name="T15" fmla="*/ 173 h 189"/>
                <a:gd name="T16" fmla="*/ 9 w 86"/>
                <a:gd name="T17" fmla="*/ 188 h 189"/>
                <a:gd name="T18" fmla="*/ 13 w 86"/>
                <a:gd name="T19" fmla="*/ 189 h 189"/>
                <a:gd name="T20" fmla="*/ 24 w 86"/>
                <a:gd name="T21" fmla="*/ 181 h 189"/>
                <a:gd name="T22" fmla="*/ 63 w 86"/>
                <a:gd name="T23" fmla="*/ 83 h 189"/>
                <a:gd name="T24" fmla="*/ 63 w 86"/>
                <a:gd name="T25" fmla="*/ 177 h 189"/>
                <a:gd name="T26" fmla="*/ 74 w 86"/>
                <a:gd name="T27" fmla="*/ 189 h 189"/>
                <a:gd name="T28" fmla="*/ 86 w 86"/>
                <a:gd name="T29" fmla="*/ 177 h 189"/>
                <a:gd name="T30" fmla="*/ 86 w 86"/>
                <a:gd name="T31" fmla="*/ 72 h 189"/>
                <a:gd name="T32" fmla="*/ 86 w 86"/>
                <a:gd name="T33" fmla="*/ 17 h 189"/>
                <a:gd name="T34" fmla="*/ 76 w 86"/>
                <a:gd name="T35"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89">
                  <a:moveTo>
                    <a:pt x="76" y="0"/>
                  </a:moveTo>
                  <a:cubicBezTo>
                    <a:pt x="78" y="1"/>
                    <a:pt x="79" y="2"/>
                    <a:pt x="80" y="3"/>
                  </a:cubicBezTo>
                  <a:cubicBezTo>
                    <a:pt x="82" y="6"/>
                    <a:pt x="83" y="8"/>
                    <a:pt x="83" y="11"/>
                  </a:cubicBezTo>
                  <a:cubicBezTo>
                    <a:pt x="83" y="15"/>
                    <a:pt x="81" y="18"/>
                    <a:pt x="78" y="21"/>
                  </a:cubicBezTo>
                  <a:cubicBezTo>
                    <a:pt x="44" y="47"/>
                    <a:pt x="44" y="47"/>
                    <a:pt x="44" y="47"/>
                  </a:cubicBezTo>
                  <a:cubicBezTo>
                    <a:pt x="42" y="49"/>
                    <a:pt x="40" y="49"/>
                    <a:pt x="39" y="50"/>
                  </a:cubicBezTo>
                  <a:cubicBezTo>
                    <a:pt x="39" y="81"/>
                    <a:pt x="39" y="81"/>
                    <a:pt x="39" y="81"/>
                  </a:cubicBezTo>
                  <a:cubicBezTo>
                    <a:pt x="2" y="173"/>
                    <a:pt x="2" y="173"/>
                    <a:pt x="2" y="173"/>
                  </a:cubicBezTo>
                  <a:cubicBezTo>
                    <a:pt x="0" y="179"/>
                    <a:pt x="3" y="186"/>
                    <a:pt x="9" y="188"/>
                  </a:cubicBezTo>
                  <a:cubicBezTo>
                    <a:pt x="10" y="189"/>
                    <a:pt x="12" y="189"/>
                    <a:pt x="13" y="189"/>
                  </a:cubicBezTo>
                  <a:cubicBezTo>
                    <a:pt x="18" y="189"/>
                    <a:pt x="22" y="186"/>
                    <a:pt x="24" y="181"/>
                  </a:cubicBezTo>
                  <a:cubicBezTo>
                    <a:pt x="63" y="83"/>
                    <a:pt x="63" y="83"/>
                    <a:pt x="63" y="83"/>
                  </a:cubicBezTo>
                  <a:cubicBezTo>
                    <a:pt x="63" y="177"/>
                    <a:pt x="63" y="177"/>
                    <a:pt x="63" y="177"/>
                  </a:cubicBezTo>
                  <a:cubicBezTo>
                    <a:pt x="63" y="184"/>
                    <a:pt x="68" y="189"/>
                    <a:pt x="74" y="189"/>
                  </a:cubicBezTo>
                  <a:cubicBezTo>
                    <a:pt x="81" y="189"/>
                    <a:pt x="86" y="184"/>
                    <a:pt x="86" y="177"/>
                  </a:cubicBezTo>
                  <a:cubicBezTo>
                    <a:pt x="86" y="72"/>
                    <a:pt x="86" y="72"/>
                    <a:pt x="86" y="72"/>
                  </a:cubicBezTo>
                  <a:cubicBezTo>
                    <a:pt x="86" y="17"/>
                    <a:pt x="86" y="17"/>
                    <a:pt x="86" y="17"/>
                  </a:cubicBezTo>
                  <a:cubicBezTo>
                    <a:pt x="86" y="8"/>
                    <a:pt x="83" y="2"/>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a:p>
          </p:txBody>
        </p:sp>
        <p:sp>
          <p:nvSpPr>
            <p:cNvPr id="8" name="Freeform 18"/>
            <p:cNvSpPr>
              <a:spLocks/>
            </p:cNvSpPr>
            <p:nvPr/>
          </p:nvSpPr>
          <p:spPr bwMode="black">
            <a:xfrm>
              <a:off x="9051925" y="4089928"/>
              <a:ext cx="265113" cy="206375"/>
            </a:xfrm>
            <a:custGeom>
              <a:avLst/>
              <a:gdLst>
                <a:gd name="T0" fmla="*/ 30 w 71"/>
                <a:gd name="T1" fmla="*/ 33 h 55"/>
                <a:gd name="T2" fmla="*/ 18 w 71"/>
                <a:gd name="T3" fmla="*/ 6 h 55"/>
                <a:gd name="T4" fmla="*/ 6 w 71"/>
                <a:gd name="T5" fmla="*/ 2 h 55"/>
                <a:gd name="T6" fmla="*/ 2 w 71"/>
                <a:gd name="T7" fmla="*/ 14 h 55"/>
                <a:gd name="T8" fmla="*/ 20 w 71"/>
                <a:gd name="T9" fmla="*/ 50 h 55"/>
                <a:gd name="T10" fmla="*/ 25 w 71"/>
                <a:gd name="T11" fmla="*/ 55 h 55"/>
                <a:gd name="T12" fmla="*/ 27 w 71"/>
                <a:gd name="T13" fmla="*/ 55 h 55"/>
                <a:gd name="T14" fmla="*/ 33 w 71"/>
                <a:gd name="T15" fmla="*/ 53 h 55"/>
                <a:gd name="T16" fmla="*/ 67 w 71"/>
                <a:gd name="T17" fmla="*/ 27 h 55"/>
                <a:gd name="T18" fmla="*/ 69 w 71"/>
                <a:gd name="T19" fmla="*/ 15 h 55"/>
                <a:gd name="T20" fmla="*/ 56 w 71"/>
                <a:gd name="T21" fmla="*/ 13 h 55"/>
                <a:gd name="T22" fmla="*/ 30 w 71"/>
                <a:gd name="T23" fmla="*/ 3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 h="55">
                  <a:moveTo>
                    <a:pt x="30" y="33"/>
                  </a:moveTo>
                  <a:cubicBezTo>
                    <a:pt x="18" y="6"/>
                    <a:pt x="18" y="6"/>
                    <a:pt x="18" y="6"/>
                  </a:cubicBezTo>
                  <a:cubicBezTo>
                    <a:pt x="16" y="2"/>
                    <a:pt x="10" y="0"/>
                    <a:pt x="6" y="2"/>
                  </a:cubicBezTo>
                  <a:cubicBezTo>
                    <a:pt x="2" y="4"/>
                    <a:pt x="0" y="10"/>
                    <a:pt x="2" y="14"/>
                  </a:cubicBezTo>
                  <a:cubicBezTo>
                    <a:pt x="20" y="50"/>
                    <a:pt x="20" y="50"/>
                    <a:pt x="20" y="50"/>
                  </a:cubicBezTo>
                  <a:cubicBezTo>
                    <a:pt x="21" y="53"/>
                    <a:pt x="23" y="54"/>
                    <a:pt x="25" y="55"/>
                  </a:cubicBezTo>
                  <a:cubicBezTo>
                    <a:pt x="26" y="55"/>
                    <a:pt x="27" y="55"/>
                    <a:pt x="27" y="55"/>
                  </a:cubicBezTo>
                  <a:cubicBezTo>
                    <a:pt x="29" y="55"/>
                    <a:pt x="31" y="55"/>
                    <a:pt x="33" y="53"/>
                  </a:cubicBezTo>
                  <a:cubicBezTo>
                    <a:pt x="67" y="27"/>
                    <a:pt x="67" y="27"/>
                    <a:pt x="67" y="27"/>
                  </a:cubicBezTo>
                  <a:cubicBezTo>
                    <a:pt x="71" y="24"/>
                    <a:pt x="71" y="18"/>
                    <a:pt x="69" y="15"/>
                  </a:cubicBezTo>
                  <a:cubicBezTo>
                    <a:pt x="66" y="11"/>
                    <a:pt x="60" y="10"/>
                    <a:pt x="56" y="13"/>
                  </a:cubicBezTo>
                  <a:lnTo>
                    <a:pt x="3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a:p>
          </p:txBody>
        </p:sp>
        <p:sp>
          <p:nvSpPr>
            <p:cNvPr id="9" name="Freeform 19"/>
            <p:cNvSpPr>
              <a:spLocks/>
            </p:cNvSpPr>
            <p:nvPr/>
          </p:nvSpPr>
          <p:spPr bwMode="black">
            <a:xfrm>
              <a:off x="8953500" y="3958166"/>
              <a:ext cx="90488" cy="165100"/>
            </a:xfrm>
            <a:custGeom>
              <a:avLst/>
              <a:gdLst>
                <a:gd name="T0" fmla="*/ 24 w 24"/>
                <a:gd name="T1" fmla="*/ 27 h 44"/>
                <a:gd name="T2" fmla="*/ 24 w 24"/>
                <a:gd name="T3" fmla="*/ 17 h 44"/>
                <a:gd name="T4" fmla="*/ 24 w 24"/>
                <a:gd name="T5" fmla="*/ 16 h 44"/>
                <a:gd name="T6" fmla="*/ 0 w 24"/>
                <a:gd name="T7" fmla="*/ 0 h 44"/>
                <a:gd name="T8" fmla="*/ 0 w 24"/>
                <a:gd name="T9" fmla="*/ 44 h 44"/>
                <a:gd name="T10" fmla="*/ 24 w 24"/>
                <a:gd name="T11" fmla="*/ 28 h 44"/>
                <a:gd name="T12" fmla="*/ 24 w 24"/>
                <a:gd name="T13" fmla="*/ 27 h 44"/>
              </a:gdLst>
              <a:ahLst/>
              <a:cxnLst>
                <a:cxn ang="0">
                  <a:pos x="T0" y="T1"/>
                </a:cxn>
                <a:cxn ang="0">
                  <a:pos x="T2" y="T3"/>
                </a:cxn>
                <a:cxn ang="0">
                  <a:pos x="T4" y="T5"/>
                </a:cxn>
                <a:cxn ang="0">
                  <a:pos x="T6" y="T7"/>
                </a:cxn>
                <a:cxn ang="0">
                  <a:pos x="T8" y="T9"/>
                </a:cxn>
                <a:cxn ang="0">
                  <a:pos x="T10" y="T11"/>
                </a:cxn>
                <a:cxn ang="0">
                  <a:pos x="T12" y="T13"/>
                </a:cxn>
              </a:cxnLst>
              <a:rect l="0" t="0" r="r" b="b"/>
              <a:pathLst>
                <a:path w="24" h="44">
                  <a:moveTo>
                    <a:pt x="24" y="27"/>
                  </a:moveTo>
                  <a:cubicBezTo>
                    <a:pt x="24" y="17"/>
                    <a:pt x="24" y="17"/>
                    <a:pt x="24" y="17"/>
                  </a:cubicBezTo>
                  <a:cubicBezTo>
                    <a:pt x="24" y="16"/>
                    <a:pt x="24" y="16"/>
                    <a:pt x="24" y="16"/>
                  </a:cubicBezTo>
                  <a:cubicBezTo>
                    <a:pt x="0" y="0"/>
                    <a:pt x="0" y="0"/>
                    <a:pt x="0" y="0"/>
                  </a:cubicBezTo>
                  <a:cubicBezTo>
                    <a:pt x="0" y="44"/>
                    <a:pt x="0" y="44"/>
                    <a:pt x="0" y="44"/>
                  </a:cubicBezTo>
                  <a:cubicBezTo>
                    <a:pt x="24" y="28"/>
                    <a:pt x="24" y="28"/>
                    <a:pt x="24" y="28"/>
                  </a:cubicBezTo>
                  <a:cubicBezTo>
                    <a:pt x="24" y="27"/>
                    <a:pt x="24" y="27"/>
                    <a:pt x="24"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a:p>
          </p:txBody>
        </p:sp>
        <p:sp>
          <p:nvSpPr>
            <p:cNvPr id="10" name="Freeform 20"/>
            <p:cNvSpPr>
              <a:spLocks/>
            </p:cNvSpPr>
            <p:nvPr/>
          </p:nvSpPr>
          <p:spPr bwMode="black">
            <a:xfrm>
              <a:off x="9055100" y="4010553"/>
              <a:ext cx="68263" cy="60325"/>
            </a:xfrm>
            <a:custGeom>
              <a:avLst/>
              <a:gdLst>
                <a:gd name="T0" fmla="*/ 3 w 18"/>
                <a:gd name="T1" fmla="*/ 16 h 16"/>
                <a:gd name="T2" fmla="*/ 15 w 18"/>
                <a:gd name="T3" fmla="*/ 16 h 16"/>
                <a:gd name="T4" fmla="*/ 18 w 18"/>
                <a:gd name="T5" fmla="*/ 13 h 16"/>
                <a:gd name="T6" fmla="*/ 18 w 18"/>
                <a:gd name="T7" fmla="*/ 3 h 16"/>
                <a:gd name="T8" fmla="*/ 15 w 18"/>
                <a:gd name="T9" fmla="*/ 0 h 16"/>
                <a:gd name="T10" fmla="*/ 3 w 18"/>
                <a:gd name="T11" fmla="*/ 0 h 16"/>
                <a:gd name="T12" fmla="*/ 0 w 18"/>
                <a:gd name="T13" fmla="*/ 3 h 16"/>
                <a:gd name="T14" fmla="*/ 0 w 18"/>
                <a:gd name="T15" fmla="*/ 13 h 16"/>
                <a:gd name="T16" fmla="*/ 3 w 18"/>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6">
                  <a:moveTo>
                    <a:pt x="3" y="16"/>
                  </a:moveTo>
                  <a:cubicBezTo>
                    <a:pt x="15" y="16"/>
                    <a:pt x="15" y="16"/>
                    <a:pt x="15" y="16"/>
                  </a:cubicBezTo>
                  <a:cubicBezTo>
                    <a:pt x="17" y="16"/>
                    <a:pt x="18" y="15"/>
                    <a:pt x="18" y="13"/>
                  </a:cubicBezTo>
                  <a:cubicBezTo>
                    <a:pt x="18" y="3"/>
                    <a:pt x="18" y="3"/>
                    <a:pt x="18" y="3"/>
                  </a:cubicBezTo>
                  <a:cubicBezTo>
                    <a:pt x="18" y="1"/>
                    <a:pt x="17" y="0"/>
                    <a:pt x="15" y="0"/>
                  </a:cubicBezTo>
                  <a:cubicBezTo>
                    <a:pt x="3" y="0"/>
                    <a:pt x="3" y="0"/>
                    <a:pt x="3" y="0"/>
                  </a:cubicBezTo>
                  <a:cubicBezTo>
                    <a:pt x="1" y="0"/>
                    <a:pt x="0" y="1"/>
                    <a:pt x="0" y="3"/>
                  </a:cubicBezTo>
                  <a:cubicBezTo>
                    <a:pt x="0" y="13"/>
                    <a:pt x="0" y="13"/>
                    <a:pt x="0" y="13"/>
                  </a:cubicBezTo>
                  <a:cubicBezTo>
                    <a:pt x="0" y="15"/>
                    <a:pt x="1" y="16"/>
                    <a:pt x="3"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a:p>
          </p:txBody>
        </p:sp>
        <p:sp>
          <p:nvSpPr>
            <p:cNvPr id="11" name="Freeform 21"/>
            <p:cNvSpPr>
              <a:spLocks/>
            </p:cNvSpPr>
            <p:nvPr/>
          </p:nvSpPr>
          <p:spPr bwMode="black">
            <a:xfrm>
              <a:off x="8920162" y="3943878"/>
              <a:ext cx="19050" cy="195263"/>
            </a:xfrm>
            <a:custGeom>
              <a:avLst/>
              <a:gdLst>
                <a:gd name="T0" fmla="*/ 3 w 5"/>
                <a:gd name="T1" fmla="*/ 0 h 52"/>
                <a:gd name="T2" fmla="*/ 2 w 5"/>
                <a:gd name="T3" fmla="*/ 0 h 52"/>
                <a:gd name="T4" fmla="*/ 0 w 5"/>
                <a:gd name="T5" fmla="*/ 2 h 52"/>
                <a:gd name="T6" fmla="*/ 0 w 5"/>
                <a:gd name="T7" fmla="*/ 50 h 52"/>
                <a:gd name="T8" fmla="*/ 2 w 5"/>
                <a:gd name="T9" fmla="*/ 52 h 52"/>
                <a:gd name="T10" fmla="*/ 3 w 5"/>
                <a:gd name="T11" fmla="*/ 52 h 52"/>
                <a:gd name="T12" fmla="*/ 5 w 5"/>
                <a:gd name="T13" fmla="*/ 50 h 52"/>
                <a:gd name="T14" fmla="*/ 5 w 5"/>
                <a:gd name="T15" fmla="*/ 2 h 52"/>
                <a:gd name="T16" fmla="*/ 3 w 5"/>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2">
                  <a:moveTo>
                    <a:pt x="3" y="0"/>
                  </a:moveTo>
                  <a:cubicBezTo>
                    <a:pt x="2" y="0"/>
                    <a:pt x="2" y="0"/>
                    <a:pt x="2" y="0"/>
                  </a:cubicBezTo>
                  <a:cubicBezTo>
                    <a:pt x="1" y="0"/>
                    <a:pt x="0" y="1"/>
                    <a:pt x="0" y="2"/>
                  </a:cubicBezTo>
                  <a:cubicBezTo>
                    <a:pt x="0" y="50"/>
                    <a:pt x="0" y="50"/>
                    <a:pt x="0" y="50"/>
                  </a:cubicBezTo>
                  <a:cubicBezTo>
                    <a:pt x="0" y="51"/>
                    <a:pt x="1" y="52"/>
                    <a:pt x="2" y="52"/>
                  </a:cubicBezTo>
                  <a:cubicBezTo>
                    <a:pt x="3" y="52"/>
                    <a:pt x="3" y="52"/>
                    <a:pt x="3" y="52"/>
                  </a:cubicBezTo>
                  <a:cubicBezTo>
                    <a:pt x="4" y="52"/>
                    <a:pt x="5" y="51"/>
                    <a:pt x="5" y="50"/>
                  </a:cubicBezTo>
                  <a:cubicBezTo>
                    <a:pt x="5" y="2"/>
                    <a:pt x="5" y="2"/>
                    <a:pt x="5" y="2"/>
                  </a:cubicBezTo>
                  <a:cubicBezTo>
                    <a:pt x="5" y="1"/>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a:p>
          </p:txBody>
        </p:sp>
      </p:grpSp>
      <p:sp>
        <p:nvSpPr>
          <p:cNvPr id="12" name="Freeform 73"/>
          <p:cNvSpPr>
            <a:spLocks noEditPoints="1"/>
          </p:cNvSpPr>
          <p:nvPr/>
        </p:nvSpPr>
        <p:spPr bwMode="black">
          <a:xfrm>
            <a:off x="8925653" y="1150638"/>
            <a:ext cx="1550418" cy="1496721"/>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endParaRPr lang="en-US" sz="1632"/>
          </a:p>
        </p:txBody>
      </p:sp>
      <p:sp>
        <p:nvSpPr>
          <p:cNvPr id="14" name="Freeform 7"/>
          <p:cNvSpPr>
            <a:spLocks noEditPoints="1"/>
          </p:cNvSpPr>
          <p:nvPr/>
        </p:nvSpPr>
        <p:spPr bwMode="black">
          <a:xfrm>
            <a:off x="4599187" y="2404274"/>
            <a:ext cx="947504" cy="1412572"/>
          </a:xfrm>
          <a:custGeom>
            <a:avLst/>
            <a:gdLst>
              <a:gd name="T0" fmla="*/ 278 w 306"/>
              <a:gd name="T1" fmla="*/ 15 h 329"/>
              <a:gd name="T2" fmla="*/ 256 w 306"/>
              <a:gd name="T3" fmla="*/ 22 h 329"/>
              <a:gd name="T4" fmla="*/ 248 w 306"/>
              <a:gd name="T5" fmla="*/ 0 h 329"/>
              <a:gd name="T6" fmla="*/ 56 w 306"/>
              <a:gd name="T7" fmla="*/ 15 h 329"/>
              <a:gd name="T8" fmla="*/ 34 w 306"/>
              <a:gd name="T9" fmla="*/ 22 h 329"/>
              <a:gd name="T10" fmla="*/ 26 w 306"/>
              <a:gd name="T11" fmla="*/ 0 h 329"/>
              <a:gd name="T12" fmla="*/ 0 w 306"/>
              <a:gd name="T13" fmla="*/ 329 h 329"/>
              <a:gd name="T14" fmla="*/ 25 w 306"/>
              <a:gd name="T15" fmla="*/ 314 h 329"/>
              <a:gd name="T16" fmla="*/ 48 w 306"/>
              <a:gd name="T17" fmla="*/ 306 h 329"/>
              <a:gd name="T18" fmla="*/ 55 w 306"/>
              <a:gd name="T19" fmla="*/ 329 h 329"/>
              <a:gd name="T20" fmla="*/ 249 w 306"/>
              <a:gd name="T21" fmla="*/ 314 h 329"/>
              <a:gd name="T22" fmla="*/ 271 w 306"/>
              <a:gd name="T23" fmla="*/ 306 h 329"/>
              <a:gd name="T24" fmla="*/ 279 w 306"/>
              <a:gd name="T25" fmla="*/ 329 h 329"/>
              <a:gd name="T26" fmla="*/ 306 w 306"/>
              <a:gd name="T27" fmla="*/ 0 h 329"/>
              <a:gd name="T28" fmla="*/ 56 w 306"/>
              <a:gd name="T29" fmla="*/ 250 h 329"/>
              <a:gd name="T30" fmla="*/ 34 w 306"/>
              <a:gd name="T31" fmla="*/ 258 h 329"/>
              <a:gd name="T32" fmla="*/ 26 w 306"/>
              <a:gd name="T33" fmla="*/ 236 h 329"/>
              <a:gd name="T34" fmla="*/ 49 w 306"/>
              <a:gd name="T35" fmla="*/ 228 h 329"/>
              <a:gd name="T36" fmla="*/ 56 w 306"/>
              <a:gd name="T37" fmla="*/ 250 h 329"/>
              <a:gd name="T38" fmla="*/ 49 w 306"/>
              <a:gd name="T39" fmla="*/ 179 h 329"/>
              <a:gd name="T40" fmla="*/ 26 w 306"/>
              <a:gd name="T41" fmla="*/ 172 h 329"/>
              <a:gd name="T42" fmla="*/ 34 w 306"/>
              <a:gd name="T43" fmla="*/ 150 h 329"/>
              <a:gd name="T44" fmla="*/ 56 w 306"/>
              <a:gd name="T45" fmla="*/ 157 h 329"/>
              <a:gd name="T46" fmla="*/ 56 w 306"/>
              <a:gd name="T47" fmla="*/ 93 h 329"/>
              <a:gd name="T48" fmla="*/ 34 w 306"/>
              <a:gd name="T49" fmla="*/ 101 h 329"/>
              <a:gd name="T50" fmla="*/ 26 w 306"/>
              <a:gd name="T51" fmla="*/ 79 h 329"/>
              <a:gd name="T52" fmla="*/ 49 w 306"/>
              <a:gd name="T53" fmla="*/ 71 h 329"/>
              <a:gd name="T54" fmla="*/ 56 w 306"/>
              <a:gd name="T55" fmla="*/ 93 h 329"/>
              <a:gd name="T56" fmla="*/ 83 w 306"/>
              <a:gd name="T57" fmla="*/ 295 h 329"/>
              <a:gd name="T58" fmla="*/ 222 w 306"/>
              <a:gd name="T59" fmla="*/ 183 h 329"/>
              <a:gd name="T60" fmla="*/ 222 w 306"/>
              <a:gd name="T61" fmla="*/ 146 h 329"/>
              <a:gd name="T62" fmla="*/ 83 w 306"/>
              <a:gd name="T63" fmla="*/ 34 h 329"/>
              <a:gd name="T64" fmla="*/ 222 w 306"/>
              <a:gd name="T65" fmla="*/ 146 h 329"/>
              <a:gd name="T66" fmla="*/ 270 w 306"/>
              <a:gd name="T67" fmla="*/ 258 h 329"/>
              <a:gd name="T68" fmla="*/ 248 w 306"/>
              <a:gd name="T69" fmla="*/ 250 h 329"/>
              <a:gd name="T70" fmla="*/ 256 w 306"/>
              <a:gd name="T71" fmla="*/ 228 h 329"/>
              <a:gd name="T72" fmla="*/ 278 w 306"/>
              <a:gd name="T73" fmla="*/ 236 h 329"/>
              <a:gd name="T74" fmla="*/ 278 w 306"/>
              <a:gd name="T75" fmla="*/ 172 h 329"/>
              <a:gd name="T76" fmla="*/ 256 w 306"/>
              <a:gd name="T77" fmla="*/ 179 h 329"/>
              <a:gd name="T78" fmla="*/ 248 w 306"/>
              <a:gd name="T79" fmla="*/ 157 h 329"/>
              <a:gd name="T80" fmla="*/ 270 w 306"/>
              <a:gd name="T81" fmla="*/ 150 h 329"/>
              <a:gd name="T82" fmla="*/ 278 w 306"/>
              <a:gd name="T83" fmla="*/ 172 h 329"/>
              <a:gd name="T84" fmla="*/ 270 w 306"/>
              <a:gd name="T85" fmla="*/ 101 h 329"/>
              <a:gd name="T86" fmla="*/ 248 w 306"/>
              <a:gd name="T87" fmla="*/ 93 h 329"/>
              <a:gd name="T88" fmla="*/ 256 w 306"/>
              <a:gd name="T89" fmla="*/ 71 h 329"/>
              <a:gd name="T90" fmla="*/ 278 w 306"/>
              <a:gd name="T91" fmla="*/ 79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6" h="329">
                <a:moveTo>
                  <a:pt x="278" y="0"/>
                </a:moveTo>
                <a:cubicBezTo>
                  <a:pt x="278" y="15"/>
                  <a:pt x="278" y="15"/>
                  <a:pt x="278" y="15"/>
                </a:cubicBezTo>
                <a:cubicBezTo>
                  <a:pt x="278" y="19"/>
                  <a:pt x="275" y="22"/>
                  <a:pt x="270" y="22"/>
                </a:cubicBezTo>
                <a:cubicBezTo>
                  <a:pt x="256" y="22"/>
                  <a:pt x="256" y="22"/>
                  <a:pt x="256" y="22"/>
                </a:cubicBezTo>
                <a:cubicBezTo>
                  <a:pt x="252" y="22"/>
                  <a:pt x="248" y="19"/>
                  <a:pt x="248" y="15"/>
                </a:cubicBezTo>
                <a:cubicBezTo>
                  <a:pt x="248" y="0"/>
                  <a:pt x="248" y="0"/>
                  <a:pt x="248" y="0"/>
                </a:cubicBezTo>
                <a:cubicBezTo>
                  <a:pt x="56" y="0"/>
                  <a:pt x="56" y="0"/>
                  <a:pt x="56" y="0"/>
                </a:cubicBezTo>
                <a:cubicBezTo>
                  <a:pt x="56" y="15"/>
                  <a:pt x="56" y="15"/>
                  <a:pt x="56" y="15"/>
                </a:cubicBezTo>
                <a:cubicBezTo>
                  <a:pt x="56" y="19"/>
                  <a:pt x="53" y="22"/>
                  <a:pt x="49" y="22"/>
                </a:cubicBezTo>
                <a:cubicBezTo>
                  <a:pt x="34" y="22"/>
                  <a:pt x="34" y="22"/>
                  <a:pt x="34" y="22"/>
                </a:cubicBezTo>
                <a:cubicBezTo>
                  <a:pt x="30" y="22"/>
                  <a:pt x="26" y="19"/>
                  <a:pt x="26" y="15"/>
                </a:cubicBezTo>
                <a:cubicBezTo>
                  <a:pt x="26" y="0"/>
                  <a:pt x="26" y="0"/>
                  <a:pt x="26" y="0"/>
                </a:cubicBezTo>
                <a:cubicBezTo>
                  <a:pt x="0" y="0"/>
                  <a:pt x="0" y="0"/>
                  <a:pt x="0" y="0"/>
                </a:cubicBezTo>
                <a:cubicBezTo>
                  <a:pt x="0" y="329"/>
                  <a:pt x="0" y="329"/>
                  <a:pt x="0" y="329"/>
                </a:cubicBezTo>
                <a:cubicBezTo>
                  <a:pt x="25" y="329"/>
                  <a:pt x="25" y="329"/>
                  <a:pt x="25" y="329"/>
                </a:cubicBezTo>
                <a:cubicBezTo>
                  <a:pt x="25" y="314"/>
                  <a:pt x="25" y="314"/>
                  <a:pt x="25" y="314"/>
                </a:cubicBezTo>
                <a:cubicBezTo>
                  <a:pt x="25" y="310"/>
                  <a:pt x="29" y="306"/>
                  <a:pt x="33" y="306"/>
                </a:cubicBezTo>
                <a:cubicBezTo>
                  <a:pt x="48" y="306"/>
                  <a:pt x="48" y="306"/>
                  <a:pt x="48" y="306"/>
                </a:cubicBezTo>
                <a:cubicBezTo>
                  <a:pt x="52" y="306"/>
                  <a:pt x="55" y="310"/>
                  <a:pt x="55" y="314"/>
                </a:cubicBezTo>
                <a:cubicBezTo>
                  <a:pt x="55" y="329"/>
                  <a:pt x="55" y="329"/>
                  <a:pt x="55" y="329"/>
                </a:cubicBezTo>
                <a:cubicBezTo>
                  <a:pt x="249" y="329"/>
                  <a:pt x="249" y="329"/>
                  <a:pt x="249" y="329"/>
                </a:cubicBezTo>
                <a:cubicBezTo>
                  <a:pt x="249" y="314"/>
                  <a:pt x="249" y="314"/>
                  <a:pt x="249" y="314"/>
                </a:cubicBezTo>
                <a:cubicBezTo>
                  <a:pt x="249" y="310"/>
                  <a:pt x="253" y="306"/>
                  <a:pt x="257" y="306"/>
                </a:cubicBezTo>
                <a:cubicBezTo>
                  <a:pt x="271" y="306"/>
                  <a:pt x="271" y="306"/>
                  <a:pt x="271" y="306"/>
                </a:cubicBezTo>
                <a:cubicBezTo>
                  <a:pt x="276" y="306"/>
                  <a:pt x="279" y="310"/>
                  <a:pt x="279" y="314"/>
                </a:cubicBezTo>
                <a:cubicBezTo>
                  <a:pt x="279" y="329"/>
                  <a:pt x="279" y="329"/>
                  <a:pt x="279" y="329"/>
                </a:cubicBezTo>
                <a:cubicBezTo>
                  <a:pt x="306" y="329"/>
                  <a:pt x="306" y="329"/>
                  <a:pt x="306" y="329"/>
                </a:cubicBezTo>
                <a:cubicBezTo>
                  <a:pt x="306" y="0"/>
                  <a:pt x="306" y="0"/>
                  <a:pt x="306" y="0"/>
                </a:cubicBezTo>
                <a:lnTo>
                  <a:pt x="278" y="0"/>
                </a:lnTo>
                <a:close/>
                <a:moveTo>
                  <a:pt x="56" y="250"/>
                </a:moveTo>
                <a:cubicBezTo>
                  <a:pt x="56" y="254"/>
                  <a:pt x="53" y="258"/>
                  <a:pt x="49" y="258"/>
                </a:cubicBezTo>
                <a:cubicBezTo>
                  <a:pt x="34" y="258"/>
                  <a:pt x="34" y="258"/>
                  <a:pt x="34" y="258"/>
                </a:cubicBezTo>
                <a:cubicBezTo>
                  <a:pt x="30" y="258"/>
                  <a:pt x="26" y="254"/>
                  <a:pt x="26" y="250"/>
                </a:cubicBezTo>
                <a:cubicBezTo>
                  <a:pt x="26" y="236"/>
                  <a:pt x="26" y="236"/>
                  <a:pt x="26" y="236"/>
                </a:cubicBezTo>
                <a:cubicBezTo>
                  <a:pt x="26" y="231"/>
                  <a:pt x="30" y="228"/>
                  <a:pt x="34" y="228"/>
                </a:cubicBezTo>
                <a:cubicBezTo>
                  <a:pt x="49" y="228"/>
                  <a:pt x="49" y="228"/>
                  <a:pt x="49" y="228"/>
                </a:cubicBezTo>
                <a:cubicBezTo>
                  <a:pt x="53" y="228"/>
                  <a:pt x="56" y="231"/>
                  <a:pt x="56" y="236"/>
                </a:cubicBezTo>
                <a:lnTo>
                  <a:pt x="56" y="250"/>
                </a:lnTo>
                <a:close/>
                <a:moveTo>
                  <a:pt x="56" y="172"/>
                </a:moveTo>
                <a:cubicBezTo>
                  <a:pt x="56" y="176"/>
                  <a:pt x="53" y="179"/>
                  <a:pt x="49" y="179"/>
                </a:cubicBezTo>
                <a:cubicBezTo>
                  <a:pt x="34" y="179"/>
                  <a:pt x="34" y="179"/>
                  <a:pt x="34" y="179"/>
                </a:cubicBezTo>
                <a:cubicBezTo>
                  <a:pt x="30" y="179"/>
                  <a:pt x="26" y="176"/>
                  <a:pt x="26" y="172"/>
                </a:cubicBezTo>
                <a:cubicBezTo>
                  <a:pt x="26" y="157"/>
                  <a:pt x="26" y="157"/>
                  <a:pt x="26" y="157"/>
                </a:cubicBezTo>
                <a:cubicBezTo>
                  <a:pt x="26" y="153"/>
                  <a:pt x="30" y="150"/>
                  <a:pt x="34" y="150"/>
                </a:cubicBezTo>
                <a:cubicBezTo>
                  <a:pt x="49" y="150"/>
                  <a:pt x="49" y="150"/>
                  <a:pt x="49" y="150"/>
                </a:cubicBezTo>
                <a:cubicBezTo>
                  <a:pt x="53" y="150"/>
                  <a:pt x="56" y="153"/>
                  <a:pt x="56" y="157"/>
                </a:cubicBezTo>
                <a:lnTo>
                  <a:pt x="56" y="172"/>
                </a:lnTo>
                <a:close/>
                <a:moveTo>
                  <a:pt x="56" y="93"/>
                </a:moveTo>
                <a:cubicBezTo>
                  <a:pt x="56" y="97"/>
                  <a:pt x="53" y="101"/>
                  <a:pt x="49" y="101"/>
                </a:cubicBezTo>
                <a:cubicBezTo>
                  <a:pt x="34" y="101"/>
                  <a:pt x="34" y="101"/>
                  <a:pt x="34" y="101"/>
                </a:cubicBezTo>
                <a:cubicBezTo>
                  <a:pt x="30" y="101"/>
                  <a:pt x="26" y="97"/>
                  <a:pt x="26" y="93"/>
                </a:cubicBezTo>
                <a:cubicBezTo>
                  <a:pt x="26" y="79"/>
                  <a:pt x="26" y="79"/>
                  <a:pt x="26" y="79"/>
                </a:cubicBezTo>
                <a:cubicBezTo>
                  <a:pt x="26" y="74"/>
                  <a:pt x="30" y="71"/>
                  <a:pt x="34" y="71"/>
                </a:cubicBezTo>
                <a:cubicBezTo>
                  <a:pt x="49" y="71"/>
                  <a:pt x="49" y="71"/>
                  <a:pt x="49" y="71"/>
                </a:cubicBezTo>
                <a:cubicBezTo>
                  <a:pt x="53" y="71"/>
                  <a:pt x="56" y="74"/>
                  <a:pt x="56" y="79"/>
                </a:cubicBezTo>
                <a:lnTo>
                  <a:pt x="56" y="93"/>
                </a:lnTo>
                <a:close/>
                <a:moveTo>
                  <a:pt x="222" y="295"/>
                </a:moveTo>
                <a:cubicBezTo>
                  <a:pt x="83" y="295"/>
                  <a:pt x="83" y="295"/>
                  <a:pt x="83" y="295"/>
                </a:cubicBezTo>
                <a:cubicBezTo>
                  <a:pt x="83" y="183"/>
                  <a:pt x="83" y="183"/>
                  <a:pt x="83" y="183"/>
                </a:cubicBezTo>
                <a:cubicBezTo>
                  <a:pt x="222" y="183"/>
                  <a:pt x="222" y="183"/>
                  <a:pt x="222" y="183"/>
                </a:cubicBezTo>
                <a:lnTo>
                  <a:pt x="222" y="295"/>
                </a:lnTo>
                <a:close/>
                <a:moveTo>
                  <a:pt x="222" y="146"/>
                </a:moveTo>
                <a:cubicBezTo>
                  <a:pt x="83" y="146"/>
                  <a:pt x="83" y="146"/>
                  <a:pt x="83" y="146"/>
                </a:cubicBezTo>
                <a:cubicBezTo>
                  <a:pt x="83" y="34"/>
                  <a:pt x="83" y="34"/>
                  <a:pt x="83" y="34"/>
                </a:cubicBezTo>
                <a:cubicBezTo>
                  <a:pt x="222" y="34"/>
                  <a:pt x="222" y="34"/>
                  <a:pt x="222" y="34"/>
                </a:cubicBezTo>
                <a:lnTo>
                  <a:pt x="222" y="146"/>
                </a:lnTo>
                <a:close/>
                <a:moveTo>
                  <a:pt x="278" y="250"/>
                </a:moveTo>
                <a:cubicBezTo>
                  <a:pt x="278" y="254"/>
                  <a:pt x="275" y="258"/>
                  <a:pt x="270" y="258"/>
                </a:cubicBezTo>
                <a:cubicBezTo>
                  <a:pt x="256" y="258"/>
                  <a:pt x="256" y="258"/>
                  <a:pt x="256" y="258"/>
                </a:cubicBezTo>
                <a:cubicBezTo>
                  <a:pt x="252" y="258"/>
                  <a:pt x="248" y="254"/>
                  <a:pt x="248" y="250"/>
                </a:cubicBezTo>
                <a:cubicBezTo>
                  <a:pt x="248" y="236"/>
                  <a:pt x="248" y="236"/>
                  <a:pt x="248" y="236"/>
                </a:cubicBezTo>
                <a:cubicBezTo>
                  <a:pt x="248" y="231"/>
                  <a:pt x="252" y="228"/>
                  <a:pt x="256" y="228"/>
                </a:cubicBezTo>
                <a:cubicBezTo>
                  <a:pt x="270" y="228"/>
                  <a:pt x="270" y="228"/>
                  <a:pt x="270" y="228"/>
                </a:cubicBezTo>
                <a:cubicBezTo>
                  <a:pt x="275" y="228"/>
                  <a:pt x="278" y="231"/>
                  <a:pt x="278" y="236"/>
                </a:cubicBezTo>
                <a:lnTo>
                  <a:pt x="278" y="250"/>
                </a:lnTo>
                <a:close/>
                <a:moveTo>
                  <a:pt x="278" y="172"/>
                </a:moveTo>
                <a:cubicBezTo>
                  <a:pt x="278" y="176"/>
                  <a:pt x="275" y="179"/>
                  <a:pt x="270" y="179"/>
                </a:cubicBezTo>
                <a:cubicBezTo>
                  <a:pt x="256" y="179"/>
                  <a:pt x="256" y="179"/>
                  <a:pt x="256" y="179"/>
                </a:cubicBezTo>
                <a:cubicBezTo>
                  <a:pt x="252" y="179"/>
                  <a:pt x="248" y="176"/>
                  <a:pt x="248" y="172"/>
                </a:cubicBezTo>
                <a:cubicBezTo>
                  <a:pt x="248" y="157"/>
                  <a:pt x="248" y="157"/>
                  <a:pt x="248" y="157"/>
                </a:cubicBezTo>
                <a:cubicBezTo>
                  <a:pt x="248" y="153"/>
                  <a:pt x="252" y="150"/>
                  <a:pt x="256" y="150"/>
                </a:cubicBezTo>
                <a:cubicBezTo>
                  <a:pt x="270" y="150"/>
                  <a:pt x="270" y="150"/>
                  <a:pt x="270" y="150"/>
                </a:cubicBezTo>
                <a:cubicBezTo>
                  <a:pt x="275" y="150"/>
                  <a:pt x="278" y="153"/>
                  <a:pt x="278" y="157"/>
                </a:cubicBezTo>
                <a:lnTo>
                  <a:pt x="278" y="172"/>
                </a:lnTo>
                <a:close/>
                <a:moveTo>
                  <a:pt x="278" y="93"/>
                </a:moveTo>
                <a:cubicBezTo>
                  <a:pt x="278" y="97"/>
                  <a:pt x="275" y="101"/>
                  <a:pt x="270" y="101"/>
                </a:cubicBezTo>
                <a:cubicBezTo>
                  <a:pt x="256" y="101"/>
                  <a:pt x="256" y="101"/>
                  <a:pt x="256" y="101"/>
                </a:cubicBezTo>
                <a:cubicBezTo>
                  <a:pt x="252" y="101"/>
                  <a:pt x="248" y="97"/>
                  <a:pt x="248" y="93"/>
                </a:cubicBezTo>
                <a:cubicBezTo>
                  <a:pt x="248" y="79"/>
                  <a:pt x="248" y="79"/>
                  <a:pt x="248" y="79"/>
                </a:cubicBezTo>
                <a:cubicBezTo>
                  <a:pt x="248" y="74"/>
                  <a:pt x="252" y="71"/>
                  <a:pt x="256" y="71"/>
                </a:cubicBezTo>
                <a:cubicBezTo>
                  <a:pt x="270" y="71"/>
                  <a:pt x="270" y="71"/>
                  <a:pt x="270" y="71"/>
                </a:cubicBezTo>
                <a:cubicBezTo>
                  <a:pt x="275" y="71"/>
                  <a:pt x="278" y="74"/>
                  <a:pt x="278" y="79"/>
                </a:cubicBezTo>
                <a:lnTo>
                  <a:pt x="278" y="93"/>
                </a:ln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3940" tIns="41970" rIns="83940" bIns="41970" numCol="1" rtlCol="0" anchor="ctr" anchorCtr="0" compatLnSpc="1">
            <a:prstTxWarp prst="textNoShape">
              <a:avLst/>
            </a:prstTxWarp>
          </a:bodyPr>
          <a:lstStyle/>
          <a:p>
            <a:pPr defTabSz="755481"/>
            <a:endParaRPr lang="en-US" sz="1836" spc="-124" dirty="0">
              <a:solidFill>
                <a:schemeClr val="tx1">
                  <a:lumMod val="50000"/>
                </a:schemeClr>
              </a:solidFill>
              <a:latin typeface="Segoe Light" pitchFamily="34" charset="0"/>
            </a:endParaRPr>
          </a:p>
        </p:txBody>
      </p:sp>
      <p:grpSp>
        <p:nvGrpSpPr>
          <p:cNvPr id="24" name="Group 23"/>
          <p:cNvGrpSpPr/>
          <p:nvPr/>
        </p:nvGrpSpPr>
        <p:grpSpPr>
          <a:xfrm>
            <a:off x="8080113" y="4358013"/>
            <a:ext cx="2395958" cy="1888675"/>
            <a:chOff x="9205249" y="4453233"/>
            <a:chExt cx="683699" cy="538943"/>
          </a:xfrm>
        </p:grpSpPr>
        <p:sp>
          <p:nvSpPr>
            <p:cNvPr id="18" name="Freeform 26"/>
            <p:cNvSpPr>
              <a:spLocks/>
            </p:cNvSpPr>
            <p:nvPr/>
          </p:nvSpPr>
          <p:spPr bwMode="black">
            <a:xfrm>
              <a:off x="9360603" y="4453233"/>
              <a:ext cx="528345" cy="508882"/>
            </a:xfrm>
            <a:custGeom>
              <a:avLst/>
              <a:gdLst>
                <a:gd name="T0" fmla="*/ 36 w 312"/>
                <a:gd name="T1" fmla="*/ 0 h 301"/>
                <a:gd name="T2" fmla="*/ 0 w 312"/>
                <a:gd name="T3" fmla="*/ 94 h 301"/>
                <a:gd name="T4" fmla="*/ 32 w 312"/>
                <a:gd name="T5" fmla="*/ 94 h 301"/>
                <a:gd name="T6" fmla="*/ 54 w 312"/>
                <a:gd name="T7" fmla="*/ 39 h 301"/>
                <a:gd name="T8" fmla="*/ 272 w 312"/>
                <a:gd name="T9" fmla="*/ 124 h 301"/>
                <a:gd name="T10" fmla="*/ 219 w 312"/>
                <a:gd name="T11" fmla="*/ 262 h 301"/>
                <a:gd name="T12" fmla="*/ 219 w 312"/>
                <a:gd name="T13" fmla="*/ 295 h 301"/>
                <a:gd name="T14" fmla="*/ 237 w 312"/>
                <a:gd name="T15" fmla="*/ 301 h 301"/>
                <a:gd name="T16" fmla="*/ 312 w 312"/>
                <a:gd name="T17" fmla="*/ 106 h 301"/>
                <a:gd name="T18" fmla="*/ 36 w 312"/>
                <a:gd name="T19"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2" h="301">
                  <a:moveTo>
                    <a:pt x="36" y="0"/>
                  </a:moveTo>
                  <a:cubicBezTo>
                    <a:pt x="0" y="94"/>
                    <a:pt x="0" y="94"/>
                    <a:pt x="0" y="94"/>
                  </a:cubicBezTo>
                  <a:cubicBezTo>
                    <a:pt x="32" y="94"/>
                    <a:pt x="32" y="94"/>
                    <a:pt x="32" y="94"/>
                  </a:cubicBezTo>
                  <a:cubicBezTo>
                    <a:pt x="41" y="73"/>
                    <a:pt x="54" y="39"/>
                    <a:pt x="54" y="39"/>
                  </a:cubicBezTo>
                  <a:cubicBezTo>
                    <a:pt x="272" y="124"/>
                    <a:pt x="272" y="124"/>
                    <a:pt x="272" y="124"/>
                  </a:cubicBezTo>
                  <a:cubicBezTo>
                    <a:pt x="219" y="262"/>
                    <a:pt x="219" y="262"/>
                    <a:pt x="219" y="262"/>
                  </a:cubicBezTo>
                  <a:cubicBezTo>
                    <a:pt x="219" y="295"/>
                    <a:pt x="219" y="295"/>
                    <a:pt x="219" y="295"/>
                  </a:cubicBezTo>
                  <a:cubicBezTo>
                    <a:pt x="237" y="301"/>
                    <a:pt x="237" y="301"/>
                    <a:pt x="237" y="301"/>
                  </a:cubicBezTo>
                  <a:cubicBezTo>
                    <a:pt x="312" y="106"/>
                    <a:pt x="312" y="106"/>
                    <a:pt x="312" y="106"/>
                  </a:cubicBezTo>
                  <a:lnTo>
                    <a:pt x="36" y="0"/>
                  </a:lnTo>
                  <a:close/>
                </a:path>
              </a:pathLst>
            </a:cu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defTabSz="755481"/>
              <a:endParaRPr lang="en-US" sz="1836" spc="-124" dirty="0">
                <a:solidFill>
                  <a:schemeClr val="tx1">
                    <a:lumMod val="50000"/>
                  </a:schemeClr>
                </a:solidFill>
                <a:latin typeface="Segoe Light" pitchFamily="34" charset="0"/>
              </a:endParaRPr>
            </a:p>
          </p:txBody>
        </p:sp>
        <p:sp>
          <p:nvSpPr>
            <p:cNvPr id="19" name="Freeform 27"/>
            <p:cNvSpPr>
              <a:spLocks noEditPoints="1"/>
            </p:cNvSpPr>
            <p:nvPr/>
          </p:nvSpPr>
          <p:spPr bwMode="black">
            <a:xfrm>
              <a:off x="9205249" y="4639322"/>
              <a:ext cx="498993" cy="352854"/>
            </a:xfrm>
            <a:custGeom>
              <a:avLst/>
              <a:gdLst>
                <a:gd name="T0" fmla="*/ 0 w 697"/>
                <a:gd name="T1" fmla="*/ 0 h 493"/>
                <a:gd name="T2" fmla="*/ 0 w 697"/>
                <a:gd name="T3" fmla="*/ 493 h 493"/>
                <a:gd name="T4" fmla="*/ 697 w 697"/>
                <a:gd name="T5" fmla="*/ 493 h 493"/>
                <a:gd name="T6" fmla="*/ 697 w 697"/>
                <a:gd name="T7" fmla="*/ 0 h 493"/>
                <a:gd name="T8" fmla="*/ 0 w 697"/>
                <a:gd name="T9" fmla="*/ 0 h 493"/>
                <a:gd name="T10" fmla="*/ 626 w 697"/>
                <a:gd name="T11" fmla="*/ 422 h 493"/>
                <a:gd name="T12" fmla="*/ 71 w 697"/>
                <a:gd name="T13" fmla="*/ 422 h 493"/>
                <a:gd name="T14" fmla="*/ 71 w 697"/>
                <a:gd name="T15" fmla="*/ 73 h 493"/>
                <a:gd name="T16" fmla="*/ 626 w 697"/>
                <a:gd name="T17" fmla="*/ 73 h 493"/>
                <a:gd name="T18" fmla="*/ 626 w 697"/>
                <a:gd name="T19" fmla="*/ 42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7" h="493">
                  <a:moveTo>
                    <a:pt x="0" y="0"/>
                  </a:moveTo>
                  <a:lnTo>
                    <a:pt x="0" y="493"/>
                  </a:lnTo>
                  <a:lnTo>
                    <a:pt x="697" y="493"/>
                  </a:lnTo>
                  <a:lnTo>
                    <a:pt x="697" y="0"/>
                  </a:lnTo>
                  <a:lnTo>
                    <a:pt x="0" y="0"/>
                  </a:lnTo>
                  <a:close/>
                  <a:moveTo>
                    <a:pt x="626" y="422"/>
                  </a:moveTo>
                  <a:lnTo>
                    <a:pt x="71" y="422"/>
                  </a:lnTo>
                  <a:lnTo>
                    <a:pt x="71" y="73"/>
                  </a:lnTo>
                  <a:lnTo>
                    <a:pt x="626" y="73"/>
                  </a:lnTo>
                  <a:lnTo>
                    <a:pt x="626" y="422"/>
                  </a:lnTo>
                  <a:close/>
                </a:path>
              </a:pathLst>
            </a:cu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defTabSz="755481"/>
              <a:endParaRPr lang="en-US" sz="1836" spc="-124" dirty="0">
                <a:solidFill>
                  <a:schemeClr val="tx1">
                    <a:lumMod val="50000"/>
                  </a:schemeClr>
                </a:solidFill>
                <a:latin typeface="Segoe Light" pitchFamily="34" charset="0"/>
              </a:endParaRPr>
            </a:p>
          </p:txBody>
        </p:sp>
        <p:sp>
          <p:nvSpPr>
            <p:cNvPr id="20" name="Freeform 28"/>
            <p:cNvSpPr>
              <a:spLocks/>
            </p:cNvSpPr>
            <p:nvPr/>
          </p:nvSpPr>
          <p:spPr bwMode="black">
            <a:xfrm>
              <a:off x="9298318" y="4819685"/>
              <a:ext cx="181127" cy="152450"/>
            </a:xfrm>
            <a:custGeom>
              <a:avLst/>
              <a:gdLst>
                <a:gd name="T0" fmla="*/ 0 w 107"/>
                <a:gd name="T1" fmla="*/ 90 h 90"/>
                <a:gd name="T2" fmla="*/ 54 w 107"/>
                <a:gd name="T3" fmla="*/ 0 h 90"/>
                <a:gd name="T4" fmla="*/ 107 w 107"/>
                <a:gd name="T5" fmla="*/ 90 h 90"/>
                <a:gd name="T6" fmla="*/ 0 w 107"/>
                <a:gd name="T7" fmla="*/ 90 h 90"/>
              </a:gdLst>
              <a:ahLst/>
              <a:cxnLst>
                <a:cxn ang="0">
                  <a:pos x="T0" y="T1"/>
                </a:cxn>
                <a:cxn ang="0">
                  <a:pos x="T2" y="T3"/>
                </a:cxn>
                <a:cxn ang="0">
                  <a:pos x="T4" y="T5"/>
                </a:cxn>
                <a:cxn ang="0">
                  <a:pos x="T6" y="T7"/>
                </a:cxn>
              </a:cxnLst>
              <a:rect l="0" t="0" r="r" b="b"/>
              <a:pathLst>
                <a:path w="107" h="90">
                  <a:moveTo>
                    <a:pt x="0" y="90"/>
                  </a:moveTo>
                  <a:cubicBezTo>
                    <a:pt x="0" y="40"/>
                    <a:pt x="8" y="0"/>
                    <a:pt x="54" y="0"/>
                  </a:cubicBezTo>
                  <a:cubicBezTo>
                    <a:pt x="99" y="0"/>
                    <a:pt x="107" y="40"/>
                    <a:pt x="107" y="90"/>
                  </a:cubicBezTo>
                  <a:lnTo>
                    <a:pt x="0" y="90"/>
                  </a:lnTo>
                  <a:close/>
                </a:path>
              </a:pathLst>
            </a:cu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defTabSz="755481"/>
              <a:endParaRPr lang="en-US" sz="1836" spc="-124" dirty="0">
                <a:solidFill>
                  <a:schemeClr val="tx1">
                    <a:lumMod val="50000"/>
                  </a:schemeClr>
                </a:solidFill>
                <a:latin typeface="Segoe Light" pitchFamily="34" charset="0"/>
              </a:endParaRPr>
            </a:p>
          </p:txBody>
        </p:sp>
        <p:sp>
          <p:nvSpPr>
            <p:cNvPr id="21" name="Freeform 29"/>
            <p:cNvSpPr>
              <a:spLocks/>
            </p:cNvSpPr>
            <p:nvPr/>
          </p:nvSpPr>
          <p:spPr bwMode="black">
            <a:xfrm>
              <a:off x="9475865" y="4838294"/>
              <a:ext cx="101660" cy="110222"/>
            </a:xfrm>
            <a:custGeom>
              <a:avLst/>
              <a:gdLst>
                <a:gd name="T0" fmla="*/ 0 w 60"/>
                <a:gd name="T1" fmla="*/ 4 h 65"/>
                <a:gd name="T2" fmla="*/ 14 w 60"/>
                <a:gd name="T3" fmla="*/ 65 h 65"/>
                <a:gd name="T4" fmla="*/ 60 w 60"/>
                <a:gd name="T5" fmla="*/ 65 h 65"/>
                <a:gd name="T6" fmla="*/ 18 w 60"/>
                <a:gd name="T7" fmla="*/ 0 h 65"/>
                <a:gd name="T8" fmla="*/ 0 w 60"/>
                <a:gd name="T9" fmla="*/ 4 h 65"/>
              </a:gdLst>
              <a:ahLst/>
              <a:cxnLst>
                <a:cxn ang="0">
                  <a:pos x="T0" y="T1"/>
                </a:cxn>
                <a:cxn ang="0">
                  <a:pos x="T2" y="T3"/>
                </a:cxn>
                <a:cxn ang="0">
                  <a:pos x="T4" y="T5"/>
                </a:cxn>
                <a:cxn ang="0">
                  <a:pos x="T6" y="T7"/>
                </a:cxn>
                <a:cxn ang="0">
                  <a:pos x="T8" y="T9"/>
                </a:cxn>
              </a:cxnLst>
              <a:rect l="0" t="0" r="r" b="b"/>
              <a:pathLst>
                <a:path w="60" h="65">
                  <a:moveTo>
                    <a:pt x="0" y="4"/>
                  </a:moveTo>
                  <a:cubicBezTo>
                    <a:pt x="11" y="22"/>
                    <a:pt x="14" y="46"/>
                    <a:pt x="14" y="65"/>
                  </a:cubicBezTo>
                  <a:cubicBezTo>
                    <a:pt x="20" y="65"/>
                    <a:pt x="53" y="65"/>
                    <a:pt x="60" y="65"/>
                  </a:cubicBezTo>
                  <a:cubicBezTo>
                    <a:pt x="59" y="19"/>
                    <a:pt x="46" y="0"/>
                    <a:pt x="18" y="0"/>
                  </a:cubicBezTo>
                  <a:cubicBezTo>
                    <a:pt x="11" y="0"/>
                    <a:pt x="5" y="1"/>
                    <a:pt x="0" y="4"/>
                  </a:cubicBezTo>
                  <a:close/>
                </a:path>
              </a:pathLst>
            </a:cu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defTabSz="755481"/>
              <a:endParaRPr lang="en-US" sz="1836" spc="-124" dirty="0">
                <a:solidFill>
                  <a:schemeClr val="tx1">
                    <a:lumMod val="50000"/>
                  </a:schemeClr>
                </a:solidFill>
                <a:latin typeface="Segoe Light" pitchFamily="34" charset="0"/>
              </a:endParaRPr>
            </a:p>
          </p:txBody>
        </p:sp>
        <p:sp>
          <p:nvSpPr>
            <p:cNvPr id="22" name="Oval 30"/>
            <p:cNvSpPr>
              <a:spLocks noChangeArrowheads="1"/>
            </p:cNvSpPr>
            <p:nvPr/>
          </p:nvSpPr>
          <p:spPr bwMode="black">
            <a:xfrm>
              <a:off x="9335546" y="4703022"/>
              <a:ext cx="108103" cy="108075"/>
            </a:xfrm>
            <a:prstGeom prst="ellipse">
              <a:avLst/>
            </a:pr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defTabSz="755481"/>
              <a:endParaRPr lang="en-US" sz="1836" spc="-124" dirty="0">
                <a:solidFill>
                  <a:schemeClr val="tx1">
                    <a:lumMod val="50000"/>
                  </a:schemeClr>
                </a:solidFill>
                <a:latin typeface="Segoe Light" pitchFamily="34" charset="0"/>
              </a:endParaRPr>
            </a:p>
          </p:txBody>
        </p:sp>
        <p:sp>
          <p:nvSpPr>
            <p:cNvPr id="23" name="Oval 31"/>
            <p:cNvSpPr>
              <a:spLocks noChangeArrowheads="1"/>
            </p:cNvSpPr>
            <p:nvPr/>
          </p:nvSpPr>
          <p:spPr bwMode="black">
            <a:xfrm>
              <a:off x="9464410" y="4743818"/>
              <a:ext cx="82330" cy="80877"/>
            </a:xfrm>
            <a:prstGeom prst="ellipse">
              <a:avLst/>
            </a:pr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defTabSz="755481"/>
              <a:endParaRPr lang="en-US" sz="1836" spc="-124" dirty="0">
                <a:solidFill>
                  <a:schemeClr val="tx1">
                    <a:lumMod val="50000"/>
                  </a:schemeClr>
                </a:solidFill>
                <a:latin typeface="Segoe Light" pitchFamily="34" charset="0"/>
              </a:endParaRPr>
            </a:p>
          </p:txBody>
        </p:sp>
      </p:grpSp>
      <p:sp>
        <p:nvSpPr>
          <p:cNvPr id="30" name="Freeform 34"/>
          <p:cNvSpPr>
            <a:spLocks noEditPoints="1"/>
          </p:cNvSpPr>
          <p:nvPr/>
        </p:nvSpPr>
        <p:spPr bwMode="black">
          <a:xfrm>
            <a:off x="10320863" y="3481552"/>
            <a:ext cx="737065" cy="497388"/>
          </a:xfrm>
          <a:custGeom>
            <a:avLst/>
            <a:gdLst>
              <a:gd name="T0" fmla="*/ 2163 w 2252"/>
              <a:gd name="T1" fmla="*/ 31 h 1520"/>
              <a:gd name="T2" fmla="*/ 390 w 2252"/>
              <a:gd name="T3" fmla="*/ 31 h 1520"/>
              <a:gd name="T4" fmla="*/ 90 w 2252"/>
              <a:gd name="T5" fmla="*/ 24 h 1520"/>
              <a:gd name="T6" fmla="*/ 0 w 2252"/>
              <a:gd name="T7" fmla="*/ 113 h 1520"/>
              <a:gd name="T8" fmla="*/ 0 w 2252"/>
              <a:gd name="T9" fmla="*/ 1418 h 1520"/>
              <a:gd name="T10" fmla="*/ 90 w 2252"/>
              <a:gd name="T11" fmla="*/ 1508 h 1520"/>
              <a:gd name="T12" fmla="*/ 463 w 2252"/>
              <a:gd name="T13" fmla="*/ 1478 h 1520"/>
              <a:gd name="T14" fmla="*/ 2163 w 2252"/>
              <a:gd name="T15" fmla="*/ 1478 h 1520"/>
              <a:gd name="T16" fmla="*/ 2252 w 2252"/>
              <a:gd name="T17" fmla="*/ 1388 h 1520"/>
              <a:gd name="T18" fmla="*/ 2252 w 2252"/>
              <a:gd name="T19" fmla="*/ 121 h 1520"/>
              <a:gd name="T20" fmla="*/ 2163 w 2252"/>
              <a:gd name="T21" fmla="*/ 31 h 1520"/>
              <a:gd name="T22" fmla="*/ 1635 w 2252"/>
              <a:gd name="T23" fmla="*/ 1391 h 1520"/>
              <a:gd name="T24" fmla="*/ 546 w 2252"/>
              <a:gd name="T25" fmla="*/ 1391 h 1520"/>
              <a:gd name="T26" fmla="*/ 512 w 2252"/>
              <a:gd name="T27" fmla="*/ 1354 h 1520"/>
              <a:gd name="T28" fmla="*/ 546 w 2252"/>
              <a:gd name="T29" fmla="*/ 1316 h 1520"/>
              <a:gd name="T30" fmla="*/ 1635 w 2252"/>
              <a:gd name="T31" fmla="*/ 1316 h 1520"/>
              <a:gd name="T32" fmla="*/ 1668 w 2252"/>
              <a:gd name="T33" fmla="*/ 1354 h 1520"/>
              <a:gd name="T34" fmla="*/ 1635 w 2252"/>
              <a:gd name="T35" fmla="*/ 1391 h 1520"/>
              <a:gd name="T36" fmla="*/ 1305 w 2252"/>
              <a:gd name="T37" fmla="*/ 1195 h 1520"/>
              <a:gd name="T38" fmla="*/ 877 w 2252"/>
              <a:gd name="T39" fmla="*/ 766 h 1520"/>
              <a:gd name="T40" fmla="*/ 1305 w 2252"/>
              <a:gd name="T41" fmla="*/ 337 h 1520"/>
              <a:gd name="T42" fmla="*/ 1734 w 2252"/>
              <a:gd name="T43" fmla="*/ 766 h 1520"/>
              <a:gd name="T44" fmla="*/ 1305 w 2252"/>
              <a:gd name="T45" fmla="*/ 1195 h 1520"/>
              <a:gd name="T46" fmla="*/ 1966 w 2252"/>
              <a:gd name="T47" fmla="*/ 325 h 1520"/>
              <a:gd name="T48" fmla="*/ 1810 w 2252"/>
              <a:gd name="T49" fmla="*/ 325 h 1520"/>
              <a:gd name="T50" fmla="*/ 1720 w 2252"/>
              <a:gd name="T51" fmla="*/ 235 h 1520"/>
              <a:gd name="T52" fmla="*/ 1810 w 2252"/>
              <a:gd name="T53" fmla="*/ 146 h 1520"/>
              <a:gd name="T54" fmla="*/ 1966 w 2252"/>
              <a:gd name="T55" fmla="*/ 146 h 1520"/>
              <a:gd name="T56" fmla="*/ 2056 w 2252"/>
              <a:gd name="T57" fmla="*/ 235 h 1520"/>
              <a:gd name="T58" fmla="*/ 1966 w 2252"/>
              <a:gd name="T59" fmla="*/ 325 h 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52" h="1520">
                <a:moveTo>
                  <a:pt x="2163" y="31"/>
                </a:moveTo>
                <a:cubicBezTo>
                  <a:pt x="390" y="31"/>
                  <a:pt x="390" y="31"/>
                  <a:pt x="390" y="31"/>
                </a:cubicBezTo>
                <a:cubicBezTo>
                  <a:pt x="247" y="0"/>
                  <a:pt x="126" y="24"/>
                  <a:pt x="90" y="24"/>
                </a:cubicBezTo>
                <a:cubicBezTo>
                  <a:pt x="40" y="24"/>
                  <a:pt x="0" y="64"/>
                  <a:pt x="0" y="113"/>
                </a:cubicBezTo>
                <a:cubicBezTo>
                  <a:pt x="0" y="1418"/>
                  <a:pt x="0" y="1418"/>
                  <a:pt x="0" y="1418"/>
                </a:cubicBezTo>
                <a:cubicBezTo>
                  <a:pt x="0" y="1468"/>
                  <a:pt x="40" y="1508"/>
                  <a:pt x="90" y="1508"/>
                </a:cubicBezTo>
                <a:cubicBezTo>
                  <a:pt x="134" y="1508"/>
                  <a:pt x="382" y="1520"/>
                  <a:pt x="463" y="1478"/>
                </a:cubicBezTo>
                <a:cubicBezTo>
                  <a:pt x="2163" y="1478"/>
                  <a:pt x="2163" y="1478"/>
                  <a:pt x="2163" y="1478"/>
                </a:cubicBezTo>
                <a:cubicBezTo>
                  <a:pt x="2212" y="1478"/>
                  <a:pt x="2252" y="1438"/>
                  <a:pt x="2252" y="1388"/>
                </a:cubicBezTo>
                <a:cubicBezTo>
                  <a:pt x="2252" y="121"/>
                  <a:pt x="2252" y="121"/>
                  <a:pt x="2252" y="121"/>
                </a:cubicBezTo>
                <a:cubicBezTo>
                  <a:pt x="2252" y="71"/>
                  <a:pt x="2212" y="31"/>
                  <a:pt x="2163" y="31"/>
                </a:cubicBezTo>
                <a:close/>
                <a:moveTo>
                  <a:pt x="1635" y="1391"/>
                </a:moveTo>
                <a:cubicBezTo>
                  <a:pt x="546" y="1391"/>
                  <a:pt x="546" y="1391"/>
                  <a:pt x="546" y="1391"/>
                </a:cubicBezTo>
                <a:cubicBezTo>
                  <a:pt x="527" y="1391"/>
                  <a:pt x="512" y="1374"/>
                  <a:pt x="512" y="1354"/>
                </a:cubicBezTo>
                <a:cubicBezTo>
                  <a:pt x="512" y="1333"/>
                  <a:pt x="527" y="1316"/>
                  <a:pt x="546" y="1316"/>
                </a:cubicBezTo>
                <a:cubicBezTo>
                  <a:pt x="1635" y="1316"/>
                  <a:pt x="1635" y="1316"/>
                  <a:pt x="1635" y="1316"/>
                </a:cubicBezTo>
                <a:cubicBezTo>
                  <a:pt x="1653" y="1316"/>
                  <a:pt x="1668" y="1333"/>
                  <a:pt x="1668" y="1354"/>
                </a:cubicBezTo>
                <a:cubicBezTo>
                  <a:pt x="1668" y="1374"/>
                  <a:pt x="1653" y="1391"/>
                  <a:pt x="1635" y="1391"/>
                </a:cubicBezTo>
                <a:close/>
                <a:moveTo>
                  <a:pt x="1305" y="1195"/>
                </a:moveTo>
                <a:cubicBezTo>
                  <a:pt x="1068" y="1195"/>
                  <a:pt x="877" y="1003"/>
                  <a:pt x="877" y="766"/>
                </a:cubicBezTo>
                <a:cubicBezTo>
                  <a:pt x="877" y="529"/>
                  <a:pt x="1068" y="337"/>
                  <a:pt x="1305" y="337"/>
                </a:cubicBezTo>
                <a:cubicBezTo>
                  <a:pt x="1542" y="337"/>
                  <a:pt x="1734" y="529"/>
                  <a:pt x="1734" y="766"/>
                </a:cubicBezTo>
                <a:cubicBezTo>
                  <a:pt x="1734" y="1003"/>
                  <a:pt x="1542" y="1195"/>
                  <a:pt x="1305" y="1195"/>
                </a:cubicBezTo>
                <a:close/>
                <a:moveTo>
                  <a:pt x="1966" y="325"/>
                </a:moveTo>
                <a:cubicBezTo>
                  <a:pt x="1810" y="325"/>
                  <a:pt x="1810" y="325"/>
                  <a:pt x="1810" y="325"/>
                </a:cubicBezTo>
                <a:cubicBezTo>
                  <a:pt x="1760" y="325"/>
                  <a:pt x="1720" y="285"/>
                  <a:pt x="1720" y="235"/>
                </a:cubicBezTo>
                <a:cubicBezTo>
                  <a:pt x="1720" y="186"/>
                  <a:pt x="1760" y="146"/>
                  <a:pt x="1810" y="146"/>
                </a:cubicBezTo>
                <a:cubicBezTo>
                  <a:pt x="1966" y="146"/>
                  <a:pt x="1966" y="146"/>
                  <a:pt x="1966" y="146"/>
                </a:cubicBezTo>
                <a:cubicBezTo>
                  <a:pt x="2016" y="146"/>
                  <a:pt x="2056" y="186"/>
                  <a:pt x="2056" y="235"/>
                </a:cubicBezTo>
                <a:cubicBezTo>
                  <a:pt x="2056" y="285"/>
                  <a:pt x="2016" y="325"/>
                  <a:pt x="1966" y="325"/>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defTabSz="755481"/>
            <a:endParaRPr lang="en-US" sz="1836" spc="-124">
              <a:solidFill>
                <a:schemeClr val="tx1">
                  <a:lumMod val="50000"/>
                </a:schemeClr>
              </a:solidFill>
              <a:latin typeface="Segoe Light" pitchFamily="34" charset="0"/>
            </a:endParaRPr>
          </a:p>
        </p:txBody>
      </p:sp>
      <p:sp>
        <p:nvSpPr>
          <p:cNvPr id="31" name="Freeform 116"/>
          <p:cNvSpPr>
            <a:spLocks noEditPoints="1"/>
          </p:cNvSpPr>
          <p:nvPr/>
        </p:nvSpPr>
        <p:spPr bwMode="black">
          <a:xfrm>
            <a:off x="6347376" y="4068637"/>
            <a:ext cx="1179378" cy="941507"/>
          </a:xfrm>
          <a:custGeom>
            <a:avLst/>
            <a:gdLst>
              <a:gd name="T0" fmla="*/ 50 w 72"/>
              <a:gd name="T1" fmla="*/ 35 h 57"/>
              <a:gd name="T2" fmla="*/ 36 w 72"/>
              <a:gd name="T3" fmla="*/ 21 h 57"/>
              <a:gd name="T4" fmla="*/ 22 w 72"/>
              <a:gd name="T5" fmla="*/ 35 h 57"/>
              <a:gd name="T6" fmla="*/ 36 w 72"/>
              <a:gd name="T7" fmla="*/ 49 h 57"/>
              <a:gd name="T8" fmla="*/ 50 w 72"/>
              <a:gd name="T9" fmla="*/ 35 h 57"/>
              <a:gd name="T10" fmla="*/ 15 w 72"/>
              <a:gd name="T11" fmla="*/ 20 h 57"/>
              <a:gd name="T12" fmla="*/ 12 w 72"/>
              <a:gd name="T13" fmla="*/ 17 h 57"/>
              <a:gd name="T14" fmla="*/ 8 w 72"/>
              <a:gd name="T15" fmla="*/ 20 h 57"/>
              <a:gd name="T16" fmla="*/ 12 w 72"/>
              <a:gd name="T17" fmla="*/ 23 h 57"/>
              <a:gd name="T18" fmla="*/ 15 w 72"/>
              <a:gd name="T19" fmla="*/ 20 h 57"/>
              <a:gd name="T20" fmla="*/ 72 w 72"/>
              <a:gd name="T21" fmla="*/ 18 h 57"/>
              <a:gd name="T22" fmla="*/ 72 w 72"/>
              <a:gd name="T23" fmla="*/ 49 h 57"/>
              <a:gd name="T24" fmla="*/ 63 w 72"/>
              <a:gd name="T25" fmla="*/ 57 h 57"/>
              <a:gd name="T26" fmla="*/ 8 w 72"/>
              <a:gd name="T27" fmla="*/ 57 h 57"/>
              <a:gd name="T28" fmla="*/ 0 w 72"/>
              <a:gd name="T29" fmla="*/ 49 h 57"/>
              <a:gd name="T30" fmla="*/ 0 w 72"/>
              <a:gd name="T31" fmla="*/ 18 h 57"/>
              <a:gd name="T32" fmla="*/ 8 w 72"/>
              <a:gd name="T33" fmla="*/ 9 h 57"/>
              <a:gd name="T34" fmla="*/ 21 w 72"/>
              <a:gd name="T35" fmla="*/ 9 h 57"/>
              <a:gd name="T36" fmla="*/ 23 w 72"/>
              <a:gd name="T37" fmla="*/ 5 h 57"/>
              <a:gd name="T38" fmla="*/ 30 w 72"/>
              <a:gd name="T39" fmla="*/ 0 h 57"/>
              <a:gd name="T40" fmla="*/ 42 w 72"/>
              <a:gd name="T41" fmla="*/ 0 h 57"/>
              <a:gd name="T42" fmla="*/ 49 w 72"/>
              <a:gd name="T43" fmla="*/ 5 h 57"/>
              <a:gd name="T44" fmla="*/ 50 w 72"/>
              <a:gd name="T45" fmla="*/ 9 h 57"/>
              <a:gd name="T46" fmla="*/ 63 w 72"/>
              <a:gd name="T47" fmla="*/ 9 h 57"/>
              <a:gd name="T48" fmla="*/ 72 w 72"/>
              <a:gd name="T49" fmla="*/ 18 h 57"/>
              <a:gd name="T50" fmla="*/ 45 w 72"/>
              <a:gd name="T51" fmla="*/ 35 h 57"/>
              <a:gd name="T52" fmla="*/ 36 w 72"/>
              <a:gd name="T53" fmla="*/ 44 h 57"/>
              <a:gd name="T54" fmla="*/ 27 w 72"/>
              <a:gd name="T55" fmla="*/ 35 h 57"/>
              <a:gd name="T56" fmla="*/ 36 w 72"/>
              <a:gd name="T57" fmla="*/ 26 h 57"/>
              <a:gd name="T58" fmla="*/ 45 w 72"/>
              <a:gd name="T59" fmla="*/ 3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57">
                <a:moveTo>
                  <a:pt x="50" y="35"/>
                </a:moveTo>
                <a:cubicBezTo>
                  <a:pt x="50" y="27"/>
                  <a:pt x="43" y="21"/>
                  <a:pt x="36" y="21"/>
                </a:cubicBezTo>
                <a:cubicBezTo>
                  <a:pt x="28" y="21"/>
                  <a:pt x="22" y="27"/>
                  <a:pt x="22" y="35"/>
                </a:cubicBezTo>
                <a:cubicBezTo>
                  <a:pt x="22" y="43"/>
                  <a:pt x="28" y="49"/>
                  <a:pt x="36" y="49"/>
                </a:cubicBezTo>
                <a:cubicBezTo>
                  <a:pt x="43" y="49"/>
                  <a:pt x="50" y="43"/>
                  <a:pt x="50" y="35"/>
                </a:cubicBezTo>
                <a:moveTo>
                  <a:pt x="15" y="20"/>
                </a:moveTo>
                <a:cubicBezTo>
                  <a:pt x="15" y="18"/>
                  <a:pt x="13" y="17"/>
                  <a:pt x="12" y="17"/>
                </a:cubicBezTo>
                <a:cubicBezTo>
                  <a:pt x="10" y="17"/>
                  <a:pt x="8" y="18"/>
                  <a:pt x="8" y="20"/>
                </a:cubicBezTo>
                <a:cubicBezTo>
                  <a:pt x="8" y="22"/>
                  <a:pt x="10" y="23"/>
                  <a:pt x="12" y="23"/>
                </a:cubicBezTo>
                <a:cubicBezTo>
                  <a:pt x="13" y="23"/>
                  <a:pt x="15" y="22"/>
                  <a:pt x="15" y="20"/>
                </a:cubicBezTo>
                <a:moveTo>
                  <a:pt x="72" y="18"/>
                </a:moveTo>
                <a:cubicBezTo>
                  <a:pt x="72" y="49"/>
                  <a:pt x="72" y="49"/>
                  <a:pt x="72" y="49"/>
                </a:cubicBezTo>
                <a:cubicBezTo>
                  <a:pt x="72" y="53"/>
                  <a:pt x="68" y="57"/>
                  <a:pt x="63" y="57"/>
                </a:cubicBezTo>
                <a:cubicBezTo>
                  <a:pt x="8" y="57"/>
                  <a:pt x="8" y="57"/>
                  <a:pt x="8" y="57"/>
                </a:cubicBezTo>
                <a:cubicBezTo>
                  <a:pt x="4" y="57"/>
                  <a:pt x="0" y="53"/>
                  <a:pt x="0" y="49"/>
                </a:cubicBezTo>
                <a:cubicBezTo>
                  <a:pt x="0" y="18"/>
                  <a:pt x="0" y="18"/>
                  <a:pt x="0" y="18"/>
                </a:cubicBezTo>
                <a:cubicBezTo>
                  <a:pt x="0" y="13"/>
                  <a:pt x="4" y="9"/>
                  <a:pt x="8" y="9"/>
                </a:cubicBezTo>
                <a:cubicBezTo>
                  <a:pt x="21" y="9"/>
                  <a:pt x="21" y="9"/>
                  <a:pt x="21" y="9"/>
                </a:cubicBezTo>
                <a:cubicBezTo>
                  <a:pt x="23" y="5"/>
                  <a:pt x="23" y="5"/>
                  <a:pt x="23" y="5"/>
                </a:cubicBezTo>
                <a:cubicBezTo>
                  <a:pt x="24" y="2"/>
                  <a:pt x="27" y="0"/>
                  <a:pt x="30" y="0"/>
                </a:cubicBezTo>
                <a:cubicBezTo>
                  <a:pt x="42" y="0"/>
                  <a:pt x="42" y="0"/>
                  <a:pt x="42" y="0"/>
                </a:cubicBezTo>
                <a:cubicBezTo>
                  <a:pt x="45" y="0"/>
                  <a:pt x="48" y="2"/>
                  <a:pt x="49" y="5"/>
                </a:cubicBezTo>
                <a:cubicBezTo>
                  <a:pt x="50" y="9"/>
                  <a:pt x="50" y="9"/>
                  <a:pt x="50" y="9"/>
                </a:cubicBezTo>
                <a:cubicBezTo>
                  <a:pt x="63" y="9"/>
                  <a:pt x="63" y="9"/>
                  <a:pt x="63" y="9"/>
                </a:cubicBezTo>
                <a:cubicBezTo>
                  <a:pt x="68" y="9"/>
                  <a:pt x="72" y="13"/>
                  <a:pt x="72" y="18"/>
                </a:cubicBezTo>
                <a:moveTo>
                  <a:pt x="45" y="35"/>
                </a:moveTo>
                <a:cubicBezTo>
                  <a:pt x="45" y="40"/>
                  <a:pt x="41" y="44"/>
                  <a:pt x="36" y="44"/>
                </a:cubicBezTo>
                <a:cubicBezTo>
                  <a:pt x="31" y="44"/>
                  <a:pt x="27" y="40"/>
                  <a:pt x="27" y="35"/>
                </a:cubicBezTo>
                <a:cubicBezTo>
                  <a:pt x="27" y="30"/>
                  <a:pt x="31" y="26"/>
                  <a:pt x="36" y="26"/>
                </a:cubicBezTo>
                <a:cubicBezTo>
                  <a:pt x="41" y="26"/>
                  <a:pt x="45" y="30"/>
                  <a:pt x="45" y="35"/>
                </a:cubicBezTo>
              </a:path>
            </a:pathLst>
          </a:custGeom>
          <a:solidFill>
            <a:srgbClr val="FFFFFF"/>
          </a:solidFill>
          <a:ln>
            <a:noFill/>
          </a:ln>
          <a:extLst/>
        </p:spPr>
        <p:txBody>
          <a:bodyPr vert="horz" wrap="square" lIns="93260" tIns="46630" rIns="93260" bIns="46630" numCol="1" anchor="t" anchorCtr="0" compatLnSpc="1">
            <a:prstTxWarp prst="textNoShape">
              <a:avLst/>
            </a:prstTxWarp>
          </a:bodyPr>
          <a:lstStyle/>
          <a:p>
            <a:endParaRPr lang="en-US" sz="1836"/>
          </a:p>
        </p:txBody>
      </p:sp>
      <p:pic>
        <p:nvPicPr>
          <p:cNvPr id="34" name="Picture 2" descr="\\MAGNUM\Projects\Microsoft\Cloud Power FY12\Design\ICONS_PNG\Secure_Elastic.png"/>
          <p:cNvPicPr>
            <a:picLocks noChangeAspect="1" noChangeArrowheads="1"/>
          </p:cNvPicPr>
          <p:nvPr/>
        </p:nvPicPr>
        <p:blipFill>
          <a:blip r:embed="rId2" cstate="print">
            <a:lum bright="100000"/>
          </a:blip>
          <a:srcRect/>
          <a:stretch>
            <a:fillRect/>
          </a:stretch>
        </p:blipFill>
        <p:spPr bwMode="auto">
          <a:xfrm>
            <a:off x="1244625" y="2583394"/>
            <a:ext cx="2760879" cy="2760879"/>
          </a:xfrm>
          <a:prstGeom prst="rect">
            <a:avLst/>
          </a:prstGeom>
          <a:noFill/>
        </p:spPr>
      </p:pic>
      <p:pic>
        <p:nvPicPr>
          <p:cNvPr id="36" name="Picture 3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569" y="613946"/>
            <a:ext cx="2227163" cy="1752858"/>
          </a:xfrm>
          <a:prstGeom prst="rect">
            <a:avLst/>
          </a:prstGeom>
        </p:spPr>
      </p:pic>
      <p:pic>
        <p:nvPicPr>
          <p:cNvPr id="37" name="Picture 3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4147" y="5560865"/>
            <a:ext cx="1109712" cy="929628"/>
          </a:xfrm>
          <a:prstGeom prst="rect">
            <a:avLst/>
          </a:prstGeom>
        </p:spPr>
      </p:pic>
      <p:pic>
        <p:nvPicPr>
          <p:cNvPr id="39" name="Picture 3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82123" y="2553895"/>
            <a:ext cx="1013717" cy="1044855"/>
          </a:xfrm>
          <a:prstGeom prst="rect">
            <a:avLst/>
          </a:prstGeom>
        </p:spPr>
      </p:pic>
      <p:sp>
        <p:nvSpPr>
          <p:cNvPr id="40" name="Freeform 106"/>
          <p:cNvSpPr>
            <a:spLocks noEditPoints="1"/>
          </p:cNvSpPr>
          <p:nvPr/>
        </p:nvSpPr>
        <p:spPr bwMode="black">
          <a:xfrm>
            <a:off x="6728434" y="715792"/>
            <a:ext cx="1600199" cy="934342"/>
          </a:xfrm>
          <a:custGeom>
            <a:avLst/>
            <a:gdLst>
              <a:gd name="T0" fmla="*/ 25 w 90"/>
              <a:gd name="T1" fmla="*/ 11 h 53"/>
              <a:gd name="T2" fmla="*/ 34 w 90"/>
              <a:gd name="T3" fmla="*/ 32 h 53"/>
              <a:gd name="T4" fmla="*/ 15 w 90"/>
              <a:gd name="T5" fmla="*/ 35 h 53"/>
              <a:gd name="T6" fmla="*/ 11 w 90"/>
              <a:gd name="T7" fmla="*/ 47 h 53"/>
              <a:gd name="T8" fmla="*/ 17 w 90"/>
              <a:gd name="T9" fmla="*/ 50 h 53"/>
              <a:gd name="T10" fmla="*/ 0 w 90"/>
              <a:gd name="T11" fmla="*/ 52 h 53"/>
              <a:gd name="T12" fmla="*/ 5 w 90"/>
              <a:gd name="T13" fmla="*/ 49 h 53"/>
              <a:gd name="T14" fmla="*/ 27 w 90"/>
              <a:gd name="T15" fmla="*/ 0 h 53"/>
              <a:gd name="T16" fmla="*/ 46 w 90"/>
              <a:gd name="T17" fmla="*/ 42 h 53"/>
              <a:gd name="T18" fmla="*/ 55 w 90"/>
              <a:gd name="T19" fmla="*/ 50 h 53"/>
              <a:gd name="T20" fmla="*/ 35 w 90"/>
              <a:gd name="T21" fmla="*/ 52 h 53"/>
              <a:gd name="T22" fmla="*/ 39 w 90"/>
              <a:gd name="T23" fmla="*/ 49 h 53"/>
              <a:gd name="T24" fmla="*/ 38 w 90"/>
              <a:gd name="T25" fmla="*/ 42 h 53"/>
              <a:gd name="T26" fmla="*/ 78 w 90"/>
              <a:gd name="T27" fmla="*/ 44 h 53"/>
              <a:gd name="T28" fmla="*/ 70 w 90"/>
              <a:gd name="T29" fmla="*/ 34 h 53"/>
              <a:gd name="T30" fmla="*/ 65 w 90"/>
              <a:gd name="T31" fmla="*/ 42 h 53"/>
              <a:gd name="T32" fmla="*/ 70 w 90"/>
              <a:gd name="T33" fmla="*/ 48 h 53"/>
              <a:gd name="T34" fmla="*/ 78 w 90"/>
              <a:gd name="T35" fmla="*/ 47 h 53"/>
              <a:gd name="T36" fmla="*/ 67 w 90"/>
              <a:gd name="T37" fmla="*/ 53 h 53"/>
              <a:gd name="T38" fmla="*/ 58 w 90"/>
              <a:gd name="T39" fmla="*/ 44 h 53"/>
              <a:gd name="T40" fmla="*/ 65 w 90"/>
              <a:gd name="T41" fmla="*/ 34 h 53"/>
              <a:gd name="T42" fmla="*/ 78 w 90"/>
              <a:gd name="T43" fmla="*/ 28 h 53"/>
              <a:gd name="T44" fmla="*/ 71 w 90"/>
              <a:gd name="T45" fmla="*/ 19 h 53"/>
              <a:gd name="T46" fmla="*/ 66 w 90"/>
              <a:gd name="T47" fmla="*/ 23 h 53"/>
              <a:gd name="T48" fmla="*/ 65 w 90"/>
              <a:gd name="T49" fmla="*/ 28 h 53"/>
              <a:gd name="T50" fmla="*/ 61 w 90"/>
              <a:gd name="T51" fmla="*/ 28 h 53"/>
              <a:gd name="T52" fmla="*/ 63 w 90"/>
              <a:gd name="T53" fmla="*/ 19 h 53"/>
              <a:gd name="T54" fmla="*/ 80 w 90"/>
              <a:gd name="T55" fmla="*/ 18 h 53"/>
              <a:gd name="T56" fmla="*/ 84 w 90"/>
              <a:gd name="T57" fmla="*/ 28 h 53"/>
              <a:gd name="T58" fmla="*/ 84 w 90"/>
              <a:gd name="T59" fmla="*/ 46 h 53"/>
              <a:gd name="T60" fmla="*/ 86 w 90"/>
              <a:gd name="T61" fmla="*/ 48 h 53"/>
              <a:gd name="T62" fmla="*/ 90 w 90"/>
              <a:gd name="T63" fmla="*/ 45 h 53"/>
              <a:gd name="T64" fmla="*/ 82 w 90"/>
              <a:gd name="T65" fmla="*/ 53 h 53"/>
              <a:gd name="T66" fmla="*/ 78 w 90"/>
              <a:gd name="T67" fmla="*/ 4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0" h="53">
                <a:moveTo>
                  <a:pt x="34" y="32"/>
                </a:moveTo>
                <a:cubicBezTo>
                  <a:pt x="25" y="11"/>
                  <a:pt x="25" y="11"/>
                  <a:pt x="25" y="11"/>
                </a:cubicBezTo>
                <a:cubicBezTo>
                  <a:pt x="17" y="32"/>
                  <a:pt x="17" y="32"/>
                  <a:pt x="17" y="32"/>
                </a:cubicBezTo>
                <a:lnTo>
                  <a:pt x="34" y="32"/>
                </a:lnTo>
                <a:close/>
                <a:moveTo>
                  <a:pt x="35" y="35"/>
                </a:moveTo>
                <a:cubicBezTo>
                  <a:pt x="15" y="35"/>
                  <a:pt x="15" y="35"/>
                  <a:pt x="15" y="35"/>
                </a:cubicBezTo>
                <a:cubicBezTo>
                  <a:pt x="12" y="43"/>
                  <a:pt x="12" y="43"/>
                  <a:pt x="12" y="43"/>
                </a:cubicBezTo>
                <a:cubicBezTo>
                  <a:pt x="11" y="45"/>
                  <a:pt x="11" y="46"/>
                  <a:pt x="11" y="47"/>
                </a:cubicBezTo>
                <a:cubicBezTo>
                  <a:pt x="11" y="48"/>
                  <a:pt x="11" y="49"/>
                  <a:pt x="12" y="49"/>
                </a:cubicBezTo>
                <a:cubicBezTo>
                  <a:pt x="12" y="50"/>
                  <a:pt x="14" y="50"/>
                  <a:pt x="17" y="50"/>
                </a:cubicBezTo>
                <a:cubicBezTo>
                  <a:pt x="17" y="52"/>
                  <a:pt x="17" y="52"/>
                  <a:pt x="17" y="52"/>
                </a:cubicBezTo>
                <a:cubicBezTo>
                  <a:pt x="0" y="52"/>
                  <a:pt x="0" y="52"/>
                  <a:pt x="0" y="52"/>
                </a:cubicBezTo>
                <a:cubicBezTo>
                  <a:pt x="0" y="50"/>
                  <a:pt x="0" y="50"/>
                  <a:pt x="0" y="50"/>
                </a:cubicBezTo>
                <a:cubicBezTo>
                  <a:pt x="3" y="50"/>
                  <a:pt x="4" y="50"/>
                  <a:pt x="5" y="49"/>
                </a:cubicBezTo>
                <a:cubicBezTo>
                  <a:pt x="6" y="48"/>
                  <a:pt x="7" y="45"/>
                  <a:pt x="9" y="42"/>
                </a:cubicBezTo>
                <a:cubicBezTo>
                  <a:pt x="27" y="0"/>
                  <a:pt x="27" y="0"/>
                  <a:pt x="27" y="0"/>
                </a:cubicBezTo>
                <a:cubicBezTo>
                  <a:pt x="28" y="0"/>
                  <a:pt x="28" y="0"/>
                  <a:pt x="28" y="0"/>
                </a:cubicBezTo>
                <a:cubicBezTo>
                  <a:pt x="46" y="42"/>
                  <a:pt x="46" y="42"/>
                  <a:pt x="46" y="42"/>
                </a:cubicBezTo>
                <a:cubicBezTo>
                  <a:pt x="47" y="46"/>
                  <a:pt x="49" y="48"/>
                  <a:pt x="50" y="49"/>
                </a:cubicBezTo>
                <a:cubicBezTo>
                  <a:pt x="51" y="50"/>
                  <a:pt x="53" y="50"/>
                  <a:pt x="55" y="50"/>
                </a:cubicBezTo>
                <a:cubicBezTo>
                  <a:pt x="55" y="52"/>
                  <a:pt x="55" y="52"/>
                  <a:pt x="55" y="52"/>
                </a:cubicBezTo>
                <a:cubicBezTo>
                  <a:pt x="35" y="52"/>
                  <a:pt x="35" y="52"/>
                  <a:pt x="35" y="52"/>
                </a:cubicBezTo>
                <a:cubicBezTo>
                  <a:pt x="35" y="50"/>
                  <a:pt x="35" y="50"/>
                  <a:pt x="35" y="50"/>
                </a:cubicBezTo>
                <a:cubicBezTo>
                  <a:pt x="37" y="50"/>
                  <a:pt x="38" y="50"/>
                  <a:pt x="39" y="49"/>
                </a:cubicBezTo>
                <a:cubicBezTo>
                  <a:pt x="39" y="49"/>
                  <a:pt x="40" y="48"/>
                  <a:pt x="40" y="47"/>
                </a:cubicBezTo>
                <a:cubicBezTo>
                  <a:pt x="40" y="46"/>
                  <a:pt x="39" y="44"/>
                  <a:pt x="38" y="42"/>
                </a:cubicBezTo>
                <a:lnTo>
                  <a:pt x="35" y="35"/>
                </a:lnTo>
                <a:close/>
                <a:moveTo>
                  <a:pt x="78" y="44"/>
                </a:moveTo>
                <a:cubicBezTo>
                  <a:pt x="78" y="31"/>
                  <a:pt x="78" y="31"/>
                  <a:pt x="78" y="31"/>
                </a:cubicBezTo>
                <a:cubicBezTo>
                  <a:pt x="74" y="33"/>
                  <a:pt x="71" y="34"/>
                  <a:pt x="70" y="34"/>
                </a:cubicBezTo>
                <a:cubicBezTo>
                  <a:pt x="68" y="36"/>
                  <a:pt x="67" y="37"/>
                  <a:pt x="66" y="38"/>
                </a:cubicBezTo>
                <a:cubicBezTo>
                  <a:pt x="65" y="39"/>
                  <a:pt x="65" y="40"/>
                  <a:pt x="65" y="42"/>
                </a:cubicBezTo>
                <a:cubicBezTo>
                  <a:pt x="65" y="44"/>
                  <a:pt x="65" y="45"/>
                  <a:pt x="66" y="46"/>
                </a:cubicBezTo>
                <a:cubicBezTo>
                  <a:pt x="67" y="48"/>
                  <a:pt x="69" y="48"/>
                  <a:pt x="70" y="48"/>
                </a:cubicBezTo>
                <a:cubicBezTo>
                  <a:pt x="72" y="48"/>
                  <a:pt x="75" y="47"/>
                  <a:pt x="78" y="44"/>
                </a:cubicBezTo>
                <a:moveTo>
                  <a:pt x="78" y="47"/>
                </a:moveTo>
                <a:cubicBezTo>
                  <a:pt x="74" y="50"/>
                  <a:pt x="72" y="51"/>
                  <a:pt x="71" y="52"/>
                </a:cubicBezTo>
                <a:cubicBezTo>
                  <a:pt x="70" y="52"/>
                  <a:pt x="68" y="53"/>
                  <a:pt x="67" y="53"/>
                </a:cubicBezTo>
                <a:cubicBezTo>
                  <a:pt x="64" y="53"/>
                  <a:pt x="62" y="52"/>
                  <a:pt x="61" y="50"/>
                </a:cubicBezTo>
                <a:cubicBezTo>
                  <a:pt x="59" y="49"/>
                  <a:pt x="58" y="46"/>
                  <a:pt x="58" y="44"/>
                </a:cubicBezTo>
                <a:cubicBezTo>
                  <a:pt x="58" y="42"/>
                  <a:pt x="59" y="41"/>
                  <a:pt x="60" y="39"/>
                </a:cubicBezTo>
                <a:cubicBezTo>
                  <a:pt x="61" y="38"/>
                  <a:pt x="62" y="36"/>
                  <a:pt x="65" y="34"/>
                </a:cubicBezTo>
                <a:cubicBezTo>
                  <a:pt x="67" y="33"/>
                  <a:pt x="72" y="31"/>
                  <a:pt x="78" y="29"/>
                </a:cubicBezTo>
                <a:cubicBezTo>
                  <a:pt x="78" y="28"/>
                  <a:pt x="78" y="28"/>
                  <a:pt x="78" y="28"/>
                </a:cubicBezTo>
                <a:cubicBezTo>
                  <a:pt x="78" y="24"/>
                  <a:pt x="77" y="22"/>
                  <a:pt x="76" y="21"/>
                </a:cubicBezTo>
                <a:cubicBezTo>
                  <a:pt x="75" y="19"/>
                  <a:pt x="73" y="19"/>
                  <a:pt x="71" y="19"/>
                </a:cubicBezTo>
                <a:cubicBezTo>
                  <a:pt x="70" y="19"/>
                  <a:pt x="68" y="19"/>
                  <a:pt x="67" y="20"/>
                </a:cubicBezTo>
                <a:cubicBezTo>
                  <a:pt x="66" y="21"/>
                  <a:pt x="66" y="22"/>
                  <a:pt x="66" y="23"/>
                </a:cubicBezTo>
                <a:cubicBezTo>
                  <a:pt x="66" y="25"/>
                  <a:pt x="66" y="25"/>
                  <a:pt x="66" y="25"/>
                </a:cubicBezTo>
                <a:cubicBezTo>
                  <a:pt x="66" y="26"/>
                  <a:pt x="66" y="27"/>
                  <a:pt x="65" y="28"/>
                </a:cubicBezTo>
                <a:cubicBezTo>
                  <a:pt x="65" y="28"/>
                  <a:pt x="64" y="29"/>
                  <a:pt x="63" y="29"/>
                </a:cubicBezTo>
                <a:cubicBezTo>
                  <a:pt x="62" y="29"/>
                  <a:pt x="61" y="28"/>
                  <a:pt x="61" y="28"/>
                </a:cubicBezTo>
                <a:cubicBezTo>
                  <a:pt x="60" y="27"/>
                  <a:pt x="60" y="26"/>
                  <a:pt x="60" y="25"/>
                </a:cubicBezTo>
                <a:cubicBezTo>
                  <a:pt x="60" y="23"/>
                  <a:pt x="61" y="21"/>
                  <a:pt x="63" y="19"/>
                </a:cubicBezTo>
                <a:cubicBezTo>
                  <a:pt x="65" y="17"/>
                  <a:pt x="68" y="16"/>
                  <a:pt x="72" y="16"/>
                </a:cubicBezTo>
                <a:cubicBezTo>
                  <a:pt x="75" y="16"/>
                  <a:pt x="78" y="17"/>
                  <a:pt x="80" y="18"/>
                </a:cubicBezTo>
                <a:cubicBezTo>
                  <a:pt x="81" y="19"/>
                  <a:pt x="82" y="20"/>
                  <a:pt x="83" y="21"/>
                </a:cubicBezTo>
                <a:cubicBezTo>
                  <a:pt x="84" y="23"/>
                  <a:pt x="84" y="25"/>
                  <a:pt x="84" y="28"/>
                </a:cubicBezTo>
                <a:cubicBezTo>
                  <a:pt x="84" y="40"/>
                  <a:pt x="84" y="40"/>
                  <a:pt x="84" y="40"/>
                </a:cubicBezTo>
                <a:cubicBezTo>
                  <a:pt x="84" y="43"/>
                  <a:pt x="84" y="45"/>
                  <a:pt x="84" y="46"/>
                </a:cubicBezTo>
                <a:cubicBezTo>
                  <a:pt x="84" y="47"/>
                  <a:pt x="84" y="47"/>
                  <a:pt x="85" y="47"/>
                </a:cubicBezTo>
                <a:cubicBezTo>
                  <a:pt x="85" y="48"/>
                  <a:pt x="85" y="48"/>
                  <a:pt x="86" y="48"/>
                </a:cubicBezTo>
                <a:cubicBezTo>
                  <a:pt x="86" y="48"/>
                  <a:pt x="86" y="48"/>
                  <a:pt x="87" y="48"/>
                </a:cubicBezTo>
                <a:cubicBezTo>
                  <a:pt x="87" y="47"/>
                  <a:pt x="88" y="46"/>
                  <a:pt x="90" y="45"/>
                </a:cubicBezTo>
                <a:cubicBezTo>
                  <a:pt x="90" y="47"/>
                  <a:pt x="90" y="47"/>
                  <a:pt x="90" y="47"/>
                </a:cubicBezTo>
                <a:cubicBezTo>
                  <a:pt x="87" y="51"/>
                  <a:pt x="84" y="53"/>
                  <a:pt x="82" y="53"/>
                </a:cubicBezTo>
                <a:cubicBezTo>
                  <a:pt x="80" y="53"/>
                  <a:pt x="80" y="52"/>
                  <a:pt x="79" y="51"/>
                </a:cubicBezTo>
                <a:cubicBezTo>
                  <a:pt x="78" y="50"/>
                  <a:pt x="78" y="49"/>
                  <a:pt x="78" y="47"/>
                </a:cubicBezTo>
              </a:path>
            </a:pathLst>
          </a:custGeom>
          <a:solidFill>
            <a:srgbClr val="FFFFFF"/>
          </a:solidFill>
          <a:ln>
            <a:noFill/>
          </a:ln>
          <a:extLst/>
        </p:spPr>
        <p:txBody>
          <a:bodyPr vert="horz" wrap="square" lIns="93260" tIns="46630" rIns="93260" bIns="46630" numCol="1" anchor="t" anchorCtr="0" compatLnSpc="1">
            <a:prstTxWarp prst="textNoShape">
              <a:avLst/>
            </a:prstTxWarp>
          </a:bodyPr>
          <a:lstStyle/>
          <a:p>
            <a:endParaRPr lang="en-US" sz="1836"/>
          </a:p>
        </p:txBody>
      </p:sp>
      <p:sp>
        <p:nvSpPr>
          <p:cNvPr id="41" name="Freeform 85"/>
          <p:cNvSpPr>
            <a:spLocks noEditPoints="1"/>
          </p:cNvSpPr>
          <p:nvPr/>
        </p:nvSpPr>
        <p:spPr bwMode="black">
          <a:xfrm>
            <a:off x="4005504" y="795839"/>
            <a:ext cx="1616280" cy="896422"/>
          </a:xfrm>
          <a:custGeom>
            <a:avLst/>
            <a:gdLst>
              <a:gd name="T0" fmla="*/ 97 w 119"/>
              <a:gd name="T1" fmla="*/ 33 h 66"/>
              <a:gd name="T2" fmla="*/ 54 w 119"/>
              <a:gd name="T3" fmla="*/ 66 h 66"/>
              <a:gd name="T4" fmla="*/ 54 w 119"/>
              <a:gd name="T5" fmla="*/ 0 h 66"/>
              <a:gd name="T6" fmla="*/ 97 w 119"/>
              <a:gd name="T7" fmla="*/ 33 h 66"/>
              <a:gd name="T8" fmla="*/ 0 w 119"/>
              <a:gd name="T9" fmla="*/ 0 h 66"/>
              <a:gd name="T10" fmla="*/ 0 w 119"/>
              <a:gd name="T11" fmla="*/ 66 h 66"/>
              <a:gd name="T12" fmla="*/ 43 w 119"/>
              <a:gd name="T13" fmla="*/ 33 h 66"/>
              <a:gd name="T14" fmla="*/ 0 w 119"/>
              <a:gd name="T15" fmla="*/ 0 h 66"/>
              <a:gd name="T16" fmla="*/ 119 w 119"/>
              <a:gd name="T17" fmla="*/ 3 h 66"/>
              <a:gd name="T18" fmla="*/ 106 w 119"/>
              <a:gd name="T19" fmla="*/ 3 h 66"/>
              <a:gd name="T20" fmla="*/ 106 w 119"/>
              <a:gd name="T21" fmla="*/ 63 h 66"/>
              <a:gd name="T22" fmla="*/ 119 w 119"/>
              <a:gd name="T23" fmla="*/ 63 h 66"/>
              <a:gd name="T24" fmla="*/ 119 w 119"/>
              <a:gd name="T25" fmla="*/ 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9" h="66">
                <a:moveTo>
                  <a:pt x="97" y="33"/>
                </a:moveTo>
                <a:lnTo>
                  <a:pt x="54" y="66"/>
                </a:lnTo>
                <a:lnTo>
                  <a:pt x="54" y="0"/>
                </a:lnTo>
                <a:lnTo>
                  <a:pt x="97" y="33"/>
                </a:lnTo>
                <a:close/>
                <a:moveTo>
                  <a:pt x="0" y="0"/>
                </a:moveTo>
                <a:lnTo>
                  <a:pt x="0" y="66"/>
                </a:lnTo>
                <a:lnTo>
                  <a:pt x="43" y="33"/>
                </a:lnTo>
                <a:lnTo>
                  <a:pt x="0" y="0"/>
                </a:lnTo>
                <a:close/>
                <a:moveTo>
                  <a:pt x="119" y="3"/>
                </a:moveTo>
                <a:lnTo>
                  <a:pt x="106" y="3"/>
                </a:lnTo>
                <a:lnTo>
                  <a:pt x="106" y="63"/>
                </a:lnTo>
                <a:lnTo>
                  <a:pt x="119" y="63"/>
                </a:lnTo>
                <a:lnTo>
                  <a:pt x="119" y="3"/>
                </a:lnTo>
                <a:close/>
              </a:path>
            </a:pathLst>
          </a:custGeom>
          <a:solidFill>
            <a:srgbClr val="FFFFFF"/>
          </a:solidFill>
          <a:ln>
            <a:noFill/>
          </a:ln>
          <a:extLst/>
        </p:spPr>
        <p:txBody>
          <a:bodyPr vert="horz" wrap="square" lIns="93260" tIns="46630" rIns="93260" bIns="46630" numCol="1" anchor="t" anchorCtr="0" compatLnSpc="1">
            <a:prstTxWarp prst="textNoShape">
              <a:avLst/>
            </a:prstTxWarp>
          </a:bodyPr>
          <a:lstStyle/>
          <a:p>
            <a:endParaRPr lang="en-US" sz="1836"/>
          </a:p>
        </p:txBody>
      </p:sp>
      <p:pic>
        <p:nvPicPr>
          <p:cNvPr id="43" name="Picture 4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19415" y="4719106"/>
            <a:ext cx="958565" cy="1943223"/>
          </a:xfrm>
          <a:prstGeom prst="rect">
            <a:avLst/>
          </a:prstGeom>
        </p:spPr>
      </p:pic>
      <p:sp>
        <p:nvSpPr>
          <p:cNvPr id="44" name="Rectangle 43"/>
          <p:cNvSpPr/>
          <p:nvPr/>
        </p:nvSpPr>
        <p:spPr>
          <a:xfrm>
            <a:off x="5809048" y="5693372"/>
            <a:ext cx="1625857" cy="958518"/>
          </a:xfrm>
          <a:prstGeom prst="rect">
            <a:avLst/>
          </a:prstGeom>
          <a:noFill/>
          <a:ln>
            <a:noFill/>
          </a:ln>
        </p:spPr>
        <p:txBody>
          <a:bodyPr wrap="square" lIns="93260" tIns="46630" rIns="93260" bIns="46630">
            <a:spAutoFit/>
          </a:bodyPr>
          <a:lstStyle/>
          <a:p>
            <a:pPr algn="ctr"/>
            <a:r>
              <a:rPr lang="en-US" sz="5507" dirty="0">
                <a:ln w="0"/>
                <a:effectLst>
                  <a:outerShdw blurRad="38100" dist="19050" dir="2700000" algn="tl" rotWithShape="0">
                    <a:schemeClr val="dk1">
                      <a:alpha val="40000"/>
                    </a:schemeClr>
                  </a:outerShdw>
                </a:effectLst>
              </a:rPr>
              <a:t>&lt;/&gt;</a:t>
            </a:r>
          </a:p>
        </p:txBody>
      </p:sp>
    </p:spTree>
    <p:extLst>
      <p:ext uri="{BB962C8B-B14F-4D97-AF65-F5344CB8AC3E}">
        <p14:creationId xmlns:p14="http://schemas.microsoft.com/office/powerpoint/2010/main" val="40575371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Storytelling workflow</a:t>
            </a:r>
            <a:endParaRPr lang="en-US" dirty="0"/>
          </a:p>
        </p:txBody>
      </p:sp>
      <p:sp>
        <p:nvSpPr>
          <p:cNvPr id="18" name="Shape 17"/>
          <p:cNvSpPr/>
          <p:nvPr/>
        </p:nvSpPr>
        <p:spPr>
          <a:xfrm>
            <a:off x="2072746" y="906329"/>
            <a:ext cx="8290983" cy="5181864"/>
          </a:xfrm>
          <a:prstGeom prst="swooshArrow">
            <a:avLst>
              <a:gd name="adj1" fmla="val 25000"/>
              <a:gd name="adj2" fmla="val 25000"/>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19" name="Oval 18"/>
          <p:cNvSpPr/>
          <p:nvPr/>
        </p:nvSpPr>
        <p:spPr>
          <a:xfrm>
            <a:off x="2889407" y="4759564"/>
            <a:ext cx="190692" cy="190692"/>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 name="Freeform 19"/>
          <p:cNvSpPr/>
          <p:nvPr/>
        </p:nvSpPr>
        <p:spPr>
          <a:xfrm>
            <a:off x="3017830" y="4868858"/>
            <a:ext cx="1417758" cy="1233283"/>
          </a:xfrm>
          <a:custGeom>
            <a:avLst/>
            <a:gdLst>
              <a:gd name="connsiteX0" fmla="*/ 0 w 1417758"/>
              <a:gd name="connsiteY0" fmla="*/ 0 h 1233283"/>
              <a:gd name="connsiteX1" fmla="*/ 1417758 w 1417758"/>
              <a:gd name="connsiteY1" fmla="*/ 0 h 1233283"/>
              <a:gd name="connsiteX2" fmla="*/ 1417758 w 1417758"/>
              <a:gd name="connsiteY2" fmla="*/ 1233283 h 1233283"/>
              <a:gd name="connsiteX3" fmla="*/ 0 w 1417758"/>
              <a:gd name="connsiteY3" fmla="*/ 1233283 h 1233283"/>
              <a:gd name="connsiteX4" fmla="*/ 0 w 1417758"/>
              <a:gd name="connsiteY4" fmla="*/ 0 h 12332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7758" h="1233283">
                <a:moveTo>
                  <a:pt x="0" y="0"/>
                </a:moveTo>
                <a:lnTo>
                  <a:pt x="1417758" y="0"/>
                </a:lnTo>
                <a:lnTo>
                  <a:pt x="1417758" y="1233283"/>
                </a:lnTo>
                <a:lnTo>
                  <a:pt x="0" y="123328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1044" tIns="0" rIns="0" bIns="0" numCol="1" spcCol="1270" anchor="t" anchorCtr="0">
            <a:noAutofit/>
          </a:bodyPr>
          <a:lstStyle/>
          <a:p>
            <a:pPr lvl="0" algn="ctr" defTabSz="1200150">
              <a:lnSpc>
                <a:spcPct val="90000"/>
              </a:lnSpc>
              <a:spcBef>
                <a:spcPct val="0"/>
              </a:spcBef>
              <a:spcAft>
                <a:spcPct val="35000"/>
              </a:spcAft>
            </a:pPr>
            <a:r>
              <a:rPr lang="en-US" sz="2700" kern="1200" dirty="0" smtClean="0"/>
              <a:t>Capture &amp; Collect</a:t>
            </a:r>
            <a:endParaRPr lang="en-US" sz="2700" kern="1200" dirty="0"/>
          </a:p>
        </p:txBody>
      </p:sp>
      <p:sp>
        <p:nvSpPr>
          <p:cNvPr id="21" name="Oval 20"/>
          <p:cNvSpPr/>
          <p:nvPr/>
        </p:nvSpPr>
        <p:spPr>
          <a:xfrm>
            <a:off x="4236692" y="3554262"/>
            <a:ext cx="331639" cy="331639"/>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 name="Freeform 21"/>
          <p:cNvSpPr/>
          <p:nvPr/>
        </p:nvSpPr>
        <p:spPr>
          <a:xfrm>
            <a:off x="4389436" y="3954466"/>
            <a:ext cx="1741106" cy="1148652"/>
          </a:xfrm>
          <a:custGeom>
            <a:avLst/>
            <a:gdLst>
              <a:gd name="connsiteX0" fmla="*/ 0 w 1741106"/>
              <a:gd name="connsiteY0" fmla="*/ 0 h 1148652"/>
              <a:gd name="connsiteX1" fmla="*/ 1741106 w 1741106"/>
              <a:gd name="connsiteY1" fmla="*/ 0 h 1148652"/>
              <a:gd name="connsiteX2" fmla="*/ 1741106 w 1741106"/>
              <a:gd name="connsiteY2" fmla="*/ 1148652 h 1148652"/>
              <a:gd name="connsiteX3" fmla="*/ 0 w 1741106"/>
              <a:gd name="connsiteY3" fmla="*/ 1148652 h 1148652"/>
              <a:gd name="connsiteX4" fmla="*/ 0 w 1741106"/>
              <a:gd name="connsiteY4" fmla="*/ 0 h 11486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1106" h="1148652">
                <a:moveTo>
                  <a:pt x="0" y="0"/>
                </a:moveTo>
                <a:lnTo>
                  <a:pt x="1741106" y="0"/>
                </a:lnTo>
                <a:lnTo>
                  <a:pt x="1741106" y="1148652"/>
                </a:lnTo>
                <a:lnTo>
                  <a:pt x="0" y="114865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5729" tIns="0" rIns="0" bIns="0" numCol="1" spcCol="1270" anchor="t" anchorCtr="0">
            <a:noAutofit/>
          </a:bodyPr>
          <a:lstStyle/>
          <a:p>
            <a:pPr lvl="0" algn="l" defTabSz="1200150">
              <a:lnSpc>
                <a:spcPct val="90000"/>
              </a:lnSpc>
              <a:spcBef>
                <a:spcPct val="0"/>
              </a:spcBef>
              <a:spcAft>
                <a:spcPct val="35000"/>
              </a:spcAft>
            </a:pPr>
            <a:r>
              <a:rPr lang="en-US" sz="2700" kern="1200" dirty="0" smtClean="0"/>
              <a:t>Organize</a:t>
            </a:r>
            <a:endParaRPr lang="en-US" sz="2700" kern="1200" dirty="0"/>
          </a:p>
        </p:txBody>
      </p:sp>
      <p:sp>
        <p:nvSpPr>
          <p:cNvPr id="23" name="Oval 22"/>
          <p:cNvSpPr/>
          <p:nvPr/>
        </p:nvSpPr>
        <p:spPr>
          <a:xfrm>
            <a:off x="5957071" y="2666090"/>
            <a:ext cx="439422" cy="439422"/>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 name="Freeform 23"/>
          <p:cNvSpPr/>
          <p:nvPr/>
        </p:nvSpPr>
        <p:spPr>
          <a:xfrm>
            <a:off x="6176782" y="3419336"/>
            <a:ext cx="1741106" cy="2135323"/>
          </a:xfrm>
          <a:custGeom>
            <a:avLst/>
            <a:gdLst>
              <a:gd name="connsiteX0" fmla="*/ 0 w 1741106"/>
              <a:gd name="connsiteY0" fmla="*/ 0 h 2135323"/>
              <a:gd name="connsiteX1" fmla="*/ 1741106 w 1741106"/>
              <a:gd name="connsiteY1" fmla="*/ 0 h 2135323"/>
              <a:gd name="connsiteX2" fmla="*/ 1741106 w 1741106"/>
              <a:gd name="connsiteY2" fmla="*/ 2135323 h 2135323"/>
              <a:gd name="connsiteX3" fmla="*/ 0 w 1741106"/>
              <a:gd name="connsiteY3" fmla="*/ 2135323 h 2135323"/>
              <a:gd name="connsiteX4" fmla="*/ 0 w 1741106"/>
              <a:gd name="connsiteY4" fmla="*/ 0 h 2135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1106" h="2135323">
                <a:moveTo>
                  <a:pt x="0" y="0"/>
                </a:moveTo>
                <a:lnTo>
                  <a:pt x="1741106" y="0"/>
                </a:lnTo>
                <a:lnTo>
                  <a:pt x="1741106" y="2135323"/>
                </a:lnTo>
                <a:lnTo>
                  <a:pt x="0" y="213532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32841" tIns="0" rIns="0" bIns="0" numCol="1" spcCol="1270" anchor="t" anchorCtr="0">
            <a:noAutofit/>
          </a:bodyPr>
          <a:lstStyle/>
          <a:p>
            <a:pPr lvl="0" algn="l" defTabSz="1200150">
              <a:lnSpc>
                <a:spcPct val="90000"/>
              </a:lnSpc>
              <a:spcBef>
                <a:spcPct val="0"/>
              </a:spcBef>
              <a:spcAft>
                <a:spcPct val="35000"/>
              </a:spcAft>
            </a:pPr>
            <a:r>
              <a:rPr lang="en-US" sz="2700" kern="1200" dirty="0" smtClean="0"/>
              <a:t>Visualize</a:t>
            </a:r>
          </a:p>
        </p:txBody>
      </p:sp>
      <p:sp>
        <p:nvSpPr>
          <p:cNvPr id="25" name="Oval 24"/>
          <p:cNvSpPr/>
          <p:nvPr/>
        </p:nvSpPr>
        <p:spPr>
          <a:xfrm>
            <a:off x="7830833" y="2078467"/>
            <a:ext cx="588659" cy="588659"/>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 name="Freeform 25"/>
          <p:cNvSpPr/>
          <p:nvPr/>
        </p:nvSpPr>
        <p:spPr>
          <a:xfrm>
            <a:off x="8125163" y="3363526"/>
            <a:ext cx="1741106" cy="1733938"/>
          </a:xfrm>
          <a:custGeom>
            <a:avLst/>
            <a:gdLst>
              <a:gd name="connsiteX0" fmla="*/ 0 w 1741106"/>
              <a:gd name="connsiteY0" fmla="*/ 0 h 1733938"/>
              <a:gd name="connsiteX1" fmla="*/ 1741106 w 1741106"/>
              <a:gd name="connsiteY1" fmla="*/ 0 h 1733938"/>
              <a:gd name="connsiteX2" fmla="*/ 1741106 w 1741106"/>
              <a:gd name="connsiteY2" fmla="*/ 1733938 h 1733938"/>
              <a:gd name="connsiteX3" fmla="*/ 0 w 1741106"/>
              <a:gd name="connsiteY3" fmla="*/ 1733938 h 1733938"/>
              <a:gd name="connsiteX4" fmla="*/ 0 w 1741106"/>
              <a:gd name="connsiteY4" fmla="*/ 0 h 17339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1106" h="1733938">
                <a:moveTo>
                  <a:pt x="0" y="0"/>
                </a:moveTo>
                <a:lnTo>
                  <a:pt x="1741106" y="0"/>
                </a:lnTo>
                <a:lnTo>
                  <a:pt x="1741106" y="1733938"/>
                </a:lnTo>
                <a:lnTo>
                  <a:pt x="0" y="173393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11919" tIns="0" rIns="0" bIns="0" numCol="1" spcCol="1270" anchor="t" anchorCtr="0">
            <a:noAutofit/>
          </a:bodyPr>
          <a:lstStyle/>
          <a:p>
            <a:pPr lvl="0" algn="ctr" defTabSz="1200150">
              <a:lnSpc>
                <a:spcPct val="90000"/>
              </a:lnSpc>
              <a:spcBef>
                <a:spcPct val="0"/>
              </a:spcBef>
              <a:spcAft>
                <a:spcPts val="0"/>
              </a:spcAft>
            </a:pPr>
            <a:r>
              <a:rPr lang="en-US" sz="2700" kern="1200" dirty="0" smtClean="0"/>
              <a:t>Share</a:t>
            </a:r>
          </a:p>
          <a:p>
            <a:pPr lvl="0" algn="ctr" defTabSz="1200150">
              <a:lnSpc>
                <a:spcPct val="90000"/>
              </a:lnSpc>
              <a:spcBef>
                <a:spcPct val="0"/>
              </a:spcBef>
              <a:spcAft>
                <a:spcPts val="0"/>
              </a:spcAft>
            </a:pPr>
            <a:r>
              <a:rPr lang="en-US" sz="2700" kern="1200" dirty="0" smtClean="0"/>
              <a:t>&amp; Present</a:t>
            </a:r>
            <a:endParaRPr lang="en-US" sz="2700" kern="1200" dirty="0"/>
          </a:p>
        </p:txBody>
      </p:sp>
      <p:sp>
        <p:nvSpPr>
          <p:cNvPr id="7" name="Freeform 34"/>
          <p:cNvSpPr>
            <a:spLocks noEditPoints="1"/>
          </p:cNvSpPr>
          <p:nvPr/>
        </p:nvSpPr>
        <p:spPr bwMode="black">
          <a:xfrm>
            <a:off x="2179636" y="4258748"/>
            <a:ext cx="610521" cy="411994"/>
          </a:xfrm>
          <a:custGeom>
            <a:avLst/>
            <a:gdLst>
              <a:gd name="T0" fmla="*/ 2163 w 2252"/>
              <a:gd name="T1" fmla="*/ 31 h 1520"/>
              <a:gd name="T2" fmla="*/ 390 w 2252"/>
              <a:gd name="T3" fmla="*/ 31 h 1520"/>
              <a:gd name="T4" fmla="*/ 90 w 2252"/>
              <a:gd name="T5" fmla="*/ 24 h 1520"/>
              <a:gd name="T6" fmla="*/ 0 w 2252"/>
              <a:gd name="T7" fmla="*/ 113 h 1520"/>
              <a:gd name="T8" fmla="*/ 0 w 2252"/>
              <a:gd name="T9" fmla="*/ 1418 h 1520"/>
              <a:gd name="T10" fmla="*/ 90 w 2252"/>
              <a:gd name="T11" fmla="*/ 1508 h 1520"/>
              <a:gd name="T12" fmla="*/ 463 w 2252"/>
              <a:gd name="T13" fmla="*/ 1478 h 1520"/>
              <a:gd name="T14" fmla="*/ 2163 w 2252"/>
              <a:gd name="T15" fmla="*/ 1478 h 1520"/>
              <a:gd name="T16" fmla="*/ 2252 w 2252"/>
              <a:gd name="T17" fmla="*/ 1388 h 1520"/>
              <a:gd name="T18" fmla="*/ 2252 w 2252"/>
              <a:gd name="T19" fmla="*/ 121 h 1520"/>
              <a:gd name="T20" fmla="*/ 2163 w 2252"/>
              <a:gd name="T21" fmla="*/ 31 h 1520"/>
              <a:gd name="T22" fmla="*/ 1635 w 2252"/>
              <a:gd name="T23" fmla="*/ 1391 h 1520"/>
              <a:gd name="T24" fmla="*/ 546 w 2252"/>
              <a:gd name="T25" fmla="*/ 1391 h 1520"/>
              <a:gd name="T26" fmla="*/ 512 w 2252"/>
              <a:gd name="T27" fmla="*/ 1354 h 1520"/>
              <a:gd name="T28" fmla="*/ 546 w 2252"/>
              <a:gd name="T29" fmla="*/ 1316 h 1520"/>
              <a:gd name="T30" fmla="*/ 1635 w 2252"/>
              <a:gd name="T31" fmla="*/ 1316 h 1520"/>
              <a:gd name="T32" fmla="*/ 1668 w 2252"/>
              <a:gd name="T33" fmla="*/ 1354 h 1520"/>
              <a:gd name="T34" fmla="*/ 1635 w 2252"/>
              <a:gd name="T35" fmla="*/ 1391 h 1520"/>
              <a:gd name="T36" fmla="*/ 1305 w 2252"/>
              <a:gd name="T37" fmla="*/ 1195 h 1520"/>
              <a:gd name="T38" fmla="*/ 877 w 2252"/>
              <a:gd name="T39" fmla="*/ 766 h 1520"/>
              <a:gd name="T40" fmla="*/ 1305 w 2252"/>
              <a:gd name="T41" fmla="*/ 337 h 1520"/>
              <a:gd name="T42" fmla="*/ 1734 w 2252"/>
              <a:gd name="T43" fmla="*/ 766 h 1520"/>
              <a:gd name="T44" fmla="*/ 1305 w 2252"/>
              <a:gd name="T45" fmla="*/ 1195 h 1520"/>
              <a:gd name="T46" fmla="*/ 1966 w 2252"/>
              <a:gd name="T47" fmla="*/ 325 h 1520"/>
              <a:gd name="T48" fmla="*/ 1810 w 2252"/>
              <a:gd name="T49" fmla="*/ 325 h 1520"/>
              <a:gd name="T50" fmla="*/ 1720 w 2252"/>
              <a:gd name="T51" fmla="*/ 235 h 1520"/>
              <a:gd name="T52" fmla="*/ 1810 w 2252"/>
              <a:gd name="T53" fmla="*/ 146 h 1520"/>
              <a:gd name="T54" fmla="*/ 1966 w 2252"/>
              <a:gd name="T55" fmla="*/ 146 h 1520"/>
              <a:gd name="T56" fmla="*/ 2056 w 2252"/>
              <a:gd name="T57" fmla="*/ 235 h 1520"/>
              <a:gd name="T58" fmla="*/ 1966 w 2252"/>
              <a:gd name="T59" fmla="*/ 325 h 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52" h="1520">
                <a:moveTo>
                  <a:pt x="2163" y="31"/>
                </a:moveTo>
                <a:cubicBezTo>
                  <a:pt x="390" y="31"/>
                  <a:pt x="390" y="31"/>
                  <a:pt x="390" y="31"/>
                </a:cubicBezTo>
                <a:cubicBezTo>
                  <a:pt x="247" y="0"/>
                  <a:pt x="126" y="24"/>
                  <a:pt x="90" y="24"/>
                </a:cubicBezTo>
                <a:cubicBezTo>
                  <a:pt x="40" y="24"/>
                  <a:pt x="0" y="64"/>
                  <a:pt x="0" y="113"/>
                </a:cubicBezTo>
                <a:cubicBezTo>
                  <a:pt x="0" y="1418"/>
                  <a:pt x="0" y="1418"/>
                  <a:pt x="0" y="1418"/>
                </a:cubicBezTo>
                <a:cubicBezTo>
                  <a:pt x="0" y="1468"/>
                  <a:pt x="40" y="1508"/>
                  <a:pt x="90" y="1508"/>
                </a:cubicBezTo>
                <a:cubicBezTo>
                  <a:pt x="134" y="1508"/>
                  <a:pt x="382" y="1520"/>
                  <a:pt x="463" y="1478"/>
                </a:cubicBezTo>
                <a:cubicBezTo>
                  <a:pt x="2163" y="1478"/>
                  <a:pt x="2163" y="1478"/>
                  <a:pt x="2163" y="1478"/>
                </a:cubicBezTo>
                <a:cubicBezTo>
                  <a:pt x="2212" y="1478"/>
                  <a:pt x="2252" y="1438"/>
                  <a:pt x="2252" y="1388"/>
                </a:cubicBezTo>
                <a:cubicBezTo>
                  <a:pt x="2252" y="121"/>
                  <a:pt x="2252" y="121"/>
                  <a:pt x="2252" y="121"/>
                </a:cubicBezTo>
                <a:cubicBezTo>
                  <a:pt x="2252" y="71"/>
                  <a:pt x="2212" y="31"/>
                  <a:pt x="2163" y="31"/>
                </a:cubicBezTo>
                <a:close/>
                <a:moveTo>
                  <a:pt x="1635" y="1391"/>
                </a:moveTo>
                <a:cubicBezTo>
                  <a:pt x="546" y="1391"/>
                  <a:pt x="546" y="1391"/>
                  <a:pt x="546" y="1391"/>
                </a:cubicBezTo>
                <a:cubicBezTo>
                  <a:pt x="527" y="1391"/>
                  <a:pt x="512" y="1374"/>
                  <a:pt x="512" y="1354"/>
                </a:cubicBezTo>
                <a:cubicBezTo>
                  <a:pt x="512" y="1333"/>
                  <a:pt x="527" y="1316"/>
                  <a:pt x="546" y="1316"/>
                </a:cubicBezTo>
                <a:cubicBezTo>
                  <a:pt x="1635" y="1316"/>
                  <a:pt x="1635" y="1316"/>
                  <a:pt x="1635" y="1316"/>
                </a:cubicBezTo>
                <a:cubicBezTo>
                  <a:pt x="1653" y="1316"/>
                  <a:pt x="1668" y="1333"/>
                  <a:pt x="1668" y="1354"/>
                </a:cubicBezTo>
                <a:cubicBezTo>
                  <a:pt x="1668" y="1374"/>
                  <a:pt x="1653" y="1391"/>
                  <a:pt x="1635" y="1391"/>
                </a:cubicBezTo>
                <a:close/>
                <a:moveTo>
                  <a:pt x="1305" y="1195"/>
                </a:moveTo>
                <a:cubicBezTo>
                  <a:pt x="1068" y="1195"/>
                  <a:pt x="877" y="1003"/>
                  <a:pt x="877" y="766"/>
                </a:cubicBezTo>
                <a:cubicBezTo>
                  <a:pt x="877" y="529"/>
                  <a:pt x="1068" y="337"/>
                  <a:pt x="1305" y="337"/>
                </a:cubicBezTo>
                <a:cubicBezTo>
                  <a:pt x="1542" y="337"/>
                  <a:pt x="1734" y="529"/>
                  <a:pt x="1734" y="766"/>
                </a:cubicBezTo>
                <a:cubicBezTo>
                  <a:pt x="1734" y="1003"/>
                  <a:pt x="1542" y="1195"/>
                  <a:pt x="1305" y="1195"/>
                </a:cubicBezTo>
                <a:close/>
                <a:moveTo>
                  <a:pt x="1966" y="325"/>
                </a:moveTo>
                <a:cubicBezTo>
                  <a:pt x="1810" y="325"/>
                  <a:pt x="1810" y="325"/>
                  <a:pt x="1810" y="325"/>
                </a:cubicBezTo>
                <a:cubicBezTo>
                  <a:pt x="1760" y="325"/>
                  <a:pt x="1720" y="285"/>
                  <a:pt x="1720" y="235"/>
                </a:cubicBezTo>
                <a:cubicBezTo>
                  <a:pt x="1720" y="186"/>
                  <a:pt x="1760" y="146"/>
                  <a:pt x="1810" y="146"/>
                </a:cubicBezTo>
                <a:cubicBezTo>
                  <a:pt x="1966" y="146"/>
                  <a:pt x="1966" y="146"/>
                  <a:pt x="1966" y="146"/>
                </a:cubicBezTo>
                <a:cubicBezTo>
                  <a:pt x="2016" y="146"/>
                  <a:pt x="2056" y="186"/>
                  <a:pt x="2056" y="235"/>
                </a:cubicBezTo>
                <a:cubicBezTo>
                  <a:pt x="2056" y="285"/>
                  <a:pt x="2016" y="325"/>
                  <a:pt x="1966" y="325"/>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a:solidFill>
                <a:schemeClr val="tx1">
                  <a:lumMod val="50000"/>
                </a:schemeClr>
              </a:solidFill>
              <a:latin typeface="Segoe Light" pitchFamily="34" charset="0"/>
            </a:endParaRPr>
          </a:p>
        </p:txBody>
      </p:sp>
      <p:sp>
        <p:nvSpPr>
          <p:cNvPr id="8" name="Freeform 25"/>
          <p:cNvSpPr>
            <a:spLocks noEditPoints="1"/>
          </p:cNvSpPr>
          <p:nvPr/>
        </p:nvSpPr>
        <p:spPr bwMode="black">
          <a:xfrm>
            <a:off x="3197952" y="2982223"/>
            <a:ext cx="557742" cy="558385"/>
          </a:xfrm>
          <a:custGeom>
            <a:avLst/>
            <a:gdLst>
              <a:gd name="T0" fmla="*/ 0 w 708"/>
              <a:gd name="T1" fmla="*/ 709 h 709"/>
              <a:gd name="T2" fmla="*/ 212 w 708"/>
              <a:gd name="T3" fmla="*/ 567 h 709"/>
              <a:gd name="T4" fmla="*/ 708 w 708"/>
              <a:gd name="T5" fmla="*/ 567 h 709"/>
              <a:gd name="T6" fmla="*/ 496 w 708"/>
              <a:gd name="T7" fmla="*/ 709 h 709"/>
              <a:gd name="T8" fmla="*/ 708 w 708"/>
              <a:gd name="T9" fmla="*/ 567 h 709"/>
              <a:gd name="T10" fmla="*/ 248 w 708"/>
              <a:gd name="T11" fmla="*/ 567 h 709"/>
              <a:gd name="T12" fmla="*/ 460 w 708"/>
              <a:gd name="T13" fmla="*/ 709 h 709"/>
              <a:gd name="T14" fmla="*/ 212 w 708"/>
              <a:gd name="T15" fmla="*/ 227 h 709"/>
              <a:gd name="T16" fmla="*/ 0 w 708"/>
              <a:gd name="T17" fmla="*/ 369 h 709"/>
              <a:gd name="T18" fmla="*/ 212 w 708"/>
              <a:gd name="T19" fmla="*/ 227 h 709"/>
              <a:gd name="T20" fmla="*/ 496 w 708"/>
              <a:gd name="T21" fmla="*/ 14 h 709"/>
              <a:gd name="T22" fmla="*/ 708 w 708"/>
              <a:gd name="T23" fmla="*/ 156 h 709"/>
              <a:gd name="T24" fmla="*/ 460 w 708"/>
              <a:gd name="T25" fmla="*/ 156 h 709"/>
              <a:gd name="T26" fmla="*/ 248 w 708"/>
              <a:gd name="T27" fmla="*/ 298 h 709"/>
              <a:gd name="T28" fmla="*/ 460 w 708"/>
              <a:gd name="T29" fmla="*/ 156 h 709"/>
              <a:gd name="T30" fmla="*/ 127 w 708"/>
              <a:gd name="T31" fmla="*/ 397 h 709"/>
              <a:gd name="T32" fmla="*/ 340 w 708"/>
              <a:gd name="T33" fmla="*/ 539 h 709"/>
              <a:gd name="T34" fmla="*/ 97 w 708"/>
              <a:gd name="T35" fmla="*/ 397 h 709"/>
              <a:gd name="T36" fmla="*/ 0 w 708"/>
              <a:gd name="T37" fmla="*/ 539 h 709"/>
              <a:gd name="T38" fmla="*/ 97 w 708"/>
              <a:gd name="T39" fmla="*/ 397 h 709"/>
              <a:gd name="T40" fmla="*/ 0 w 708"/>
              <a:gd name="T41" fmla="*/ 57 h 709"/>
              <a:gd name="T42" fmla="*/ 97 w 708"/>
              <a:gd name="T43" fmla="*/ 199 h 709"/>
              <a:gd name="T44" fmla="*/ 583 w 708"/>
              <a:gd name="T45" fmla="*/ 397 h 709"/>
              <a:gd name="T46" fmla="*/ 371 w 708"/>
              <a:gd name="T47" fmla="*/ 539 h 709"/>
              <a:gd name="T48" fmla="*/ 583 w 708"/>
              <a:gd name="T49" fmla="*/ 397 h 709"/>
              <a:gd name="T50" fmla="*/ 614 w 708"/>
              <a:gd name="T51" fmla="*/ 397 h 709"/>
              <a:gd name="T52" fmla="*/ 708 w 708"/>
              <a:gd name="T53" fmla="*/ 539 h 709"/>
              <a:gd name="T54" fmla="*/ 354 w 708"/>
              <a:gd name="T55" fmla="*/ 132 h 709"/>
              <a:gd name="T56" fmla="*/ 392 w 708"/>
              <a:gd name="T57" fmla="*/ 47 h 709"/>
              <a:gd name="T58" fmla="*/ 316 w 708"/>
              <a:gd name="T59" fmla="*/ 0 h 709"/>
              <a:gd name="T60" fmla="*/ 269 w 708"/>
              <a:gd name="T61" fmla="*/ 47 h 709"/>
              <a:gd name="T62" fmla="*/ 602 w 708"/>
              <a:gd name="T63" fmla="*/ 343 h 709"/>
              <a:gd name="T64" fmla="*/ 640 w 708"/>
              <a:gd name="T65" fmla="*/ 258 h 709"/>
              <a:gd name="T66" fmla="*/ 564 w 708"/>
              <a:gd name="T67" fmla="*/ 210 h 709"/>
              <a:gd name="T68" fmla="*/ 517 w 708"/>
              <a:gd name="T69" fmla="*/ 258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8" h="709">
                <a:moveTo>
                  <a:pt x="212" y="709"/>
                </a:moveTo>
                <a:lnTo>
                  <a:pt x="0" y="709"/>
                </a:lnTo>
                <a:lnTo>
                  <a:pt x="0" y="567"/>
                </a:lnTo>
                <a:lnTo>
                  <a:pt x="212" y="567"/>
                </a:lnTo>
                <a:lnTo>
                  <a:pt x="212" y="709"/>
                </a:lnTo>
                <a:close/>
                <a:moveTo>
                  <a:pt x="708" y="567"/>
                </a:moveTo>
                <a:lnTo>
                  <a:pt x="496" y="567"/>
                </a:lnTo>
                <a:lnTo>
                  <a:pt x="496" y="709"/>
                </a:lnTo>
                <a:lnTo>
                  <a:pt x="708" y="709"/>
                </a:lnTo>
                <a:lnTo>
                  <a:pt x="708" y="567"/>
                </a:lnTo>
                <a:close/>
                <a:moveTo>
                  <a:pt x="460" y="567"/>
                </a:moveTo>
                <a:lnTo>
                  <a:pt x="248" y="567"/>
                </a:lnTo>
                <a:lnTo>
                  <a:pt x="248" y="709"/>
                </a:lnTo>
                <a:lnTo>
                  <a:pt x="460" y="709"/>
                </a:lnTo>
                <a:lnTo>
                  <a:pt x="460" y="567"/>
                </a:lnTo>
                <a:close/>
                <a:moveTo>
                  <a:pt x="212" y="227"/>
                </a:moveTo>
                <a:lnTo>
                  <a:pt x="0" y="227"/>
                </a:lnTo>
                <a:lnTo>
                  <a:pt x="0" y="369"/>
                </a:lnTo>
                <a:lnTo>
                  <a:pt x="212" y="369"/>
                </a:lnTo>
                <a:lnTo>
                  <a:pt x="212" y="227"/>
                </a:lnTo>
                <a:close/>
                <a:moveTo>
                  <a:pt x="708" y="14"/>
                </a:moveTo>
                <a:lnTo>
                  <a:pt x="496" y="14"/>
                </a:lnTo>
                <a:lnTo>
                  <a:pt x="496" y="156"/>
                </a:lnTo>
                <a:lnTo>
                  <a:pt x="708" y="156"/>
                </a:lnTo>
                <a:lnTo>
                  <a:pt x="708" y="14"/>
                </a:lnTo>
                <a:close/>
                <a:moveTo>
                  <a:pt x="460" y="156"/>
                </a:moveTo>
                <a:lnTo>
                  <a:pt x="248" y="156"/>
                </a:lnTo>
                <a:lnTo>
                  <a:pt x="248" y="298"/>
                </a:lnTo>
                <a:lnTo>
                  <a:pt x="460" y="298"/>
                </a:lnTo>
                <a:lnTo>
                  <a:pt x="460" y="156"/>
                </a:lnTo>
                <a:close/>
                <a:moveTo>
                  <a:pt x="340" y="397"/>
                </a:moveTo>
                <a:lnTo>
                  <a:pt x="127" y="397"/>
                </a:lnTo>
                <a:lnTo>
                  <a:pt x="127" y="539"/>
                </a:lnTo>
                <a:lnTo>
                  <a:pt x="340" y="539"/>
                </a:lnTo>
                <a:lnTo>
                  <a:pt x="340" y="397"/>
                </a:lnTo>
                <a:close/>
                <a:moveTo>
                  <a:pt x="97" y="397"/>
                </a:moveTo>
                <a:lnTo>
                  <a:pt x="0" y="397"/>
                </a:lnTo>
                <a:lnTo>
                  <a:pt x="0" y="539"/>
                </a:lnTo>
                <a:lnTo>
                  <a:pt x="97" y="539"/>
                </a:lnTo>
                <a:lnTo>
                  <a:pt x="97" y="397"/>
                </a:lnTo>
                <a:close/>
                <a:moveTo>
                  <a:pt x="97" y="57"/>
                </a:moveTo>
                <a:lnTo>
                  <a:pt x="0" y="57"/>
                </a:lnTo>
                <a:lnTo>
                  <a:pt x="0" y="199"/>
                </a:lnTo>
                <a:lnTo>
                  <a:pt x="97" y="199"/>
                </a:lnTo>
                <a:lnTo>
                  <a:pt x="97" y="57"/>
                </a:lnTo>
                <a:close/>
                <a:moveTo>
                  <a:pt x="583" y="397"/>
                </a:moveTo>
                <a:lnTo>
                  <a:pt x="371" y="397"/>
                </a:lnTo>
                <a:lnTo>
                  <a:pt x="371" y="539"/>
                </a:lnTo>
                <a:lnTo>
                  <a:pt x="583" y="539"/>
                </a:lnTo>
                <a:lnTo>
                  <a:pt x="583" y="397"/>
                </a:lnTo>
                <a:close/>
                <a:moveTo>
                  <a:pt x="708" y="397"/>
                </a:moveTo>
                <a:lnTo>
                  <a:pt x="614" y="397"/>
                </a:lnTo>
                <a:lnTo>
                  <a:pt x="614" y="539"/>
                </a:lnTo>
                <a:lnTo>
                  <a:pt x="708" y="539"/>
                </a:lnTo>
                <a:lnTo>
                  <a:pt x="708" y="397"/>
                </a:lnTo>
                <a:close/>
                <a:moveTo>
                  <a:pt x="354" y="132"/>
                </a:moveTo>
                <a:lnTo>
                  <a:pt x="439" y="47"/>
                </a:lnTo>
                <a:lnTo>
                  <a:pt x="392" y="47"/>
                </a:lnTo>
                <a:lnTo>
                  <a:pt x="392" y="0"/>
                </a:lnTo>
                <a:lnTo>
                  <a:pt x="316" y="0"/>
                </a:lnTo>
                <a:lnTo>
                  <a:pt x="316" y="47"/>
                </a:lnTo>
                <a:lnTo>
                  <a:pt x="269" y="47"/>
                </a:lnTo>
                <a:lnTo>
                  <a:pt x="354" y="132"/>
                </a:lnTo>
                <a:close/>
                <a:moveTo>
                  <a:pt x="602" y="343"/>
                </a:moveTo>
                <a:lnTo>
                  <a:pt x="687" y="258"/>
                </a:lnTo>
                <a:lnTo>
                  <a:pt x="640" y="258"/>
                </a:lnTo>
                <a:lnTo>
                  <a:pt x="640" y="210"/>
                </a:lnTo>
                <a:lnTo>
                  <a:pt x="564" y="210"/>
                </a:lnTo>
                <a:lnTo>
                  <a:pt x="564" y="258"/>
                </a:lnTo>
                <a:lnTo>
                  <a:pt x="517" y="258"/>
                </a:lnTo>
                <a:lnTo>
                  <a:pt x="602" y="3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305" tIns="41153" rIns="82305" bIns="41153" numCol="1" anchor="t" anchorCtr="0" compatLnSpc="1">
            <a:prstTxWarp prst="textNoShape">
              <a:avLst/>
            </a:prstTxWarp>
          </a:bodyPr>
          <a:lstStyle/>
          <a:p>
            <a:endParaRPr lang="en-US" sz="1050"/>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64693" y="1798340"/>
            <a:ext cx="587943" cy="591063"/>
          </a:xfrm>
          <a:prstGeom prst="rect">
            <a:avLst/>
          </a:prstGeom>
        </p:spPr>
      </p:pic>
      <p:pic>
        <p:nvPicPr>
          <p:cNvPr id="10" name="Picture 2" descr="\\MAGNUM\Projects\Microsoft\Cloud Power FY12\Design\ICONS_PNG\Devices.png"/>
          <p:cNvPicPr>
            <a:picLocks noChangeAspect="1" noChangeArrowheads="1"/>
          </p:cNvPicPr>
          <p:nvPr/>
        </p:nvPicPr>
        <p:blipFill>
          <a:blip r:embed="rId3" cstate="print">
            <a:lum bright="100000" contrast="100000"/>
          </a:blip>
          <a:stretch>
            <a:fillRect/>
          </a:stretch>
        </p:blipFill>
        <p:spPr bwMode="auto">
          <a:xfrm flipH="1">
            <a:off x="7094498" y="839339"/>
            <a:ext cx="1048512" cy="1048512"/>
          </a:xfrm>
          <a:prstGeom prst="rect">
            <a:avLst/>
          </a:prstGeom>
          <a:noFill/>
          <a:ln>
            <a:noFill/>
          </a:ln>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47037" y="808066"/>
            <a:ext cx="704088" cy="679809"/>
          </a:xfrm>
          <a:prstGeom prst="rect">
            <a:avLst/>
          </a:prstGeom>
        </p:spPr>
      </p:pic>
      <p:sp>
        <p:nvSpPr>
          <p:cNvPr id="13" name="Freeform 139"/>
          <p:cNvSpPr>
            <a:spLocks/>
          </p:cNvSpPr>
          <p:nvPr/>
        </p:nvSpPr>
        <p:spPr bwMode="black">
          <a:xfrm>
            <a:off x="1989136" y="4868862"/>
            <a:ext cx="381000" cy="381000"/>
          </a:xfrm>
          <a:custGeom>
            <a:avLst/>
            <a:gdLst>
              <a:gd name="T0" fmla="*/ 63 w 75"/>
              <a:gd name="T1" fmla="*/ 29 h 75"/>
              <a:gd name="T2" fmla="*/ 44 w 75"/>
              <a:gd name="T3" fmla="*/ 48 h 75"/>
              <a:gd name="T4" fmla="*/ 40 w 75"/>
              <a:gd name="T5" fmla="*/ 68 h 75"/>
              <a:gd name="T6" fmla="*/ 26 w 75"/>
              <a:gd name="T7" fmla="*/ 54 h 75"/>
              <a:gd name="T8" fmla="*/ 0 w 75"/>
              <a:gd name="T9" fmla="*/ 74 h 75"/>
              <a:gd name="T10" fmla="*/ 0 w 75"/>
              <a:gd name="T11" fmla="*/ 74 h 75"/>
              <a:gd name="T12" fmla="*/ 0 w 75"/>
              <a:gd name="T13" fmla="*/ 74 h 75"/>
              <a:gd name="T14" fmla="*/ 0 w 75"/>
              <a:gd name="T15" fmla="*/ 74 h 75"/>
              <a:gd name="T16" fmla="*/ 0 w 75"/>
              <a:gd name="T17" fmla="*/ 74 h 75"/>
              <a:gd name="T18" fmla="*/ 20 w 75"/>
              <a:gd name="T19" fmla="*/ 49 h 75"/>
              <a:gd name="T20" fmla="*/ 6 w 75"/>
              <a:gd name="T21" fmla="*/ 35 h 75"/>
              <a:gd name="T22" fmla="*/ 27 w 75"/>
              <a:gd name="T23" fmla="*/ 31 h 75"/>
              <a:gd name="T24" fmla="*/ 46 w 75"/>
              <a:gd name="T25" fmla="*/ 11 h 75"/>
              <a:gd name="T26" fmla="*/ 50 w 75"/>
              <a:gd name="T27" fmla="*/ 0 h 75"/>
              <a:gd name="T28" fmla="*/ 75 w 75"/>
              <a:gd name="T29" fmla="*/ 25 h 75"/>
              <a:gd name="T30" fmla="*/ 63 w 75"/>
              <a:gd name="T31" fmla="*/ 2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5" h="75">
                <a:moveTo>
                  <a:pt x="63" y="29"/>
                </a:moveTo>
                <a:cubicBezTo>
                  <a:pt x="44" y="48"/>
                  <a:pt x="44" y="48"/>
                  <a:pt x="44" y="48"/>
                </a:cubicBezTo>
                <a:cubicBezTo>
                  <a:pt x="47" y="55"/>
                  <a:pt x="46" y="63"/>
                  <a:pt x="40" y="68"/>
                </a:cubicBezTo>
                <a:cubicBezTo>
                  <a:pt x="26" y="54"/>
                  <a:pt x="26" y="54"/>
                  <a:pt x="26" y="54"/>
                </a:cubicBezTo>
                <a:cubicBezTo>
                  <a:pt x="11" y="67"/>
                  <a:pt x="2" y="75"/>
                  <a:pt x="0" y="74"/>
                </a:cubicBezTo>
                <a:cubicBezTo>
                  <a:pt x="0" y="74"/>
                  <a:pt x="0" y="74"/>
                  <a:pt x="0" y="74"/>
                </a:cubicBezTo>
                <a:cubicBezTo>
                  <a:pt x="0" y="74"/>
                  <a:pt x="0" y="74"/>
                  <a:pt x="0" y="74"/>
                </a:cubicBezTo>
                <a:cubicBezTo>
                  <a:pt x="0" y="74"/>
                  <a:pt x="0" y="74"/>
                  <a:pt x="0" y="74"/>
                </a:cubicBezTo>
                <a:cubicBezTo>
                  <a:pt x="0" y="74"/>
                  <a:pt x="0" y="74"/>
                  <a:pt x="0" y="74"/>
                </a:cubicBezTo>
                <a:cubicBezTo>
                  <a:pt x="0" y="73"/>
                  <a:pt x="7" y="63"/>
                  <a:pt x="20" y="49"/>
                </a:cubicBezTo>
                <a:cubicBezTo>
                  <a:pt x="6" y="35"/>
                  <a:pt x="6" y="35"/>
                  <a:pt x="6" y="35"/>
                </a:cubicBezTo>
                <a:cubicBezTo>
                  <a:pt x="12" y="29"/>
                  <a:pt x="20" y="28"/>
                  <a:pt x="27" y="31"/>
                </a:cubicBezTo>
                <a:cubicBezTo>
                  <a:pt x="46" y="11"/>
                  <a:pt x="46" y="11"/>
                  <a:pt x="46" y="11"/>
                </a:cubicBezTo>
                <a:cubicBezTo>
                  <a:pt x="45" y="7"/>
                  <a:pt x="46" y="3"/>
                  <a:pt x="50" y="0"/>
                </a:cubicBezTo>
                <a:cubicBezTo>
                  <a:pt x="75" y="25"/>
                  <a:pt x="75" y="25"/>
                  <a:pt x="75" y="25"/>
                </a:cubicBezTo>
                <a:cubicBezTo>
                  <a:pt x="72" y="28"/>
                  <a:pt x="67" y="30"/>
                  <a:pt x="63" y="29"/>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a:p>
        </p:txBody>
      </p:sp>
      <p:pic>
        <p:nvPicPr>
          <p:cNvPr id="15" name="Picture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22143" y="1516062"/>
            <a:ext cx="624694" cy="612054"/>
          </a:xfrm>
          <a:prstGeom prst="rect">
            <a:avLst/>
          </a:prstGeom>
        </p:spPr>
      </p:pic>
      <p:pic>
        <p:nvPicPr>
          <p:cNvPr id="16" name="Picture 5" descr="C:\Users\mitchellg\Desktop\Folder.png"/>
          <p:cNvPicPr>
            <a:picLocks noChangeAspect="1" noChangeArrowheads="1"/>
          </p:cNvPicPr>
          <p:nvPr/>
        </p:nvPicPr>
        <p:blipFill>
          <a:blip r:embed="rId6" cstate="print">
            <a:lum bright="100000"/>
          </a:blip>
          <a:srcRect/>
          <a:stretch>
            <a:fillRect/>
          </a:stretch>
        </p:blipFill>
        <p:spPr bwMode="auto">
          <a:xfrm>
            <a:off x="3755694" y="2354262"/>
            <a:ext cx="907390" cy="907154"/>
          </a:xfrm>
          <a:prstGeom prst="rect">
            <a:avLst/>
          </a:prstGeom>
          <a:noFill/>
        </p:spPr>
      </p:pic>
    </p:spTree>
    <p:extLst>
      <p:ext uri="{BB962C8B-B14F-4D97-AF65-F5344CB8AC3E}">
        <p14:creationId xmlns:p14="http://schemas.microsoft.com/office/powerpoint/2010/main" val="41787654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5"/>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24" grpId="0"/>
      <p:bldP spid="26" grpId="0"/>
      <p:bldP spid="7" grpId="0" animBg="1"/>
      <p:bldP spid="8" grpId="0" animBg="1"/>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Capture &amp; Collect</a:t>
            </a:r>
            <a:endParaRPr lang="en-US" dirty="0"/>
          </a:p>
        </p:txBody>
      </p:sp>
      <p:sp>
        <p:nvSpPr>
          <p:cNvPr id="6" name="Text Placeholder 5"/>
          <p:cNvSpPr>
            <a:spLocks noGrp="1"/>
          </p:cNvSpPr>
          <p:nvPr>
            <p:ph type="body" sz="quarter" idx="11"/>
          </p:nvPr>
        </p:nvSpPr>
        <p:spPr>
          <a:xfrm>
            <a:off x="274639" y="1212849"/>
            <a:ext cx="11889564" cy="4462760"/>
          </a:xfrm>
        </p:spPr>
        <p:txBody>
          <a:bodyPr/>
          <a:lstStyle/>
          <a:p>
            <a:r>
              <a:rPr lang="en-US" dirty="0" smtClean="0"/>
              <a:t>…from your own data sources</a:t>
            </a:r>
          </a:p>
          <a:p>
            <a:pPr lvl="1"/>
            <a:r>
              <a:rPr lang="en-US" dirty="0" smtClean="0"/>
              <a:t>Email</a:t>
            </a:r>
          </a:p>
          <a:p>
            <a:pPr lvl="1"/>
            <a:r>
              <a:rPr lang="en-US" dirty="0" smtClean="0"/>
              <a:t>Cloud storage (OneDrive, </a:t>
            </a:r>
            <a:r>
              <a:rPr lang="en-US" dirty="0" err="1" smtClean="0"/>
              <a:t>ODfB</a:t>
            </a:r>
            <a:r>
              <a:rPr lang="en-US" dirty="0" smtClean="0"/>
              <a:t>, SP)</a:t>
            </a:r>
          </a:p>
          <a:p>
            <a:pPr lvl="1"/>
            <a:r>
              <a:rPr lang="en-US" dirty="0" smtClean="0"/>
              <a:t>Excel data already in a file or raw databases (SQL server, etc.)</a:t>
            </a:r>
          </a:p>
          <a:p>
            <a:r>
              <a:rPr lang="en-US" dirty="0" smtClean="0"/>
              <a:t>…from your mind</a:t>
            </a:r>
          </a:p>
          <a:p>
            <a:pPr lvl="1"/>
            <a:r>
              <a:rPr lang="en-US" dirty="0" smtClean="0"/>
              <a:t>Prosaic text/narrative</a:t>
            </a:r>
          </a:p>
          <a:p>
            <a:pPr lvl="1"/>
            <a:r>
              <a:rPr lang="en-US" dirty="0" smtClean="0"/>
              <a:t>Sketches/visual ideas to jot down</a:t>
            </a:r>
          </a:p>
          <a:p>
            <a:r>
              <a:rPr lang="en-US" dirty="0" smtClean="0"/>
              <a:t>…from the world</a:t>
            </a:r>
          </a:p>
          <a:p>
            <a:pPr lvl="1"/>
            <a:r>
              <a:rPr lang="en-US" dirty="0" smtClean="0"/>
              <a:t>Analog world (paper, scenery, locations, signs, context, etc.)</a:t>
            </a:r>
          </a:p>
          <a:p>
            <a:pPr lvl="1"/>
            <a:r>
              <a:rPr lang="en-US" dirty="0"/>
              <a:t>Digital world (web</a:t>
            </a:r>
            <a:r>
              <a:rPr lang="en-US" dirty="0" smtClean="0"/>
              <a:t>)</a:t>
            </a:r>
            <a:endParaRPr lang="en-US" dirty="0"/>
          </a:p>
        </p:txBody>
      </p:sp>
      <p:graphicFrame>
        <p:nvGraphicFramePr>
          <p:cNvPr id="5" name="Diagram 4"/>
          <p:cNvGraphicFramePr/>
          <p:nvPr>
            <p:extLst>
              <p:ext uri="{D42A27DB-BD31-4B8C-83A1-F6EECF244321}">
                <p14:modId xmlns:p14="http://schemas.microsoft.com/office/powerpoint/2010/main" val="2273656041"/>
              </p:ext>
            </p:extLst>
          </p:nvPr>
        </p:nvGraphicFramePr>
        <p:xfrm>
          <a:off x="8885237" y="68262"/>
          <a:ext cx="3459692" cy="101106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05409854"/>
      </p:ext>
    </p:extLst>
  </p:cSld>
  <p:clrMapOvr>
    <a:masterClrMapping/>
  </p:clrMapOvr>
  <p:transition spd="slow">
    <p:push/>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Organize</a:t>
            </a:r>
            <a:endParaRPr lang="en-US" dirty="0"/>
          </a:p>
        </p:txBody>
      </p:sp>
      <p:sp>
        <p:nvSpPr>
          <p:cNvPr id="6" name="Text Placeholder 5"/>
          <p:cNvSpPr>
            <a:spLocks noGrp="1"/>
          </p:cNvSpPr>
          <p:nvPr>
            <p:ph type="body" sz="quarter" idx="11"/>
          </p:nvPr>
        </p:nvSpPr>
        <p:spPr>
          <a:xfrm>
            <a:off x="274639" y="1212849"/>
            <a:ext cx="11889564" cy="4801314"/>
          </a:xfrm>
        </p:spPr>
        <p:txBody>
          <a:bodyPr/>
          <a:lstStyle/>
          <a:p>
            <a:r>
              <a:rPr lang="en-US" dirty="0" smtClean="0"/>
              <a:t>For personal recall</a:t>
            </a:r>
          </a:p>
          <a:p>
            <a:r>
              <a:rPr lang="en-US" sz="2000" dirty="0" smtClean="0">
                <a:gradFill>
                  <a:gsLst>
                    <a:gs pos="1250">
                      <a:schemeClr val="tx1"/>
                    </a:gs>
                    <a:gs pos="100000">
                      <a:schemeClr val="tx1"/>
                    </a:gs>
                  </a:gsLst>
                  <a:lin ang="5400000" scaled="0"/>
                </a:gradFill>
                <a:latin typeface="+mn-lt"/>
              </a:rPr>
              <a:t>Structural organization</a:t>
            </a:r>
          </a:p>
          <a:p>
            <a:r>
              <a:rPr lang="en-US" sz="2000" dirty="0" smtClean="0">
                <a:gradFill>
                  <a:gsLst>
                    <a:gs pos="1250">
                      <a:schemeClr val="tx1"/>
                    </a:gs>
                    <a:gs pos="100000">
                      <a:schemeClr val="tx1"/>
                    </a:gs>
                  </a:gsLst>
                  <a:lin ang="5400000" scaled="0"/>
                </a:gradFill>
                <a:latin typeface="+mn-lt"/>
              </a:rPr>
              <a:t>Search and discovery</a:t>
            </a:r>
          </a:p>
          <a:p>
            <a:r>
              <a:rPr lang="en-US" sz="2000" dirty="0" smtClean="0">
                <a:gradFill>
                  <a:gsLst>
                    <a:gs pos="1250">
                      <a:schemeClr val="tx1"/>
                    </a:gs>
                    <a:gs pos="100000">
                      <a:schemeClr val="tx1"/>
                    </a:gs>
                  </a:gsLst>
                  <a:lin ang="5400000" scaled="0"/>
                </a:gradFill>
                <a:latin typeface="+mn-lt"/>
              </a:rPr>
              <a:t>Flexible and varied input</a:t>
            </a:r>
          </a:p>
          <a:p>
            <a:r>
              <a:rPr lang="en-US" dirty="0" smtClean="0"/>
              <a:t>For optimal delivery</a:t>
            </a:r>
          </a:p>
          <a:p>
            <a:pPr lvl="1"/>
            <a:r>
              <a:rPr lang="en-US" dirty="0" smtClean="0"/>
              <a:t>Structure, sequence, relationships</a:t>
            </a:r>
          </a:p>
          <a:p>
            <a:pPr lvl="1"/>
            <a:r>
              <a:rPr lang="en-US" dirty="0" smtClean="0"/>
              <a:t>Multimedia variety</a:t>
            </a:r>
          </a:p>
          <a:p>
            <a:r>
              <a:rPr lang="en-US" dirty="0" smtClean="0"/>
              <a:t>For analysis</a:t>
            </a:r>
          </a:p>
          <a:p>
            <a:pPr lvl="1"/>
            <a:r>
              <a:rPr lang="en-US" dirty="0" smtClean="0"/>
              <a:t>Relationships between data sets</a:t>
            </a:r>
          </a:p>
          <a:p>
            <a:pPr lvl="1"/>
            <a:r>
              <a:rPr lang="en-US" dirty="0" smtClean="0"/>
              <a:t>Hierarchies and KPIs</a:t>
            </a:r>
          </a:p>
          <a:p>
            <a:pPr lvl="1"/>
            <a:r>
              <a:rPr lang="en-US" dirty="0" smtClean="0"/>
              <a:t>Transforming and manipulating data </a:t>
            </a:r>
          </a:p>
        </p:txBody>
      </p:sp>
      <p:graphicFrame>
        <p:nvGraphicFramePr>
          <p:cNvPr id="7" name="Diagram 4"/>
          <p:cNvGraphicFramePr/>
          <p:nvPr>
            <p:extLst>
              <p:ext uri="{D42A27DB-BD31-4B8C-83A1-F6EECF244321}">
                <p14:modId xmlns:p14="http://schemas.microsoft.com/office/powerpoint/2010/main" val="3499254141"/>
              </p:ext>
            </p:extLst>
          </p:nvPr>
        </p:nvGraphicFramePr>
        <p:xfrm>
          <a:off x="8885237" y="68262"/>
          <a:ext cx="3459692" cy="101106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220171547"/>
      </p:ext>
    </p:extLst>
  </p:cSld>
  <p:clrMapOvr>
    <a:masterClrMapping/>
  </p:clrMapOvr>
  <p:transition spd="slow">
    <p:push/>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Visualize</a:t>
            </a:r>
            <a:endParaRPr lang="en-US" dirty="0"/>
          </a:p>
        </p:txBody>
      </p:sp>
      <p:sp>
        <p:nvSpPr>
          <p:cNvPr id="6" name="Text Placeholder 5"/>
          <p:cNvSpPr>
            <a:spLocks noGrp="1"/>
          </p:cNvSpPr>
          <p:nvPr>
            <p:ph type="body" sz="quarter" idx="11"/>
          </p:nvPr>
        </p:nvSpPr>
        <p:spPr>
          <a:xfrm>
            <a:off x="274639" y="1212849"/>
            <a:ext cx="11889564" cy="4462760"/>
          </a:xfrm>
        </p:spPr>
        <p:txBody>
          <a:bodyPr/>
          <a:lstStyle/>
          <a:p>
            <a:r>
              <a:rPr lang="en-US" dirty="0" smtClean="0"/>
              <a:t>With interactivity</a:t>
            </a:r>
          </a:p>
          <a:p>
            <a:r>
              <a:rPr lang="en-US" sz="2000" dirty="0" smtClean="0">
                <a:gradFill>
                  <a:gsLst>
                    <a:gs pos="1250">
                      <a:schemeClr val="tx1"/>
                    </a:gs>
                    <a:gs pos="100000">
                      <a:schemeClr val="tx1"/>
                    </a:gs>
                  </a:gsLst>
                  <a:lin ang="5400000" scaled="0"/>
                </a:gradFill>
                <a:latin typeface="+mn-lt"/>
              </a:rPr>
              <a:t>Dashboard (e.g. business health)</a:t>
            </a:r>
          </a:p>
          <a:p>
            <a:r>
              <a:rPr lang="en-US" sz="2000" dirty="0" smtClean="0">
                <a:gradFill>
                  <a:gsLst>
                    <a:gs pos="1250">
                      <a:schemeClr val="tx1"/>
                    </a:gs>
                    <a:gs pos="100000">
                      <a:schemeClr val="tx1"/>
                    </a:gs>
                  </a:gsLst>
                  <a:lin ang="5400000" scaled="0"/>
                </a:gradFill>
                <a:latin typeface="+mn-lt"/>
              </a:rPr>
              <a:t>Proper views/layouts/options (e.g. mapping)</a:t>
            </a:r>
          </a:p>
          <a:p>
            <a:r>
              <a:rPr lang="en-US" sz="2000" dirty="0" smtClean="0">
                <a:gradFill>
                  <a:gsLst>
                    <a:gs pos="1250">
                      <a:schemeClr val="tx1"/>
                    </a:gs>
                    <a:gs pos="100000">
                      <a:schemeClr val="tx1"/>
                    </a:gs>
                  </a:gsLst>
                  <a:lin ang="5400000" scaled="0"/>
                </a:gradFill>
                <a:latin typeface="+mn-lt"/>
              </a:rPr>
              <a:t>Living, breathing data and content (e.g. data, social posts)</a:t>
            </a:r>
          </a:p>
          <a:p>
            <a:r>
              <a:rPr lang="en-US" dirty="0" smtClean="0"/>
              <a:t>With machine assistance</a:t>
            </a:r>
          </a:p>
          <a:p>
            <a:pPr lvl="1"/>
            <a:r>
              <a:rPr lang="en-US" dirty="0" smtClean="0"/>
              <a:t>Machine learning and application</a:t>
            </a:r>
          </a:p>
          <a:p>
            <a:pPr lvl="1"/>
            <a:r>
              <a:rPr lang="en-US" dirty="0" smtClean="0"/>
              <a:t>Natural language processing</a:t>
            </a:r>
          </a:p>
          <a:p>
            <a:r>
              <a:rPr lang="en-US" dirty="0" smtClean="0"/>
              <a:t>With an expanded portal</a:t>
            </a:r>
          </a:p>
          <a:p>
            <a:pPr lvl="1"/>
            <a:r>
              <a:rPr lang="en-US" dirty="0" smtClean="0"/>
              <a:t>With playback</a:t>
            </a:r>
          </a:p>
          <a:p>
            <a:pPr lvl="1"/>
            <a:r>
              <a:rPr lang="en-US" dirty="0" smtClean="0"/>
              <a:t>With metrics</a:t>
            </a:r>
          </a:p>
        </p:txBody>
      </p:sp>
      <p:graphicFrame>
        <p:nvGraphicFramePr>
          <p:cNvPr id="5" name="Diagram 5"/>
          <p:cNvGraphicFramePr/>
          <p:nvPr>
            <p:extLst/>
          </p:nvPr>
        </p:nvGraphicFramePr>
        <p:xfrm>
          <a:off x="8885237" y="68262"/>
          <a:ext cx="3459692" cy="101106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64729760"/>
      </p:ext>
    </p:extLst>
  </p:cSld>
  <p:clrMapOvr>
    <a:masterClrMapping/>
  </p:clrMapOvr>
  <p:transition spd="slow">
    <p:push/>
  </p:transition>
  <p:timing>
    <p:tnLst>
      <p:par>
        <p:cTn id="1" dur="indefinite" restart="never" nodeType="tmRoot"/>
      </p:par>
    </p:tnLst>
  </p:timing>
</p:sld>
</file>

<file path=ppt/theme/theme1.xml><?xml version="1.0" encoding="utf-8"?>
<a:theme xmlns:a="http://schemas.openxmlformats.org/drawingml/2006/main" name="TEE14 Speaker PPT Template">
  <a:themeElements>
    <a:clrScheme name="Custom 1">
      <a:dk1>
        <a:srgbClr val="505050"/>
      </a:dk1>
      <a:lt1>
        <a:srgbClr val="FFFFFF"/>
      </a:lt1>
      <a:dk2>
        <a:srgbClr val="442359"/>
      </a:dk2>
      <a:lt2>
        <a:srgbClr val="68217A"/>
      </a:lt2>
      <a:accent1>
        <a:srgbClr val="7FBA00"/>
      </a:accent1>
      <a:accent2>
        <a:srgbClr val="DC3C00"/>
      </a:accent2>
      <a:accent3>
        <a:srgbClr val="002050"/>
      </a:accent3>
      <a:accent4>
        <a:srgbClr val="009E49"/>
      </a:accent4>
      <a:accent5>
        <a:srgbClr val="00B294"/>
      </a:accent5>
      <a:accent6>
        <a:srgbClr val="0072C6"/>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NA_Template_with_TechEd Europe_r03.potx" id="{D1757E1E-F62B-43A3-BA2B-231531828368}" vid="{DB3EECF5-125C-46BC-AC50-75EC4FF82334}"/>
    </a:ext>
  </a:extLst>
</a:theme>
</file>

<file path=ppt/theme/theme2.xml><?xml version="1.0" encoding="utf-8"?>
<a:theme xmlns:a="http://schemas.openxmlformats.org/drawingml/2006/main" name="1_TEE14 Speaker PPT Template">
  <a:themeElements>
    <a:clrScheme name="Custom 1">
      <a:dk1>
        <a:srgbClr val="505050"/>
      </a:dk1>
      <a:lt1>
        <a:srgbClr val="FFFFFF"/>
      </a:lt1>
      <a:dk2>
        <a:srgbClr val="442359"/>
      </a:dk2>
      <a:lt2>
        <a:srgbClr val="68217A"/>
      </a:lt2>
      <a:accent1>
        <a:srgbClr val="7FBA00"/>
      </a:accent1>
      <a:accent2>
        <a:srgbClr val="DC3C00"/>
      </a:accent2>
      <a:accent3>
        <a:srgbClr val="002050"/>
      </a:accent3>
      <a:accent4>
        <a:srgbClr val="009E49"/>
      </a:accent4>
      <a:accent5>
        <a:srgbClr val="00B294"/>
      </a:accent5>
      <a:accent6>
        <a:srgbClr val="0072C6"/>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NA_Template_with_TechEd Europe_r03.potx" id="{D1757E1E-F62B-43A3-BA2B-231531828368}" vid="{DB3EECF5-125C-46BC-AC50-75EC4FF8233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04F65069D462B4492F75E737AA4D20D" ma:contentTypeVersion="1" ma:contentTypeDescription="Create a new document." ma:contentTypeScope="" ma:versionID="9496b76de9d99b07e8cb004f42472a02">
  <xsd:schema xmlns:xsd="http://www.w3.org/2001/XMLSchema" xmlns:xs="http://www.w3.org/2001/XMLSchema" xmlns:p="http://schemas.microsoft.com/office/2006/metadata/properties" xmlns:ns3="04ee1534-0776-45b5-8094-543de65d27a3" targetNamespace="http://schemas.microsoft.com/office/2006/metadata/properties" ma:root="true" ma:fieldsID="69195d05b194ba2838d777a679997a11" ns3:_="">
    <xsd:import namespace="04ee1534-0776-45b5-8094-543de65d27a3"/>
    <xsd:element name="properties">
      <xsd:complexType>
        <xsd:sequence>
          <xsd:element name="documentManagement">
            <xsd:complexType>
              <xsd:all>
                <xsd:element ref="ns3: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4ee1534-0776-45b5-8094-543de65d27a3"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http://schemas.microsoft.com/office/2006/documentManagement/types"/>
    <ds:schemaRef ds:uri="http://purl.org/dc/dcmitype/"/>
    <ds:schemaRef ds:uri="http://schemas.openxmlformats.org/package/2006/metadata/core-properties"/>
    <ds:schemaRef ds:uri="http://schemas.microsoft.com/office/infopath/2007/PartnerControls"/>
    <ds:schemaRef ds:uri="http://purl.org/dc/terms/"/>
    <ds:schemaRef ds:uri="http://schemas.microsoft.com/office/2006/metadata/properties"/>
    <ds:schemaRef ds:uri="http://purl.org/dc/elements/1.1/"/>
    <ds:schemaRef ds:uri="04ee1534-0776-45b5-8094-543de65d27a3"/>
    <ds:schemaRef ds:uri="http://www.w3.org/XML/1998/namespace"/>
  </ds:schemaRefs>
</ds:datastoreItem>
</file>

<file path=customXml/itemProps3.xml><?xml version="1.0" encoding="utf-8"?>
<ds:datastoreItem xmlns:ds="http://schemas.openxmlformats.org/officeDocument/2006/customXml" ds:itemID="{CC20B6D5-CEC3-4C72-BF97-AB0252A6CE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4ee1534-0776-45b5-8094-543de65d27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4864</TotalTime>
  <Words>1820</Words>
  <Application>Microsoft Office PowerPoint</Application>
  <PresentationFormat>Custom</PresentationFormat>
  <Paragraphs>158</Paragraphs>
  <Slides>17</Slides>
  <Notes>11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17</vt:i4>
      </vt:variant>
    </vt:vector>
  </HeadingPairs>
  <TitlesOfParts>
    <vt:vector size="26" baseType="lpstr">
      <vt:lpstr>Arial</vt:lpstr>
      <vt:lpstr>Calibri</vt:lpstr>
      <vt:lpstr>Consolas</vt:lpstr>
      <vt:lpstr>Segoe Light</vt:lpstr>
      <vt:lpstr>Segoe UI</vt:lpstr>
      <vt:lpstr>Segoe UI Light</vt:lpstr>
      <vt:lpstr>Wingdings</vt:lpstr>
      <vt:lpstr>TEE14 Speaker PPT Template</vt:lpstr>
      <vt:lpstr>1_TEE14 Speaker PPT Template</vt:lpstr>
      <vt:lpstr>PowerPoint Presentation</vt:lpstr>
      <vt:lpstr>Interactive Storytelling with Microsoft Office</vt:lpstr>
      <vt:lpstr>PowerPoint Presentation</vt:lpstr>
      <vt:lpstr>What is storytelling?</vt:lpstr>
      <vt:lpstr>PowerPoint Presentation</vt:lpstr>
      <vt:lpstr>Storytelling workflow</vt:lpstr>
      <vt:lpstr>Capture &amp; Collect</vt:lpstr>
      <vt:lpstr>Organize</vt:lpstr>
      <vt:lpstr>Visualize</vt:lpstr>
      <vt:lpstr>Share &amp; Present</vt:lpstr>
      <vt:lpstr>Storytelling workflow</vt:lpstr>
      <vt:lpstr>Storytelling workflow</vt:lpstr>
      <vt:lpstr>Related content</vt:lpstr>
      <vt:lpstr>Resources</vt:lpstr>
      <vt:lpstr>Please Complete An Evaluation Form Your input is important!</vt:lpstr>
      <vt:lpstr>Evaluate this session</vt:lpstr>
      <vt:lpstr>PowerPoint Presentation</vt:lpstr>
    </vt:vector>
  </TitlesOfParts>
  <Manager>&lt;Speech writer name goes here&gt;</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TechEd 2014</dc:subject>
  <dc:creator>Deanna Schuler</dc:creator>
  <dc:description>Template: Jordan Cayabyab, Artitudes Design
Formatting: 
Audience Type:</dc:description>
  <cp:lastModifiedBy>Shows</cp:lastModifiedBy>
  <cp:revision>29</cp:revision>
  <dcterms:created xsi:type="dcterms:W3CDTF">2014-07-07T22:02:37Z</dcterms:created>
  <dcterms:modified xsi:type="dcterms:W3CDTF">2014-10-29T16:57:36Z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0x010100D04F65069D462B4492F75E737AA4D20D</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18;#George R. Brown Convention Center|6c33c07d-d6c4-4c5e-b5d0-7afd8a7a4e7d</vt:lpwstr>
  </property>
  <property fmtid="{D5CDD505-2E9C-101B-9397-08002B2CF9AE}" pid="7" name="Track">
    <vt:lpwstr/>
  </property>
  <property fmtid="{D5CDD505-2E9C-101B-9397-08002B2CF9AE}" pid="8" name="Event Location">
    <vt:lpwstr>17;#Houston|b97448fd-4b6d-4055-9328-60bf1c4ceb26</vt:lpwstr>
  </property>
  <property fmtid="{D5CDD505-2E9C-101B-9397-08002B2CF9AE}" pid="9" name="Campaign">
    <vt:lpwstr/>
  </property>
  <property fmtid="{D5CDD505-2E9C-101B-9397-08002B2CF9AE}" pid="10" name="Audience1">
    <vt:lpwstr>9;#developers|8e4a08dc-5d95-4156-ab65-f22579a1592a</vt:lpwstr>
  </property>
  <property fmtid="{D5CDD505-2E9C-101B-9397-08002B2CF9AE}" pid="11" name="Event Name">
    <vt:lpwstr>16;#Microsoft Tech Ed|30c8c6b6-2916-412b-8e18-b132d138380c</vt:lpwstr>
  </property>
  <property fmtid="{D5CDD505-2E9C-101B-9397-08002B2CF9AE}" pid="12" name="TaxKeyword">
    <vt:lpwstr/>
  </property>
</Properties>
</file>