
<file path=[Content_Types].xml><?xml version="1.0" encoding="utf-8"?>
<Types xmlns="http://schemas.openxmlformats.org/package/2006/content-types">
  <Default Extension="png" ContentType="image/png"/>
  <Default Extension="emf" ContentType="image/x-emf"/>
  <Default Extension="wmf" ContentType="image/x-w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285" r:id="rId5"/>
  </p:sldMasterIdLst>
  <p:notesMasterIdLst>
    <p:notesMasterId r:id="rId50"/>
  </p:notesMasterIdLst>
  <p:handoutMasterIdLst>
    <p:handoutMasterId r:id="rId51"/>
  </p:handout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7" r:id="rId45"/>
    <p:sldId id="302" r:id="rId46"/>
    <p:sldId id="303" r:id="rId47"/>
    <p:sldId id="304" r:id="rId48"/>
    <p:sldId id="300" r:id="rId49"/>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echEd 2014" id="{35FF1B32-12B8-492E-B6DA-DE5AF3A7929F}">
          <p14:sldIdLst>
            <p14:sldId id="256"/>
            <p14:sldId id="257"/>
          </p14:sldIdLst>
        </p14:section>
        <p14:section name="Introduction" id="{DF18A8AF-416F-46C7-A3E4-F4215D4BAC68}">
          <p14:sldIdLst>
            <p14:sldId id="258"/>
            <p14:sldId id="259"/>
            <p14:sldId id="260"/>
          </p14:sldIdLst>
        </p14:section>
        <p14:section name="Basics" id="{CC82F27A-46EC-428F-9AF7-8A7A1577CDE0}">
          <p14:sldIdLst>
            <p14:sldId id="261"/>
            <p14:sldId id="262"/>
            <p14:sldId id="263"/>
            <p14:sldId id="264"/>
            <p14:sldId id="265"/>
            <p14:sldId id="266"/>
            <p14:sldId id="267"/>
            <p14:sldId id="268"/>
            <p14:sldId id="269"/>
            <p14:sldId id="270"/>
            <p14:sldId id="271"/>
            <p14:sldId id="272"/>
          </p14:sldIdLst>
        </p14:section>
        <p14:section name="Automation" id="{1E87B2FC-E1C1-4BBD-ADE6-97AA5DE63BEA}">
          <p14:sldIdLst>
            <p14:sldId id="273"/>
            <p14:sldId id="274"/>
            <p14:sldId id="275"/>
            <p14:sldId id="276"/>
            <p14:sldId id="277"/>
            <p14:sldId id="278"/>
            <p14:sldId id="279"/>
            <p14:sldId id="280"/>
            <p14:sldId id="281"/>
            <p14:sldId id="282"/>
          </p14:sldIdLst>
        </p14:section>
        <p14:section name="Monitoring and Troubleshooting" id="{EB0AB9BD-2D88-4C02-9A75-9AB9F29A5C47}">
          <p14:sldIdLst>
            <p14:sldId id="283"/>
            <p14:sldId id="284"/>
            <p14:sldId id="285"/>
            <p14:sldId id="286"/>
            <p14:sldId id="287"/>
            <p14:sldId id="288"/>
            <p14:sldId id="289"/>
            <p14:sldId id="290"/>
            <p14:sldId id="291"/>
            <p14:sldId id="292"/>
          </p14:sldIdLst>
        </p14:section>
        <p14:section name="Summary" id="{32D8CC75-C2F7-4EAA-841E-AA7E08A6127E}">
          <p14:sldIdLst>
            <p14:sldId id="293"/>
            <p14:sldId id="294"/>
            <p14:sldId id="297"/>
            <p14:sldId id="302"/>
            <p14:sldId id="303"/>
            <p14:sldId id="304"/>
            <p14:sldId id="300"/>
          </p14:sldIdLst>
        </p14:section>
      </p14:sectionLst>
    </p:ext>
    <p:ext uri="{EFAFB233-063F-42B5-8137-9DF3F51BA10A}">
      <p15:sldGuideLst xmlns:p15="http://schemas.microsoft.com/office/powerpoint/2012/main">
        <p15:guide id="1" orient="horz" pos="2203">
          <p15:clr>
            <a:srgbClr val="A4A3A4"/>
          </p15:clr>
        </p15:guide>
        <p15:guide id="2" pos="3917">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00000"/>
    <a:srgbClr val="DC3C00"/>
    <a:srgbClr val="002050"/>
    <a:srgbClr val="009E49"/>
    <a:srgbClr val="0072C6"/>
    <a:srgbClr val="00BCF2"/>
    <a:srgbClr val="7FBA00"/>
    <a:srgbClr val="68217A"/>
    <a:srgbClr val="B4009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4" autoAdjust="0"/>
    <p:restoredTop sz="80673" autoAdjust="0"/>
  </p:normalViewPr>
  <p:slideViewPr>
    <p:cSldViewPr snapToObjects="1">
      <p:cViewPr varScale="1">
        <p:scale>
          <a:sx n="60" d="100"/>
          <a:sy n="60" d="100"/>
        </p:scale>
        <p:origin x="732" y="66"/>
      </p:cViewPr>
      <p:guideLst>
        <p:guide orient="horz" pos="2203"/>
        <p:guide pos="3917"/>
      </p:guideLst>
    </p:cSldViewPr>
  </p:slideViewPr>
  <p:outlineViewPr>
    <p:cViewPr>
      <p:scale>
        <a:sx n="33" d="100"/>
        <a:sy n="33" d="100"/>
      </p:scale>
      <p:origin x="0" y="-2862"/>
    </p:cViewPr>
  </p:outlineViewPr>
  <p:notesTextViewPr>
    <p:cViewPr>
      <p:scale>
        <a:sx n="3" d="2"/>
        <a:sy n="3" d="2"/>
      </p:scale>
      <p:origin x="0" y="0"/>
    </p:cViewPr>
  </p:notesTextViewPr>
  <p:sorterViewPr>
    <p:cViewPr>
      <p:scale>
        <a:sx n="33" d="100"/>
        <a:sy n="33" d="100"/>
      </p:scale>
      <p:origin x="0" y="0"/>
    </p:cViewPr>
  </p:sorterViewPr>
  <p:notesViewPr>
    <p:cSldViewPr snapToObjects="1" showGuides="1">
      <p:cViewPr varScale="1">
        <p:scale>
          <a:sx n="81" d="100"/>
          <a:sy n="81" d="100"/>
        </p:scale>
        <p:origin x="3174"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notesMaster" Target="notesMasters/notesMaster1.xml"/><Relationship Id="rId55" Type="http://schemas.openxmlformats.org/officeDocument/2006/relationships/theme" Target="theme/theme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presProps" Target="presProps.xml"/><Relationship Id="rId5" Type="http://schemas.openxmlformats.org/officeDocument/2006/relationships/slideMaster" Target="slideMasters/slideMaster2.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tableStyles" Target="tableStyles.xml"/><Relationship Id="rId8" Type="http://schemas.openxmlformats.org/officeDocument/2006/relationships/slide" Target="slides/slide3.xml"/><Relationship Id="rId51" Type="http://schemas.openxmlformats.org/officeDocument/2006/relationships/handoutMaster" Target="handoutMasters/handoutMaster1.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27AAADD-8F94-4863-AB67-1D448E3F1BC3}" type="datetime1">
              <a:rPr lang="en-US" smtClean="0">
                <a:latin typeface="Segoe UI" pitchFamily="34" charset="0"/>
              </a:rPr>
              <a:t>10/31/2014</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
        <p:nvSpPr>
          <p:cNvPr id="3" name="Footer Placeholder 2"/>
          <p:cNvSpPr>
            <a:spLocks noGrp="1"/>
          </p:cNvSpPr>
          <p:nvPr>
            <p:ph type="ftr" sz="quarter" idx="2"/>
          </p:nvPr>
        </p:nvSpPr>
        <p:spPr>
          <a:xfrm>
            <a:off x="320074" y="8685213"/>
            <a:ext cx="5463504" cy="458787"/>
          </a:xfrm>
          <a:prstGeom prst="rect">
            <a:avLst/>
          </a:prstGeom>
        </p:spPr>
        <p:txBody>
          <a:bodyPr vert="horz" lIns="91440" tIns="45720" rIns="91440" bIns="45720" rtlCol="0" anchor="b"/>
          <a:lstStyle>
            <a:lvl1pPr algn="l">
              <a:defRPr sz="1200"/>
            </a:lvl1pPr>
          </a:lstStyle>
          <a:p>
            <a:r>
              <a:rPr lang="en-US" sz="500" dirty="0" smtClean="0"/>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E74353ED-ACB2-44BF-A903-985B0AF962B7}" type="datetime1">
              <a:rPr lang="en-US" smtClean="0"/>
              <a:t>10/31/2014</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hdr="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10/31/2014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11093462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10/31/2014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14</a:t>
            </a:fld>
            <a:endParaRPr lang="en-US" dirty="0">
              <a:solidFill>
                <a:prstClr val="black"/>
              </a:solidFill>
            </a:endParaRPr>
          </a:p>
        </p:txBody>
      </p:sp>
    </p:spTree>
    <p:extLst>
      <p:ext uri="{BB962C8B-B14F-4D97-AF65-F5344CB8AC3E}">
        <p14:creationId xmlns:p14="http://schemas.microsoft.com/office/powerpoint/2010/main" val="15263311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10/31/2014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15</a:t>
            </a:fld>
            <a:endParaRPr lang="en-US" dirty="0">
              <a:solidFill>
                <a:prstClr val="black"/>
              </a:solidFill>
            </a:endParaRPr>
          </a:p>
        </p:txBody>
      </p:sp>
    </p:spTree>
    <p:extLst>
      <p:ext uri="{BB962C8B-B14F-4D97-AF65-F5344CB8AC3E}">
        <p14:creationId xmlns:p14="http://schemas.microsoft.com/office/powerpoint/2010/main" val="5865324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10/31/2014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16</a:t>
            </a:fld>
            <a:endParaRPr lang="en-US" dirty="0">
              <a:solidFill>
                <a:prstClr val="black"/>
              </a:solidFill>
            </a:endParaRPr>
          </a:p>
        </p:txBody>
      </p:sp>
    </p:spTree>
    <p:extLst>
      <p:ext uri="{BB962C8B-B14F-4D97-AF65-F5344CB8AC3E}">
        <p14:creationId xmlns:p14="http://schemas.microsoft.com/office/powerpoint/2010/main" val="38655858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10/31/2014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19</a:t>
            </a:fld>
            <a:endParaRPr lang="en-US" dirty="0">
              <a:solidFill>
                <a:prstClr val="black"/>
              </a:solidFill>
            </a:endParaRPr>
          </a:p>
        </p:txBody>
      </p:sp>
    </p:spTree>
    <p:extLst>
      <p:ext uri="{BB962C8B-B14F-4D97-AF65-F5344CB8AC3E}">
        <p14:creationId xmlns:p14="http://schemas.microsoft.com/office/powerpoint/2010/main" val="5611305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10/31/2014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20</a:t>
            </a:fld>
            <a:endParaRPr lang="en-US" dirty="0">
              <a:solidFill>
                <a:prstClr val="black"/>
              </a:solidFill>
            </a:endParaRPr>
          </a:p>
        </p:txBody>
      </p:sp>
    </p:spTree>
    <p:extLst>
      <p:ext uri="{BB962C8B-B14F-4D97-AF65-F5344CB8AC3E}">
        <p14:creationId xmlns:p14="http://schemas.microsoft.com/office/powerpoint/2010/main" val="203520172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10/31/2014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21</a:t>
            </a:fld>
            <a:endParaRPr lang="en-US" dirty="0">
              <a:solidFill>
                <a:prstClr val="black"/>
              </a:solidFill>
            </a:endParaRPr>
          </a:p>
        </p:txBody>
      </p:sp>
    </p:spTree>
    <p:extLst>
      <p:ext uri="{BB962C8B-B14F-4D97-AF65-F5344CB8AC3E}">
        <p14:creationId xmlns:p14="http://schemas.microsoft.com/office/powerpoint/2010/main" val="13371312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10/31/2014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24</a:t>
            </a:fld>
            <a:endParaRPr lang="en-US" dirty="0">
              <a:solidFill>
                <a:prstClr val="black"/>
              </a:solidFill>
            </a:endParaRPr>
          </a:p>
        </p:txBody>
      </p:sp>
    </p:spTree>
    <p:extLst>
      <p:ext uri="{BB962C8B-B14F-4D97-AF65-F5344CB8AC3E}">
        <p14:creationId xmlns:p14="http://schemas.microsoft.com/office/powerpoint/2010/main" val="313633313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10/31/2014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25</a:t>
            </a:fld>
            <a:endParaRPr lang="en-US" dirty="0">
              <a:solidFill>
                <a:prstClr val="black"/>
              </a:solidFill>
            </a:endParaRPr>
          </a:p>
        </p:txBody>
      </p:sp>
    </p:spTree>
    <p:extLst>
      <p:ext uri="{BB962C8B-B14F-4D97-AF65-F5344CB8AC3E}">
        <p14:creationId xmlns:p14="http://schemas.microsoft.com/office/powerpoint/2010/main" val="148666354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10/31/2014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26</a:t>
            </a:fld>
            <a:endParaRPr lang="en-US" dirty="0">
              <a:solidFill>
                <a:prstClr val="black"/>
              </a:solidFill>
            </a:endParaRPr>
          </a:p>
        </p:txBody>
      </p:sp>
    </p:spTree>
    <p:extLst>
      <p:ext uri="{BB962C8B-B14F-4D97-AF65-F5344CB8AC3E}">
        <p14:creationId xmlns:p14="http://schemas.microsoft.com/office/powerpoint/2010/main" val="365991210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aseline="0" dirty="0" smtClean="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10/31/2014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29</a:t>
            </a:fld>
            <a:endParaRPr lang="en-US" dirty="0">
              <a:solidFill>
                <a:prstClr val="black"/>
              </a:solidFill>
            </a:endParaRPr>
          </a:p>
        </p:txBody>
      </p:sp>
    </p:spTree>
    <p:extLst>
      <p:ext uri="{BB962C8B-B14F-4D97-AF65-F5344CB8AC3E}">
        <p14:creationId xmlns:p14="http://schemas.microsoft.com/office/powerpoint/2010/main" val="21081064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10/31/2014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271947324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10/31/2014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31</a:t>
            </a:fld>
            <a:endParaRPr lang="en-US" dirty="0">
              <a:solidFill>
                <a:prstClr val="black"/>
              </a:solidFill>
            </a:endParaRPr>
          </a:p>
        </p:txBody>
      </p:sp>
    </p:spTree>
    <p:extLst>
      <p:ext uri="{BB962C8B-B14F-4D97-AF65-F5344CB8AC3E}">
        <p14:creationId xmlns:p14="http://schemas.microsoft.com/office/powerpoint/2010/main" val="3572593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10/31/2014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33</a:t>
            </a:fld>
            <a:endParaRPr lang="en-US" dirty="0">
              <a:solidFill>
                <a:prstClr val="black"/>
              </a:solidFill>
            </a:endParaRPr>
          </a:p>
        </p:txBody>
      </p:sp>
    </p:spTree>
    <p:extLst>
      <p:ext uri="{BB962C8B-B14F-4D97-AF65-F5344CB8AC3E}">
        <p14:creationId xmlns:p14="http://schemas.microsoft.com/office/powerpoint/2010/main" val="203204264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aseline="0" dirty="0" smtClean="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10/31/2014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35</a:t>
            </a:fld>
            <a:endParaRPr lang="en-US" dirty="0">
              <a:solidFill>
                <a:prstClr val="black"/>
              </a:solidFill>
            </a:endParaRPr>
          </a:p>
        </p:txBody>
      </p:sp>
    </p:spTree>
    <p:extLst>
      <p:ext uri="{BB962C8B-B14F-4D97-AF65-F5344CB8AC3E}">
        <p14:creationId xmlns:p14="http://schemas.microsoft.com/office/powerpoint/2010/main" val="313340682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10/31/2014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37</a:t>
            </a:fld>
            <a:endParaRPr lang="en-US" dirty="0">
              <a:solidFill>
                <a:prstClr val="black"/>
              </a:solidFill>
            </a:endParaRPr>
          </a:p>
        </p:txBody>
      </p:sp>
    </p:spTree>
    <p:extLst>
      <p:ext uri="{BB962C8B-B14F-4D97-AF65-F5344CB8AC3E}">
        <p14:creationId xmlns:p14="http://schemas.microsoft.com/office/powerpoint/2010/main" val="83861096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10/31/2014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38</a:t>
            </a:fld>
            <a:endParaRPr lang="en-US" dirty="0">
              <a:solidFill>
                <a:prstClr val="black"/>
              </a:solidFill>
            </a:endParaRPr>
          </a:p>
        </p:txBody>
      </p:sp>
    </p:spTree>
    <p:extLst>
      <p:ext uri="{BB962C8B-B14F-4D97-AF65-F5344CB8AC3E}">
        <p14:creationId xmlns:p14="http://schemas.microsoft.com/office/powerpoint/2010/main" val="17018631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10/31/2014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39</a:t>
            </a:fld>
            <a:endParaRPr lang="en-US" dirty="0">
              <a:solidFill>
                <a:prstClr val="black"/>
              </a:solidFill>
            </a:endParaRPr>
          </a:p>
        </p:txBody>
      </p:sp>
    </p:spTree>
    <p:extLst>
      <p:ext uri="{BB962C8B-B14F-4D97-AF65-F5344CB8AC3E}">
        <p14:creationId xmlns:p14="http://schemas.microsoft.com/office/powerpoint/2010/main" val="17735115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10/31/2014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40</a:t>
            </a:fld>
            <a:endParaRPr lang="en-US" dirty="0">
              <a:solidFill>
                <a:prstClr val="black"/>
              </a:solidFill>
            </a:endParaRPr>
          </a:p>
        </p:txBody>
      </p:sp>
    </p:spTree>
    <p:extLst>
      <p:ext uri="{BB962C8B-B14F-4D97-AF65-F5344CB8AC3E}">
        <p14:creationId xmlns:p14="http://schemas.microsoft.com/office/powerpoint/2010/main" val="31519958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4D353DC-5FD5-4FD2-BFC9-FD046846EEF3}" type="slidenum">
              <a:rPr lang="en-US" smtClean="0">
                <a:solidFill>
                  <a:prstClr val="black"/>
                </a:solidFill>
              </a:rPr>
              <a:pPr/>
              <a:t>42</a:t>
            </a:fld>
            <a:endParaRPr lang="en-US">
              <a:solidFill>
                <a:prstClr val="black"/>
              </a:solidFill>
            </a:endParaRPr>
          </a:p>
        </p:txBody>
      </p:sp>
    </p:spTree>
    <p:extLst>
      <p:ext uri="{BB962C8B-B14F-4D97-AF65-F5344CB8AC3E}">
        <p14:creationId xmlns:p14="http://schemas.microsoft.com/office/powerpoint/2010/main" val="46538190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10/31/2014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43</a:t>
            </a:fld>
            <a:endParaRPr lang="en-US" dirty="0">
              <a:solidFill>
                <a:prstClr val="black"/>
              </a:solidFill>
            </a:endParaRPr>
          </a:p>
        </p:txBody>
      </p:sp>
    </p:spTree>
    <p:extLst>
      <p:ext uri="{BB962C8B-B14F-4D97-AF65-F5344CB8AC3E}">
        <p14:creationId xmlns:p14="http://schemas.microsoft.com/office/powerpoint/2010/main" val="217731531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0E82BC82-8750-4FBE-93D3-93C35779230C}" type="datetime1">
              <a:rPr lang="en-US" smtClean="0">
                <a:solidFill>
                  <a:prstClr val="black"/>
                </a:solidFill>
              </a:rPr>
              <a:pPr/>
              <a:t>10/31/2014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44</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12179933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10/31/2014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38152243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10/31/2014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14374367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10/31/2014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14221463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10/31/2014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30281640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10/31/2014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4980534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10/31/2014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37442716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10/31/2014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164053584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9.jpg"/><Relationship Id="rId4" Type="http://schemas.openxmlformats.org/officeDocument/2006/relationships/image" Target="../media/image8.jp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10.jp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g"/><Relationship Id="rId1" Type="http://schemas.openxmlformats.org/officeDocument/2006/relationships/slideMaster" Target="../slideMasters/slideMaster2.xml"/><Relationship Id="rId4" Type="http://schemas.openxmlformats.org/officeDocument/2006/relationships/image" Target="../media/image12.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g"/><Relationship Id="rId1" Type="http://schemas.openxmlformats.org/officeDocument/2006/relationships/slideMaster" Target="../slideMasters/slideMaster2.xml"/><Relationship Id="rId4" Type="http://schemas.openxmlformats.org/officeDocument/2006/relationships/image" Target="../media/image15.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gray">
      <p:bgPr>
        <a:solidFill>
          <a:srgbClr val="000000"/>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407"/>
            <a:ext cx="12436475" cy="6993118"/>
          </a:xfrm>
          <a:prstGeom prst="rect">
            <a:avLst/>
          </a:prstGeom>
        </p:spPr>
      </p:pic>
      <p:pic>
        <p:nvPicPr>
          <p:cNvPr id="4"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71538" y="483677"/>
            <a:ext cx="1811112" cy="387966"/>
          </a:xfrm>
          <a:prstGeom prst="rect">
            <a:avLst/>
          </a:prstGeom>
        </p:spPr>
      </p:pic>
      <p:pic>
        <p:nvPicPr>
          <p:cNvPr id="11" name="Picture 10"/>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Tree>
    <p:extLst>
      <p:ext uri="{BB962C8B-B14F-4D97-AF65-F5344CB8AC3E}">
        <p14:creationId xmlns:p14="http://schemas.microsoft.com/office/powerpoint/2010/main" val="1227595789"/>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83448">
                      <a:schemeClr val="tx1"/>
                    </a:gs>
                    <a:gs pos="53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1"/>
                    </a:gs>
                    <a:gs pos="100000">
                      <a:schemeClr val="tx1"/>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4264873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chemeClr val="bg2"/>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2-color bulleted">
    <p:bg>
      <p:bgPr>
        <a:solidFill>
          <a:schemeClr val="bg2"/>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0">
                      <a:schemeClr val="tx1"/>
                    </a:gs>
                    <a:gs pos="100000">
                      <a:schemeClr val="tx1"/>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25470771"/>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solidFill>
                  <a:schemeClr val="tx1"/>
                </a:soli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solidFill>
                  <a:schemeClr val="tx1"/>
                </a:soli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22516827"/>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1"/>
              </a:buClr>
              <a:buFontTx/>
              <a:buBlip>
                <a:blip r:embed="rId2"/>
              </a:buBlip>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1"/>
              </a:buClr>
              <a:buFontTx/>
              <a:buBlip>
                <a:blip r:embed="rId2"/>
              </a:buBlip>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wo Column 2-color Bullet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Tx/>
              <a:buBlip>
                <a:blip r:embed="rId2"/>
              </a:buBlip>
              <a:defRPr sz="3600">
                <a:solidFill>
                  <a:schemeClr val="tx1"/>
                </a:soli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Tx/>
              <a:buBlip>
                <a:blip r:embed="rId2"/>
              </a:buBlip>
              <a:defRPr sz="3600">
                <a:solidFill>
                  <a:schemeClr val="tx1"/>
                </a:soli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65292402"/>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hoto Layout">
    <p:bg bwMode="gray">
      <p:bgPr>
        <a:solidFill>
          <a:srgbClr val="002050"/>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15937" r="3431" b="2608"/>
          <a:stretch/>
        </p:blipFill>
        <p:spPr>
          <a:xfrm>
            <a:off x="0" y="-7938"/>
            <a:ext cx="12466637" cy="7010400"/>
          </a:xfrm>
          <a:prstGeom prst="rect">
            <a:avLst/>
          </a:prstGeom>
        </p:spPr>
      </p:pic>
      <p:sp>
        <p:nvSpPr>
          <p:cNvPr id="19" name="Dark gradation top"/>
          <p:cNvSpPr/>
          <p:nvPr userDrawn="1"/>
        </p:nvSpPr>
        <p:spPr bwMode="gray">
          <a:xfrm>
            <a:off x="0" y="-7938"/>
            <a:ext cx="12348978" cy="6699372"/>
          </a:xfrm>
          <a:prstGeom prst="rect">
            <a:avLst/>
          </a:prstGeom>
          <a:gradFill flip="none" rotWithShape="1">
            <a:gsLst>
              <a:gs pos="0">
                <a:srgbClr val="000000">
                  <a:alpha val="70000"/>
                </a:srgbClr>
              </a:gs>
              <a:gs pos="40000">
                <a:srgbClr val="000000">
                  <a:alpha val="0"/>
                </a:srgbClr>
              </a:gs>
            </a:gsLst>
            <a:lin ang="27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10" name="Picture 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18" name="Rectangle 17"/>
          <p:cNvSpPr/>
          <p:nvPr userDrawn="1"/>
        </p:nvSpPr>
        <p:spPr bwMode="gray">
          <a:xfrm>
            <a:off x="274638" y="2125663"/>
            <a:ext cx="6019799" cy="3657600"/>
          </a:xfrm>
          <a:prstGeom prst="rect">
            <a:avLst/>
          </a:prstGeom>
          <a:solidFill>
            <a:schemeClr val="bg2">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ltGray">
          <a:xfrm>
            <a:off x="273050" y="2125661"/>
            <a:ext cx="6021387" cy="2103119"/>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274638" y="4228783"/>
            <a:ext cx="6019799" cy="1554478"/>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1" name="MS logo white"/>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bwMode="gray">
          <a:xfrm>
            <a:off x="458332" y="6182440"/>
            <a:ext cx="1552931" cy="332660"/>
          </a:xfrm>
          <a:prstGeom prst="rect">
            <a:avLst/>
          </a:prstGeom>
        </p:spPr>
      </p:pic>
    </p:spTree>
    <p:extLst>
      <p:ext uri="{BB962C8B-B14F-4D97-AF65-F5344CB8AC3E}">
        <p14:creationId xmlns:p14="http://schemas.microsoft.com/office/powerpoint/2010/main" val="146500361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91529329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390161380"/>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Fact Layout_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538603404"/>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183363366"/>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Quote Layout_Accent Color 2">
    <p:bg>
      <p:bgPr>
        <a:solidFill>
          <a:schemeClr val="bg2"/>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243333861"/>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ig Idea &amp; 3 Points">
    <p:bg>
      <p:bgPr>
        <a:solidFill>
          <a:schemeClr val="bg2"/>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80330917"/>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50-50 Right Photo Layout_02">
    <p:bg bwMode="auto">
      <p:bgPr>
        <a:solidFill>
          <a:schemeClr val="bg2"/>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4" name="Title 1"/>
          <p:cNvSpPr>
            <a:spLocks noGrp="1"/>
          </p:cNvSpPr>
          <p:nvPr>
            <p:ph type="title" hasCustomPrompt="1"/>
          </p:nvPr>
        </p:nvSpPr>
        <p:spPr bwMode="invGray">
          <a:xfrm>
            <a:off x="274639" y="2137695"/>
            <a:ext cx="5486400" cy="2731168"/>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Section title</a:t>
            </a:r>
            <a:endParaRPr lang="en-US" dirty="0"/>
          </a:p>
        </p:txBody>
      </p:sp>
      <p:sp>
        <p:nvSpPr>
          <p:cNvPr id="6" name="Text Placeholder 2"/>
          <p:cNvSpPr>
            <a:spLocks noGrp="1"/>
          </p:cNvSpPr>
          <p:nvPr>
            <p:ph type="body" sz="quarter" idx="14" hasCustomPrompt="1"/>
          </p:nvPr>
        </p:nvSpPr>
        <p:spPr bwMode="invGray">
          <a:xfrm>
            <a:off x="276272" y="4868863"/>
            <a:ext cx="5485039" cy="914399"/>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0"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7200" y="6182440"/>
            <a:ext cx="1552931" cy="332660"/>
          </a:xfrm>
          <a:prstGeom prst="rect">
            <a:avLst/>
          </a:prstGeom>
        </p:spPr>
      </p:pic>
      <p:pic>
        <p:nvPicPr>
          <p:cNvPr id="8" name="Picture Placeholder 4"/>
          <p:cNvPicPr>
            <a:picLocks noChangeAspect="1"/>
          </p:cNvPicPr>
          <p:nvPr userDrawn="1"/>
        </p:nvPicPr>
        <p:blipFill rotWithShape="1">
          <a:blip r:embed="rId4">
            <a:extLst>
              <a:ext uri="{28A0092B-C50C-407E-A947-70E740481C1C}">
                <a14:useLocalDpi xmlns:a14="http://schemas.microsoft.com/office/drawing/2010/main" val="0"/>
              </a:ext>
            </a:extLst>
          </a:blip>
          <a:srcRect l="23279" r="17893"/>
          <a:stretch/>
        </p:blipFill>
        <p:spPr>
          <a:xfrm>
            <a:off x="6294437" y="0"/>
            <a:ext cx="6172200" cy="6994525"/>
          </a:xfrm>
          <a:prstGeom prst="rect">
            <a:avLst/>
          </a:prstGeom>
        </p:spPr>
      </p:pic>
      <p:pic>
        <p:nvPicPr>
          <p:cNvPr id="9" name="Picture Placeholder 4"/>
          <p:cNvPicPr>
            <a:picLocks noChangeAspect="1"/>
          </p:cNvPicPr>
          <p:nvPr userDrawn="1"/>
        </p:nvPicPr>
        <p:blipFill rotWithShape="1">
          <a:blip r:embed="rId5">
            <a:extLst>
              <a:ext uri="{28A0092B-C50C-407E-A947-70E740481C1C}">
                <a14:useLocalDpi xmlns:a14="http://schemas.microsoft.com/office/drawing/2010/main" val="0"/>
              </a:ext>
            </a:extLst>
          </a:blip>
          <a:srcRect l="-503" t="26090" r="67" b="-1"/>
          <a:stretch/>
        </p:blipFill>
        <p:spPr>
          <a:xfrm>
            <a:off x="6270259" y="-7938"/>
            <a:ext cx="6196378" cy="7010400"/>
          </a:xfrm>
          <a:prstGeom prst="rect">
            <a:avLst/>
          </a:prstGeom>
        </p:spPr>
      </p:pic>
    </p:spTree>
    <p:extLst>
      <p:ext uri="{BB962C8B-B14F-4D97-AF65-F5344CB8AC3E}">
        <p14:creationId xmlns:p14="http://schemas.microsoft.com/office/powerpoint/2010/main" val="436985647"/>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50-50 Right Photo Layout_03">
    <p:bg bwMode="auto">
      <p:bgPr>
        <a:solidFill>
          <a:schemeClr val="bg2"/>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4" name="Title 1"/>
          <p:cNvSpPr>
            <a:spLocks noGrp="1"/>
          </p:cNvSpPr>
          <p:nvPr>
            <p:ph type="title" hasCustomPrompt="1"/>
          </p:nvPr>
        </p:nvSpPr>
        <p:spPr bwMode="invGray">
          <a:xfrm>
            <a:off x="274639" y="2137695"/>
            <a:ext cx="5486400" cy="2731168"/>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Section title</a:t>
            </a:r>
            <a:endParaRPr lang="en-US" dirty="0"/>
          </a:p>
        </p:txBody>
      </p:sp>
      <p:sp>
        <p:nvSpPr>
          <p:cNvPr id="6" name="Text Placeholder 2"/>
          <p:cNvSpPr>
            <a:spLocks noGrp="1"/>
          </p:cNvSpPr>
          <p:nvPr>
            <p:ph type="body" sz="quarter" idx="14" hasCustomPrompt="1"/>
          </p:nvPr>
        </p:nvSpPr>
        <p:spPr bwMode="invGray">
          <a:xfrm>
            <a:off x="276272" y="4868863"/>
            <a:ext cx="5485039" cy="914399"/>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0"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7200" y="6182440"/>
            <a:ext cx="1552931" cy="332660"/>
          </a:xfrm>
          <a:prstGeom prst="rect">
            <a:avLst/>
          </a:prstGeom>
        </p:spPr>
      </p:pic>
      <p:pic>
        <p:nvPicPr>
          <p:cNvPr id="8" name="Picture Placeholder 4"/>
          <p:cNvPicPr>
            <a:picLocks noChangeAspect="1"/>
          </p:cNvPicPr>
          <p:nvPr userDrawn="1"/>
        </p:nvPicPr>
        <p:blipFill rotWithShape="1">
          <a:blip r:embed="rId4">
            <a:extLst>
              <a:ext uri="{28A0092B-C50C-407E-A947-70E740481C1C}">
                <a14:useLocalDpi xmlns:a14="http://schemas.microsoft.com/office/drawing/2010/main" val="0"/>
              </a:ext>
            </a:extLst>
          </a:blip>
          <a:srcRect l="1536" t="114" r="36245" b="-114"/>
          <a:stretch/>
        </p:blipFill>
        <p:spPr>
          <a:xfrm>
            <a:off x="6294436" y="1"/>
            <a:ext cx="6172201" cy="6994524"/>
          </a:xfrm>
          <a:prstGeom prst="rect">
            <a:avLst/>
          </a:prstGeom>
        </p:spPr>
      </p:pic>
    </p:spTree>
    <p:extLst>
      <p:ext uri="{BB962C8B-B14F-4D97-AF65-F5344CB8AC3E}">
        <p14:creationId xmlns:p14="http://schemas.microsoft.com/office/powerpoint/2010/main" val="1297569102"/>
      </p:ext>
    </p:extLst>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1">
    <p:bg bwMode="auto">
      <p:bgPr>
        <a:solidFill>
          <a:schemeClr val="bg2"/>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5" name="Text Placeholder 4"/>
          <p:cNvSpPr>
            <a:spLocks noGrp="1"/>
          </p:cNvSpPr>
          <p:nvPr>
            <p:ph type="body" sz="quarter" idx="12" hasCustomPrompt="1"/>
          </p:nvPr>
        </p:nvSpPr>
        <p:spPr>
          <a:xfrm>
            <a:off x="276540" y="3954457"/>
            <a:ext cx="6399213" cy="1830388"/>
          </a:xfrm>
          <a:noFill/>
        </p:spPr>
        <p:txBody>
          <a:bodyPr lIns="146304" tIns="109728" rIns="146304" bIns="109728">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2117165"/>
            <a:ext cx="8229535" cy="1837298"/>
          </a:xfrm>
          <a:noFill/>
        </p:spPr>
        <p:txBody>
          <a:bodyPr lIns="146304" tIns="91440" rIns="146304" bIns="91440" anchor="t" anchorCtr="0"/>
          <a:lstStyle>
            <a:lvl1pPr>
              <a:defRPr sz="60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8"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58332" y="6182440"/>
            <a:ext cx="1552931" cy="332660"/>
          </a:xfrm>
          <a:prstGeom prst="rect">
            <a:avLst/>
          </a:prstGeom>
        </p:spPr>
      </p:pic>
    </p:spTree>
    <p:extLst>
      <p:ext uri="{BB962C8B-B14F-4D97-AF65-F5344CB8AC3E}">
        <p14:creationId xmlns:p14="http://schemas.microsoft.com/office/powerpoint/2010/main" val="288605353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4" orient="horz" pos="4406" userDrawn="1">
          <p15:clr>
            <a:srgbClr val="C35EA4"/>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78965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Black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mj-lt"/>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93523202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765677838"/>
      </p:ext>
    </p:extLst>
  </p:cSld>
  <p:clrMapOvr>
    <a:masterClrMapping/>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3" name="Rectangle 2"/>
          <p:cNvSpPr/>
          <p:nvPr userDrawn="1"/>
        </p:nvSpPr>
        <p:spPr>
          <a:xfrm>
            <a:off x="0" y="0"/>
            <a:ext cx="12436475" cy="6188302"/>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srgbClr val="FFFFFF"/>
              </a:solidFill>
            </a:endParaRPr>
          </a:p>
        </p:txBody>
      </p:sp>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84309" y="6433574"/>
            <a:ext cx="1541255" cy="327207"/>
          </a:xfrm>
          <a:prstGeom prst="rect">
            <a:avLst/>
          </a:prstGeom>
        </p:spPr>
      </p:pic>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42666" y="2485523"/>
            <a:ext cx="9751144" cy="1217256"/>
          </a:xfrm>
          <a:prstGeom prst="rect">
            <a:avLst/>
          </a:prstGeom>
        </p:spPr>
      </p:pic>
    </p:spTree>
    <p:extLst>
      <p:ext uri="{BB962C8B-B14F-4D97-AF65-F5344CB8AC3E}">
        <p14:creationId xmlns:p14="http://schemas.microsoft.com/office/powerpoint/2010/main" val="2101471178"/>
      </p:ext>
    </p:extLst>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a:extLst>
              <a:ext uri="{28A0092B-C50C-407E-A947-70E740481C1C}">
                <a14:useLocalDpi xmlns:a14="http://schemas.microsoft.com/office/drawing/2010/main" val="0"/>
              </a:ext>
            </a:extLst>
          </a:blip>
          <a:srcRect l="40856"/>
          <a:stretch/>
        </p:blipFill>
        <p:spPr>
          <a:xfrm>
            <a:off x="6224048" y="-7124"/>
            <a:ext cx="6212427" cy="7001649"/>
          </a:xfrm>
          <a:prstGeom prst="rect">
            <a:avLst/>
          </a:prstGeom>
        </p:spPr>
      </p:pic>
      <p:pic>
        <p:nvPicPr>
          <p:cNvPr id="5" name="Picture 4"/>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376767" y="6298833"/>
            <a:ext cx="1515891" cy="323686"/>
          </a:xfrm>
          <a:prstGeom prst="rect">
            <a:avLst/>
          </a:prstGeom>
        </p:spPr>
      </p:pic>
      <p:pic>
        <p:nvPicPr>
          <p:cNvPr id="6" name="Picture 5"/>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42861" y="3063289"/>
            <a:ext cx="5298982" cy="661483"/>
          </a:xfrm>
          <a:prstGeom prst="rect">
            <a:avLst/>
          </a:prstGeom>
        </p:spPr>
      </p:pic>
    </p:spTree>
    <p:extLst>
      <p:ext uri="{BB962C8B-B14F-4D97-AF65-F5344CB8AC3E}">
        <p14:creationId xmlns:p14="http://schemas.microsoft.com/office/powerpoint/2010/main" val="186560560"/>
      </p:ext>
    </p:extLst>
  </p:cSld>
  <p:clrMapOvr>
    <a:masterClrMapping/>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a:extLst>
              <a:ext uri="{28A0092B-C50C-407E-A947-70E740481C1C}">
                <a14:useLocalDpi xmlns:a14="http://schemas.microsoft.com/office/drawing/2010/main" val="0"/>
              </a:ext>
            </a:extLst>
          </a:blip>
          <a:srcRect l="6440" t="15023" r="8188" b="12829"/>
          <a:stretch/>
        </p:blipFill>
        <p:spPr>
          <a:xfrm>
            <a:off x="0" y="-15543"/>
            <a:ext cx="12436475" cy="7010068"/>
          </a:xfrm>
          <a:prstGeom prst="rect">
            <a:avLst/>
          </a:prstGeom>
        </p:spPr>
      </p:pic>
      <p:sp>
        <p:nvSpPr>
          <p:cNvPr id="4" name="Rectangle 3"/>
          <p:cNvSpPr/>
          <p:nvPr userDrawn="1"/>
        </p:nvSpPr>
        <p:spPr>
          <a:xfrm>
            <a:off x="0" y="0"/>
            <a:ext cx="7003290" cy="7002297"/>
          </a:xfrm>
          <a:prstGeom prst="rect">
            <a:avLst/>
          </a:prstGeom>
          <a:solidFill>
            <a:srgbClr val="E43816">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dirty="0">
              <a:solidFill>
                <a:srgbClr val="FFFFFF"/>
              </a:solidFill>
            </a:endParaRPr>
          </a:p>
        </p:txBody>
      </p:sp>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376767" y="6298833"/>
            <a:ext cx="1515891" cy="323686"/>
          </a:xfrm>
          <a:prstGeom prst="rect">
            <a:avLst/>
          </a:prstGeom>
        </p:spPr>
      </p:pic>
      <p:pic>
        <p:nvPicPr>
          <p:cNvPr id="7" name="Picture 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700965" y="3090044"/>
            <a:ext cx="5601359" cy="699229"/>
          </a:xfrm>
          <a:prstGeom prst="rect">
            <a:avLst/>
          </a:prstGeom>
        </p:spPr>
      </p:pic>
    </p:spTree>
    <p:extLst>
      <p:ext uri="{BB962C8B-B14F-4D97-AF65-F5344CB8AC3E}">
        <p14:creationId xmlns:p14="http://schemas.microsoft.com/office/powerpoint/2010/main" val="294389384"/>
      </p:ext>
    </p:extLst>
  </p:cSld>
  <p:clrMapOvr>
    <a:masterClrMapping/>
  </p:clrMapOvr>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mp; Content, 2-color,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855008" y="1742998"/>
            <a:ext cx="10726460" cy="2050837"/>
          </a:xfrm>
          <a:prstGeom prst="rect">
            <a:avLst/>
          </a:prstGeom>
        </p:spPr>
        <p:txBody>
          <a:bodyPr>
            <a:spAutoFit/>
          </a:bodyPr>
          <a:lstStyle>
            <a:lvl1pPr marL="0" indent="0">
              <a:spcBef>
                <a:spcPts val="2448"/>
              </a:spcBef>
              <a:buNone/>
              <a:defRPr sz="4080">
                <a:solidFill>
                  <a:schemeClr val="tx1"/>
                </a:solidFill>
                <a:latin typeface="+mj-lt"/>
              </a:defRPr>
            </a:lvl1pPr>
            <a:lvl2pPr marL="0" indent="0">
              <a:buNone/>
              <a:defRPr sz="2040">
                <a:gradFill>
                  <a:gsLst>
                    <a:gs pos="100000">
                      <a:schemeClr val="bg2"/>
                    </a:gs>
                    <a:gs pos="6000">
                      <a:schemeClr val="bg2"/>
                    </a:gs>
                  </a:gsLst>
                  <a:lin ang="5400000" scaled="0"/>
                </a:gradFill>
              </a:defRPr>
            </a:lvl2pPr>
            <a:lvl3pPr marL="236387" indent="0">
              <a:buNone/>
              <a:defRPr sz="2040">
                <a:gradFill>
                  <a:gsLst>
                    <a:gs pos="100000">
                      <a:schemeClr val="bg2"/>
                    </a:gs>
                    <a:gs pos="6000">
                      <a:schemeClr val="bg2"/>
                    </a:gs>
                  </a:gsLst>
                  <a:lin ang="5400000" scaled="0"/>
                </a:gradFill>
              </a:defRPr>
            </a:lvl3pPr>
            <a:lvl4pPr marL="466298" indent="0">
              <a:buNone/>
              <a:defRPr sz="2040">
                <a:gradFill>
                  <a:gsLst>
                    <a:gs pos="100000">
                      <a:schemeClr val="bg2"/>
                    </a:gs>
                    <a:gs pos="6000">
                      <a:schemeClr val="bg2"/>
                    </a:gs>
                  </a:gsLst>
                  <a:lin ang="5400000" scaled="0"/>
                </a:gradFill>
              </a:defRPr>
            </a:lvl4pPr>
            <a:lvl5pPr marL="707543" indent="0">
              <a:buNone/>
              <a:defRPr sz="2040">
                <a:gradFill>
                  <a:gsLst>
                    <a:gs pos="100000">
                      <a:schemeClr val="bg2"/>
                    </a:gs>
                    <a:gs pos="6000">
                      <a:schemeClr val="bg2"/>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a:xfrm>
            <a:off x="855008" y="372394"/>
            <a:ext cx="10726460" cy="856957"/>
          </a:xfrm>
        </p:spPr>
        <p:txBody>
          <a:bodyPr anchor="t">
            <a:spAutoFit/>
          </a:bodyPr>
          <a:lstStyle>
            <a:lvl1pPr>
              <a:defRPr>
                <a:solidFill>
                  <a:schemeClr val="tx1"/>
                </a:solidFill>
              </a:defRPr>
            </a:lvl1pPr>
          </a:lstStyle>
          <a:p>
            <a:r>
              <a:rPr lang="en-US" smtClean="0"/>
              <a:t>Click to edit Master title style</a:t>
            </a:r>
            <a:endParaRPr lang="en-US" dirty="0"/>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84215" y="6569401"/>
            <a:ext cx="846979" cy="179813"/>
          </a:xfrm>
          <a:prstGeom prst="rect">
            <a:avLst/>
          </a:prstGeom>
        </p:spPr>
      </p:pic>
      <p:pic>
        <p:nvPicPr>
          <p:cNvPr id="6" name="Picture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41233" y="6582007"/>
            <a:ext cx="1650942" cy="206091"/>
          </a:xfrm>
          <a:prstGeom prst="rect">
            <a:avLst/>
          </a:prstGeom>
        </p:spPr>
      </p:pic>
    </p:spTree>
    <p:extLst>
      <p:ext uri="{BB962C8B-B14F-4D97-AF65-F5344CB8AC3E}">
        <p14:creationId xmlns:p14="http://schemas.microsoft.com/office/powerpoint/2010/main" val="4125068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amp; Content,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855009" y="1737959"/>
            <a:ext cx="10726460" cy="2043957"/>
          </a:xfrm>
          <a:prstGeom prst="rect">
            <a:avLst/>
          </a:prstGeom>
        </p:spPr>
        <p:txBody>
          <a:bodyPr/>
          <a:lstStyle>
            <a:lvl1pPr marL="0" indent="0">
              <a:spcBef>
                <a:spcPts val="2448"/>
              </a:spcBef>
              <a:buNone/>
              <a:defRPr sz="4080">
                <a:gradFill>
                  <a:gsLst>
                    <a:gs pos="100000">
                      <a:schemeClr val="bg2"/>
                    </a:gs>
                    <a:gs pos="0">
                      <a:schemeClr val="bg2"/>
                    </a:gs>
                  </a:gsLst>
                  <a:lin ang="5400000" scaled="0"/>
                </a:gradFill>
                <a:latin typeface="+mj-lt"/>
              </a:defRPr>
            </a:lvl1pPr>
            <a:lvl2pPr marL="0" indent="0">
              <a:buNone/>
              <a:defRPr sz="2040">
                <a:gradFill>
                  <a:gsLst>
                    <a:gs pos="100000">
                      <a:schemeClr val="bg2"/>
                    </a:gs>
                    <a:gs pos="0">
                      <a:schemeClr val="bg2"/>
                    </a:gs>
                  </a:gsLst>
                  <a:lin ang="5400000" scaled="0"/>
                </a:gradFill>
              </a:defRPr>
            </a:lvl2pPr>
            <a:lvl3pPr marL="236387" indent="0">
              <a:buNone/>
              <a:defRPr sz="2040">
                <a:gradFill>
                  <a:gsLst>
                    <a:gs pos="100000">
                      <a:schemeClr val="bg2"/>
                    </a:gs>
                    <a:gs pos="0">
                      <a:schemeClr val="bg2"/>
                    </a:gs>
                  </a:gsLst>
                  <a:lin ang="5400000" scaled="0"/>
                </a:gradFill>
              </a:defRPr>
            </a:lvl3pPr>
            <a:lvl4pPr marL="466298" indent="0">
              <a:buNone/>
              <a:defRPr sz="2040">
                <a:gradFill>
                  <a:gsLst>
                    <a:gs pos="100000">
                      <a:schemeClr val="bg2"/>
                    </a:gs>
                    <a:gs pos="0">
                      <a:schemeClr val="bg2"/>
                    </a:gs>
                  </a:gsLst>
                  <a:lin ang="5400000" scaled="0"/>
                </a:gradFill>
              </a:defRPr>
            </a:lvl4pPr>
            <a:lvl5pPr marL="707543" indent="0">
              <a:buNone/>
              <a:defRPr sz="2040">
                <a:gradFill>
                  <a:gsLst>
                    <a:gs pos="100000">
                      <a:schemeClr val="bg2"/>
                    </a:gs>
                    <a:gs pos="0">
                      <a:schemeClr val="bg2"/>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p:txBody>
          <a:bodyPr/>
          <a:lstStyle>
            <a:lvl1pPr>
              <a:defRPr>
                <a:solidFill>
                  <a:schemeClr val="tx1"/>
                </a:solidFill>
              </a:defRPr>
            </a:lvl1pPr>
          </a:lstStyle>
          <a:p>
            <a:r>
              <a:rPr lang="en-US" smtClean="0"/>
              <a:t>Click to edit Master title style</a:t>
            </a:r>
            <a:endParaRPr lang="en-US" dirty="0"/>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84215" y="6569401"/>
            <a:ext cx="846979" cy="179813"/>
          </a:xfrm>
          <a:prstGeom prst="rect">
            <a:avLst/>
          </a:prstGeom>
        </p:spPr>
      </p:pic>
      <p:pic>
        <p:nvPicPr>
          <p:cNvPr id="6" name="Picture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41233" y="6582007"/>
            <a:ext cx="1650942" cy="206091"/>
          </a:xfrm>
          <a:prstGeom prst="rect">
            <a:avLst/>
          </a:prstGeom>
        </p:spPr>
      </p:pic>
    </p:spTree>
    <p:extLst>
      <p:ext uri="{BB962C8B-B14F-4D97-AF65-F5344CB8AC3E}">
        <p14:creationId xmlns:p14="http://schemas.microsoft.com/office/powerpoint/2010/main" val="29239961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2">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3" name="Rectangle 2"/>
          <p:cNvSpPr/>
          <p:nvPr userDrawn="1"/>
        </p:nvSpPr>
        <p:spPr bwMode="auto">
          <a:xfrm>
            <a:off x="274638" y="2125663"/>
            <a:ext cx="8229600" cy="36576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82295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8229537" cy="1828007"/>
          </a:xfrm>
          <a:noFill/>
        </p:spPr>
        <p:txBody>
          <a:bodyPr lIns="146304" tIns="109728" rIns="146304" bIns="109728">
            <a:noAutofit/>
          </a:bodyPr>
          <a:lstStyle>
            <a:lvl1pPr marL="0" indent="0">
              <a:spcBef>
                <a:spcPts val="0"/>
              </a:spcBef>
              <a:buNone/>
              <a:defRPr sz="3600" spc="0" baseline="0">
                <a:gradFill>
                  <a:gsLst>
                    <a:gs pos="2917">
                      <a:srgbClr val="FFFFFF"/>
                    </a:gs>
                    <a:gs pos="30000">
                      <a:srgbClr val="FFFFFF"/>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bwMode="invGray">
          <a:xfrm>
            <a:off x="458332" y="6182440"/>
            <a:ext cx="1552931" cy="332660"/>
          </a:xfrm>
          <a:prstGeom prst="rect">
            <a:avLst/>
          </a:prstGeom>
        </p:spPr>
      </p:pic>
    </p:spTree>
    <p:extLst>
      <p:ext uri="{BB962C8B-B14F-4D97-AF65-F5344CB8AC3E}">
        <p14:creationId xmlns:p14="http://schemas.microsoft.com/office/powerpoint/2010/main" val="134124479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amp; Content w/Bullets">
    <p:spTree>
      <p:nvGrpSpPr>
        <p:cNvPr id="1" name=""/>
        <p:cNvGrpSpPr/>
        <p:nvPr/>
      </p:nvGrpSpPr>
      <p:grpSpPr>
        <a:xfrm>
          <a:off x="0" y="0"/>
          <a:ext cx="0" cy="0"/>
          <a:chOff x="0" y="0"/>
          <a:chExt cx="0" cy="0"/>
        </a:xfrm>
      </p:grpSpPr>
      <p:sp>
        <p:nvSpPr>
          <p:cNvPr id="2" name="Title 1"/>
          <p:cNvSpPr>
            <a:spLocks noGrp="1"/>
          </p:cNvSpPr>
          <p:nvPr>
            <p:ph type="title"/>
          </p:nvPr>
        </p:nvSpPr>
        <p:spPr>
          <a:xfrm>
            <a:off x="529661" y="233152"/>
            <a:ext cx="11375536" cy="856957"/>
          </a:xfrm>
        </p:spPr>
        <p:txBody>
          <a:bodyPr anchor="t" anchorCtr="0"/>
          <a:lstStyle>
            <a:lvl1pPr>
              <a:defRPr>
                <a:solidFill>
                  <a:schemeClr val="tx1"/>
                </a:solidFill>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29661" y="1476621"/>
            <a:ext cx="11375536" cy="2163842"/>
          </a:xfrm>
          <a:prstGeom prst="rect">
            <a:avLst/>
          </a:prstGeom>
        </p:spPr>
        <p:txBody>
          <a:bodyPr anchor="t" anchorCtr="0">
            <a:spAutoFit/>
          </a:bodyPr>
          <a:lstStyle>
            <a:lvl1pPr marL="289818" indent="-289818">
              <a:buFont typeface="Wingdings" pitchFamily="2" charset="2"/>
              <a:buChar char=""/>
              <a:defRPr sz="4080"/>
            </a:lvl1pPr>
            <a:lvl2pPr marL="527824" indent="-238007">
              <a:buFont typeface="Wingdings" pitchFamily="2" charset="2"/>
              <a:buChar char=""/>
              <a:defRPr>
                <a:latin typeface="+mn-lt"/>
              </a:defRPr>
            </a:lvl2pPr>
            <a:lvl3pPr marL="756116" indent="-228292">
              <a:buFont typeface="Wingdings" pitchFamily="2" charset="2"/>
              <a:buChar char=""/>
              <a:tabLst/>
              <a:defRPr>
                <a:latin typeface="+mn-lt"/>
              </a:defRPr>
            </a:lvl3pPr>
            <a:lvl4pPr marL="932597" indent="-176481">
              <a:buFont typeface="Wingdings" pitchFamily="2" charset="2"/>
              <a:buChar char=""/>
              <a:defRPr>
                <a:latin typeface="+mn-lt"/>
              </a:defRPr>
            </a:lvl4pPr>
            <a:lvl5pPr marL="1109078" indent="-176481">
              <a:buFont typeface="Wingdings" pitchFamily="2" charset="2"/>
              <a:buChar char=""/>
              <a:tabLst/>
              <a:defRPr>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84215" y="6569401"/>
            <a:ext cx="846979" cy="179813"/>
          </a:xfrm>
          <a:prstGeom prst="rect">
            <a:avLst/>
          </a:prstGeom>
        </p:spPr>
      </p:pic>
      <p:pic>
        <p:nvPicPr>
          <p:cNvPr id="6" name="Picture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41233" y="6582007"/>
            <a:ext cx="1650942" cy="206091"/>
          </a:xfrm>
          <a:prstGeom prst="rect">
            <a:avLst/>
          </a:prstGeom>
        </p:spPr>
      </p:pic>
    </p:spTree>
    <p:extLst>
      <p:ext uri="{BB962C8B-B14F-4D97-AF65-F5344CB8AC3E}">
        <p14:creationId xmlns:p14="http://schemas.microsoft.com/office/powerpoint/2010/main" val="402287433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amp; 2-Content, 2-color, no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855008" y="1476623"/>
            <a:ext cx="5180846" cy="2615864"/>
          </a:xfrm>
        </p:spPr>
        <p:txBody>
          <a:bodyPr/>
          <a:lstStyle>
            <a:lvl1pPr marL="0" indent="0">
              <a:spcBef>
                <a:spcPts val="1224"/>
              </a:spcBef>
              <a:buNone/>
              <a:defRPr sz="4080">
                <a:solidFill>
                  <a:schemeClr val="tx1"/>
                </a:solidFill>
                <a:latin typeface="+mj-lt"/>
              </a:defRPr>
            </a:lvl1pPr>
            <a:lvl2pPr marL="0" indent="0">
              <a:buNone/>
              <a:defRPr sz="2040"/>
            </a:lvl2pPr>
            <a:lvl3pPr marL="238007" indent="0">
              <a:buNone/>
              <a:defRPr sz="2040"/>
            </a:lvl3pPr>
            <a:lvl4pPr marL="466298" indent="0">
              <a:buNone/>
              <a:defRPr sz="2040"/>
            </a:lvl4pPr>
            <a:lvl5pPr marL="707543" indent="0">
              <a:buNone/>
              <a:defRPr sz="204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ext Placeholder 8"/>
          <p:cNvSpPr>
            <a:spLocks noGrp="1"/>
          </p:cNvSpPr>
          <p:nvPr>
            <p:ph type="body" sz="quarter" idx="12"/>
          </p:nvPr>
        </p:nvSpPr>
        <p:spPr>
          <a:xfrm>
            <a:off x="6405482" y="1476624"/>
            <a:ext cx="5175986" cy="2655493"/>
          </a:xfrm>
        </p:spPr>
        <p:txBody>
          <a:bodyPr/>
          <a:lstStyle>
            <a:lvl1pPr marL="0" indent="0">
              <a:spcBef>
                <a:spcPts val="1224"/>
              </a:spcBef>
              <a:buNone/>
              <a:defRPr lang="en-US" sz="4080" kern="1200" spc="-71" baseline="0" dirty="0" smtClean="0">
                <a:solidFill>
                  <a:schemeClr val="tx1"/>
                </a:solidFill>
                <a:latin typeface="+mj-lt"/>
                <a:ea typeface="+mn-ea"/>
                <a:cs typeface="+mn-cs"/>
              </a:defRPr>
            </a:lvl1pPr>
            <a:lvl2pPr marL="3238"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250">
                      <a:schemeClr val="bg2"/>
                    </a:gs>
                    <a:gs pos="100000">
                      <a:schemeClr val="bg2"/>
                    </a:gs>
                  </a:gsLst>
                  <a:lin ang="5400000" scaled="0"/>
                </a:gradFill>
                <a:latin typeface="+mn-lt"/>
                <a:ea typeface="+mn-ea"/>
                <a:cs typeface="+mn-cs"/>
              </a:defRPr>
            </a:lvl2pPr>
            <a:lvl3pPr marL="238007"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250">
                      <a:schemeClr val="bg2"/>
                    </a:gs>
                    <a:gs pos="100000">
                      <a:schemeClr val="bg2"/>
                    </a:gs>
                  </a:gsLst>
                  <a:lin ang="5400000" scaled="0"/>
                </a:gradFill>
                <a:latin typeface="+mn-lt"/>
                <a:ea typeface="+mn-ea"/>
                <a:cs typeface="+mn-cs"/>
              </a:defRPr>
            </a:lvl3pPr>
            <a:lvl4pPr marL="469536"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250">
                      <a:schemeClr val="bg2"/>
                    </a:gs>
                    <a:gs pos="100000">
                      <a:schemeClr val="bg2"/>
                    </a:gs>
                  </a:gsLst>
                  <a:lin ang="5400000" scaled="0"/>
                </a:gradFill>
                <a:latin typeface="+mn-lt"/>
                <a:ea typeface="+mn-ea"/>
                <a:cs typeface="+mn-cs"/>
              </a:defRPr>
            </a:lvl4pPr>
            <a:lvl5pPr marL="701067"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a:gradFill>
                  <a:gsLst>
                    <a:gs pos="1250">
                      <a:schemeClr val="bg2"/>
                    </a:gs>
                    <a:gs pos="100000">
                      <a:schemeClr val="bg2"/>
                    </a:gs>
                  </a:gsLst>
                  <a:lin ang="5400000" scaled="0"/>
                </a:gradFill>
                <a:latin typeface="+mn-lt"/>
                <a:ea typeface="+mn-ea"/>
                <a:cs typeface="+mn-cs"/>
              </a:defRPr>
            </a:lvl5pPr>
          </a:lstStyle>
          <a:p>
            <a:pPr marL="0" marR="0" lvl="0"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Click to edit Master text styles</a:t>
            </a:r>
          </a:p>
          <a:p>
            <a:pPr marL="0" marR="0" lvl="1"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Second level</a:t>
            </a:r>
          </a:p>
          <a:p>
            <a:pPr marL="0" marR="0" lvl="2"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Third level</a:t>
            </a:r>
          </a:p>
          <a:p>
            <a:pPr marL="0" marR="0" lvl="3"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Fourth level</a:t>
            </a:r>
          </a:p>
          <a:p>
            <a:pPr marL="0" marR="0" lvl="4"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Fifth level</a:t>
            </a:r>
            <a:endParaRPr lang="en-US" dirty="0"/>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84215" y="6569401"/>
            <a:ext cx="846979" cy="179813"/>
          </a:xfrm>
          <a:prstGeom prst="rect">
            <a:avLst/>
          </a:prstGeom>
        </p:spPr>
      </p:pic>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41233" y="6582007"/>
            <a:ext cx="1650942" cy="206091"/>
          </a:xfrm>
          <a:prstGeom prst="rect">
            <a:avLst/>
          </a:prstGeom>
        </p:spPr>
      </p:pic>
    </p:spTree>
    <p:extLst>
      <p:ext uri="{BB962C8B-B14F-4D97-AF65-F5344CB8AC3E}">
        <p14:creationId xmlns:p14="http://schemas.microsoft.com/office/powerpoint/2010/main" val="35171020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mp; 2-Content, no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855008" y="1476624"/>
            <a:ext cx="5180846" cy="2609048"/>
          </a:xfrm>
        </p:spPr>
        <p:txBody>
          <a:bodyPr/>
          <a:lstStyle>
            <a:lvl1pPr marL="0" indent="0">
              <a:spcBef>
                <a:spcPts val="1224"/>
              </a:spcBef>
              <a:buNone/>
              <a:defRPr sz="4080">
                <a:gradFill>
                  <a:gsLst>
                    <a:gs pos="1000">
                      <a:schemeClr val="bg2"/>
                    </a:gs>
                    <a:gs pos="98000">
                      <a:schemeClr val="bg2"/>
                    </a:gs>
                  </a:gsLst>
                  <a:lin ang="5400000" scaled="0"/>
                </a:gradFill>
                <a:latin typeface="+mj-lt"/>
              </a:defRPr>
            </a:lvl1pPr>
            <a:lvl2pPr marL="0" indent="0">
              <a:buNone/>
              <a:defRPr sz="2040">
                <a:gradFill>
                  <a:gsLst>
                    <a:gs pos="1000">
                      <a:schemeClr val="bg2"/>
                    </a:gs>
                    <a:gs pos="98000">
                      <a:schemeClr val="bg2"/>
                    </a:gs>
                  </a:gsLst>
                  <a:lin ang="5400000" scaled="0"/>
                </a:gradFill>
              </a:defRPr>
            </a:lvl2pPr>
            <a:lvl3pPr marL="238007" indent="0">
              <a:buNone/>
              <a:defRPr sz="2040">
                <a:gradFill>
                  <a:gsLst>
                    <a:gs pos="1000">
                      <a:schemeClr val="bg2"/>
                    </a:gs>
                    <a:gs pos="98000">
                      <a:schemeClr val="bg2"/>
                    </a:gs>
                  </a:gsLst>
                  <a:lin ang="5400000" scaled="0"/>
                </a:gradFill>
              </a:defRPr>
            </a:lvl3pPr>
            <a:lvl4pPr marL="466298" indent="0">
              <a:buNone/>
              <a:defRPr sz="2040">
                <a:gradFill>
                  <a:gsLst>
                    <a:gs pos="1000">
                      <a:schemeClr val="bg2"/>
                    </a:gs>
                    <a:gs pos="98000">
                      <a:schemeClr val="bg2"/>
                    </a:gs>
                  </a:gsLst>
                  <a:lin ang="5400000" scaled="0"/>
                </a:gradFill>
              </a:defRPr>
            </a:lvl4pPr>
            <a:lvl5pPr marL="707543" indent="0">
              <a:buNone/>
              <a:defRPr sz="2040">
                <a:gradFill>
                  <a:gsLst>
                    <a:gs pos="1000">
                      <a:schemeClr val="bg2"/>
                    </a:gs>
                    <a:gs pos="98000">
                      <a:schemeClr val="bg2"/>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ext Placeholder 8"/>
          <p:cNvSpPr>
            <a:spLocks noGrp="1"/>
          </p:cNvSpPr>
          <p:nvPr>
            <p:ph type="body" sz="quarter" idx="12"/>
          </p:nvPr>
        </p:nvSpPr>
        <p:spPr>
          <a:xfrm>
            <a:off x="6327217" y="1476624"/>
            <a:ext cx="5254251" cy="2655493"/>
          </a:xfrm>
        </p:spPr>
        <p:txBody>
          <a:bodyPr/>
          <a:lstStyle>
            <a:lvl1pPr marL="0" indent="0">
              <a:spcBef>
                <a:spcPts val="1224"/>
              </a:spcBef>
              <a:buNone/>
              <a:defRPr lang="en-US" sz="4080" kern="1200" spc="-71" baseline="0" dirty="0" smtClean="0">
                <a:gradFill>
                  <a:gsLst>
                    <a:gs pos="1000">
                      <a:schemeClr val="bg2"/>
                    </a:gs>
                    <a:gs pos="98000">
                      <a:schemeClr val="bg2"/>
                    </a:gs>
                  </a:gsLst>
                  <a:lin ang="5400000" scaled="0"/>
                </a:gradFill>
                <a:latin typeface="+mj-lt"/>
                <a:ea typeface="+mn-ea"/>
                <a:cs typeface="+mn-cs"/>
              </a:defRPr>
            </a:lvl1pPr>
            <a:lvl2pPr marL="3238"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000">
                      <a:schemeClr val="bg2"/>
                    </a:gs>
                    <a:gs pos="98000">
                      <a:schemeClr val="bg2"/>
                    </a:gs>
                  </a:gsLst>
                  <a:lin ang="5400000" scaled="0"/>
                </a:gradFill>
                <a:latin typeface="+mn-lt"/>
                <a:ea typeface="+mn-ea"/>
                <a:cs typeface="+mn-cs"/>
              </a:defRPr>
            </a:lvl2pPr>
            <a:lvl3pPr marL="238007"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000">
                      <a:schemeClr val="bg2"/>
                    </a:gs>
                    <a:gs pos="98000">
                      <a:schemeClr val="bg2"/>
                    </a:gs>
                  </a:gsLst>
                  <a:lin ang="5400000" scaled="0"/>
                </a:gradFill>
                <a:latin typeface="+mn-lt"/>
                <a:ea typeface="+mn-ea"/>
                <a:cs typeface="+mn-cs"/>
              </a:defRPr>
            </a:lvl3pPr>
            <a:lvl4pPr marL="469536"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000">
                      <a:schemeClr val="bg2"/>
                    </a:gs>
                    <a:gs pos="98000">
                      <a:schemeClr val="bg2"/>
                    </a:gs>
                  </a:gsLst>
                  <a:lin ang="5400000" scaled="0"/>
                </a:gradFill>
                <a:latin typeface="+mn-lt"/>
                <a:ea typeface="+mn-ea"/>
                <a:cs typeface="+mn-cs"/>
              </a:defRPr>
            </a:lvl4pPr>
            <a:lvl5pPr marL="701067"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a:gradFill>
                  <a:gsLst>
                    <a:gs pos="1000">
                      <a:schemeClr val="bg2"/>
                    </a:gs>
                    <a:gs pos="98000">
                      <a:schemeClr val="bg2"/>
                    </a:gs>
                  </a:gsLst>
                  <a:lin ang="5400000" scaled="0"/>
                </a:gradFill>
                <a:latin typeface="+mn-lt"/>
                <a:ea typeface="+mn-ea"/>
                <a:cs typeface="+mn-cs"/>
              </a:defRPr>
            </a:lvl5pPr>
          </a:lstStyle>
          <a:p>
            <a:pPr marL="0" marR="0" lvl="0"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Click to edit Master text styles</a:t>
            </a:r>
          </a:p>
          <a:p>
            <a:pPr marL="0" marR="0" lvl="1"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Second level</a:t>
            </a:r>
          </a:p>
          <a:p>
            <a:pPr marL="0" marR="0" lvl="2"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Third level</a:t>
            </a:r>
          </a:p>
          <a:p>
            <a:pPr marL="0" marR="0" lvl="3"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Fourth level</a:t>
            </a:r>
          </a:p>
          <a:p>
            <a:pPr marL="0" marR="0" lvl="4"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Fifth level</a:t>
            </a:r>
            <a:endParaRPr lang="en-US" dirty="0"/>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84215" y="6569401"/>
            <a:ext cx="846979" cy="179813"/>
          </a:xfrm>
          <a:prstGeom prst="rect">
            <a:avLst/>
          </a:prstGeom>
        </p:spPr>
      </p:pic>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41233" y="6582007"/>
            <a:ext cx="1650942" cy="206091"/>
          </a:xfrm>
          <a:prstGeom prst="rect">
            <a:avLst/>
          </a:prstGeom>
        </p:spPr>
      </p:pic>
    </p:spTree>
    <p:extLst>
      <p:ext uri="{BB962C8B-B14F-4D97-AF65-F5344CB8AC3E}">
        <p14:creationId xmlns:p14="http://schemas.microsoft.com/office/powerpoint/2010/main" val="6442689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Rectangle 6"/>
          <p:cNvSpPr/>
          <p:nvPr userDrawn="1"/>
        </p:nvSpPr>
        <p:spPr bwMode="white">
          <a:xfrm>
            <a:off x="-23637" y="0"/>
            <a:ext cx="6106504" cy="6994525"/>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Title 1"/>
          <p:cNvSpPr>
            <a:spLocks noGrp="1"/>
          </p:cNvSpPr>
          <p:nvPr>
            <p:ph type="title" hasCustomPrompt="1"/>
          </p:nvPr>
        </p:nvSpPr>
        <p:spPr>
          <a:xfrm>
            <a:off x="421497" y="1146731"/>
            <a:ext cx="5192228" cy="786328"/>
          </a:xfrm>
        </p:spPr>
        <p:txBody>
          <a:bodyPr>
            <a:spAutoFit/>
          </a:bodyPr>
          <a:lstStyle>
            <a:lvl1pPr>
              <a:defRPr sz="4998" baseline="0">
                <a:solidFill>
                  <a:schemeClr val="bg1"/>
                </a:solidFill>
              </a:defRPr>
            </a:lvl1pPr>
          </a:lstStyle>
          <a:p>
            <a:r>
              <a:rPr lang="en-US" dirty="0" smtClean="0"/>
              <a:t>Title of Slide here…</a:t>
            </a:r>
            <a:endParaRPr lang="en-US" dirty="0"/>
          </a:p>
        </p:txBody>
      </p:sp>
      <p:sp>
        <p:nvSpPr>
          <p:cNvPr id="9" name="Text Placeholder 2"/>
          <p:cNvSpPr>
            <a:spLocks noGrp="1"/>
          </p:cNvSpPr>
          <p:nvPr>
            <p:ph type="body" idx="1" hasCustomPrompt="1"/>
          </p:nvPr>
        </p:nvSpPr>
        <p:spPr>
          <a:xfrm>
            <a:off x="421497" y="2098525"/>
            <a:ext cx="5192228" cy="546192"/>
          </a:xfrm>
        </p:spPr>
        <p:txBody>
          <a:bodyPr>
            <a:spAutoFit/>
          </a:bodyPr>
          <a:lstStyle>
            <a:lvl1pPr marL="0" indent="0">
              <a:buNone/>
              <a:defRPr sz="3264">
                <a:solidFill>
                  <a:schemeClr val="bg1"/>
                </a:solidFill>
              </a:defRPr>
            </a:lvl1pPr>
            <a:lvl2pPr marL="466298" indent="0">
              <a:buNone/>
              <a:defRPr sz="2040">
                <a:solidFill>
                  <a:schemeClr val="tx1">
                    <a:tint val="75000"/>
                  </a:schemeClr>
                </a:solidFill>
              </a:defRPr>
            </a:lvl2pPr>
            <a:lvl3pPr marL="932597" indent="0">
              <a:buNone/>
              <a:defRPr sz="1836">
                <a:solidFill>
                  <a:schemeClr val="tx1">
                    <a:tint val="75000"/>
                  </a:schemeClr>
                </a:solidFill>
              </a:defRPr>
            </a:lvl3pPr>
            <a:lvl4pPr marL="1398895" indent="0">
              <a:buNone/>
              <a:defRPr sz="1632">
                <a:solidFill>
                  <a:schemeClr val="tx1">
                    <a:tint val="75000"/>
                  </a:schemeClr>
                </a:solidFill>
              </a:defRPr>
            </a:lvl4pPr>
            <a:lvl5pPr marL="1865193" indent="0">
              <a:buNone/>
              <a:defRPr sz="1632">
                <a:solidFill>
                  <a:schemeClr val="tx1">
                    <a:tint val="75000"/>
                  </a:schemeClr>
                </a:solidFill>
              </a:defRPr>
            </a:lvl5pPr>
            <a:lvl6pPr marL="2331491" indent="0">
              <a:buNone/>
              <a:defRPr sz="1632">
                <a:solidFill>
                  <a:schemeClr val="tx1">
                    <a:tint val="75000"/>
                  </a:schemeClr>
                </a:solidFill>
              </a:defRPr>
            </a:lvl6pPr>
            <a:lvl7pPr marL="2797790" indent="0">
              <a:buNone/>
              <a:defRPr sz="1632">
                <a:solidFill>
                  <a:schemeClr val="tx1">
                    <a:tint val="75000"/>
                  </a:schemeClr>
                </a:solidFill>
              </a:defRPr>
            </a:lvl7pPr>
            <a:lvl8pPr marL="3264088" indent="0">
              <a:buNone/>
              <a:defRPr sz="1632">
                <a:solidFill>
                  <a:schemeClr val="tx1">
                    <a:tint val="75000"/>
                  </a:schemeClr>
                </a:solidFill>
              </a:defRPr>
            </a:lvl8pPr>
            <a:lvl9pPr marL="3730386" indent="0">
              <a:buNone/>
              <a:defRPr sz="1632">
                <a:solidFill>
                  <a:schemeClr val="tx1">
                    <a:tint val="75000"/>
                  </a:schemeClr>
                </a:solidFill>
              </a:defRPr>
            </a:lvl9pPr>
          </a:lstStyle>
          <a:p>
            <a:pPr lvl="0"/>
            <a:r>
              <a:rPr lang="en-US" dirty="0" smtClean="0"/>
              <a:t>Click to edit text…</a:t>
            </a:r>
          </a:p>
        </p:txBody>
      </p:sp>
      <p:sp>
        <p:nvSpPr>
          <p:cNvPr id="11" name="Text Placeholder 2"/>
          <p:cNvSpPr>
            <a:spLocks noGrp="1"/>
          </p:cNvSpPr>
          <p:nvPr>
            <p:ph type="body" idx="10" hasCustomPrompt="1"/>
          </p:nvPr>
        </p:nvSpPr>
        <p:spPr>
          <a:xfrm>
            <a:off x="6616503" y="1707337"/>
            <a:ext cx="5213617" cy="376684"/>
          </a:xfrm>
        </p:spPr>
        <p:txBody>
          <a:bodyPr>
            <a:spAutoFit/>
          </a:bodyPr>
          <a:lstStyle>
            <a:lvl1pPr marL="0" indent="0">
              <a:buNone/>
              <a:defRPr sz="2040" baseline="0">
                <a:solidFill>
                  <a:srgbClr val="5D5D5D"/>
                </a:solidFill>
              </a:defRPr>
            </a:lvl1pPr>
            <a:lvl2pPr marL="466298" indent="0">
              <a:buNone/>
              <a:defRPr sz="2040">
                <a:solidFill>
                  <a:schemeClr val="tx1">
                    <a:tint val="75000"/>
                  </a:schemeClr>
                </a:solidFill>
              </a:defRPr>
            </a:lvl2pPr>
            <a:lvl3pPr marL="932597" indent="0">
              <a:buNone/>
              <a:defRPr sz="1836">
                <a:solidFill>
                  <a:schemeClr val="tx1">
                    <a:tint val="75000"/>
                  </a:schemeClr>
                </a:solidFill>
              </a:defRPr>
            </a:lvl3pPr>
            <a:lvl4pPr marL="1398895" indent="0">
              <a:buNone/>
              <a:defRPr sz="1632">
                <a:solidFill>
                  <a:schemeClr val="tx1">
                    <a:tint val="75000"/>
                  </a:schemeClr>
                </a:solidFill>
              </a:defRPr>
            </a:lvl4pPr>
            <a:lvl5pPr marL="1865193" indent="0">
              <a:buNone/>
              <a:defRPr sz="1632">
                <a:solidFill>
                  <a:schemeClr val="tx1">
                    <a:tint val="75000"/>
                  </a:schemeClr>
                </a:solidFill>
              </a:defRPr>
            </a:lvl5pPr>
            <a:lvl6pPr marL="2331491" indent="0">
              <a:buNone/>
              <a:defRPr sz="1632">
                <a:solidFill>
                  <a:schemeClr val="tx1">
                    <a:tint val="75000"/>
                  </a:schemeClr>
                </a:solidFill>
              </a:defRPr>
            </a:lvl6pPr>
            <a:lvl7pPr marL="2797790" indent="0">
              <a:buNone/>
              <a:defRPr sz="1632">
                <a:solidFill>
                  <a:schemeClr val="tx1">
                    <a:tint val="75000"/>
                  </a:schemeClr>
                </a:solidFill>
              </a:defRPr>
            </a:lvl7pPr>
            <a:lvl8pPr marL="3264088" indent="0">
              <a:buNone/>
              <a:defRPr sz="1632">
                <a:solidFill>
                  <a:schemeClr val="tx1">
                    <a:tint val="75000"/>
                  </a:schemeClr>
                </a:solidFill>
              </a:defRPr>
            </a:lvl8pPr>
            <a:lvl9pPr marL="3730386" indent="0">
              <a:buNone/>
              <a:defRPr sz="1632">
                <a:solidFill>
                  <a:schemeClr val="tx1">
                    <a:tint val="75000"/>
                  </a:schemeClr>
                </a:solidFill>
              </a:defRPr>
            </a:lvl9pPr>
          </a:lstStyle>
          <a:p>
            <a:pPr lvl="0"/>
            <a:r>
              <a:rPr lang="en-US" dirty="0" smtClean="0"/>
              <a:t>Click to edit text…</a:t>
            </a:r>
          </a:p>
        </p:txBody>
      </p:sp>
      <p:pic>
        <p:nvPicPr>
          <p:cNvPr id="13" name="Picture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84215" y="6569401"/>
            <a:ext cx="846979" cy="179813"/>
          </a:xfrm>
          <a:prstGeom prst="rect">
            <a:avLst/>
          </a:prstGeom>
        </p:spPr>
      </p:pic>
      <p:pic>
        <p:nvPicPr>
          <p:cNvPr id="10" name="Picture 9"/>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36056" y="6581293"/>
            <a:ext cx="1652074" cy="206231"/>
          </a:xfrm>
          <a:prstGeom prst="rect">
            <a:avLst/>
          </a:prstGeom>
        </p:spPr>
      </p:pic>
    </p:spTree>
    <p:extLst>
      <p:ext uri="{BB962C8B-B14F-4D97-AF65-F5344CB8AC3E}">
        <p14:creationId xmlns:p14="http://schemas.microsoft.com/office/powerpoint/2010/main" val="1979055806"/>
      </p:ext>
    </p:extLst>
  </p:cSld>
  <p:clrMapOvr>
    <a:masterClrMapping/>
  </p:clrMapOvr>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Rectangle 6"/>
          <p:cNvSpPr/>
          <p:nvPr userDrawn="1"/>
        </p:nvSpPr>
        <p:spPr>
          <a:xfrm>
            <a:off x="6389239" y="2409225"/>
            <a:ext cx="5440958" cy="3784815"/>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srgbClr val="FFFFFF"/>
              </a:solidFill>
            </a:endParaRPr>
          </a:p>
        </p:txBody>
      </p:sp>
      <p:sp>
        <p:nvSpPr>
          <p:cNvPr id="8" name="Rectangle 7"/>
          <p:cNvSpPr/>
          <p:nvPr userDrawn="1"/>
        </p:nvSpPr>
        <p:spPr>
          <a:xfrm>
            <a:off x="590732" y="2409225"/>
            <a:ext cx="5440958" cy="3784815"/>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srgbClr val="FFFFFF"/>
              </a:solidFill>
            </a:endParaRPr>
          </a:p>
        </p:txBody>
      </p:sp>
      <p:sp>
        <p:nvSpPr>
          <p:cNvPr id="9" name="Rectangle 8"/>
          <p:cNvSpPr/>
          <p:nvPr userDrawn="1"/>
        </p:nvSpPr>
        <p:spPr>
          <a:xfrm>
            <a:off x="0" y="0"/>
            <a:ext cx="12436475" cy="176417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srgbClr val="FFFFFF"/>
              </a:solidFill>
            </a:endParaRPr>
          </a:p>
        </p:txBody>
      </p:sp>
      <p:sp>
        <p:nvSpPr>
          <p:cNvPr id="10" name="Title Placeholder 1"/>
          <p:cNvSpPr>
            <a:spLocks noGrp="1"/>
          </p:cNvSpPr>
          <p:nvPr>
            <p:ph type="title" hasCustomPrompt="1"/>
          </p:nvPr>
        </p:nvSpPr>
        <p:spPr>
          <a:xfrm>
            <a:off x="709310" y="443457"/>
            <a:ext cx="10726460" cy="941711"/>
          </a:xfrm>
          <a:prstGeom prst="rect">
            <a:avLst/>
          </a:prstGeom>
        </p:spPr>
        <p:txBody>
          <a:bodyPr vert="horz" lIns="91440" tIns="45720" rIns="91440" bIns="45720" rtlCol="0" anchor="t" anchorCtr="0">
            <a:spAutoFit/>
          </a:bodyPr>
          <a:lstStyle>
            <a:lvl1pPr>
              <a:defRPr sz="6119">
                <a:solidFill>
                  <a:schemeClr val="bg1"/>
                </a:solidFill>
              </a:defRPr>
            </a:lvl1pPr>
          </a:lstStyle>
          <a:p>
            <a:r>
              <a:rPr lang="en-US" dirty="0" smtClean="0"/>
              <a:t>Slide Title here…</a:t>
            </a:r>
            <a:endParaRPr lang="en-US" dirty="0"/>
          </a:p>
        </p:txBody>
      </p:sp>
      <p:sp>
        <p:nvSpPr>
          <p:cNvPr id="11" name="Text Placeholder 2"/>
          <p:cNvSpPr>
            <a:spLocks noGrp="1"/>
          </p:cNvSpPr>
          <p:nvPr>
            <p:ph type="body" idx="1" hasCustomPrompt="1"/>
          </p:nvPr>
        </p:nvSpPr>
        <p:spPr>
          <a:xfrm>
            <a:off x="823918" y="2622947"/>
            <a:ext cx="4819134" cy="433187"/>
          </a:xfrm>
        </p:spPr>
        <p:txBody>
          <a:bodyPr>
            <a:spAutoFit/>
          </a:bodyPr>
          <a:lstStyle>
            <a:lvl1pPr marL="0" indent="0">
              <a:buNone/>
              <a:defRPr sz="2448" baseline="0">
                <a:solidFill>
                  <a:schemeClr val="tx1"/>
                </a:solidFill>
                <a:latin typeface="Segoe UI Light" panose="020B0502040204020203" pitchFamily="34" charset="0"/>
                <a:cs typeface="Segoe UI Light" panose="020B0502040204020203" pitchFamily="34" charset="0"/>
              </a:defRPr>
            </a:lvl1pPr>
            <a:lvl2pPr marL="466298" indent="0">
              <a:buNone/>
              <a:defRPr sz="2040">
                <a:solidFill>
                  <a:schemeClr val="tx1">
                    <a:tint val="75000"/>
                  </a:schemeClr>
                </a:solidFill>
              </a:defRPr>
            </a:lvl2pPr>
            <a:lvl3pPr marL="932597" indent="0">
              <a:buNone/>
              <a:defRPr sz="1836">
                <a:solidFill>
                  <a:schemeClr val="tx1">
                    <a:tint val="75000"/>
                  </a:schemeClr>
                </a:solidFill>
              </a:defRPr>
            </a:lvl3pPr>
            <a:lvl4pPr marL="1398895" indent="0">
              <a:buNone/>
              <a:defRPr sz="1632">
                <a:solidFill>
                  <a:schemeClr val="tx1">
                    <a:tint val="75000"/>
                  </a:schemeClr>
                </a:solidFill>
              </a:defRPr>
            </a:lvl4pPr>
            <a:lvl5pPr marL="1865193" indent="0">
              <a:buNone/>
              <a:defRPr sz="1632">
                <a:solidFill>
                  <a:schemeClr val="tx1">
                    <a:tint val="75000"/>
                  </a:schemeClr>
                </a:solidFill>
              </a:defRPr>
            </a:lvl5pPr>
            <a:lvl6pPr marL="2331491" indent="0">
              <a:buNone/>
              <a:defRPr sz="1632">
                <a:solidFill>
                  <a:schemeClr val="tx1">
                    <a:tint val="75000"/>
                  </a:schemeClr>
                </a:solidFill>
              </a:defRPr>
            </a:lvl6pPr>
            <a:lvl7pPr marL="2797790" indent="0">
              <a:buNone/>
              <a:defRPr sz="1632">
                <a:solidFill>
                  <a:schemeClr val="tx1">
                    <a:tint val="75000"/>
                  </a:schemeClr>
                </a:solidFill>
              </a:defRPr>
            </a:lvl7pPr>
            <a:lvl8pPr marL="3264088" indent="0">
              <a:buNone/>
              <a:defRPr sz="1632">
                <a:solidFill>
                  <a:schemeClr val="tx1">
                    <a:tint val="75000"/>
                  </a:schemeClr>
                </a:solidFill>
              </a:defRPr>
            </a:lvl8pPr>
            <a:lvl9pPr marL="3730386" indent="0">
              <a:buNone/>
              <a:defRPr sz="1632">
                <a:solidFill>
                  <a:schemeClr val="tx1">
                    <a:tint val="75000"/>
                  </a:schemeClr>
                </a:solidFill>
              </a:defRPr>
            </a:lvl9pPr>
          </a:lstStyle>
          <a:p>
            <a:pPr lvl="0"/>
            <a:r>
              <a:rPr lang="en-US" dirty="0" smtClean="0"/>
              <a:t>Headline 1 here…</a:t>
            </a:r>
          </a:p>
        </p:txBody>
      </p:sp>
      <p:sp>
        <p:nvSpPr>
          <p:cNvPr id="12" name="Text Placeholder 2"/>
          <p:cNvSpPr>
            <a:spLocks noGrp="1"/>
          </p:cNvSpPr>
          <p:nvPr>
            <p:ph type="body" idx="10" hasCustomPrompt="1"/>
          </p:nvPr>
        </p:nvSpPr>
        <p:spPr>
          <a:xfrm>
            <a:off x="6599105" y="2622946"/>
            <a:ext cx="4819134" cy="433187"/>
          </a:xfrm>
        </p:spPr>
        <p:txBody>
          <a:bodyPr>
            <a:spAutoFit/>
          </a:bodyPr>
          <a:lstStyle>
            <a:lvl1pPr marL="0" indent="0">
              <a:buNone/>
              <a:defRPr sz="2448" baseline="0">
                <a:solidFill>
                  <a:schemeClr val="tx1"/>
                </a:solidFill>
                <a:latin typeface="Segoe UI Light" panose="020B0502040204020203" pitchFamily="34" charset="0"/>
                <a:cs typeface="Segoe UI Light" panose="020B0502040204020203" pitchFamily="34" charset="0"/>
              </a:defRPr>
            </a:lvl1pPr>
            <a:lvl2pPr marL="466298" indent="0">
              <a:buNone/>
              <a:defRPr sz="2040">
                <a:solidFill>
                  <a:schemeClr val="tx1">
                    <a:tint val="75000"/>
                  </a:schemeClr>
                </a:solidFill>
              </a:defRPr>
            </a:lvl2pPr>
            <a:lvl3pPr marL="932597" indent="0">
              <a:buNone/>
              <a:defRPr sz="1836">
                <a:solidFill>
                  <a:schemeClr val="tx1">
                    <a:tint val="75000"/>
                  </a:schemeClr>
                </a:solidFill>
              </a:defRPr>
            </a:lvl3pPr>
            <a:lvl4pPr marL="1398895" indent="0">
              <a:buNone/>
              <a:defRPr sz="1632">
                <a:solidFill>
                  <a:schemeClr val="tx1">
                    <a:tint val="75000"/>
                  </a:schemeClr>
                </a:solidFill>
              </a:defRPr>
            </a:lvl4pPr>
            <a:lvl5pPr marL="1865193" indent="0">
              <a:buNone/>
              <a:defRPr sz="1632">
                <a:solidFill>
                  <a:schemeClr val="tx1">
                    <a:tint val="75000"/>
                  </a:schemeClr>
                </a:solidFill>
              </a:defRPr>
            </a:lvl5pPr>
            <a:lvl6pPr marL="2331491" indent="0">
              <a:buNone/>
              <a:defRPr sz="1632">
                <a:solidFill>
                  <a:schemeClr val="tx1">
                    <a:tint val="75000"/>
                  </a:schemeClr>
                </a:solidFill>
              </a:defRPr>
            </a:lvl6pPr>
            <a:lvl7pPr marL="2797790" indent="0">
              <a:buNone/>
              <a:defRPr sz="1632">
                <a:solidFill>
                  <a:schemeClr val="tx1">
                    <a:tint val="75000"/>
                  </a:schemeClr>
                </a:solidFill>
              </a:defRPr>
            </a:lvl7pPr>
            <a:lvl8pPr marL="3264088" indent="0">
              <a:buNone/>
              <a:defRPr sz="1632">
                <a:solidFill>
                  <a:schemeClr val="tx1">
                    <a:tint val="75000"/>
                  </a:schemeClr>
                </a:solidFill>
              </a:defRPr>
            </a:lvl8pPr>
            <a:lvl9pPr marL="3730386" indent="0">
              <a:buNone/>
              <a:defRPr sz="1632">
                <a:solidFill>
                  <a:schemeClr val="tx1">
                    <a:tint val="75000"/>
                  </a:schemeClr>
                </a:solidFill>
              </a:defRPr>
            </a:lvl9pPr>
          </a:lstStyle>
          <a:p>
            <a:pPr lvl="0"/>
            <a:r>
              <a:rPr lang="en-US" dirty="0" smtClean="0"/>
              <a:t>Headline 2 here…</a:t>
            </a:r>
          </a:p>
        </p:txBody>
      </p:sp>
      <p:sp>
        <p:nvSpPr>
          <p:cNvPr id="13" name="Text Placeholder 2"/>
          <p:cNvSpPr>
            <a:spLocks noGrp="1"/>
          </p:cNvSpPr>
          <p:nvPr>
            <p:ph type="body" idx="11" hasCustomPrompt="1"/>
          </p:nvPr>
        </p:nvSpPr>
        <p:spPr>
          <a:xfrm>
            <a:off x="818074" y="3252601"/>
            <a:ext cx="4824978" cy="348433"/>
          </a:xfrm>
        </p:spPr>
        <p:txBody>
          <a:bodyPr>
            <a:spAutoFit/>
          </a:bodyPr>
          <a:lstStyle>
            <a:lvl1pPr marL="0" indent="0">
              <a:buNone/>
              <a:defRPr sz="1836" baseline="0">
                <a:solidFill>
                  <a:srgbClr val="5D5D5D"/>
                </a:solidFill>
              </a:defRPr>
            </a:lvl1pPr>
            <a:lvl2pPr marL="466298" indent="0">
              <a:buNone/>
              <a:defRPr sz="2040">
                <a:solidFill>
                  <a:schemeClr val="tx1">
                    <a:tint val="75000"/>
                  </a:schemeClr>
                </a:solidFill>
              </a:defRPr>
            </a:lvl2pPr>
            <a:lvl3pPr marL="932597" indent="0">
              <a:buNone/>
              <a:defRPr sz="1836">
                <a:solidFill>
                  <a:schemeClr val="tx1">
                    <a:tint val="75000"/>
                  </a:schemeClr>
                </a:solidFill>
              </a:defRPr>
            </a:lvl3pPr>
            <a:lvl4pPr marL="1398895" indent="0">
              <a:buNone/>
              <a:defRPr sz="1632">
                <a:solidFill>
                  <a:schemeClr val="tx1">
                    <a:tint val="75000"/>
                  </a:schemeClr>
                </a:solidFill>
              </a:defRPr>
            </a:lvl4pPr>
            <a:lvl5pPr marL="1865193" indent="0">
              <a:buNone/>
              <a:defRPr sz="1632">
                <a:solidFill>
                  <a:schemeClr val="tx1">
                    <a:tint val="75000"/>
                  </a:schemeClr>
                </a:solidFill>
              </a:defRPr>
            </a:lvl5pPr>
            <a:lvl6pPr marL="2331491" indent="0">
              <a:buNone/>
              <a:defRPr sz="1632">
                <a:solidFill>
                  <a:schemeClr val="tx1">
                    <a:tint val="75000"/>
                  </a:schemeClr>
                </a:solidFill>
              </a:defRPr>
            </a:lvl6pPr>
            <a:lvl7pPr marL="2797790" indent="0">
              <a:buNone/>
              <a:defRPr sz="1632">
                <a:solidFill>
                  <a:schemeClr val="tx1">
                    <a:tint val="75000"/>
                  </a:schemeClr>
                </a:solidFill>
              </a:defRPr>
            </a:lvl7pPr>
            <a:lvl8pPr marL="3264088" indent="0">
              <a:buNone/>
              <a:defRPr sz="1632">
                <a:solidFill>
                  <a:schemeClr val="tx1">
                    <a:tint val="75000"/>
                  </a:schemeClr>
                </a:solidFill>
              </a:defRPr>
            </a:lvl8pPr>
            <a:lvl9pPr marL="3730386" indent="0">
              <a:buNone/>
              <a:defRPr sz="1632">
                <a:solidFill>
                  <a:schemeClr val="tx1">
                    <a:tint val="75000"/>
                  </a:schemeClr>
                </a:solidFill>
              </a:defRPr>
            </a:lvl9pPr>
          </a:lstStyle>
          <a:p>
            <a:pPr lvl="0"/>
            <a:r>
              <a:rPr lang="en-US" dirty="0" smtClean="0"/>
              <a:t>Body copy here…</a:t>
            </a:r>
          </a:p>
        </p:txBody>
      </p:sp>
      <p:sp>
        <p:nvSpPr>
          <p:cNvPr id="14" name="Text Placeholder 2"/>
          <p:cNvSpPr>
            <a:spLocks noGrp="1"/>
          </p:cNvSpPr>
          <p:nvPr>
            <p:ph type="body" idx="12" hasCustomPrompt="1"/>
          </p:nvPr>
        </p:nvSpPr>
        <p:spPr>
          <a:xfrm>
            <a:off x="6606877" y="3252601"/>
            <a:ext cx="4824978" cy="348433"/>
          </a:xfrm>
        </p:spPr>
        <p:txBody>
          <a:bodyPr>
            <a:spAutoFit/>
          </a:bodyPr>
          <a:lstStyle>
            <a:lvl1pPr marL="0" indent="0">
              <a:buNone/>
              <a:defRPr sz="1836" baseline="0">
                <a:solidFill>
                  <a:srgbClr val="5D5D5D"/>
                </a:solidFill>
              </a:defRPr>
            </a:lvl1pPr>
            <a:lvl2pPr marL="466298" indent="0">
              <a:buNone/>
              <a:defRPr sz="2040">
                <a:solidFill>
                  <a:schemeClr val="tx1">
                    <a:tint val="75000"/>
                  </a:schemeClr>
                </a:solidFill>
              </a:defRPr>
            </a:lvl2pPr>
            <a:lvl3pPr marL="932597" indent="0">
              <a:buNone/>
              <a:defRPr sz="1836">
                <a:solidFill>
                  <a:schemeClr val="tx1">
                    <a:tint val="75000"/>
                  </a:schemeClr>
                </a:solidFill>
              </a:defRPr>
            </a:lvl3pPr>
            <a:lvl4pPr marL="1398895" indent="0">
              <a:buNone/>
              <a:defRPr sz="1632">
                <a:solidFill>
                  <a:schemeClr val="tx1">
                    <a:tint val="75000"/>
                  </a:schemeClr>
                </a:solidFill>
              </a:defRPr>
            </a:lvl4pPr>
            <a:lvl5pPr marL="1865193" indent="0">
              <a:buNone/>
              <a:defRPr sz="1632">
                <a:solidFill>
                  <a:schemeClr val="tx1">
                    <a:tint val="75000"/>
                  </a:schemeClr>
                </a:solidFill>
              </a:defRPr>
            </a:lvl5pPr>
            <a:lvl6pPr marL="2331491" indent="0">
              <a:buNone/>
              <a:defRPr sz="1632">
                <a:solidFill>
                  <a:schemeClr val="tx1">
                    <a:tint val="75000"/>
                  </a:schemeClr>
                </a:solidFill>
              </a:defRPr>
            </a:lvl6pPr>
            <a:lvl7pPr marL="2797790" indent="0">
              <a:buNone/>
              <a:defRPr sz="1632">
                <a:solidFill>
                  <a:schemeClr val="tx1">
                    <a:tint val="75000"/>
                  </a:schemeClr>
                </a:solidFill>
              </a:defRPr>
            </a:lvl7pPr>
            <a:lvl8pPr marL="3264088" indent="0">
              <a:buNone/>
              <a:defRPr sz="1632">
                <a:solidFill>
                  <a:schemeClr val="tx1">
                    <a:tint val="75000"/>
                  </a:schemeClr>
                </a:solidFill>
              </a:defRPr>
            </a:lvl8pPr>
            <a:lvl9pPr marL="3730386" indent="0">
              <a:buNone/>
              <a:defRPr sz="1632">
                <a:solidFill>
                  <a:schemeClr val="tx1">
                    <a:tint val="75000"/>
                  </a:schemeClr>
                </a:solidFill>
              </a:defRPr>
            </a:lvl9pPr>
          </a:lstStyle>
          <a:p>
            <a:pPr lvl="0"/>
            <a:r>
              <a:rPr lang="en-US" dirty="0" smtClean="0"/>
              <a:t>Body copy here…</a:t>
            </a:r>
          </a:p>
        </p:txBody>
      </p:sp>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84215" y="6569401"/>
            <a:ext cx="846979" cy="179813"/>
          </a:xfrm>
          <a:prstGeom prst="rect">
            <a:avLst/>
          </a:prstGeom>
        </p:spPr>
      </p:pic>
      <p:pic>
        <p:nvPicPr>
          <p:cNvPr id="17" name="Picture 1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41233" y="6582007"/>
            <a:ext cx="1650942" cy="206091"/>
          </a:xfrm>
          <a:prstGeom prst="rect">
            <a:avLst/>
          </a:prstGeom>
        </p:spPr>
      </p:pic>
    </p:spTree>
    <p:extLst>
      <p:ext uri="{BB962C8B-B14F-4D97-AF65-F5344CB8AC3E}">
        <p14:creationId xmlns:p14="http://schemas.microsoft.com/office/powerpoint/2010/main" val="2379081723"/>
      </p:ext>
    </p:extLst>
  </p:cSld>
  <p:clrMapOvr>
    <a:masterClrMapping/>
  </p:clrMapOvr>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7" name="Rectangle 6"/>
          <p:cNvSpPr/>
          <p:nvPr userDrawn="1"/>
        </p:nvSpPr>
        <p:spPr>
          <a:xfrm>
            <a:off x="6210465" y="0"/>
            <a:ext cx="6226010" cy="6994525"/>
          </a:xfrm>
          <a:prstGeom prst="rect">
            <a:avLst/>
          </a:prstGeom>
          <a:solidFill>
            <a:srgbClr val="5D5D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srgbClr val="FFFFFF"/>
              </a:solidFill>
            </a:endParaRPr>
          </a:p>
        </p:txBody>
      </p:sp>
      <p:sp>
        <p:nvSpPr>
          <p:cNvPr id="8" name="Rectangle 7"/>
          <p:cNvSpPr/>
          <p:nvPr userDrawn="1"/>
        </p:nvSpPr>
        <p:spPr>
          <a:xfrm>
            <a:off x="6653514" y="575842"/>
            <a:ext cx="738416" cy="737575"/>
          </a:xfrm>
          <a:prstGeom prst="rect">
            <a:avLst/>
          </a:prstGeom>
          <a:solidFill>
            <a:srgbClr val="F18B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srgbClr val="FFFFFF"/>
              </a:solidFill>
            </a:endParaRPr>
          </a:p>
        </p:txBody>
      </p:sp>
      <p:sp>
        <p:nvSpPr>
          <p:cNvPr id="9" name="Title 1"/>
          <p:cNvSpPr>
            <a:spLocks noGrp="1"/>
          </p:cNvSpPr>
          <p:nvPr>
            <p:ph type="title" hasCustomPrompt="1"/>
          </p:nvPr>
        </p:nvSpPr>
        <p:spPr>
          <a:xfrm>
            <a:off x="566365" y="571156"/>
            <a:ext cx="5192228" cy="786328"/>
          </a:xfrm>
        </p:spPr>
        <p:txBody>
          <a:bodyPr>
            <a:spAutoFit/>
          </a:bodyPr>
          <a:lstStyle>
            <a:lvl1pPr>
              <a:defRPr sz="4998">
                <a:solidFill>
                  <a:schemeClr val="tx1"/>
                </a:solidFill>
              </a:defRPr>
            </a:lvl1pPr>
          </a:lstStyle>
          <a:p>
            <a:r>
              <a:rPr lang="en-US" dirty="0" smtClean="0"/>
              <a:t>Title of Slide here…</a:t>
            </a:r>
            <a:endParaRPr lang="en-US" dirty="0"/>
          </a:p>
        </p:txBody>
      </p:sp>
      <p:sp>
        <p:nvSpPr>
          <p:cNvPr id="10" name="Picture Placeholder 3"/>
          <p:cNvSpPr>
            <a:spLocks noGrp="1"/>
          </p:cNvSpPr>
          <p:nvPr>
            <p:ph type="pic" sz="quarter" idx="14" hasCustomPrompt="1"/>
          </p:nvPr>
        </p:nvSpPr>
        <p:spPr>
          <a:xfrm>
            <a:off x="0" y="4868757"/>
            <a:ext cx="6210465" cy="487890"/>
          </a:xfrm>
        </p:spPr>
        <p:txBody>
          <a:bodyPr lIns="182880" anchor="ctr"/>
          <a:lstStyle>
            <a:lvl1pPr marL="0" indent="0" algn="l">
              <a:buNone/>
              <a:defRPr/>
            </a:lvl1pPr>
          </a:lstStyle>
          <a:p>
            <a:r>
              <a:rPr lang="en-US" dirty="0" smtClean="0"/>
              <a:t>	Click to insert photo.</a:t>
            </a:r>
            <a:endParaRPr lang="en-US" dirty="0"/>
          </a:p>
        </p:txBody>
      </p:sp>
      <p:sp>
        <p:nvSpPr>
          <p:cNvPr id="11" name="Text Placeholder 2"/>
          <p:cNvSpPr>
            <a:spLocks noGrp="1"/>
          </p:cNvSpPr>
          <p:nvPr>
            <p:ph type="body" idx="1" hasCustomPrompt="1"/>
          </p:nvPr>
        </p:nvSpPr>
        <p:spPr>
          <a:xfrm>
            <a:off x="605179" y="1722234"/>
            <a:ext cx="5178636" cy="433187"/>
          </a:xfrm>
        </p:spPr>
        <p:txBody>
          <a:bodyPr>
            <a:spAutoFit/>
          </a:bodyPr>
          <a:lstStyle>
            <a:lvl1pPr marL="0" indent="0">
              <a:buNone/>
              <a:defRPr sz="2448">
                <a:solidFill>
                  <a:schemeClr val="tx1"/>
                </a:solidFill>
              </a:defRPr>
            </a:lvl1pPr>
            <a:lvl2pPr marL="466298" indent="0">
              <a:buNone/>
              <a:defRPr sz="2040">
                <a:solidFill>
                  <a:schemeClr val="tx1">
                    <a:tint val="75000"/>
                  </a:schemeClr>
                </a:solidFill>
              </a:defRPr>
            </a:lvl2pPr>
            <a:lvl3pPr marL="932597" indent="0">
              <a:buNone/>
              <a:defRPr sz="1836">
                <a:solidFill>
                  <a:schemeClr val="tx1">
                    <a:tint val="75000"/>
                  </a:schemeClr>
                </a:solidFill>
              </a:defRPr>
            </a:lvl3pPr>
            <a:lvl4pPr marL="1398895" indent="0">
              <a:buNone/>
              <a:defRPr sz="1632">
                <a:solidFill>
                  <a:schemeClr val="tx1">
                    <a:tint val="75000"/>
                  </a:schemeClr>
                </a:solidFill>
              </a:defRPr>
            </a:lvl4pPr>
            <a:lvl5pPr marL="1865193" indent="0">
              <a:buNone/>
              <a:defRPr sz="1632">
                <a:solidFill>
                  <a:schemeClr val="tx1">
                    <a:tint val="75000"/>
                  </a:schemeClr>
                </a:solidFill>
              </a:defRPr>
            </a:lvl5pPr>
            <a:lvl6pPr marL="2331491" indent="0">
              <a:buNone/>
              <a:defRPr sz="1632">
                <a:solidFill>
                  <a:schemeClr val="tx1">
                    <a:tint val="75000"/>
                  </a:schemeClr>
                </a:solidFill>
              </a:defRPr>
            </a:lvl6pPr>
            <a:lvl7pPr marL="2797790" indent="0">
              <a:buNone/>
              <a:defRPr sz="1632">
                <a:solidFill>
                  <a:schemeClr val="tx1">
                    <a:tint val="75000"/>
                  </a:schemeClr>
                </a:solidFill>
              </a:defRPr>
            </a:lvl7pPr>
            <a:lvl8pPr marL="3264088" indent="0">
              <a:buNone/>
              <a:defRPr sz="1632">
                <a:solidFill>
                  <a:schemeClr val="tx1">
                    <a:tint val="75000"/>
                  </a:schemeClr>
                </a:solidFill>
              </a:defRPr>
            </a:lvl8pPr>
            <a:lvl9pPr marL="3730386" indent="0">
              <a:buNone/>
              <a:defRPr sz="1632">
                <a:solidFill>
                  <a:schemeClr val="tx1">
                    <a:tint val="75000"/>
                  </a:schemeClr>
                </a:solidFill>
              </a:defRPr>
            </a:lvl9pPr>
          </a:lstStyle>
          <a:p>
            <a:pPr lvl="0"/>
            <a:r>
              <a:rPr lang="en-US" dirty="0" smtClean="0"/>
              <a:t>Subtitle copy here…</a:t>
            </a:r>
          </a:p>
        </p:txBody>
      </p:sp>
      <p:sp>
        <p:nvSpPr>
          <p:cNvPr id="12" name="Text Placeholder 2"/>
          <p:cNvSpPr>
            <a:spLocks noGrp="1"/>
          </p:cNvSpPr>
          <p:nvPr>
            <p:ph type="body" idx="15" hasCustomPrompt="1"/>
          </p:nvPr>
        </p:nvSpPr>
        <p:spPr>
          <a:xfrm>
            <a:off x="7575345" y="575842"/>
            <a:ext cx="4473651" cy="353469"/>
          </a:xfrm>
        </p:spPr>
        <p:txBody>
          <a:bodyPr>
            <a:spAutoFit/>
          </a:bodyPr>
          <a:lstStyle>
            <a:lvl1pPr marL="0" indent="0">
              <a:buNone/>
              <a:defRPr sz="1836">
                <a:solidFill>
                  <a:srgbClr val="EB3E1B"/>
                </a:solidFill>
              </a:defRPr>
            </a:lvl1pPr>
            <a:lvl2pPr marL="466298" indent="0">
              <a:buNone/>
              <a:defRPr sz="2040">
                <a:solidFill>
                  <a:schemeClr val="tx1">
                    <a:tint val="75000"/>
                  </a:schemeClr>
                </a:solidFill>
              </a:defRPr>
            </a:lvl2pPr>
            <a:lvl3pPr marL="932597" indent="0">
              <a:buNone/>
              <a:defRPr sz="1836">
                <a:solidFill>
                  <a:schemeClr val="tx1">
                    <a:tint val="75000"/>
                  </a:schemeClr>
                </a:solidFill>
              </a:defRPr>
            </a:lvl3pPr>
            <a:lvl4pPr marL="1398895" indent="0">
              <a:buNone/>
              <a:defRPr sz="1632">
                <a:solidFill>
                  <a:schemeClr val="tx1">
                    <a:tint val="75000"/>
                  </a:schemeClr>
                </a:solidFill>
              </a:defRPr>
            </a:lvl4pPr>
            <a:lvl5pPr marL="1865193" indent="0">
              <a:buNone/>
              <a:defRPr sz="1632">
                <a:solidFill>
                  <a:schemeClr val="tx1">
                    <a:tint val="75000"/>
                  </a:schemeClr>
                </a:solidFill>
              </a:defRPr>
            </a:lvl5pPr>
            <a:lvl6pPr marL="2331491" indent="0">
              <a:buNone/>
              <a:defRPr sz="1632">
                <a:solidFill>
                  <a:schemeClr val="tx1">
                    <a:tint val="75000"/>
                  </a:schemeClr>
                </a:solidFill>
              </a:defRPr>
            </a:lvl6pPr>
            <a:lvl7pPr marL="2797790" indent="0">
              <a:buNone/>
              <a:defRPr sz="1632">
                <a:solidFill>
                  <a:schemeClr val="tx1">
                    <a:tint val="75000"/>
                  </a:schemeClr>
                </a:solidFill>
              </a:defRPr>
            </a:lvl7pPr>
            <a:lvl8pPr marL="3264088" indent="0">
              <a:buNone/>
              <a:defRPr sz="1632">
                <a:solidFill>
                  <a:schemeClr val="tx1">
                    <a:tint val="75000"/>
                  </a:schemeClr>
                </a:solidFill>
              </a:defRPr>
            </a:lvl8pPr>
            <a:lvl9pPr marL="3730386" indent="0">
              <a:buNone/>
              <a:defRPr sz="1632">
                <a:solidFill>
                  <a:schemeClr val="tx1">
                    <a:tint val="75000"/>
                  </a:schemeClr>
                </a:solidFill>
              </a:defRPr>
            </a:lvl9pPr>
          </a:lstStyle>
          <a:p>
            <a:r>
              <a:rPr lang="en-US" dirty="0" smtClean="0">
                <a:solidFill>
                  <a:schemeClr val="bg1"/>
                </a:solidFill>
              </a:rPr>
              <a:t>•   </a:t>
            </a:r>
            <a:r>
              <a:rPr lang="en-US" sz="1836" dirty="0" smtClean="0">
                <a:solidFill>
                  <a:schemeClr val="bg1"/>
                </a:solidFill>
              </a:rPr>
              <a:t>Subtitle copy here...</a:t>
            </a:r>
            <a:endParaRPr lang="en-US" sz="1836" dirty="0">
              <a:solidFill>
                <a:schemeClr val="bg1"/>
              </a:solidFill>
            </a:endParaRPr>
          </a:p>
        </p:txBody>
      </p:sp>
      <p:sp>
        <p:nvSpPr>
          <p:cNvPr id="13" name="Freeform 23"/>
          <p:cNvSpPr>
            <a:spLocks noEditPoints="1"/>
          </p:cNvSpPr>
          <p:nvPr userDrawn="1"/>
        </p:nvSpPr>
        <p:spPr bwMode="black">
          <a:xfrm>
            <a:off x="6801845" y="722893"/>
            <a:ext cx="441754" cy="443472"/>
          </a:xfrm>
          <a:custGeom>
            <a:avLst/>
            <a:gdLst>
              <a:gd name="T0" fmla="*/ 108 w 150"/>
              <a:gd name="T1" fmla="*/ 104 h 150"/>
              <a:gd name="T2" fmla="*/ 42 w 150"/>
              <a:gd name="T3" fmla="*/ 104 h 150"/>
              <a:gd name="T4" fmla="*/ 38 w 150"/>
              <a:gd name="T5" fmla="*/ 100 h 150"/>
              <a:gd name="T6" fmla="*/ 38 w 150"/>
              <a:gd name="T7" fmla="*/ 50 h 150"/>
              <a:gd name="T8" fmla="*/ 42 w 150"/>
              <a:gd name="T9" fmla="*/ 46 h 150"/>
              <a:gd name="T10" fmla="*/ 108 w 150"/>
              <a:gd name="T11" fmla="*/ 46 h 150"/>
              <a:gd name="T12" fmla="*/ 112 w 150"/>
              <a:gd name="T13" fmla="*/ 50 h 150"/>
              <a:gd name="T14" fmla="*/ 112 w 150"/>
              <a:gd name="T15" fmla="*/ 100 h 150"/>
              <a:gd name="T16" fmla="*/ 108 w 150"/>
              <a:gd name="T17" fmla="*/ 104 h 150"/>
              <a:gd name="T18" fmla="*/ 45 w 150"/>
              <a:gd name="T19" fmla="*/ 96 h 150"/>
              <a:gd name="T20" fmla="*/ 105 w 150"/>
              <a:gd name="T21" fmla="*/ 96 h 150"/>
              <a:gd name="T22" fmla="*/ 105 w 150"/>
              <a:gd name="T23" fmla="*/ 62 h 150"/>
              <a:gd name="T24" fmla="*/ 77 w 150"/>
              <a:gd name="T25" fmla="*/ 84 h 150"/>
              <a:gd name="T26" fmla="*/ 72 w 150"/>
              <a:gd name="T27" fmla="*/ 84 h 150"/>
              <a:gd name="T28" fmla="*/ 45 w 150"/>
              <a:gd name="T29" fmla="*/ 63 h 150"/>
              <a:gd name="T30" fmla="*/ 45 w 150"/>
              <a:gd name="T31" fmla="*/ 96 h 150"/>
              <a:gd name="T32" fmla="*/ 46 w 150"/>
              <a:gd name="T33" fmla="*/ 54 h 150"/>
              <a:gd name="T34" fmla="*/ 74 w 150"/>
              <a:gd name="T35" fmla="*/ 76 h 150"/>
              <a:gd name="T36" fmla="*/ 103 w 150"/>
              <a:gd name="T37" fmla="*/ 54 h 150"/>
              <a:gd name="T38" fmla="*/ 46 w 150"/>
              <a:gd name="T39" fmla="*/ 54 h 150"/>
              <a:gd name="T40" fmla="*/ 75 w 150"/>
              <a:gd name="T41" fmla="*/ 10 h 150"/>
              <a:gd name="T42" fmla="*/ 10 w 150"/>
              <a:gd name="T43" fmla="*/ 75 h 150"/>
              <a:gd name="T44" fmla="*/ 75 w 150"/>
              <a:gd name="T45" fmla="*/ 140 h 150"/>
              <a:gd name="T46" fmla="*/ 140 w 150"/>
              <a:gd name="T47" fmla="*/ 75 h 150"/>
              <a:gd name="T48" fmla="*/ 75 w 150"/>
              <a:gd name="T49" fmla="*/ 10 h 150"/>
              <a:gd name="T50" fmla="*/ 75 w 150"/>
              <a:gd name="T51" fmla="*/ 0 h 150"/>
              <a:gd name="T52" fmla="*/ 150 w 150"/>
              <a:gd name="T53" fmla="*/ 75 h 150"/>
              <a:gd name="T54" fmla="*/ 75 w 150"/>
              <a:gd name="T55" fmla="*/ 150 h 150"/>
              <a:gd name="T56" fmla="*/ 0 w 150"/>
              <a:gd name="T57" fmla="*/ 75 h 150"/>
              <a:gd name="T58" fmla="*/ 75 w 150"/>
              <a:gd name="T59"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0" h="150">
                <a:moveTo>
                  <a:pt x="108" y="104"/>
                </a:moveTo>
                <a:cubicBezTo>
                  <a:pt x="42" y="104"/>
                  <a:pt x="42" y="104"/>
                  <a:pt x="42" y="104"/>
                </a:cubicBezTo>
                <a:cubicBezTo>
                  <a:pt x="39" y="104"/>
                  <a:pt x="38" y="102"/>
                  <a:pt x="38" y="100"/>
                </a:cubicBezTo>
                <a:cubicBezTo>
                  <a:pt x="38" y="50"/>
                  <a:pt x="38" y="50"/>
                  <a:pt x="38" y="50"/>
                </a:cubicBezTo>
                <a:cubicBezTo>
                  <a:pt x="38" y="48"/>
                  <a:pt x="39" y="46"/>
                  <a:pt x="42" y="46"/>
                </a:cubicBezTo>
                <a:cubicBezTo>
                  <a:pt x="108" y="46"/>
                  <a:pt x="108" y="46"/>
                  <a:pt x="108" y="46"/>
                </a:cubicBezTo>
                <a:cubicBezTo>
                  <a:pt x="111" y="46"/>
                  <a:pt x="112" y="48"/>
                  <a:pt x="112" y="50"/>
                </a:cubicBezTo>
                <a:cubicBezTo>
                  <a:pt x="112" y="100"/>
                  <a:pt x="112" y="100"/>
                  <a:pt x="112" y="100"/>
                </a:cubicBezTo>
                <a:cubicBezTo>
                  <a:pt x="112" y="102"/>
                  <a:pt x="111" y="104"/>
                  <a:pt x="108" y="104"/>
                </a:cubicBezTo>
                <a:close/>
                <a:moveTo>
                  <a:pt x="45" y="96"/>
                </a:moveTo>
                <a:cubicBezTo>
                  <a:pt x="105" y="96"/>
                  <a:pt x="105" y="96"/>
                  <a:pt x="105" y="96"/>
                </a:cubicBezTo>
                <a:cubicBezTo>
                  <a:pt x="105" y="62"/>
                  <a:pt x="105" y="62"/>
                  <a:pt x="105" y="62"/>
                </a:cubicBezTo>
                <a:cubicBezTo>
                  <a:pt x="77" y="84"/>
                  <a:pt x="77" y="84"/>
                  <a:pt x="77" y="84"/>
                </a:cubicBezTo>
                <a:cubicBezTo>
                  <a:pt x="75" y="85"/>
                  <a:pt x="73" y="85"/>
                  <a:pt x="72" y="84"/>
                </a:cubicBezTo>
                <a:cubicBezTo>
                  <a:pt x="45" y="63"/>
                  <a:pt x="45" y="63"/>
                  <a:pt x="45" y="63"/>
                </a:cubicBezTo>
                <a:lnTo>
                  <a:pt x="45" y="96"/>
                </a:lnTo>
                <a:close/>
                <a:moveTo>
                  <a:pt x="46" y="54"/>
                </a:moveTo>
                <a:cubicBezTo>
                  <a:pt x="74" y="76"/>
                  <a:pt x="74" y="76"/>
                  <a:pt x="74" y="76"/>
                </a:cubicBezTo>
                <a:cubicBezTo>
                  <a:pt x="103" y="54"/>
                  <a:pt x="103" y="54"/>
                  <a:pt x="103" y="54"/>
                </a:cubicBezTo>
                <a:lnTo>
                  <a:pt x="46" y="54"/>
                </a:lnTo>
                <a:close/>
                <a:moveTo>
                  <a:pt x="75" y="10"/>
                </a:moveTo>
                <a:cubicBezTo>
                  <a:pt x="39" y="10"/>
                  <a:pt x="10" y="39"/>
                  <a:pt x="10" y="75"/>
                </a:cubicBezTo>
                <a:cubicBezTo>
                  <a:pt x="10" y="111"/>
                  <a:pt x="39" y="140"/>
                  <a:pt x="75" y="140"/>
                </a:cubicBezTo>
                <a:cubicBezTo>
                  <a:pt x="111" y="140"/>
                  <a:pt x="140" y="111"/>
                  <a:pt x="140" y="75"/>
                </a:cubicBezTo>
                <a:cubicBezTo>
                  <a:pt x="140" y="39"/>
                  <a:pt x="111" y="10"/>
                  <a:pt x="75" y="10"/>
                </a:cubicBezTo>
                <a:moveTo>
                  <a:pt x="75" y="0"/>
                </a:moveTo>
                <a:cubicBezTo>
                  <a:pt x="116" y="0"/>
                  <a:pt x="150" y="34"/>
                  <a:pt x="150" y="75"/>
                </a:cubicBezTo>
                <a:cubicBezTo>
                  <a:pt x="150" y="116"/>
                  <a:pt x="116" y="150"/>
                  <a:pt x="75" y="150"/>
                </a:cubicBezTo>
                <a:cubicBezTo>
                  <a:pt x="34" y="150"/>
                  <a:pt x="0" y="116"/>
                  <a:pt x="0" y="75"/>
                </a:cubicBezTo>
                <a:cubicBezTo>
                  <a:pt x="0" y="34"/>
                  <a:pt x="34" y="0"/>
                  <a:pt x="75" y="0"/>
                </a:cubicBezTo>
              </a:path>
            </a:pathLst>
          </a:custGeom>
          <a:solidFill>
            <a:schemeClr val="bg1"/>
          </a:solidFill>
          <a:ln>
            <a:noFill/>
          </a:ln>
          <a:extLst/>
        </p:spPr>
        <p:txBody>
          <a:bodyPr vert="horz" wrap="square" lIns="93260" tIns="46630" rIns="93260" bIns="46630" numCol="1" anchor="t" anchorCtr="0" compatLnSpc="1">
            <a:prstTxWarp prst="textNoShape">
              <a:avLst/>
            </a:prstTxWarp>
          </a:bodyPr>
          <a:lstStyle/>
          <a:p>
            <a:pPr defTabSz="932597"/>
            <a:endParaRPr lang="en-US" sz="1836">
              <a:solidFill>
                <a:srgbClr val="EB3C00"/>
              </a:solidFill>
            </a:endParaRPr>
          </a:p>
        </p:txBody>
      </p:sp>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98115" y="6602396"/>
            <a:ext cx="855566" cy="182688"/>
          </a:xfrm>
          <a:prstGeom prst="rect">
            <a:avLst/>
          </a:prstGeom>
        </p:spPr>
      </p:pic>
      <p:pic>
        <p:nvPicPr>
          <p:cNvPr id="16" name="Picture 1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41233" y="6582007"/>
            <a:ext cx="1650942" cy="206091"/>
          </a:xfrm>
          <a:prstGeom prst="rect">
            <a:avLst/>
          </a:prstGeom>
        </p:spPr>
      </p:pic>
    </p:spTree>
    <p:extLst>
      <p:ext uri="{BB962C8B-B14F-4D97-AF65-F5344CB8AC3E}">
        <p14:creationId xmlns:p14="http://schemas.microsoft.com/office/powerpoint/2010/main" val="1003334771"/>
      </p:ext>
    </p:extLst>
  </p:cSld>
  <p:clrMapOvr>
    <a:masterClrMapping/>
  </p:clrMapOvr>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8" name="Rectangle 7"/>
          <p:cNvSpPr/>
          <p:nvPr userDrawn="1"/>
        </p:nvSpPr>
        <p:spPr>
          <a:xfrm>
            <a:off x="0" y="0"/>
            <a:ext cx="12436475" cy="699452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srgbClr val="FFFFFF"/>
              </a:solidFill>
            </a:endParaRPr>
          </a:p>
        </p:txBody>
      </p:sp>
      <p:sp>
        <p:nvSpPr>
          <p:cNvPr id="9" name="Title 1"/>
          <p:cNvSpPr>
            <a:spLocks noGrp="1"/>
          </p:cNvSpPr>
          <p:nvPr>
            <p:ph type="title" hasCustomPrompt="1"/>
          </p:nvPr>
        </p:nvSpPr>
        <p:spPr>
          <a:xfrm>
            <a:off x="998319" y="2059242"/>
            <a:ext cx="10443076" cy="1109343"/>
          </a:xfrm>
          <a:prstGeom prst="rect">
            <a:avLst/>
          </a:prstGeom>
        </p:spPr>
        <p:txBody>
          <a:bodyPr anchor="b" anchorCtr="0"/>
          <a:lstStyle>
            <a:lvl1pPr>
              <a:defRPr sz="7343" spc="-153" baseline="0">
                <a:solidFill>
                  <a:schemeClr val="bg1"/>
                </a:solidFill>
              </a:defRPr>
            </a:lvl1pPr>
          </a:lstStyle>
          <a:p>
            <a:r>
              <a:rPr lang="en-US" dirty="0" smtClean="0"/>
              <a:t>Click to edit title style</a:t>
            </a:r>
            <a:endParaRPr lang="en-US" dirty="0"/>
          </a:p>
        </p:txBody>
      </p:sp>
      <p:sp>
        <p:nvSpPr>
          <p:cNvPr id="10" name="Text Placeholder 4"/>
          <p:cNvSpPr>
            <a:spLocks noGrp="1"/>
          </p:cNvSpPr>
          <p:nvPr>
            <p:ph type="body" sz="quarter" idx="12" hasCustomPrompt="1"/>
          </p:nvPr>
        </p:nvSpPr>
        <p:spPr>
          <a:xfrm>
            <a:off x="998319" y="3494024"/>
            <a:ext cx="10443076" cy="508524"/>
          </a:xfrm>
          <a:prstGeom prst="rect">
            <a:avLst/>
          </a:prstGeom>
        </p:spPr>
        <p:txBody>
          <a:bodyPr>
            <a:noAutofit/>
          </a:bodyPr>
          <a:lstStyle>
            <a:lvl1pPr marL="0" indent="0">
              <a:spcBef>
                <a:spcPts val="0"/>
              </a:spcBef>
              <a:buNone/>
              <a:defRPr spc="-71" baseline="0">
                <a:solidFill>
                  <a:schemeClr val="bg1"/>
                </a:solidFill>
                <a:latin typeface="+mj-lt"/>
              </a:defRPr>
            </a:lvl1pPr>
          </a:lstStyle>
          <a:p>
            <a:pPr lvl="0"/>
            <a:r>
              <a:rPr lang="en-US" dirty="0" smtClean="0"/>
              <a:t>Subtitle</a:t>
            </a:r>
            <a:endParaRPr lang="en-US" dirty="0"/>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98115" y="6602396"/>
            <a:ext cx="855566" cy="182688"/>
          </a:xfrm>
          <a:prstGeom prst="rect">
            <a:avLst/>
          </a:prstGeom>
        </p:spPr>
      </p:pic>
      <p:pic>
        <p:nvPicPr>
          <p:cNvPr id="11" name="Picture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36056" y="6581293"/>
            <a:ext cx="1652074" cy="206231"/>
          </a:xfrm>
          <a:prstGeom prst="rect">
            <a:avLst/>
          </a:prstGeom>
        </p:spPr>
      </p:pic>
    </p:spTree>
    <p:extLst>
      <p:ext uri="{BB962C8B-B14F-4D97-AF65-F5344CB8AC3E}">
        <p14:creationId xmlns:p14="http://schemas.microsoft.com/office/powerpoint/2010/main" val="1666351821"/>
      </p:ext>
    </p:extLst>
  </p:cSld>
  <p:clrMapOvr>
    <a:masterClrMapping/>
  </p:clrMapOvr>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Comparison">
    <p:bg>
      <p:bgPr>
        <a:solidFill>
          <a:schemeClr val="bg2"/>
        </a:solidFill>
        <a:effectLst/>
      </p:bgPr>
    </p:bg>
    <p:spTree>
      <p:nvGrpSpPr>
        <p:cNvPr id="1" name=""/>
        <p:cNvGrpSpPr/>
        <p:nvPr/>
      </p:nvGrpSpPr>
      <p:grpSpPr>
        <a:xfrm>
          <a:off x="0" y="0"/>
          <a:ext cx="0" cy="0"/>
          <a:chOff x="0" y="0"/>
          <a:chExt cx="0" cy="0"/>
        </a:xfrm>
      </p:grpSpPr>
      <p:sp>
        <p:nvSpPr>
          <p:cNvPr id="10" name="Title 1"/>
          <p:cNvSpPr>
            <a:spLocks noGrp="1"/>
          </p:cNvSpPr>
          <p:nvPr>
            <p:ph type="title" hasCustomPrompt="1"/>
          </p:nvPr>
        </p:nvSpPr>
        <p:spPr>
          <a:xfrm>
            <a:off x="998319" y="2059242"/>
            <a:ext cx="10443076" cy="1109343"/>
          </a:xfrm>
          <a:prstGeom prst="rect">
            <a:avLst/>
          </a:prstGeom>
        </p:spPr>
        <p:txBody>
          <a:bodyPr anchor="b" anchorCtr="0"/>
          <a:lstStyle>
            <a:lvl1pPr>
              <a:defRPr sz="7343" spc="-153" baseline="0">
                <a:solidFill>
                  <a:schemeClr val="bg1"/>
                </a:solidFill>
              </a:defRPr>
            </a:lvl1pPr>
          </a:lstStyle>
          <a:p>
            <a:r>
              <a:rPr lang="en-US" dirty="0" smtClean="0"/>
              <a:t>Click to edit title style</a:t>
            </a:r>
            <a:endParaRPr lang="en-US" dirty="0"/>
          </a:p>
        </p:txBody>
      </p:sp>
      <p:sp>
        <p:nvSpPr>
          <p:cNvPr id="11" name="Text Placeholder 4"/>
          <p:cNvSpPr>
            <a:spLocks noGrp="1"/>
          </p:cNvSpPr>
          <p:nvPr>
            <p:ph type="body" sz="quarter" idx="12" hasCustomPrompt="1"/>
          </p:nvPr>
        </p:nvSpPr>
        <p:spPr>
          <a:xfrm>
            <a:off x="998319" y="3494024"/>
            <a:ext cx="10443076" cy="508524"/>
          </a:xfrm>
          <a:prstGeom prst="rect">
            <a:avLst/>
          </a:prstGeom>
        </p:spPr>
        <p:txBody>
          <a:bodyPr>
            <a:noAutofit/>
          </a:bodyPr>
          <a:lstStyle>
            <a:lvl1pPr marL="0" indent="0">
              <a:spcBef>
                <a:spcPts val="0"/>
              </a:spcBef>
              <a:buNone/>
              <a:defRPr spc="-71" baseline="0">
                <a:solidFill>
                  <a:schemeClr val="bg1"/>
                </a:solidFill>
                <a:latin typeface="+mj-lt"/>
              </a:defRPr>
            </a:lvl1pPr>
          </a:lstStyle>
          <a:p>
            <a:pPr lvl="0"/>
            <a:r>
              <a:rPr lang="en-US" dirty="0" smtClean="0"/>
              <a:t>Subtitle</a:t>
            </a:r>
            <a:endParaRPr lang="en-US" dirty="0"/>
          </a:p>
        </p:txBody>
      </p:sp>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98115" y="6602396"/>
            <a:ext cx="855566" cy="182688"/>
          </a:xfrm>
          <a:prstGeom prst="rect">
            <a:avLst/>
          </a:prstGeom>
        </p:spPr>
      </p:pic>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36056" y="6581293"/>
            <a:ext cx="1652074" cy="206231"/>
          </a:xfrm>
          <a:prstGeom prst="rect">
            <a:avLst/>
          </a:prstGeom>
        </p:spPr>
      </p:pic>
    </p:spTree>
    <p:extLst>
      <p:ext uri="{BB962C8B-B14F-4D97-AF65-F5344CB8AC3E}">
        <p14:creationId xmlns:p14="http://schemas.microsoft.com/office/powerpoint/2010/main" val="896639766"/>
      </p:ext>
    </p:extLst>
  </p:cSld>
  <p:clrMapOvr>
    <a:masterClrMapping/>
  </p:clrMapOvr>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rgbClr val="E6E6E6"/>
        </a:solidFill>
        <a:effectLst/>
      </p:bgPr>
    </p:bg>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998319" y="2151538"/>
            <a:ext cx="10443076" cy="1111219"/>
          </a:xfrm>
          <a:prstGeom prst="rect">
            <a:avLst/>
          </a:prstGeom>
        </p:spPr>
        <p:txBody>
          <a:bodyPr anchor="t" anchorCtr="0"/>
          <a:lstStyle>
            <a:lvl1pPr>
              <a:defRPr sz="7343" spc="-153" baseline="0">
                <a:solidFill>
                  <a:srgbClr val="5D5D5D"/>
                </a:solidFill>
              </a:defRPr>
            </a:lvl1pPr>
          </a:lstStyle>
          <a:p>
            <a:r>
              <a:rPr lang="en-US" dirty="0" smtClean="0"/>
              <a:t>Click to edit title style</a:t>
            </a:r>
            <a:endParaRPr lang="en-US" dirty="0"/>
          </a:p>
        </p:txBody>
      </p:sp>
      <p:sp>
        <p:nvSpPr>
          <p:cNvPr id="8" name="Text Placeholder 4"/>
          <p:cNvSpPr>
            <a:spLocks noGrp="1"/>
          </p:cNvSpPr>
          <p:nvPr>
            <p:ph type="body" sz="quarter" idx="12" hasCustomPrompt="1"/>
          </p:nvPr>
        </p:nvSpPr>
        <p:spPr>
          <a:xfrm>
            <a:off x="998319" y="3494024"/>
            <a:ext cx="10443076" cy="487890"/>
          </a:xfrm>
          <a:prstGeom prst="rect">
            <a:avLst/>
          </a:prstGeom>
        </p:spPr>
        <p:txBody>
          <a:bodyPr>
            <a:spAutoFit/>
          </a:bodyPr>
          <a:lstStyle>
            <a:lvl1pPr marL="0" indent="0">
              <a:spcBef>
                <a:spcPts val="0"/>
              </a:spcBef>
              <a:buNone/>
              <a:defRPr spc="-71" baseline="0">
                <a:solidFill>
                  <a:srgbClr val="5D5D5D"/>
                </a:solidFill>
                <a:latin typeface="+mj-lt"/>
              </a:defRPr>
            </a:lvl1pPr>
          </a:lstStyle>
          <a:p>
            <a:pPr lvl="0"/>
            <a:r>
              <a:rPr lang="en-US" dirty="0" smtClean="0"/>
              <a:t>Subtitle</a:t>
            </a:r>
            <a:endParaRPr lang="en-US" dirty="0"/>
          </a:p>
        </p:txBody>
      </p:sp>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84215" y="6569401"/>
            <a:ext cx="846979" cy="179813"/>
          </a:xfrm>
          <a:prstGeom prst="rect">
            <a:avLst/>
          </a:prstGeom>
        </p:spPr>
      </p:pic>
      <p:pic>
        <p:nvPicPr>
          <p:cNvPr id="6" name="Picture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41233" y="6582007"/>
            <a:ext cx="1650942" cy="206091"/>
          </a:xfrm>
          <a:prstGeom prst="rect">
            <a:avLst/>
          </a:prstGeom>
        </p:spPr>
      </p:pic>
    </p:spTree>
    <p:extLst>
      <p:ext uri="{BB962C8B-B14F-4D97-AF65-F5344CB8AC3E}">
        <p14:creationId xmlns:p14="http://schemas.microsoft.com/office/powerpoint/2010/main" val="4239452864"/>
      </p:ext>
    </p:extLst>
  </p:cSld>
  <p:clrMapOvr>
    <a:masterClrMapping/>
  </p:clrMapOvr>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
        <p:nvSpPr>
          <p:cNvPr id="5" name="Title 1"/>
          <p:cNvSpPr>
            <a:spLocks noGrp="1"/>
          </p:cNvSpPr>
          <p:nvPr>
            <p:ph type="title" hasCustomPrompt="1"/>
          </p:nvPr>
        </p:nvSpPr>
        <p:spPr>
          <a:xfrm>
            <a:off x="998319" y="2151538"/>
            <a:ext cx="10443076" cy="1111219"/>
          </a:xfrm>
          <a:prstGeom prst="rect">
            <a:avLst/>
          </a:prstGeom>
        </p:spPr>
        <p:txBody>
          <a:bodyPr anchor="t" anchorCtr="0"/>
          <a:lstStyle>
            <a:lvl1pPr>
              <a:defRPr sz="7343" spc="-153" baseline="0">
                <a:solidFill>
                  <a:schemeClr val="bg2"/>
                </a:solidFill>
              </a:defRPr>
            </a:lvl1pPr>
          </a:lstStyle>
          <a:p>
            <a:r>
              <a:rPr lang="en-US" dirty="0" smtClean="0"/>
              <a:t>Click to edit title style</a:t>
            </a:r>
            <a:endParaRPr lang="en-US" dirty="0"/>
          </a:p>
        </p:txBody>
      </p:sp>
      <p:sp>
        <p:nvSpPr>
          <p:cNvPr id="6" name="Text Placeholder 4"/>
          <p:cNvSpPr>
            <a:spLocks noGrp="1"/>
          </p:cNvSpPr>
          <p:nvPr>
            <p:ph type="body" sz="quarter" idx="12" hasCustomPrompt="1"/>
          </p:nvPr>
        </p:nvSpPr>
        <p:spPr>
          <a:xfrm>
            <a:off x="998319" y="3494024"/>
            <a:ext cx="10443076" cy="508524"/>
          </a:xfrm>
          <a:prstGeom prst="rect">
            <a:avLst/>
          </a:prstGeom>
        </p:spPr>
        <p:txBody>
          <a:bodyPr>
            <a:noAutofit/>
          </a:bodyPr>
          <a:lstStyle>
            <a:lvl1pPr marL="0" indent="0">
              <a:spcBef>
                <a:spcPts val="0"/>
              </a:spcBef>
              <a:buNone/>
              <a:defRPr spc="-71" baseline="0">
                <a:solidFill>
                  <a:schemeClr val="bg2"/>
                </a:solidFill>
                <a:latin typeface="+mj-lt"/>
              </a:defRPr>
            </a:lvl1pPr>
          </a:lstStyle>
          <a:p>
            <a:pPr lvl="0"/>
            <a:r>
              <a:rPr lang="en-US" dirty="0" smtClean="0"/>
              <a:t>Subtitle</a:t>
            </a:r>
            <a:endParaRPr lang="en-US" dirty="0"/>
          </a:p>
        </p:txBody>
      </p:sp>
    </p:spTree>
    <p:extLst>
      <p:ext uri="{BB962C8B-B14F-4D97-AF65-F5344CB8AC3E}">
        <p14:creationId xmlns:p14="http://schemas.microsoft.com/office/powerpoint/2010/main" val="398120974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emo slide">
    <p:bg bwMode="auto">
      <p:bgPr>
        <a:solidFill>
          <a:schemeClr val="bg2"/>
        </a:solidFill>
        <a:effectLst/>
      </p:bgPr>
    </p:bg>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4" name="Rectangle 3"/>
          <p:cNvSpPr/>
          <p:nvPr userDrawn="1"/>
        </p:nvSpPr>
        <p:spPr bwMode="auto">
          <a:xfrm>
            <a:off x="274702" y="1211287"/>
            <a:ext cx="82295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8229599"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8229589" cy="1829593"/>
          </a:xfrm>
          <a:noFill/>
        </p:spPr>
        <p:txBody>
          <a:bodyPr lIns="182880" tIns="146304" rIns="182880" bIns="146304">
            <a:noAutofit/>
          </a:bodyPr>
          <a:lstStyle>
            <a:lvl1pPr marL="0" indent="0">
              <a:spcBef>
                <a:spcPts val="0"/>
              </a:spcBef>
              <a:buNone/>
              <a:defRPr sz="3600" spc="0" baseline="0">
                <a:gradFill>
                  <a:gsLst>
                    <a:gs pos="0">
                      <a:srgbClr val="FFFFFF"/>
                    </a:gs>
                    <a:gs pos="100000">
                      <a:srgbClr val="FFFFFF"/>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Content with Caption">
    <p:bg>
      <p:bgPr>
        <a:solidFill>
          <a:schemeClr val="accent1"/>
        </a:solidFill>
        <a:effectLst/>
      </p:bgPr>
    </p:bg>
    <p:spTree>
      <p:nvGrpSpPr>
        <p:cNvPr id="1" name=""/>
        <p:cNvGrpSpPr/>
        <p:nvPr/>
      </p:nvGrpSpPr>
      <p:grpSpPr>
        <a:xfrm>
          <a:off x="0" y="0"/>
          <a:ext cx="0" cy="0"/>
          <a:chOff x="0" y="0"/>
          <a:chExt cx="0" cy="0"/>
        </a:xfrm>
      </p:grpSpPr>
      <p:sp>
        <p:nvSpPr>
          <p:cNvPr id="10" name="Title 1"/>
          <p:cNvSpPr>
            <a:spLocks noGrp="1"/>
          </p:cNvSpPr>
          <p:nvPr>
            <p:ph type="title" hasCustomPrompt="1"/>
          </p:nvPr>
        </p:nvSpPr>
        <p:spPr>
          <a:xfrm>
            <a:off x="998319" y="2151538"/>
            <a:ext cx="10443076" cy="1111219"/>
          </a:xfrm>
          <a:prstGeom prst="rect">
            <a:avLst/>
          </a:prstGeom>
        </p:spPr>
        <p:txBody>
          <a:bodyPr anchor="t" anchorCtr="0"/>
          <a:lstStyle>
            <a:lvl1pPr>
              <a:defRPr sz="7343" spc="-153" baseline="0">
                <a:solidFill>
                  <a:schemeClr val="bg1"/>
                </a:solidFill>
              </a:defRPr>
            </a:lvl1pPr>
          </a:lstStyle>
          <a:p>
            <a:r>
              <a:rPr lang="en-US" dirty="0" smtClean="0"/>
              <a:t>Click to edit title style</a:t>
            </a:r>
            <a:endParaRPr lang="en-US" dirty="0"/>
          </a:p>
        </p:txBody>
      </p:sp>
      <p:sp>
        <p:nvSpPr>
          <p:cNvPr id="11" name="Text Placeholder 4"/>
          <p:cNvSpPr>
            <a:spLocks noGrp="1"/>
          </p:cNvSpPr>
          <p:nvPr>
            <p:ph type="body" sz="quarter" idx="12" hasCustomPrompt="1"/>
          </p:nvPr>
        </p:nvSpPr>
        <p:spPr>
          <a:xfrm>
            <a:off x="998319" y="3494024"/>
            <a:ext cx="10443076" cy="487890"/>
          </a:xfrm>
          <a:prstGeom prst="rect">
            <a:avLst/>
          </a:prstGeom>
        </p:spPr>
        <p:txBody>
          <a:bodyPr>
            <a:spAutoFit/>
          </a:bodyPr>
          <a:lstStyle>
            <a:lvl1pPr marL="0" indent="0">
              <a:spcBef>
                <a:spcPts val="0"/>
              </a:spcBef>
              <a:buNone/>
              <a:defRPr spc="-71" baseline="0">
                <a:solidFill>
                  <a:schemeClr val="bg1"/>
                </a:solidFill>
                <a:latin typeface="+mj-lt"/>
              </a:defRPr>
            </a:lvl1pPr>
          </a:lstStyle>
          <a:p>
            <a:pPr lvl="0"/>
            <a:r>
              <a:rPr lang="en-US" dirty="0" smtClean="0"/>
              <a:t>Subtitle</a:t>
            </a:r>
            <a:endParaRPr lang="en-US" dirty="0"/>
          </a:p>
        </p:txBody>
      </p:sp>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98115" y="6602396"/>
            <a:ext cx="855566" cy="182688"/>
          </a:xfrm>
          <a:prstGeom prst="rect">
            <a:avLst/>
          </a:prstGeom>
        </p:spPr>
      </p:pic>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36056" y="6581293"/>
            <a:ext cx="1652074" cy="206231"/>
          </a:xfrm>
          <a:prstGeom prst="rect">
            <a:avLst/>
          </a:prstGeom>
        </p:spPr>
      </p:pic>
    </p:spTree>
    <p:extLst>
      <p:ext uri="{BB962C8B-B14F-4D97-AF65-F5344CB8AC3E}">
        <p14:creationId xmlns:p14="http://schemas.microsoft.com/office/powerpoint/2010/main" val="170500282"/>
      </p:ext>
    </p:extLst>
  </p:cSld>
  <p:clrMapOvr>
    <a:masterClrMapping/>
  </p:clrMapOvr>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Picture with Caption">
    <p:bg>
      <p:bgPr>
        <a:solidFill>
          <a:schemeClr val="accent3"/>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98115" y="6602396"/>
            <a:ext cx="855566" cy="182688"/>
          </a:xfrm>
          <a:prstGeom prst="rect">
            <a:avLst/>
          </a:prstGeom>
        </p:spPr>
      </p:pic>
      <p:sp>
        <p:nvSpPr>
          <p:cNvPr id="7" name="Title 1"/>
          <p:cNvSpPr>
            <a:spLocks noGrp="1"/>
          </p:cNvSpPr>
          <p:nvPr>
            <p:ph type="title" hasCustomPrompt="1"/>
          </p:nvPr>
        </p:nvSpPr>
        <p:spPr>
          <a:xfrm>
            <a:off x="998319" y="2151538"/>
            <a:ext cx="10443076" cy="1111219"/>
          </a:xfrm>
          <a:prstGeom prst="rect">
            <a:avLst/>
          </a:prstGeom>
        </p:spPr>
        <p:txBody>
          <a:bodyPr anchor="t" anchorCtr="0"/>
          <a:lstStyle>
            <a:lvl1pPr>
              <a:defRPr sz="7343" spc="-153" baseline="0">
                <a:solidFill>
                  <a:schemeClr val="bg1"/>
                </a:solidFill>
              </a:defRPr>
            </a:lvl1pPr>
          </a:lstStyle>
          <a:p>
            <a:r>
              <a:rPr lang="en-US" dirty="0" smtClean="0"/>
              <a:t>Click to edit title style</a:t>
            </a:r>
            <a:endParaRPr lang="en-US" dirty="0"/>
          </a:p>
        </p:txBody>
      </p:sp>
      <p:sp>
        <p:nvSpPr>
          <p:cNvPr id="10" name="Text Placeholder 4"/>
          <p:cNvSpPr>
            <a:spLocks noGrp="1"/>
          </p:cNvSpPr>
          <p:nvPr>
            <p:ph type="body" sz="quarter" idx="12" hasCustomPrompt="1"/>
          </p:nvPr>
        </p:nvSpPr>
        <p:spPr>
          <a:xfrm>
            <a:off x="998319" y="3494024"/>
            <a:ext cx="10443076" cy="487890"/>
          </a:xfrm>
          <a:prstGeom prst="rect">
            <a:avLst/>
          </a:prstGeom>
        </p:spPr>
        <p:txBody>
          <a:bodyPr>
            <a:spAutoFit/>
          </a:bodyPr>
          <a:lstStyle>
            <a:lvl1pPr marL="0" indent="0">
              <a:spcBef>
                <a:spcPts val="0"/>
              </a:spcBef>
              <a:buNone/>
              <a:defRPr spc="-71" baseline="0">
                <a:solidFill>
                  <a:schemeClr val="bg1"/>
                </a:solidFill>
                <a:latin typeface="+mj-lt"/>
              </a:defRPr>
            </a:lvl1pPr>
          </a:lstStyle>
          <a:p>
            <a:pPr lvl="0"/>
            <a:r>
              <a:rPr lang="en-US" dirty="0" smtClean="0"/>
              <a:t>Subtitle</a:t>
            </a:r>
            <a:endParaRPr lang="en-US" dirty="0"/>
          </a:p>
        </p:txBody>
      </p:sp>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36056" y="6581293"/>
            <a:ext cx="1652074" cy="206231"/>
          </a:xfrm>
          <a:prstGeom prst="rect">
            <a:avLst/>
          </a:prstGeom>
        </p:spPr>
      </p:pic>
    </p:spTree>
    <p:extLst>
      <p:ext uri="{BB962C8B-B14F-4D97-AF65-F5344CB8AC3E}">
        <p14:creationId xmlns:p14="http://schemas.microsoft.com/office/powerpoint/2010/main" val="2631967722"/>
      </p:ext>
    </p:extLst>
  </p:cSld>
  <p:clrMapOvr>
    <a:masterClrMapping/>
  </p:clrMapOvr>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itle and Vertical Text">
    <p:bg>
      <p:bgPr>
        <a:solidFill>
          <a:schemeClr val="accent2"/>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98115" y="6602396"/>
            <a:ext cx="855566" cy="182688"/>
          </a:xfrm>
          <a:prstGeom prst="rect">
            <a:avLst/>
          </a:prstGeom>
        </p:spPr>
      </p:pic>
      <p:sp>
        <p:nvSpPr>
          <p:cNvPr id="9" name="Title 1"/>
          <p:cNvSpPr>
            <a:spLocks noGrp="1"/>
          </p:cNvSpPr>
          <p:nvPr>
            <p:ph type="title" hasCustomPrompt="1"/>
          </p:nvPr>
        </p:nvSpPr>
        <p:spPr>
          <a:xfrm>
            <a:off x="998319" y="2151538"/>
            <a:ext cx="10443076" cy="1111219"/>
          </a:xfrm>
          <a:prstGeom prst="rect">
            <a:avLst/>
          </a:prstGeom>
        </p:spPr>
        <p:txBody>
          <a:bodyPr anchor="t" anchorCtr="0"/>
          <a:lstStyle>
            <a:lvl1pPr>
              <a:defRPr sz="7343" spc="-153" baseline="0">
                <a:solidFill>
                  <a:schemeClr val="bg1"/>
                </a:solidFill>
              </a:defRPr>
            </a:lvl1pPr>
          </a:lstStyle>
          <a:p>
            <a:r>
              <a:rPr lang="en-US" dirty="0" smtClean="0"/>
              <a:t>Click to edit title style</a:t>
            </a:r>
            <a:endParaRPr lang="en-US" dirty="0"/>
          </a:p>
        </p:txBody>
      </p:sp>
      <p:sp>
        <p:nvSpPr>
          <p:cNvPr id="10" name="Text Placeholder 4"/>
          <p:cNvSpPr>
            <a:spLocks noGrp="1"/>
          </p:cNvSpPr>
          <p:nvPr>
            <p:ph type="body" sz="quarter" idx="12" hasCustomPrompt="1"/>
          </p:nvPr>
        </p:nvSpPr>
        <p:spPr>
          <a:xfrm>
            <a:off x="998319" y="3494024"/>
            <a:ext cx="10443076" cy="487890"/>
          </a:xfrm>
          <a:prstGeom prst="rect">
            <a:avLst/>
          </a:prstGeom>
        </p:spPr>
        <p:txBody>
          <a:bodyPr>
            <a:spAutoFit/>
          </a:bodyPr>
          <a:lstStyle>
            <a:lvl1pPr marL="0" indent="0">
              <a:spcBef>
                <a:spcPts val="0"/>
              </a:spcBef>
              <a:buNone/>
              <a:defRPr spc="-71" baseline="0">
                <a:solidFill>
                  <a:schemeClr val="bg1"/>
                </a:solidFill>
                <a:latin typeface="+mj-lt"/>
              </a:defRPr>
            </a:lvl1pPr>
          </a:lstStyle>
          <a:p>
            <a:pPr lvl="0"/>
            <a:r>
              <a:rPr lang="en-US" dirty="0" smtClean="0"/>
              <a:t>Subtitle</a:t>
            </a:r>
            <a:endParaRPr lang="en-US" dirty="0"/>
          </a:p>
        </p:txBody>
      </p:sp>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36056" y="6581293"/>
            <a:ext cx="1652074" cy="206231"/>
          </a:xfrm>
          <a:prstGeom prst="rect">
            <a:avLst/>
          </a:prstGeom>
        </p:spPr>
      </p:pic>
    </p:spTree>
    <p:extLst>
      <p:ext uri="{BB962C8B-B14F-4D97-AF65-F5344CB8AC3E}">
        <p14:creationId xmlns:p14="http://schemas.microsoft.com/office/powerpoint/2010/main" val="3509758668"/>
      </p:ext>
    </p:extLst>
  </p:cSld>
  <p:clrMapOvr>
    <a:masterClrMapping/>
  </p:clrMapOvr>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Vertical Title and Text">
    <p:bg>
      <p:bgPr>
        <a:solidFill>
          <a:schemeClr val="tx2"/>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98115" y="6602396"/>
            <a:ext cx="855566" cy="182688"/>
          </a:xfrm>
          <a:prstGeom prst="rect">
            <a:avLst/>
          </a:prstGeom>
        </p:spPr>
      </p:pic>
      <p:sp>
        <p:nvSpPr>
          <p:cNvPr id="9" name="Title 1"/>
          <p:cNvSpPr>
            <a:spLocks noGrp="1"/>
          </p:cNvSpPr>
          <p:nvPr>
            <p:ph type="title" hasCustomPrompt="1"/>
          </p:nvPr>
        </p:nvSpPr>
        <p:spPr>
          <a:xfrm>
            <a:off x="998319" y="2151538"/>
            <a:ext cx="10443076" cy="1111219"/>
          </a:xfrm>
          <a:prstGeom prst="rect">
            <a:avLst/>
          </a:prstGeom>
        </p:spPr>
        <p:txBody>
          <a:bodyPr anchor="t" anchorCtr="0"/>
          <a:lstStyle>
            <a:lvl1pPr>
              <a:defRPr sz="7343" spc="-153" baseline="0">
                <a:solidFill>
                  <a:schemeClr val="bg1"/>
                </a:solidFill>
              </a:defRPr>
            </a:lvl1pPr>
          </a:lstStyle>
          <a:p>
            <a:r>
              <a:rPr lang="en-US" dirty="0" smtClean="0"/>
              <a:t>Click to edit title style</a:t>
            </a:r>
            <a:endParaRPr lang="en-US" dirty="0"/>
          </a:p>
        </p:txBody>
      </p:sp>
      <p:sp>
        <p:nvSpPr>
          <p:cNvPr id="10" name="Text Placeholder 4"/>
          <p:cNvSpPr>
            <a:spLocks noGrp="1"/>
          </p:cNvSpPr>
          <p:nvPr>
            <p:ph type="body" sz="quarter" idx="12" hasCustomPrompt="1"/>
          </p:nvPr>
        </p:nvSpPr>
        <p:spPr>
          <a:xfrm>
            <a:off x="998319" y="3494024"/>
            <a:ext cx="10443076" cy="487890"/>
          </a:xfrm>
          <a:prstGeom prst="rect">
            <a:avLst/>
          </a:prstGeom>
        </p:spPr>
        <p:txBody>
          <a:bodyPr>
            <a:spAutoFit/>
          </a:bodyPr>
          <a:lstStyle>
            <a:lvl1pPr marL="0" indent="0">
              <a:spcBef>
                <a:spcPts val="0"/>
              </a:spcBef>
              <a:buNone/>
              <a:defRPr spc="-71" baseline="0">
                <a:solidFill>
                  <a:schemeClr val="bg1"/>
                </a:solidFill>
                <a:latin typeface="+mj-lt"/>
              </a:defRPr>
            </a:lvl1pPr>
          </a:lstStyle>
          <a:p>
            <a:pPr lvl="0"/>
            <a:r>
              <a:rPr lang="en-US" dirty="0" smtClean="0"/>
              <a:t>Subtitle</a:t>
            </a:r>
            <a:endParaRPr lang="en-US" dirty="0"/>
          </a:p>
        </p:txBody>
      </p:sp>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36056" y="6581293"/>
            <a:ext cx="1652074" cy="206231"/>
          </a:xfrm>
          <a:prstGeom prst="rect">
            <a:avLst/>
          </a:prstGeom>
        </p:spPr>
      </p:pic>
    </p:spTree>
    <p:extLst>
      <p:ext uri="{BB962C8B-B14F-4D97-AF65-F5344CB8AC3E}">
        <p14:creationId xmlns:p14="http://schemas.microsoft.com/office/powerpoint/2010/main" val="3526256740"/>
      </p:ext>
    </p:extLst>
  </p:cSld>
  <p:clrMapOvr>
    <a:masterClrMapping/>
  </p:clrMapOvr>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531140" y="1476624"/>
            <a:ext cx="5542487" cy="1224224"/>
          </a:xfrm>
          <a:prstGeom prst="rect">
            <a:avLst/>
          </a:prstGeom>
        </p:spPr>
        <p:txBody>
          <a:bodyPr>
            <a:spAutoFit/>
          </a:bodyPr>
          <a:lstStyle>
            <a:lvl1pPr marL="0" indent="0">
              <a:buNone/>
              <a:defRPr sz="4080" b="0" cap="none" baseline="0">
                <a:solidFill>
                  <a:schemeClr val="tx1"/>
                </a:soli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4" name="Content Placeholder 5"/>
          <p:cNvSpPr>
            <a:spLocks noGrp="1"/>
          </p:cNvSpPr>
          <p:nvPr>
            <p:ph sz="quarter" idx="13"/>
          </p:nvPr>
        </p:nvSpPr>
        <p:spPr>
          <a:xfrm>
            <a:off x="531141" y="2789432"/>
            <a:ext cx="5553332" cy="376684"/>
          </a:xfrm>
          <a:prstGeom prst="rect">
            <a:avLst/>
          </a:prstGeom>
        </p:spPr>
        <p:txBody>
          <a:bodyPr>
            <a:spAutoFit/>
          </a:bodyPr>
          <a:lstStyle>
            <a:lvl1pPr marL="0" indent="0">
              <a:spcBef>
                <a:spcPts val="1224"/>
              </a:spcBef>
              <a:buFont typeface="Arial" pitchFamily="34" charset="0"/>
              <a:buNone/>
              <a:defRPr lang="en-US" sz="2040" kern="1200" spc="0" dirty="0" smtClean="0">
                <a:gradFill>
                  <a:gsLst>
                    <a:gs pos="100000">
                      <a:schemeClr val="bg2"/>
                    </a:gs>
                    <a:gs pos="0">
                      <a:schemeClr val="bg2"/>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smtClean="0"/>
              <a:t>Click to edit Master text styles</a:t>
            </a:r>
          </a:p>
        </p:txBody>
      </p:sp>
      <p:sp>
        <p:nvSpPr>
          <p:cNvPr id="5" name="Picture Placeholder 3"/>
          <p:cNvSpPr>
            <a:spLocks noGrp="1"/>
          </p:cNvSpPr>
          <p:nvPr>
            <p:ph type="pic" sz="quarter" idx="14" hasCustomPrompt="1"/>
          </p:nvPr>
        </p:nvSpPr>
        <p:spPr>
          <a:xfrm>
            <a:off x="6333210" y="3253317"/>
            <a:ext cx="6100026" cy="487890"/>
          </a:xfrm>
        </p:spPr>
        <p:txBody>
          <a:bodyPr lIns="182880" anchor="ctr"/>
          <a:lstStyle>
            <a:lvl1pPr marL="0" indent="0" algn="l">
              <a:buNone/>
              <a:defRPr/>
            </a:lvl1pPr>
          </a:lstStyle>
          <a:p>
            <a:r>
              <a:rPr lang="en-US" dirty="0" smtClean="0"/>
              <a:t>Click to insert photo.</a:t>
            </a:r>
            <a:endParaRPr lang="en-US" dirty="0"/>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84215" y="6569401"/>
            <a:ext cx="846979" cy="179813"/>
          </a:xfrm>
          <a:prstGeom prst="rect">
            <a:avLst/>
          </a:prstGeom>
        </p:spPr>
      </p:pic>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41233" y="6582007"/>
            <a:ext cx="1650942" cy="206091"/>
          </a:xfrm>
          <a:prstGeom prst="rect">
            <a:avLst/>
          </a:prstGeom>
        </p:spPr>
      </p:pic>
    </p:spTree>
    <p:extLst>
      <p:ext uri="{BB962C8B-B14F-4D97-AF65-F5344CB8AC3E}">
        <p14:creationId xmlns:p14="http://schemas.microsoft.com/office/powerpoint/2010/main" val="1199383300"/>
      </p:ext>
    </p:extLst>
  </p:cSld>
  <p:clrMapOvr>
    <a:masterClrMapping/>
  </p:clrMapOvr>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Picture Placeholder 3"/>
          <p:cNvSpPr>
            <a:spLocks noGrp="1"/>
          </p:cNvSpPr>
          <p:nvPr>
            <p:ph type="pic" sz="quarter" idx="14" hasCustomPrompt="1"/>
          </p:nvPr>
        </p:nvSpPr>
        <p:spPr>
          <a:xfrm>
            <a:off x="0" y="2972767"/>
            <a:ext cx="12436475" cy="1011687"/>
          </a:xfrm>
        </p:spPr>
        <p:txBody>
          <a:bodyPr lIns="182880" anchor="ctr"/>
          <a:lstStyle>
            <a:lvl1pPr marL="0" indent="0" algn="l">
              <a:buNone/>
              <a:defRPr/>
            </a:lvl1pPr>
          </a:lstStyle>
          <a:p>
            <a:r>
              <a:rPr lang="en-US" dirty="0" smtClean="0"/>
              <a:t>	Click to insert photo.</a:t>
            </a:r>
          </a:p>
          <a:p>
            <a:r>
              <a:rPr lang="en-US" dirty="0" smtClean="0"/>
              <a:t>	(layer sent to back)</a:t>
            </a:r>
            <a:endParaRPr lang="en-US" dirty="0"/>
          </a:p>
        </p:txBody>
      </p:sp>
      <p:sp>
        <p:nvSpPr>
          <p:cNvPr id="4" name="Title 1"/>
          <p:cNvSpPr>
            <a:spLocks noGrp="1"/>
          </p:cNvSpPr>
          <p:nvPr>
            <p:ph type="title" hasCustomPrompt="1"/>
          </p:nvPr>
        </p:nvSpPr>
        <p:spPr>
          <a:xfrm>
            <a:off x="414989" y="478905"/>
            <a:ext cx="5310778" cy="1866936"/>
          </a:xfrm>
          <a:solidFill>
            <a:srgbClr val="EB3E1B">
              <a:alpha val="80000"/>
            </a:srgbClr>
          </a:solidFill>
          <a:ln>
            <a:noFill/>
          </a:ln>
        </p:spPr>
        <p:txBody>
          <a:bodyPr>
            <a:noAutofit/>
          </a:bodyPr>
          <a:lstStyle>
            <a:lvl1pPr>
              <a:defRPr sz="4896" baseline="0">
                <a:solidFill>
                  <a:schemeClr val="bg1"/>
                </a:solidFill>
              </a:defRPr>
            </a:lvl1pPr>
          </a:lstStyle>
          <a:p>
            <a:r>
              <a:rPr lang="en-US" dirty="0" smtClean="0"/>
              <a:t> Title of Slide here…</a:t>
            </a:r>
            <a:endParaRPr lang="en-US" dirty="0"/>
          </a:p>
        </p:txBody>
      </p:sp>
      <p:sp>
        <p:nvSpPr>
          <p:cNvPr id="5" name="Text Placeholder 2"/>
          <p:cNvSpPr>
            <a:spLocks noGrp="1"/>
          </p:cNvSpPr>
          <p:nvPr>
            <p:ph type="body" idx="1" hasCustomPrompt="1"/>
          </p:nvPr>
        </p:nvSpPr>
        <p:spPr>
          <a:xfrm>
            <a:off x="414989" y="2345841"/>
            <a:ext cx="5310778" cy="3766492"/>
          </a:xfrm>
          <a:solidFill>
            <a:srgbClr val="EB3E1B">
              <a:alpha val="80000"/>
            </a:srgbClr>
          </a:solidFill>
          <a:ln>
            <a:noFill/>
          </a:ln>
        </p:spPr>
        <p:txBody>
          <a:bodyPr>
            <a:noAutofit/>
          </a:bodyPr>
          <a:lstStyle>
            <a:lvl1pPr marL="0" indent="0">
              <a:buNone/>
              <a:defRPr sz="2448" baseline="0">
                <a:solidFill>
                  <a:schemeClr val="bg1"/>
                </a:solidFill>
              </a:defRPr>
            </a:lvl1pPr>
            <a:lvl2pPr marL="466298" indent="0">
              <a:buNone/>
              <a:defRPr sz="2040">
                <a:solidFill>
                  <a:schemeClr val="tx1">
                    <a:tint val="75000"/>
                  </a:schemeClr>
                </a:solidFill>
              </a:defRPr>
            </a:lvl2pPr>
            <a:lvl3pPr marL="932597" indent="0">
              <a:buNone/>
              <a:defRPr sz="1836">
                <a:solidFill>
                  <a:schemeClr val="tx1">
                    <a:tint val="75000"/>
                  </a:schemeClr>
                </a:solidFill>
              </a:defRPr>
            </a:lvl3pPr>
            <a:lvl4pPr marL="1398895" indent="0">
              <a:buNone/>
              <a:defRPr sz="1632">
                <a:solidFill>
                  <a:schemeClr val="tx1">
                    <a:tint val="75000"/>
                  </a:schemeClr>
                </a:solidFill>
              </a:defRPr>
            </a:lvl4pPr>
            <a:lvl5pPr marL="1865193" indent="0">
              <a:buNone/>
              <a:defRPr sz="1632">
                <a:solidFill>
                  <a:schemeClr val="tx1">
                    <a:tint val="75000"/>
                  </a:schemeClr>
                </a:solidFill>
              </a:defRPr>
            </a:lvl5pPr>
            <a:lvl6pPr marL="2331491" indent="0">
              <a:buNone/>
              <a:defRPr sz="1632">
                <a:solidFill>
                  <a:schemeClr val="tx1">
                    <a:tint val="75000"/>
                  </a:schemeClr>
                </a:solidFill>
              </a:defRPr>
            </a:lvl6pPr>
            <a:lvl7pPr marL="2797790" indent="0">
              <a:buNone/>
              <a:defRPr sz="1632">
                <a:solidFill>
                  <a:schemeClr val="tx1">
                    <a:tint val="75000"/>
                  </a:schemeClr>
                </a:solidFill>
              </a:defRPr>
            </a:lvl7pPr>
            <a:lvl8pPr marL="3264088" indent="0">
              <a:buNone/>
              <a:defRPr sz="1632">
                <a:solidFill>
                  <a:schemeClr val="tx1">
                    <a:tint val="75000"/>
                  </a:schemeClr>
                </a:solidFill>
              </a:defRPr>
            </a:lvl8pPr>
            <a:lvl9pPr marL="3730386" indent="0">
              <a:buNone/>
              <a:defRPr sz="1632">
                <a:solidFill>
                  <a:schemeClr val="tx1">
                    <a:tint val="75000"/>
                  </a:schemeClr>
                </a:solidFill>
              </a:defRPr>
            </a:lvl9pPr>
          </a:lstStyle>
          <a:p>
            <a:pPr lvl="0"/>
            <a:r>
              <a:rPr lang="en-US" dirty="0" smtClean="0"/>
              <a:t>   Click to edit text</a:t>
            </a:r>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84215" y="6569401"/>
            <a:ext cx="846979" cy="179813"/>
          </a:xfrm>
          <a:prstGeom prst="rect">
            <a:avLst/>
          </a:prstGeom>
        </p:spPr>
      </p:pic>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41233" y="6582007"/>
            <a:ext cx="1650942" cy="206091"/>
          </a:xfrm>
          <a:prstGeom prst="rect">
            <a:avLst/>
          </a:prstGeom>
        </p:spPr>
      </p:pic>
    </p:spTree>
    <p:extLst>
      <p:ext uri="{BB962C8B-B14F-4D97-AF65-F5344CB8AC3E}">
        <p14:creationId xmlns:p14="http://schemas.microsoft.com/office/powerpoint/2010/main" val="4068601691"/>
      </p:ext>
    </p:extLst>
  </p:cSld>
  <p:clrMapOvr>
    <a:masterClrMapping/>
  </p:clrMapOvr>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type="blank">
  <p:cSld name="1_Blank">
    <p:bg>
      <p:bgPr>
        <a:solidFill>
          <a:schemeClr val="accent1"/>
        </a:solid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55008" y="6482889"/>
            <a:ext cx="2798207" cy="372394"/>
          </a:xfrm>
          <a:prstGeom prst="rect">
            <a:avLst/>
          </a:prstGeom>
        </p:spPr>
        <p:txBody>
          <a:bodyPr/>
          <a:lstStyle/>
          <a:p>
            <a:pPr defTabSz="932597"/>
            <a:fld id="{E22491F9-F3FF-4C03-8751-4D117BFF996F}" type="datetimeFigureOut">
              <a:rPr lang="en-US" smtClean="0">
                <a:solidFill>
                  <a:srgbClr val="EB3C00"/>
                </a:solidFill>
              </a:rPr>
              <a:pPr defTabSz="932597"/>
              <a:t>10/31/2014</a:t>
            </a:fld>
            <a:endParaRPr lang="en-US">
              <a:solidFill>
                <a:srgbClr val="EB3C00"/>
              </a:solidFill>
            </a:endParaRPr>
          </a:p>
        </p:txBody>
      </p:sp>
      <p:sp>
        <p:nvSpPr>
          <p:cNvPr id="3" name="Footer Placeholder 2"/>
          <p:cNvSpPr>
            <a:spLocks noGrp="1"/>
          </p:cNvSpPr>
          <p:nvPr>
            <p:ph type="ftr" sz="quarter" idx="11"/>
          </p:nvPr>
        </p:nvSpPr>
        <p:spPr>
          <a:xfrm>
            <a:off x="4119583" y="6482889"/>
            <a:ext cx="4197310" cy="372394"/>
          </a:xfrm>
          <a:prstGeom prst="rect">
            <a:avLst/>
          </a:prstGeom>
        </p:spPr>
        <p:txBody>
          <a:bodyPr/>
          <a:lstStyle/>
          <a:p>
            <a:pPr defTabSz="932597"/>
            <a:endParaRPr lang="en-US">
              <a:solidFill>
                <a:srgbClr val="EB3C00"/>
              </a:solidFill>
            </a:endParaRPr>
          </a:p>
        </p:txBody>
      </p:sp>
      <p:sp>
        <p:nvSpPr>
          <p:cNvPr id="4" name="Slide Number Placeholder 3"/>
          <p:cNvSpPr>
            <a:spLocks noGrp="1"/>
          </p:cNvSpPr>
          <p:nvPr>
            <p:ph type="sldNum" sz="quarter" idx="12"/>
          </p:nvPr>
        </p:nvSpPr>
        <p:spPr>
          <a:xfrm>
            <a:off x="8783260" y="6482889"/>
            <a:ext cx="2798207" cy="372394"/>
          </a:xfrm>
          <a:prstGeom prst="rect">
            <a:avLst/>
          </a:prstGeom>
        </p:spPr>
        <p:txBody>
          <a:bodyPr/>
          <a:lstStyle/>
          <a:p>
            <a:pPr defTabSz="932597"/>
            <a:fld id="{F4B6A5BD-745E-4019-9289-0F74100B0369}" type="slidenum">
              <a:rPr lang="en-US" smtClean="0">
                <a:solidFill>
                  <a:srgbClr val="EB3C00"/>
                </a:solidFill>
              </a:rPr>
              <a:pPr defTabSz="932597"/>
              <a:t>‹#›</a:t>
            </a:fld>
            <a:endParaRPr lang="en-US">
              <a:solidFill>
                <a:srgbClr val="EB3C00"/>
              </a:solidFill>
            </a:endParaRPr>
          </a:p>
        </p:txBody>
      </p:sp>
    </p:spTree>
    <p:extLst>
      <p:ext uri="{BB962C8B-B14F-4D97-AF65-F5344CB8AC3E}">
        <p14:creationId xmlns:p14="http://schemas.microsoft.com/office/powerpoint/2010/main" val="10138302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bg2"/>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4" name="Rectangle 3"/>
          <p:cNvSpPr/>
          <p:nvPr userDrawn="1"/>
        </p:nvSpPr>
        <p:spPr bwMode="auto">
          <a:xfrm>
            <a:off x="274702" y="1211287"/>
            <a:ext cx="82295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8229599"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p:bg>
      <p:bgPr>
        <a:solidFill>
          <a:schemeClr val="bg2"/>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87586">
                      <a:srgbClr val="FFFFFF"/>
                    </a:gs>
                    <a:gs pos="52000">
                      <a:srgbClr val="FFFFFF"/>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715399378"/>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87586">
                      <a:srgbClr val="FFFFFF"/>
                    </a:gs>
                    <a:gs pos="52000">
                      <a:srgbClr val="FFFFFF"/>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84828">
                      <a:srgbClr val="FFFFFF"/>
                    </a:gs>
                    <a:gs pos="59000">
                      <a:srgbClr val="FFFFFF"/>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image" Target="../media/image2.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slideLayout" Target="../slideLayouts/slideLayout47.xml"/><Relationship Id="rId18" Type="http://schemas.openxmlformats.org/officeDocument/2006/relationships/slideLayout" Target="../slideLayouts/slideLayout52.xml"/><Relationship Id="rId3" Type="http://schemas.openxmlformats.org/officeDocument/2006/relationships/slideLayout" Target="../slideLayouts/slideLayout37.xml"/><Relationship Id="rId21" Type="http://schemas.openxmlformats.org/officeDocument/2006/relationships/slideLayout" Target="../slideLayouts/slideLayout55.xml"/><Relationship Id="rId7" Type="http://schemas.openxmlformats.org/officeDocument/2006/relationships/slideLayout" Target="../slideLayouts/slideLayout41.xml"/><Relationship Id="rId12" Type="http://schemas.openxmlformats.org/officeDocument/2006/relationships/slideLayout" Target="../slideLayouts/slideLayout46.xml"/><Relationship Id="rId17" Type="http://schemas.openxmlformats.org/officeDocument/2006/relationships/slideLayout" Target="../slideLayouts/slideLayout51.xml"/><Relationship Id="rId2" Type="http://schemas.openxmlformats.org/officeDocument/2006/relationships/slideLayout" Target="../slideLayouts/slideLayout36.xml"/><Relationship Id="rId16" Type="http://schemas.openxmlformats.org/officeDocument/2006/relationships/slideLayout" Target="../slideLayouts/slideLayout50.xml"/><Relationship Id="rId20" Type="http://schemas.openxmlformats.org/officeDocument/2006/relationships/slideLayout" Target="../slideLayouts/slideLayout54.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5" Type="http://schemas.openxmlformats.org/officeDocument/2006/relationships/slideLayout" Target="../slideLayouts/slideLayout49.xml"/><Relationship Id="rId23" Type="http://schemas.openxmlformats.org/officeDocument/2006/relationships/theme" Target="../theme/theme2.xml"/><Relationship Id="rId10" Type="http://schemas.openxmlformats.org/officeDocument/2006/relationships/slideLayout" Target="../slideLayouts/slideLayout44.xml"/><Relationship Id="rId19" Type="http://schemas.openxmlformats.org/officeDocument/2006/relationships/slideLayout" Target="../slideLayouts/slideLayout53.xml"/><Relationship Id="rId4" Type="http://schemas.openxmlformats.org/officeDocument/2006/relationships/slideLayout" Target="../slideLayouts/slideLayout38.xml"/><Relationship Id="rId9" Type="http://schemas.openxmlformats.org/officeDocument/2006/relationships/slideLayout" Target="../slideLayouts/slideLayout43.xml"/><Relationship Id="rId14" Type="http://schemas.openxmlformats.org/officeDocument/2006/relationships/slideLayout" Target="../slideLayouts/slideLayout48.xml"/><Relationship Id="rId22" Type="http://schemas.openxmlformats.org/officeDocument/2006/relationships/slideLayout" Target="../slideLayouts/slideLayout5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p:nvPicPr>
        <p:blipFill>
          <a:blip r:embed="rId36" cstate="email">
            <a:extLst>
              <a:ext uri="{28A0092B-C50C-407E-A947-70E740481C1C}">
                <a14:useLocalDpi xmlns:a14="http://schemas.microsoft.com/office/drawing/2010/main" val="0"/>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205" r:id="rId1"/>
    <p:sldLayoutId id="2147484276" r:id="rId2"/>
    <p:sldLayoutId id="2147484167" r:id="rId3"/>
    <p:sldLayoutId id="2147484166" r:id="rId4"/>
    <p:sldLayoutId id="2147484105" r:id="rId5"/>
    <p:sldLayoutId id="2147484182" r:id="rId6"/>
    <p:sldLayoutId id="2147484277" r:id="rId7"/>
    <p:sldLayoutId id="2147484130" r:id="rId8"/>
    <p:sldLayoutId id="2147484101" r:id="rId9"/>
    <p:sldLayoutId id="2147484102" r:id="rId10"/>
    <p:sldLayoutId id="2147484098" r:id="rId11"/>
    <p:sldLayoutId id="2147484212" r:id="rId12"/>
    <p:sldLayoutId id="2147484086" r:id="rId13"/>
    <p:sldLayoutId id="2147484211" r:id="rId14"/>
    <p:sldLayoutId id="2147484100" r:id="rId15"/>
    <p:sldLayoutId id="2147484213" r:id="rId16"/>
    <p:sldLayoutId id="2147484089" r:id="rId17"/>
    <p:sldLayoutId id="2147484214" r:id="rId18"/>
    <p:sldLayoutId id="2147484092" r:id="rId19"/>
    <p:sldLayoutId id="2147484190" r:id="rId20"/>
    <p:sldLayoutId id="2147484195" r:id="rId21"/>
    <p:sldLayoutId id="2147484209" r:id="rId22"/>
    <p:sldLayoutId id="2147484196" r:id="rId23"/>
    <p:sldLayoutId id="2147484208" r:id="rId24"/>
    <p:sldLayoutId id="2147484192" r:id="rId25"/>
    <p:sldLayoutId id="2147484283" r:id="rId26"/>
    <p:sldLayoutId id="2147484282" r:id="rId27"/>
    <p:sldLayoutId id="2147484093" r:id="rId28"/>
    <p:sldLayoutId id="2147484127" r:id="rId29"/>
    <p:sldLayoutId id="2147484128" r:id="rId30"/>
    <p:sldLayoutId id="2147484129" r:id="rId31"/>
    <p:sldLayoutId id="2147484203" r:id="rId32"/>
    <p:sldLayoutId id="2147484272" r:id="rId33"/>
    <p:sldLayoutId id="2147484284" r:id="rId34"/>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37"/>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7"/>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7"/>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7"/>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7"/>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661" userDrawn="1">
          <p15:clr>
            <a:srgbClr val="5ACBF0"/>
          </p15:clr>
        </p15:guide>
        <p15:guide id="4" orient="horz" pos="4219" userDrawn="1">
          <p15:clr>
            <a:srgbClr val="5ACBF0"/>
          </p15:clr>
        </p15:guide>
        <p15:guide id="5" pos="749" userDrawn="1">
          <p15:clr>
            <a:srgbClr val="5ACBF0"/>
          </p15:clr>
        </p15:guide>
        <p15:guide id="6" pos="1325" userDrawn="1">
          <p15:clr>
            <a:srgbClr val="5ACBF0"/>
          </p15:clr>
        </p15:guide>
        <p15:guide id="7" pos="1901" userDrawn="1">
          <p15:clr>
            <a:srgbClr val="5ACBF0"/>
          </p15:clr>
        </p15:guide>
        <p15:guide id="8" pos="2477" userDrawn="1">
          <p15:clr>
            <a:srgbClr val="5ACBF0"/>
          </p15:clr>
        </p15:guide>
        <p15:guide id="9" pos="3053" userDrawn="1">
          <p15:clr>
            <a:srgbClr val="5ACBF0"/>
          </p15:clr>
        </p15:guide>
        <p15:guide id="10" pos="3629" userDrawn="1">
          <p15:clr>
            <a:srgbClr val="5ACBF0"/>
          </p15:clr>
        </p15:guide>
        <p15:guide id="11" pos="4205" userDrawn="1">
          <p15:clr>
            <a:srgbClr val="5ACBF0"/>
          </p15:clr>
        </p15:guide>
        <p15:guide id="12" pos="4781" userDrawn="1">
          <p15:clr>
            <a:srgbClr val="5ACBF0"/>
          </p15:clr>
        </p15:guide>
        <p15:guide id="13" pos="5357" userDrawn="1">
          <p15:clr>
            <a:srgbClr val="5ACBF0"/>
          </p15:clr>
        </p15:guide>
        <p15:guide id="14" pos="5933" userDrawn="1">
          <p15:clr>
            <a:srgbClr val="5ACBF0"/>
          </p15:clr>
        </p15:guide>
        <p15:guide id="15" pos="6509" userDrawn="1">
          <p15:clr>
            <a:srgbClr val="5ACBF0"/>
          </p15:clr>
        </p15:guide>
        <p15:guide id="16" pos="7085" userDrawn="1">
          <p15:clr>
            <a:srgbClr val="5ACBF0"/>
          </p15:clr>
        </p15:guide>
        <p15:guide id="17" orient="horz" pos="763" userDrawn="1">
          <p15:clr>
            <a:srgbClr val="5ACBF0"/>
          </p15:clr>
        </p15:guide>
        <p15:guide id="18" orient="horz" pos="1339" userDrawn="1">
          <p15:clr>
            <a:srgbClr val="5ACBF0"/>
          </p15:clr>
        </p15:guide>
        <p15:guide id="19" orient="horz" pos="1915" userDrawn="1">
          <p15:clr>
            <a:srgbClr val="5ACBF0"/>
          </p15:clr>
        </p15:guide>
        <p15:guide id="20" orient="horz" pos="2491" userDrawn="1">
          <p15:clr>
            <a:srgbClr val="5ACBF0"/>
          </p15:clr>
        </p15:guide>
        <p15:guide id="21" orient="horz" pos="3067" userDrawn="1">
          <p15:clr>
            <a:srgbClr val="5ACBF0"/>
          </p15:clr>
        </p15:guide>
        <p15:guide id="22" orient="horz" pos="3643" userDrawn="1">
          <p15:clr>
            <a:srgbClr val="5ACBF0"/>
          </p15:clr>
        </p15:guide>
        <p15:guide id="23" pos="288" userDrawn="1">
          <p15:clr>
            <a:srgbClr val="C35EA4"/>
          </p15:clr>
        </p15:guide>
        <p15:guide id="24" pos="7546" userDrawn="1">
          <p15:clr>
            <a:srgbClr val="C35EA4"/>
          </p15:clr>
        </p15:guide>
        <p15:guide id="25" orient="horz" pos="302" userDrawn="1">
          <p15:clr>
            <a:srgbClr val="C35EA4"/>
          </p15:clr>
        </p15:guide>
        <p15:guide id="26" orient="horz" pos="4104"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accent6"/>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55008" y="619890"/>
            <a:ext cx="10726460" cy="856957"/>
          </a:xfrm>
          <a:prstGeom prst="rect">
            <a:avLst/>
          </a:prstGeom>
        </p:spPr>
        <p:txBody>
          <a:bodyPr vert="horz" lIns="91440" tIns="45720" rIns="91440" bIns="45720" rtlCol="0" anchor="t" anchorCtr="0">
            <a:spAutoFit/>
          </a:bodyPr>
          <a:lstStyle/>
          <a:p>
            <a:r>
              <a:rPr lang="en-US" smtClean="0"/>
              <a:t>Click to edit Master title style</a:t>
            </a:r>
            <a:endParaRPr lang="en-US" dirty="0"/>
          </a:p>
        </p:txBody>
      </p:sp>
      <p:sp>
        <p:nvSpPr>
          <p:cNvPr id="3" name="Text Placeholder 2"/>
          <p:cNvSpPr>
            <a:spLocks noGrp="1"/>
          </p:cNvSpPr>
          <p:nvPr>
            <p:ph type="body" idx="1"/>
          </p:nvPr>
        </p:nvSpPr>
        <p:spPr>
          <a:xfrm>
            <a:off x="855008" y="1861969"/>
            <a:ext cx="10726460" cy="1994334"/>
          </a:xfrm>
          <a:prstGeom prst="rect">
            <a:avLst/>
          </a:prstGeom>
        </p:spPr>
        <p:txBody>
          <a:bodyPr vert="horz" lIns="91440" tIns="45720" rIns="91440" bIns="4572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06895600"/>
      </p:ext>
    </p:extLst>
  </p:cSld>
  <p:clrMap bg1="lt1" tx1="dk1" bg2="lt2" tx2="dk2" accent1="accent1" accent2="accent2" accent3="accent3" accent4="accent4" accent5="accent5" accent6="accent6" hlink="hlink" folHlink="folHlink"/>
  <p:sldLayoutIdLst>
    <p:sldLayoutId id="2147484286" r:id="rId1"/>
    <p:sldLayoutId id="2147484287" r:id="rId2"/>
    <p:sldLayoutId id="2147484288" r:id="rId3"/>
    <p:sldLayoutId id="2147484289" r:id="rId4"/>
    <p:sldLayoutId id="2147484290" r:id="rId5"/>
    <p:sldLayoutId id="2147484291" r:id="rId6"/>
    <p:sldLayoutId id="2147484292" r:id="rId7"/>
    <p:sldLayoutId id="2147484293" r:id="rId8"/>
    <p:sldLayoutId id="2147484294" r:id="rId9"/>
    <p:sldLayoutId id="2147484295" r:id="rId10"/>
    <p:sldLayoutId id="2147484296" r:id="rId11"/>
    <p:sldLayoutId id="2147484297" r:id="rId12"/>
    <p:sldLayoutId id="2147484298" r:id="rId13"/>
    <p:sldLayoutId id="2147484299" r:id="rId14"/>
    <p:sldLayoutId id="2147484300" r:id="rId15"/>
    <p:sldLayoutId id="2147484301" r:id="rId16"/>
    <p:sldLayoutId id="2147484302" r:id="rId17"/>
    <p:sldLayoutId id="2147484303" r:id="rId18"/>
    <p:sldLayoutId id="2147484304" r:id="rId19"/>
    <p:sldLayoutId id="2147484305" r:id="rId20"/>
    <p:sldLayoutId id="2147484306" r:id="rId21"/>
    <p:sldLayoutId id="2147484307" r:id="rId22"/>
  </p:sldLayoutIdLst>
  <p:timing>
    <p:tnLst>
      <p:par>
        <p:cTn id="1" dur="indefinite" restart="never" nodeType="tmRoot"/>
      </p:par>
    </p:tnLst>
  </p:timing>
  <p:txStyles>
    <p:titleStyle>
      <a:lvl1pPr algn="l" defTabSz="932597" rtl="0" eaLnBrk="1" latinLnBrk="0" hangingPunct="1">
        <a:lnSpc>
          <a:spcPct val="90000"/>
        </a:lnSpc>
        <a:spcBef>
          <a:spcPct val="0"/>
        </a:spcBef>
        <a:buNone/>
        <a:defRPr sz="5507" kern="1200">
          <a:solidFill>
            <a:schemeClr val="tx1"/>
          </a:solidFill>
          <a:latin typeface="Segoe UI Light" panose="020B0502040204020203" pitchFamily="34" charset="0"/>
          <a:ea typeface="+mj-ea"/>
          <a:cs typeface="Segoe UI Light" panose="020B0502040204020203" pitchFamily="34" charset="0"/>
        </a:defRPr>
      </a:lvl1pPr>
    </p:titleStyle>
    <p:bodyStyle>
      <a:lvl1pPr marL="233149" indent="-233149" algn="l" defTabSz="932597" rtl="0" eaLnBrk="1" latinLnBrk="0" hangingPunct="1">
        <a:lnSpc>
          <a:spcPct val="90000"/>
        </a:lnSpc>
        <a:spcBef>
          <a:spcPts val="1020"/>
        </a:spcBef>
        <a:buFont typeface="Arial" panose="020B0604020202020204" pitchFamily="34" charset="0"/>
        <a:buChar char="•"/>
        <a:defRPr sz="2856" kern="1200">
          <a:solidFill>
            <a:schemeClr val="bg2"/>
          </a:solidFill>
          <a:latin typeface="Segoe UI Light" panose="020B0502040204020203" pitchFamily="34" charset="0"/>
          <a:ea typeface="+mn-ea"/>
          <a:cs typeface="Segoe UI Light" panose="020B0502040204020203" pitchFamily="34" charset="0"/>
        </a:defRPr>
      </a:lvl1pPr>
      <a:lvl2pPr marL="699447" indent="-233149" algn="l" defTabSz="932597" rtl="0" eaLnBrk="1" latinLnBrk="0" hangingPunct="1">
        <a:lnSpc>
          <a:spcPct val="90000"/>
        </a:lnSpc>
        <a:spcBef>
          <a:spcPts val="510"/>
        </a:spcBef>
        <a:buFont typeface="Arial" panose="020B0604020202020204" pitchFamily="34" charset="0"/>
        <a:buChar char="•"/>
        <a:defRPr sz="2448" kern="1200">
          <a:solidFill>
            <a:schemeClr val="bg2"/>
          </a:solidFill>
          <a:latin typeface="Segoe UI Light" panose="020B0502040204020203" pitchFamily="34" charset="0"/>
          <a:ea typeface="+mn-ea"/>
          <a:cs typeface="Segoe UI Light" panose="020B0502040204020203" pitchFamily="34" charset="0"/>
        </a:defRPr>
      </a:lvl2pPr>
      <a:lvl3pPr marL="1165746" indent="-233149" algn="l" defTabSz="932597" rtl="0" eaLnBrk="1" latinLnBrk="0" hangingPunct="1">
        <a:lnSpc>
          <a:spcPct val="90000"/>
        </a:lnSpc>
        <a:spcBef>
          <a:spcPts val="510"/>
        </a:spcBef>
        <a:buFont typeface="Arial" panose="020B0604020202020204" pitchFamily="34" charset="0"/>
        <a:buChar char="•"/>
        <a:defRPr sz="2448" kern="1200">
          <a:solidFill>
            <a:schemeClr val="bg2"/>
          </a:solidFill>
          <a:latin typeface="Segoe UI Light" panose="020B0502040204020203" pitchFamily="34" charset="0"/>
          <a:ea typeface="+mn-ea"/>
          <a:cs typeface="Segoe UI Light" panose="020B0502040204020203" pitchFamily="34" charset="0"/>
        </a:defRPr>
      </a:lvl3pPr>
      <a:lvl4pPr marL="1632044" indent="-233149" algn="l" defTabSz="932597" rtl="0" eaLnBrk="1" latinLnBrk="0" hangingPunct="1">
        <a:lnSpc>
          <a:spcPct val="90000"/>
        </a:lnSpc>
        <a:spcBef>
          <a:spcPts val="510"/>
        </a:spcBef>
        <a:buFont typeface="Arial" panose="020B0604020202020204" pitchFamily="34" charset="0"/>
        <a:buChar char="•"/>
        <a:defRPr sz="2040" kern="1200">
          <a:solidFill>
            <a:schemeClr val="bg2"/>
          </a:solidFill>
          <a:latin typeface="Segoe UI Light" panose="020B0502040204020203" pitchFamily="34" charset="0"/>
          <a:ea typeface="+mn-ea"/>
          <a:cs typeface="Segoe UI Light" panose="020B0502040204020203" pitchFamily="34" charset="0"/>
        </a:defRPr>
      </a:lvl4pPr>
      <a:lvl5pPr marL="2098342" indent="-233149" algn="l" defTabSz="932597" rtl="0" eaLnBrk="1" latinLnBrk="0" hangingPunct="1">
        <a:lnSpc>
          <a:spcPct val="90000"/>
        </a:lnSpc>
        <a:spcBef>
          <a:spcPts val="510"/>
        </a:spcBef>
        <a:buFont typeface="Arial" panose="020B0604020202020204" pitchFamily="34" charset="0"/>
        <a:buChar char="•"/>
        <a:defRPr sz="2040" kern="1200">
          <a:solidFill>
            <a:schemeClr val="bg2"/>
          </a:solidFill>
          <a:latin typeface="Segoe UI Light" panose="020B0502040204020203" pitchFamily="34" charset="0"/>
          <a:ea typeface="+mn-ea"/>
          <a:cs typeface="Segoe UI Light" panose="020B0502040204020203" pitchFamily="34" charset="0"/>
        </a:defRPr>
      </a:lvl5pPr>
      <a:lvl6pPr marL="2564641" indent="-233149" algn="l" defTabSz="932597" rtl="0" eaLnBrk="1" latinLnBrk="0" hangingPunct="1">
        <a:lnSpc>
          <a:spcPct val="90000"/>
        </a:lnSpc>
        <a:spcBef>
          <a:spcPts val="510"/>
        </a:spcBef>
        <a:buFont typeface="Arial" panose="020B0604020202020204" pitchFamily="34" charset="0"/>
        <a:buChar char="•"/>
        <a:defRPr sz="1836" kern="1200">
          <a:solidFill>
            <a:schemeClr val="tx1"/>
          </a:solidFill>
          <a:latin typeface="+mn-lt"/>
          <a:ea typeface="+mn-ea"/>
          <a:cs typeface="+mn-cs"/>
        </a:defRPr>
      </a:lvl6pPr>
      <a:lvl7pPr marL="3030939" indent="-233149" algn="l" defTabSz="932597" rtl="0" eaLnBrk="1" latinLnBrk="0" hangingPunct="1">
        <a:lnSpc>
          <a:spcPct val="90000"/>
        </a:lnSpc>
        <a:spcBef>
          <a:spcPts val="510"/>
        </a:spcBef>
        <a:buFont typeface="Arial" panose="020B0604020202020204" pitchFamily="34" charset="0"/>
        <a:buChar char="•"/>
        <a:defRPr sz="1836" kern="1200">
          <a:solidFill>
            <a:schemeClr val="tx1"/>
          </a:solidFill>
          <a:latin typeface="+mn-lt"/>
          <a:ea typeface="+mn-ea"/>
          <a:cs typeface="+mn-cs"/>
        </a:defRPr>
      </a:lvl7pPr>
      <a:lvl8pPr marL="3497237" indent="-233149" algn="l" defTabSz="932597" rtl="0" eaLnBrk="1" latinLnBrk="0" hangingPunct="1">
        <a:lnSpc>
          <a:spcPct val="90000"/>
        </a:lnSpc>
        <a:spcBef>
          <a:spcPts val="510"/>
        </a:spcBef>
        <a:buFont typeface="Arial" panose="020B0604020202020204" pitchFamily="34" charset="0"/>
        <a:buChar char="•"/>
        <a:defRPr sz="1836" kern="1200">
          <a:solidFill>
            <a:schemeClr val="tx1"/>
          </a:solidFill>
          <a:latin typeface="+mn-lt"/>
          <a:ea typeface="+mn-ea"/>
          <a:cs typeface="+mn-cs"/>
        </a:defRPr>
      </a:lvl8pPr>
      <a:lvl9pPr marL="3963535" indent="-233149" algn="l" defTabSz="932597" rtl="0" eaLnBrk="1" latinLnBrk="0" hangingPunct="1">
        <a:lnSpc>
          <a:spcPct val="90000"/>
        </a:lnSpc>
        <a:spcBef>
          <a:spcPts val="510"/>
        </a:spcBef>
        <a:buFont typeface="Arial" panose="020B0604020202020204" pitchFamily="34" charset="0"/>
        <a:buChar char="•"/>
        <a:defRPr sz="1836" kern="1200">
          <a:solidFill>
            <a:schemeClr val="tx1"/>
          </a:solidFill>
          <a:latin typeface="+mn-lt"/>
          <a:ea typeface="+mn-ea"/>
          <a:cs typeface="+mn-cs"/>
        </a:defRPr>
      </a:lvl9pPr>
    </p:bodyStyle>
    <p:otherStyle>
      <a:defPPr>
        <a:defRPr lang="en-US"/>
      </a:defPPr>
      <a:lvl1pPr marL="0" algn="l" defTabSz="932597" rtl="0" eaLnBrk="1" latinLnBrk="0" hangingPunct="1">
        <a:defRPr sz="1836" kern="1200">
          <a:solidFill>
            <a:schemeClr val="tx1"/>
          </a:solidFill>
          <a:latin typeface="+mn-lt"/>
          <a:ea typeface="+mn-ea"/>
          <a:cs typeface="+mn-cs"/>
        </a:defRPr>
      </a:lvl1pPr>
      <a:lvl2pPr marL="466298" algn="l" defTabSz="932597" rtl="0" eaLnBrk="1" latinLnBrk="0" hangingPunct="1">
        <a:defRPr sz="1836" kern="1200">
          <a:solidFill>
            <a:schemeClr val="tx1"/>
          </a:solidFill>
          <a:latin typeface="+mn-lt"/>
          <a:ea typeface="+mn-ea"/>
          <a:cs typeface="+mn-cs"/>
        </a:defRPr>
      </a:lvl2pPr>
      <a:lvl3pPr marL="932597" algn="l" defTabSz="932597" rtl="0" eaLnBrk="1" latinLnBrk="0" hangingPunct="1">
        <a:defRPr sz="1836" kern="1200">
          <a:solidFill>
            <a:schemeClr val="tx1"/>
          </a:solidFill>
          <a:latin typeface="+mn-lt"/>
          <a:ea typeface="+mn-ea"/>
          <a:cs typeface="+mn-cs"/>
        </a:defRPr>
      </a:lvl3pPr>
      <a:lvl4pPr marL="1398895" algn="l" defTabSz="932597" rtl="0" eaLnBrk="1" latinLnBrk="0" hangingPunct="1">
        <a:defRPr sz="1836" kern="1200">
          <a:solidFill>
            <a:schemeClr val="tx1"/>
          </a:solidFill>
          <a:latin typeface="+mn-lt"/>
          <a:ea typeface="+mn-ea"/>
          <a:cs typeface="+mn-cs"/>
        </a:defRPr>
      </a:lvl4pPr>
      <a:lvl5pPr marL="1865193" algn="l" defTabSz="932597" rtl="0" eaLnBrk="1" latinLnBrk="0" hangingPunct="1">
        <a:defRPr sz="1836" kern="1200">
          <a:solidFill>
            <a:schemeClr val="tx1"/>
          </a:solidFill>
          <a:latin typeface="+mn-lt"/>
          <a:ea typeface="+mn-ea"/>
          <a:cs typeface="+mn-cs"/>
        </a:defRPr>
      </a:lvl5pPr>
      <a:lvl6pPr marL="2331491" algn="l" defTabSz="932597" rtl="0" eaLnBrk="1" latinLnBrk="0" hangingPunct="1">
        <a:defRPr sz="1836" kern="1200">
          <a:solidFill>
            <a:schemeClr val="tx1"/>
          </a:solidFill>
          <a:latin typeface="+mn-lt"/>
          <a:ea typeface="+mn-ea"/>
          <a:cs typeface="+mn-cs"/>
        </a:defRPr>
      </a:lvl6pPr>
      <a:lvl7pPr marL="2797790" algn="l" defTabSz="932597" rtl="0" eaLnBrk="1" latinLnBrk="0" hangingPunct="1">
        <a:defRPr sz="1836" kern="1200">
          <a:solidFill>
            <a:schemeClr val="tx1"/>
          </a:solidFill>
          <a:latin typeface="+mn-lt"/>
          <a:ea typeface="+mn-ea"/>
          <a:cs typeface="+mn-cs"/>
        </a:defRPr>
      </a:lvl7pPr>
      <a:lvl8pPr marL="3264088" algn="l" defTabSz="932597" rtl="0" eaLnBrk="1" latinLnBrk="0" hangingPunct="1">
        <a:defRPr sz="1836" kern="1200">
          <a:solidFill>
            <a:schemeClr val="tx1"/>
          </a:solidFill>
          <a:latin typeface="+mn-lt"/>
          <a:ea typeface="+mn-ea"/>
          <a:cs typeface="+mn-cs"/>
        </a:defRPr>
      </a:lvl8pPr>
      <a:lvl9pPr marL="3730386" algn="l" defTabSz="932597" rtl="0" eaLnBrk="1" latinLnBrk="0" hangingPunct="1">
        <a:defRPr sz="1836"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12.xml"/><Relationship Id="rId1" Type="http://schemas.openxmlformats.org/officeDocument/2006/relationships/slideLayout" Target="../slideLayouts/slideLayout19.xml"/><Relationship Id="rId5" Type="http://schemas.openxmlformats.org/officeDocument/2006/relationships/image" Target="../media/image23.emf"/><Relationship Id="rId4" Type="http://schemas.openxmlformats.org/officeDocument/2006/relationships/image" Target="../media/image22.em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2.xml"/><Relationship Id="rId1" Type="http://schemas.openxmlformats.org/officeDocument/2006/relationships/slideLayout" Target="../slideLayouts/slideLayout19.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0.xml.rels><?xml version="1.0" encoding="UTF-8" standalone="yes"?>
<Relationships xmlns="http://schemas.openxmlformats.org/package/2006/relationships"><Relationship Id="rId3" Type="http://schemas.openxmlformats.org/officeDocument/2006/relationships/hyperlink" Target="http://www.microsoft.com/learning" TargetMode="External"/><Relationship Id="rId7" Type="http://schemas.openxmlformats.org/officeDocument/2006/relationships/image" Target="../media/image25.png"/><Relationship Id="rId2" Type="http://schemas.openxmlformats.org/officeDocument/2006/relationships/notesSlide" Target="../notesSlides/notesSlide26.xml"/><Relationship Id="rId1" Type="http://schemas.openxmlformats.org/officeDocument/2006/relationships/slideLayout" Target="../slideLayouts/slideLayout19.xml"/><Relationship Id="rId6" Type="http://schemas.openxmlformats.org/officeDocument/2006/relationships/hyperlink" Target="http://channel9.msdn.com/Events/TechEd" TargetMode="External"/><Relationship Id="rId5" Type="http://schemas.openxmlformats.org/officeDocument/2006/relationships/hyperlink" Target="http://microsoft.com/technet" TargetMode="External"/><Relationship Id="rId4" Type="http://schemas.openxmlformats.org/officeDocument/2006/relationships/hyperlink" Target="http://microsoft.com/msdn" TargetMode="External"/></Relationships>
</file>

<file path=ppt/slides/_rels/slide41.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image" Target="../media/image26.emf"/><Relationship Id="rId1" Type="http://schemas.openxmlformats.org/officeDocument/2006/relationships/slideLayout" Target="../slideLayouts/slideLayout56.xml"/><Relationship Id="rId6" Type="http://schemas.openxmlformats.org/officeDocument/2006/relationships/image" Target="../media/image30.emf"/><Relationship Id="rId5" Type="http://schemas.openxmlformats.org/officeDocument/2006/relationships/image" Target="../media/image29.emf"/><Relationship Id="rId4" Type="http://schemas.openxmlformats.org/officeDocument/2006/relationships/image" Target="../media/image28.emf"/></Relationships>
</file>

<file path=ppt/slides/_rels/slide42.xml.rels><?xml version="1.0" encoding="UTF-8" standalone="yes"?>
<Relationships xmlns="http://schemas.openxmlformats.org/package/2006/relationships"><Relationship Id="rId8" Type="http://schemas.openxmlformats.org/officeDocument/2006/relationships/hyperlink" Target="http://www.microsoft.com/learning/en/us/Course.aspx?ID=10750AB&amp;Locale=en-us" TargetMode="External"/><Relationship Id="rId3" Type="http://schemas.openxmlformats.org/officeDocument/2006/relationships/hyperlink" Target="http://www.microsoft.com/learning/en/us/Course.aspx?ID=10751AB&amp;Locale=en-us" TargetMode="External"/><Relationship Id="rId7" Type="http://schemas.openxmlformats.org/officeDocument/2006/relationships/image" Target="../media/image32.png"/><Relationship Id="rId2" Type="http://schemas.openxmlformats.org/officeDocument/2006/relationships/notesSlide" Target="../notesSlides/notesSlide27.xml"/><Relationship Id="rId1" Type="http://schemas.openxmlformats.org/officeDocument/2006/relationships/slideLayout" Target="../slideLayouts/slideLayout19.xml"/><Relationship Id="rId6" Type="http://schemas.openxmlformats.org/officeDocument/2006/relationships/image" Target="../media/image31.png"/><Relationship Id="rId5" Type="http://schemas.openxmlformats.org/officeDocument/2006/relationships/hyperlink" Target="http://www.microsoft.com/learning/en/us/classlocator.aspx" TargetMode="External"/><Relationship Id="rId4" Type="http://schemas.openxmlformats.org/officeDocument/2006/relationships/hyperlink" Target="http://www.microsoft.com/learning/en/us/Exam.aspx?ID=70-247&amp;Locale=en-us" TargetMode="External"/><Relationship Id="rId9" Type="http://schemas.openxmlformats.org/officeDocument/2006/relationships/image" Target="../media/image33.wmf"/></Relationships>
</file>

<file path=ppt/slides/_rels/slide4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8.xml"/><Relationship Id="rId1" Type="http://schemas.openxmlformats.org/officeDocument/2006/relationships/slideLayout" Target="../slideLayouts/slideLayout19.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2.png"/></Relationships>
</file>

<file path=ppt/slides/_rels/slide4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9.xml"/><Relationship Id="rId1" Type="http://schemas.openxmlformats.org/officeDocument/2006/relationships/slideLayout" Target="../slideLayouts/slideLayout28.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5.xml"/><Relationship Id="rId1" Type="http://schemas.openxmlformats.org/officeDocument/2006/relationships/slideLayout" Target="../slideLayouts/slideLayout19.xml"/><Relationship Id="rId4" Type="http://schemas.openxmlformats.org/officeDocument/2006/relationships/image" Target="../media/image20.emf"/></Relationships>
</file>

<file path=ppt/slides/slide1.xml><?xml version="1.0" encoding="utf-8"?>
<p:sld xmlns:a="http://schemas.openxmlformats.org/drawingml/2006/main" xmlns:r="http://schemas.openxmlformats.org/officeDocument/2006/relationships" xmlns:p="http://schemas.openxmlformats.org/presentationml/2006/main">
  <p:cSld>
    <p:bg bwMode="gray">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28175875"/>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Connecting to Exchange On-Premises</a:t>
            </a:r>
            <a:endParaRPr lang="en-GB" dirty="0"/>
          </a:p>
        </p:txBody>
      </p:sp>
      <p:sp>
        <p:nvSpPr>
          <p:cNvPr id="3" name="Text Placeholder 2"/>
          <p:cNvSpPr>
            <a:spLocks noGrp="1"/>
          </p:cNvSpPr>
          <p:nvPr>
            <p:ph type="body" sz="quarter" idx="10"/>
          </p:nvPr>
        </p:nvSpPr>
        <p:spPr>
          <a:xfrm>
            <a:off x="274638" y="1216152"/>
            <a:ext cx="11887199" cy="4173450"/>
          </a:xfrm>
        </p:spPr>
        <p:txBody>
          <a:bodyPr/>
          <a:lstStyle/>
          <a:p>
            <a:r>
              <a:rPr lang="en-GB" sz="2400" dirty="0" smtClean="0">
                <a:solidFill>
                  <a:srgbClr val="FF4500"/>
                </a:solidFill>
                <a:latin typeface="Lucida Console" panose="020B0609040504020204" pitchFamily="49" charset="0"/>
              </a:rPr>
              <a:t>$</a:t>
            </a:r>
            <a:r>
              <a:rPr lang="en-GB" sz="2400" dirty="0" err="1">
                <a:solidFill>
                  <a:srgbClr val="FF4500"/>
                </a:solidFill>
                <a:latin typeface="Lucida Console" panose="020B0609040504020204" pitchFamily="49" charset="0"/>
              </a:rPr>
              <a:t>UserCredential</a:t>
            </a:r>
            <a:r>
              <a:rPr lang="en-GB" sz="2400" dirty="0">
                <a:solidFill>
                  <a:prstClr val="black"/>
                </a:solidFill>
                <a:latin typeface="Lucida Console" panose="020B0609040504020204" pitchFamily="49" charset="0"/>
              </a:rPr>
              <a:t> </a:t>
            </a:r>
            <a:r>
              <a:rPr lang="en-GB" sz="2400" dirty="0">
                <a:solidFill>
                  <a:srgbClr val="A9A9A9"/>
                </a:solidFill>
                <a:latin typeface="Lucida Console" panose="020B0609040504020204" pitchFamily="49" charset="0"/>
              </a:rPr>
              <a:t>=</a:t>
            </a:r>
            <a:r>
              <a:rPr lang="en-GB" sz="2400" dirty="0">
                <a:solidFill>
                  <a:prstClr val="black"/>
                </a:solidFill>
                <a:latin typeface="Lucida Console" panose="020B0609040504020204" pitchFamily="49" charset="0"/>
              </a:rPr>
              <a:t> </a:t>
            </a:r>
            <a:r>
              <a:rPr lang="en-GB" sz="2400" dirty="0">
                <a:solidFill>
                  <a:srgbClr val="0000FF"/>
                </a:solidFill>
                <a:latin typeface="Lucida Console" panose="020B0609040504020204" pitchFamily="49" charset="0"/>
              </a:rPr>
              <a:t>Get-Credential</a:t>
            </a:r>
            <a:endParaRPr lang="en-GB" sz="2400" dirty="0">
              <a:solidFill>
                <a:prstClr val="black"/>
              </a:solidFill>
              <a:latin typeface="Lucida Console" panose="020B0609040504020204" pitchFamily="49" charset="0"/>
            </a:endParaRPr>
          </a:p>
          <a:p>
            <a:r>
              <a:rPr lang="en-GB" sz="2400" dirty="0">
                <a:solidFill>
                  <a:srgbClr val="FF4500"/>
                </a:solidFill>
                <a:latin typeface="Lucida Console" panose="020B0609040504020204" pitchFamily="49" charset="0"/>
              </a:rPr>
              <a:t>$Session</a:t>
            </a:r>
            <a:r>
              <a:rPr lang="en-GB" sz="2400" dirty="0">
                <a:solidFill>
                  <a:prstClr val="black"/>
                </a:solidFill>
                <a:latin typeface="Lucida Console" panose="020B0609040504020204" pitchFamily="49" charset="0"/>
              </a:rPr>
              <a:t> </a:t>
            </a:r>
            <a:r>
              <a:rPr lang="en-GB" sz="2400" dirty="0">
                <a:solidFill>
                  <a:srgbClr val="A9A9A9"/>
                </a:solidFill>
                <a:latin typeface="Lucida Console" panose="020B0609040504020204" pitchFamily="49" charset="0"/>
              </a:rPr>
              <a:t>=</a:t>
            </a:r>
            <a:r>
              <a:rPr lang="en-GB" sz="2400" dirty="0">
                <a:solidFill>
                  <a:prstClr val="black"/>
                </a:solidFill>
                <a:latin typeface="Lucida Console" panose="020B0609040504020204" pitchFamily="49" charset="0"/>
              </a:rPr>
              <a:t> </a:t>
            </a:r>
            <a:r>
              <a:rPr lang="en-GB" sz="2400" dirty="0">
                <a:solidFill>
                  <a:srgbClr val="0000FF"/>
                </a:solidFill>
                <a:latin typeface="Lucida Console" panose="020B0609040504020204" pitchFamily="49" charset="0"/>
              </a:rPr>
              <a:t>New-</a:t>
            </a:r>
            <a:r>
              <a:rPr lang="en-GB" sz="2400" dirty="0" err="1">
                <a:solidFill>
                  <a:srgbClr val="0000FF"/>
                </a:solidFill>
                <a:latin typeface="Lucida Console" panose="020B0609040504020204" pitchFamily="49" charset="0"/>
              </a:rPr>
              <a:t>PSSession</a:t>
            </a:r>
            <a:r>
              <a:rPr lang="en-GB" sz="2400" dirty="0">
                <a:solidFill>
                  <a:prstClr val="black"/>
                </a:solidFill>
                <a:latin typeface="Lucida Console" panose="020B0609040504020204" pitchFamily="49" charset="0"/>
              </a:rPr>
              <a:t> </a:t>
            </a:r>
            <a:endParaRPr lang="en-GB" sz="2400" dirty="0" smtClean="0">
              <a:solidFill>
                <a:prstClr val="black"/>
              </a:solidFill>
              <a:latin typeface="Lucida Console" panose="020B0609040504020204" pitchFamily="49" charset="0"/>
            </a:endParaRPr>
          </a:p>
          <a:p>
            <a:r>
              <a:rPr lang="en-GB" sz="2400" dirty="0">
                <a:solidFill>
                  <a:prstClr val="black"/>
                </a:solidFill>
                <a:latin typeface="Lucida Console" panose="020B0609040504020204" pitchFamily="49" charset="0"/>
              </a:rPr>
              <a:t>	</a:t>
            </a:r>
            <a:r>
              <a:rPr lang="en-GB" sz="2400" dirty="0" smtClean="0">
                <a:solidFill>
                  <a:srgbClr val="000080"/>
                </a:solidFill>
                <a:latin typeface="Lucida Console" panose="020B0609040504020204" pitchFamily="49" charset="0"/>
              </a:rPr>
              <a:t>-</a:t>
            </a:r>
            <a:r>
              <a:rPr lang="en-GB" sz="2400" dirty="0" err="1">
                <a:solidFill>
                  <a:srgbClr val="000080"/>
                </a:solidFill>
                <a:latin typeface="Lucida Console" panose="020B0609040504020204" pitchFamily="49" charset="0"/>
              </a:rPr>
              <a:t>ConfigurationName</a:t>
            </a:r>
            <a:r>
              <a:rPr lang="en-GB" sz="2400" dirty="0">
                <a:solidFill>
                  <a:prstClr val="black"/>
                </a:solidFill>
                <a:latin typeface="Lucida Console" panose="020B0609040504020204" pitchFamily="49" charset="0"/>
              </a:rPr>
              <a:t> </a:t>
            </a:r>
            <a:r>
              <a:rPr lang="en-GB" sz="2400" dirty="0" err="1" smtClean="0">
                <a:solidFill>
                  <a:srgbClr val="8A2BE2"/>
                </a:solidFill>
                <a:latin typeface="Lucida Console" panose="020B0609040504020204" pitchFamily="49" charset="0"/>
              </a:rPr>
              <a:t>Microsoft.Exchange</a:t>
            </a:r>
            <a:r>
              <a:rPr lang="en-GB" sz="2400" dirty="0" smtClean="0">
                <a:solidFill>
                  <a:prstClr val="black"/>
                </a:solidFill>
                <a:latin typeface="Lucida Console" panose="020B0609040504020204" pitchFamily="49" charset="0"/>
              </a:rPr>
              <a:t> </a:t>
            </a:r>
          </a:p>
          <a:p>
            <a:r>
              <a:rPr lang="en-GB" sz="2400" dirty="0">
                <a:solidFill>
                  <a:prstClr val="black"/>
                </a:solidFill>
                <a:latin typeface="Lucida Console" panose="020B0609040504020204" pitchFamily="49" charset="0"/>
              </a:rPr>
              <a:t>	</a:t>
            </a:r>
            <a:r>
              <a:rPr lang="en-GB" sz="2400" dirty="0" smtClean="0">
                <a:solidFill>
                  <a:srgbClr val="000080"/>
                </a:solidFill>
                <a:latin typeface="Lucida Console" panose="020B0609040504020204" pitchFamily="49" charset="0"/>
              </a:rPr>
              <a:t>-</a:t>
            </a:r>
            <a:r>
              <a:rPr lang="en-GB" sz="2400" dirty="0" err="1">
                <a:solidFill>
                  <a:srgbClr val="000080"/>
                </a:solidFill>
                <a:latin typeface="Lucida Console" panose="020B0609040504020204" pitchFamily="49" charset="0"/>
              </a:rPr>
              <a:t>ConnectionUri</a:t>
            </a:r>
            <a:r>
              <a:rPr lang="en-GB" sz="2400" dirty="0">
                <a:solidFill>
                  <a:prstClr val="black"/>
                </a:solidFill>
                <a:latin typeface="Lucida Console" panose="020B0609040504020204" pitchFamily="49" charset="0"/>
              </a:rPr>
              <a:t> </a:t>
            </a:r>
            <a:r>
              <a:rPr lang="en-GB" sz="2400" dirty="0" smtClean="0">
                <a:solidFill>
                  <a:srgbClr val="8B0000"/>
                </a:solidFill>
                <a:latin typeface="Lucida Console" panose="020B0609040504020204" pitchFamily="49" charset="0"/>
              </a:rPr>
              <a:t>"</a:t>
            </a:r>
            <a:r>
              <a:rPr lang="en-GB" sz="2400" dirty="0">
                <a:solidFill>
                  <a:srgbClr val="8B0000"/>
                </a:solidFill>
                <a:latin typeface="Lucida Console" panose="020B0609040504020204" pitchFamily="49" charset="0"/>
              </a:rPr>
              <a:t>http://&lt;</a:t>
            </a:r>
            <a:r>
              <a:rPr lang="en-GB" sz="2400" dirty="0" smtClean="0">
                <a:solidFill>
                  <a:srgbClr val="8B0000"/>
                </a:solidFill>
                <a:latin typeface="Lucida Console" panose="020B0609040504020204" pitchFamily="49" charset="0"/>
              </a:rPr>
              <a:t>FQDN&gt;/</a:t>
            </a:r>
            <a:r>
              <a:rPr lang="en-GB" sz="2400" dirty="0">
                <a:solidFill>
                  <a:srgbClr val="8B0000"/>
                </a:solidFill>
                <a:latin typeface="Lucida Console" panose="020B0609040504020204" pitchFamily="49" charset="0"/>
              </a:rPr>
              <a:t>PowerShell/"</a:t>
            </a:r>
            <a:r>
              <a:rPr lang="en-GB" sz="2400" dirty="0">
                <a:solidFill>
                  <a:prstClr val="black"/>
                </a:solidFill>
                <a:latin typeface="Lucida Console" panose="020B0609040504020204" pitchFamily="49" charset="0"/>
              </a:rPr>
              <a:t> </a:t>
            </a:r>
            <a:endParaRPr lang="en-GB" sz="2400" dirty="0" smtClean="0">
              <a:solidFill>
                <a:prstClr val="black"/>
              </a:solidFill>
              <a:latin typeface="Lucida Console" panose="020B0609040504020204" pitchFamily="49" charset="0"/>
            </a:endParaRPr>
          </a:p>
          <a:p>
            <a:r>
              <a:rPr lang="en-GB" sz="2400" dirty="0">
                <a:solidFill>
                  <a:prstClr val="black"/>
                </a:solidFill>
                <a:latin typeface="Lucida Console" panose="020B0609040504020204" pitchFamily="49" charset="0"/>
              </a:rPr>
              <a:t>	</a:t>
            </a:r>
            <a:r>
              <a:rPr lang="en-GB" sz="2400" dirty="0" smtClean="0">
                <a:solidFill>
                  <a:srgbClr val="000080"/>
                </a:solidFill>
                <a:latin typeface="Lucida Console" panose="020B0609040504020204" pitchFamily="49" charset="0"/>
              </a:rPr>
              <a:t>-</a:t>
            </a:r>
            <a:r>
              <a:rPr lang="en-GB" sz="2400" dirty="0">
                <a:solidFill>
                  <a:srgbClr val="000080"/>
                </a:solidFill>
                <a:latin typeface="Lucida Console" panose="020B0609040504020204" pitchFamily="49" charset="0"/>
              </a:rPr>
              <a:t>Authentication</a:t>
            </a:r>
            <a:r>
              <a:rPr lang="en-GB" sz="2400" dirty="0">
                <a:solidFill>
                  <a:prstClr val="black"/>
                </a:solidFill>
                <a:latin typeface="Lucida Console" panose="020B0609040504020204" pitchFamily="49" charset="0"/>
              </a:rPr>
              <a:t> </a:t>
            </a:r>
            <a:r>
              <a:rPr lang="en-GB" sz="2400" dirty="0">
                <a:solidFill>
                  <a:srgbClr val="8A2BE2"/>
                </a:solidFill>
                <a:latin typeface="Lucida Console" panose="020B0609040504020204" pitchFamily="49" charset="0"/>
              </a:rPr>
              <a:t>Kerberos</a:t>
            </a:r>
            <a:r>
              <a:rPr lang="en-GB" sz="2400" dirty="0">
                <a:solidFill>
                  <a:prstClr val="black"/>
                </a:solidFill>
                <a:latin typeface="Lucida Console" panose="020B0609040504020204" pitchFamily="49" charset="0"/>
              </a:rPr>
              <a:t> </a:t>
            </a:r>
            <a:endParaRPr lang="en-GB" sz="2400" dirty="0" smtClean="0">
              <a:solidFill>
                <a:prstClr val="black"/>
              </a:solidFill>
              <a:latin typeface="Lucida Console" panose="020B0609040504020204" pitchFamily="49" charset="0"/>
            </a:endParaRPr>
          </a:p>
          <a:p>
            <a:r>
              <a:rPr lang="en-GB" sz="2400" dirty="0">
                <a:solidFill>
                  <a:prstClr val="black"/>
                </a:solidFill>
                <a:latin typeface="Lucida Console" panose="020B0609040504020204" pitchFamily="49" charset="0"/>
              </a:rPr>
              <a:t>	</a:t>
            </a:r>
            <a:r>
              <a:rPr lang="en-GB" sz="2400" dirty="0" smtClean="0">
                <a:solidFill>
                  <a:srgbClr val="000080"/>
                </a:solidFill>
                <a:latin typeface="Lucida Console" panose="020B0609040504020204" pitchFamily="49" charset="0"/>
              </a:rPr>
              <a:t>-</a:t>
            </a:r>
            <a:r>
              <a:rPr lang="en-GB" sz="2400" dirty="0">
                <a:solidFill>
                  <a:srgbClr val="000080"/>
                </a:solidFill>
                <a:latin typeface="Lucida Console" panose="020B0609040504020204" pitchFamily="49" charset="0"/>
              </a:rPr>
              <a:t>Credential</a:t>
            </a:r>
            <a:r>
              <a:rPr lang="en-GB" sz="2400" dirty="0">
                <a:solidFill>
                  <a:prstClr val="black"/>
                </a:solidFill>
                <a:latin typeface="Lucida Console" panose="020B0609040504020204" pitchFamily="49" charset="0"/>
              </a:rPr>
              <a:t> </a:t>
            </a:r>
            <a:r>
              <a:rPr lang="en-GB" sz="2400" dirty="0">
                <a:solidFill>
                  <a:srgbClr val="FF4500"/>
                </a:solidFill>
                <a:latin typeface="Lucida Console" panose="020B0609040504020204" pitchFamily="49" charset="0"/>
              </a:rPr>
              <a:t>$</a:t>
            </a:r>
            <a:r>
              <a:rPr lang="en-GB" sz="2400" dirty="0" err="1">
                <a:solidFill>
                  <a:srgbClr val="FF4500"/>
                </a:solidFill>
                <a:latin typeface="Lucida Console" panose="020B0609040504020204" pitchFamily="49" charset="0"/>
              </a:rPr>
              <a:t>UserCredential</a:t>
            </a:r>
            <a:endParaRPr lang="en-GB" sz="2400" dirty="0">
              <a:solidFill>
                <a:prstClr val="black"/>
              </a:solidFill>
              <a:latin typeface="Lucida Console" panose="020B0609040504020204" pitchFamily="49" charset="0"/>
            </a:endParaRPr>
          </a:p>
          <a:p>
            <a:r>
              <a:rPr lang="en-GB" sz="2400" dirty="0">
                <a:solidFill>
                  <a:srgbClr val="0000FF"/>
                </a:solidFill>
                <a:latin typeface="Lucida Console" panose="020B0609040504020204" pitchFamily="49" charset="0"/>
              </a:rPr>
              <a:t>Import-</a:t>
            </a:r>
            <a:r>
              <a:rPr lang="en-GB" sz="2400" dirty="0" err="1">
                <a:solidFill>
                  <a:srgbClr val="0000FF"/>
                </a:solidFill>
                <a:latin typeface="Lucida Console" panose="020B0609040504020204" pitchFamily="49" charset="0"/>
              </a:rPr>
              <a:t>PSSession</a:t>
            </a:r>
            <a:r>
              <a:rPr lang="en-GB" sz="2400" dirty="0">
                <a:solidFill>
                  <a:prstClr val="black"/>
                </a:solidFill>
                <a:latin typeface="Lucida Console" panose="020B0609040504020204" pitchFamily="49" charset="0"/>
              </a:rPr>
              <a:t> </a:t>
            </a:r>
            <a:r>
              <a:rPr lang="en-GB" sz="2400" dirty="0">
                <a:solidFill>
                  <a:srgbClr val="FF4500"/>
                </a:solidFill>
                <a:latin typeface="Lucida Console" panose="020B0609040504020204" pitchFamily="49" charset="0"/>
              </a:rPr>
              <a:t>$</a:t>
            </a:r>
            <a:r>
              <a:rPr lang="en-GB" sz="2400" dirty="0" smtClean="0">
                <a:solidFill>
                  <a:srgbClr val="FF4500"/>
                </a:solidFill>
                <a:latin typeface="Lucida Console" panose="020B0609040504020204" pitchFamily="49" charset="0"/>
              </a:rPr>
              <a:t>Session</a:t>
            </a:r>
          </a:p>
          <a:p>
            <a:endParaRPr lang="en-GB" sz="2400" dirty="0" smtClean="0">
              <a:solidFill>
                <a:srgbClr val="0000FF"/>
              </a:solidFill>
              <a:latin typeface="Lucida Console" panose="020B0609040504020204" pitchFamily="49" charset="0"/>
            </a:endParaRPr>
          </a:p>
          <a:p>
            <a:r>
              <a:rPr lang="en-GB" sz="2400" dirty="0" smtClean="0">
                <a:solidFill>
                  <a:srgbClr val="0000FF"/>
                </a:solidFill>
                <a:latin typeface="Lucida Console" panose="020B0609040504020204" pitchFamily="49" charset="0"/>
              </a:rPr>
              <a:t>Get-Mailbox</a:t>
            </a:r>
            <a:r>
              <a:rPr lang="en-GB" sz="2400" dirty="0" smtClean="0">
                <a:solidFill>
                  <a:prstClr val="black"/>
                </a:solidFill>
                <a:latin typeface="Lucida Console" panose="020B0609040504020204" pitchFamily="49" charset="0"/>
              </a:rPr>
              <a:t> </a:t>
            </a:r>
            <a:r>
              <a:rPr lang="en-GB" sz="2400" dirty="0" smtClean="0">
                <a:solidFill>
                  <a:srgbClr val="8B0000"/>
                </a:solidFill>
                <a:latin typeface="Lucida Console" panose="020B0609040504020204" pitchFamily="49" charset="0"/>
              </a:rPr>
              <a:t>"Steve Goodman" </a:t>
            </a:r>
          </a:p>
          <a:p>
            <a:r>
              <a:rPr lang="en-GB" sz="2400" dirty="0" smtClean="0">
                <a:solidFill>
                  <a:srgbClr val="FF4500"/>
                </a:solidFill>
                <a:latin typeface="Lucida Console" panose="020B0609040504020204" pitchFamily="49" charset="0"/>
              </a:rPr>
              <a:t> </a:t>
            </a:r>
            <a:endParaRPr lang="en-GB" sz="2400" dirty="0">
              <a:solidFill>
                <a:srgbClr val="FF4500"/>
              </a:solidFill>
              <a:latin typeface="Lucida Console" panose="020B0609040504020204" pitchFamily="49" charset="0"/>
            </a:endParaRPr>
          </a:p>
        </p:txBody>
      </p:sp>
    </p:spTree>
    <p:extLst>
      <p:ext uri="{BB962C8B-B14F-4D97-AF65-F5344CB8AC3E}">
        <p14:creationId xmlns:p14="http://schemas.microsoft.com/office/powerpoint/2010/main" val="391668749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Connecting to Exchange Online</a:t>
            </a:r>
            <a:endParaRPr lang="en-GB" dirty="0"/>
          </a:p>
        </p:txBody>
      </p:sp>
      <p:sp>
        <p:nvSpPr>
          <p:cNvPr id="3" name="Text Placeholder 2"/>
          <p:cNvSpPr>
            <a:spLocks noGrp="1"/>
          </p:cNvSpPr>
          <p:nvPr>
            <p:ph type="body" sz="quarter" idx="10"/>
          </p:nvPr>
        </p:nvSpPr>
        <p:spPr>
          <a:xfrm>
            <a:off x="274638" y="1216152"/>
            <a:ext cx="11887199" cy="4505849"/>
          </a:xfrm>
        </p:spPr>
        <p:txBody>
          <a:bodyPr/>
          <a:lstStyle/>
          <a:p>
            <a:r>
              <a:rPr lang="en-GB" sz="2400" dirty="0" smtClean="0">
                <a:solidFill>
                  <a:srgbClr val="FF4500"/>
                </a:solidFill>
                <a:latin typeface="Lucida Console" panose="020B0609040504020204" pitchFamily="49" charset="0"/>
              </a:rPr>
              <a:t>$</a:t>
            </a:r>
            <a:r>
              <a:rPr lang="en-GB" sz="2400" dirty="0" err="1">
                <a:solidFill>
                  <a:srgbClr val="FF4500"/>
                </a:solidFill>
                <a:latin typeface="Lucida Console" panose="020B0609040504020204" pitchFamily="49" charset="0"/>
              </a:rPr>
              <a:t>UserCredential</a:t>
            </a:r>
            <a:r>
              <a:rPr lang="en-GB" sz="2400" dirty="0">
                <a:solidFill>
                  <a:prstClr val="black"/>
                </a:solidFill>
                <a:latin typeface="Lucida Console" panose="020B0609040504020204" pitchFamily="49" charset="0"/>
              </a:rPr>
              <a:t> </a:t>
            </a:r>
            <a:r>
              <a:rPr lang="en-GB" sz="2400" dirty="0">
                <a:solidFill>
                  <a:srgbClr val="A9A9A9"/>
                </a:solidFill>
                <a:latin typeface="Lucida Console" panose="020B0609040504020204" pitchFamily="49" charset="0"/>
              </a:rPr>
              <a:t>=</a:t>
            </a:r>
            <a:r>
              <a:rPr lang="en-GB" sz="2400" dirty="0">
                <a:solidFill>
                  <a:prstClr val="black"/>
                </a:solidFill>
                <a:latin typeface="Lucida Console" panose="020B0609040504020204" pitchFamily="49" charset="0"/>
              </a:rPr>
              <a:t> </a:t>
            </a:r>
            <a:r>
              <a:rPr lang="en-GB" sz="2400" dirty="0">
                <a:solidFill>
                  <a:srgbClr val="0000FF"/>
                </a:solidFill>
                <a:latin typeface="Lucida Console" panose="020B0609040504020204" pitchFamily="49" charset="0"/>
              </a:rPr>
              <a:t>Get-Credential</a:t>
            </a:r>
            <a:endParaRPr lang="en-GB" sz="2400" dirty="0">
              <a:solidFill>
                <a:prstClr val="black"/>
              </a:solidFill>
              <a:latin typeface="Lucida Console" panose="020B0609040504020204" pitchFamily="49" charset="0"/>
            </a:endParaRPr>
          </a:p>
          <a:p>
            <a:r>
              <a:rPr lang="en-GB" sz="2400" dirty="0">
                <a:solidFill>
                  <a:srgbClr val="FF4500"/>
                </a:solidFill>
                <a:latin typeface="Lucida Console" panose="020B0609040504020204" pitchFamily="49" charset="0"/>
              </a:rPr>
              <a:t>$Session</a:t>
            </a:r>
            <a:r>
              <a:rPr lang="en-GB" sz="2400" dirty="0">
                <a:solidFill>
                  <a:prstClr val="black"/>
                </a:solidFill>
                <a:latin typeface="Lucida Console" panose="020B0609040504020204" pitchFamily="49" charset="0"/>
              </a:rPr>
              <a:t> </a:t>
            </a:r>
            <a:r>
              <a:rPr lang="en-GB" sz="2400" dirty="0">
                <a:solidFill>
                  <a:srgbClr val="A9A9A9"/>
                </a:solidFill>
                <a:latin typeface="Lucida Console" panose="020B0609040504020204" pitchFamily="49" charset="0"/>
              </a:rPr>
              <a:t>=</a:t>
            </a:r>
            <a:r>
              <a:rPr lang="en-GB" sz="2400" dirty="0">
                <a:solidFill>
                  <a:prstClr val="black"/>
                </a:solidFill>
                <a:latin typeface="Lucida Console" panose="020B0609040504020204" pitchFamily="49" charset="0"/>
              </a:rPr>
              <a:t> </a:t>
            </a:r>
            <a:r>
              <a:rPr lang="en-GB" sz="2400" dirty="0">
                <a:solidFill>
                  <a:srgbClr val="0000FF"/>
                </a:solidFill>
                <a:latin typeface="Lucida Console" panose="020B0609040504020204" pitchFamily="49" charset="0"/>
              </a:rPr>
              <a:t>New-</a:t>
            </a:r>
            <a:r>
              <a:rPr lang="en-GB" sz="2400" dirty="0" err="1">
                <a:solidFill>
                  <a:srgbClr val="0000FF"/>
                </a:solidFill>
                <a:latin typeface="Lucida Console" panose="020B0609040504020204" pitchFamily="49" charset="0"/>
              </a:rPr>
              <a:t>PSSession</a:t>
            </a:r>
            <a:r>
              <a:rPr lang="en-GB" sz="2400" dirty="0">
                <a:solidFill>
                  <a:prstClr val="black"/>
                </a:solidFill>
                <a:latin typeface="Lucida Console" panose="020B0609040504020204" pitchFamily="49" charset="0"/>
              </a:rPr>
              <a:t> </a:t>
            </a:r>
            <a:endParaRPr lang="en-GB" sz="2400" dirty="0" smtClean="0">
              <a:solidFill>
                <a:prstClr val="black"/>
              </a:solidFill>
              <a:latin typeface="Lucida Console" panose="020B0609040504020204" pitchFamily="49" charset="0"/>
            </a:endParaRPr>
          </a:p>
          <a:p>
            <a:r>
              <a:rPr lang="en-GB" sz="2400" dirty="0">
                <a:solidFill>
                  <a:prstClr val="black"/>
                </a:solidFill>
                <a:latin typeface="Lucida Console" panose="020B0609040504020204" pitchFamily="49" charset="0"/>
              </a:rPr>
              <a:t>	</a:t>
            </a:r>
            <a:r>
              <a:rPr lang="en-GB" sz="2400" dirty="0" smtClean="0">
                <a:solidFill>
                  <a:srgbClr val="000080"/>
                </a:solidFill>
                <a:latin typeface="Lucida Console" panose="020B0609040504020204" pitchFamily="49" charset="0"/>
              </a:rPr>
              <a:t>-</a:t>
            </a:r>
            <a:r>
              <a:rPr lang="en-GB" sz="2400" dirty="0" err="1">
                <a:solidFill>
                  <a:srgbClr val="000080"/>
                </a:solidFill>
                <a:latin typeface="Lucida Console" panose="020B0609040504020204" pitchFamily="49" charset="0"/>
              </a:rPr>
              <a:t>ConfigurationName</a:t>
            </a:r>
            <a:r>
              <a:rPr lang="en-GB" sz="2400" dirty="0">
                <a:solidFill>
                  <a:prstClr val="black"/>
                </a:solidFill>
                <a:latin typeface="Lucida Console" panose="020B0609040504020204" pitchFamily="49" charset="0"/>
              </a:rPr>
              <a:t> </a:t>
            </a:r>
            <a:r>
              <a:rPr lang="en-GB" sz="2400" dirty="0" err="1">
                <a:solidFill>
                  <a:srgbClr val="8A2BE2"/>
                </a:solidFill>
                <a:latin typeface="Lucida Console" panose="020B0609040504020204" pitchFamily="49" charset="0"/>
              </a:rPr>
              <a:t>Microsoft.Exchange</a:t>
            </a:r>
            <a:r>
              <a:rPr lang="en-GB" sz="2400" dirty="0">
                <a:solidFill>
                  <a:prstClr val="black"/>
                </a:solidFill>
                <a:latin typeface="Lucida Console" panose="020B0609040504020204" pitchFamily="49" charset="0"/>
              </a:rPr>
              <a:t> </a:t>
            </a:r>
            <a:endParaRPr lang="en-GB" sz="2400" dirty="0" smtClean="0">
              <a:solidFill>
                <a:prstClr val="black"/>
              </a:solidFill>
              <a:latin typeface="Lucida Console" panose="020B0609040504020204" pitchFamily="49" charset="0"/>
            </a:endParaRPr>
          </a:p>
          <a:p>
            <a:r>
              <a:rPr lang="en-GB" sz="2400" dirty="0" smtClean="0">
                <a:solidFill>
                  <a:prstClr val="black"/>
                </a:solidFill>
                <a:latin typeface="Lucida Console" panose="020B0609040504020204" pitchFamily="49" charset="0"/>
              </a:rPr>
              <a:t>	</a:t>
            </a:r>
            <a:r>
              <a:rPr lang="en-GB" sz="2400" dirty="0" smtClean="0">
                <a:solidFill>
                  <a:srgbClr val="000080"/>
                </a:solidFill>
                <a:latin typeface="Lucida Console" panose="020B0609040504020204" pitchFamily="49" charset="0"/>
              </a:rPr>
              <a:t>-</a:t>
            </a:r>
            <a:r>
              <a:rPr lang="en-GB" sz="2400" dirty="0" err="1" smtClean="0">
                <a:solidFill>
                  <a:srgbClr val="000080"/>
                </a:solidFill>
                <a:latin typeface="Lucida Console" panose="020B0609040504020204" pitchFamily="49" charset="0"/>
              </a:rPr>
              <a:t>ConnectionUri</a:t>
            </a:r>
            <a:r>
              <a:rPr lang="en-GB" sz="2400" dirty="0" smtClean="0">
                <a:solidFill>
                  <a:prstClr val="black"/>
                </a:solidFill>
                <a:latin typeface="Lucida Console" panose="020B0609040504020204" pitchFamily="49" charset="0"/>
              </a:rPr>
              <a:t> </a:t>
            </a:r>
            <a:r>
              <a:rPr lang="en-GB" sz="2400" dirty="0" smtClean="0">
                <a:solidFill>
                  <a:srgbClr val="8B0000"/>
                </a:solidFill>
                <a:latin typeface="Lucida Console" panose="020B0609040504020204" pitchFamily="49" charset="0"/>
              </a:rPr>
              <a:t>"https</a:t>
            </a:r>
            <a:r>
              <a:rPr lang="en-GB" sz="2400" dirty="0">
                <a:solidFill>
                  <a:srgbClr val="8B0000"/>
                </a:solidFill>
                <a:latin typeface="Lucida Console" panose="020B0609040504020204" pitchFamily="49" charset="0"/>
              </a:rPr>
              <a:t>://outlook.office365.com/</a:t>
            </a:r>
            <a:r>
              <a:rPr lang="en-GB" sz="2400" dirty="0" err="1">
                <a:solidFill>
                  <a:srgbClr val="8B0000"/>
                </a:solidFill>
                <a:latin typeface="Lucida Console" panose="020B0609040504020204" pitchFamily="49" charset="0"/>
              </a:rPr>
              <a:t>powershell-liveid</a:t>
            </a:r>
            <a:r>
              <a:rPr lang="en-GB" sz="2400" dirty="0">
                <a:solidFill>
                  <a:srgbClr val="8B0000"/>
                </a:solidFill>
                <a:latin typeface="Lucida Console" panose="020B0609040504020204" pitchFamily="49" charset="0"/>
              </a:rPr>
              <a:t>/"</a:t>
            </a:r>
            <a:r>
              <a:rPr lang="en-GB" sz="2400" dirty="0">
                <a:solidFill>
                  <a:prstClr val="black"/>
                </a:solidFill>
                <a:latin typeface="Lucida Console" panose="020B0609040504020204" pitchFamily="49" charset="0"/>
              </a:rPr>
              <a:t> </a:t>
            </a:r>
            <a:endParaRPr lang="en-GB" sz="2400" dirty="0" smtClean="0">
              <a:solidFill>
                <a:prstClr val="black"/>
              </a:solidFill>
              <a:latin typeface="Lucida Console" panose="020B0609040504020204" pitchFamily="49" charset="0"/>
            </a:endParaRPr>
          </a:p>
          <a:p>
            <a:r>
              <a:rPr lang="en-GB" sz="2400" dirty="0">
                <a:solidFill>
                  <a:prstClr val="black"/>
                </a:solidFill>
                <a:latin typeface="Lucida Console" panose="020B0609040504020204" pitchFamily="49" charset="0"/>
              </a:rPr>
              <a:t>	</a:t>
            </a:r>
            <a:r>
              <a:rPr lang="en-GB" sz="2400" dirty="0" smtClean="0">
                <a:solidFill>
                  <a:srgbClr val="000080"/>
                </a:solidFill>
                <a:latin typeface="Lucida Console" panose="020B0609040504020204" pitchFamily="49" charset="0"/>
              </a:rPr>
              <a:t>-</a:t>
            </a:r>
            <a:r>
              <a:rPr lang="en-GB" sz="2400" dirty="0">
                <a:solidFill>
                  <a:srgbClr val="000080"/>
                </a:solidFill>
                <a:latin typeface="Lucida Console" panose="020B0609040504020204" pitchFamily="49" charset="0"/>
              </a:rPr>
              <a:t>Credential</a:t>
            </a:r>
            <a:r>
              <a:rPr lang="en-GB" sz="2400" dirty="0">
                <a:solidFill>
                  <a:prstClr val="black"/>
                </a:solidFill>
                <a:latin typeface="Lucida Console" panose="020B0609040504020204" pitchFamily="49" charset="0"/>
              </a:rPr>
              <a:t> </a:t>
            </a:r>
            <a:r>
              <a:rPr lang="en-GB" sz="2400" dirty="0">
                <a:solidFill>
                  <a:srgbClr val="FF4500"/>
                </a:solidFill>
                <a:latin typeface="Lucida Console" panose="020B0609040504020204" pitchFamily="49" charset="0"/>
              </a:rPr>
              <a:t>$</a:t>
            </a:r>
            <a:r>
              <a:rPr lang="en-GB" sz="2400" dirty="0" err="1">
                <a:solidFill>
                  <a:srgbClr val="FF4500"/>
                </a:solidFill>
                <a:latin typeface="Lucida Console" panose="020B0609040504020204" pitchFamily="49" charset="0"/>
              </a:rPr>
              <a:t>UserCredential</a:t>
            </a:r>
            <a:r>
              <a:rPr lang="en-GB" sz="2400" dirty="0">
                <a:solidFill>
                  <a:prstClr val="black"/>
                </a:solidFill>
                <a:latin typeface="Lucida Console" panose="020B0609040504020204" pitchFamily="49" charset="0"/>
              </a:rPr>
              <a:t> </a:t>
            </a:r>
            <a:endParaRPr lang="en-GB" sz="2400" dirty="0" smtClean="0">
              <a:solidFill>
                <a:prstClr val="black"/>
              </a:solidFill>
              <a:latin typeface="Lucida Console" panose="020B0609040504020204" pitchFamily="49" charset="0"/>
            </a:endParaRPr>
          </a:p>
          <a:p>
            <a:r>
              <a:rPr lang="en-GB" sz="2400" dirty="0">
                <a:solidFill>
                  <a:prstClr val="black"/>
                </a:solidFill>
                <a:latin typeface="Lucida Console" panose="020B0609040504020204" pitchFamily="49" charset="0"/>
              </a:rPr>
              <a:t>	</a:t>
            </a:r>
            <a:r>
              <a:rPr lang="en-GB" sz="2400" dirty="0" smtClean="0">
                <a:solidFill>
                  <a:srgbClr val="000080"/>
                </a:solidFill>
                <a:latin typeface="Lucida Console" panose="020B0609040504020204" pitchFamily="49" charset="0"/>
              </a:rPr>
              <a:t>-</a:t>
            </a:r>
            <a:r>
              <a:rPr lang="en-GB" sz="2400" dirty="0">
                <a:solidFill>
                  <a:srgbClr val="000080"/>
                </a:solidFill>
                <a:latin typeface="Lucida Console" panose="020B0609040504020204" pitchFamily="49" charset="0"/>
              </a:rPr>
              <a:t>Authentication</a:t>
            </a:r>
            <a:r>
              <a:rPr lang="en-GB" sz="2400" dirty="0">
                <a:solidFill>
                  <a:prstClr val="black"/>
                </a:solidFill>
                <a:latin typeface="Lucida Console" panose="020B0609040504020204" pitchFamily="49" charset="0"/>
              </a:rPr>
              <a:t> </a:t>
            </a:r>
            <a:r>
              <a:rPr lang="en-GB" sz="2400" dirty="0">
                <a:solidFill>
                  <a:srgbClr val="8A2BE2"/>
                </a:solidFill>
                <a:latin typeface="Lucida Console" panose="020B0609040504020204" pitchFamily="49" charset="0"/>
              </a:rPr>
              <a:t>Basic</a:t>
            </a:r>
            <a:r>
              <a:rPr lang="en-GB" sz="2400" dirty="0">
                <a:solidFill>
                  <a:prstClr val="black"/>
                </a:solidFill>
                <a:latin typeface="Lucida Console" panose="020B0609040504020204" pitchFamily="49" charset="0"/>
              </a:rPr>
              <a:t> </a:t>
            </a:r>
            <a:endParaRPr lang="en-GB" sz="2400" dirty="0" smtClean="0">
              <a:solidFill>
                <a:prstClr val="black"/>
              </a:solidFill>
              <a:latin typeface="Lucida Console" panose="020B0609040504020204" pitchFamily="49" charset="0"/>
            </a:endParaRPr>
          </a:p>
          <a:p>
            <a:r>
              <a:rPr lang="en-GB" sz="2400" dirty="0">
                <a:solidFill>
                  <a:prstClr val="black"/>
                </a:solidFill>
                <a:latin typeface="Lucida Console" panose="020B0609040504020204" pitchFamily="49" charset="0"/>
              </a:rPr>
              <a:t>	</a:t>
            </a:r>
            <a:r>
              <a:rPr lang="en-GB" sz="2400" dirty="0" smtClean="0">
                <a:solidFill>
                  <a:srgbClr val="000080"/>
                </a:solidFill>
                <a:latin typeface="Lucida Console" panose="020B0609040504020204" pitchFamily="49" charset="0"/>
              </a:rPr>
              <a:t>-</a:t>
            </a:r>
            <a:r>
              <a:rPr lang="en-GB" sz="2400" dirty="0" err="1">
                <a:solidFill>
                  <a:srgbClr val="000080"/>
                </a:solidFill>
                <a:latin typeface="Lucida Console" panose="020B0609040504020204" pitchFamily="49" charset="0"/>
              </a:rPr>
              <a:t>AllowRedirection</a:t>
            </a:r>
            <a:endParaRPr lang="en-GB" sz="2400" dirty="0">
              <a:solidFill>
                <a:prstClr val="black"/>
              </a:solidFill>
              <a:latin typeface="Lucida Console" panose="020B0609040504020204" pitchFamily="49" charset="0"/>
            </a:endParaRPr>
          </a:p>
          <a:p>
            <a:r>
              <a:rPr lang="en-GB" sz="2400" dirty="0">
                <a:solidFill>
                  <a:srgbClr val="0000FF"/>
                </a:solidFill>
                <a:latin typeface="Lucida Console" panose="020B0609040504020204" pitchFamily="49" charset="0"/>
              </a:rPr>
              <a:t>Import-</a:t>
            </a:r>
            <a:r>
              <a:rPr lang="en-GB" sz="2400" dirty="0" err="1">
                <a:solidFill>
                  <a:srgbClr val="0000FF"/>
                </a:solidFill>
                <a:latin typeface="Lucida Console" panose="020B0609040504020204" pitchFamily="49" charset="0"/>
              </a:rPr>
              <a:t>PSSession</a:t>
            </a:r>
            <a:r>
              <a:rPr lang="en-GB" sz="2400" dirty="0">
                <a:solidFill>
                  <a:prstClr val="black"/>
                </a:solidFill>
                <a:latin typeface="Lucida Console" panose="020B0609040504020204" pitchFamily="49" charset="0"/>
              </a:rPr>
              <a:t> </a:t>
            </a:r>
            <a:r>
              <a:rPr lang="en-GB" sz="2400" dirty="0">
                <a:solidFill>
                  <a:srgbClr val="FF4500"/>
                </a:solidFill>
                <a:latin typeface="Lucida Console" panose="020B0609040504020204" pitchFamily="49" charset="0"/>
              </a:rPr>
              <a:t>$</a:t>
            </a:r>
            <a:r>
              <a:rPr lang="en-GB" sz="2400" dirty="0" smtClean="0">
                <a:solidFill>
                  <a:srgbClr val="FF4500"/>
                </a:solidFill>
                <a:latin typeface="Lucida Console" panose="020B0609040504020204" pitchFamily="49" charset="0"/>
              </a:rPr>
              <a:t>Session</a:t>
            </a:r>
          </a:p>
          <a:p>
            <a:endParaRPr lang="en-GB" sz="2400" dirty="0" smtClean="0">
              <a:solidFill>
                <a:srgbClr val="0000FF"/>
              </a:solidFill>
              <a:latin typeface="Lucida Console" panose="020B0609040504020204" pitchFamily="49" charset="0"/>
            </a:endParaRPr>
          </a:p>
          <a:p>
            <a:r>
              <a:rPr lang="en-GB" sz="2400" dirty="0" smtClean="0">
                <a:solidFill>
                  <a:srgbClr val="0000FF"/>
                </a:solidFill>
                <a:latin typeface="Lucida Console" panose="020B0609040504020204" pitchFamily="49" charset="0"/>
              </a:rPr>
              <a:t>Get-Mailbox</a:t>
            </a:r>
            <a:r>
              <a:rPr lang="en-GB" sz="2400" dirty="0" smtClean="0">
                <a:solidFill>
                  <a:prstClr val="black"/>
                </a:solidFill>
                <a:latin typeface="Lucida Console" panose="020B0609040504020204" pitchFamily="49" charset="0"/>
              </a:rPr>
              <a:t> </a:t>
            </a:r>
            <a:r>
              <a:rPr lang="en-GB" sz="2400" dirty="0" smtClean="0">
                <a:solidFill>
                  <a:srgbClr val="8B0000"/>
                </a:solidFill>
                <a:latin typeface="Lucida Console" panose="020B0609040504020204" pitchFamily="49" charset="0"/>
              </a:rPr>
              <a:t>"Lisa Goodman</a:t>
            </a:r>
            <a:r>
              <a:rPr lang="en-GB" sz="2400" dirty="0">
                <a:solidFill>
                  <a:srgbClr val="8B0000"/>
                </a:solidFill>
                <a:latin typeface="Lucida Console" panose="020B0609040504020204" pitchFamily="49" charset="0"/>
              </a:rPr>
              <a:t>"</a:t>
            </a:r>
            <a:endParaRPr lang="en-GB" sz="2400" dirty="0">
              <a:solidFill>
                <a:srgbClr val="FF4500"/>
              </a:solidFill>
              <a:latin typeface="Lucida Console" panose="020B0609040504020204" pitchFamily="49" charset="0"/>
            </a:endParaRPr>
          </a:p>
        </p:txBody>
      </p:sp>
    </p:spTree>
    <p:extLst>
      <p:ext uri="{BB962C8B-B14F-4D97-AF65-F5344CB8AC3E}">
        <p14:creationId xmlns:p14="http://schemas.microsoft.com/office/powerpoint/2010/main" val="264781006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Using </a:t>
            </a:r>
            <a:r>
              <a:rPr lang="en-GB" i="1" dirty="0" smtClean="0"/>
              <a:t>Both</a:t>
            </a:r>
            <a:endParaRPr lang="en-GB" dirty="0"/>
          </a:p>
        </p:txBody>
      </p:sp>
      <p:sp>
        <p:nvSpPr>
          <p:cNvPr id="3" name="Text Placeholder 2"/>
          <p:cNvSpPr>
            <a:spLocks noGrp="1"/>
          </p:cNvSpPr>
          <p:nvPr>
            <p:ph type="body" sz="quarter" idx="10"/>
          </p:nvPr>
        </p:nvSpPr>
        <p:spPr>
          <a:xfrm>
            <a:off x="274638" y="1216152"/>
            <a:ext cx="11887199" cy="6623352"/>
          </a:xfrm>
        </p:spPr>
        <p:txBody>
          <a:bodyPr/>
          <a:lstStyle/>
          <a:p>
            <a:r>
              <a:rPr lang="en-GB" sz="2000" dirty="0" smtClean="0">
                <a:solidFill>
                  <a:srgbClr val="FF4500"/>
                </a:solidFill>
                <a:latin typeface="Lucida Console" panose="020B0609040504020204" pitchFamily="49" charset="0"/>
              </a:rPr>
              <a:t>$</a:t>
            </a:r>
            <a:r>
              <a:rPr lang="en-GB" sz="2000" dirty="0" err="1">
                <a:solidFill>
                  <a:srgbClr val="FF4500"/>
                </a:solidFill>
                <a:latin typeface="Lucida Console" panose="020B0609040504020204" pitchFamily="49" charset="0"/>
              </a:rPr>
              <a:t>UserCredential</a:t>
            </a:r>
            <a:r>
              <a:rPr lang="en-GB" sz="2000" dirty="0">
                <a:solidFill>
                  <a:prstClr val="black"/>
                </a:solidFill>
                <a:latin typeface="Lucida Console" panose="020B0609040504020204" pitchFamily="49" charset="0"/>
              </a:rPr>
              <a:t> </a:t>
            </a:r>
            <a:r>
              <a:rPr lang="en-GB" sz="2000" dirty="0">
                <a:solidFill>
                  <a:srgbClr val="A9A9A9"/>
                </a:solidFill>
                <a:latin typeface="Lucida Console" panose="020B0609040504020204" pitchFamily="49" charset="0"/>
              </a:rPr>
              <a:t>=</a:t>
            </a:r>
            <a:r>
              <a:rPr lang="en-GB" sz="2000" dirty="0">
                <a:solidFill>
                  <a:prstClr val="black"/>
                </a:solidFill>
                <a:latin typeface="Lucida Console" panose="020B0609040504020204" pitchFamily="49" charset="0"/>
              </a:rPr>
              <a:t> </a:t>
            </a:r>
            <a:r>
              <a:rPr lang="en-GB" sz="2000" dirty="0">
                <a:solidFill>
                  <a:srgbClr val="0000FF"/>
                </a:solidFill>
                <a:latin typeface="Lucida Console" panose="020B0609040504020204" pitchFamily="49" charset="0"/>
              </a:rPr>
              <a:t>Get-Credential</a:t>
            </a:r>
            <a:endParaRPr lang="en-GB" sz="2000" dirty="0">
              <a:solidFill>
                <a:prstClr val="black"/>
              </a:solidFill>
              <a:latin typeface="Lucida Console" panose="020B0609040504020204" pitchFamily="49" charset="0"/>
            </a:endParaRPr>
          </a:p>
          <a:p>
            <a:r>
              <a:rPr lang="en-GB" sz="2000" dirty="0" smtClean="0">
                <a:solidFill>
                  <a:srgbClr val="FF4500"/>
                </a:solidFill>
                <a:latin typeface="Lucida Console" panose="020B0609040504020204" pitchFamily="49" charset="0"/>
              </a:rPr>
              <a:t>$</a:t>
            </a:r>
            <a:r>
              <a:rPr lang="en-GB" sz="2000" dirty="0" err="1" smtClean="0">
                <a:solidFill>
                  <a:srgbClr val="FF4500"/>
                </a:solidFill>
                <a:latin typeface="Lucida Console" panose="020B0609040504020204" pitchFamily="49" charset="0"/>
              </a:rPr>
              <a:t>CloudSession</a:t>
            </a:r>
            <a:r>
              <a:rPr lang="en-GB" sz="2000" dirty="0" smtClean="0">
                <a:solidFill>
                  <a:prstClr val="black"/>
                </a:solidFill>
                <a:latin typeface="Lucida Console" panose="020B0609040504020204" pitchFamily="49" charset="0"/>
              </a:rPr>
              <a:t> </a:t>
            </a:r>
            <a:r>
              <a:rPr lang="en-GB" sz="2000" dirty="0">
                <a:solidFill>
                  <a:srgbClr val="A9A9A9"/>
                </a:solidFill>
                <a:latin typeface="Lucida Console" panose="020B0609040504020204" pitchFamily="49" charset="0"/>
              </a:rPr>
              <a:t>=</a:t>
            </a:r>
            <a:r>
              <a:rPr lang="en-GB" sz="2000" dirty="0">
                <a:solidFill>
                  <a:prstClr val="black"/>
                </a:solidFill>
                <a:latin typeface="Lucida Console" panose="020B0609040504020204" pitchFamily="49" charset="0"/>
              </a:rPr>
              <a:t> </a:t>
            </a:r>
            <a:r>
              <a:rPr lang="en-GB" sz="2000" dirty="0">
                <a:solidFill>
                  <a:srgbClr val="0000FF"/>
                </a:solidFill>
                <a:latin typeface="Lucida Console" panose="020B0609040504020204" pitchFamily="49" charset="0"/>
              </a:rPr>
              <a:t>New-</a:t>
            </a:r>
            <a:r>
              <a:rPr lang="en-GB" sz="2000" dirty="0" err="1">
                <a:solidFill>
                  <a:srgbClr val="0000FF"/>
                </a:solidFill>
                <a:latin typeface="Lucida Console" panose="020B0609040504020204" pitchFamily="49" charset="0"/>
              </a:rPr>
              <a:t>PSSession</a:t>
            </a:r>
            <a:r>
              <a:rPr lang="en-GB" sz="2000" dirty="0">
                <a:solidFill>
                  <a:prstClr val="black"/>
                </a:solidFill>
                <a:latin typeface="Lucida Console" panose="020B0609040504020204" pitchFamily="49" charset="0"/>
              </a:rPr>
              <a:t> </a:t>
            </a:r>
            <a:endParaRPr lang="en-GB" sz="2000" dirty="0" smtClean="0">
              <a:solidFill>
                <a:prstClr val="black"/>
              </a:solidFill>
              <a:latin typeface="Lucida Console" panose="020B0609040504020204" pitchFamily="49" charset="0"/>
            </a:endParaRPr>
          </a:p>
          <a:p>
            <a:r>
              <a:rPr lang="en-GB" sz="2000" dirty="0">
                <a:solidFill>
                  <a:prstClr val="black"/>
                </a:solidFill>
                <a:latin typeface="Lucida Console" panose="020B0609040504020204" pitchFamily="49" charset="0"/>
              </a:rPr>
              <a:t>	</a:t>
            </a:r>
            <a:r>
              <a:rPr lang="en-GB" sz="2000" dirty="0" smtClean="0">
                <a:solidFill>
                  <a:srgbClr val="000080"/>
                </a:solidFill>
                <a:latin typeface="Lucida Console" panose="020B0609040504020204" pitchFamily="49" charset="0"/>
              </a:rPr>
              <a:t>-</a:t>
            </a:r>
            <a:r>
              <a:rPr lang="en-GB" sz="2000" dirty="0" err="1">
                <a:solidFill>
                  <a:srgbClr val="000080"/>
                </a:solidFill>
                <a:latin typeface="Lucida Console" panose="020B0609040504020204" pitchFamily="49" charset="0"/>
              </a:rPr>
              <a:t>ConfigurationName</a:t>
            </a:r>
            <a:r>
              <a:rPr lang="en-GB" sz="2000" dirty="0">
                <a:solidFill>
                  <a:prstClr val="black"/>
                </a:solidFill>
                <a:latin typeface="Lucida Console" panose="020B0609040504020204" pitchFamily="49" charset="0"/>
              </a:rPr>
              <a:t> </a:t>
            </a:r>
            <a:r>
              <a:rPr lang="en-GB" sz="2000" dirty="0" err="1">
                <a:solidFill>
                  <a:srgbClr val="8A2BE2"/>
                </a:solidFill>
                <a:latin typeface="Lucida Console" panose="020B0609040504020204" pitchFamily="49" charset="0"/>
              </a:rPr>
              <a:t>Microsoft.Exchange</a:t>
            </a:r>
            <a:r>
              <a:rPr lang="en-GB" sz="2000" dirty="0">
                <a:solidFill>
                  <a:prstClr val="black"/>
                </a:solidFill>
                <a:latin typeface="Lucida Console" panose="020B0609040504020204" pitchFamily="49" charset="0"/>
              </a:rPr>
              <a:t> </a:t>
            </a:r>
            <a:endParaRPr lang="en-GB" sz="2000" dirty="0" smtClean="0">
              <a:solidFill>
                <a:prstClr val="black"/>
              </a:solidFill>
              <a:latin typeface="Lucida Console" panose="020B0609040504020204" pitchFamily="49" charset="0"/>
            </a:endParaRPr>
          </a:p>
          <a:p>
            <a:r>
              <a:rPr lang="en-GB" sz="2000" dirty="0" smtClean="0">
                <a:solidFill>
                  <a:prstClr val="black"/>
                </a:solidFill>
                <a:latin typeface="Lucida Console" panose="020B0609040504020204" pitchFamily="49" charset="0"/>
              </a:rPr>
              <a:t>	</a:t>
            </a:r>
            <a:r>
              <a:rPr lang="en-GB" sz="2000" dirty="0" smtClean="0">
                <a:solidFill>
                  <a:srgbClr val="000080"/>
                </a:solidFill>
                <a:latin typeface="Lucida Console" panose="020B0609040504020204" pitchFamily="49" charset="0"/>
              </a:rPr>
              <a:t>-</a:t>
            </a:r>
            <a:r>
              <a:rPr lang="en-GB" sz="2000" dirty="0" err="1" smtClean="0">
                <a:solidFill>
                  <a:srgbClr val="000080"/>
                </a:solidFill>
                <a:latin typeface="Lucida Console" panose="020B0609040504020204" pitchFamily="49" charset="0"/>
              </a:rPr>
              <a:t>ConnectionUri</a:t>
            </a:r>
            <a:r>
              <a:rPr lang="en-GB" sz="2000" dirty="0" smtClean="0">
                <a:solidFill>
                  <a:prstClr val="black"/>
                </a:solidFill>
                <a:latin typeface="Lucida Console" panose="020B0609040504020204" pitchFamily="49" charset="0"/>
              </a:rPr>
              <a:t> </a:t>
            </a:r>
            <a:r>
              <a:rPr lang="en-GB" sz="2000" dirty="0" smtClean="0">
                <a:solidFill>
                  <a:srgbClr val="8B0000"/>
                </a:solidFill>
                <a:latin typeface="Lucida Console" panose="020B0609040504020204" pitchFamily="49" charset="0"/>
              </a:rPr>
              <a:t>"https</a:t>
            </a:r>
            <a:r>
              <a:rPr lang="en-GB" sz="2000" dirty="0">
                <a:solidFill>
                  <a:srgbClr val="8B0000"/>
                </a:solidFill>
                <a:latin typeface="Lucida Console" panose="020B0609040504020204" pitchFamily="49" charset="0"/>
              </a:rPr>
              <a:t>://outlook.office365.com/</a:t>
            </a:r>
            <a:r>
              <a:rPr lang="en-GB" sz="2000" dirty="0" err="1">
                <a:solidFill>
                  <a:srgbClr val="8B0000"/>
                </a:solidFill>
                <a:latin typeface="Lucida Console" panose="020B0609040504020204" pitchFamily="49" charset="0"/>
              </a:rPr>
              <a:t>powershell-liveid</a:t>
            </a:r>
            <a:r>
              <a:rPr lang="en-GB" sz="2000" dirty="0">
                <a:solidFill>
                  <a:srgbClr val="8B0000"/>
                </a:solidFill>
                <a:latin typeface="Lucida Console" panose="020B0609040504020204" pitchFamily="49" charset="0"/>
              </a:rPr>
              <a:t>/"</a:t>
            </a:r>
            <a:r>
              <a:rPr lang="en-GB" sz="2000" dirty="0">
                <a:solidFill>
                  <a:prstClr val="black"/>
                </a:solidFill>
                <a:latin typeface="Lucida Console" panose="020B0609040504020204" pitchFamily="49" charset="0"/>
              </a:rPr>
              <a:t> </a:t>
            </a:r>
            <a:endParaRPr lang="en-GB" sz="2000" dirty="0" smtClean="0">
              <a:solidFill>
                <a:prstClr val="black"/>
              </a:solidFill>
              <a:latin typeface="Lucida Console" panose="020B0609040504020204" pitchFamily="49" charset="0"/>
            </a:endParaRPr>
          </a:p>
          <a:p>
            <a:r>
              <a:rPr lang="en-GB" sz="2000" dirty="0">
                <a:solidFill>
                  <a:prstClr val="black"/>
                </a:solidFill>
                <a:latin typeface="Lucida Console" panose="020B0609040504020204" pitchFamily="49" charset="0"/>
              </a:rPr>
              <a:t>	</a:t>
            </a:r>
            <a:r>
              <a:rPr lang="en-GB" sz="2000" dirty="0" smtClean="0">
                <a:solidFill>
                  <a:srgbClr val="000080"/>
                </a:solidFill>
                <a:latin typeface="Lucida Console" panose="020B0609040504020204" pitchFamily="49" charset="0"/>
              </a:rPr>
              <a:t>-</a:t>
            </a:r>
            <a:r>
              <a:rPr lang="en-GB" sz="2000" dirty="0">
                <a:solidFill>
                  <a:srgbClr val="000080"/>
                </a:solidFill>
                <a:latin typeface="Lucida Console" panose="020B0609040504020204" pitchFamily="49" charset="0"/>
              </a:rPr>
              <a:t>Credential</a:t>
            </a:r>
            <a:r>
              <a:rPr lang="en-GB" sz="2000" dirty="0">
                <a:solidFill>
                  <a:prstClr val="black"/>
                </a:solidFill>
                <a:latin typeface="Lucida Console" panose="020B0609040504020204" pitchFamily="49" charset="0"/>
              </a:rPr>
              <a:t> </a:t>
            </a:r>
            <a:r>
              <a:rPr lang="en-GB" sz="2000" dirty="0">
                <a:solidFill>
                  <a:srgbClr val="FF4500"/>
                </a:solidFill>
                <a:latin typeface="Lucida Console" panose="020B0609040504020204" pitchFamily="49" charset="0"/>
              </a:rPr>
              <a:t>$</a:t>
            </a:r>
            <a:r>
              <a:rPr lang="en-GB" sz="2000" dirty="0" err="1">
                <a:solidFill>
                  <a:srgbClr val="FF4500"/>
                </a:solidFill>
                <a:latin typeface="Lucida Console" panose="020B0609040504020204" pitchFamily="49" charset="0"/>
              </a:rPr>
              <a:t>UserCredential</a:t>
            </a:r>
            <a:r>
              <a:rPr lang="en-GB" sz="2000" dirty="0">
                <a:solidFill>
                  <a:prstClr val="black"/>
                </a:solidFill>
                <a:latin typeface="Lucida Console" panose="020B0609040504020204" pitchFamily="49" charset="0"/>
              </a:rPr>
              <a:t> </a:t>
            </a:r>
            <a:r>
              <a:rPr lang="en-GB" sz="2000" dirty="0" smtClean="0">
                <a:solidFill>
                  <a:srgbClr val="000080"/>
                </a:solidFill>
                <a:latin typeface="Lucida Console" panose="020B0609040504020204" pitchFamily="49" charset="0"/>
              </a:rPr>
              <a:t>-</a:t>
            </a:r>
            <a:r>
              <a:rPr lang="en-GB" sz="2000" dirty="0">
                <a:solidFill>
                  <a:srgbClr val="000080"/>
                </a:solidFill>
                <a:latin typeface="Lucida Console" panose="020B0609040504020204" pitchFamily="49" charset="0"/>
              </a:rPr>
              <a:t>Authentication</a:t>
            </a:r>
            <a:r>
              <a:rPr lang="en-GB" sz="2000" dirty="0">
                <a:solidFill>
                  <a:prstClr val="black"/>
                </a:solidFill>
                <a:latin typeface="Lucida Console" panose="020B0609040504020204" pitchFamily="49" charset="0"/>
              </a:rPr>
              <a:t> </a:t>
            </a:r>
            <a:r>
              <a:rPr lang="en-GB" sz="2000" dirty="0">
                <a:solidFill>
                  <a:srgbClr val="8A2BE2"/>
                </a:solidFill>
                <a:latin typeface="Lucida Console" panose="020B0609040504020204" pitchFamily="49" charset="0"/>
              </a:rPr>
              <a:t>Basic</a:t>
            </a:r>
            <a:r>
              <a:rPr lang="en-GB" sz="2000" dirty="0">
                <a:solidFill>
                  <a:prstClr val="black"/>
                </a:solidFill>
                <a:latin typeface="Lucida Console" panose="020B0609040504020204" pitchFamily="49" charset="0"/>
              </a:rPr>
              <a:t> </a:t>
            </a:r>
            <a:endParaRPr lang="en-GB" sz="2000" dirty="0" smtClean="0">
              <a:solidFill>
                <a:prstClr val="black"/>
              </a:solidFill>
              <a:latin typeface="Lucida Console" panose="020B0609040504020204" pitchFamily="49" charset="0"/>
            </a:endParaRPr>
          </a:p>
          <a:p>
            <a:r>
              <a:rPr lang="en-GB" sz="2000" dirty="0">
                <a:solidFill>
                  <a:prstClr val="black"/>
                </a:solidFill>
                <a:latin typeface="Lucida Console" panose="020B0609040504020204" pitchFamily="49" charset="0"/>
              </a:rPr>
              <a:t>	</a:t>
            </a:r>
            <a:r>
              <a:rPr lang="en-GB" sz="2000" dirty="0" smtClean="0">
                <a:solidFill>
                  <a:srgbClr val="000080"/>
                </a:solidFill>
                <a:latin typeface="Lucida Console" panose="020B0609040504020204" pitchFamily="49" charset="0"/>
              </a:rPr>
              <a:t>-</a:t>
            </a:r>
            <a:r>
              <a:rPr lang="en-GB" sz="2000" dirty="0" err="1">
                <a:solidFill>
                  <a:srgbClr val="000080"/>
                </a:solidFill>
                <a:latin typeface="Lucida Console" panose="020B0609040504020204" pitchFamily="49" charset="0"/>
              </a:rPr>
              <a:t>AllowRedirection</a:t>
            </a:r>
            <a:endParaRPr lang="en-GB" sz="2000" dirty="0">
              <a:solidFill>
                <a:prstClr val="black"/>
              </a:solidFill>
              <a:latin typeface="Lucida Console" panose="020B0609040504020204" pitchFamily="49" charset="0"/>
            </a:endParaRPr>
          </a:p>
          <a:p>
            <a:r>
              <a:rPr lang="en-GB" sz="2000" dirty="0">
                <a:solidFill>
                  <a:srgbClr val="0000FF"/>
                </a:solidFill>
                <a:latin typeface="Lucida Console" panose="020B0609040504020204" pitchFamily="49" charset="0"/>
              </a:rPr>
              <a:t>Import-</a:t>
            </a:r>
            <a:r>
              <a:rPr lang="en-GB" sz="2000" dirty="0" err="1">
                <a:solidFill>
                  <a:srgbClr val="0000FF"/>
                </a:solidFill>
                <a:latin typeface="Lucida Console" panose="020B0609040504020204" pitchFamily="49" charset="0"/>
              </a:rPr>
              <a:t>PSSession</a:t>
            </a:r>
            <a:r>
              <a:rPr lang="en-GB" sz="2000" dirty="0">
                <a:solidFill>
                  <a:prstClr val="black"/>
                </a:solidFill>
                <a:latin typeface="Lucida Console" panose="020B0609040504020204" pitchFamily="49" charset="0"/>
              </a:rPr>
              <a:t> </a:t>
            </a:r>
            <a:r>
              <a:rPr lang="en-GB" sz="2000" dirty="0" smtClean="0">
                <a:solidFill>
                  <a:srgbClr val="FF4500"/>
                </a:solidFill>
                <a:latin typeface="Lucida Console" panose="020B0609040504020204" pitchFamily="49" charset="0"/>
              </a:rPr>
              <a:t>$</a:t>
            </a:r>
            <a:r>
              <a:rPr lang="en-GB" sz="2000" dirty="0" err="1" smtClean="0">
                <a:solidFill>
                  <a:srgbClr val="FF4500"/>
                </a:solidFill>
                <a:latin typeface="Lucida Console" panose="020B0609040504020204" pitchFamily="49" charset="0"/>
              </a:rPr>
              <a:t>CloudSession</a:t>
            </a:r>
            <a:r>
              <a:rPr lang="en-GB" sz="2000" dirty="0" smtClean="0">
                <a:solidFill>
                  <a:srgbClr val="FF4500"/>
                </a:solidFill>
                <a:latin typeface="Lucida Console" panose="020B0609040504020204" pitchFamily="49" charset="0"/>
              </a:rPr>
              <a:t> </a:t>
            </a:r>
            <a:r>
              <a:rPr lang="en-GB" sz="2000" dirty="0" smtClean="0">
                <a:solidFill>
                  <a:srgbClr val="000080"/>
                </a:solidFill>
                <a:latin typeface="Lucida Console" panose="020B0609040504020204" pitchFamily="49" charset="0"/>
              </a:rPr>
              <a:t>-Prefix</a:t>
            </a:r>
            <a:r>
              <a:rPr lang="en-GB" sz="2000" dirty="0" smtClean="0">
                <a:solidFill>
                  <a:prstClr val="black"/>
                </a:solidFill>
                <a:latin typeface="Lucida Console" panose="020B0609040504020204" pitchFamily="49" charset="0"/>
              </a:rPr>
              <a:t> </a:t>
            </a:r>
            <a:r>
              <a:rPr lang="en-GB" sz="2000" dirty="0">
                <a:solidFill>
                  <a:srgbClr val="8A2BE2"/>
                </a:solidFill>
                <a:latin typeface="Lucida Console" panose="020B0609040504020204" pitchFamily="49" charset="0"/>
              </a:rPr>
              <a:t>Cloud </a:t>
            </a:r>
            <a:endParaRPr lang="en-GB" sz="2000" dirty="0" smtClean="0">
              <a:solidFill>
                <a:srgbClr val="8A2BE2"/>
              </a:solidFill>
              <a:latin typeface="Lucida Console" panose="020B0609040504020204" pitchFamily="49" charset="0"/>
            </a:endParaRPr>
          </a:p>
          <a:p>
            <a:r>
              <a:rPr lang="en-GB" sz="2000" dirty="0" smtClean="0">
                <a:solidFill>
                  <a:srgbClr val="FF4500"/>
                </a:solidFill>
                <a:latin typeface="Lucida Console" panose="020B0609040504020204" pitchFamily="49" charset="0"/>
              </a:rPr>
              <a:t>$</a:t>
            </a:r>
            <a:r>
              <a:rPr lang="en-GB" sz="2000" dirty="0" err="1" smtClean="0">
                <a:solidFill>
                  <a:srgbClr val="FF4500"/>
                </a:solidFill>
                <a:latin typeface="Lucida Console" panose="020B0609040504020204" pitchFamily="49" charset="0"/>
              </a:rPr>
              <a:t>OnPremSession</a:t>
            </a:r>
            <a:r>
              <a:rPr lang="en-GB" sz="2000" dirty="0" smtClean="0">
                <a:solidFill>
                  <a:prstClr val="black"/>
                </a:solidFill>
                <a:latin typeface="Lucida Console" panose="020B0609040504020204" pitchFamily="49" charset="0"/>
              </a:rPr>
              <a:t> </a:t>
            </a:r>
            <a:r>
              <a:rPr lang="en-GB" sz="2000" dirty="0">
                <a:solidFill>
                  <a:srgbClr val="A9A9A9"/>
                </a:solidFill>
                <a:latin typeface="Lucida Console" panose="020B0609040504020204" pitchFamily="49" charset="0"/>
              </a:rPr>
              <a:t>=</a:t>
            </a:r>
            <a:r>
              <a:rPr lang="en-GB" sz="2000" dirty="0">
                <a:solidFill>
                  <a:prstClr val="black"/>
                </a:solidFill>
                <a:latin typeface="Lucida Console" panose="020B0609040504020204" pitchFamily="49" charset="0"/>
              </a:rPr>
              <a:t> </a:t>
            </a:r>
            <a:r>
              <a:rPr lang="en-GB" sz="2000" dirty="0">
                <a:solidFill>
                  <a:srgbClr val="0000FF"/>
                </a:solidFill>
                <a:latin typeface="Lucida Console" panose="020B0609040504020204" pitchFamily="49" charset="0"/>
              </a:rPr>
              <a:t>New-</a:t>
            </a:r>
            <a:r>
              <a:rPr lang="en-GB" sz="2000" dirty="0" err="1">
                <a:solidFill>
                  <a:srgbClr val="0000FF"/>
                </a:solidFill>
                <a:latin typeface="Lucida Console" panose="020B0609040504020204" pitchFamily="49" charset="0"/>
              </a:rPr>
              <a:t>PSSession</a:t>
            </a:r>
            <a:r>
              <a:rPr lang="en-GB" sz="2000" dirty="0">
                <a:solidFill>
                  <a:prstClr val="black"/>
                </a:solidFill>
                <a:latin typeface="Lucida Console" panose="020B0609040504020204" pitchFamily="49" charset="0"/>
              </a:rPr>
              <a:t> </a:t>
            </a:r>
          </a:p>
          <a:p>
            <a:r>
              <a:rPr lang="en-GB" sz="2000" dirty="0">
                <a:solidFill>
                  <a:prstClr val="black"/>
                </a:solidFill>
                <a:latin typeface="Lucida Console" panose="020B0609040504020204" pitchFamily="49" charset="0"/>
              </a:rPr>
              <a:t>	</a:t>
            </a:r>
            <a:r>
              <a:rPr lang="en-GB" sz="2000" dirty="0">
                <a:solidFill>
                  <a:srgbClr val="000080"/>
                </a:solidFill>
                <a:latin typeface="Lucida Console" panose="020B0609040504020204" pitchFamily="49" charset="0"/>
              </a:rPr>
              <a:t>-</a:t>
            </a:r>
            <a:r>
              <a:rPr lang="en-GB" sz="2000" dirty="0" err="1">
                <a:solidFill>
                  <a:srgbClr val="000080"/>
                </a:solidFill>
                <a:latin typeface="Lucida Console" panose="020B0609040504020204" pitchFamily="49" charset="0"/>
              </a:rPr>
              <a:t>ConfigurationName</a:t>
            </a:r>
            <a:r>
              <a:rPr lang="en-GB" sz="2000" dirty="0">
                <a:solidFill>
                  <a:prstClr val="black"/>
                </a:solidFill>
                <a:latin typeface="Lucida Console" panose="020B0609040504020204" pitchFamily="49" charset="0"/>
              </a:rPr>
              <a:t> </a:t>
            </a:r>
            <a:r>
              <a:rPr lang="en-GB" sz="2000" dirty="0" err="1">
                <a:solidFill>
                  <a:srgbClr val="8A2BE2"/>
                </a:solidFill>
                <a:latin typeface="Lucida Console" panose="020B0609040504020204" pitchFamily="49" charset="0"/>
              </a:rPr>
              <a:t>Microsoft.Exchange</a:t>
            </a:r>
            <a:r>
              <a:rPr lang="en-GB" sz="2000" dirty="0">
                <a:solidFill>
                  <a:prstClr val="black"/>
                </a:solidFill>
                <a:latin typeface="Lucida Console" panose="020B0609040504020204" pitchFamily="49" charset="0"/>
              </a:rPr>
              <a:t> </a:t>
            </a:r>
          </a:p>
          <a:p>
            <a:r>
              <a:rPr lang="en-GB" sz="2000" dirty="0">
                <a:solidFill>
                  <a:prstClr val="black"/>
                </a:solidFill>
                <a:latin typeface="Lucida Console" panose="020B0609040504020204" pitchFamily="49" charset="0"/>
              </a:rPr>
              <a:t>	</a:t>
            </a:r>
            <a:r>
              <a:rPr lang="en-GB" sz="2000" dirty="0">
                <a:solidFill>
                  <a:srgbClr val="000080"/>
                </a:solidFill>
                <a:latin typeface="Lucida Console" panose="020B0609040504020204" pitchFamily="49" charset="0"/>
              </a:rPr>
              <a:t>-</a:t>
            </a:r>
            <a:r>
              <a:rPr lang="en-GB" sz="2000" dirty="0" err="1">
                <a:solidFill>
                  <a:srgbClr val="000080"/>
                </a:solidFill>
                <a:latin typeface="Lucida Console" panose="020B0609040504020204" pitchFamily="49" charset="0"/>
              </a:rPr>
              <a:t>ConnectionUri</a:t>
            </a:r>
            <a:r>
              <a:rPr lang="en-GB" sz="2000" dirty="0">
                <a:solidFill>
                  <a:prstClr val="black"/>
                </a:solidFill>
                <a:latin typeface="Lucida Console" panose="020B0609040504020204" pitchFamily="49" charset="0"/>
              </a:rPr>
              <a:t> </a:t>
            </a:r>
            <a:r>
              <a:rPr lang="en-GB" sz="2000" dirty="0">
                <a:solidFill>
                  <a:srgbClr val="8B0000"/>
                </a:solidFill>
                <a:latin typeface="Lucida Console" panose="020B0609040504020204" pitchFamily="49" charset="0"/>
              </a:rPr>
              <a:t>"http://&lt;FQDN&gt;/PowerShell</a:t>
            </a:r>
            <a:r>
              <a:rPr lang="en-GB" sz="2000" dirty="0" smtClean="0">
                <a:solidFill>
                  <a:srgbClr val="8B0000"/>
                </a:solidFill>
                <a:latin typeface="Lucida Console" panose="020B0609040504020204" pitchFamily="49" charset="0"/>
              </a:rPr>
              <a:t>/"</a:t>
            </a:r>
            <a:endParaRPr lang="en-GB" sz="2000" dirty="0">
              <a:solidFill>
                <a:prstClr val="black"/>
              </a:solidFill>
              <a:latin typeface="Lucida Console" panose="020B0609040504020204" pitchFamily="49" charset="0"/>
            </a:endParaRPr>
          </a:p>
          <a:p>
            <a:r>
              <a:rPr lang="en-GB" sz="2000" dirty="0">
                <a:solidFill>
                  <a:prstClr val="black"/>
                </a:solidFill>
                <a:latin typeface="Lucida Console" panose="020B0609040504020204" pitchFamily="49" charset="0"/>
              </a:rPr>
              <a:t>	</a:t>
            </a:r>
            <a:r>
              <a:rPr lang="en-GB" sz="2000" dirty="0">
                <a:solidFill>
                  <a:srgbClr val="000080"/>
                </a:solidFill>
                <a:latin typeface="Lucida Console" panose="020B0609040504020204" pitchFamily="49" charset="0"/>
              </a:rPr>
              <a:t>-Authentication</a:t>
            </a:r>
            <a:r>
              <a:rPr lang="en-GB" sz="2000" dirty="0">
                <a:solidFill>
                  <a:prstClr val="black"/>
                </a:solidFill>
                <a:latin typeface="Lucida Console" panose="020B0609040504020204" pitchFamily="49" charset="0"/>
              </a:rPr>
              <a:t> </a:t>
            </a:r>
            <a:r>
              <a:rPr lang="en-GB" sz="2000" dirty="0">
                <a:solidFill>
                  <a:srgbClr val="8A2BE2"/>
                </a:solidFill>
                <a:latin typeface="Lucida Console" panose="020B0609040504020204" pitchFamily="49" charset="0"/>
              </a:rPr>
              <a:t>Kerberos</a:t>
            </a:r>
            <a:r>
              <a:rPr lang="en-GB" sz="2000" dirty="0">
                <a:solidFill>
                  <a:prstClr val="black"/>
                </a:solidFill>
                <a:latin typeface="Lucida Console" panose="020B0609040504020204" pitchFamily="49" charset="0"/>
              </a:rPr>
              <a:t> </a:t>
            </a:r>
          </a:p>
          <a:p>
            <a:r>
              <a:rPr lang="en-GB" sz="2000" dirty="0">
                <a:solidFill>
                  <a:prstClr val="black"/>
                </a:solidFill>
                <a:latin typeface="Lucida Console" panose="020B0609040504020204" pitchFamily="49" charset="0"/>
              </a:rPr>
              <a:t>	</a:t>
            </a:r>
            <a:r>
              <a:rPr lang="en-GB" sz="2000" dirty="0">
                <a:solidFill>
                  <a:srgbClr val="000080"/>
                </a:solidFill>
                <a:latin typeface="Lucida Console" panose="020B0609040504020204" pitchFamily="49" charset="0"/>
              </a:rPr>
              <a:t>-Credential</a:t>
            </a:r>
            <a:r>
              <a:rPr lang="en-GB" sz="2000" dirty="0">
                <a:solidFill>
                  <a:prstClr val="black"/>
                </a:solidFill>
                <a:latin typeface="Lucida Console" panose="020B0609040504020204" pitchFamily="49" charset="0"/>
              </a:rPr>
              <a:t> </a:t>
            </a:r>
            <a:r>
              <a:rPr lang="en-GB" sz="2000" dirty="0">
                <a:solidFill>
                  <a:srgbClr val="FF4500"/>
                </a:solidFill>
                <a:latin typeface="Lucida Console" panose="020B0609040504020204" pitchFamily="49" charset="0"/>
              </a:rPr>
              <a:t>$</a:t>
            </a:r>
            <a:r>
              <a:rPr lang="en-GB" sz="2000" dirty="0" err="1">
                <a:solidFill>
                  <a:srgbClr val="FF4500"/>
                </a:solidFill>
                <a:latin typeface="Lucida Console" panose="020B0609040504020204" pitchFamily="49" charset="0"/>
              </a:rPr>
              <a:t>UserCredential</a:t>
            </a:r>
            <a:endParaRPr lang="en-GB" sz="2000" dirty="0">
              <a:solidFill>
                <a:prstClr val="black"/>
              </a:solidFill>
              <a:latin typeface="Lucida Console" panose="020B0609040504020204" pitchFamily="49" charset="0"/>
            </a:endParaRPr>
          </a:p>
          <a:p>
            <a:r>
              <a:rPr lang="en-GB" sz="2000" dirty="0">
                <a:solidFill>
                  <a:srgbClr val="0000FF"/>
                </a:solidFill>
                <a:latin typeface="Lucida Console" panose="020B0609040504020204" pitchFamily="49" charset="0"/>
              </a:rPr>
              <a:t>Import-</a:t>
            </a:r>
            <a:r>
              <a:rPr lang="en-GB" sz="2000" dirty="0" err="1">
                <a:solidFill>
                  <a:srgbClr val="0000FF"/>
                </a:solidFill>
                <a:latin typeface="Lucida Console" panose="020B0609040504020204" pitchFamily="49" charset="0"/>
              </a:rPr>
              <a:t>PSSession</a:t>
            </a:r>
            <a:r>
              <a:rPr lang="en-GB" sz="2000" dirty="0">
                <a:solidFill>
                  <a:prstClr val="black"/>
                </a:solidFill>
                <a:latin typeface="Lucida Console" panose="020B0609040504020204" pitchFamily="49" charset="0"/>
              </a:rPr>
              <a:t> </a:t>
            </a:r>
            <a:r>
              <a:rPr lang="en-GB" sz="2000" dirty="0" smtClean="0">
                <a:solidFill>
                  <a:srgbClr val="FF4500"/>
                </a:solidFill>
                <a:latin typeface="Lucida Console" panose="020B0609040504020204" pitchFamily="49" charset="0"/>
              </a:rPr>
              <a:t>$</a:t>
            </a:r>
            <a:r>
              <a:rPr lang="en-GB" sz="2000" dirty="0" err="1" smtClean="0">
                <a:solidFill>
                  <a:srgbClr val="FF4500"/>
                </a:solidFill>
                <a:latin typeface="Lucida Console" panose="020B0609040504020204" pitchFamily="49" charset="0"/>
              </a:rPr>
              <a:t>OnPremSession</a:t>
            </a:r>
            <a:r>
              <a:rPr lang="en-GB" sz="2000" dirty="0" smtClean="0">
                <a:solidFill>
                  <a:srgbClr val="FF4500"/>
                </a:solidFill>
                <a:latin typeface="Lucida Console" panose="020B0609040504020204" pitchFamily="49" charset="0"/>
              </a:rPr>
              <a:t> </a:t>
            </a:r>
          </a:p>
          <a:p>
            <a:endParaRPr lang="en-GB" sz="2000" dirty="0" smtClean="0">
              <a:solidFill>
                <a:srgbClr val="0000FF"/>
              </a:solidFill>
              <a:latin typeface="Lucida Console" panose="020B0609040504020204" pitchFamily="49" charset="0"/>
            </a:endParaRPr>
          </a:p>
          <a:p>
            <a:r>
              <a:rPr lang="en-GB" sz="2000" dirty="0" smtClean="0">
                <a:solidFill>
                  <a:srgbClr val="0000FF"/>
                </a:solidFill>
                <a:latin typeface="Lucida Console" panose="020B0609040504020204" pitchFamily="49" charset="0"/>
              </a:rPr>
              <a:t>Get-</a:t>
            </a:r>
            <a:r>
              <a:rPr lang="en-GB" sz="2000" dirty="0" err="1" smtClean="0">
                <a:solidFill>
                  <a:srgbClr val="0000FF"/>
                </a:solidFill>
                <a:latin typeface="Lucida Console" panose="020B0609040504020204" pitchFamily="49" charset="0"/>
              </a:rPr>
              <a:t>CloudMailbox</a:t>
            </a:r>
            <a:r>
              <a:rPr lang="en-GB" sz="2000" dirty="0" smtClean="0">
                <a:solidFill>
                  <a:prstClr val="black"/>
                </a:solidFill>
                <a:latin typeface="Lucida Console" panose="020B0609040504020204" pitchFamily="49" charset="0"/>
              </a:rPr>
              <a:t> </a:t>
            </a:r>
            <a:r>
              <a:rPr lang="en-GB" sz="2000" dirty="0" smtClean="0">
                <a:solidFill>
                  <a:srgbClr val="8B0000"/>
                </a:solidFill>
                <a:latin typeface="Lucida Console" panose="020B0609040504020204" pitchFamily="49" charset="0"/>
              </a:rPr>
              <a:t>"Lisa Goodman</a:t>
            </a:r>
            <a:r>
              <a:rPr lang="en-GB" sz="2000" dirty="0">
                <a:solidFill>
                  <a:srgbClr val="8B0000"/>
                </a:solidFill>
                <a:latin typeface="Lucida Console" panose="020B0609040504020204" pitchFamily="49" charset="0"/>
              </a:rPr>
              <a:t>"</a:t>
            </a:r>
          </a:p>
          <a:p>
            <a:r>
              <a:rPr lang="en-GB" sz="2000" dirty="0" smtClean="0">
                <a:solidFill>
                  <a:srgbClr val="0000FF"/>
                </a:solidFill>
                <a:latin typeface="Lucida Console" panose="020B0609040504020204" pitchFamily="49" charset="0"/>
              </a:rPr>
              <a:t>Get-Mailbox</a:t>
            </a:r>
            <a:r>
              <a:rPr lang="en-GB" sz="2000" dirty="0" smtClean="0">
                <a:solidFill>
                  <a:prstClr val="black"/>
                </a:solidFill>
                <a:latin typeface="Lucida Console" panose="020B0609040504020204" pitchFamily="49" charset="0"/>
              </a:rPr>
              <a:t> </a:t>
            </a:r>
            <a:r>
              <a:rPr lang="en-GB" sz="2000" dirty="0">
                <a:solidFill>
                  <a:srgbClr val="8B0000"/>
                </a:solidFill>
                <a:latin typeface="Lucida Console" panose="020B0609040504020204" pitchFamily="49" charset="0"/>
              </a:rPr>
              <a:t>"Steve Goodman"</a:t>
            </a:r>
          </a:p>
          <a:p>
            <a:endParaRPr lang="en-GB" sz="2000" dirty="0" smtClean="0">
              <a:solidFill>
                <a:srgbClr val="8B0000"/>
              </a:solidFill>
              <a:latin typeface="Lucida Console" panose="020B0609040504020204" pitchFamily="49" charset="0"/>
            </a:endParaRPr>
          </a:p>
          <a:p>
            <a:endParaRPr lang="en-GB" sz="2000" dirty="0">
              <a:solidFill>
                <a:srgbClr val="FF4500"/>
              </a:solidFill>
              <a:latin typeface="Lucida Console" panose="020B0609040504020204" pitchFamily="49" charset="0"/>
            </a:endParaRPr>
          </a:p>
          <a:p>
            <a:endParaRPr lang="en-GB" sz="2400" dirty="0">
              <a:solidFill>
                <a:srgbClr val="FF4500"/>
              </a:solidFill>
              <a:latin typeface="Lucida Console" panose="020B0609040504020204" pitchFamily="49" charset="0"/>
            </a:endParaRPr>
          </a:p>
        </p:txBody>
      </p:sp>
      <p:sp>
        <p:nvSpPr>
          <p:cNvPr id="5" name="Rectangle 4"/>
          <p:cNvSpPr/>
          <p:nvPr/>
        </p:nvSpPr>
        <p:spPr bwMode="auto">
          <a:xfrm>
            <a:off x="5030105" y="3232134"/>
            <a:ext cx="2376264" cy="409143"/>
          </a:xfrm>
          <a:prstGeom prst="rect">
            <a:avLst/>
          </a:prstGeom>
          <a:noFill/>
          <a:ln w="3810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5"/>
          <p:cNvSpPr/>
          <p:nvPr/>
        </p:nvSpPr>
        <p:spPr bwMode="auto">
          <a:xfrm>
            <a:off x="961653" y="5945535"/>
            <a:ext cx="864096" cy="360040"/>
          </a:xfrm>
          <a:prstGeom prst="rect">
            <a:avLst/>
          </a:prstGeom>
          <a:noFill/>
          <a:ln w="3810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GB"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74551818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4" end="1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15" end="15"/>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Connecting to Azure Active Directory</a:t>
            </a:r>
            <a:endParaRPr lang="en-GB" dirty="0"/>
          </a:p>
        </p:txBody>
      </p:sp>
      <p:sp>
        <p:nvSpPr>
          <p:cNvPr id="3" name="Text Placeholder 2"/>
          <p:cNvSpPr>
            <a:spLocks noGrp="1"/>
          </p:cNvSpPr>
          <p:nvPr>
            <p:ph type="body" sz="quarter" idx="10"/>
          </p:nvPr>
        </p:nvSpPr>
        <p:spPr>
          <a:xfrm>
            <a:off x="274638" y="1216152"/>
            <a:ext cx="11887199" cy="2142125"/>
          </a:xfrm>
        </p:spPr>
        <p:txBody>
          <a:bodyPr/>
          <a:lstStyle/>
          <a:p>
            <a:r>
              <a:rPr lang="en-GB" sz="2400" dirty="0" smtClean="0">
                <a:solidFill>
                  <a:srgbClr val="FF4500"/>
                </a:solidFill>
                <a:latin typeface="Lucida Console" panose="020B0609040504020204" pitchFamily="49" charset="0"/>
              </a:rPr>
              <a:t>$</a:t>
            </a:r>
            <a:r>
              <a:rPr lang="en-GB" sz="2400" dirty="0" err="1">
                <a:solidFill>
                  <a:srgbClr val="FF4500"/>
                </a:solidFill>
                <a:latin typeface="Lucida Console" panose="020B0609040504020204" pitchFamily="49" charset="0"/>
              </a:rPr>
              <a:t>UserCredential</a:t>
            </a:r>
            <a:r>
              <a:rPr lang="en-GB" sz="2400" dirty="0">
                <a:solidFill>
                  <a:prstClr val="black"/>
                </a:solidFill>
                <a:latin typeface="Lucida Console" panose="020B0609040504020204" pitchFamily="49" charset="0"/>
              </a:rPr>
              <a:t> </a:t>
            </a:r>
            <a:r>
              <a:rPr lang="en-GB" sz="2400" dirty="0">
                <a:solidFill>
                  <a:srgbClr val="A9A9A9"/>
                </a:solidFill>
                <a:latin typeface="Lucida Console" panose="020B0609040504020204" pitchFamily="49" charset="0"/>
              </a:rPr>
              <a:t>=</a:t>
            </a:r>
            <a:r>
              <a:rPr lang="en-GB" sz="2400" dirty="0">
                <a:solidFill>
                  <a:prstClr val="black"/>
                </a:solidFill>
                <a:latin typeface="Lucida Console" panose="020B0609040504020204" pitchFamily="49" charset="0"/>
              </a:rPr>
              <a:t> </a:t>
            </a:r>
            <a:r>
              <a:rPr lang="en-GB" sz="2400" dirty="0">
                <a:solidFill>
                  <a:srgbClr val="0000FF"/>
                </a:solidFill>
                <a:latin typeface="Lucida Console" panose="020B0609040504020204" pitchFamily="49" charset="0"/>
              </a:rPr>
              <a:t>Get-Credential</a:t>
            </a:r>
            <a:endParaRPr lang="en-GB" sz="2400" dirty="0">
              <a:solidFill>
                <a:prstClr val="black"/>
              </a:solidFill>
              <a:latin typeface="Lucida Console" panose="020B0609040504020204" pitchFamily="49" charset="0"/>
            </a:endParaRPr>
          </a:p>
          <a:p>
            <a:r>
              <a:rPr lang="en-GB" sz="2400" dirty="0">
                <a:solidFill>
                  <a:srgbClr val="0000FF"/>
                </a:solidFill>
                <a:latin typeface="Lucida Console" panose="020B0609040504020204" pitchFamily="49" charset="0"/>
              </a:rPr>
              <a:t>Connect-</a:t>
            </a:r>
            <a:r>
              <a:rPr lang="en-GB" sz="2400" dirty="0" err="1">
                <a:solidFill>
                  <a:srgbClr val="0000FF"/>
                </a:solidFill>
                <a:latin typeface="Lucida Console" panose="020B0609040504020204" pitchFamily="49" charset="0"/>
              </a:rPr>
              <a:t>MsolService</a:t>
            </a:r>
            <a:r>
              <a:rPr lang="en-GB" sz="2400" dirty="0">
                <a:solidFill>
                  <a:prstClr val="black"/>
                </a:solidFill>
                <a:latin typeface="Lucida Console" panose="020B0609040504020204" pitchFamily="49" charset="0"/>
              </a:rPr>
              <a:t> </a:t>
            </a:r>
            <a:r>
              <a:rPr lang="en-GB" sz="2400" dirty="0">
                <a:solidFill>
                  <a:srgbClr val="000080"/>
                </a:solidFill>
                <a:latin typeface="Lucida Console" panose="020B0609040504020204" pitchFamily="49" charset="0"/>
              </a:rPr>
              <a:t>-Credential</a:t>
            </a:r>
            <a:r>
              <a:rPr lang="en-GB" sz="2400" dirty="0">
                <a:solidFill>
                  <a:prstClr val="black"/>
                </a:solidFill>
                <a:latin typeface="Lucida Console" panose="020B0609040504020204" pitchFamily="49" charset="0"/>
              </a:rPr>
              <a:t> </a:t>
            </a:r>
            <a:r>
              <a:rPr lang="en-GB" sz="2400" dirty="0">
                <a:solidFill>
                  <a:srgbClr val="FF4500"/>
                </a:solidFill>
                <a:latin typeface="Lucida Console" panose="020B0609040504020204" pitchFamily="49" charset="0"/>
              </a:rPr>
              <a:t>$</a:t>
            </a:r>
            <a:r>
              <a:rPr lang="en-GB" sz="2400" dirty="0" err="1">
                <a:solidFill>
                  <a:srgbClr val="FF4500"/>
                </a:solidFill>
                <a:latin typeface="Lucida Console" panose="020B0609040504020204" pitchFamily="49" charset="0"/>
              </a:rPr>
              <a:t>UserCredential</a:t>
            </a:r>
            <a:endParaRPr lang="en-GB" sz="2400" dirty="0">
              <a:solidFill>
                <a:prstClr val="black"/>
              </a:solidFill>
              <a:latin typeface="Lucida Console" panose="020B0609040504020204" pitchFamily="49" charset="0"/>
            </a:endParaRPr>
          </a:p>
          <a:p>
            <a:endParaRPr lang="en-GB" sz="2400" dirty="0">
              <a:solidFill>
                <a:prstClr val="black"/>
              </a:solidFill>
              <a:latin typeface="Lucida Console" panose="020B0609040504020204" pitchFamily="49" charset="0"/>
            </a:endParaRPr>
          </a:p>
          <a:p>
            <a:r>
              <a:rPr lang="en-GB" sz="2400" dirty="0">
                <a:solidFill>
                  <a:srgbClr val="0000FF"/>
                </a:solidFill>
                <a:latin typeface="Lucida Console" panose="020B0609040504020204" pitchFamily="49" charset="0"/>
              </a:rPr>
              <a:t>Get-</a:t>
            </a:r>
            <a:r>
              <a:rPr lang="en-GB" sz="2400" dirty="0" err="1">
                <a:solidFill>
                  <a:srgbClr val="0000FF"/>
                </a:solidFill>
                <a:latin typeface="Lucida Console" panose="020B0609040504020204" pitchFamily="49" charset="0"/>
              </a:rPr>
              <a:t>MsolUser</a:t>
            </a:r>
            <a:r>
              <a:rPr lang="en-GB" sz="2400" dirty="0">
                <a:solidFill>
                  <a:prstClr val="black"/>
                </a:solidFill>
                <a:latin typeface="Lucida Console" panose="020B0609040504020204" pitchFamily="49" charset="0"/>
              </a:rPr>
              <a:t> </a:t>
            </a:r>
            <a:r>
              <a:rPr lang="en-GB" sz="2400" dirty="0">
                <a:solidFill>
                  <a:srgbClr val="000080"/>
                </a:solidFill>
                <a:latin typeface="Lucida Console" panose="020B0609040504020204" pitchFamily="49" charset="0"/>
              </a:rPr>
              <a:t>-</a:t>
            </a:r>
            <a:r>
              <a:rPr lang="en-GB" sz="2400" dirty="0" err="1">
                <a:solidFill>
                  <a:srgbClr val="000080"/>
                </a:solidFill>
                <a:latin typeface="Lucida Console" panose="020B0609040504020204" pitchFamily="49" charset="0"/>
              </a:rPr>
              <a:t>UserPrincipalName</a:t>
            </a:r>
            <a:r>
              <a:rPr lang="en-GB" sz="2400" dirty="0">
                <a:solidFill>
                  <a:prstClr val="black"/>
                </a:solidFill>
                <a:latin typeface="Lucida Console" panose="020B0609040504020204" pitchFamily="49" charset="0"/>
              </a:rPr>
              <a:t> </a:t>
            </a:r>
            <a:r>
              <a:rPr lang="en-GB" sz="2400" dirty="0">
                <a:solidFill>
                  <a:srgbClr val="8A2BE2"/>
                </a:solidFill>
                <a:latin typeface="Lucida Console" panose="020B0609040504020204" pitchFamily="49" charset="0"/>
              </a:rPr>
              <a:t>steve@goodman.net </a:t>
            </a:r>
          </a:p>
          <a:p>
            <a:endParaRPr lang="en-GB" sz="2400" dirty="0">
              <a:solidFill>
                <a:srgbClr val="8A2BE2"/>
              </a:solidFill>
              <a:latin typeface="Lucida Console" panose="020B0609040504020204" pitchFamily="49" charset="0"/>
            </a:endParaRPr>
          </a:p>
        </p:txBody>
      </p:sp>
    </p:spTree>
    <p:extLst>
      <p:ext uri="{BB962C8B-B14F-4D97-AF65-F5344CB8AC3E}">
        <p14:creationId xmlns:p14="http://schemas.microsoft.com/office/powerpoint/2010/main" val="245465377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Managing WAAD Sync Operations</a:t>
            </a:r>
            <a:endParaRPr lang="en-GB" dirty="0"/>
          </a:p>
        </p:txBody>
      </p:sp>
      <p:sp>
        <p:nvSpPr>
          <p:cNvPr id="3" name="Text Placeholder 2"/>
          <p:cNvSpPr>
            <a:spLocks noGrp="1"/>
          </p:cNvSpPr>
          <p:nvPr>
            <p:ph type="body" sz="quarter" idx="10"/>
          </p:nvPr>
        </p:nvSpPr>
        <p:spPr>
          <a:xfrm>
            <a:off x="274638" y="1216152"/>
            <a:ext cx="11887199" cy="1329595"/>
          </a:xfrm>
        </p:spPr>
        <p:txBody>
          <a:bodyPr/>
          <a:lstStyle/>
          <a:p>
            <a:r>
              <a:rPr lang="en-GB" sz="2400" dirty="0" smtClean="0">
                <a:solidFill>
                  <a:srgbClr val="0000FF"/>
                </a:solidFill>
                <a:latin typeface="Lucida Console" panose="020B0609040504020204" pitchFamily="49" charset="0"/>
              </a:rPr>
              <a:t>Import-Module</a:t>
            </a:r>
            <a:r>
              <a:rPr lang="en-GB" sz="2400" dirty="0" smtClean="0">
                <a:solidFill>
                  <a:prstClr val="black"/>
                </a:solidFill>
                <a:latin typeface="Lucida Console" panose="020B0609040504020204" pitchFamily="49" charset="0"/>
              </a:rPr>
              <a:t> </a:t>
            </a:r>
            <a:r>
              <a:rPr lang="en-GB" sz="2400" dirty="0">
                <a:solidFill>
                  <a:srgbClr val="8A2BE2"/>
                </a:solidFill>
                <a:latin typeface="Lucida Console" panose="020B0609040504020204" pitchFamily="49" charset="0"/>
              </a:rPr>
              <a:t>DirSync</a:t>
            </a:r>
            <a:endParaRPr lang="en-GB" sz="2400" dirty="0">
              <a:solidFill>
                <a:prstClr val="black"/>
              </a:solidFill>
              <a:latin typeface="Lucida Console" panose="020B0609040504020204" pitchFamily="49" charset="0"/>
            </a:endParaRPr>
          </a:p>
          <a:p>
            <a:endParaRPr lang="en-GB" sz="2400" dirty="0">
              <a:solidFill>
                <a:prstClr val="black"/>
              </a:solidFill>
              <a:latin typeface="Lucida Console" panose="020B0609040504020204" pitchFamily="49" charset="0"/>
            </a:endParaRPr>
          </a:p>
          <a:p>
            <a:r>
              <a:rPr lang="en-GB" sz="2400" dirty="0">
                <a:solidFill>
                  <a:srgbClr val="0000FF"/>
                </a:solidFill>
                <a:latin typeface="Lucida Console" panose="020B0609040504020204" pitchFamily="49" charset="0"/>
              </a:rPr>
              <a:t>Start-</a:t>
            </a:r>
            <a:r>
              <a:rPr lang="en-GB" sz="2400" dirty="0" err="1">
                <a:solidFill>
                  <a:srgbClr val="0000FF"/>
                </a:solidFill>
                <a:latin typeface="Lucida Console" panose="020B0609040504020204" pitchFamily="49" charset="0"/>
              </a:rPr>
              <a:t>OnlineCoexistenceSync</a:t>
            </a:r>
            <a:r>
              <a:rPr lang="en-GB" sz="2400" dirty="0">
                <a:solidFill>
                  <a:srgbClr val="0000FF"/>
                </a:solidFill>
                <a:latin typeface="Lucida Console" panose="020B0609040504020204" pitchFamily="49" charset="0"/>
              </a:rPr>
              <a:t> </a:t>
            </a:r>
          </a:p>
        </p:txBody>
      </p:sp>
    </p:spTree>
    <p:extLst>
      <p:ext uri="{BB962C8B-B14F-4D97-AF65-F5344CB8AC3E}">
        <p14:creationId xmlns:p14="http://schemas.microsoft.com/office/powerpoint/2010/main" val="80247494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4961358"/>
          </a:xfrm>
        </p:spPr>
        <p:txBody>
          <a:bodyPr/>
          <a:lstStyle/>
          <a:p>
            <a:r>
              <a:rPr lang="en-GB" dirty="0" smtClean="0"/>
              <a:t>The ability to automate on-premises and cloud Exchange operations including…</a:t>
            </a:r>
          </a:p>
          <a:p>
            <a:r>
              <a:rPr lang="en-GB" dirty="0" smtClean="0"/>
              <a:t>Creating new on-premises Active Directory accounts with Exchange </a:t>
            </a:r>
            <a:r>
              <a:rPr lang="en-GB" i="1" dirty="0" smtClean="0"/>
              <a:t>or </a:t>
            </a:r>
            <a:r>
              <a:rPr lang="en-GB" dirty="0" smtClean="0"/>
              <a:t>Office 365 mailboxes attached</a:t>
            </a:r>
          </a:p>
          <a:p>
            <a:r>
              <a:rPr lang="en-GB" dirty="0" smtClean="0"/>
              <a:t>Forcing creation in Office 365</a:t>
            </a:r>
          </a:p>
          <a:p>
            <a:r>
              <a:rPr lang="en-GB" dirty="0" smtClean="0"/>
              <a:t>Assigning licensing to new Mailboxes in the Cloud</a:t>
            </a:r>
          </a:p>
          <a:p>
            <a:r>
              <a:rPr lang="en-GB" dirty="0" smtClean="0"/>
              <a:t>Assigning policies in Exchange Online</a:t>
            </a:r>
          </a:p>
          <a:p>
            <a:pPr lvl="1"/>
            <a:endParaRPr lang="en-GB" dirty="0"/>
          </a:p>
        </p:txBody>
      </p:sp>
      <p:sp>
        <p:nvSpPr>
          <p:cNvPr id="3" name="Title 2"/>
          <p:cNvSpPr>
            <a:spLocks noGrp="1"/>
          </p:cNvSpPr>
          <p:nvPr>
            <p:ph type="title"/>
          </p:nvPr>
        </p:nvSpPr>
        <p:spPr/>
        <p:txBody>
          <a:bodyPr/>
          <a:lstStyle/>
          <a:p>
            <a:r>
              <a:rPr lang="en-GB" dirty="0" smtClean="0"/>
              <a:t>What does all that give us?</a:t>
            </a:r>
            <a:endParaRPr lang="en-GB" dirty="0"/>
          </a:p>
        </p:txBody>
      </p:sp>
    </p:spTree>
    <p:extLst>
      <p:ext uri="{BB962C8B-B14F-4D97-AF65-F5344CB8AC3E}">
        <p14:creationId xmlns:p14="http://schemas.microsoft.com/office/powerpoint/2010/main" val="182819891"/>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7"/>
          <p:cNvGraphicFramePr>
            <a:graphicFrameLocks noGrp="1"/>
          </p:cNvGraphicFramePr>
          <p:nvPr>
            <p:extLst/>
          </p:nvPr>
        </p:nvGraphicFramePr>
        <p:xfrm>
          <a:off x="416561" y="1374340"/>
          <a:ext cx="7529868" cy="5245941"/>
        </p:xfrm>
        <a:graphic>
          <a:graphicData uri="http://schemas.openxmlformats.org/drawingml/2006/table">
            <a:tbl>
              <a:tblPr firstCol="1" bandRow="1">
                <a:tableStyleId>{5C22544A-7EE6-4342-B048-85BDC9FD1C3A}</a:tableStyleId>
              </a:tblPr>
              <a:tblGrid>
                <a:gridCol w="2550508"/>
                <a:gridCol w="4979360"/>
              </a:tblGrid>
              <a:tr h="1322819">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dirty="0" smtClean="0"/>
                        <a:t>Exchange On-Premises</a:t>
                      </a:r>
                    </a:p>
                  </a:txBody>
                  <a:tcPr/>
                </a:tc>
                <a:tc>
                  <a:txBody>
                    <a:bodyPr/>
                    <a:lstStyle/>
                    <a:p>
                      <a:r>
                        <a:rPr lang="en-GB" sz="1800" dirty="0" smtClean="0">
                          <a:latin typeface="Lucida Console" panose="020B0609040504020204" pitchFamily="49" charset="0"/>
                        </a:rPr>
                        <a:t>New-</a:t>
                      </a:r>
                      <a:r>
                        <a:rPr lang="en-GB" sz="1800" dirty="0" err="1" smtClean="0">
                          <a:latin typeface="Lucida Console" panose="020B0609040504020204" pitchFamily="49" charset="0"/>
                        </a:rPr>
                        <a:t>RemoteMailbox</a:t>
                      </a:r>
                      <a:endParaRPr lang="en-GB" sz="1800" dirty="0" smtClean="0">
                        <a:latin typeface="Lucida Console" panose="020B0609040504020204" pitchFamily="49" charset="0"/>
                      </a:endParaRPr>
                    </a:p>
                    <a:p>
                      <a:r>
                        <a:rPr lang="en-GB" sz="1800" dirty="0" smtClean="0">
                          <a:latin typeface="Lucida Console" panose="020B0609040504020204" pitchFamily="49" charset="0"/>
                        </a:rPr>
                        <a:t>Set-</a:t>
                      </a:r>
                      <a:r>
                        <a:rPr lang="en-GB" sz="1800" dirty="0" err="1" smtClean="0">
                          <a:latin typeface="Lucida Console" panose="020B0609040504020204" pitchFamily="49" charset="0"/>
                        </a:rPr>
                        <a:t>RemoteMailbox</a:t>
                      </a:r>
                      <a:endParaRPr lang="en-GB" sz="1800" dirty="0" smtClean="0">
                        <a:latin typeface="Lucida Console" panose="020B0609040504020204" pitchFamily="49" charset="0"/>
                      </a:endParaRPr>
                    </a:p>
                    <a:p>
                      <a:r>
                        <a:rPr lang="en-GB" sz="1800" dirty="0" smtClean="0">
                          <a:latin typeface="Lucida Console" panose="020B0609040504020204" pitchFamily="49" charset="0"/>
                        </a:rPr>
                        <a:t>Add-</a:t>
                      </a:r>
                      <a:r>
                        <a:rPr lang="en-GB" sz="1800" dirty="0" err="1" smtClean="0">
                          <a:latin typeface="Lucida Console" panose="020B0609040504020204" pitchFamily="49" charset="0"/>
                        </a:rPr>
                        <a:t>DistributionGroupMember</a:t>
                      </a:r>
                      <a:endParaRPr lang="en-GB" sz="1800" dirty="0" smtClean="0">
                        <a:latin typeface="Lucida Console" panose="020B0609040504020204" pitchFamily="49" charset="0"/>
                      </a:endParaRPr>
                    </a:p>
                  </a:txBody>
                  <a:tcPr/>
                </a:tc>
              </a:tr>
              <a:tr h="1448175">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dirty="0" smtClean="0"/>
                        <a:t>DirSync</a:t>
                      </a:r>
                    </a:p>
                  </a:txBody>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sz="1800" dirty="0" smtClean="0">
                          <a:latin typeface="Lucida Console" panose="020B0609040504020204" pitchFamily="49" charset="0"/>
                        </a:rPr>
                        <a:t>Start-</a:t>
                      </a:r>
                      <a:r>
                        <a:rPr lang="en-GB" sz="1800" dirty="0" err="1" smtClean="0">
                          <a:latin typeface="Lucida Console" panose="020B0609040504020204" pitchFamily="49" charset="0"/>
                        </a:rPr>
                        <a:t>OnlineCoexistenceSync</a:t>
                      </a:r>
                      <a:endParaRPr lang="en-GB" sz="1800" dirty="0" smtClean="0">
                        <a:latin typeface="Lucida Console" panose="020B0609040504020204" pitchFamily="49" charset="0"/>
                      </a:endParaRPr>
                    </a:p>
                    <a:p>
                      <a:endParaRPr lang="en-GB" dirty="0"/>
                    </a:p>
                  </a:txBody>
                  <a:tcPr/>
                </a:tc>
              </a:tr>
              <a:tr h="1152128">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dirty="0" smtClean="0"/>
                        <a:t>Azure Active</a:t>
                      </a:r>
                      <a:r>
                        <a:rPr lang="en-GB" baseline="0" dirty="0" smtClean="0"/>
                        <a:t> Directory</a:t>
                      </a:r>
                      <a:endParaRPr lang="en-GB" dirty="0" smtClean="0"/>
                    </a:p>
                  </a:txBody>
                  <a:tcPr/>
                </a:tc>
                <a:tc>
                  <a:txBody>
                    <a:bodyPr/>
                    <a:lstStyle/>
                    <a:p>
                      <a:r>
                        <a:rPr lang="en-GB" sz="1800" dirty="0" smtClean="0">
                          <a:latin typeface="Lucida Console" panose="020B0609040504020204" pitchFamily="49" charset="0"/>
                        </a:rPr>
                        <a:t>Set-</a:t>
                      </a:r>
                      <a:r>
                        <a:rPr lang="en-GB" sz="1800" dirty="0" err="1" smtClean="0">
                          <a:latin typeface="Lucida Console" panose="020B0609040504020204" pitchFamily="49" charset="0"/>
                        </a:rPr>
                        <a:t>MSOLUser</a:t>
                      </a:r>
                      <a:endParaRPr lang="en-GB" sz="1800" dirty="0" smtClean="0">
                        <a:latin typeface="Lucida Console" panose="020B0609040504020204" pitchFamily="49" charset="0"/>
                      </a:endParaRPr>
                    </a:p>
                    <a:p>
                      <a:r>
                        <a:rPr lang="en-GB" sz="1800" dirty="0" smtClean="0">
                          <a:latin typeface="Lucida Console" panose="020B0609040504020204" pitchFamily="49" charset="0"/>
                        </a:rPr>
                        <a:t>Set-</a:t>
                      </a:r>
                      <a:r>
                        <a:rPr lang="en-GB" sz="1800" dirty="0" err="1" smtClean="0">
                          <a:latin typeface="Lucida Console" panose="020B0609040504020204" pitchFamily="49" charset="0"/>
                        </a:rPr>
                        <a:t>MSOLUserLicence</a:t>
                      </a:r>
                      <a:endParaRPr lang="en-GB" sz="1800" dirty="0" smtClean="0">
                        <a:latin typeface="Lucida Console" panose="020B0609040504020204" pitchFamily="49" charset="0"/>
                      </a:endParaRPr>
                    </a:p>
                  </a:txBody>
                  <a:tcPr/>
                </a:tc>
              </a:tr>
              <a:tr h="1322819">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GB" dirty="0" smtClean="0"/>
                        <a:t>Exchange Online</a:t>
                      </a:r>
                    </a:p>
                    <a:p>
                      <a:pPr marL="0" marR="0" indent="0" algn="l" defTabSz="932742" rtl="0" eaLnBrk="1" fontAlgn="auto" latinLnBrk="0" hangingPunct="1">
                        <a:lnSpc>
                          <a:spcPct val="100000"/>
                        </a:lnSpc>
                        <a:spcBef>
                          <a:spcPts val="0"/>
                        </a:spcBef>
                        <a:spcAft>
                          <a:spcPts val="0"/>
                        </a:spcAft>
                        <a:buClrTx/>
                        <a:buSzTx/>
                        <a:buFontTx/>
                        <a:buNone/>
                        <a:tabLst/>
                        <a:defRPr/>
                      </a:pPr>
                      <a:endParaRPr lang="en-GB" dirty="0" smtClean="0"/>
                    </a:p>
                  </a:txBody>
                  <a:tcPr/>
                </a:tc>
                <a:tc>
                  <a:txBody>
                    <a:bodyPr/>
                    <a:lstStyle/>
                    <a:p>
                      <a:r>
                        <a:rPr lang="en-GB" sz="1800" dirty="0" smtClean="0">
                          <a:latin typeface="Lucida Console" panose="020B0609040504020204" pitchFamily="49" charset="0"/>
                        </a:rPr>
                        <a:t>Set-</a:t>
                      </a:r>
                      <a:r>
                        <a:rPr lang="en-GB" sz="1800" dirty="0" err="1" smtClean="0">
                          <a:latin typeface="Lucida Console" panose="020B0609040504020204" pitchFamily="49" charset="0"/>
                        </a:rPr>
                        <a:t>CASMailbox</a:t>
                      </a:r>
                      <a:endParaRPr lang="en-GB" sz="1800" dirty="0" smtClean="0">
                        <a:latin typeface="Lucida Console" panose="020B0609040504020204" pitchFamily="49" charset="0"/>
                      </a:endParaRPr>
                    </a:p>
                    <a:p>
                      <a:r>
                        <a:rPr lang="en-GB" sz="1800" dirty="0" smtClean="0">
                          <a:latin typeface="Lucida Console" panose="020B0609040504020204" pitchFamily="49" charset="0"/>
                        </a:rPr>
                        <a:t>Set-</a:t>
                      </a:r>
                      <a:r>
                        <a:rPr lang="en-GB" sz="1800" dirty="0" err="1" smtClean="0">
                          <a:latin typeface="Lucida Console" panose="020B0609040504020204" pitchFamily="49" charset="0"/>
                        </a:rPr>
                        <a:t>MailboxRegionalConfiguration</a:t>
                      </a:r>
                      <a:endParaRPr lang="en-GB" sz="1800" dirty="0" smtClean="0">
                        <a:latin typeface="Lucida Console" panose="020B0609040504020204" pitchFamily="49" charset="0"/>
                      </a:endParaRPr>
                    </a:p>
                    <a:p>
                      <a:endParaRPr lang="en-GB" dirty="0"/>
                    </a:p>
                  </a:txBody>
                  <a:tcPr/>
                </a:tc>
              </a:tr>
            </a:tbl>
          </a:graphicData>
        </a:graphic>
      </p:graphicFrame>
      <p:sp>
        <p:nvSpPr>
          <p:cNvPr id="2" name="Title 1"/>
          <p:cNvSpPr>
            <a:spLocks noGrp="1"/>
          </p:cNvSpPr>
          <p:nvPr>
            <p:ph type="title"/>
          </p:nvPr>
        </p:nvSpPr>
        <p:spPr/>
        <p:txBody>
          <a:bodyPr/>
          <a:lstStyle/>
          <a:p>
            <a:r>
              <a:rPr lang="en-GB" dirty="0" smtClean="0"/>
              <a:t>For example:</a:t>
            </a:r>
            <a:endParaRPr lang="en-GB" dirty="0"/>
          </a:p>
        </p:txBody>
      </p:sp>
      <p:pic>
        <p:nvPicPr>
          <p:cNvPr id="5" name="Picture 4"/>
          <p:cNvPicPr>
            <a:picLocks noChangeAspect="1"/>
          </p:cNvPicPr>
          <p:nvPr/>
        </p:nvPicPr>
        <p:blipFill>
          <a:blip r:embed="rId3"/>
          <a:stretch>
            <a:fillRect/>
          </a:stretch>
        </p:blipFill>
        <p:spPr>
          <a:xfrm>
            <a:off x="8810525" y="1392106"/>
            <a:ext cx="2088232" cy="1320173"/>
          </a:xfrm>
          <a:prstGeom prst="rect">
            <a:avLst/>
          </a:prstGeom>
        </p:spPr>
      </p:pic>
      <p:pic>
        <p:nvPicPr>
          <p:cNvPr id="6" name="Picture 5"/>
          <p:cNvPicPr>
            <a:picLocks noChangeAspect="1"/>
          </p:cNvPicPr>
          <p:nvPr/>
        </p:nvPicPr>
        <p:blipFill>
          <a:blip r:embed="rId4"/>
          <a:stretch>
            <a:fillRect/>
          </a:stretch>
        </p:blipFill>
        <p:spPr>
          <a:xfrm>
            <a:off x="8822098" y="2761243"/>
            <a:ext cx="2232247" cy="1345332"/>
          </a:xfrm>
          <a:prstGeom prst="rect">
            <a:avLst/>
          </a:prstGeom>
        </p:spPr>
      </p:pic>
      <p:pic>
        <p:nvPicPr>
          <p:cNvPr id="7" name="Picture 6"/>
          <p:cNvPicPr>
            <a:picLocks noChangeAspect="1"/>
          </p:cNvPicPr>
          <p:nvPr/>
        </p:nvPicPr>
        <p:blipFill>
          <a:blip r:embed="rId5"/>
          <a:stretch>
            <a:fillRect/>
          </a:stretch>
        </p:blipFill>
        <p:spPr>
          <a:xfrm>
            <a:off x="8336627" y="4326999"/>
            <a:ext cx="3483172" cy="1906567"/>
          </a:xfrm>
          <a:prstGeom prst="rect">
            <a:avLst/>
          </a:prstGeom>
        </p:spPr>
      </p:pic>
    </p:spTree>
    <p:extLst>
      <p:ext uri="{BB962C8B-B14F-4D97-AF65-F5344CB8AC3E}">
        <p14:creationId xmlns:p14="http://schemas.microsoft.com/office/powerpoint/2010/main" val="3626874322"/>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Demo</a:t>
            </a:r>
            <a:endParaRPr lang="en-GB" dirty="0"/>
          </a:p>
        </p:txBody>
      </p:sp>
      <p:sp>
        <p:nvSpPr>
          <p:cNvPr id="3" name="Text Placeholder 2"/>
          <p:cNvSpPr>
            <a:spLocks noGrp="1"/>
          </p:cNvSpPr>
          <p:nvPr>
            <p:ph type="body" sz="quarter" idx="12"/>
          </p:nvPr>
        </p:nvSpPr>
        <p:spPr/>
        <p:txBody>
          <a:bodyPr/>
          <a:lstStyle/>
          <a:p>
            <a:endParaRPr lang="en-GB"/>
          </a:p>
        </p:txBody>
      </p:sp>
    </p:spTree>
    <p:extLst>
      <p:ext uri="{BB962C8B-B14F-4D97-AF65-F5344CB8AC3E}">
        <p14:creationId xmlns:p14="http://schemas.microsoft.com/office/powerpoint/2010/main" val="305824561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Automation</a:t>
            </a:r>
            <a:endParaRPr lang="en-GB" dirty="0"/>
          </a:p>
        </p:txBody>
      </p:sp>
    </p:spTree>
    <p:extLst>
      <p:ext uri="{BB962C8B-B14F-4D97-AF65-F5344CB8AC3E}">
        <p14:creationId xmlns:p14="http://schemas.microsoft.com/office/powerpoint/2010/main" val="593926191"/>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5355312"/>
          </a:xfrm>
        </p:spPr>
        <p:txBody>
          <a:bodyPr/>
          <a:lstStyle/>
          <a:p>
            <a:r>
              <a:rPr lang="en-GB" dirty="0"/>
              <a:t>Mailbox </a:t>
            </a:r>
            <a:r>
              <a:rPr lang="en-GB" dirty="0" smtClean="0"/>
              <a:t>Creations</a:t>
            </a:r>
            <a:endParaRPr lang="en-GB" dirty="0"/>
          </a:p>
          <a:p>
            <a:r>
              <a:rPr lang="en-GB" dirty="0"/>
              <a:t>Mailbox </a:t>
            </a:r>
            <a:r>
              <a:rPr lang="en-GB" dirty="0" smtClean="0"/>
              <a:t>Deletions</a:t>
            </a:r>
            <a:endParaRPr lang="en-GB" dirty="0"/>
          </a:p>
          <a:p>
            <a:r>
              <a:rPr lang="en-GB" dirty="0"/>
              <a:t>Update of email addresses</a:t>
            </a:r>
          </a:p>
          <a:p>
            <a:r>
              <a:rPr lang="en-GB" dirty="0"/>
              <a:t>Removal of old addresses like X400 addresses</a:t>
            </a:r>
          </a:p>
          <a:p>
            <a:r>
              <a:rPr lang="en-GB" dirty="0" smtClean="0"/>
              <a:t>Addition and removal from distribution </a:t>
            </a:r>
            <a:r>
              <a:rPr lang="en-GB" dirty="0"/>
              <a:t>groups</a:t>
            </a:r>
          </a:p>
          <a:p>
            <a:r>
              <a:rPr lang="en-GB" dirty="0" smtClean="0"/>
              <a:t>Assigning policies to users, like In-Place Hold, Retention Policies, Mobile Device Policies</a:t>
            </a:r>
            <a:endParaRPr lang="en-GB" dirty="0"/>
          </a:p>
          <a:p>
            <a:endParaRPr lang="en-GB" dirty="0" smtClean="0"/>
          </a:p>
        </p:txBody>
      </p:sp>
      <p:sp>
        <p:nvSpPr>
          <p:cNvPr id="3" name="Title 2"/>
          <p:cNvSpPr>
            <a:spLocks noGrp="1"/>
          </p:cNvSpPr>
          <p:nvPr>
            <p:ph type="title"/>
          </p:nvPr>
        </p:nvSpPr>
        <p:spPr/>
        <p:txBody>
          <a:bodyPr/>
          <a:lstStyle/>
          <a:p>
            <a:r>
              <a:rPr lang="en-GB" dirty="0" smtClean="0"/>
              <a:t>What </a:t>
            </a:r>
            <a:r>
              <a:rPr lang="en-GB" i="1" dirty="0" smtClean="0"/>
              <a:t>can</a:t>
            </a:r>
            <a:r>
              <a:rPr lang="en-GB" dirty="0" smtClean="0"/>
              <a:t> you automate?</a:t>
            </a:r>
            <a:endParaRPr lang="en-GB" dirty="0"/>
          </a:p>
        </p:txBody>
      </p:sp>
    </p:spTree>
    <p:extLst>
      <p:ext uri="{BB962C8B-B14F-4D97-AF65-F5344CB8AC3E}">
        <p14:creationId xmlns:p14="http://schemas.microsoft.com/office/powerpoint/2010/main" val="2089378709"/>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4400" b="1" dirty="0"/>
              <a:t>Black Belt Exchange and Office 365 PowerShell</a:t>
            </a:r>
            <a:br>
              <a:rPr lang="en-GB" sz="4400" b="1" dirty="0"/>
            </a:br>
            <a:r>
              <a:rPr lang="en-GB" sz="4400" dirty="0"/>
              <a:t/>
            </a:r>
            <a:br>
              <a:rPr lang="en-GB" sz="4400" dirty="0"/>
            </a:br>
            <a:endParaRPr lang="en-US" sz="4400" dirty="0"/>
          </a:p>
        </p:txBody>
      </p:sp>
      <p:sp>
        <p:nvSpPr>
          <p:cNvPr id="3" name="Text Placeholder 2"/>
          <p:cNvSpPr>
            <a:spLocks noGrp="1"/>
          </p:cNvSpPr>
          <p:nvPr>
            <p:ph type="body" sz="quarter" idx="14"/>
          </p:nvPr>
        </p:nvSpPr>
        <p:spPr/>
        <p:txBody>
          <a:bodyPr/>
          <a:lstStyle/>
          <a:p>
            <a:r>
              <a:rPr lang="en-US" dirty="0" smtClean="0"/>
              <a:t>Steve Goodman</a:t>
            </a:r>
          </a:p>
          <a:p>
            <a:r>
              <a:rPr lang="en-US" dirty="0" smtClean="0"/>
              <a:t>Senior Consultant, Ciber</a:t>
            </a:r>
            <a:endParaRPr lang="en-US" dirty="0"/>
          </a:p>
        </p:txBody>
      </p:sp>
      <p:sp>
        <p:nvSpPr>
          <p:cNvPr id="4" name="Text Placeholder 2"/>
          <p:cNvSpPr txBox="1">
            <a:spLocks/>
          </p:cNvSpPr>
          <p:nvPr/>
        </p:nvSpPr>
        <p:spPr bwMode="ltGray">
          <a:xfrm>
            <a:off x="274638" y="3390584"/>
            <a:ext cx="6400800" cy="1554478"/>
          </a:xfrm>
          <a:prstGeom prst="rect">
            <a:avLst/>
          </a:prstGeom>
        </p:spPr>
        <p:txBody>
          <a:bodyPr vert="horz" wrap="square" lIns="146304" tIns="109728" rIns="146304" bIns="109728" rtlCol="0">
            <a:noAutofit/>
          </a:bodyPr>
          <a:lstStyle>
            <a:lvl1pPr marL="0" marR="0" indent="0" algn="l" defTabSz="932742" rtl="0" eaLnBrk="1" fontAlgn="auto" latinLnBrk="0" hangingPunct="1">
              <a:lnSpc>
                <a:spcPct val="90000"/>
              </a:lnSpc>
              <a:spcBef>
                <a:spcPts val="0"/>
              </a:spcBef>
              <a:spcAft>
                <a:spcPts val="0"/>
              </a:spcAft>
              <a:buClr>
                <a:schemeClr val="tx1"/>
              </a:buClr>
              <a:buSzPct val="100000"/>
              <a:buFontTx/>
              <a:buNone/>
              <a:tabLst/>
              <a:defRPr sz="3200" kern="1200" spc="0" baseline="0">
                <a:gradFill>
                  <a:gsLst>
                    <a:gs pos="1250">
                      <a:srgbClr val="FFFFFF"/>
                    </a:gs>
                    <a:gs pos="99000">
                      <a:srgbClr val="FFFFFF"/>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FFFFFF"/>
              </a:buClr>
            </a:pPr>
            <a:r>
              <a:rPr lang="en-GB" dirty="0"/>
              <a:t>OFC-B220</a:t>
            </a:r>
            <a:endParaRPr lang="en-US" dirty="0"/>
          </a:p>
        </p:txBody>
      </p:sp>
    </p:spTree>
    <p:extLst>
      <p:ext uri="{BB962C8B-B14F-4D97-AF65-F5344CB8AC3E}">
        <p14:creationId xmlns:p14="http://schemas.microsoft.com/office/powerpoint/2010/main" val="17222616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4801314"/>
          </a:xfrm>
        </p:spPr>
        <p:txBody>
          <a:bodyPr/>
          <a:lstStyle/>
          <a:p>
            <a:r>
              <a:rPr lang="en-GB" dirty="0" smtClean="0"/>
              <a:t>Enable or disable OWA for users</a:t>
            </a:r>
          </a:p>
          <a:p>
            <a:r>
              <a:rPr lang="en-GB" dirty="0" smtClean="0"/>
              <a:t>Enabling users for Unified Messaging</a:t>
            </a:r>
          </a:p>
          <a:p>
            <a:r>
              <a:rPr lang="en-GB" dirty="0" smtClean="0"/>
              <a:t>Changing </a:t>
            </a:r>
            <a:r>
              <a:rPr lang="en-GB" dirty="0"/>
              <a:t>department </a:t>
            </a:r>
            <a:r>
              <a:rPr lang="en-GB" dirty="0" smtClean="0"/>
              <a:t>or job title details</a:t>
            </a:r>
            <a:endParaRPr lang="en-GB" dirty="0"/>
          </a:p>
          <a:p>
            <a:r>
              <a:rPr lang="en-GB" dirty="0"/>
              <a:t>Updating </a:t>
            </a:r>
            <a:r>
              <a:rPr lang="en-GB" dirty="0" smtClean="0"/>
              <a:t>contact phone numbers</a:t>
            </a:r>
            <a:endParaRPr lang="en-GB" dirty="0"/>
          </a:p>
          <a:p>
            <a:r>
              <a:rPr lang="en-GB" dirty="0"/>
              <a:t>Setting account expiry date</a:t>
            </a:r>
          </a:p>
          <a:p>
            <a:r>
              <a:rPr lang="en-GB" dirty="0"/>
              <a:t>Re-balancing mailboxes across databases</a:t>
            </a:r>
          </a:p>
          <a:p>
            <a:r>
              <a:rPr lang="en-GB" dirty="0"/>
              <a:t>Creating shared calendars with standard </a:t>
            </a:r>
            <a:r>
              <a:rPr lang="en-GB" dirty="0" smtClean="0"/>
              <a:t>settings</a:t>
            </a:r>
            <a:endParaRPr lang="en-GB" dirty="0"/>
          </a:p>
        </p:txBody>
      </p:sp>
      <p:sp>
        <p:nvSpPr>
          <p:cNvPr id="3" name="Title 2"/>
          <p:cNvSpPr>
            <a:spLocks noGrp="1"/>
          </p:cNvSpPr>
          <p:nvPr>
            <p:ph type="title"/>
          </p:nvPr>
        </p:nvSpPr>
        <p:spPr/>
        <p:txBody>
          <a:bodyPr/>
          <a:lstStyle/>
          <a:p>
            <a:r>
              <a:rPr lang="en-GB" dirty="0" smtClean="0"/>
              <a:t>A few more</a:t>
            </a:r>
            <a:endParaRPr lang="en-GB" dirty="0"/>
          </a:p>
        </p:txBody>
      </p:sp>
    </p:spTree>
    <p:extLst>
      <p:ext uri="{BB962C8B-B14F-4D97-AF65-F5344CB8AC3E}">
        <p14:creationId xmlns:p14="http://schemas.microsoft.com/office/powerpoint/2010/main" val="3801268569"/>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5478423"/>
          </a:xfrm>
        </p:spPr>
        <p:txBody>
          <a:bodyPr/>
          <a:lstStyle/>
          <a:p>
            <a:r>
              <a:rPr lang="en-GB" dirty="0" smtClean="0"/>
              <a:t>Collection </a:t>
            </a:r>
            <a:r>
              <a:rPr lang="en-GB" dirty="0"/>
              <a:t>of information about the organization</a:t>
            </a:r>
          </a:p>
          <a:p>
            <a:r>
              <a:rPr lang="en-GB" dirty="0"/>
              <a:t>Remediation of settings, such as UPN updates</a:t>
            </a:r>
          </a:p>
          <a:p>
            <a:r>
              <a:rPr lang="en-GB" dirty="0"/>
              <a:t>Setup and configuration of Office 365 tenants</a:t>
            </a:r>
          </a:p>
          <a:p>
            <a:r>
              <a:rPr lang="en-GB" dirty="0"/>
              <a:t>Licensing automation </a:t>
            </a:r>
          </a:p>
          <a:p>
            <a:r>
              <a:rPr lang="en-GB" dirty="0"/>
              <a:t>Mailbox </a:t>
            </a:r>
            <a:r>
              <a:rPr lang="en-GB" dirty="0" smtClean="0"/>
              <a:t>Migration to Exchange 2013</a:t>
            </a:r>
          </a:p>
          <a:p>
            <a:r>
              <a:rPr lang="en-GB" dirty="0" smtClean="0"/>
              <a:t>Creating Migration Batches for Office 365 migrations</a:t>
            </a:r>
          </a:p>
          <a:p>
            <a:r>
              <a:rPr lang="en-GB" dirty="0" smtClean="0"/>
              <a:t>The list goes on..</a:t>
            </a:r>
            <a:endParaRPr lang="en-GB" dirty="0"/>
          </a:p>
          <a:p>
            <a:endParaRPr lang="en-GB" dirty="0" smtClean="0"/>
          </a:p>
        </p:txBody>
      </p:sp>
      <p:sp>
        <p:nvSpPr>
          <p:cNvPr id="3" name="Title 2"/>
          <p:cNvSpPr>
            <a:spLocks noGrp="1"/>
          </p:cNvSpPr>
          <p:nvPr>
            <p:ph type="title"/>
          </p:nvPr>
        </p:nvSpPr>
        <p:spPr/>
        <p:txBody>
          <a:bodyPr/>
          <a:lstStyle/>
          <a:p>
            <a:r>
              <a:rPr lang="en-GB" dirty="0" smtClean="0"/>
              <a:t>Even more… and the list doesn’t end here</a:t>
            </a:r>
            <a:endParaRPr lang="en-GB" dirty="0"/>
          </a:p>
        </p:txBody>
      </p:sp>
    </p:spTree>
    <p:extLst>
      <p:ext uri="{BB962C8B-B14F-4D97-AF65-F5344CB8AC3E}">
        <p14:creationId xmlns:p14="http://schemas.microsoft.com/office/powerpoint/2010/main" val="409944159"/>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3459409"/>
          </a:xfrm>
        </p:spPr>
        <p:txBody>
          <a:bodyPr/>
          <a:lstStyle/>
          <a:p>
            <a:r>
              <a:rPr lang="en-GB" dirty="0"/>
              <a:t>Figure out what value you will get from automating using some sort of criteria, for example:</a:t>
            </a:r>
          </a:p>
          <a:p>
            <a:r>
              <a:rPr lang="en-GB" dirty="0" smtClean="0"/>
              <a:t>Will you do it more than once?</a:t>
            </a:r>
          </a:p>
          <a:p>
            <a:pPr lvl="1"/>
            <a:r>
              <a:rPr lang="en-GB" dirty="0"/>
              <a:t>This includes doing something once to everyone!</a:t>
            </a:r>
          </a:p>
          <a:p>
            <a:pPr fontAlgn="ctr"/>
            <a:r>
              <a:rPr lang="en-GB" dirty="0"/>
              <a:t>Will it save you time to automate it?</a:t>
            </a:r>
          </a:p>
          <a:p>
            <a:pPr lvl="1" fontAlgn="ctr"/>
            <a:r>
              <a:rPr lang="en-GB" dirty="0"/>
              <a:t>Sometimes a simple procedure is fine</a:t>
            </a:r>
            <a:r>
              <a:rPr lang="en-GB" dirty="0" smtClean="0"/>
              <a:t>!</a:t>
            </a:r>
            <a:endParaRPr lang="en-GB" dirty="0"/>
          </a:p>
        </p:txBody>
      </p:sp>
      <p:sp>
        <p:nvSpPr>
          <p:cNvPr id="3" name="Title 2"/>
          <p:cNvSpPr>
            <a:spLocks noGrp="1"/>
          </p:cNvSpPr>
          <p:nvPr>
            <p:ph type="title"/>
          </p:nvPr>
        </p:nvSpPr>
        <p:spPr/>
        <p:txBody>
          <a:bodyPr/>
          <a:lstStyle/>
          <a:p>
            <a:r>
              <a:rPr lang="en-GB" dirty="0"/>
              <a:t>But what </a:t>
            </a:r>
            <a:r>
              <a:rPr lang="en-GB" i="1" dirty="0"/>
              <a:t>should</a:t>
            </a:r>
            <a:r>
              <a:rPr lang="en-GB" dirty="0"/>
              <a:t> you automate?</a:t>
            </a:r>
          </a:p>
        </p:txBody>
      </p:sp>
    </p:spTree>
    <p:extLst>
      <p:ext uri="{BB962C8B-B14F-4D97-AF65-F5344CB8AC3E}">
        <p14:creationId xmlns:p14="http://schemas.microsoft.com/office/powerpoint/2010/main" val="2364276824"/>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4321183"/>
          </a:xfrm>
        </p:spPr>
        <p:txBody>
          <a:bodyPr/>
          <a:lstStyle/>
          <a:p>
            <a:pPr fontAlgn="ctr"/>
            <a:r>
              <a:rPr lang="en-GB" dirty="0" smtClean="0"/>
              <a:t>Can </a:t>
            </a:r>
            <a:r>
              <a:rPr lang="en-GB" dirty="0"/>
              <a:t>you avoid errors by automating it?</a:t>
            </a:r>
          </a:p>
          <a:p>
            <a:pPr lvl="1" fontAlgn="ctr"/>
            <a:r>
              <a:rPr lang="en-GB" dirty="0"/>
              <a:t>Or will it mean errors affect everyone else?</a:t>
            </a:r>
          </a:p>
          <a:p>
            <a:pPr fontAlgn="ctr"/>
            <a:r>
              <a:rPr lang="en-GB" dirty="0"/>
              <a:t>Will you be able to delegate it?</a:t>
            </a:r>
          </a:p>
          <a:p>
            <a:pPr lvl="1" fontAlgn="ctr"/>
            <a:r>
              <a:rPr lang="en-GB" dirty="0"/>
              <a:t>Replacing someone else doing it with the EAC with you doing it via PowerShell isn't great</a:t>
            </a:r>
          </a:p>
          <a:p>
            <a:pPr fontAlgn="ctr"/>
            <a:r>
              <a:rPr lang="en-GB" dirty="0"/>
              <a:t>Can you plug it into something else?</a:t>
            </a:r>
          </a:p>
          <a:p>
            <a:pPr lvl="1" fontAlgn="ctr"/>
            <a:r>
              <a:rPr lang="en-GB" dirty="0"/>
              <a:t>Does your service desk have the ability to interface with PowerShell?</a:t>
            </a:r>
          </a:p>
          <a:p>
            <a:endParaRPr lang="en-GB" dirty="0"/>
          </a:p>
        </p:txBody>
      </p:sp>
      <p:sp>
        <p:nvSpPr>
          <p:cNvPr id="3" name="Title 2"/>
          <p:cNvSpPr>
            <a:spLocks noGrp="1"/>
          </p:cNvSpPr>
          <p:nvPr>
            <p:ph type="title"/>
          </p:nvPr>
        </p:nvSpPr>
        <p:spPr/>
        <p:txBody>
          <a:bodyPr/>
          <a:lstStyle/>
          <a:p>
            <a:r>
              <a:rPr lang="en-GB" dirty="0"/>
              <a:t>But what </a:t>
            </a:r>
            <a:r>
              <a:rPr lang="en-GB" i="1" dirty="0"/>
              <a:t>should</a:t>
            </a:r>
            <a:r>
              <a:rPr lang="en-GB" dirty="0"/>
              <a:t> you automate?</a:t>
            </a:r>
          </a:p>
        </p:txBody>
      </p:sp>
    </p:spTree>
    <p:extLst>
      <p:ext uri="{BB962C8B-B14F-4D97-AF65-F5344CB8AC3E}">
        <p14:creationId xmlns:p14="http://schemas.microsoft.com/office/powerpoint/2010/main" val="2275877033"/>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6247864"/>
          </a:xfrm>
        </p:spPr>
        <p:txBody>
          <a:bodyPr/>
          <a:lstStyle/>
          <a:p>
            <a:pPr fontAlgn="ctr"/>
            <a:r>
              <a:rPr lang="en-GB" dirty="0"/>
              <a:t>If you know PowerShell, perform the task once using PowerShell</a:t>
            </a:r>
          </a:p>
          <a:p>
            <a:pPr lvl="1" fontAlgn="ctr"/>
            <a:r>
              <a:rPr lang="en-GB" dirty="0"/>
              <a:t>Start-Transcript</a:t>
            </a:r>
          </a:p>
          <a:p>
            <a:pPr fontAlgn="ctr"/>
            <a:r>
              <a:rPr lang="en-GB" dirty="0"/>
              <a:t>If you don't know PowerShell well</a:t>
            </a:r>
          </a:p>
          <a:p>
            <a:pPr lvl="1" fontAlgn="ctr"/>
            <a:r>
              <a:rPr lang="en-GB" dirty="0"/>
              <a:t>If it's on-premises Exchange, use the EAC or EMC</a:t>
            </a:r>
          </a:p>
          <a:p>
            <a:pPr fontAlgn="ctr"/>
            <a:r>
              <a:rPr lang="en-GB" dirty="0"/>
              <a:t>If it's not are their examples in the TechNet Gallery already?</a:t>
            </a:r>
          </a:p>
          <a:p>
            <a:pPr lvl="2" fontAlgn="ctr"/>
            <a:r>
              <a:rPr lang="en-GB" dirty="0"/>
              <a:t>Licensing is a good example</a:t>
            </a:r>
          </a:p>
          <a:p>
            <a:pPr lvl="2" fontAlgn="ctr"/>
            <a:r>
              <a:rPr lang="en-GB" dirty="0"/>
              <a:t>Rebalancing</a:t>
            </a:r>
          </a:p>
          <a:p>
            <a:pPr lvl="3" fontAlgn="ctr"/>
            <a:r>
              <a:rPr lang="en-GB" dirty="0"/>
              <a:t>More examples of my scripts</a:t>
            </a:r>
          </a:p>
          <a:p>
            <a:pPr lvl="2" fontAlgn="ctr"/>
            <a:r>
              <a:rPr lang="en-GB" dirty="0"/>
              <a:t>Learning from others is a GREAT WAY</a:t>
            </a:r>
          </a:p>
          <a:p>
            <a:endParaRPr lang="en-GB" dirty="0"/>
          </a:p>
        </p:txBody>
      </p:sp>
      <p:sp>
        <p:nvSpPr>
          <p:cNvPr id="3" name="Title 2"/>
          <p:cNvSpPr>
            <a:spLocks noGrp="1"/>
          </p:cNvSpPr>
          <p:nvPr>
            <p:ph type="title"/>
          </p:nvPr>
        </p:nvSpPr>
        <p:spPr/>
        <p:txBody>
          <a:bodyPr/>
          <a:lstStyle/>
          <a:p>
            <a:r>
              <a:rPr lang="en-GB" dirty="0" smtClean="0"/>
              <a:t>Get the template for doing it once</a:t>
            </a:r>
            <a:endParaRPr lang="en-GB" dirty="0"/>
          </a:p>
        </p:txBody>
      </p:sp>
    </p:spTree>
    <p:extLst>
      <p:ext uri="{BB962C8B-B14F-4D97-AF65-F5344CB8AC3E}">
        <p14:creationId xmlns:p14="http://schemas.microsoft.com/office/powerpoint/2010/main" val="2747650682"/>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6155531"/>
          </a:xfrm>
        </p:spPr>
        <p:txBody>
          <a:bodyPr/>
          <a:lstStyle/>
          <a:p>
            <a:pPr fontAlgn="ctr"/>
            <a:r>
              <a:rPr lang="en-GB" dirty="0"/>
              <a:t>Get the template for doing it one time</a:t>
            </a:r>
          </a:p>
          <a:p>
            <a:pPr lvl="1" fontAlgn="ctr"/>
            <a:r>
              <a:rPr lang="en-GB" dirty="0"/>
              <a:t>Basic Script</a:t>
            </a:r>
          </a:p>
          <a:p>
            <a:pPr lvl="2" fontAlgn="ctr"/>
            <a:r>
              <a:rPr lang="en-GB" dirty="0"/>
              <a:t>Input</a:t>
            </a:r>
          </a:p>
          <a:p>
            <a:pPr lvl="2" fontAlgn="ctr"/>
            <a:r>
              <a:rPr lang="en-GB" dirty="0"/>
              <a:t>Variables</a:t>
            </a:r>
          </a:p>
          <a:p>
            <a:pPr lvl="2" fontAlgn="ctr"/>
            <a:r>
              <a:rPr lang="en-GB" dirty="0"/>
              <a:t>Loop</a:t>
            </a:r>
          </a:p>
          <a:p>
            <a:pPr lvl="2" fontAlgn="ctr"/>
            <a:r>
              <a:rPr lang="en-GB" dirty="0"/>
              <a:t>Error Checking</a:t>
            </a:r>
          </a:p>
          <a:p>
            <a:pPr fontAlgn="ctr"/>
            <a:r>
              <a:rPr lang="en-GB" dirty="0" smtClean="0"/>
              <a:t>For example:</a:t>
            </a:r>
            <a:endParaRPr lang="en-GB" dirty="0"/>
          </a:p>
          <a:p>
            <a:pPr lvl="1" fontAlgn="ctr"/>
            <a:r>
              <a:rPr lang="en-GB" dirty="0"/>
              <a:t>Automate one time task</a:t>
            </a:r>
          </a:p>
          <a:p>
            <a:pPr lvl="2" fontAlgn="ctr"/>
            <a:r>
              <a:rPr lang="en-GB" dirty="0"/>
              <a:t>Disable ActiveSync for Group Members</a:t>
            </a:r>
          </a:p>
          <a:p>
            <a:pPr lvl="1" fontAlgn="ctr"/>
            <a:r>
              <a:rPr lang="en-GB" dirty="0"/>
              <a:t>Automate regular task</a:t>
            </a:r>
          </a:p>
          <a:p>
            <a:pPr lvl="2" fontAlgn="ctr"/>
            <a:r>
              <a:rPr lang="en-GB" dirty="0"/>
              <a:t>Setup Shared Mailbox</a:t>
            </a:r>
          </a:p>
          <a:p>
            <a:pPr lvl="2" fontAlgn="ctr"/>
            <a:r>
              <a:rPr lang="en-GB" dirty="0"/>
              <a:t>Assign Default Set of Permissions</a:t>
            </a:r>
          </a:p>
          <a:p>
            <a:pPr marL="0" indent="0">
              <a:buNone/>
            </a:pPr>
            <a:endParaRPr lang="en-GB" dirty="0" smtClean="0"/>
          </a:p>
        </p:txBody>
      </p:sp>
      <p:sp>
        <p:nvSpPr>
          <p:cNvPr id="3" name="Title 2"/>
          <p:cNvSpPr>
            <a:spLocks noGrp="1"/>
          </p:cNvSpPr>
          <p:nvPr>
            <p:ph type="title"/>
          </p:nvPr>
        </p:nvSpPr>
        <p:spPr/>
        <p:txBody>
          <a:bodyPr/>
          <a:lstStyle/>
          <a:p>
            <a:r>
              <a:rPr lang="en-GB" dirty="0" smtClean="0"/>
              <a:t>Create the template for doing it once</a:t>
            </a:r>
            <a:endParaRPr lang="en-GB" dirty="0"/>
          </a:p>
        </p:txBody>
      </p:sp>
    </p:spTree>
    <p:extLst>
      <p:ext uri="{BB962C8B-B14F-4D97-AF65-F5344CB8AC3E}">
        <p14:creationId xmlns:p14="http://schemas.microsoft.com/office/powerpoint/2010/main" val="1481183808"/>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6155531"/>
          </a:xfrm>
        </p:spPr>
        <p:txBody>
          <a:bodyPr/>
          <a:lstStyle/>
          <a:p>
            <a:pPr fontAlgn="ctr"/>
            <a:r>
              <a:rPr lang="en-GB" dirty="0" smtClean="0"/>
              <a:t>The </a:t>
            </a:r>
            <a:r>
              <a:rPr lang="en-GB" smtClean="0"/>
              <a:t>template allows you </a:t>
            </a:r>
            <a:r>
              <a:rPr lang="en-GB" dirty="0" smtClean="0"/>
              <a:t>to make it repeatable</a:t>
            </a:r>
            <a:endParaRPr lang="en-GB" dirty="0"/>
          </a:p>
          <a:p>
            <a:pPr lvl="1" fontAlgn="ctr"/>
            <a:r>
              <a:rPr lang="en-GB" dirty="0" smtClean="0"/>
              <a:t>Make a Basic </a:t>
            </a:r>
            <a:r>
              <a:rPr lang="en-GB" dirty="0"/>
              <a:t>Script</a:t>
            </a:r>
          </a:p>
          <a:p>
            <a:pPr lvl="2" fontAlgn="ctr"/>
            <a:r>
              <a:rPr lang="en-GB" dirty="0" smtClean="0"/>
              <a:t>Do you need input?</a:t>
            </a:r>
            <a:endParaRPr lang="en-GB" dirty="0"/>
          </a:p>
          <a:p>
            <a:pPr lvl="2" fontAlgn="ctr"/>
            <a:r>
              <a:rPr lang="en-GB" dirty="0" smtClean="0"/>
              <a:t>Do you have variables to set</a:t>
            </a:r>
            <a:endParaRPr lang="en-GB" dirty="0"/>
          </a:p>
          <a:p>
            <a:pPr lvl="2" fontAlgn="ctr"/>
            <a:r>
              <a:rPr lang="en-GB" dirty="0" smtClean="0"/>
              <a:t>Will you want to loop through a list (for example, mailboxes)</a:t>
            </a:r>
            <a:endParaRPr lang="en-GB" dirty="0"/>
          </a:p>
          <a:p>
            <a:pPr lvl="2" fontAlgn="ctr"/>
            <a:r>
              <a:rPr lang="en-GB" dirty="0" smtClean="0"/>
              <a:t>Should you check for errors?</a:t>
            </a:r>
            <a:endParaRPr lang="en-GB" dirty="0"/>
          </a:p>
          <a:p>
            <a:pPr fontAlgn="ctr"/>
            <a:r>
              <a:rPr lang="en-GB" dirty="0" smtClean="0"/>
              <a:t>A couple of demos….</a:t>
            </a:r>
            <a:endParaRPr lang="en-GB" dirty="0"/>
          </a:p>
          <a:p>
            <a:pPr lvl="1" fontAlgn="ctr"/>
            <a:r>
              <a:rPr lang="en-GB" dirty="0"/>
              <a:t>Automate </a:t>
            </a:r>
            <a:r>
              <a:rPr lang="en-GB" dirty="0" smtClean="0"/>
              <a:t>a one </a:t>
            </a:r>
            <a:r>
              <a:rPr lang="en-GB" dirty="0"/>
              <a:t>time task</a:t>
            </a:r>
          </a:p>
          <a:p>
            <a:pPr lvl="2" fontAlgn="ctr"/>
            <a:r>
              <a:rPr lang="en-GB" dirty="0"/>
              <a:t>Disable ActiveSync for Group Members</a:t>
            </a:r>
          </a:p>
          <a:p>
            <a:pPr lvl="1" fontAlgn="ctr"/>
            <a:r>
              <a:rPr lang="en-GB" dirty="0"/>
              <a:t>Automate </a:t>
            </a:r>
            <a:r>
              <a:rPr lang="en-GB" dirty="0" smtClean="0"/>
              <a:t>a regular </a:t>
            </a:r>
            <a:r>
              <a:rPr lang="en-GB" dirty="0"/>
              <a:t>task</a:t>
            </a:r>
          </a:p>
          <a:p>
            <a:pPr lvl="2" fontAlgn="ctr"/>
            <a:r>
              <a:rPr lang="en-GB" dirty="0"/>
              <a:t>Setup Shared Mailbox</a:t>
            </a:r>
          </a:p>
          <a:p>
            <a:pPr lvl="2" fontAlgn="ctr"/>
            <a:r>
              <a:rPr lang="en-GB" dirty="0"/>
              <a:t>Assign Default Set of Permissions</a:t>
            </a:r>
          </a:p>
          <a:p>
            <a:pPr marL="0" indent="0">
              <a:buNone/>
            </a:pPr>
            <a:endParaRPr lang="en-GB" dirty="0" smtClean="0"/>
          </a:p>
        </p:txBody>
      </p:sp>
      <p:sp>
        <p:nvSpPr>
          <p:cNvPr id="3" name="Title 2"/>
          <p:cNvSpPr>
            <a:spLocks noGrp="1"/>
          </p:cNvSpPr>
          <p:nvPr>
            <p:ph type="title"/>
          </p:nvPr>
        </p:nvSpPr>
        <p:spPr/>
        <p:txBody>
          <a:bodyPr/>
          <a:lstStyle/>
          <a:p>
            <a:r>
              <a:rPr lang="en-GB" dirty="0" smtClean="0"/>
              <a:t>Use the template for doing it once</a:t>
            </a:r>
            <a:endParaRPr lang="en-GB" dirty="0"/>
          </a:p>
        </p:txBody>
      </p:sp>
    </p:spTree>
    <p:extLst>
      <p:ext uri="{BB962C8B-B14F-4D97-AF65-F5344CB8AC3E}">
        <p14:creationId xmlns:p14="http://schemas.microsoft.com/office/powerpoint/2010/main" val="1356737817"/>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Demo</a:t>
            </a:r>
            <a:endParaRPr lang="en-GB" dirty="0"/>
          </a:p>
        </p:txBody>
      </p:sp>
      <p:sp>
        <p:nvSpPr>
          <p:cNvPr id="3" name="Text Placeholder 2"/>
          <p:cNvSpPr>
            <a:spLocks noGrp="1"/>
          </p:cNvSpPr>
          <p:nvPr>
            <p:ph type="body" sz="quarter" idx="12"/>
          </p:nvPr>
        </p:nvSpPr>
        <p:spPr/>
        <p:txBody>
          <a:bodyPr/>
          <a:lstStyle/>
          <a:p>
            <a:endParaRPr lang="en-GB"/>
          </a:p>
        </p:txBody>
      </p:sp>
    </p:spTree>
    <p:extLst>
      <p:ext uri="{BB962C8B-B14F-4D97-AF65-F5344CB8AC3E}">
        <p14:creationId xmlns:p14="http://schemas.microsoft.com/office/powerpoint/2010/main" val="342174791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Monitoring and Troubleshooting</a:t>
            </a:r>
            <a:endParaRPr lang="en-GB" dirty="0"/>
          </a:p>
        </p:txBody>
      </p:sp>
    </p:spTree>
    <p:extLst>
      <p:ext uri="{BB962C8B-B14F-4D97-AF65-F5344CB8AC3E}">
        <p14:creationId xmlns:p14="http://schemas.microsoft.com/office/powerpoint/2010/main" val="1409068308"/>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5232202"/>
          </a:xfrm>
        </p:spPr>
        <p:txBody>
          <a:bodyPr/>
          <a:lstStyle/>
          <a:p>
            <a:r>
              <a:rPr lang="en-GB" dirty="0" smtClean="0"/>
              <a:t>For pro-active monitoring, use an off-the-shelf solution</a:t>
            </a:r>
          </a:p>
          <a:p>
            <a:r>
              <a:rPr lang="en-GB" dirty="0" smtClean="0"/>
              <a:t>But, there are times you want to gain an insight into your Exchange infrastructure</a:t>
            </a:r>
          </a:p>
          <a:p>
            <a:pPr lvl="1"/>
            <a:r>
              <a:rPr lang="en-GB" dirty="0" smtClean="0"/>
              <a:t>Getting a regular overview of the environment</a:t>
            </a:r>
          </a:p>
          <a:p>
            <a:pPr lvl="1"/>
            <a:r>
              <a:rPr lang="en-GB" dirty="0" smtClean="0"/>
              <a:t>Collecting data to monitor changes or growth</a:t>
            </a:r>
          </a:p>
          <a:p>
            <a:pPr lvl="1"/>
            <a:r>
              <a:rPr lang="en-GB" dirty="0" smtClean="0"/>
              <a:t>Exporting logs for historical value or to import into a third-party system,</a:t>
            </a:r>
          </a:p>
          <a:p>
            <a:pPr lvl="1"/>
            <a:r>
              <a:rPr lang="en-GB" dirty="0" smtClean="0"/>
              <a:t>Building a bespoke interface into your existing monitoring system</a:t>
            </a:r>
          </a:p>
          <a:p>
            <a:pPr lvl="1"/>
            <a:r>
              <a:rPr lang="en-GB" dirty="0" smtClean="0"/>
              <a:t>And of course – collecting data for Troubleshooting</a:t>
            </a:r>
          </a:p>
          <a:p>
            <a:r>
              <a:rPr lang="en-GB" dirty="0" smtClean="0"/>
              <a:t>Let’s have a look at a few examples…</a:t>
            </a:r>
          </a:p>
        </p:txBody>
      </p:sp>
      <p:sp>
        <p:nvSpPr>
          <p:cNvPr id="3" name="Title 2"/>
          <p:cNvSpPr>
            <a:spLocks noGrp="1"/>
          </p:cNvSpPr>
          <p:nvPr>
            <p:ph type="title"/>
          </p:nvPr>
        </p:nvSpPr>
        <p:spPr/>
        <p:txBody>
          <a:bodyPr/>
          <a:lstStyle/>
          <a:p>
            <a:r>
              <a:rPr lang="en-GB" dirty="0" smtClean="0"/>
              <a:t>What should you monitor?</a:t>
            </a:r>
            <a:endParaRPr lang="en-GB" dirty="0"/>
          </a:p>
        </p:txBody>
      </p:sp>
    </p:spTree>
    <p:extLst>
      <p:ext uri="{BB962C8B-B14F-4D97-AF65-F5344CB8AC3E}">
        <p14:creationId xmlns:p14="http://schemas.microsoft.com/office/powerpoint/2010/main" val="256737948"/>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Welcome</a:t>
            </a:r>
            <a:endParaRPr lang="en-GB" dirty="0"/>
          </a:p>
        </p:txBody>
      </p:sp>
      <p:sp>
        <p:nvSpPr>
          <p:cNvPr id="3" name="Text Placeholder 2"/>
          <p:cNvSpPr>
            <a:spLocks noGrp="1"/>
          </p:cNvSpPr>
          <p:nvPr>
            <p:ph type="body" sz="quarter" idx="11"/>
          </p:nvPr>
        </p:nvSpPr>
        <p:spPr>
          <a:xfrm>
            <a:off x="274639" y="1212849"/>
            <a:ext cx="11889564" cy="2092881"/>
          </a:xfrm>
        </p:spPr>
        <p:txBody>
          <a:bodyPr/>
          <a:lstStyle/>
          <a:p>
            <a:r>
              <a:rPr lang="en-GB" dirty="0" smtClean="0"/>
              <a:t>Steve Goodman</a:t>
            </a:r>
            <a:endParaRPr lang="en-GB" dirty="0"/>
          </a:p>
          <a:p>
            <a:pPr lvl="1"/>
            <a:r>
              <a:rPr lang="en-GB" dirty="0" smtClean="0"/>
              <a:t>Exchange Server MVP</a:t>
            </a:r>
          </a:p>
          <a:p>
            <a:pPr lvl="1"/>
            <a:r>
              <a:rPr lang="en-GB" dirty="0" smtClean="0"/>
              <a:t>Senior Consultant as Ciber in the UK</a:t>
            </a:r>
          </a:p>
          <a:p>
            <a:pPr lvl="1"/>
            <a:r>
              <a:rPr lang="en-GB" dirty="0" smtClean="0"/>
              <a:t>Writer for MSExchange.org and SearchExchange.com</a:t>
            </a:r>
          </a:p>
          <a:p>
            <a:pPr lvl="1"/>
            <a:r>
              <a:rPr lang="en-GB" dirty="0" smtClean="0"/>
              <a:t>Host of the UC Architects Podcast</a:t>
            </a:r>
          </a:p>
        </p:txBody>
      </p:sp>
    </p:spTree>
    <p:extLst>
      <p:ext uri="{BB962C8B-B14F-4D97-AF65-F5344CB8AC3E}">
        <p14:creationId xmlns:p14="http://schemas.microsoft.com/office/powerpoint/2010/main" val="1886370029"/>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4985980"/>
          </a:xfrm>
        </p:spPr>
        <p:txBody>
          <a:bodyPr/>
          <a:lstStyle/>
          <a:p>
            <a:r>
              <a:rPr lang="en-GB" dirty="0" smtClean="0"/>
              <a:t>You can export data from Exchange or Office 365 and store it, then compare historical data at a later date</a:t>
            </a:r>
          </a:p>
          <a:p>
            <a:r>
              <a:rPr lang="en-GB" dirty="0" smtClean="0"/>
              <a:t>For example – keeping an record of mailbox growth</a:t>
            </a:r>
          </a:p>
          <a:p>
            <a:r>
              <a:rPr lang="en-GB" dirty="0" smtClean="0"/>
              <a:t>Use the </a:t>
            </a:r>
            <a:r>
              <a:rPr lang="en-GB" i="1" dirty="0" smtClean="0"/>
              <a:t>Export-</a:t>
            </a:r>
            <a:r>
              <a:rPr lang="en-GB" i="1" dirty="0" err="1" smtClean="0"/>
              <a:t>CliXML</a:t>
            </a:r>
            <a:r>
              <a:rPr lang="en-GB" dirty="0" smtClean="0"/>
              <a:t> cmdlet to export the results of a PowerShell cmdlet as a point in time snapshot</a:t>
            </a:r>
          </a:p>
          <a:p>
            <a:r>
              <a:rPr lang="en-GB" dirty="0" smtClean="0"/>
              <a:t>Then use the </a:t>
            </a:r>
            <a:r>
              <a:rPr lang="en-GB" i="1" dirty="0" smtClean="0"/>
              <a:t>Import-</a:t>
            </a:r>
            <a:r>
              <a:rPr lang="en-GB" i="1" dirty="0" err="1" smtClean="0"/>
              <a:t>CliXML</a:t>
            </a:r>
            <a:r>
              <a:rPr lang="en-GB" dirty="0"/>
              <a:t> </a:t>
            </a:r>
            <a:r>
              <a:rPr lang="en-GB" dirty="0" smtClean="0"/>
              <a:t>cmdlet to import the snapshot at a later date for comparison</a:t>
            </a:r>
            <a:endParaRPr lang="en-GB" dirty="0"/>
          </a:p>
        </p:txBody>
      </p:sp>
      <p:sp>
        <p:nvSpPr>
          <p:cNvPr id="3" name="Title 2"/>
          <p:cNvSpPr>
            <a:spLocks noGrp="1"/>
          </p:cNvSpPr>
          <p:nvPr>
            <p:ph type="title"/>
          </p:nvPr>
        </p:nvSpPr>
        <p:spPr/>
        <p:txBody>
          <a:bodyPr/>
          <a:lstStyle/>
          <a:p>
            <a:r>
              <a:rPr lang="en-GB" dirty="0" smtClean="0"/>
              <a:t>Monitoring your environment for growth</a:t>
            </a:r>
            <a:endParaRPr lang="en-GB" dirty="0"/>
          </a:p>
        </p:txBody>
      </p:sp>
    </p:spTree>
    <p:extLst>
      <p:ext uri="{BB962C8B-B14F-4D97-AF65-F5344CB8AC3E}">
        <p14:creationId xmlns:p14="http://schemas.microsoft.com/office/powerpoint/2010/main" val="474255920"/>
      </p:ext>
    </p:extLst>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Demo</a:t>
            </a:r>
            <a:endParaRPr lang="en-GB" dirty="0"/>
          </a:p>
        </p:txBody>
      </p:sp>
      <p:sp>
        <p:nvSpPr>
          <p:cNvPr id="3" name="Text Placeholder 2"/>
          <p:cNvSpPr>
            <a:spLocks noGrp="1"/>
          </p:cNvSpPr>
          <p:nvPr>
            <p:ph type="body" sz="quarter" idx="12"/>
          </p:nvPr>
        </p:nvSpPr>
        <p:spPr/>
        <p:txBody>
          <a:bodyPr/>
          <a:lstStyle/>
          <a:p>
            <a:endParaRPr lang="en-GB"/>
          </a:p>
        </p:txBody>
      </p:sp>
    </p:spTree>
    <p:extLst>
      <p:ext uri="{BB962C8B-B14F-4D97-AF65-F5344CB8AC3E}">
        <p14:creationId xmlns:p14="http://schemas.microsoft.com/office/powerpoint/2010/main" val="72001850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4001095"/>
          </a:xfrm>
        </p:spPr>
        <p:txBody>
          <a:bodyPr/>
          <a:lstStyle/>
          <a:p>
            <a:pPr fontAlgn="ctr"/>
            <a:r>
              <a:rPr lang="en-GB" dirty="0" smtClean="0"/>
              <a:t>An example </a:t>
            </a:r>
            <a:r>
              <a:rPr lang="en-GB" dirty="0"/>
              <a:t>- troubleshooting </a:t>
            </a:r>
            <a:r>
              <a:rPr lang="en-GB" dirty="0" smtClean="0"/>
              <a:t>Availability:</a:t>
            </a:r>
            <a:endParaRPr lang="en-GB" dirty="0"/>
          </a:p>
          <a:p>
            <a:pPr fontAlgn="ctr"/>
            <a:r>
              <a:rPr lang="en-GB" dirty="0" smtClean="0"/>
              <a:t>Switch </a:t>
            </a:r>
            <a:r>
              <a:rPr lang="en-GB" dirty="0"/>
              <a:t>on increased logging across all CAS servers</a:t>
            </a:r>
          </a:p>
          <a:p>
            <a:pPr fontAlgn="ctr"/>
            <a:r>
              <a:rPr lang="en-GB" dirty="0" smtClean="0"/>
              <a:t>Retrieve </a:t>
            </a:r>
            <a:r>
              <a:rPr lang="en-GB" dirty="0"/>
              <a:t>and </a:t>
            </a:r>
            <a:r>
              <a:rPr lang="en-GB" dirty="0" smtClean="0"/>
              <a:t>collate </a:t>
            </a:r>
            <a:r>
              <a:rPr lang="en-GB" dirty="0"/>
              <a:t>logs, filtered for relevant errors from the Event Logs</a:t>
            </a:r>
          </a:p>
          <a:p>
            <a:pPr fontAlgn="ctr"/>
            <a:r>
              <a:rPr lang="en-GB" dirty="0" smtClean="0"/>
              <a:t>Search </a:t>
            </a:r>
            <a:r>
              <a:rPr lang="en-GB" dirty="0"/>
              <a:t>for particular errors in IIS Logs</a:t>
            </a:r>
          </a:p>
          <a:p>
            <a:endParaRPr lang="en-GB" dirty="0"/>
          </a:p>
        </p:txBody>
      </p:sp>
      <p:sp>
        <p:nvSpPr>
          <p:cNvPr id="3" name="Title 2"/>
          <p:cNvSpPr>
            <a:spLocks noGrp="1"/>
          </p:cNvSpPr>
          <p:nvPr>
            <p:ph type="title"/>
          </p:nvPr>
        </p:nvSpPr>
        <p:spPr/>
        <p:txBody>
          <a:bodyPr/>
          <a:lstStyle/>
          <a:p>
            <a:r>
              <a:rPr lang="en-GB" dirty="0" smtClean="0"/>
              <a:t>Automating Troubleshooting</a:t>
            </a:r>
            <a:endParaRPr lang="en-GB" dirty="0"/>
          </a:p>
        </p:txBody>
      </p:sp>
    </p:spTree>
    <p:extLst>
      <p:ext uri="{BB962C8B-B14F-4D97-AF65-F5344CB8AC3E}">
        <p14:creationId xmlns:p14="http://schemas.microsoft.com/office/powerpoint/2010/main" val="457385115"/>
      </p:ext>
    </p:extLst>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Demo</a:t>
            </a:r>
            <a:endParaRPr lang="en-GB" dirty="0"/>
          </a:p>
        </p:txBody>
      </p:sp>
      <p:sp>
        <p:nvSpPr>
          <p:cNvPr id="3" name="Text Placeholder 2"/>
          <p:cNvSpPr>
            <a:spLocks noGrp="1"/>
          </p:cNvSpPr>
          <p:nvPr>
            <p:ph type="body" sz="quarter" idx="12"/>
          </p:nvPr>
        </p:nvSpPr>
        <p:spPr/>
        <p:txBody>
          <a:bodyPr/>
          <a:lstStyle/>
          <a:p>
            <a:endParaRPr lang="en-GB"/>
          </a:p>
        </p:txBody>
      </p:sp>
    </p:spTree>
    <p:extLst>
      <p:ext uri="{BB962C8B-B14F-4D97-AF65-F5344CB8AC3E}">
        <p14:creationId xmlns:p14="http://schemas.microsoft.com/office/powerpoint/2010/main" val="229488912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3988784"/>
          </a:xfrm>
        </p:spPr>
        <p:txBody>
          <a:bodyPr/>
          <a:lstStyle/>
          <a:p>
            <a:pPr fontAlgn="ctr"/>
            <a:r>
              <a:rPr lang="en-GB" dirty="0" smtClean="0"/>
              <a:t>What is the Exchange Environment Report</a:t>
            </a:r>
          </a:p>
          <a:p>
            <a:pPr fontAlgn="ctr"/>
            <a:r>
              <a:rPr lang="en-GB" dirty="0" smtClean="0"/>
              <a:t>Useful for:</a:t>
            </a:r>
          </a:p>
          <a:p>
            <a:pPr lvl="1" fontAlgn="ctr"/>
            <a:r>
              <a:rPr lang="en-GB" dirty="0"/>
              <a:t>Overview of patch levels</a:t>
            </a:r>
          </a:p>
          <a:p>
            <a:pPr lvl="1" fontAlgn="ctr"/>
            <a:r>
              <a:rPr lang="en-GB" dirty="0"/>
              <a:t>Mailbox distribution across the environment</a:t>
            </a:r>
          </a:p>
          <a:p>
            <a:pPr lvl="1" fontAlgn="ctr"/>
            <a:r>
              <a:rPr lang="en-GB" dirty="0"/>
              <a:t>Last backups </a:t>
            </a:r>
            <a:r>
              <a:rPr lang="en-GB" dirty="0" err="1"/>
              <a:t>etc</a:t>
            </a:r>
            <a:endParaRPr lang="en-GB" dirty="0"/>
          </a:p>
          <a:p>
            <a:pPr fontAlgn="ctr"/>
            <a:r>
              <a:rPr lang="en-GB" dirty="0" smtClean="0"/>
              <a:t>Demo of usage and results</a:t>
            </a:r>
            <a:endParaRPr lang="en-GB" dirty="0"/>
          </a:p>
          <a:p>
            <a:endParaRPr lang="en-GB" dirty="0"/>
          </a:p>
        </p:txBody>
      </p:sp>
      <p:sp>
        <p:nvSpPr>
          <p:cNvPr id="3" name="Title 2"/>
          <p:cNvSpPr>
            <a:spLocks noGrp="1"/>
          </p:cNvSpPr>
          <p:nvPr>
            <p:ph type="title"/>
          </p:nvPr>
        </p:nvSpPr>
        <p:spPr/>
        <p:txBody>
          <a:bodyPr/>
          <a:lstStyle/>
          <a:p>
            <a:r>
              <a:rPr lang="en-GB" dirty="0" smtClean="0"/>
              <a:t>Generating Environment Reports</a:t>
            </a:r>
            <a:endParaRPr lang="en-GB" dirty="0"/>
          </a:p>
        </p:txBody>
      </p:sp>
    </p:spTree>
    <p:extLst>
      <p:ext uri="{BB962C8B-B14F-4D97-AF65-F5344CB8AC3E}">
        <p14:creationId xmlns:p14="http://schemas.microsoft.com/office/powerpoint/2010/main" val="4085492227"/>
      </p:ext>
    </p:extLst>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Exchange Environment Report</a:t>
            </a:r>
            <a:endParaRPr lang="en-GB" dirty="0"/>
          </a:p>
        </p:txBody>
      </p:sp>
      <p:pic>
        <p:nvPicPr>
          <p:cNvPr id="4" name="Picture 3"/>
          <p:cNvPicPr>
            <a:picLocks noChangeAspect="1"/>
          </p:cNvPicPr>
          <p:nvPr/>
        </p:nvPicPr>
        <p:blipFill>
          <a:blip r:embed="rId3"/>
          <a:stretch>
            <a:fillRect/>
          </a:stretch>
        </p:blipFill>
        <p:spPr>
          <a:xfrm>
            <a:off x="457597" y="1212849"/>
            <a:ext cx="10587753" cy="5402269"/>
          </a:xfrm>
          <a:prstGeom prst="rect">
            <a:avLst/>
          </a:prstGeom>
        </p:spPr>
      </p:pic>
    </p:spTree>
    <p:extLst>
      <p:ext uri="{BB962C8B-B14F-4D97-AF65-F5344CB8AC3E}">
        <p14:creationId xmlns:p14="http://schemas.microsoft.com/office/powerpoint/2010/main" val="1284378994"/>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5355312"/>
          </a:xfrm>
        </p:spPr>
        <p:txBody>
          <a:bodyPr/>
          <a:lstStyle/>
          <a:p>
            <a:pPr fontAlgn="ctr"/>
            <a:r>
              <a:rPr lang="en-GB" dirty="0" smtClean="0"/>
              <a:t>For example a report on your Office 365 tenant</a:t>
            </a:r>
          </a:p>
          <a:p>
            <a:pPr fontAlgn="ctr"/>
            <a:r>
              <a:rPr lang="en-GB" dirty="0" smtClean="0"/>
              <a:t>We will use the following PowerShell features</a:t>
            </a:r>
            <a:endParaRPr lang="en-GB" dirty="0"/>
          </a:p>
          <a:p>
            <a:pPr fontAlgn="ctr"/>
            <a:r>
              <a:rPr lang="en-GB" dirty="0" err="1"/>
              <a:t>Hashtables</a:t>
            </a:r>
            <a:r>
              <a:rPr lang="en-GB" dirty="0"/>
              <a:t> to store data</a:t>
            </a:r>
          </a:p>
          <a:p>
            <a:pPr fontAlgn="ctr"/>
            <a:r>
              <a:rPr lang="en-GB" dirty="0"/>
              <a:t>Functions to collect individual pieces of data or output </a:t>
            </a:r>
            <a:r>
              <a:rPr lang="en-GB" dirty="0" smtClean="0"/>
              <a:t>content</a:t>
            </a:r>
          </a:p>
          <a:p>
            <a:pPr fontAlgn="ctr"/>
            <a:r>
              <a:rPr lang="en-GB" dirty="0" smtClean="0"/>
              <a:t>Output the results as HTML</a:t>
            </a:r>
            <a:endParaRPr lang="en-GB" dirty="0"/>
          </a:p>
          <a:p>
            <a:pPr fontAlgn="ctr"/>
            <a:endParaRPr lang="en-GB" dirty="0"/>
          </a:p>
          <a:p>
            <a:endParaRPr lang="en-GB" dirty="0"/>
          </a:p>
        </p:txBody>
      </p:sp>
      <p:sp>
        <p:nvSpPr>
          <p:cNvPr id="3" name="Title 2"/>
          <p:cNvSpPr>
            <a:spLocks noGrp="1"/>
          </p:cNvSpPr>
          <p:nvPr>
            <p:ph type="title"/>
          </p:nvPr>
        </p:nvSpPr>
        <p:spPr/>
        <p:txBody>
          <a:bodyPr/>
          <a:lstStyle/>
          <a:p>
            <a:r>
              <a:rPr lang="en-GB" dirty="0" smtClean="0"/>
              <a:t>Creating your own environment report</a:t>
            </a:r>
            <a:endParaRPr lang="en-GB" dirty="0"/>
          </a:p>
        </p:txBody>
      </p:sp>
    </p:spTree>
    <p:extLst>
      <p:ext uri="{BB962C8B-B14F-4D97-AF65-F5344CB8AC3E}">
        <p14:creationId xmlns:p14="http://schemas.microsoft.com/office/powerpoint/2010/main" val="1168370083"/>
      </p:ext>
    </p:extLst>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Demo</a:t>
            </a:r>
            <a:endParaRPr lang="en-GB" dirty="0"/>
          </a:p>
        </p:txBody>
      </p:sp>
      <p:sp>
        <p:nvSpPr>
          <p:cNvPr id="3" name="Text Placeholder 2"/>
          <p:cNvSpPr>
            <a:spLocks noGrp="1"/>
          </p:cNvSpPr>
          <p:nvPr>
            <p:ph type="body" sz="quarter" idx="12"/>
          </p:nvPr>
        </p:nvSpPr>
        <p:spPr/>
        <p:txBody>
          <a:bodyPr/>
          <a:lstStyle/>
          <a:p>
            <a:endParaRPr lang="en-GB"/>
          </a:p>
        </p:txBody>
      </p:sp>
    </p:spTree>
    <p:extLst>
      <p:ext uri="{BB962C8B-B14F-4D97-AF65-F5344CB8AC3E}">
        <p14:creationId xmlns:p14="http://schemas.microsoft.com/office/powerpoint/2010/main" val="129903232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Summary</a:t>
            </a:r>
            <a:endParaRPr lang="en-GB" dirty="0"/>
          </a:p>
        </p:txBody>
      </p:sp>
    </p:spTree>
    <p:extLst>
      <p:ext uri="{BB962C8B-B14F-4D97-AF65-F5344CB8AC3E}">
        <p14:creationId xmlns:p14="http://schemas.microsoft.com/office/powerpoint/2010/main" val="2650431125"/>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5343001"/>
          </a:xfrm>
        </p:spPr>
        <p:txBody>
          <a:bodyPr/>
          <a:lstStyle/>
          <a:p>
            <a:pPr fontAlgn="ctr"/>
            <a:r>
              <a:rPr lang="en-GB" dirty="0"/>
              <a:t>Use PowerShell </a:t>
            </a:r>
            <a:r>
              <a:rPr lang="en-GB" dirty="0" smtClean="0"/>
              <a:t>to </a:t>
            </a:r>
            <a:r>
              <a:rPr lang="en-GB" dirty="0"/>
              <a:t>automate management</a:t>
            </a:r>
          </a:p>
          <a:p>
            <a:pPr lvl="1" fontAlgn="ctr"/>
            <a:r>
              <a:rPr lang="en-GB" dirty="0"/>
              <a:t>Laborious </a:t>
            </a:r>
            <a:r>
              <a:rPr lang="en-GB" dirty="0" smtClean="0"/>
              <a:t>tasks, Error </a:t>
            </a:r>
            <a:r>
              <a:rPr lang="en-GB" dirty="0"/>
              <a:t>prone tasks</a:t>
            </a:r>
          </a:p>
          <a:p>
            <a:pPr lvl="1" fontAlgn="ctr"/>
            <a:r>
              <a:rPr lang="en-GB" dirty="0"/>
              <a:t>Automation with PowerShell should equal less human </a:t>
            </a:r>
            <a:r>
              <a:rPr lang="en-GB" dirty="0" smtClean="0"/>
              <a:t>mistakes (but test!)</a:t>
            </a:r>
            <a:endParaRPr lang="en-GB" dirty="0"/>
          </a:p>
          <a:p>
            <a:pPr fontAlgn="ctr"/>
            <a:r>
              <a:rPr lang="en-GB" dirty="0" smtClean="0"/>
              <a:t>Monitor </a:t>
            </a:r>
            <a:r>
              <a:rPr lang="en-GB" dirty="0"/>
              <a:t>and report </a:t>
            </a:r>
            <a:r>
              <a:rPr lang="en-GB" dirty="0" smtClean="0"/>
              <a:t>using </a:t>
            </a:r>
            <a:r>
              <a:rPr lang="en-GB" dirty="0"/>
              <a:t>PowerShell</a:t>
            </a:r>
          </a:p>
          <a:p>
            <a:pPr lvl="1" fontAlgn="ctr"/>
            <a:r>
              <a:rPr lang="en-GB" dirty="0"/>
              <a:t>You don't need to reinvent the wheel, good scripts are out there to assist</a:t>
            </a:r>
          </a:p>
          <a:p>
            <a:pPr lvl="1" fontAlgn="ctr"/>
            <a:r>
              <a:rPr lang="en-GB" dirty="0"/>
              <a:t>Don't create a new monitoring system, and use Managed Availability cmdlets </a:t>
            </a:r>
            <a:endParaRPr lang="en-GB" dirty="0" smtClean="0"/>
          </a:p>
          <a:p>
            <a:pPr fontAlgn="ctr"/>
            <a:r>
              <a:rPr lang="en-GB" dirty="0" smtClean="0"/>
              <a:t>Use </a:t>
            </a:r>
            <a:r>
              <a:rPr lang="en-GB" dirty="0"/>
              <a:t>PowerShell to switch on troubleshooting </a:t>
            </a:r>
            <a:r>
              <a:rPr lang="en-GB" dirty="0" smtClean="0"/>
              <a:t>and </a:t>
            </a:r>
            <a:r>
              <a:rPr lang="en-GB" dirty="0"/>
              <a:t>retrieve data centrally</a:t>
            </a:r>
          </a:p>
          <a:p>
            <a:pPr lvl="1" fontAlgn="ctr"/>
            <a:r>
              <a:rPr lang="en-GB" dirty="0"/>
              <a:t>An Exchange admin's PowerShell knowledge extends outside of the Exchange Management Shell and also includes areas like Event Logs, Disks, Parsing Text Log </a:t>
            </a:r>
            <a:r>
              <a:rPr lang="en-GB" dirty="0" smtClean="0"/>
              <a:t>Files</a:t>
            </a:r>
            <a:endParaRPr lang="en-GB" dirty="0"/>
          </a:p>
        </p:txBody>
      </p:sp>
      <p:sp>
        <p:nvSpPr>
          <p:cNvPr id="3" name="Title 2"/>
          <p:cNvSpPr>
            <a:spLocks noGrp="1"/>
          </p:cNvSpPr>
          <p:nvPr>
            <p:ph type="title"/>
          </p:nvPr>
        </p:nvSpPr>
        <p:spPr/>
        <p:txBody>
          <a:bodyPr/>
          <a:lstStyle/>
          <a:p>
            <a:r>
              <a:rPr lang="en-GB" dirty="0" smtClean="0"/>
              <a:t>Summary</a:t>
            </a:r>
            <a:endParaRPr lang="en-GB" dirty="0"/>
          </a:p>
        </p:txBody>
      </p:sp>
    </p:spTree>
    <p:extLst>
      <p:ext uri="{BB962C8B-B14F-4D97-AF65-F5344CB8AC3E}">
        <p14:creationId xmlns:p14="http://schemas.microsoft.com/office/powerpoint/2010/main" val="2518706972"/>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4124206"/>
          </a:xfrm>
        </p:spPr>
        <p:txBody>
          <a:bodyPr/>
          <a:lstStyle/>
          <a:p>
            <a:r>
              <a:rPr lang="en-GB" dirty="0" smtClean="0"/>
              <a:t>Basics </a:t>
            </a:r>
          </a:p>
          <a:p>
            <a:r>
              <a:rPr lang="en-GB" dirty="0" smtClean="0"/>
              <a:t>Automation</a:t>
            </a:r>
          </a:p>
          <a:p>
            <a:r>
              <a:rPr lang="en-GB" dirty="0" smtClean="0"/>
              <a:t>Monitoring</a:t>
            </a:r>
          </a:p>
          <a:p>
            <a:r>
              <a:rPr lang="en-GB" dirty="0" smtClean="0"/>
              <a:t>Troubleshooting</a:t>
            </a:r>
          </a:p>
          <a:p>
            <a:r>
              <a:rPr lang="en-GB" dirty="0" smtClean="0"/>
              <a:t>Useful scripts</a:t>
            </a:r>
          </a:p>
          <a:p>
            <a:endParaRPr lang="en-GB" dirty="0" smtClean="0"/>
          </a:p>
        </p:txBody>
      </p:sp>
      <p:sp>
        <p:nvSpPr>
          <p:cNvPr id="3" name="Title 2"/>
          <p:cNvSpPr>
            <a:spLocks noGrp="1"/>
          </p:cNvSpPr>
          <p:nvPr>
            <p:ph type="title"/>
          </p:nvPr>
        </p:nvSpPr>
        <p:spPr/>
        <p:txBody>
          <a:bodyPr/>
          <a:lstStyle/>
          <a:p>
            <a:r>
              <a:rPr lang="en-GB" dirty="0" smtClean="0"/>
              <a:t>Welcome</a:t>
            </a:r>
            <a:endParaRPr lang="en-GB" dirty="0"/>
          </a:p>
        </p:txBody>
      </p:sp>
    </p:spTree>
    <p:extLst>
      <p:ext uri="{BB962C8B-B14F-4D97-AF65-F5344CB8AC3E}">
        <p14:creationId xmlns:p14="http://schemas.microsoft.com/office/powerpoint/2010/main" val="2345238243"/>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Resources</a:t>
            </a:r>
            <a:endParaRPr lang="en-US" dirty="0"/>
          </a:p>
        </p:txBody>
      </p:sp>
      <p:grpSp>
        <p:nvGrpSpPr>
          <p:cNvPr id="13" name="Group 12"/>
          <p:cNvGrpSpPr/>
          <p:nvPr/>
        </p:nvGrpSpPr>
        <p:grpSpPr>
          <a:xfrm>
            <a:off x="5997643" y="1214472"/>
            <a:ext cx="5486404" cy="2748820"/>
            <a:chOff x="5997643" y="1214472"/>
            <a:chExt cx="5486404" cy="2748820"/>
          </a:xfrm>
        </p:grpSpPr>
        <p:sp>
          <p:nvSpPr>
            <p:cNvPr id="14" name="Arrow Bar"/>
            <p:cNvSpPr/>
            <p:nvPr/>
          </p:nvSpPr>
          <p:spPr bwMode="gray">
            <a:xfrm>
              <a:off x="5997647" y="1214472"/>
              <a:ext cx="5486400" cy="1841377"/>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a:gradFill>
                    <a:gsLst>
                      <a:gs pos="2917">
                        <a:srgbClr val="FFFFFF">
                          <a:alpha val="9804"/>
                        </a:srgbClr>
                      </a:gs>
                      <a:gs pos="30000">
                        <a:srgbClr val="FFFFFF"/>
                      </a:gs>
                    </a:gsLst>
                    <a:lin ang="5400000" scaled="0"/>
                  </a:gradFill>
                  <a:ea typeface="Segoe UI" pitchFamily="34" charset="0"/>
                  <a:cs typeface="Segoe UI" pitchFamily="34" charset="0"/>
                </a:rPr>
                <a:t>Learning</a:t>
              </a:r>
            </a:p>
          </p:txBody>
        </p:sp>
        <p:sp>
          <p:nvSpPr>
            <p:cNvPr id="15" name="Rectangle 14"/>
            <p:cNvSpPr/>
            <p:nvPr/>
          </p:nvSpPr>
          <p:spPr bwMode="auto">
            <a:xfrm>
              <a:off x="5997643" y="3046651"/>
              <a:ext cx="5481391" cy="916641"/>
            </a:xfrm>
            <a:prstGeom prst="rect">
              <a:avLst/>
            </a:prstGeom>
            <a:solidFill>
              <a:srgbClr val="FFFFFF"/>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rgbClr val="FFFFFF">
                    <a:lumMod val="20000"/>
                    <a:lumOff val="80000"/>
                    <a:alpha val="99000"/>
                  </a:srgbClr>
                </a:solidFill>
                <a:ea typeface="Segoe UI" pitchFamily="34" charset="0"/>
                <a:cs typeface="Segoe UI" pitchFamily="34" charset="0"/>
              </a:endParaRPr>
            </a:p>
          </p:txBody>
        </p:sp>
        <p:sp>
          <p:nvSpPr>
            <p:cNvPr id="16" name="Rectangle 15"/>
            <p:cNvSpPr/>
            <p:nvPr/>
          </p:nvSpPr>
          <p:spPr>
            <a:xfrm>
              <a:off x="6570121" y="3108285"/>
              <a:ext cx="4242253" cy="338554"/>
            </a:xfrm>
            <a:prstGeom prst="rect">
              <a:avLst/>
            </a:prstGeom>
          </p:spPr>
          <p:txBody>
            <a:bodyPr wrap="none" lIns="182880">
              <a:spAutoFit/>
            </a:bodyPr>
            <a:lstStyle/>
            <a:p>
              <a:pPr marL="0" lvl="1">
                <a:tabLst>
                  <a:tab pos="1828800" algn="l"/>
                </a:tabLst>
              </a:pPr>
              <a:r>
                <a:rPr lang="en-US" sz="1600" dirty="0">
                  <a:gradFill>
                    <a:gsLst>
                      <a:gs pos="1250">
                        <a:srgbClr val="505050"/>
                      </a:gs>
                      <a:gs pos="100000">
                        <a:srgbClr val="505050"/>
                      </a:gs>
                    </a:gsLst>
                    <a:lin ang="5400000" scaled="0"/>
                  </a:gradFill>
                  <a:ea typeface="Segoe UI" pitchFamily="34" charset="0"/>
                  <a:cs typeface="Segoe UI" pitchFamily="34" charset="0"/>
                </a:rPr>
                <a:t>Microsoft Certification &amp; Training Resources</a:t>
              </a:r>
            </a:p>
          </p:txBody>
        </p:sp>
        <p:sp>
          <p:nvSpPr>
            <p:cNvPr id="17" name="Rectangle 16"/>
            <p:cNvSpPr/>
            <p:nvPr/>
          </p:nvSpPr>
          <p:spPr bwMode="white">
            <a:xfrm>
              <a:off x="6591784" y="3459509"/>
              <a:ext cx="4620541" cy="369332"/>
            </a:xfrm>
            <a:prstGeom prst="rect">
              <a:avLst/>
            </a:prstGeom>
          </p:spPr>
          <p:txBody>
            <a:bodyPr wrap="square" lIns="182880">
              <a:spAutoFit/>
            </a:bodyPr>
            <a:lstStyle/>
            <a:p>
              <a:r>
                <a:rPr lang="en-US" dirty="0">
                  <a:solidFill>
                    <a:srgbClr val="FFFFFF"/>
                  </a:solidFill>
                  <a:hlinkClick r:id="rId3"/>
                </a:rPr>
                <a:t>www.microsoft.com/learning </a:t>
              </a:r>
              <a:endParaRPr lang="en-US" sz="1600" dirty="0">
                <a:solidFill>
                  <a:srgbClr val="FFFFFF"/>
                </a:solidFill>
              </a:endParaRPr>
            </a:p>
          </p:txBody>
        </p:sp>
        <p:sp>
          <p:nvSpPr>
            <p:cNvPr id="18" name="Freeform 19"/>
            <p:cNvSpPr>
              <a:spLocks noEditPoints="1"/>
            </p:cNvSpPr>
            <p:nvPr/>
          </p:nvSpPr>
          <p:spPr bwMode="black">
            <a:xfrm>
              <a:off x="6168926" y="3307327"/>
              <a:ext cx="393700" cy="395287"/>
            </a:xfrm>
            <a:custGeom>
              <a:avLst/>
              <a:gdLst>
                <a:gd name="T0" fmla="*/ 82 w 150"/>
                <a:gd name="T1" fmla="*/ 43 h 150"/>
                <a:gd name="T2" fmla="*/ 80 w 150"/>
                <a:gd name="T3" fmla="*/ 47 h 150"/>
                <a:gd name="T4" fmla="*/ 75 w 150"/>
                <a:gd name="T5" fmla="*/ 49 h 150"/>
                <a:gd name="T6" fmla="*/ 69 w 150"/>
                <a:gd name="T7" fmla="*/ 47 h 150"/>
                <a:gd name="T8" fmla="*/ 67 w 150"/>
                <a:gd name="T9" fmla="*/ 43 h 150"/>
                <a:gd name="T10" fmla="*/ 69 w 150"/>
                <a:gd name="T11" fmla="*/ 38 h 150"/>
                <a:gd name="T12" fmla="*/ 75 w 150"/>
                <a:gd name="T13" fmla="*/ 36 h 150"/>
                <a:gd name="T14" fmla="*/ 80 w 150"/>
                <a:gd name="T15" fmla="*/ 38 h 150"/>
                <a:gd name="T16" fmla="*/ 82 w 150"/>
                <a:gd name="T17" fmla="*/ 43 h 150"/>
                <a:gd name="T18" fmla="*/ 68 w 150"/>
                <a:gd name="T19" fmla="*/ 114 h 150"/>
                <a:gd name="T20" fmla="*/ 81 w 150"/>
                <a:gd name="T21" fmla="*/ 114 h 150"/>
                <a:gd name="T22" fmla="*/ 81 w 150"/>
                <a:gd name="T23" fmla="*/ 60 h 150"/>
                <a:gd name="T24" fmla="*/ 68 w 150"/>
                <a:gd name="T25" fmla="*/ 60 h 150"/>
                <a:gd name="T26" fmla="*/ 68 w 150"/>
                <a:gd name="T27" fmla="*/ 114 h 150"/>
                <a:gd name="T28" fmla="*/ 150 w 150"/>
                <a:gd name="T29" fmla="*/ 75 h 150"/>
                <a:gd name="T30" fmla="*/ 75 w 150"/>
                <a:gd name="T31" fmla="*/ 0 h 150"/>
                <a:gd name="T32" fmla="*/ 0 w 150"/>
                <a:gd name="T33" fmla="*/ 75 h 150"/>
                <a:gd name="T34" fmla="*/ 75 w 150"/>
                <a:gd name="T35" fmla="*/ 150 h 150"/>
                <a:gd name="T36" fmla="*/ 150 w 150"/>
                <a:gd name="T37" fmla="*/ 75 h 150"/>
                <a:gd name="T38" fmla="*/ 140 w 150"/>
                <a:gd name="T39" fmla="*/ 75 h 150"/>
                <a:gd name="T40" fmla="*/ 75 w 150"/>
                <a:gd name="T41" fmla="*/ 140 h 150"/>
                <a:gd name="T42" fmla="*/ 9 w 150"/>
                <a:gd name="T43" fmla="*/ 75 h 150"/>
                <a:gd name="T44" fmla="*/ 75 w 150"/>
                <a:gd name="T45" fmla="*/ 10 h 150"/>
                <a:gd name="T46" fmla="*/ 140 w 150"/>
                <a:gd name="T47" fmla="*/ 75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0" h="150">
                  <a:moveTo>
                    <a:pt x="82" y="43"/>
                  </a:moveTo>
                  <a:cubicBezTo>
                    <a:pt x="82" y="44"/>
                    <a:pt x="81" y="46"/>
                    <a:pt x="80" y="47"/>
                  </a:cubicBezTo>
                  <a:cubicBezTo>
                    <a:pt x="79" y="48"/>
                    <a:pt x="77" y="49"/>
                    <a:pt x="75" y="49"/>
                  </a:cubicBezTo>
                  <a:cubicBezTo>
                    <a:pt x="73" y="49"/>
                    <a:pt x="71" y="48"/>
                    <a:pt x="69" y="47"/>
                  </a:cubicBezTo>
                  <a:cubicBezTo>
                    <a:pt x="68" y="46"/>
                    <a:pt x="67" y="44"/>
                    <a:pt x="67" y="43"/>
                  </a:cubicBezTo>
                  <a:cubicBezTo>
                    <a:pt x="67" y="41"/>
                    <a:pt x="68" y="39"/>
                    <a:pt x="69" y="38"/>
                  </a:cubicBezTo>
                  <a:cubicBezTo>
                    <a:pt x="71" y="37"/>
                    <a:pt x="73" y="36"/>
                    <a:pt x="75" y="36"/>
                  </a:cubicBezTo>
                  <a:cubicBezTo>
                    <a:pt x="77" y="36"/>
                    <a:pt x="79" y="37"/>
                    <a:pt x="80" y="38"/>
                  </a:cubicBezTo>
                  <a:cubicBezTo>
                    <a:pt x="81" y="39"/>
                    <a:pt x="82" y="41"/>
                    <a:pt x="82" y="43"/>
                  </a:cubicBezTo>
                  <a:moveTo>
                    <a:pt x="68" y="114"/>
                  </a:moveTo>
                  <a:cubicBezTo>
                    <a:pt x="81" y="114"/>
                    <a:pt x="81" y="114"/>
                    <a:pt x="81" y="114"/>
                  </a:cubicBezTo>
                  <a:cubicBezTo>
                    <a:pt x="81" y="60"/>
                    <a:pt x="81" y="60"/>
                    <a:pt x="81" y="60"/>
                  </a:cubicBezTo>
                  <a:cubicBezTo>
                    <a:pt x="68" y="60"/>
                    <a:pt x="68" y="60"/>
                    <a:pt x="68" y="60"/>
                  </a:cubicBezTo>
                  <a:lnTo>
                    <a:pt x="68" y="114"/>
                  </a:lnTo>
                  <a:close/>
                  <a:moveTo>
                    <a:pt x="150" y="75"/>
                  </a:moveTo>
                  <a:cubicBezTo>
                    <a:pt x="150" y="34"/>
                    <a:pt x="116" y="0"/>
                    <a:pt x="75" y="0"/>
                  </a:cubicBezTo>
                  <a:cubicBezTo>
                    <a:pt x="33" y="0"/>
                    <a:pt x="0" y="34"/>
                    <a:pt x="0" y="75"/>
                  </a:cubicBezTo>
                  <a:cubicBezTo>
                    <a:pt x="0" y="116"/>
                    <a:pt x="33" y="150"/>
                    <a:pt x="75" y="150"/>
                  </a:cubicBezTo>
                  <a:cubicBezTo>
                    <a:pt x="116" y="150"/>
                    <a:pt x="150" y="116"/>
                    <a:pt x="150" y="75"/>
                  </a:cubicBezTo>
                  <a:close/>
                  <a:moveTo>
                    <a:pt x="140" y="75"/>
                  </a:moveTo>
                  <a:cubicBezTo>
                    <a:pt x="140" y="111"/>
                    <a:pt x="111" y="140"/>
                    <a:pt x="75" y="140"/>
                  </a:cubicBezTo>
                  <a:cubicBezTo>
                    <a:pt x="39" y="140"/>
                    <a:pt x="9" y="111"/>
                    <a:pt x="9" y="75"/>
                  </a:cubicBezTo>
                  <a:cubicBezTo>
                    <a:pt x="9" y="39"/>
                    <a:pt x="39" y="10"/>
                    <a:pt x="75" y="10"/>
                  </a:cubicBezTo>
                  <a:cubicBezTo>
                    <a:pt x="111" y="10"/>
                    <a:pt x="140" y="39"/>
                    <a:pt x="140" y="75"/>
                  </a:cubicBezTo>
                  <a:close/>
                </a:path>
              </a:pathLst>
            </a:custGeom>
            <a:solidFill>
              <a:srgbClr val="0072C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nvGrpSpPr>
          <p:cNvPr id="19" name="Group 18"/>
          <p:cNvGrpSpPr/>
          <p:nvPr/>
        </p:nvGrpSpPr>
        <p:grpSpPr>
          <a:xfrm>
            <a:off x="5987589" y="3946350"/>
            <a:ext cx="5491447" cy="2734059"/>
            <a:chOff x="5987589" y="3946350"/>
            <a:chExt cx="5491447" cy="2734059"/>
          </a:xfrm>
        </p:grpSpPr>
        <p:sp>
          <p:nvSpPr>
            <p:cNvPr id="20" name="Title Tile"/>
            <p:cNvSpPr/>
            <p:nvPr/>
          </p:nvSpPr>
          <p:spPr bwMode="gray">
            <a:xfrm>
              <a:off x="5997647" y="3946350"/>
              <a:ext cx="5481387" cy="1835295"/>
            </a:xfrm>
            <a:prstGeom prst="rect">
              <a:avLst/>
            </a:prstGeom>
            <a:solidFill>
              <a:schemeClr val="accent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smtClean="0">
                  <a:gradFill>
                    <a:gsLst>
                      <a:gs pos="2917">
                        <a:srgbClr val="FFFFFF">
                          <a:alpha val="9804"/>
                        </a:srgbClr>
                      </a:gs>
                      <a:gs pos="30000">
                        <a:srgbClr val="FFFFFF"/>
                      </a:gs>
                    </a:gsLst>
                    <a:lin ang="5400000" scaled="0"/>
                  </a:gradFill>
                  <a:ea typeface="Segoe UI" pitchFamily="34" charset="0"/>
                  <a:cs typeface="Segoe UI" pitchFamily="34" charset="0"/>
                </a:rPr>
                <a:t>Developer Network</a:t>
              </a:r>
              <a:endParaRPr lang="en-US" sz="4000" dirty="0">
                <a:gradFill>
                  <a:gsLst>
                    <a:gs pos="2917">
                      <a:srgbClr val="FFFFFF">
                        <a:alpha val="9804"/>
                      </a:srgbClr>
                    </a:gs>
                    <a:gs pos="30000">
                      <a:srgbClr val="FFFFFF"/>
                    </a:gs>
                  </a:gsLst>
                  <a:lin ang="5400000" scaled="0"/>
                </a:gradFill>
                <a:ea typeface="Segoe UI" pitchFamily="34" charset="0"/>
                <a:cs typeface="Segoe UI" pitchFamily="34" charset="0"/>
              </a:endParaRPr>
            </a:p>
          </p:txBody>
        </p:sp>
        <p:sp>
          <p:nvSpPr>
            <p:cNvPr id="21" name="Rectangle 20"/>
            <p:cNvSpPr/>
            <p:nvPr/>
          </p:nvSpPr>
          <p:spPr bwMode="auto">
            <a:xfrm>
              <a:off x="5987589" y="5766010"/>
              <a:ext cx="5491447" cy="914399"/>
            </a:xfrm>
            <a:prstGeom prst="rect">
              <a:avLst/>
            </a:prstGeom>
            <a:solidFill>
              <a:srgbClr val="FFFFFF"/>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rgbClr val="FFFFFF">
                    <a:lumMod val="20000"/>
                    <a:lumOff val="80000"/>
                    <a:alpha val="99000"/>
                  </a:srgbClr>
                </a:solidFill>
                <a:ea typeface="Segoe UI" pitchFamily="34" charset="0"/>
                <a:cs typeface="Segoe UI" pitchFamily="34" charset="0"/>
              </a:endParaRPr>
            </a:p>
          </p:txBody>
        </p:sp>
        <p:sp>
          <p:nvSpPr>
            <p:cNvPr id="23" name="Rectangle 22"/>
            <p:cNvSpPr/>
            <p:nvPr/>
          </p:nvSpPr>
          <p:spPr bwMode="white">
            <a:xfrm>
              <a:off x="6569972" y="6177859"/>
              <a:ext cx="4642353" cy="369332"/>
            </a:xfrm>
            <a:prstGeom prst="rect">
              <a:avLst/>
            </a:prstGeom>
          </p:spPr>
          <p:txBody>
            <a:bodyPr wrap="square" lIns="182880">
              <a:spAutoFit/>
            </a:bodyPr>
            <a:lstStyle/>
            <a:p>
              <a:r>
                <a:rPr lang="en-US" dirty="0">
                  <a:solidFill>
                    <a:srgbClr val="FFFFFF"/>
                  </a:solidFill>
                  <a:hlinkClick r:id="rId4"/>
                </a:rPr>
                <a:t>http</a:t>
              </a:r>
              <a:r>
                <a:rPr lang="en-US" dirty="0" smtClean="0">
                  <a:solidFill>
                    <a:srgbClr val="FFFFFF"/>
                  </a:solidFill>
                  <a:hlinkClick r:id="rId4"/>
                </a:rPr>
                <a:t>://developer.microsoft.com </a:t>
              </a:r>
              <a:endParaRPr lang="en-US" dirty="0">
                <a:solidFill>
                  <a:srgbClr val="FFFFFF"/>
                </a:solidFill>
              </a:endParaRPr>
            </a:p>
          </p:txBody>
        </p:sp>
      </p:grpSp>
      <p:grpSp>
        <p:nvGrpSpPr>
          <p:cNvPr id="25" name="Group 24"/>
          <p:cNvGrpSpPr/>
          <p:nvPr/>
        </p:nvGrpSpPr>
        <p:grpSpPr>
          <a:xfrm>
            <a:off x="274639" y="3947146"/>
            <a:ext cx="5476342" cy="2733263"/>
            <a:chOff x="274639" y="3947146"/>
            <a:chExt cx="5476342" cy="2733263"/>
          </a:xfrm>
        </p:grpSpPr>
        <p:sp>
          <p:nvSpPr>
            <p:cNvPr id="26" name="TechEd Tile"/>
            <p:cNvSpPr/>
            <p:nvPr/>
          </p:nvSpPr>
          <p:spPr bwMode="gray">
            <a:xfrm>
              <a:off x="274639" y="3947146"/>
              <a:ext cx="5476339" cy="1834500"/>
            </a:xfrm>
            <a:prstGeom prst="rect">
              <a:avLst/>
            </a:prstGeom>
            <a:solidFill>
              <a:schemeClr val="accent4"/>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smtClean="0">
                  <a:gradFill>
                    <a:gsLst>
                      <a:gs pos="2917">
                        <a:srgbClr val="FFFFFF">
                          <a:alpha val="9804"/>
                        </a:srgbClr>
                      </a:gs>
                      <a:gs pos="30000">
                        <a:srgbClr val="FFFFFF"/>
                      </a:gs>
                    </a:gsLst>
                    <a:lin ang="5400000" scaled="0"/>
                  </a:gradFill>
                  <a:ea typeface="Segoe UI" pitchFamily="34" charset="0"/>
                  <a:cs typeface="Segoe UI" pitchFamily="34" charset="0"/>
                </a:rPr>
                <a:t>TechNet</a:t>
              </a:r>
              <a:endParaRPr lang="en-US" sz="4000" dirty="0">
                <a:gradFill>
                  <a:gsLst>
                    <a:gs pos="2917">
                      <a:srgbClr val="FFFFFF">
                        <a:alpha val="9804"/>
                      </a:srgbClr>
                    </a:gs>
                    <a:gs pos="30000">
                      <a:srgbClr val="FFFFFF"/>
                    </a:gs>
                  </a:gsLst>
                  <a:lin ang="5400000" scaled="0"/>
                </a:gradFill>
                <a:ea typeface="Segoe UI" pitchFamily="34" charset="0"/>
                <a:cs typeface="Segoe UI" pitchFamily="34" charset="0"/>
              </a:endParaRPr>
            </a:p>
          </p:txBody>
        </p:sp>
        <p:sp>
          <p:nvSpPr>
            <p:cNvPr id="27" name="Rectangle 26"/>
            <p:cNvSpPr/>
            <p:nvPr/>
          </p:nvSpPr>
          <p:spPr bwMode="auto">
            <a:xfrm>
              <a:off x="274639" y="5766010"/>
              <a:ext cx="5476342" cy="914399"/>
            </a:xfrm>
            <a:prstGeom prst="rect">
              <a:avLst/>
            </a:prstGeom>
            <a:solidFill>
              <a:srgbClr val="FFFFFF"/>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rgbClr val="FFFFFF">
                    <a:lumMod val="20000"/>
                    <a:lumOff val="80000"/>
                    <a:alpha val="99000"/>
                  </a:srgbClr>
                </a:solidFill>
                <a:ea typeface="Segoe UI" pitchFamily="34" charset="0"/>
                <a:cs typeface="Segoe UI" pitchFamily="34" charset="0"/>
              </a:endParaRPr>
            </a:p>
          </p:txBody>
        </p:sp>
        <p:sp>
          <p:nvSpPr>
            <p:cNvPr id="28" name="Rectangle 27"/>
            <p:cNvSpPr/>
            <p:nvPr/>
          </p:nvSpPr>
          <p:spPr>
            <a:xfrm>
              <a:off x="862109" y="5827493"/>
              <a:ext cx="2940805" cy="338554"/>
            </a:xfrm>
            <a:prstGeom prst="rect">
              <a:avLst/>
            </a:prstGeom>
          </p:spPr>
          <p:txBody>
            <a:bodyPr wrap="none" lIns="182880">
              <a:spAutoFit/>
            </a:bodyPr>
            <a:lstStyle/>
            <a:p>
              <a:pPr marL="0" lvl="1">
                <a:tabLst>
                  <a:tab pos="1828800" algn="l"/>
                </a:tabLst>
              </a:pPr>
              <a:r>
                <a:rPr lang="en-US" sz="1600" dirty="0">
                  <a:gradFill>
                    <a:gsLst>
                      <a:gs pos="1250">
                        <a:srgbClr val="505050"/>
                      </a:gs>
                      <a:gs pos="100000">
                        <a:srgbClr val="505050"/>
                      </a:gs>
                    </a:gsLst>
                    <a:lin ang="5400000" scaled="0"/>
                  </a:gradFill>
                  <a:ea typeface="Segoe UI" pitchFamily="34" charset="0"/>
                  <a:cs typeface="Segoe UI" pitchFamily="34" charset="0"/>
                </a:rPr>
                <a:t>Resources for IT Professionals</a:t>
              </a:r>
            </a:p>
          </p:txBody>
        </p:sp>
        <p:sp>
          <p:nvSpPr>
            <p:cNvPr id="29" name="Rectangle 28"/>
            <p:cNvSpPr/>
            <p:nvPr/>
          </p:nvSpPr>
          <p:spPr bwMode="white">
            <a:xfrm>
              <a:off x="860289" y="6177859"/>
              <a:ext cx="4169859" cy="369332"/>
            </a:xfrm>
            <a:prstGeom prst="rect">
              <a:avLst/>
            </a:prstGeom>
          </p:spPr>
          <p:txBody>
            <a:bodyPr wrap="square" lIns="182880">
              <a:spAutoFit/>
            </a:bodyPr>
            <a:lstStyle/>
            <a:p>
              <a:pPr>
                <a:spcBef>
                  <a:spcPts val="600"/>
                </a:spcBef>
                <a:buSzPct val="120000"/>
                <a:tabLst>
                  <a:tab pos="1828800" algn="l"/>
                </a:tabLst>
                <a:defRPr/>
              </a:pPr>
              <a:r>
                <a:rPr lang="en-US" dirty="0">
                  <a:solidFill>
                    <a:srgbClr val="FFFFFF"/>
                  </a:solidFill>
                  <a:hlinkClick r:id="rId5"/>
                </a:rPr>
                <a:t>http://microsoft.com/technet  </a:t>
              </a:r>
              <a:endParaRPr lang="en-US" dirty="0">
                <a:solidFill>
                  <a:srgbClr val="FFFFFF"/>
                </a:solidFill>
              </a:endParaRPr>
            </a:p>
          </p:txBody>
        </p:sp>
        <p:sp>
          <p:nvSpPr>
            <p:cNvPr id="30" name="Freeform 54"/>
            <p:cNvSpPr>
              <a:spLocks noEditPoints="1"/>
            </p:cNvSpPr>
            <p:nvPr/>
          </p:nvSpPr>
          <p:spPr bwMode="black">
            <a:xfrm>
              <a:off x="444595" y="6020803"/>
              <a:ext cx="441325" cy="404812"/>
            </a:xfrm>
            <a:custGeom>
              <a:avLst/>
              <a:gdLst>
                <a:gd name="T0" fmla="*/ 84 w 168"/>
                <a:gd name="T1" fmla="*/ 0 h 154"/>
                <a:gd name="T2" fmla="*/ 30 w 168"/>
                <a:gd name="T3" fmla="*/ 22 h 154"/>
                <a:gd name="T4" fmla="*/ 30 w 168"/>
                <a:gd name="T5" fmla="*/ 131 h 154"/>
                <a:gd name="T6" fmla="*/ 84 w 168"/>
                <a:gd name="T7" fmla="*/ 154 h 154"/>
                <a:gd name="T8" fmla="*/ 138 w 168"/>
                <a:gd name="T9" fmla="*/ 131 h 154"/>
                <a:gd name="T10" fmla="*/ 138 w 168"/>
                <a:gd name="T11" fmla="*/ 22 h 154"/>
                <a:gd name="T12" fmla="*/ 84 w 168"/>
                <a:gd name="T13" fmla="*/ 0 h 154"/>
                <a:gd name="T14" fmla="*/ 84 w 168"/>
                <a:gd name="T15" fmla="*/ 10 h 154"/>
                <a:gd name="T16" fmla="*/ 84 w 168"/>
                <a:gd name="T17" fmla="*/ 10 h 154"/>
                <a:gd name="T18" fmla="*/ 131 w 168"/>
                <a:gd name="T19" fmla="*/ 30 h 154"/>
                <a:gd name="T20" fmla="*/ 131 w 168"/>
                <a:gd name="T21" fmla="*/ 124 h 154"/>
                <a:gd name="T22" fmla="*/ 84 w 168"/>
                <a:gd name="T23" fmla="*/ 143 h 154"/>
                <a:gd name="T24" fmla="*/ 37 w 168"/>
                <a:gd name="T25" fmla="*/ 124 h 154"/>
                <a:gd name="T26" fmla="*/ 18 w 168"/>
                <a:gd name="T27" fmla="*/ 77 h 154"/>
                <a:gd name="T28" fmla="*/ 37 w 168"/>
                <a:gd name="T29" fmla="*/ 30 h 154"/>
                <a:gd name="T30" fmla="*/ 84 w 168"/>
                <a:gd name="T31" fmla="*/ 10 h 154"/>
                <a:gd name="T32" fmla="*/ 114 w 168"/>
                <a:gd name="T33" fmla="*/ 64 h 154"/>
                <a:gd name="T34" fmla="*/ 95 w 168"/>
                <a:gd name="T35" fmla="*/ 83 h 154"/>
                <a:gd name="T36" fmla="*/ 91 w 168"/>
                <a:gd name="T37" fmla="*/ 103 h 154"/>
                <a:gd name="T38" fmla="*/ 77 w 168"/>
                <a:gd name="T39" fmla="*/ 89 h 154"/>
                <a:gd name="T40" fmla="*/ 51 w 168"/>
                <a:gd name="T41" fmla="*/ 109 h 154"/>
                <a:gd name="T42" fmla="*/ 51 w 168"/>
                <a:gd name="T43" fmla="*/ 109 h 154"/>
                <a:gd name="T44" fmla="*/ 51 w 168"/>
                <a:gd name="T45" fmla="*/ 109 h 154"/>
                <a:gd name="T46" fmla="*/ 51 w 168"/>
                <a:gd name="T47" fmla="*/ 109 h 154"/>
                <a:gd name="T48" fmla="*/ 51 w 168"/>
                <a:gd name="T49" fmla="*/ 109 h 154"/>
                <a:gd name="T50" fmla="*/ 71 w 168"/>
                <a:gd name="T51" fmla="*/ 84 h 154"/>
                <a:gd name="T52" fmla="*/ 57 w 168"/>
                <a:gd name="T53" fmla="*/ 70 h 154"/>
                <a:gd name="T54" fmla="*/ 78 w 168"/>
                <a:gd name="T55" fmla="*/ 66 h 154"/>
                <a:gd name="T56" fmla="*/ 97 w 168"/>
                <a:gd name="T57" fmla="*/ 46 h 154"/>
                <a:gd name="T58" fmla="*/ 101 w 168"/>
                <a:gd name="T59" fmla="*/ 35 h 154"/>
                <a:gd name="T60" fmla="*/ 126 w 168"/>
                <a:gd name="T61" fmla="*/ 60 h 154"/>
                <a:gd name="T62" fmla="*/ 114 w 168"/>
                <a:gd name="T63" fmla="*/ 6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8" h="154">
                  <a:moveTo>
                    <a:pt x="84" y="0"/>
                  </a:moveTo>
                  <a:cubicBezTo>
                    <a:pt x="64" y="0"/>
                    <a:pt x="45" y="7"/>
                    <a:pt x="30" y="22"/>
                  </a:cubicBezTo>
                  <a:cubicBezTo>
                    <a:pt x="0" y="52"/>
                    <a:pt x="0" y="101"/>
                    <a:pt x="30" y="131"/>
                  </a:cubicBezTo>
                  <a:cubicBezTo>
                    <a:pt x="45" y="146"/>
                    <a:pt x="64" y="154"/>
                    <a:pt x="84" y="154"/>
                  </a:cubicBezTo>
                  <a:cubicBezTo>
                    <a:pt x="104" y="154"/>
                    <a:pt x="123" y="146"/>
                    <a:pt x="138" y="131"/>
                  </a:cubicBezTo>
                  <a:cubicBezTo>
                    <a:pt x="168" y="101"/>
                    <a:pt x="168" y="52"/>
                    <a:pt x="138" y="22"/>
                  </a:cubicBezTo>
                  <a:cubicBezTo>
                    <a:pt x="123" y="7"/>
                    <a:pt x="104" y="0"/>
                    <a:pt x="84" y="0"/>
                  </a:cubicBezTo>
                  <a:moveTo>
                    <a:pt x="84" y="10"/>
                  </a:moveTo>
                  <a:cubicBezTo>
                    <a:pt x="84" y="10"/>
                    <a:pt x="84" y="10"/>
                    <a:pt x="84" y="10"/>
                  </a:cubicBezTo>
                  <a:cubicBezTo>
                    <a:pt x="102" y="10"/>
                    <a:pt x="118" y="17"/>
                    <a:pt x="131" y="30"/>
                  </a:cubicBezTo>
                  <a:cubicBezTo>
                    <a:pt x="157" y="56"/>
                    <a:pt x="157" y="98"/>
                    <a:pt x="131" y="124"/>
                  </a:cubicBezTo>
                  <a:cubicBezTo>
                    <a:pt x="118" y="136"/>
                    <a:pt x="102" y="143"/>
                    <a:pt x="84" y="143"/>
                  </a:cubicBezTo>
                  <a:cubicBezTo>
                    <a:pt x="66" y="143"/>
                    <a:pt x="50" y="136"/>
                    <a:pt x="37" y="124"/>
                  </a:cubicBezTo>
                  <a:cubicBezTo>
                    <a:pt x="25" y="111"/>
                    <a:pt x="18" y="94"/>
                    <a:pt x="18" y="77"/>
                  </a:cubicBezTo>
                  <a:cubicBezTo>
                    <a:pt x="18" y="59"/>
                    <a:pt x="25" y="42"/>
                    <a:pt x="37" y="30"/>
                  </a:cubicBezTo>
                  <a:cubicBezTo>
                    <a:pt x="50" y="17"/>
                    <a:pt x="66" y="10"/>
                    <a:pt x="84" y="10"/>
                  </a:cubicBezTo>
                  <a:moveTo>
                    <a:pt x="114" y="64"/>
                  </a:moveTo>
                  <a:cubicBezTo>
                    <a:pt x="95" y="83"/>
                    <a:pt x="95" y="83"/>
                    <a:pt x="95" y="83"/>
                  </a:cubicBezTo>
                  <a:cubicBezTo>
                    <a:pt x="98" y="90"/>
                    <a:pt x="97" y="98"/>
                    <a:pt x="91" y="103"/>
                  </a:cubicBezTo>
                  <a:cubicBezTo>
                    <a:pt x="77" y="89"/>
                    <a:pt x="77" y="89"/>
                    <a:pt x="77" y="89"/>
                  </a:cubicBezTo>
                  <a:cubicBezTo>
                    <a:pt x="62" y="102"/>
                    <a:pt x="53" y="110"/>
                    <a:pt x="51" y="109"/>
                  </a:cubicBezTo>
                  <a:cubicBezTo>
                    <a:pt x="51" y="109"/>
                    <a:pt x="51" y="109"/>
                    <a:pt x="51" y="109"/>
                  </a:cubicBezTo>
                  <a:cubicBezTo>
                    <a:pt x="51" y="109"/>
                    <a:pt x="51" y="109"/>
                    <a:pt x="51" y="109"/>
                  </a:cubicBezTo>
                  <a:cubicBezTo>
                    <a:pt x="51" y="109"/>
                    <a:pt x="51" y="109"/>
                    <a:pt x="51" y="109"/>
                  </a:cubicBezTo>
                  <a:cubicBezTo>
                    <a:pt x="51" y="109"/>
                    <a:pt x="51" y="109"/>
                    <a:pt x="51" y="109"/>
                  </a:cubicBezTo>
                  <a:cubicBezTo>
                    <a:pt x="51" y="108"/>
                    <a:pt x="58" y="98"/>
                    <a:pt x="71" y="84"/>
                  </a:cubicBezTo>
                  <a:cubicBezTo>
                    <a:pt x="57" y="70"/>
                    <a:pt x="57" y="70"/>
                    <a:pt x="57" y="70"/>
                  </a:cubicBezTo>
                  <a:cubicBezTo>
                    <a:pt x="63" y="64"/>
                    <a:pt x="71" y="63"/>
                    <a:pt x="78" y="66"/>
                  </a:cubicBezTo>
                  <a:cubicBezTo>
                    <a:pt x="97" y="46"/>
                    <a:pt x="97" y="46"/>
                    <a:pt x="97" y="46"/>
                  </a:cubicBezTo>
                  <a:cubicBezTo>
                    <a:pt x="96" y="42"/>
                    <a:pt x="97" y="38"/>
                    <a:pt x="101" y="35"/>
                  </a:cubicBezTo>
                  <a:cubicBezTo>
                    <a:pt x="126" y="60"/>
                    <a:pt x="126" y="60"/>
                    <a:pt x="126" y="60"/>
                  </a:cubicBezTo>
                  <a:cubicBezTo>
                    <a:pt x="123" y="63"/>
                    <a:pt x="118" y="65"/>
                    <a:pt x="114" y="64"/>
                  </a:cubicBezTo>
                  <a:close/>
                </a:path>
              </a:pathLst>
            </a:custGeom>
            <a:solidFill>
              <a:srgbClr val="0072C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nvGrpSpPr>
          <p:cNvPr id="31" name="Group 30"/>
          <p:cNvGrpSpPr/>
          <p:nvPr/>
        </p:nvGrpSpPr>
        <p:grpSpPr>
          <a:xfrm>
            <a:off x="274639" y="1214472"/>
            <a:ext cx="5476342" cy="2742476"/>
            <a:chOff x="274639" y="1214472"/>
            <a:chExt cx="5476342" cy="2742476"/>
          </a:xfrm>
        </p:grpSpPr>
        <p:sp>
          <p:nvSpPr>
            <p:cNvPr id="32" name="Rectangle 31"/>
            <p:cNvSpPr/>
            <p:nvPr/>
          </p:nvSpPr>
          <p:spPr bwMode="auto">
            <a:xfrm>
              <a:off x="274639" y="3040063"/>
              <a:ext cx="5476342" cy="916885"/>
            </a:xfrm>
            <a:prstGeom prst="rect">
              <a:avLst/>
            </a:prstGeom>
            <a:solidFill>
              <a:srgbClr val="FFFFFF"/>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rgbClr val="FFFFFF">
                    <a:lumMod val="20000"/>
                    <a:lumOff val="80000"/>
                    <a:alpha val="99000"/>
                  </a:srgbClr>
                </a:solidFill>
                <a:ea typeface="Segoe UI" pitchFamily="34" charset="0"/>
                <a:cs typeface="Segoe UI" pitchFamily="34" charset="0"/>
              </a:endParaRPr>
            </a:p>
          </p:txBody>
        </p:sp>
        <p:sp>
          <p:nvSpPr>
            <p:cNvPr id="33" name="Rectangle 32"/>
            <p:cNvSpPr/>
            <p:nvPr/>
          </p:nvSpPr>
          <p:spPr>
            <a:xfrm>
              <a:off x="860289" y="3101713"/>
              <a:ext cx="2154116" cy="338554"/>
            </a:xfrm>
            <a:prstGeom prst="rect">
              <a:avLst/>
            </a:prstGeom>
          </p:spPr>
          <p:txBody>
            <a:bodyPr wrap="none" lIns="182880">
              <a:spAutoFit/>
            </a:bodyPr>
            <a:lstStyle/>
            <a:p>
              <a:pPr marL="0" lvl="1">
                <a:tabLst>
                  <a:tab pos="1828800" algn="l"/>
                </a:tabLst>
              </a:pPr>
              <a:r>
                <a:rPr lang="en-US" sz="1600" dirty="0" smtClean="0">
                  <a:gradFill>
                    <a:gsLst>
                      <a:gs pos="1250">
                        <a:srgbClr val="505050"/>
                      </a:gs>
                      <a:gs pos="100000">
                        <a:srgbClr val="505050"/>
                      </a:gs>
                    </a:gsLst>
                    <a:lin ang="5400000" scaled="0"/>
                  </a:gradFill>
                  <a:ea typeface="Segoe UI" pitchFamily="34" charset="0"/>
                  <a:cs typeface="Segoe UI" pitchFamily="34" charset="0"/>
                </a:rPr>
                <a:t>Sessions on Demand</a:t>
              </a:r>
              <a:endParaRPr lang="en-US" sz="1600" dirty="0">
                <a:gradFill>
                  <a:gsLst>
                    <a:gs pos="1250">
                      <a:srgbClr val="505050"/>
                    </a:gs>
                    <a:gs pos="100000">
                      <a:srgbClr val="505050"/>
                    </a:gs>
                  </a:gsLst>
                  <a:lin ang="5400000" scaled="0"/>
                </a:gradFill>
                <a:ea typeface="Segoe UI" pitchFamily="34" charset="0"/>
                <a:cs typeface="Segoe UI" pitchFamily="34" charset="0"/>
              </a:endParaRPr>
            </a:p>
          </p:txBody>
        </p:sp>
        <p:sp>
          <p:nvSpPr>
            <p:cNvPr id="34" name="Rectangle 33"/>
            <p:cNvSpPr/>
            <p:nvPr/>
          </p:nvSpPr>
          <p:spPr bwMode="white">
            <a:xfrm>
              <a:off x="862108" y="3453031"/>
              <a:ext cx="4642203" cy="369332"/>
            </a:xfrm>
            <a:prstGeom prst="rect">
              <a:avLst/>
            </a:prstGeom>
          </p:spPr>
          <p:txBody>
            <a:bodyPr wrap="square" lIns="182880">
              <a:spAutoFit/>
            </a:bodyPr>
            <a:lstStyle/>
            <a:p>
              <a:r>
                <a:rPr lang="en-US" u="sng" dirty="0">
                  <a:solidFill>
                    <a:srgbClr val="FFFFFF"/>
                  </a:solidFill>
                  <a:hlinkClick r:id="rId6"/>
                </a:rPr>
                <a:t>http://channel9.msdn.com/Events/TechEd</a:t>
              </a:r>
              <a:endParaRPr lang="en-US" dirty="0">
                <a:solidFill>
                  <a:srgbClr val="FFFFFF"/>
                </a:solidFill>
              </a:endParaRPr>
            </a:p>
          </p:txBody>
        </p:sp>
        <p:sp>
          <p:nvSpPr>
            <p:cNvPr id="35" name="Freeform 25"/>
            <p:cNvSpPr>
              <a:spLocks noEditPoints="1"/>
            </p:cNvSpPr>
            <p:nvPr/>
          </p:nvSpPr>
          <p:spPr bwMode="black">
            <a:xfrm flipH="1">
              <a:off x="468408" y="3294205"/>
              <a:ext cx="393700" cy="393700"/>
            </a:xfrm>
            <a:custGeom>
              <a:avLst/>
              <a:gdLst>
                <a:gd name="T0" fmla="*/ 50 w 150"/>
                <a:gd name="T1" fmla="*/ 75 h 150"/>
                <a:gd name="T2" fmla="*/ 90 w 150"/>
                <a:gd name="T3" fmla="*/ 45 h 150"/>
                <a:gd name="T4" fmla="*/ 90 w 150"/>
                <a:gd name="T5" fmla="*/ 105 h 150"/>
                <a:gd name="T6" fmla="*/ 50 w 150"/>
                <a:gd name="T7" fmla="*/ 75 h 150"/>
                <a:gd name="T8" fmla="*/ 75 w 150"/>
                <a:gd name="T9" fmla="*/ 140 h 150"/>
                <a:gd name="T10" fmla="*/ 10 w 150"/>
                <a:gd name="T11" fmla="*/ 75 h 150"/>
                <a:gd name="T12" fmla="*/ 75 w 150"/>
                <a:gd name="T13" fmla="*/ 10 h 150"/>
                <a:gd name="T14" fmla="*/ 140 w 150"/>
                <a:gd name="T15" fmla="*/ 75 h 150"/>
                <a:gd name="T16" fmla="*/ 75 w 150"/>
                <a:gd name="T17" fmla="*/ 140 h 150"/>
                <a:gd name="T18" fmla="*/ 75 w 150"/>
                <a:gd name="T19" fmla="*/ 150 h 150"/>
                <a:gd name="T20" fmla="*/ 150 w 150"/>
                <a:gd name="T21" fmla="*/ 75 h 150"/>
                <a:gd name="T22" fmla="*/ 75 w 150"/>
                <a:gd name="T23" fmla="*/ 0 h 150"/>
                <a:gd name="T24" fmla="*/ 0 w 150"/>
                <a:gd name="T25" fmla="*/ 75 h 150"/>
                <a:gd name="T26" fmla="*/ 75 w 150"/>
                <a:gd name="T27" fmla="*/ 15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150">
                  <a:moveTo>
                    <a:pt x="50" y="75"/>
                  </a:moveTo>
                  <a:cubicBezTo>
                    <a:pt x="90" y="45"/>
                    <a:pt x="90" y="45"/>
                    <a:pt x="90" y="45"/>
                  </a:cubicBezTo>
                  <a:cubicBezTo>
                    <a:pt x="90" y="105"/>
                    <a:pt x="90" y="105"/>
                    <a:pt x="90" y="105"/>
                  </a:cubicBezTo>
                  <a:lnTo>
                    <a:pt x="50" y="75"/>
                  </a:lnTo>
                  <a:close/>
                  <a:moveTo>
                    <a:pt x="75" y="140"/>
                  </a:moveTo>
                  <a:cubicBezTo>
                    <a:pt x="39" y="140"/>
                    <a:pt x="10" y="111"/>
                    <a:pt x="10" y="75"/>
                  </a:cubicBezTo>
                  <a:cubicBezTo>
                    <a:pt x="10" y="39"/>
                    <a:pt x="39" y="10"/>
                    <a:pt x="75" y="10"/>
                  </a:cubicBezTo>
                  <a:cubicBezTo>
                    <a:pt x="111" y="10"/>
                    <a:pt x="140" y="39"/>
                    <a:pt x="140" y="75"/>
                  </a:cubicBezTo>
                  <a:cubicBezTo>
                    <a:pt x="140" y="111"/>
                    <a:pt x="111" y="140"/>
                    <a:pt x="75" y="140"/>
                  </a:cubicBezTo>
                  <a:moveTo>
                    <a:pt x="75" y="150"/>
                  </a:moveTo>
                  <a:cubicBezTo>
                    <a:pt x="116" y="150"/>
                    <a:pt x="150" y="116"/>
                    <a:pt x="150" y="75"/>
                  </a:cubicBezTo>
                  <a:cubicBezTo>
                    <a:pt x="150" y="34"/>
                    <a:pt x="116" y="0"/>
                    <a:pt x="75" y="0"/>
                  </a:cubicBezTo>
                  <a:cubicBezTo>
                    <a:pt x="34" y="0"/>
                    <a:pt x="0" y="34"/>
                    <a:pt x="0" y="75"/>
                  </a:cubicBezTo>
                  <a:cubicBezTo>
                    <a:pt x="0" y="116"/>
                    <a:pt x="34" y="150"/>
                    <a:pt x="75" y="150"/>
                  </a:cubicBezTo>
                </a:path>
              </a:pathLst>
            </a:custGeom>
            <a:solidFill>
              <a:srgbClr val="0072C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pic>
          <p:nvPicPr>
            <p:cNvPr id="36" name="Picture 35"/>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274639" y="1214472"/>
              <a:ext cx="5474682" cy="1841152"/>
            </a:xfrm>
            <a:prstGeom prst="rect">
              <a:avLst/>
            </a:prstGeom>
          </p:spPr>
        </p:pic>
      </p:grpSp>
      <p:sp>
        <p:nvSpPr>
          <p:cNvPr id="37" name="Freeform 54"/>
          <p:cNvSpPr>
            <a:spLocks noEditPoints="1"/>
          </p:cNvSpPr>
          <p:nvPr/>
        </p:nvSpPr>
        <p:spPr bwMode="black">
          <a:xfrm>
            <a:off x="6121301" y="6038298"/>
            <a:ext cx="441325" cy="404812"/>
          </a:xfrm>
          <a:custGeom>
            <a:avLst/>
            <a:gdLst>
              <a:gd name="T0" fmla="*/ 84 w 168"/>
              <a:gd name="T1" fmla="*/ 0 h 154"/>
              <a:gd name="T2" fmla="*/ 30 w 168"/>
              <a:gd name="T3" fmla="*/ 22 h 154"/>
              <a:gd name="T4" fmla="*/ 30 w 168"/>
              <a:gd name="T5" fmla="*/ 131 h 154"/>
              <a:gd name="T6" fmla="*/ 84 w 168"/>
              <a:gd name="T7" fmla="*/ 154 h 154"/>
              <a:gd name="T8" fmla="*/ 138 w 168"/>
              <a:gd name="T9" fmla="*/ 131 h 154"/>
              <a:gd name="T10" fmla="*/ 138 w 168"/>
              <a:gd name="T11" fmla="*/ 22 h 154"/>
              <a:gd name="T12" fmla="*/ 84 w 168"/>
              <a:gd name="T13" fmla="*/ 0 h 154"/>
              <a:gd name="T14" fmla="*/ 84 w 168"/>
              <a:gd name="T15" fmla="*/ 10 h 154"/>
              <a:gd name="T16" fmla="*/ 84 w 168"/>
              <a:gd name="T17" fmla="*/ 10 h 154"/>
              <a:gd name="T18" fmla="*/ 131 w 168"/>
              <a:gd name="T19" fmla="*/ 30 h 154"/>
              <a:gd name="T20" fmla="*/ 131 w 168"/>
              <a:gd name="T21" fmla="*/ 124 h 154"/>
              <a:gd name="T22" fmla="*/ 84 w 168"/>
              <a:gd name="T23" fmla="*/ 143 h 154"/>
              <a:gd name="T24" fmla="*/ 37 w 168"/>
              <a:gd name="T25" fmla="*/ 124 h 154"/>
              <a:gd name="T26" fmla="*/ 18 w 168"/>
              <a:gd name="T27" fmla="*/ 77 h 154"/>
              <a:gd name="T28" fmla="*/ 37 w 168"/>
              <a:gd name="T29" fmla="*/ 30 h 154"/>
              <a:gd name="T30" fmla="*/ 84 w 168"/>
              <a:gd name="T31" fmla="*/ 10 h 154"/>
              <a:gd name="T32" fmla="*/ 114 w 168"/>
              <a:gd name="T33" fmla="*/ 64 h 154"/>
              <a:gd name="T34" fmla="*/ 95 w 168"/>
              <a:gd name="T35" fmla="*/ 83 h 154"/>
              <a:gd name="T36" fmla="*/ 91 w 168"/>
              <a:gd name="T37" fmla="*/ 103 h 154"/>
              <a:gd name="T38" fmla="*/ 77 w 168"/>
              <a:gd name="T39" fmla="*/ 89 h 154"/>
              <a:gd name="T40" fmla="*/ 51 w 168"/>
              <a:gd name="T41" fmla="*/ 109 h 154"/>
              <a:gd name="T42" fmla="*/ 51 w 168"/>
              <a:gd name="T43" fmla="*/ 109 h 154"/>
              <a:gd name="T44" fmla="*/ 51 w 168"/>
              <a:gd name="T45" fmla="*/ 109 h 154"/>
              <a:gd name="T46" fmla="*/ 51 w 168"/>
              <a:gd name="T47" fmla="*/ 109 h 154"/>
              <a:gd name="T48" fmla="*/ 51 w 168"/>
              <a:gd name="T49" fmla="*/ 109 h 154"/>
              <a:gd name="T50" fmla="*/ 71 w 168"/>
              <a:gd name="T51" fmla="*/ 84 h 154"/>
              <a:gd name="T52" fmla="*/ 57 w 168"/>
              <a:gd name="T53" fmla="*/ 70 h 154"/>
              <a:gd name="T54" fmla="*/ 78 w 168"/>
              <a:gd name="T55" fmla="*/ 66 h 154"/>
              <a:gd name="T56" fmla="*/ 97 w 168"/>
              <a:gd name="T57" fmla="*/ 46 h 154"/>
              <a:gd name="T58" fmla="*/ 101 w 168"/>
              <a:gd name="T59" fmla="*/ 35 h 154"/>
              <a:gd name="T60" fmla="*/ 126 w 168"/>
              <a:gd name="T61" fmla="*/ 60 h 154"/>
              <a:gd name="T62" fmla="*/ 114 w 168"/>
              <a:gd name="T63" fmla="*/ 6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8" h="154">
                <a:moveTo>
                  <a:pt x="84" y="0"/>
                </a:moveTo>
                <a:cubicBezTo>
                  <a:pt x="64" y="0"/>
                  <a:pt x="45" y="7"/>
                  <a:pt x="30" y="22"/>
                </a:cubicBezTo>
                <a:cubicBezTo>
                  <a:pt x="0" y="52"/>
                  <a:pt x="0" y="101"/>
                  <a:pt x="30" y="131"/>
                </a:cubicBezTo>
                <a:cubicBezTo>
                  <a:pt x="45" y="146"/>
                  <a:pt x="64" y="154"/>
                  <a:pt x="84" y="154"/>
                </a:cubicBezTo>
                <a:cubicBezTo>
                  <a:pt x="104" y="154"/>
                  <a:pt x="123" y="146"/>
                  <a:pt x="138" y="131"/>
                </a:cubicBezTo>
                <a:cubicBezTo>
                  <a:pt x="168" y="101"/>
                  <a:pt x="168" y="52"/>
                  <a:pt x="138" y="22"/>
                </a:cubicBezTo>
                <a:cubicBezTo>
                  <a:pt x="123" y="7"/>
                  <a:pt x="104" y="0"/>
                  <a:pt x="84" y="0"/>
                </a:cubicBezTo>
                <a:moveTo>
                  <a:pt x="84" y="10"/>
                </a:moveTo>
                <a:cubicBezTo>
                  <a:pt x="84" y="10"/>
                  <a:pt x="84" y="10"/>
                  <a:pt x="84" y="10"/>
                </a:cubicBezTo>
                <a:cubicBezTo>
                  <a:pt x="102" y="10"/>
                  <a:pt x="118" y="17"/>
                  <a:pt x="131" y="30"/>
                </a:cubicBezTo>
                <a:cubicBezTo>
                  <a:pt x="157" y="56"/>
                  <a:pt x="157" y="98"/>
                  <a:pt x="131" y="124"/>
                </a:cubicBezTo>
                <a:cubicBezTo>
                  <a:pt x="118" y="136"/>
                  <a:pt x="102" y="143"/>
                  <a:pt x="84" y="143"/>
                </a:cubicBezTo>
                <a:cubicBezTo>
                  <a:pt x="66" y="143"/>
                  <a:pt x="50" y="136"/>
                  <a:pt x="37" y="124"/>
                </a:cubicBezTo>
                <a:cubicBezTo>
                  <a:pt x="25" y="111"/>
                  <a:pt x="18" y="94"/>
                  <a:pt x="18" y="77"/>
                </a:cubicBezTo>
                <a:cubicBezTo>
                  <a:pt x="18" y="59"/>
                  <a:pt x="25" y="42"/>
                  <a:pt x="37" y="30"/>
                </a:cubicBezTo>
                <a:cubicBezTo>
                  <a:pt x="50" y="17"/>
                  <a:pt x="66" y="10"/>
                  <a:pt x="84" y="10"/>
                </a:cubicBezTo>
                <a:moveTo>
                  <a:pt x="114" y="64"/>
                </a:moveTo>
                <a:cubicBezTo>
                  <a:pt x="95" y="83"/>
                  <a:pt x="95" y="83"/>
                  <a:pt x="95" y="83"/>
                </a:cubicBezTo>
                <a:cubicBezTo>
                  <a:pt x="98" y="90"/>
                  <a:pt x="97" y="98"/>
                  <a:pt x="91" y="103"/>
                </a:cubicBezTo>
                <a:cubicBezTo>
                  <a:pt x="77" y="89"/>
                  <a:pt x="77" y="89"/>
                  <a:pt x="77" y="89"/>
                </a:cubicBezTo>
                <a:cubicBezTo>
                  <a:pt x="62" y="102"/>
                  <a:pt x="53" y="110"/>
                  <a:pt x="51" y="109"/>
                </a:cubicBezTo>
                <a:cubicBezTo>
                  <a:pt x="51" y="109"/>
                  <a:pt x="51" y="109"/>
                  <a:pt x="51" y="109"/>
                </a:cubicBezTo>
                <a:cubicBezTo>
                  <a:pt x="51" y="109"/>
                  <a:pt x="51" y="109"/>
                  <a:pt x="51" y="109"/>
                </a:cubicBezTo>
                <a:cubicBezTo>
                  <a:pt x="51" y="109"/>
                  <a:pt x="51" y="109"/>
                  <a:pt x="51" y="109"/>
                </a:cubicBezTo>
                <a:cubicBezTo>
                  <a:pt x="51" y="109"/>
                  <a:pt x="51" y="109"/>
                  <a:pt x="51" y="109"/>
                </a:cubicBezTo>
                <a:cubicBezTo>
                  <a:pt x="51" y="108"/>
                  <a:pt x="58" y="98"/>
                  <a:pt x="71" y="84"/>
                </a:cubicBezTo>
                <a:cubicBezTo>
                  <a:pt x="57" y="70"/>
                  <a:pt x="57" y="70"/>
                  <a:pt x="57" y="70"/>
                </a:cubicBezTo>
                <a:cubicBezTo>
                  <a:pt x="63" y="64"/>
                  <a:pt x="71" y="63"/>
                  <a:pt x="78" y="66"/>
                </a:cubicBezTo>
                <a:cubicBezTo>
                  <a:pt x="97" y="46"/>
                  <a:pt x="97" y="46"/>
                  <a:pt x="97" y="46"/>
                </a:cubicBezTo>
                <a:cubicBezTo>
                  <a:pt x="96" y="42"/>
                  <a:pt x="97" y="38"/>
                  <a:pt x="101" y="35"/>
                </a:cubicBezTo>
                <a:cubicBezTo>
                  <a:pt x="126" y="60"/>
                  <a:pt x="126" y="60"/>
                  <a:pt x="126" y="60"/>
                </a:cubicBezTo>
                <a:cubicBezTo>
                  <a:pt x="123" y="63"/>
                  <a:pt x="118" y="65"/>
                  <a:pt x="114" y="64"/>
                </a:cubicBezTo>
                <a:close/>
              </a:path>
            </a:pathLst>
          </a:custGeom>
          <a:solidFill>
            <a:srgbClr val="0072C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Tree>
    <p:extLst>
      <p:ext uri="{BB962C8B-B14F-4D97-AF65-F5344CB8AC3E}">
        <p14:creationId xmlns:p14="http://schemas.microsoft.com/office/powerpoint/2010/main" val="3000138046"/>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50"/>
                                        <p:tgtEl>
                                          <p:spTgt spid="31"/>
                                        </p:tgtEl>
                                      </p:cBhvr>
                                    </p:animEffect>
                                  </p:childTnLst>
                                </p:cTn>
                              </p:par>
                              <p:par>
                                <p:cTn id="8" presetID="63" presetClass="path" presetSubtype="0" decel="100000" fill="hold" nodeType="withEffect">
                                  <p:stCondLst>
                                    <p:cond delay="0"/>
                                  </p:stCondLst>
                                  <p:childTnLst>
                                    <p:animMotion origin="layout" path="M -0.02413 3.26827E-6 L 0 3.26827E-6 " pathEditMode="relative" rAng="0" ptsTypes="AA">
                                      <p:cBhvr>
                                        <p:cTn id="9" dur="750" fill="hold"/>
                                        <p:tgtEl>
                                          <p:spTgt spid="31"/>
                                        </p:tgtEl>
                                        <p:attrNameLst>
                                          <p:attrName>ppt_x</p:attrName>
                                          <p:attrName>ppt_y</p:attrName>
                                        </p:attrNameLst>
                                      </p:cBhvr>
                                      <p:rCtr x="1200" y="0"/>
                                    </p:animMotion>
                                  </p:childTnLst>
                                </p:cTn>
                              </p:par>
                              <p:par>
                                <p:cTn id="10" presetID="10" presetClass="entr" presetSubtype="0" fill="hold" nodeType="withEffect">
                                  <p:stCondLst>
                                    <p:cond delay="10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750"/>
                                        <p:tgtEl>
                                          <p:spTgt spid="13"/>
                                        </p:tgtEl>
                                      </p:cBhvr>
                                    </p:animEffect>
                                  </p:childTnLst>
                                </p:cTn>
                              </p:par>
                              <p:par>
                                <p:cTn id="13" presetID="63" presetClass="path" presetSubtype="0" decel="100000" fill="hold" nodeType="withEffect">
                                  <p:stCondLst>
                                    <p:cond delay="100"/>
                                  </p:stCondLst>
                                  <p:childTnLst>
                                    <p:animMotion origin="layout" path="M -0.02413 3.26827E-6 L 0 3.26827E-6 " pathEditMode="relative" rAng="0" ptsTypes="AA">
                                      <p:cBhvr>
                                        <p:cTn id="14" dur="750" fill="hold"/>
                                        <p:tgtEl>
                                          <p:spTgt spid="13"/>
                                        </p:tgtEl>
                                        <p:attrNameLst>
                                          <p:attrName>ppt_x</p:attrName>
                                          <p:attrName>ppt_y</p:attrName>
                                        </p:attrNameLst>
                                      </p:cBhvr>
                                      <p:rCtr x="1200" y="0"/>
                                    </p:animMotion>
                                  </p:childTnLst>
                                </p:cTn>
                              </p:par>
                              <p:par>
                                <p:cTn id="15" presetID="10" presetClass="entr" presetSubtype="0" fill="hold" nodeType="withEffect">
                                  <p:stCondLst>
                                    <p:cond delay="200"/>
                                  </p:stCondLst>
                                  <p:childTnLst>
                                    <p:set>
                                      <p:cBhvr>
                                        <p:cTn id="16" dur="1" fill="hold">
                                          <p:stCondLst>
                                            <p:cond delay="0"/>
                                          </p:stCondLst>
                                        </p:cTn>
                                        <p:tgtEl>
                                          <p:spTgt spid="25"/>
                                        </p:tgtEl>
                                        <p:attrNameLst>
                                          <p:attrName>style.visibility</p:attrName>
                                        </p:attrNameLst>
                                      </p:cBhvr>
                                      <p:to>
                                        <p:strVal val="visible"/>
                                      </p:to>
                                    </p:set>
                                    <p:animEffect transition="in" filter="fade">
                                      <p:cBhvr>
                                        <p:cTn id="17" dur="750"/>
                                        <p:tgtEl>
                                          <p:spTgt spid="25"/>
                                        </p:tgtEl>
                                      </p:cBhvr>
                                    </p:animEffect>
                                  </p:childTnLst>
                                </p:cTn>
                              </p:par>
                              <p:par>
                                <p:cTn id="18" presetID="63" presetClass="path" presetSubtype="0" decel="100000" fill="hold" nodeType="withEffect">
                                  <p:stCondLst>
                                    <p:cond delay="200"/>
                                  </p:stCondLst>
                                  <p:childTnLst>
                                    <p:animMotion origin="layout" path="M -0.02413 3.26827E-6 L 0 3.26827E-6 " pathEditMode="relative" rAng="0" ptsTypes="AA">
                                      <p:cBhvr>
                                        <p:cTn id="19" dur="750" fill="hold"/>
                                        <p:tgtEl>
                                          <p:spTgt spid="25"/>
                                        </p:tgtEl>
                                        <p:attrNameLst>
                                          <p:attrName>ppt_x</p:attrName>
                                          <p:attrName>ppt_y</p:attrName>
                                        </p:attrNameLst>
                                      </p:cBhvr>
                                      <p:rCtr x="1200" y="0"/>
                                    </p:animMotion>
                                  </p:childTnLst>
                                </p:cTn>
                              </p:par>
                              <p:par>
                                <p:cTn id="20" presetID="10" presetClass="entr" presetSubtype="0" fill="hold" nodeType="withEffect">
                                  <p:stCondLst>
                                    <p:cond delay="30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750"/>
                                        <p:tgtEl>
                                          <p:spTgt spid="19"/>
                                        </p:tgtEl>
                                      </p:cBhvr>
                                    </p:animEffect>
                                  </p:childTnLst>
                                </p:cTn>
                              </p:par>
                              <p:par>
                                <p:cTn id="23" presetID="63" presetClass="path" presetSubtype="0" decel="100000" fill="hold" nodeType="withEffect">
                                  <p:stCondLst>
                                    <p:cond delay="300"/>
                                  </p:stCondLst>
                                  <p:childTnLst>
                                    <p:animMotion origin="layout" path="M -0.02413 3.26827E-6 L 0 3.26827E-6 " pathEditMode="relative" rAng="0" ptsTypes="AA">
                                      <p:cBhvr>
                                        <p:cTn id="24" dur="750" fill="hold"/>
                                        <p:tgtEl>
                                          <p:spTgt spid="19"/>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cxnSp>
        <p:nvCxnSpPr>
          <p:cNvPr id="48" name="Straight Connector 47"/>
          <p:cNvCxnSpPr/>
          <p:nvPr/>
        </p:nvCxnSpPr>
        <p:spPr>
          <a:xfrm flipH="1" flipV="1">
            <a:off x="2498808" y="2931211"/>
            <a:ext cx="6290452" cy="1259217"/>
          </a:xfrm>
          <a:prstGeom prst="line">
            <a:avLst/>
          </a:prstGeom>
          <a:ln w="38100">
            <a:solidFill>
              <a:schemeClr val="accent2">
                <a:lumMod val="50000"/>
                <a:alpha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a:off x="9052736" y="1376517"/>
            <a:ext cx="404503" cy="2613310"/>
          </a:xfrm>
          <a:prstGeom prst="line">
            <a:avLst/>
          </a:prstGeom>
          <a:ln w="38100">
            <a:solidFill>
              <a:schemeClr val="accent2">
                <a:lumMod val="50000"/>
                <a:alpha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flipH="1">
            <a:off x="2498808" y="1151799"/>
            <a:ext cx="5427602" cy="1462522"/>
          </a:xfrm>
          <a:prstGeom prst="line">
            <a:avLst/>
          </a:prstGeom>
          <a:ln w="38100">
            <a:solidFill>
              <a:schemeClr val="accent2">
                <a:lumMod val="50000"/>
                <a:alpha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44" name="Freeform 13"/>
          <p:cNvSpPr>
            <a:spLocks/>
          </p:cNvSpPr>
          <p:nvPr/>
        </p:nvSpPr>
        <p:spPr bwMode="auto">
          <a:xfrm>
            <a:off x="8980045" y="4114912"/>
            <a:ext cx="852030" cy="455438"/>
          </a:xfrm>
          <a:custGeom>
            <a:avLst/>
            <a:gdLst>
              <a:gd name="T0" fmla="*/ 1736 w 2210"/>
              <a:gd name="T1" fmla="*/ 1180 h 1180"/>
              <a:gd name="T2" fmla="*/ 313 w 2210"/>
              <a:gd name="T3" fmla="*/ 1180 h 1180"/>
              <a:gd name="T4" fmla="*/ 14 w 2210"/>
              <a:gd name="T5" fmla="*/ 943 h 1180"/>
              <a:gd name="T6" fmla="*/ 212 w 2210"/>
              <a:gd name="T7" fmla="*/ 658 h 1180"/>
              <a:gd name="T8" fmla="*/ 500 w 2210"/>
              <a:gd name="T9" fmla="*/ 388 h 1180"/>
              <a:gd name="T10" fmla="*/ 1048 w 2210"/>
              <a:gd name="T11" fmla="*/ 0 h 1180"/>
              <a:gd name="T12" fmla="*/ 1514 w 2210"/>
              <a:gd name="T13" fmla="*/ 294 h 1180"/>
              <a:gd name="T14" fmla="*/ 1736 w 2210"/>
              <a:gd name="T15" fmla="*/ 235 h 1180"/>
              <a:gd name="T16" fmla="*/ 2210 w 2210"/>
              <a:gd name="T17" fmla="*/ 710 h 1180"/>
              <a:gd name="T18" fmla="*/ 1736 w 2210"/>
              <a:gd name="T19" fmla="*/ 1180 h 1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10" h="1180">
                <a:moveTo>
                  <a:pt x="1736" y="1180"/>
                </a:moveTo>
                <a:cubicBezTo>
                  <a:pt x="313" y="1180"/>
                  <a:pt x="313" y="1180"/>
                  <a:pt x="313" y="1180"/>
                </a:cubicBezTo>
                <a:cubicBezTo>
                  <a:pt x="183" y="1180"/>
                  <a:pt x="13" y="1105"/>
                  <a:pt x="14" y="943"/>
                </a:cubicBezTo>
                <a:cubicBezTo>
                  <a:pt x="0" y="785"/>
                  <a:pt x="107" y="683"/>
                  <a:pt x="212" y="658"/>
                </a:cubicBezTo>
                <a:cubicBezTo>
                  <a:pt x="226" y="497"/>
                  <a:pt x="334" y="391"/>
                  <a:pt x="500" y="388"/>
                </a:cubicBezTo>
                <a:cubicBezTo>
                  <a:pt x="513" y="119"/>
                  <a:pt x="775" y="0"/>
                  <a:pt x="1048" y="0"/>
                </a:cubicBezTo>
                <a:cubicBezTo>
                  <a:pt x="1249" y="0"/>
                  <a:pt x="1430" y="117"/>
                  <a:pt x="1514" y="294"/>
                </a:cubicBezTo>
                <a:cubicBezTo>
                  <a:pt x="1581" y="256"/>
                  <a:pt x="1656" y="235"/>
                  <a:pt x="1736" y="235"/>
                </a:cubicBezTo>
                <a:cubicBezTo>
                  <a:pt x="1996" y="235"/>
                  <a:pt x="2210" y="449"/>
                  <a:pt x="2210" y="710"/>
                </a:cubicBezTo>
                <a:cubicBezTo>
                  <a:pt x="2210" y="966"/>
                  <a:pt x="1996" y="1180"/>
                  <a:pt x="1736" y="1180"/>
                </a:cubicBezTo>
                <a:close/>
              </a:path>
            </a:pathLst>
          </a:custGeom>
          <a:solidFill>
            <a:schemeClr val="accent2">
              <a:lumMod val="75000"/>
              <a:alpha val="50000"/>
            </a:schemeClr>
          </a:solidFill>
          <a:ln>
            <a:noFill/>
          </a:ln>
        </p:spPr>
        <p:txBody>
          <a:bodyPr vert="horz" wrap="square" lIns="93260" tIns="46630" rIns="93260" bIns="46630" numCol="1" anchor="t" anchorCtr="0" compatLnSpc="1">
            <a:prstTxWarp prst="textNoShape">
              <a:avLst/>
            </a:prstTxWarp>
          </a:bodyPr>
          <a:lstStyle/>
          <a:p>
            <a:pPr defTabSz="932597"/>
            <a:endParaRPr lang="en-US" sz="1836">
              <a:solidFill>
                <a:srgbClr val="EB3C00"/>
              </a:solidFill>
            </a:endParaRPr>
          </a:p>
        </p:txBody>
      </p:sp>
      <p:sp>
        <p:nvSpPr>
          <p:cNvPr id="43" name="Freeform 13"/>
          <p:cNvSpPr>
            <a:spLocks/>
          </p:cNvSpPr>
          <p:nvPr/>
        </p:nvSpPr>
        <p:spPr bwMode="auto">
          <a:xfrm flipH="1">
            <a:off x="8072274" y="641941"/>
            <a:ext cx="1202830" cy="642952"/>
          </a:xfrm>
          <a:custGeom>
            <a:avLst/>
            <a:gdLst>
              <a:gd name="T0" fmla="*/ 1736 w 2210"/>
              <a:gd name="T1" fmla="*/ 1180 h 1180"/>
              <a:gd name="T2" fmla="*/ 313 w 2210"/>
              <a:gd name="T3" fmla="*/ 1180 h 1180"/>
              <a:gd name="T4" fmla="*/ 14 w 2210"/>
              <a:gd name="T5" fmla="*/ 943 h 1180"/>
              <a:gd name="T6" fmla="*/ 212 w 2210"/>
              <a:gd name="T7" fmla="*/ 658 h 1180"/>
              <a:gd name="T8" fmla="*/ 500 w 2210"/>
              <a:gd name="T9" fmla="*/ 388 h 1180"/>
              <a:gd name="T10" fmla="*/ 1048 w 2210"/>
              <a:gd name="T11" fmla="*/ 0 h 1180"/>
              <a:gd name="T12" fmla="*/ 1514 w 2210"/>
              <a:gd name="T13" fmla="*/ 294 h 1180"/>
              <a:gd name="T14" fmla="*/ 1736 w 2210"/>
              <a:gd name="T15" fmla="*/ 235 h 1180"/>
              <a:gd name="T16" fmla="*/ 2210 w 2210"/>
              <a:gd name="T17" fmla="*/ 710 h 1180"/>
              <a:gd name="T18" fmla="*/ 1736 w 2210"/>
              <a:gd name="T19" fmla="*/ 1180 h 1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10" h="1180">
                <a:moveTo>
                  <a:pt x="1736" y="1180"/>
                </a:moveTo>
                <a:cubicBezTo>
                  <a:pt x="313" y="1180"/>
                  <a:pt x="313" y="1180"/>
                  <a:pt x="313" y="1180"/>
                </a:cubicBezTo>
                <a:cubicBezTo>
                  <a:pt x="183" y="1180"/>
                  <a:pt x="13" y="1105"/>
                  <a:pt x="14" y="943"/>
                </a:cubicBezTo>
                <a:cubicBezTo>
                  <a:pt x="0" y="785"/>
                  <a:pt x="107" y="683"/>
                  <a:pt x="212" y="658"/>
                </a:cubicBezTo>
                <a:cubicBezTo>
                  <a:pt x="226" y="497"/>
                  <a:pt x="334" y="391"/>
                  <a:pt x="500" y="388"/>
                </a:cubicBezTo>
                <a:cubicBezTo>
                  <a:pt x="513" y="119"/>
                  <a:pt x="775" y="0"/>
                  <a:pt x="1048" y="0"/>
                </a:cubicBezTo>
                <a:cubicBezTo>
                  <a:pt x="1249" y="0"/>
                  <a:pt x="1430" y="117"/>
                  <a:pt x="1514" y="294"/>
                </a:cubicBezTo>
                <a:cubicBezTo>
                  <a:pt x="1581" y="256"/>
                  <a:pt x="1656" y="235"/>
                  <a:pt x="1736" y="235"/>
                </a:cubicBezTo>
                <a:cubicBezTo>
                  <a:pt x="1996" y="235"/>
                  <a:pt x="2210" y="449"/>
                  <a:pt x="2210" y="710"/>
                </a:cubicBezTo>
                <a:cubicBezTo>
                  <a:pt x="2210" y="966"/>
                  <a:pt x="1996" y="1180"/>
                  <a:pt x="1736" y="1180"/>
                </a:cubicBezTo>
                <a:close/>
              </a:path>
            </a:pathLst>
          </a:custGeom>
          <a:solidFill>
            <a:schemeClr val="accent2">
              <a:lumMod val="75000"/>
              <a:alpha val="50000"/>
            </a:schemeClr>
          </a:solidFill>
          <a:ln>
            <a:noFill/>
          </a:ln>
        </p:spPr>
        <p:txBody>
          <a:bodyPr vert="horz" wrap="square" lIns="93260" tIns="46630" rIns="93260" bIns="46630" numCol="1" anchor="t" anchorCtr="0" compatLnSpc="1">
            <a:prstTxWarp prst="textNoShape">
              <a:avLst/>
            </a:prstTxWarp>
          </a:bodyPr>
          <a:lstStyle/>
          <a:p>
            <a:pPr defTabSz="932597"/>
            <a:endParaRPr lang="en-US" sz="1836">
              <a:solidFill>
                <a:srgbClr val="EB3C00"/>
              </a:solidFill>
            </a:endParaRPr>
          </a:p>
        </p:txBody>
      </p:sp>
      <p:sp>
        <p:nvSpPr>
          <p:cNvPr id="39" name="Freeform 13"/>
          <p:cNvSpPr>
            <a:spLocks/>
          </p:cNvSpPr>
          <p:nvPr/>
        </p:nvSpPr>
        <p:spPr bwMode="auto">
          <a:xfrm>
            <a:off x="675862" y="2226819"/>
            <a:ext cx="1726371" cy="922801"/>
          </a:xfrm>
          <a:custGeom>
            <a:avLst/>
            <a:gdLst>
              <a:gd name="T0" fmla="*/ 1736 w 2210"/>
              <a:gd name="T1" fmla="*/ 1180 h 1180"/>
              <a:gd name="T2" fmla="*/ 313 w 2210"/>
              <a:gd name="T3" fmla="*/ 1180 h 1180"/>
              <a:gd name="T4" fmla="*/ 14 w 2210"/>
              <a:gd name="T5" fmla="*/ 943 h 1180"/>
              <a:gd name="T6" fmla="*/ 212 w 2210"/>
              <a:gd name="T7" fmla="*/ 658 h 1180"/>
              <a:gd name="T8" fmla="*/ 500 w 2210"/>
              <a:gd name="T9" fmla="*/ 388 h 1180"/>
              <a:gd name="T10" fmla="*/ 1048 w 2210"/>
              <a:gd name="T11" fmla="*/ 0 h 1180"/>
              <a:gd name="T12" fmla="*/ 1514 w 2210"/>
              <a:gd name="T13" fmla="*/ 294 h 1180"/>
              <a:gd name="T14" fmla="*/ 1736 w 2210"/>
              <a:gd name="T15" fmla="*/ 235 h 1180"/>
              <a:gd name="T16" fmla="*/ 2210 w 2210"/>
              <a:gd name="T17" fmla="*/ 710 h 1180"/>
              <a:gd name="T18" fmla="*/ 1736 w 2210"/>
              <a:gd name="T19" fmla="*/ 1180 h 1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10" h="1180">
                <a:moveTo>
                  <a:pt x="1736" y="1180"/>
                </a:moveTo>
                <a:cubicBezTo>
                  <a:pt x="313" y="1180"/>
                  <a:pt x="313" y="1180"/>
                  <a:pt x="313" y="1180"/>
                </a:cubicBezTo>
                <a:cubicBezTo>
                  <a:pt x="183" y="1180"/>
                  <a:pt x="13" y="1105"/>
                  <a:pt x="14" y="943"/>
                </a:cubicBezTo>
                <a:cubicBezTo>
                  <a:pt x="0" y="785"/>
                  <a:pt x="107" y="683"/>
                  <a:pt x="212" y="658"/>
                </a:cubicBezTo>
                <a:cubicBezTo>
                  <a:pt x="226" y="497"/>
                  <a:pt x="334" y="391"/>
                  <a:pt x="500" y="388"/>
                </a:cubicBezTo>
                <a:cubicBezTo>
                  <a:pt x="513" y="119"/>
                  <a:pt x="775" y="0"/>
                  <a:pt x="1048" y="0"/>
                </a:cubicBezTo>
                <a:cubicBezTo>
                  <a:pt x="1249" y="0"/>
                  <a:pt x="1430" y="117"/>
                  <a:pt x="1514" y="294"/>
                </a:cubicBezTo>
                <a:cubicBezTo>
                  <a:pt x="1581" y="256"/>
                  <a:pt x="1656" y="235"/>
                  <a:pt x="1736" y="235"/>
                </a:cubicBezTo>
                <a:cubicBezTo>
                  <a:pt x="1996" y="235"/>
                  <a:pt x="2210" y="449"/>
                  <a:pt x="2210" y="710"/>
                </a:cubicBezTo>
                <a:cubicBezTo>
                  <a:pt x="2210" y="966"/>
                  <a:pt x="1996" y="1180"/>
                  <a:pt x="1736" y="1180"/>
                </a:cubicBezTo>
                <a:close/>
              </a:path>
            </a:pathLst>
          </a:custGeom>
          <a:solidFill>
            <a:schemeClr val="accent2">
              <a:lumMod val="75000"/>
              <a:alpha val="50000"/>
            </a:schemeClr>
          </a:solidFill>
          <a:ln>
            <a:noFill/>
          </a:ln>
        </p:spPr>
        <p:txBody>
          <a:bodyPr vert="horz" wrap="square" lIns="93260" tIns="46630" rIns="93260" bIns="46630" numCol="1" anchor="t" anchorCtr="0" compatLnSpc="1">
            <a:prstTxWarp prst="textNoShape">
              <a:avLst/>
            </a:prstTxWarp>
          </a:bodyPr>
          <a:lstStyle/>
          <a:p>
            <a:pPr defTabSz="932597"/>
            <a:endParaRPr lang="en-US" sz="1836">
              <a:solidFill>
                <a:srgbClr val="EB3C00"/>
              </a:solidFill>
            </a:endParaRPr>
          </a:p>
        </p:txBody>
      </p:sp>
      <p:pic>
        <p:nvPicPr>
          <p:cNvPr id="15" name="Picture 14"/>
          <p:cNvPicPr>
            <a:picLocks noChangeAspect="1"/>
          </p:cNvPicPr>
          <p:nvPr/>
        </p:nvPicPr>
        <p:blipFill>
          <a:blip r:embed="rId2"/>
          <a:stretch>
            <a:fillRect/>
          </a:stretch>
        </p:blipFill>
        <p:spPr>
          <a:xfrm>
            <a:off x="9595347" y="659843"/>
            <a:ext cx="1365835" cy="1476578"/>
          </a:xfrm>
          <a:prstGeom prst="rect">
            <a:avLst/>
          </a:prstGeom>
        </p:spPr>
      </p:pic>
      <p:pic>
        <p:nvPicPr>
          <p:cNvPr id="16" name="Picture 15"/>
          <p:cNvPicPr>
            <a:picLocks noChangeAspect="1"/>
          </p:cNvPicPr>
          <p:nvPr/>
        </p:nvPicPr>
        <p:blipFill>
          <a:blip r:embed="rId3"/>
          <a:stretch>
            <a:fillRect/>
          </a:stretch>
        </p:blipFill>
        <p:spPr>
          <a:xfrm>
            <a:off x="467809" y="1151798"/>
            <a:ext cx="876569" cy="900260"/>
          </a:xfrm>
          <a:prstGeom prst="rect">
            <a:avLst/>
          </a:prstGeom>
        </p:spPr>
      </p:pic>
      <p:pic>
        <p:nvPicPr>
          <p:cNvPr id="17" name="Picture 16"/>
          <p:cNvPicPr>
            <a:picLocks noChangeAspect="1"/>
          </p:cNvPicPr>
          <p:nvPr/>
        </p:nvPicPr>
        <p:blipFill>
          <a:blip r:embed="rId4"/>
          <a:stretch>
            <a:fillRect/>
          </a:stretch>
        </p:blipFill>
        <p:spPr>
          <a:xfrm>
            <a:off x="478131" y="3313846"/>
            <a:ext cx="1565514" cy="1628981"/>
          </a:xfrm>
          <a:prstGeom prst="rect">
            <a:avLst/>
          </a:prstGeom>
        </p:spPr>
      </p:pic>
      <p:pic>
        <p:nvPicPr>
          <p:cNvPr id="18" name="Picture 17"/>
          <p:cNvPicPr>
            <a:picLocks noChangeAspect="1"/>
          </p:cNvPicPr>
          <p:nvPr/>
        </p:nvPicPr>
        <p:blipFill>
          <a:blip r:embed="rId5"/>
          <a:stretch>
            <a:fillRect/>
          </a:stretch>
        </p:blipFill>
        <p:spPr>
          <a:xfrm>
            <a:off x="2353326" y="482564"/>
            <a:ext cx="1394517" cy="1492722"/>
          </a:xfrm>
          <a:prstGeom prst="rect">
            <a:avLst/>
          </a:prstGeom>
        </p:spPr>
      </p:pic>
      <p:pic>
        <p:nvPicPr>
          <p:cNvPr id="19" name="Picture 18"/>
          <p:cNvPicPr>
            <a:picLocks noChangeAspect="1"/>
          </p:cNvPicPr>
          <p:nvPr/>
        </p:nvPicPr>
        <p:blipFill>
          <a:blip r:embed="rId6"/>
          <a:stretch>
            <a:fillRect/>
          </a:stretch>
        </p:blipFill>
        <p:spPr>
          <a:xfrm>
            <a:off x="10474803" y="3248892"/>
            <a:ext cx="1552355" cy="1661676"/>
          </a:xfrm>
          <a:prstGeom prst="rect">
            <a:avLst/>
          </a:prstGeom>
        </p:spPr>
      </p:pic>
      <p:grpSp>
        <p:nvGrpSpPr>
          <p:cNvPr id="34" name="Group 33"/>
          <p:cNvGrpSpPr/>
          <p:nvPr/>
        </p:nvGrpSpPr>
        <p:grpSpPr>
          <a:xfrm>
            <a:off x="3299479" y="1030394"/>
            <a:ext cx="5837519" cy="3120341"/>
            <a:chOff x="2536609" y="1772242"/>
            <a:chExt cx="5723577" cy="3059436"/>
          </a:xfrm>
        </p:grpSpPr>
        <p:sp>
          <p:nvSpPr>
            <p:cNvPr id="32" name="Freeform 13"/>
            <p:cNvSpPr>
              <a:spLocks/>
            </p:cNvSpPr>
            <p:nvPr/>
          </p:nvSpPr>
          <p:spPr bwMode="auto">
            <a:xfrm>
              <a:off x="2536609" y="1772242"/>
              <a:ext cx="5723577" cy="3059436"/>
            </a:xfrm>
            <a:custGeom>
              <a:avLst/>
              <a:gdLst>
                <a:gd name="T0" fmla="*/ 1736 w 2210"/>
                <a:gd name="T1" fmla="*/ 1180 h 1180"/>
                <a:gd name="T2" fmla="*/ 313 w 2210"/>
                <a:gd name="T3" fmla="*/ 1180 h 1180"/>
                <a:gd name="T4" fmla="*/ 14 w 2210"/>
                <a:gd name="T5" fmla="*/ 943 h 1180"/>
                <a:gd name="T6" fmla="*/ 212 w 2210"/>
                <a:gd name="T7" fmla="*/ 658 h 1180"/>
                <a:gd name="T8" fmla="*/ 500 w 2210"/>
                <a:gd name="T9" fmla="*/ 388 h 1180"/>
                <a:gd name="T10" fmla="*/ 1048 w 2210"/>
                <a:gd name="T11" fmla="*/ 0 h 1180"/>
                <a:gd name="T12" fmla="*/ 1514 w 2210"/>
                <a:gd name="T13" fmla="*/ 294 h 1180"/>
                <a:gd name="T14" fmla="*/ 1736 w 2210"/>
                <a:gd name="T15" fmla="*/ 235 h 1180"/>
                <a:gd name="T16" fmla="*/ 2210 w 2210"/>
                <a:gd name="T17" fmla="*/ 710 h 1180"/>
                <a:gd name="T18" fmla="*/ 1736 w 2210"/>
                <a:gd name="T19" fmla="*/ 1180 h 1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10" h="1180">
                  <a:moveTo>
                    <a:pt x="1736" y="1180"/>
                  </a:moveTo>
                  <a:cubicBezTo>
                    <a:pt x="313" y="1180"/>
                    <a:pt x="313" y="1180"/>
                    <a:pt x="313" y="1180"/>
                  </a:cubicBezTo>
                  <a:cubicBezTo>
                    <a:pt x="183" y="1180"/>
                    <a:pt x="13" y="1105"/>
                    <a:pt x="14" y="943"/>
                  </a:cubicBezTo>
                  <a:cubicBezTo>
                    <a:pt x="0" y="785"/>
                    <a:pt x="107" y="683"/>
                    <a:pt x="212" y="658"/>
                  </a:cubicBezTo>
                  <a:cubicBezTo>
                    <a:pt x="226" y="497"/>
                    <a:pt x="334" y="391"/>
                    <a:pt x="500" y="388"/>
                  </a:cubicBezTo>
                  <a:cubicBezTo>
                    <a:pt x="513" y="119"/>
                    <a:pt x="775" y="0"/>
                    <a:pt x="1048" y="0"/>
                  </a:cubicBezTo>
                  <a:cubicBezTo>
                    <a:pt x="1249" y="0"/>
                    <a:pt x="1430" y="117"/>
                    <a:pt x="1514" y="294"/>
                  </a:cubicBezTo>
                  <a:cubicBezTo>
                    <a:pt x="1581" y="256"/>
                    <a:pt x="1656" y="235"/>
                    <a:pt x="1736" y="235"/>
                  </a:cubicBezTo>
                  <a:cubicBezTo>
                    <a:pt x="1996" y="235"/>
                    <a:pt x="2210" y="449"/>
                    <a:pt x="2210" y="710"/>
                  </a:cubicBezTo>
                  <a:cubicBezTo>
                    <a:pt x="2210" y="966"/>
                    <a:pt x="1996" y="1180"/>
                    <a:pt x="1736" y="1180"/>
                  </a:cubicBezTo>
                  <a:close/>
                </a:path>
              </a:pathLst>
            </a:custGeom>
            <a:solidFill>
              <a:schemeClr val="bg1"/>
            </a:solidFill>
            <a:ln>
              <a:noFill/>
            </a:ln>
          </p:spPr>
          <p:txBody>
            <a:bodyPr vert="horz" wrap="square" lIns="93260" tIns="46630" rIns="93260" bIns="46630" numCol="1" anchor="t" anchorCtr="0" compatLnSpc="1">
              <a:prstTxWarp prst="textNoShape">
                <a:avLst/>
              </a:prstTxWarp>
            </a:bodyPr>
            <a:lstStyle/>
            <a:p>
              <a:pPr defTabSz="932597"/>
              <a:endParaRPr lang="en-US" sz="1836">
                <a:solidFill>
                  <a:srgbClr val="EB3C00"/>
                </a:solidFill>
              </a:endParaRPr>
            </a:p>
          </p:txBody>
        </p:sp>
        <p:sp>
          <p:nvSpPr>
            <p:cNvPr id="25" name="Freeform 5"/>
            <p:cNvSpPr>
              <a:spLocks noEditPoints="1"/>
            </p:cNvSpPr>
            <p:nvPr/>
          </p:nvSpPr>
          <p:spPr bwMode="auto">
            <a:xfrm>
              <a:off x="3795830" y="3019183"/>
              <a:ext cx="3509939" cy="777218"/>
            </a:xfrm>
            <a:custGeom>
              <a:avLst/>
              <a:gdLst>
                <a:gd name="T0" fmla="*/ 200 w 1905"/>
                <a:gd name="T1" fmla="*/ 10 h 419"/>
                <a:gd name="T2" fmla="*/ 350 w 1905"/>
                <a:gd name="T3" fmla="*/ 39 h 419"/>
                <a:gd name="T4" fmla="*/ 12 w 1905"/>
                <a:gd name="T5" fmla="*/ 341 h 419"/>
                <a:gd name="T6" fmla="*/ 117 w 1905"/>
                <a:gd name="T7" fmla="*/ 352 h 419"/>
                <a:gd name="T8" fmla="*/ 225 w 1905"/>
                <a:gd name="T9" fmla="*/ 68 h 419"/>
                <a:gd name="T10" fmla="*/ 77 w 1905"/>
                <a:gd name="T11" fmla="*/ 304 h 419"/>
                <a:gd name="T12" fmla="*/ 939 w 1905"/>
                <a:gd name="T13" fmla="*/ 71 h 419"/>
                <a:gd name="T14" fmla="*/ 860 w 1905"/>
                <a:gd name="T15" fmla="*/ 154 h 419"/>
                <a:gd name="T16" fmla="*/ 794 w 1905"/>
                <a:gd name="T17" fmla="*/ 108 h 419"/>
                <a:gd name="T18" fmla="*/ 838 w 1905"/>
                <a:gd name="T19" fmla="*/ 69 h 419"/>
                <a:gd name="T20" fmla="*/ 760 w 1905"/>
                <a:gd name="T21" fmla="*/ 156 h 419"/>
                <a:gd name="T22" fmla="*/ 758 w 1905"/>
                <a:gd name="T23" fmla="*/ 181 h 419"/>
                <a:gd name="T24" fmla="*/ 791 w 1905"/>
                <a:gd name="T25" fmla="*/ 333 h 419"/>
                <a:gd name="T26" fmla="*/ 860 w 1905"/>
                <a:gd name="T27" fmla="*/ 333 h 419"/>
                <a:gd name="T28" fmla="*/ 892 w 1905"/>
                <a:gd name="T29" fmla="*/ 181 h 419"/>
                <a:gd name="T30" fmla="*/ 892 w 1905"/>
                <a:gd name="T31" fmla="*/ 156 h 419"/>
                <a:gd name="T32" fmla="*/ 938 w 1905"/>
                <a:gd name="T33" fmla="*/ 95 h 419"/>
                <a:gd name="T34" fmla="*/ 681 w 1905"/>
                <a:gd name="T35" fmla="*/ 115 h 419"/>
                <a:gd name="T36" fmla="*/ 544 w 1905"/>
                <a:gd name="T37" fmla="*/ 91 h 419"/>
                <a:gd name="T38" fmla="*/ 477 w 1905"/>
                <a:gd name="T39" fmla="*/ 234 h 419"/>
                <a:gd name="T40" fmla="*/ 609 w 1905"/>
                <a:gd name="T41" fmla="*/ 339 h 419"/>
                <a:gd name="T42" fmla="*/ 713 w 1905"/>
                <a:gd name="T43" fmla="*/ 215 h 419"/>
                <a:gd name="T44" fmla="*/ 588 w 1905"/>
                <a:gd name="T45" fmla="*/ 107 h 419"/>
                <a:gd name="T46" fmla="*/ 682 w 1905"/>
                <a:gd name="T47" fmla="*/ 216 h 419"/>
                <a:gd name="T48" fmla="*/ 537 w 1905"/>
                <a:gd name="T49" fmla="*/ 292 h 419"/>
                <a:gd name="T50" fmla="*/ 526 w 1905"/>
                <a:gd name="T51" fmla="*/ 142 h 419"/>
                <a:gd name="T52" fmla="*/ 1599 w 1905"/>
                <a:gd name="T53" fmla="*/ 126 h 419"/>
                <a:gd name="T54" fmla="*/ 1667 w 1905"/>
                <a:gd name="T55" fmla="*/ 339 h 419"/>
                <a:gd name="T56" fmla="*/ 1637 w 1905"/>
                <a:gd name="T57" fmla="*/ 183 h 419"/>
                <a:gd name="T58" fmla="*/ 1628 w 1905"/>
                <a:gd name="T59" fmla="*/ 131 h 419"/>
                <a:gd name="T60" fmla="*/ 1634 w 1905"/>
                <a:gd name="T61" fmla="*/ 208 h 419"/>
                <a:gd name="T62" fmla="*/ 1636 w 1905"/>
                <a:gd name="T63" fmla="*/ 310 h 419"/>
                <a:gd name="T64" fmla="*/ 1248 w 1905"/>
                <a:gd name="T65" fmla="*/ 314 h 419"/>
                <a:gd name="T66" fmla="*/ 1327 w 1905"/>
                <a:gd name="T67" fmla="*/ 251 h 419"/>
                <a:gd name="T68" fmla="*/ 1181 w 1905"/>
                <a:gd name="T69" fmla="*/ 200 h 419"/>
                <a:gd name="T70" fmla="*/ 1313 w 1905"/>
                <a:gd name="T71" fmla="*/ 324 h 419"/>
                <a:gd name="T72" fmla="*/ 1203 w 1905"/>
                <a:gd name="T73" fmla="*/ 229 h 419"/>
                <a:gd name="T74" fmla="*/ 1298 w 1905"/>
                <a:gd name="T75" fmla="*/ 227 h 419"/>
                <a:gd name="T76" fmla="*/ 1769 w 1905"/>
                <a:gd name="T77" fmla="*/ 333 h 419"/>
                <a:gd name="T78" fmla="*/ 1879 w 1905"/>
                <a:gd name="T79" fmla="*/ 201 h 419"/>
                <a:gd name="T80" fmla="*/ 1801 w 1905"/>
                <a:gd name="T81" fmla="*/ 113 h 419"/>
                <a:gd name="T82" fmla="*/ 1889 w 1905"/>
                <a:gd name="T83" fmla="*/ 84 h 419"/>
                <a:gd name="T84" fmla="*/ 1769 w 1905"/>
                <a:gd name="T85" fmla="*/ 210 h 419"/>
                <a:gd name="T86" fmla="*/ 1833 w 1905"/>
                <a:gd name="T87" fmla="*/ 313 h 419"/>
                <a:gd name="T88" fmla="*/ 1477 w 1905"/>
                <a:gd name="T89" fmla="*/ 106 h 419"/>
                <a:gd name="T90" fmla="*/ 1427 w 1905"/>
                <a:gd name="T91" fmla="*/ 193 h 419"/>
                <a:gd name="T92" fmla="*/ 1485 w 1905"/>
                <a:gd name="T93" fmla="*/ 224 h 419"/>
                <a:gd name="T94" fmla="*/ 1400 w 1905"/>
                <a:gd name="T95" fmla="*/ 295 h 419"/>
                <a:gd name="T96" fmla="*/ 1494 w 1905"/>
                <a:gd name="T97" fmla="*/ 334 h 419"/>
                <a:gd name="T98" fmla="*/ 1486 w 1905"/>
                <a:gd name="T99" fmla="*/ 204 h 419"/>
                <a:gd name="T100" fmla="*/ 1462 w 1905"/>
                <a:gd name="T101" fmla="*/ 80 h 419"/>
                <a:gd name="T102" fmla="*/ 1413 w 1905"/>
                <a:gd name="T103" fmla="*/ 120 h 419"/>
                <a:gd name="T104" fmla="*/ 1083 w 1905"/>
                <a:gd name="T105" fmla="*/ 182 h 419"/>
                <a:gd name="T106" fmla="*/ 1139 w 1905"/>
                <a:gd name="T107" fmla="*/ 156 h 419"/>
                <a:gd name="T108" fmla="*/ 1120 w 1905"/>
                <a:gd name="T109" fmla="*/ 338 h 419"/>
                <a:gd name="T110" fmla="*/ 987 w 1905"/>
                <a:gd name="T111" fmla="*/ 159 h 419"/>
                <a:gd name="T112" fmla="*/ 958 w 1905"/>
                <a:gd name="T113" fmla="*/ 164 h 419"/>
                <a:gd name="T114" fmla="*/ 987 w 1905"/>
                <a:gd name="T115" fmla="*/ 246 h 419"/>
                <a:gd name="T116" fmla="*/ 954 w 1905"/>
                <a:gd name="T117" fmla="*/ 92 h 419"/>
                <a:gd name="T118" fmla="*/ 2 w 1905"/>
                <a:gd name="T119" fmla="*/ 336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905" h="419">
                  <a:moveTo>
                    <a:pt x="1" y="336"/>
                  </a:moveTo>
                  <a:cubicBezTo>
                    <a:pt x="1" y="336"/>
                    <a:pt x="1" y="336"/>
                    <a:pt x="0" y="336"/>
                  </a:cubicBezTo>
                  <a:cubicBezTo>
                    <a:pt x="0" y="252"/>
                    <a:pt x="0" y="168"/>
                    <a:pt x="0" y="85"/>
                  </a:cubicBezTo>
                  <a:cubicBezTo>
                    <a:pt x="1" y="84"/>
                    <a:pt x="2" y="84"/>
                    <a:pt x="3" y="84"/>
                  </a:cubicBezTo>
                  <a:cubicBezTo>
                    <a:pt x="69" y="59"/>
                    <a:pt x="135" y="34"/>
                    <a:pt x="200" y="10"/>
                  </a:cubicBezTo>
                  <a:cubicBezTo>
                    <a:pt x="208" y="7"/>
                    <a:pt x="216" y="4"/>
                    <a:pt x="224" y="0"/>
                  </a:cubicBezTo>
                  <a:cubicBezTo>
                    <a:pt x="225" y="0"/>
                    <a:pt x="226" y="0"/>
                    <a:pt x="226" y="0"/>
                  </a:cubicBezTo>
                  <a:cubicBezTo>
                    <a:pt x="232" y="3"/>
                    <a:pt x="237" y="4"/>
                    <a:pt x="243" y="6"/>
                  </a:cubicBezTo>
                  <a:cubicBezTo>
                    <a:pt x="278" y="16"/>
                    <a:pt x="313" y="26"/>
                    <a:pt x="347" y="36"/>
                  </a:cubicBezTo>
                  <a:cubicBezTo>
                    <a:pt x="349" y="36"/>
                    <a:pt x="350" y="37"/>
                    <a:pt x="350" y="39"/>
                  </a:cubicBezTo>
                  <a:cubicBezTo>
                    <a:pt x="350" y="153"/>
                    <a:pt x="350" y="268"/>
                    <a:pt x="350" y="382"/>
                  </a:cubicBezTo>
                  <a:cubicBezTo>
                    <a:pt x="350" y="384"/>
                    <a:pt x="349" y="385"/>
                    <a:pt x="348" y="385"/>
                  </a:cubicBezTo>
                  <a:cubicBezTo>
                    <a:pt x="307" y="396"/>
                    <a:pt x="267" y="408"/>
                    <a:pt x="227" y="419"/>
                  </a:cubicBezTo>
                  <a:cubicBezTo>
                    <a:pt x="225" y="419"/>
                    <a:pt x="224" y="419"/>
                    <a:pt x="223" y="419"/>
                  </a:cubicBezTo>
                  <a:cubicBezTo>
                    <a:pt x="153" y="393"/>
                    <a:pt x="83" y="367"/>
                    <a:pt x="12" y="341"/>
                  </a:cubicBezTo>
                  <a:cubicBezTo>
                    <a:pt x="9" y="339"/>
                    <a:pt x="5" y="338"/>
                    <a:pt x="1" y="336"/>
                  </a:cubicBezTo>
                  <a:cubicBezTo>
                    <a:pt x="2" y="336"/>
                    <a:pt x="2" y="336"/>
                    <a:pt x="2" y="336"/>
                  </a:cubicBezTo>
                  <a:cubicBezTo>
                    <a:pt x="7" y="337"/>
                    <a:pt x="11" y="338"/>
                    <a:pt x="16" y="338"/>
                  </a:cubicBezTo>
                  <a:cubicBezTo>
                    <a:pt x="32" y="340"/>
                    <a:pt x="49" y="343"/>
                    <a:pt x="65" y="345"/>
                  </a:cubicBezTo>
                  <a:cubicBezTo>
                    <a:pt x="83" y="347"/>
                    <a:pt x="100" y="350"/>
                    <a:pt x="117" y="352"/>
                  </a:cubicBezTo>
                  <a:cubicBezTo>
                    <a:pt x="134" y="355"/>
                    <a:pt x="152" y="357"/>
                    <a:pt x="169" y="359"/>
                  </a:cubicBezTo>
                  <a:cubicBezTo>
                    <a:pt x="187" y="362"/>
                    <a:pt x="205" y="364"/>
                    <a:pt x="222" y="367"/>
                  </a:cubicBezTo>
                  <a:cubicBezTo>
                    <a:pt x="225" y="367"/>
                    <a:pt x="225" y="366"/>
                    <a:pt x="225" y="364"/>
                  </a:cubicBezTo>
                  <a:cubicBezTo>
                    <a:pt x="225" y="266"/>
                    <a:pt x="225" y="168"/>
                    <a:pt x="225" y="69"/>
                  </a:cubicBezTo>
                  <a:cubicBezTo>
                    <a:pt x="225" y="69"/>
                    <a:pt x="225" y="69"/>
                    <a:pt x="225" y="68"/>
                  </a:cubicBezTo>
                  <a:cubicBezTo>
                    <a:pt x="225" y="67"/>
                    <a:pt x="225" y="66"/>
                    <a:pt x="223" y="67"/>
                  </a:cubicBezTo>
                  <a:cubicBezTo>
                    <a:pt x="218" y="68"/>
                    <a:pt x="212" y="69"/>
                    <a:pt x="207" y="71"/>
                  </a:cubicBezTo>
                  <a:cubicBezTo>
                    <a:pt x="164" y="81"/>
                    <a:pt x="122" y="91"/>
                    <a:pt x="80" y="101"/>
                  </a:cubicBezTo>
                  <a:cubicBezTo>
                    <a:pt x="78" y="102"/>
                    <a:pt x="77" y="102"/>
                    <a:pt x="77" y="104"/>
                  </a:cubicBezTo>
                  <a:cubicBezTo>
                    <a:pt x="77" y="171"/>
                    <a:pt x="77" y="237"/>
                    <a:pt x="77" y="304"/>
                  </a:cubicBezTo>
                  <a:cubicBezTo>
                    <a:pt x="77" y="306"/>
                    <a:pt x="77" y="307"/>
                    <a:pt x="75" y="307"/>
                  </a:cubicBezTo>
                  <a:cubicBezTo>
                    <a:pt x="55" y="315"/>
                    <a:pt x="35" y="323"/>
                    <a:pt x="15" y="330"/>
                  </a:cubicBezTo>
                  <a:cubicBezTo>
                    <a:pt x="11" y="332"/>
                    <a:pt x="6" y="334"/>
                    <a:pt x="2" y="336"/>
                  </a:cubicBezTo>
                  <a:cubicBezTo>
                    <a:pt x="2" y="336"/>
                    <a:pt x="1" y="336"/>
                    <a:pt x="1" y="336"/>
                  </a:cubicBezTo>
                  <a:close/>
                  <a:moveTo>
                    <a:pt x="939" y="71"/>
                  </a:moveTo>
                  <a:cubicBezTo>
                    <a:pt x="939" y="70"/>
                    <a:pt x="938" y="69"/>
                    <a:pt x="936" y="69"/>
                  </a:cubicBezTo>
                  <a:cubicBezTo>
                    <a:pt x="932" y="67"/>
                    <a:pt x="927" y="67"/>
                    <a:pt x="922" y="66"/>
                  </a:cubicBezTo>
                  <a:cubicBezTo>
                    <a:pt x="910" y="66"/>
                    <a:pt x="899" y="67"/>
                    <a:pt x="889" y="73"/>
                  </a:cubicBezTo>
                  <a:cubicBezTo>
                    <a:pt x="870" y="85"/>
                    <a:pt x="861" y="102"/>
                    <a:pt x="861" y="124"/>
                  </a:cubicBezTo>
                  <a:cubicBezTo>
                    <a:pt x="860" y="134"/>
                    <a:pt x="860" y="144"/>
                    <a:pt x="860" y="154"/>
                  </a:cubicBezTo>
                  <a:cubicBezTo>
                    <a:pt x="860" y="156"/>
                    <a:pt x="860" y="156"/>
                    <a:pt x="859" y="156"/>
                  </a:cubicBezTo>
                  <a:cubicBezTo>
                    <a:pt x="837" y="156"/>
                    <a:pt x="815" y="156"/>
                    <a:pt x="793" y="156"/>
                  </a:cubicBezTo>
                  <a:cubicBezTo>
                    <a:pt x="791" y="156"/>
                    <a:pt x="791" y="156"/>
                    <a:pt x="791" y="154"/>
                  </a:cubicBezTo>
                  <a:cubicBezTo>
                    <a:pt x="791" y="146"/>
                    <a:pt x="791" y="137"/>
                    <a:pt x="791" y="128"/>
                  </a:cubicBezTo>
                  <a:cubicBezTo>
                    <a:pt x="791" y="121"/>
                    <a:pt x="791" y="114"/>
                    <a:pt x="794" y="108"/>
                  </a:cubicBezTo>
                  <a:cubicBezTo>
                    <a:pt x="797" y="99"/>
                    <a:pt x="803" y="94"/>
                    <a:pt x="812" y="92"/>
                  </a:cubicBezTo>
                  <a:cubicBezTo>
                    <a:pt x="821" y="90"/>
                    <a:pt x="830" y="91"/>
                    <a:pt x="838" y="94"/>
                  </a:cubicBezTo>
                  <a:cubicBezTo>
                    <a:pt x="838" y="95"/>
                    <a:pt x="839" y="95"/>
                    <a:pt x="840" y="95"/>
                  </a:cubicBezTo>
                  <a:cubicBezTo>
                    <a:pt x="840" y="87"/>
                    <a:pt x="840" y="79"/>
                    <a:pt x="840" y="71"/>
                  </a:cubicBezTo>
                  <a:cubicBezTo>
                    <a:pt x="840" y="70"/>
                    <a:pt x="839" y="69"/>
                    <a:pt x="838" y="69"/>
                  </a:cubicBezTo>
                  <a:cubicBezTo>
                    <a:pt x="833" y="67"/>
                    <a:pt x="828" y="67"/>
                    <a:pt x="823" y="66"/>
                  </a:cubicBezTo>
                  <a:cubicBezTo>
                    <a:pt x="812" y="66"/>
                    <a:pt x="802" y="67"/>
                    <a:pt x="792" y="72"/>
                  </a:cubicBezTo>
                  <a:cubicBezTo>
                    <a:pt x="772" y="83"/>
                    <a:pt x="763" y="101"/>
                    <a:pt x="762" y="123"/>
                  </a:cubicBezTo>
                  <a:cubicBezTo>
                    <a:pt x="762" y="133"/>
                    <a:pt x="762" y="144"/>
                    <a:pt x="762" y="154"/>
                  </a:cubicBezTo>
                  <a:cubicBezTo>
                    <a:pt x="762" y="156"/>
                    <a:pt x="762" y="156"/>
                    <a:pt x="760" y="156"/>
                  </a:cubicBezTo>
                  <a:cubicBezTo>
                    <a:pt x="751" y="156"/>
                    <a:pt x="742" y="156"/>
                    <a:pt x="733" y="156"/>
                  </a:cubicBezTo>
                  <a:cubicBezTo>
                    <a:pt x="732" y="156"/>
                    <a:pt x="731" y="157"/>
                    <a:pt x="731" y="158"/>
                  </a:cubicBezTo>
                  <a:cubicBezTo>
                    <a:pt x="731" y="165"/>
                    <a:pt x="731" y="172"/>
                    <a:pt x="731" y="179"/>
                  </a:cubicBezTo>
                  <a:cubicBezTo>
                    <a:pt x="731" y="180"/>
                    <a:pt x="732" y="181"/>
                    <a:pt x="733" y="181"/>
                  </a:cubicBezTo>
                  <a:cubicBezTo>
                    <a:pt x="742" y="181"/>
                    <a:pt x="750" y="181"/>
                    <a:pt x="758" y="181"/>
                  </a:cubicBezTo>
                  <a:cubicBezTo>
                    <a:pt x="762" y="181"/>
                    <a:pt x="762" y="181"/>
                    <a:pt x="762" y="185"/>
                  </a:cubicBezTo>
                  <a:cubicBezTo>
                    <a:pt x="762" y="234"/>
                    <a:pt x="762" y="284"/>
                    <a:pt x="762" y="333"/>
                  </a:cubicBezTo>
                  <a:cubicBezTo>
                    <a:pt x="762" y="335"/>
                    <a:pt x="762" y="336"/>
                    <a:pt x="764" y="336"/>
                  </a:cubicBezTo>
                  <a:cubicBezTo>
                    <a:pt x="772" y="335"/>
                    <a:pt x="780" y="335"/>
                    <a:pt x="788" y="336"/>
                  </a:cubicBezTo>
                  <a:cubicBezTo>
                    <a:pt x="790" y="336"/>
                    <a:pt x="791" y="335"/>
                    <a:pt x="791" y="333"/>
                  </a:cubicBezTo>
                  <a:cubicBezTo>
                    <a:pt x="791" y="283"/>
                    <a:pt x="791" y="233"/>
                    <a:pt x="791" y="183"/>
                  </a:cubicBezTo>
                  <a:cubicBezTo>
                    <a:pt x="791" y="181"/>
                    <a:pt x="791" y="181"/>
                    <a:pt x="793" y="181"/>
                  </a:cubicBezTo>
                  <a:cubicBezTo>
                    <a:pt x="815" y="181"/>
                    <a:pt x="836" y="181"/>
                    <a:pt x="858" y="181"/>
                  </a:cubicBezTo>
                  <a:cubicBezTo>
                    <a:pt x="860" y="181"/>
                    <a:pt x="860" y="181"/>
                    <a:pt x="860" y="184"/>
                  </a:cubicBezTo>
                  <a:cubicBezTo>
                    <a:pt x="860" y="233"/>
                    <a:pt x="860" y="283"/>
                    <a:pt x="860" y="333"/>
                  </a:cubicBezTo>
                  <a:cubicBezTo>
                    <a:pt x="860" y="335"/>
                    <a:pt x="861" y="336"/>
                    <a:pt x="863" y="336"/>
                  </a:cubicBezTo>
                  <a:cubicBezTo>
                    <a:pt x="871" y="335"/>
                    <a:pt x="878" y="336"/>
                    <a:pt x="886" y="336"/>
                  </a:cubicBezTo>
                  <a:cubicBezTo>
                    <a:pt x="889" y="336"/>
                    <a:pt x="889" y="336"/>
                    <a:pt x="889" y="332"/>
                  </a:cubicBezTo>
                  <a:cubicBezTo>
                    <a:pt x="889" y="283"/>
                    <a:pt x="889" y="233"/>
                    <a:pt x="889" y="183"/>
                  </a:cubicBezTo>
                  <a:cubicBezTo>
                    <a:pt x="889" y="181"/>
                    <a:pt x="890" y="181"/>
                    <a:pt x="892" y="181"/>
                  </a:cubicBezTo>
                  <a:cubicBezTo>
                    <a:pt x="904" y="181"/>
                    <a:pt x="917" y="181"/>
                    <a:pt x="929" y="181"/>
                  </a:cubicBezTo>
                  <a:cubicBezTo>
                    <a:pt x="931" y="181"/>
                    <a:pt x="931" y="180"/>
                    <a:pt x="931" y="179"/>
                  </a:cubicBezTo>
                  <a:cubicBezTo>
                    <a:pt x="931" y="172"/>
                    <a:pt x="931" y="165"/>
                    <a:pt x="931" y="159"/>
                  </a:cubicBezTo>
                  <a:cubicBezTo>
                    <a:pt x="931" y="157"/>
                    <a:pt x="931" y="156"/>
                    <a:pt x="929" y="156"/>
                  </a:cubicBezTo>
                  <a:cubicBezTo>
                    <a:pt x="916" y="156"/>
                    <a:pt x="904" y="156"/>
                    <a:pt x="892" y="156"/>
                  </a:cubicBezTo>
                  <a:cubicBezTo>
                    <a:pt x="890" y="156"/>
                    <a:pt x="889" y="156"/>
                    <a:pt x="889" y="154"/>
                  </a:cubicBezTo>
                  <a:cubicBezTo>
                    <a:pt x="889" y="146"/>
                    <a:pt x="889" y="138"/>
                    <a:pt x="889" y="129"/>
                  </a:cubicBezTo>
                  <a:cubicBezTo>
                    <a:pt x="889" y="124"/>
                    <a:pt x="890" y="119"/>
                    <a:pt x="891" y="114"/>
                  </a:cubicBezTo>
                  <a:cubicBezTo>
                    <a:pt x="894" y="98"/>
                    <a:pt x="905" y="89"/>
                    <a:pt x="922" y="91"/>
                  </a:cubicBezTo>
                  <a:cubicBezTo>
                    <a:pt x="928" y="91"/>
                    <a:pt x="933" y="93"/>
                    <a:pt x="938" y="95"/>
                  </a:cubicBezTo>
                  <a:cubicBezTo>
                    <a:pt x="938" y="87"/>
                    <a:pt x="938" y="79"/>
                    <a:pt x="939" y="71"/>
                  </a:cubicBezTo>
                  <a:close/>
                  <a:moveTo>
                    <a:pt x="712" y="194"/>
                  </a:moveTo>
                  <a:cubicBezTo>
                    <a:pt x="712" y="188"/>
                    <a:pt x="711" y="182"/>
                    <a:pt x="710" y="177"/>
                  </a:cubicBezTo>
                  <a:cubicBezTo>
                    <a:pt x="709" y="169"/>
                    <a:pt x="706" y="160"/>
                    <a:pt x="703" y="152"/>
                  </a:cubicBezTo>
                  <a:cubicBezTo>
                    <a:pt x="698" y="139"/>
                    <a:pt x="691" y="126"/>
                    <a:pt x="681" y="115"/>
                  </a:cubicBezTo>
                  <a:cubicBezTo>
                    <a:pt x="673" y="107"/>
                    <a:pt x="665" y="101"/>
                    <a:pt x="655" y="95"/>
                  </a:cubicBezTo>
                  <a:cubicBezTo>
                    <a:pt x="638" y="85"/>
                    <a:pt x="620" y="81"/>
                    <a:pt x="601" y="80"/>
                  </a:cubicBezTo>
                  <a:cubicBezTo>
                    <a:pt x="596" y="80"/>
                    <a:pt x="591" y="80"/>
                    <a:pt x="587" y="81"/>
                  </a:cubicBezTo>
                  <a:cubicBezTo>
                    <a:pt x="581" y="81"/>
                    <a:pt x="575" y="82"/>
                    <a:pt x="569" y="83"/>
                  </a:cubicBezTo>
                  <a:cubicBezTo>
                    <a:pt x="561" y="85"/>
                    <a:pt x="552" y="87"/>
                    <a:pt x="544" y="91"/>
                  </a:cubicBezTo>
                  <a:cubicBezTo>
                    <a:pt x="533" y="96"/>
                    <a:pt x="523" y="102"/>
                    <a:pt x="514" y="111"/>
                  </a:cubicBezTo>
                  <a:cubicBezTo>
                    <a:pt x="509" y="114"/>
                    <a:pt x="506" y="119"/>
                    <a:pt x="503" y="123"/>
                  </a:cubicBezTo>
                  <a:cubicBezTo>
                    <a:pt x="492" y="137"/>
                    <a:pt x="485" y="153"/>
                    <a:pt x="480" y="170"/>
                  </a:cubicBezTo>
                  <a:cubicBezTo>
                    <a:pt x="477" y="181"/>
                    <a:pt x="476" y="193"/>
                    <a:pt x="475" y="204"/>
                  </a:cubicBezTo>
                  <a:cubicBezTo>
                    <a:pt x="475" y="214"/>
                    <a:pt x="475" y="224"/>
                    <a:pt x="477" y="234"/>
                  </a:cubicBezTo>
                  <a:cubicBezTo>
                    <a:pt x="478" y="248"/>
                    <a:pt x="482" y="260"/>
                    <a:pt x="487" y="273"/>
                  </a:cubicBezTo>
                  <a:cubicBezTo>
                    <a:pt x="494" y="289"/>
                    <a:pt x="504" y="302"/>
                    <a:pt x="517" y="313"/>
                  </a:cubicBezTo>
                  <a:cubicBezTo>
                    <a:pt x="525" y="321"/>
                    <a:pt x="534" y="326"/>
                    <a:pt x="544" y="331"/>
                  </a:cubicBezTo>
                  <a:cubicBezTo>
                    <a:pt x="557" y="336"/>
                    <a:pt x="571" y="339"/>
                    <a:pt x="585" y="340"/>
                  </a:cubicBezTo>
                  <a:cubicBezTo>
                    <a:pt x="593" y="340"/>
                    <a:pt x="601" y="340"/>
                    <a:pt x="609" y="339"/>
                  </a:cubicBezTo>
                  <a:cubicBezTo>
                    <a:pt x="616" y="338"/>
                    <a:pt x="624" y="337"/>
                    <a:pt x="631" y="335"/>
                  </a:cubicBezTo>
                  <a:cubicBezTo>
                    <a:pt x="653" y="328"/>
                    <a:pt x="670" y="317"/>
                    <a:pt x="684" y="299"/>
                  </a:cubicBezTo>
                  <a:cubicBezTo>
                    <a:pt x="693" y="289"/>
                    <a:pt x="699" y="276"/>
                    <a:pt x="704" y="263"/>
                  </a:cubicBezTo>
                  <a:cubicBezTo>
                    <a:pt x="707" y="255"/>
                    <a:pt x="709" y="246"/>
                    <a:pt x="710" y="237"/>
                  </a:cubicBezTo>
                  <a:cubicBezTo>
                    <a:pt x="712" y="230"/>
                    <a:pt x="712" y="222"/>
                    <a:pt x="713" y="215"/>
                  </a:cubicBezTo>
                  <a:cubicBezTo>
                    <a:pt x="713" y="210"/>
                    <a:pt x="713" y="205"/>
                    <a:pt x="713" y="200"/>
                  </a:cubicBezTo>
                  <a:cubicBezTo>
                    <a:pt x="713" y="198"/>
                    <a:pt x="712" y="196"/>
                    <a:pt x="712" y="194"/>
                  </a:cubicBezTo>
                  <a:close/>
                  <a:moveTo>
                    <a:pt x="526" y="142"/>
                  </a:moveTo>
                  <a:cubicBezTo>
                    <a:pt x="533" y="132"/>
                    <a:pt x="542" y="124"/>
                    <a:pt x="552" y="118"/>
                  </a:cubicBezTo>
                  <a:cubicBezTo>
                    <a:pt x="563" y="112"/>
                    <a:pt x="575" y="108"/>
                    <a:pt x="588" y="107"/>
                  </a:cubicBezTo>
                  <a:cubicBezTo>
                    <a:pt x="600" y="106"/>
                    <a:pt x="612" y="107"/>
                    <a:pt x="624" y="111"/>
                  </a:cubicBezTo>
                  <a:cubicBezTo>
                    <a:pt x="634" y="114"/>
                    <a:pt x="642" y="119"/>
                    <a:pt x="650" y="125"/>
                  </a:cubicBezTo>
                  <a:cubicBezTo>
                    <a:pt x="659" y="133"/>
                    <a:pt x="665" y="142"/>
                    <a:pt x="670" y="152"/>
                  </a:cubicBezTo>
                  <a:cubicBezTo>
                    <a:pt x="676" y="163"/>
                    <a:pt x="679" y="174"/>
                    <a:pt x="680" y="186"/>
                  </a:cubicBezTo>
                  <a:cubicBezTo>
                    <a:pt x="682" y="196"/>
                    <a:pt x="682" y="206"/>
                    <a:pt x="682" y="216"/>
                  </a:cubicBezTo>
                  <a:cubicBezTo>
                    <a:pt x="681" y="236"/>
                    <a:pt x="678" y="255"/>
                    <a:pt x="668" y="273"/>
                  </a:cubicBezTo>
                  <a:cubicBezTo>
                    <a:pt x="654" y="296"/>
                    <a:pt x="634" y="309"/>
                    <a:pt x="608" y="312"/>
                  </a:cubicBezTo>
                  <a:cubicBezTo>
                    <a:pt x="599" y="313"/>
                    <a:pt x="590" y="314"/>
                    <a:pt x="581" y="313"/>
                  </a:cubicBezTo>
                  <a:cubicBezTo>
                    <a:pt x="573" y="312"/>
                    <a:pt x="566" y="309"/>
                    <a:pt x="559" y="306"/>
                  </a:cubicBezTo>
                  <a:cubicBezTo>
                    <a:pt x="551" y="303"/>
                    <a:pt x="543" y="298"/>
                    <a:pt x="537" y="292"/>
                  </a:cubicBezTo>
                  <a:cubicBezTo>
                    <a:pt x="530" y="286"/>
                    <a:pt x="525" y="279"/>
                    <a:pt x="521" y="272"/>
                  </a:cubicBezTo>
                  <a:cubicBezTo>
                    <a:pt x="515" y="261"/>
                    <a:pt x="511" y="250"/>
                    <a:pt x="509" y="239"/>
                  </a:cubicBezTo>
                  <a:cubicBezTo>
                    <a:pt x="508" y="233"/>
                    <a:pt x="507" y="228"/>
                    <a:pt x="507" y="223"/>
                  </a:cubicBezTo>
                  <a:cubicBezTo>
                    <a:pt x="506" y="218"/>
                    <a:pt x="506" y="213"/>
                    <a:pt x="506" y="206"/>
                  </a:cubicBezTo>
                  <a:cubicBezTo>
                    <a:pt x="507" y="184"/>
                    <a:pt x="512" y="162"/>
                    <a:pt x="526" y="142"/>
                  </a:cubicBezTo>
                  <a:close/>
                  <a:moveTo>
                    <a:pt x="1719" y="90"/>
                  </a:moveTo>
                  <a:cubicBezTo>
                    <a:pt x="1719" y="88"/>
                    <a:pt x="1719" y="87"/>
                    <a:pt x="1717" y="86"/>
                  </a:cubicBezTo>
                  <a:cubicBezTo>
                    <a:pt x="1708" y="83"/>
                    <a:pt x="1698" y="81"/>
                    <a:pt x="1688" y="81"/>
                  </a:cubicBezTo>
                  <a:cubicBezTo>
                    <a:pt x="1674" y="80"/>
                    <a:pt x="1661" y="80"/>
                    <a:pt x="1647" y="85"/>
                  </a:cubicBezTo>
                  <a:cubicBezTo>
                    <a:pt x="1626" y="93"/>
                    <a:pt x="1611" y="107"/>
                    <a:pt x="1599" y="126"/>
                  </a:cubicBezTo>
                  <a:cubicBezTo>
                    <a:pt x="1585" y="148"/>
                    <a:pt x="1579" y="173"/>
                    <a:pt x="1576" y="199"/>
                  </a:cubicBezTo>
                  <a:cubicBezTo>
                    <a:pt x="1575" y="217"/>
                    <a:pt x="1575" y="235"/>
                    <a:pt x="1577" y="253"/>
                  </a:cubicBezTo>
                  <a:cubicBezTo>
                    <a:pt x="1579" y="269"/>
                    <a:pt x="1583" y="285"/>
                    <a:pt x="1590" y="299"/>
                  </a:cubicBezTo>
                  <a:cubicBezTo>
                    <a:pt x="1597" y="312"/>
                    <a:pt x="1606" y="323"/>
                    <a:pt x="1619" y="331"/>
                  </a:cubicBezTo>
                  <a:cubicBezTo>
                    <a:pt x="1634" y="339"/>
                    <a:pt x="1650" y="341"/>
                    <a:pt x="1667" y="339"/>
                  </a:cubicBezTo>
                  <a:cubicBezTo>
                    <a:pt x="1694" y="335"/>
                    <a:pt x="1714" y="321"/>
                    <a:pt x="1726" y="296"/>
                  </a:cubicBezTo>
                  <a:cubicBezTo>
                    <a:pt x="1735" y="276"/>
                    <a:pt x="1737" y="256"/>
                    <a:pt x="1733" y="235"/>
                  </a:cubicBezTo>
                  <a:cubicBezTo>
                    <a:pt x="1729" y="216"/>
                    <a:pt x="1720" y="201"/>
                    <a:pt x="1704" y="190"/>
                  </a:cubicBezTo>
                  <a:cubicBezTo>
                    <a:pt x="1693" y="183"/>
                    <a:pt x="1681" y="179"/>
                    <a:pt x="1668" y="179"/>
                  </a:cubicBezTo>
                  <a:cubicBezTo>
                    <a:pt x="1657" y="178"/>
                    <a:pt x="1647" y="179"/>
                    <a:pt x="1637" y="183"/>
                  </a:cubicBezTo>
                  <a:cubicBezTo>
                    <a:pt x="1623" y="189"/>
                    <a:pt x="1613" y="199"/>
                    <a:pt x="1607" y="212"/>
                  </a:cubicBezTo>
                  <a:cubicBezTo>
                    <a:pt x="1606" y="213"/>
                    <a:pt x="1606" y="214"/>
                    <a:pt x="1605" y="214"/>
                  </a:cubicBezTo>
                  <a:cubicBezTo>
                    <a:pt x="1605" y="213"/>
                    <a:pt x="1605" y="212"/>
                    <a:pt x="1605" y="211"/>
                  </a:cubicBezTo>
                  <a:cubicBezTo>
                    <a:pt x="1605" y="200"/>
                    <a:pt x="1606" y="188"/>
                    <a:pt x="1608" y="176"/>
                  </a:cubicBezTo>
                  <a:cubicBezTo>
                    <a:pt x="1612" y="160"/>
                    <a:pt x="1618" y="144"/>
                    <a:pt x="1628" y="131"/>
                  </a:cubicBezTo>
                  <a:cubicBezTo>
                    <a:pt x="1636" y="119"/>
                    <a:pt x="1647" y="111"/>
                    <a:pt x="1660" y="107"/>
                  </a:cubicBezTo>
                  <a:cubicBezTo>
                    <a:pt x="1676" y="103"/>
                    <a:pt x="1692" y="105"/>
                    <a:pt x="1708" y="110"/>
                  </a:cubicBezTo>
                  <a:cubicBezTo>
                    <a:pt x="1712" y="111"/>
                    <a:pt x="1715" y="113"/>
                    <a:pt x="1719" y="115"/>
                  </a:cubicBezTo>
                  <a:cubicBezTo>
                    <a:pt x="1719" y="106"/>
                    <a:pt x="1719" y="98"/>
                    <a:pt x="1719" y="90"/>
                  </a:cubicBezTo>
                  <a:close/>
                  <a:moveTo>
                    <a:pt x="1634" y="208"/>
                  </a:moveTo>
                  <a:cubicBezTo>
                    <a:pt x="1649" y="200"/>
                    <a:pt x="1675" y="201"/>
                    <a:pt x="1689" y="215"/>
                  </a:cubicBezTo>
                  <a:cubicBezTo>
                    <a:pt x="1697" y="222"/>
                    <a:pt x="1701" y="231"/>
                    <a:pt x="1703" y="241"/>
                  </a:cubicBezTo>
                  <a:cubicBezTo>
                    <a:pt x="1706" y="256"/>
                    <a:pt x="1706" y="271"/>
                    <a:pt x="1701" y="285"/>
                  </a:cubicBezTo>
                  <a:cubicBezTo>
                    <a:pt x="1695" y="300"/>
                    <a:pt x="1684" y="311"/>
                    <a:pt x="1668" y="314"/>
                  </a:cubicBezTo>
                  <a:cubicBezTo>
                    <a:pt x="1657" y="317"/>
                    <a:pt x="1646" y="316"/>
                    <a:pt x="1636" y="310"/>
                  </a:cubicBezTo>
                  <a:cubicBezTo>
                    <a:pt x="1626" y="305"/>
                    <a:pt x="1619" y="296"/>
                    <a:pt x="1614" y="286"/>
                  </a:cubicBezTo>
                  <a:cubicBezTo>
                    <a:pt x="1609" y="276"/>
                    <a:pt x="1607" y="266"/>
                    <a:pt x="1607" y="255"/>
                  </a:cubicBezTo>
                  <a:cubicBezTo>
                    <a:pt x="1607" y="234"/>
                    <a:pt x="1616" y="218"/>
                    <a:pt x="1634" y="208"/>
                  </a:cubicBezTo>
                  <a:close/>
                  <a:moveTo>
                    <a:pt x="1313" y="297"/>
                  </a:moveTo>
                  <a:cubicBezTo>
                    <a:pt x="1293" y="312"/>
                    <a:pt x="1272" y="318"/>
                    <a:pt x="1248" y="314"/>
                  </a:cubicBezTo>
                  <a:cubicBezTo>
                    <a:pt x="1230" y="312"/>
                    <a:pt x="1217" y="304"/>
                    <a:pt x="1209" y="288"/>
                  </a:cubicBezTo>
                  <a:cubicBezTo>
                    <a:pt x="1203" y="278"/>
                    <a:pt x="1201" y="267"/>
                    <a:pt x="1201" y="256"/>
                  </a:cubicBezTo>
                  <a:cubicBezTo>
                    <a:pt x="1201" y="254"/>
                    <a:pt x="1201" y="253"/>
                    <a:pt x="1203" y="253"/>
                  </a:cubicBezTo>
                  <a:cubicBezTo>
                    <a:pt x="1244" y="253"/>
                    <a:pt x="1284" y="253"/>
                    <a:pt x="1325" y="253"/>
                  </a:cubicBezTo>
                  <a:cubicBezTo>
                    <a:pt x="1327" y="253"/>
                    <a:pt x="1327" y="253"/>
                    <a:pt x="1327" y="251"/>
                  </a:cubicBezTo>
                  <a:cubicBezTo>
                    <a:pt x="1327" y="245"/>
                    <a:pt x="1327" y="240"/>
                    <a:pt x="1327" y="234"/>
                  </a:cubicBezTo>
                  <a:cubicBezTo>
                    <a:pt x="1327" y="223"/>
                    <a:pt x="1326" y="212"/>
                    <a:pt x="1322" y="201"/>
                  </a:cubicBezTo>
                  <a:cubicBezTo>
                    <a:pt x="1317" y="185"/>
                    <a:pt x="1308" y="171"/>
                    <a:pt x="1292" y="162"/>
                  </a:cubicBezTo>
                  <a:cubicBezTo>
                    <a:pt x="1272" y="150"/>
                    <a:pt x="1249" y="149"/>
                    <a:pt x="1227" y="156"/>
                  </a:cubicBezTo>
                  <a:cubicBezTo>
                    <a:pt x="1205" y="164"/>
                    <a:pt x="1190" y="179"/>
                    <a:pt x="1181" y="200"/>
                  </a:cubicBezTo>
                  <a:cubicBezTo>
                    <a:pt x="1173" y="216"/>
                    <a:pt x="1170" y="234"/>
                    <a:pt x="1171" y="252"/>
                  </a:cubicBezTo>
                  <a:cubicBezTo>
                    <a:pt x="1171" y="266"/>
                    <a:pt x="1173" y="280"/>
                    <a:pt x="1179" y="293"/>
                  </a:cubicBezTo>
                  <a:cubicBezTo>
                    <a:pt x="1189" y="319"/>
                    <a:pt x="1208" y="334"/>
                    <a:pt x="1236" y="339"/>
                  </a:cubicBezTo>
                  <a:cubicBezTo>
                    <a:pt x="1250" y="341"/>
                    <a:pt x="1264" y="340"/>
                    <a:pt x="1277" y="338"/>
                  </a:cubicBezTo>
                  <a:cubicBezTo>
                    <a:pt x="1290" y="336"/>
                    <a:pt x="1302" y="331"/>
                    <a:pt x="1313" y="324"/>
                  </a:cubicBezTo>
                  <a:cubicBezTo>
                    <a:pt x="1314" y="323"/>
                    <a:pt x="1315" y="322"/>
                    <a:pt x="1315" y="320"/>
                  </a:cubicBezTo>
                  <a:cubicBezTo>
                    <a:pt x="1315" y="313"/>
                    <a:pt x="1315" y="306"/>
                    <a:pt x="1315" y="298"/>
                  </a:cubicBezTo>
                  <a:cubicBezTo>
                    <a:pt x="1315" y="297"/>
                    <a:pt x="1315" y="297"/>
                    <a:pt x="1314" y="296"/>
                  </a:cubicBezTo>
                  <a:cubicBezTo>
                    <a:pt x="1314" y="296"/>
                    <a:pt x="1313" y="297"/>
                    <a:pt x="1313" y="297"/>
                  </a:cubicBezTo>
                  <a:close/>
                  <a:moveTo>
                    <a:pt x="1203" y="229"/>
                  </a:moveTo>
                  <a:cubicBezTo>
                    <a:pt x="1201" y="229"/>
                    <a:pt x="1201" y="228"/>
                    <a:pt x="1201" y="226"/>
                  </a:cubicBezTo>
                  <a:cubicBezTo>
                    <a:pt x="1205" y="210"/>
                    <a:pt x="1212" y="195"/>
                    <a:pt x="1226" y="185"/>
                  </a:cubicBezTo>
                  <a:cubicBezTo>
                    <a:pt x="1241" y="174"/>
                    <a:pt x="1264" y="174"/>
                    <a:pt x="1279" y="184"/>
                  </a:cubicBezTo>
                  <a:cubicBezTo>
                    <a:pt x="1288" y="191"/>
                    <a:pt x="1293" y="200"/>
                    <a:pt x="1296" y="211"/>
                  </a:cubicBezTo>
                  <a:cubicBezTo>
                    <a:pt x="1297" y="216"/>
                    <a:pt x="1297" y="221"/>
                    <a:pt x="1298" y="227"/>
                  </a:cubicBezTo>
                  <a:cubicBezTo>
                    <a:pt x="1298" y="228"/>
                    <a:pt x="1297" y="229"/>
                    <a:pt x="1295" y="229"/>
                  </a:cubicBezTo>
                  <a:cubicBezTo>
                    <a:pt x="1280" y="229"/>
                    <a:pt x="1265" y="229"/>
                    <a:pt x="1249" y="229"/>
                  </a:cubicBezTo>
                  <a:cubicBezTo>
                    <a:pt x="1234" y="229"/>
                    <a:pt x="1219" y="229"/>
                    <a:pt x="1203" y="229"/>
                  </a:cubicBezTo>
                  <a:close/>
                  <a:moveTo>
                    <a:pt x="1763" y="324"/>
                  </a:moveTo>
                  <a:cubicBezTo>
                    <a:pt x="1763" y="330"/>
                    <a:pt x="1763" y="330"/>
                    <a:pt x="1769" y="333"/>
                  </a:cubicBezTo>
                  <a:cubicBezTo>
                    <a:pt x="1780" y="337"/>
                    <a:pt x="1791" y="339"/>
                    <a:pt x="1803" y="340"/>
                  </a:cubicBezTo>
                  <a:cubicBezTo>
                    <a:pt x="1818" y="341"/>
                    <a:pt x="1832" y="340"/>
                    <a:pt x="1846" y="336"/>
                  </a:cubicBezTo>
                  <a:cubicBezTo>
                    <a:pt x="1871" y="329"/>
                    <a:pt x="1889" y="314"/>
                    <a:pt x="1898" y="291"/>
                  </a:cubicBezTo>
                  <a:cubicBezTo>
                    <a:pt x="1905" y="274"/>
                    <a:pt x="1905" y="257"/>
                    <a:pt x="1902" y="239"/>
                  </a:cubicBezTo>
                  <a:cubicBezTo>
                    <a:pt x="1899" y="224"/>
                    <a:pt x="1891" y="211"/>
                    <a:pt x="1879" y="201"/>
                  </a:cubicBezTo>
                  <a:cubicBezTo>
                    <a:pt x="1861" y="187"/>
                    <a:pt x="1840" y="183"/>
                    <a:pt x="1819" y="183"/>
                  </a:cubicBezTo>
                  <a:cubicBezTo>
                    <a:pt x="1812" y="183"/>
                    <a:pt x="1805" y="184"/>
                    <a:pt x="1798" y="184"/>
                  </a:cubicBezTo>
                  <a:cubicBezTo>
                    <a:pt x="1796" y="184"/>
                    <a:pt x="1796" y="184"/>
                    <a:pt x="1796" y="182"/>
                  </a:cubicBezTo>
                  <a:cubicBezTo>
                    <a:pt x="1796" y="179"/>
                    <a:pt x="1796" y="175"/>
                    <a:pt x="1797" y="171"/>
                  </a:cubicBezTo>
                  <a:cubicBezTo>
                    <a:pt x="1798" y="152"/>
                    <a:pt x="1799" y="133"/>
                    <a:pt x="1801" y="113"/>
                  </a:cubicBezTo>
                  <a:cubicBezTo>
                    <a:pt x="1801" y="111"/>
                    <a:pt x="1801" y="110"/>
                    <a:pt x="1804" y="110"/>
                  </a:cubicBezTo>
                  <a:cubicBezTo>
                    <a:pt x="1832" y="111"/>
                    <a:pt x="1861" y="110"/>
                    <a:pt x="1890" y="111"/>
                  </a:cubicBezTo>
                  <a:cubicBezTo>
                    <a:pt x="1892" y="111"/>
                    <a:pt x="1892" y="110"/>
                    <a:pt x="1892" y="108"/>
                  </a:cubicBezTo>
                  <a:cubicBezTo>
                    <a:pt x="1892" y="101"/>
                    <a:pt x="1892" y="94"/>
                    <a:pt x="1892" y="87"/>
                  </a:cubicBezTo>
                  <a:cubicBezTo>
                    <a:pt x="1892" y="85"/>
                    <a:pt x="1892" y="84"/>
                    <a:pt x="1889" y="84"/>
                  </a:cubicBezTo>
                  <a:cubicBezTo>
                    <a:pt x="1853" y="84"/>
                    <a:pt x="1816" y="85"/>
                    <a:pt x="1779" y="84"/>
                  </a:cubicBezTo>
                  <a:cubicBezTo>
                    <a:pt x="1776" y="84"/>
                    <a:pt x="1776" y="85"/>
                    <a:pt x="1776" y="87"/>
                  </a:cubicBezTo>
                  <a:cubicBezTo>
                    <a:pt x="1774" y="107"/>
                    <a:pt x="1773" y="126"/>
                    <a:pt x="1772" y="145"/>
                  </a:cubicBezTo>
                  <a:cubicBezTo>
                    <a:pt x="1770" y="166"/>
                    <a:pt x="1769" y="188"/>
                    <a:pt x="1767" y="209"/>
                  </a:cubicBezTo>
                  <a:cubicBezTo>
                    <a:pt x="1767" y="210"/>
                    <a:pt x="1768" y="211"/>
                    <a:pt x="1769" y="210"/>
                  </a:cubicBezTo>
                  <a:cubicBezTo>
                    <a:pt x="1778" y="209"/>
                    <a:pt x="1787" y="209"/>
                    <a:pt x="1796" y="209"/>
                  </a:cubicBezTo>
                  <a:cubicBezTo>
                    <a:pt x="1807" y="208"/>
                    <a:pt x="1818" y="208"/>
                    <a:pt x="1830" y="210"/>
                  </a:cubicBezTo>
                  <a:cubicBezTo>
                    <a:pt x="1840" y="212"/>
                    <a:pt x="1850" y="216"/>
                    <a:pt x="1858" y="223"/>
                  </a:cubicBezTo>
                  <a:cubicBezTo>
                    <a:pt x="1869" y="232"/>
                    <a:pt x="1874" y="245"/>
                    <a:pt x="1874" y="259"/>
                  </a:cubicBezTo>
                  <a:cubicBezTo>
                    <a:pt x="1875" y="286"/>
                    <a:pt x="1859" y="307"/>
                    <a:pt x="1833" y="313"/>
                  </a:cubicBezTo>
                  <a:cubicBezTo>
                    <a:pt x="1815" y="317"/>
                    <a:pt x="1797" y="315"/>
                    <a:pt x="1780" y="308"/>
                  </a:cubicBezTo>
                  <a:cubicBezTo>
                    <a:pt x="1774" y="306"/>
                    <a:pt x="1769" y="303"/>
                    <a:pt x="1763" y="299"/>
                  </a:cubicBezTo>
                  <a:cubicBezTo>
                    <a:pt x="1763" y="307"/>
                    <a:pt x="1763" y="315"/>
                    <a:pt x="1763" y="324"/>
                  </a:cubicBezTo>
                  <a:close/>
                  <a:moveTo>
                    <a:pt x="1413" y="120"/>
                  </a:moveTo>
                  <a:cubicBezTo>
                    <a:pt x="1432" y="107"/>
                    <a:pt x="1454" y="102"/>
                    <a:pt x="1477" y="106"/>
                  </a:cubicBezTo>
                  <a:cubicBezTo>
                    <a:pt x="1490" y="109"/>
                    <a:pt x="1500" y="117"/>
                    <a:pt x="1504" y="130"/>
                  </a:cubicBezTo>
                  <a:cubicBezTo>
                    <a:pt x="1507" y="137"/>
                    <a:pt x="1507" y="145"/>
                    <a:pt x="1507" y="152"/>
                  </a:cubicBezTo>
                  <a:cubicBezTo>
                    <a:pt x="1505" y="168"/>
                    <a:pt x="1498" y="180"/>
                    <a:pt x="1483" y="187"/>
                  </a:cubicBezTo>
                  <a:cubicBezTo>
                    <a:pt x="1474" y="191"/>
                    <a:pt x="1464" y="193"/>
                    <a:pt x="1454" y="193"/>
                  </a:cubicBezTo>
                  <a:cubicBezTo>
                    <a:pt x="1445" y="194"/>
                    <a:pt x="1436" y="193"/>
                    <a:pt x="1427" y="193"/>
                  </a:cubicBezTo>
                  <a:cubicBezTo>
                    <a:pt x="1426" y="193"/>
                    <a:pt x="1425" y="194"/>
                    <a:pt x="1425" y="196"/>
                  </a:cubicBezTo>
                  <a:cubicBezTo>
                    <a:pt x="1425" y="202"/>
                    <a:pt x="1425" y="209"/>
                    <a:pt x="1425" y="216"/>
                  </a:cubicBezTo>
                  <a:cubicBezTo>
                    <a:pt x="1425" y="218"/>
                    <a:pt x="1426" y="218"/>
                    <a:pt x="1427" y="218"/>
                  </a:cubicBezTo>
                  <a:cubicBezTo>
                    <a:pt x="1436" y="218"/>
                    <a:pt x="1445" y="218"/>
                    <a:pt x="1453" y="218"/>
                  </a:cubicBezTo>
                  <a:cubicBezTo>
                    <a:pt x="1464" y="218"/>
                    <a:pt x="1475" y="220"/>
                    <a:pt x="1485" y="224"/>
                  </a:cubicBezTo>
                  <a:cubicBezTo>
                    <a:pt x="1494" y="227"/>
                    <a:pt x="1503" y="232"/>
                    <a:pt x="1508" y="240"/>
                  </a:cubicBezTo>
                  <a:cubicBezTo>
                    <a:pt x="1517" y="253"/>
                    <a:pt x="1518" y="268"/>
                    <a:pt x="1514" y="282"/>
                  </a:cubicBezTo>
                  <a:cubicBezTo>
                    <a:pt x="1509" y="298"/>
                    <a:pt x="1497" y="308"/>
                    <a:pt x="1482" y="312"/>
                  </a:cubicBezTo>
                  <a:cubicBezTo>
                    <a:pt x="1453" y="320"/>
                    <a:pt x="1426" y="314"/>
                    <a:pt x="1402" y="297"/>
                  </a:cubicBezTo>
                  <a:cubicBezTo>
                    <a:pt x="1402" y="297"/>
                    <a:pt x="1401" y="296"/>
                    <a:pt x="1400" y="295"/>
                  </a:cubicBezTo>
                  <a:cubicBezTo>
                    <a:pt x="1400" y="306"/>
                    <a:pt x="1400" y="315"/>
                    <a:pt x="1400" y="325"/>
                  </a:cubicBezTo>
                  <a:cubicBezTo>
                    <a:pt x="1400" y="326"/>
                    <a:pt x="1401" y="327"/>
                    <a:pt x="1401" y="327"/>
                  </a:cubicBezTo>
                  <a:cubicBezTo>
                    <a:pt x="1406" y="330"/>
                    <a:pt x="1410" y="332"/>
                    <a:pt x="1415" y="334"/>
                  </a:cubicBezTo>
                  <a:cubicBezTo>
                    <a:pt x="1426" y="338"/>
                    <a:pt x="1437" y="339"/>
                    <a:pt x="1449" y="340"/>
                  </a:cubicBezTo>
                  <a:cubicBezTo>
                    <a:pt x="1464" y="341"/>
                    <a:pt x="1479" y="339"/>
                    <a:pt x="1494" y="334"/>
                  </a:cubicBezTo>
                  <a:cubicBezTo>
                    <a:pt x="1513" y="328"/>
                    <a:pt x="1528" y="317"/>
                    <a:pt x="1537" y="300"/>
                  </a:cubicBezTo>
                  <a:cubicBezTo>
                    <a:pt x="1543" y="289"/>
                    <a:pt x="1545" y="278"/>
                    <a:pt x="1545" y="267"/>
                  </a:cubicBezTo>
                  <a:cubicBezTo>
                    <a:pt x="1546" y="256"/>
                    <a:pt x="1544" y="246"/>
                    <a:pt x="1539" y="237"/>
                  </a:cubicBezTo>
                  <a:cubicBezTo>
                    <a:pt x="1530" y="221"/>
                    <a:pt x="1516" y="211"/>
                    <a:pt x="1498" y="207"/>
                  </a:cubicBezTo>
                  <a:cubicBezTo>
                    <a:pt x="1494" y="206"/>
                    <a:pt x="1490" y="205"/>
                    <a:pt x="1486" y="204"/>
                  </a:cubicBezTo>
                  <a:cubicBezTo>
                    <a:pt x="1487" y="203"/>
                    <a:pt x="1488" y="203"/>
                    <a:pt x="1489" y="203"/>
                  </a:cubicBezTo>
                  <a:cubicBezTo>
                    <a:pt x="1502" y="199"/>
                    <a:pt x="1513" y="194"/>
                    <a:pt x="1521" y="184"/>
                  </a:cubicBezTo>
                  <a:cubicBezTo>
                    <a:pt x="1537" y="165"/>
                    <a:pt x="1540" y="143"/>
                    <a:pt x="1533" y="121"/>
                  </a:cubicBezTo>
                  <a:cubicBezTo>
                    <a:pt x="1528" y="102"/>
                    <a:pt x="1514" y="92"/>
                    <a:pt x="1497" y="85"/>
                  </a:cubicBezTo>
                  <a:cubicBezTo>
                    <a:pt x="1486" y="81"/>
                    <a:pt x="1474" y="80"/>
                    <a:pt x="1462" y="80"/>
                  </a:cubicBezTo>
                  <a:cubicBezTo>
                    <a:pt x="1445" y="81"/>
                    <a:pt x="1429" y="84"/>
                    <a:pt x="1414" y="92"/>
                  </a:cubicBezTo>
                  <a:cubicBezTo>
                    <a:pt x="1411" y="94"/>
                    <a:pt x="1409" y="96"/>
                    <a:pt x="1410" y="100"/>
                  </a:cubicBezTo>
                  <a:cubicBezTo>
                    <a:pt x="1410" y="106"/>
                    <a:pt x="1410" y="113"/>
                    <a:pt x="1410" y="120"/>
                  </a:cubicBezTo>
                  <a:cubicBezTo>
                    <a:pt x="1410" y="121"/>
                    <a:pt x="1410" y="121"/>
                    <a:pt x="1410" y="123"/>
                  </a:cubicBezTo>
                  <a:cubicBezTo>
                    <a:pt x="1411" y="122"/>
                    <a:pt x="1412" y="121"/>
                    <a:pt x="1413" y="120"/>
                  </a:cubicBezTo>
                  <a:close/>
                  <a:moveTo>
                    <a:pt x="1149" y="301"/>
                  </a:moveTo>
                  <a:cubicBezTo>
                    <a:pt x="1134" y="312"/>
                    <a:pt x="1118" y="317"/>
                    <a:pt x="1100" y="315"/>
                  </a:cubicBezTo>
                  <a:cubicBezTo>
                    <a:pt x="1078" y="313"/>
                    <a:pt x="1062" y="302"/>
                    <a:pt x="1052" y="283"/>
                  </a:cubicBezTo>
                  <a:cubicBezTo>
                    <a:pt x="1043" y="263"/>
                    <a:pt x="1043" y="242"/>
                    <a:pt x="1049" y="221"/>
                  </a:cubicBezTo>
                  <a:cubicBezTo>
                    <a:pt x="1054" y="203"/>
                    <a:pt x="1065" y="189"/>
                    <a:pt x="1083" y="182"/>
                  </a:cubicBezTo>
                  <a:cubicBezTo>
                    <a:pt x="1101" y="174"/>
                    <a:pt x="1119" y="175"/>
                    <a:pt x="1137" y="183"/>
                  </a:cubicBezTo>
                  <a:cubicBezTo>
                    <a:pt x="1142" y="185"/>
                    <a:pt x="1146" y="188"/>
                    <a:pt x="1151" y="191"/>
                  </a:cubicBezTo>
                  <a:cubicBezTo>
                    <a:pt x="1151" y="181"/>
                    <a:pt x="1151" y="171"/>
                    <a:pt x="1151" y="162"/>
                  </a:cubicBezTo>
                  <a:cubicBezTo>
                    <a:pt x="1151" y="161"/>
                    <a:pt x="1150" y="161"/>
                    <a:pt x="1149" y="160"/>
                  </a:cubicBezTo>
                  <a:cubicBezTo>
                    <a:pt x="1146" y="159"/>
                    <a:pt x="1143" y="157"/>
                    <a:pt x="1139" y="156"/>
                  </a:cubicBezTo>
                  <a:cubicBezTo>
                    <a:pt x="1123" y="151"/>
                    <a:pt x="1107" y="151"/>
                    <a:pt x="1091" y="153"/>
                  </a:cubicBezTo>
                  <a:cubicBezTo>
                    <a:pt x="1064" y="157"/>
                    <a:pt x="1044" y="171"/>
                    <a:pt x="1030" y="194"/>
                  </a:cubicBezTo>
                  <a:cubicBezTo>
                    <a:pt x="1013" y="223"/>
                    <a:pt x="1011" y="254"/>
                    <a:pt x="1022" y="285"/>
                  </a:cubicBezTo>
                  <a:cubicBezTo>
                    <a:pt x="1030" y="311"/>
                    <a:pt x="1048" y="328"/>
                    <a:pt x="1074" y="336"/>
                  </a:cubicBezTo>
                  <a:cubicBezTo>
                    <a:pt x="1089" y="341"/>
                    <a:pt x="1105" y="341"/>
                    <a:pt x="1120" y="338"/>
                  </a:cubicBezTo>
                  <a:cubicBezTo>
                    <a:pt x="1130" y="337"/>
                    <a:pt x="1140" y="333"/>
                    <a:pt x="1149" y="328"/>
                  </a:cubicBezTo>
                  <a:cubicBezTo>
                    <a:pt x="1150" y="328"/>
                    <a:pt x="1150" y="328"/>
                    <a:pt x="1150" y="326"/>
                  </a:cubicBezTo>
                  <a:cubicBezTo>
                    <a:pt x="1150" y="318"/>
                    <a:pt x="1150" y="309"/>
                    <a:pt x="1150" y="300"/>
                  </a:cubicBezTo>
                  <a:cubicBezTo>
                    <a:pt x="1150" y="301"/>
                    <a:pt x="1149" y="301"/>
                    <a:pt x="1149" y="301"/>
                  </a:cubicBezTo>
                  <a:close/>
                  <a:moveTo>
                    <a:pt x="987" y="159"/>
                  </a:moveTo>
                  <a:cubicBezTo>
                    <a:pt x="987" y="159"/>
                    <a:pt x="987" y="158"/>
                    <a:pt x="987" y="158"/>
                  </a:cubicBezTo>
                  <a:cubicBezTo>
                    <a:pt x="987" y="157"/>
                    <a:pt x="986" y="156"/>
                    <a:pt x="985" y="156"/>
                  </a:cubicBezTo>
                  <a:cubicBezTo>
                    <a:pt x="976" y="156"/>
                    <a:pt x="968" y="156"/>
                    <a:pt x="959" y="156"/>
                  </a:cubicBezTo>
                  <a:cubicBezTo>
                    <a:pt x="958" y="156"/>
                    <a:pt x="958" y="157"/>
                    <a:pt x="958" y="158"/>
                  </a:cubicBezTo>
                  <a:cubicBezTo>
                    <a:pt x="958" y="160"/>
                    <a:pt x="958" y="162"/>
                    <a:pt x="958" y="164"/>
                  </a:cubicBezTo>
                  <a:cubicBezTo>
                    <a:pt x="958" y="220"/>
                    <a:pt x="958" y="276"/>
                    <a:pt x="958" y="332"/>
                  </a:cubicBezTo>
                  <a:cubicBezTo>
                    <a:pt x="958" y="336"/>
                    <a:pt x="958" y="336"/>
                    <a:pt x="961" y="336"/>
                  </a:cubicBezTo>
                  <a:cubicBezTo>
                    <a:pt x="969" y="336"/>
                    <a:pt x="976" y="336"/>
                    <a:pt x="984" y="336"/>
                  </a:cubicBezTo>
                  <a:cubicBezTo>
                    <a:pt x="987" y="336"/>
                    <a:pt x="987" y="336"/>
                    <a:pt x="987" y="332"/>
                  </a:cubicBezTo>
                  <a:cubicBezTo>
                    <a:pt x="987" y="304"/>
                    <a:pt x="987" y="275"/>
                    <a:pt x="987" y="246"/>
                  </a:cubicBezTo>
                  <a:cubicBezTo>
                    <a:pt x="987" y="217"/>
                    <a:pt x="987" y="188"/>
                    <a:pt x="987" y="159"/>
                  </a:cubicBezTo>
                  <a:close/>
                  <a:moveTo>
                    <a:pt x="973" y="111"/>
                  </a:moveTo>
                  <a:cubicBezTo>
                    <a:pt x="983" y="111"/>
                    <a:pt x="991" y="103"/>
                    <a:pt x="991" y="92"/>
                  </a:cubicBezTo>
                  <a:cubicBezTo>
                    <a:pt x="991" y="81"/>
                    <a:pt x="983" y="73"/>
                    <a:pt x="972" y="73"/>
                  </a:cubicBezTo>
                  <a:cubicBezTo>
                    <a:pt x="962" y="74"/>
                    <a:pt x="954" y="82"/>
                    <a:pt x="954" y="92"/>
                  </a:cubicBezTo>
                  <a:cubicBezTo>
                    <a:pt x="954" y="103"/>
                    <a:pt x="961" y="111"/>
                    <a:pt x="973" y="111"/>
                  </a:cubicBezTo>
                  <a:close/>
                  <a:moveTo>
                    <a:pt x="1" y="336"/>
                  </a:moveTo>
                  <a:cubicBezTo>
                    <a:pt x="1" y="336"/>
                    <a:pt x="1" y="336"/>
                    <a:pt x="1" y="336"/>
                  </a:cubicBezTo>
                  <a:cubicBezTo>
                    <a:pt x="2" y="336"/>
                    <a:pt x="2" y="336"/>
                    <a:pt x="2" y="336"/>
                  </a:cubicBezTo>
                  <a:cubicBezTo>
                    <a:pt x="2" y="336"/>
                    <a:pt x="2" y="336"/>
                    <a:pt x="2" y="336"/>
                  </a:cubicBezTo>
                  <a:cubicBezTo>
                    <a:pt x="2" y="336"/>
                    <a:pt x="1" y="336"/>
                    <a:pt x="1" y="336"/>
                  </a:cubicBezTo>
                  <a:close/>
                </a:path>
              </a:pathLst>
            </a:custGeom>
            <a:solidFill>
              <a:srgbClr val="EA3C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prstClr val="black"/>
                </a:solidFill>
              </a:endParaRPr>
            </a:p>
          </p:txBody>
        </p:sp>
        <p:cxnSp>
          <p:nvCxnSpPr>
            <p:cNvPr id="27" name="Straight Connector 26"/>
            <p:cNvCxnSpPr/>
            <p:nvPr/>
          </p:nvCxnSpPr>
          <p:spPr>
            <a:xfrm>
              <a:off x="3767719" y="3912514"/>
              <a:ext cx="3566160" cy="0"/>
            </a:xfrm>
            <a:prstGeom prst="line">
              <a:avLst/>
            </a:prstGeom>
            <a:ln w="25400">
              <a:solidFill>
                <a:schemeClr val="bg2">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3767719" y="3867394"/>
              <a:ext cx="3566160" cy="704488"/>
            </a:xfrm>
            <a:prstGeom prst="rect">
              <a:avLst/>
            </a:prstGeom>
            <a:noFill/>
          </p:spPr>
          <p:txBody>
            <a:bodyPr wrap="square" lIns="0" rIns="0" rtlCol="0">
              <a:spAutoFit/>
            </a:bodyPr>
            <a:lstStyle/>
            <a:p>
              <a:pPr defTabSz="932597"/>
              <a:r>
                <a:rPr lang="en-US" sz="3978" spc="-102" dirty="0">
                  <a:gradFill>
                    <a:gsLst>
                      <a:gs pos="4724">
                        <a:srgbClr val="EB3C00"/>
                      </a:gs>
                      <a:gs pos="36000">
                        <a:srgbClr val="EB3C00"/>
                      </a:gs>
                    </a:gsLst>
                    <a:lin ang="5400000" scaled="0"/>
                  </a:gradFill>
                  <a:latin typeface="Segoe Pro Light" panose="020B0302040504020203" pitchFamily="34" charset="0"/>
                </a:rPr>
                <a:t>Technical Network</a:t>
              </a:r>
            </a:p>
          </p:txBody>
        </p:sp>
      </p:grpSp>
      <p:sp>
        <p:nvSpPr>
          <p:cNvPr id="35" name="TextBox 34"/>
          <p:cNvSpPr txBox="1"/>
          <p:nvPr/>
        </p:nvSpPr>
        <p:spPr>
          <a:xfrm>
            <a:off x="3161371" y="4248526"/>
            <a:ext cx="6113733" cy="612897"/>
          </a:xfrm>
          <a:prstGeom prst="rect">
            <a:avLst/>
          </a:prstGeom>
          <a:noFill/>
        </p:spPr>
        <p:txBody>
          <a:bodyPr wrap="square" rtlCol="0">
            <a:spAutoFit/>
          </a:bodyPr>
          <a:lstStyle/>
          <a:p>
            <a:pPr algn="ctr" defTabSz="932597">
              <a:lnSpc>
                <a:spcPct val="90000"/>
              </a:lnSpc>
            </a:pPr>
            <a:r>
              <a:rPr lang="en-US" sz="3672" dirty="0">
                <a:gradFill>
                  <a:gsLst>
                    <a:gs pos="4724">
                      <a:srgbClr val="0070C0">
                        <a:lumMod val="20000"/>
                        <a:lumOff val="80000"/>
                      </a:srgbClr>
                    </a:gs>
                    <a:gs pos="36000">
                      <a:srgbClr val="0070C0">
                        <a:lumMod val="20000"/>
                        <a:lumOff val="80000"/>
                      </a:srgbClr>
                    </a:gs>
                  </a:gsLst>
                  <a:lin ang="5400000" scaled="0"/>
                </a:gradFill>
              </a:rPr>
              <a:t>Join the conversation!</a:t>
            </a:r>
          </a:p>
        </p:txBody>
      </p:sp>
      <p:sp>
        <p:nvSpPr>
          <p:cNvPr id="36" name="TextBox 35"/>
          <p:cNvSpPr txBox="1"/>
          <p:nvPr/>
        </p:nvSpPr>
        <p:spPr>
          <a:xfrm>
            <a:off x="2047428" y="4856078"/>
            <a:ext cx="8341619" cy="1246851"/>
          </a:xfrm>
          <a:prstGeom prst="rect">
            <a:avLst/>
          </a:prstGeom>
          <a:noFill/>
        </p:spPr>
        <p:txBody>
          <a:bodyPr wrap="square" rtlCol="0">
            <a:spAutoFit/>
          </a:bodyPr>
          <a:lstStyle>
            <a:defPPr>
              <a:defRPr lang="en-US"/>
            </a:defPPr>
            <a:lvl1pPr algn="ctr">
              <a:defRPr sz="3600">
                <a:gradFill>
                  <a:gsLst>
                    <a:gs pos="4724">
                      <a:schemeClr val="accent1">
                        <a:lumMod val="20000"/>
                        <a:lumOff val="80000"/>
                      </a:schemeClr>
                    </a:gs>
                    <a:gs pos="36000">
                      <a:schemeClr val="accent1">
                        <a:lumMod val="20000"/>
                        <a:lumOff val="80000"/>
                      </a:schemeClr>
                    </a:gs>
                  </a:gsLst>
                  <a:lin ang="5400000" scaled="0"/>
                </a:gradFill>
              </a:defRPr>
            </a:lvl1pPr>
          </a:lstStyle>
          <a:p>
            <a:pPr defTabSz="932597">
              <a:lnSpc>
                <a:spcPct val="90000"/>
              </a:lnSpc>
            </a:pPr>
            <a:r>
              <a:rPr lang="en-US" sz="4080" dirty="0">
                <a:gradFill>
                  <a:gsLst>
                    <a:gs pos="4724">
                      <a:srgbClr val="FFFFFF"/>
                    </a:gs>
                    <a:gs pos="36000">
                      <a:srgbClr val="FFFFFF"/>
                    </a:gs>
                  </a:gsLst>
                  <a:lin ang="5400000" scaled="0"/>
                </a:gradFill>
                <a:latin typeface="Segoe Pro Light" panose="020B0302040504020203" pitchFamily="34" charset="0"/>
              </a:rPr>
              <a:t>Share</a:t>
            </a:r>
            <a:r>
              <a:rPr lang="en-US" sz="4080" b="1" dirty="0">
                <a:gradFill>
                  <a:gsLst>
                    <a:gs pos="4724">
                      <a:srgbClr val="FFFFFF"/>
                    </a:gs>
                    <a:gs pos="36000">
                      <a:srgbClr val="FFFFFF"/>
                    </a:gs>
                  </a:gsLst>
                  <a:lin ang="5400000" scaled="0"/>
                </a:gradFill>
                <a:latin typeface="Segoe Pro SemiLight" panose="020B0402040204020203" pitchFamily="34" charset="0"/>
              </a:rPr>
              <a:t> tips and best practices </a:t>
            </a:r>
            <a:br>
              <a:rPr lang="en-US" sz="4080" b="1" dirty="0">
                <a:gradFill>
                  <a:gsLst>
                    <a:gs pos="4724">
                      <a:srgbClr val="FFFFFF"/>
                    </a:gs>
                    <a:gs pos="36000">
                      <a:srgbClr val="FFFFFF"/>
                    </a:gs>
                  </a:gsLst>
                  <a:lin ang="5400000" scaled="0"/>
                </a:gradFill>
                <a:latin typeface="Segoe Pro SemiLight" panose="020B0402040204020203" pitchFamily="34" charset="0"/>
              </a:rPr>
            </a:br>
            <a:r>
              <a:rPr lang="en-US" sz="4080" dirty="0">
                <a:gradFill>
                  <a:gsLst>
                    <a:gs pos="4724">
                      <a:srgbClr val="FFFFFF"/>
                    </a:gs>
                    <a:gs pos="36000">
                      <a:srgbClr val="FFFFFF"/>
                    </a:gs>
                  </a:gsLst>
                  <a:lin ang="5400000" scaled="0"/>
                </a:gradFill>
                <a:latin typeface="Segoe Pro Light" panose="020B0302040504020203" pitchFamily="34" charset="0"/>
              </a:rPr>
              <a:t>with other </a:t>
            </a:r>
            <a:r>
              <a:rPr lang="en-US" sz="4080" b="1" dirty="0">
                <a:gradFill>
                  <a:gsLst>
                    <a:gs pos="4724">
                      <a:srgbClr val="FFFFFF"/>
                    </a:gs>
                    <a:gs pos="36000">
                      <a:srgbClr val="FFFFFF"/>
                    </a:gs>
                  </a:gsLst>
                  <a:lin ang="5400000" scaled="0"/>
                </a:gradFill>
                <a:latin typeface="Segoe Pro SemiLight" panose="020B0402040204020203" pitchFamily="34" charset="0"/>
              </a:rPr>
              <a:t>Office 365 </a:t>
            </a:r>
            <a:r>
              <a:rPr lang="en-US" sz="4080" dirty="0">
                <a:gradFill>
                  <a:gsLst>
                    <a:gs pos="4724">
                      <a:srgbClr val="FFFFFF"/>
                    </a:gs>
                    <a:gs pos="36000">
                      <a:srgbClr val="FFFFFF"/>
                    </a:gs>
                  </a:gsLst>
                  <a:lin ang="5400000" scaled="0"/>
                </a:gradFill>
                <a:latin typeface="Segoe Pro Light" panose="020B0302040504020203" pitchFamily="34" charset="0"/>
              </a:rPr>
              <a:t>experts</a:t>
            </a:r>
          </a:p>
        </p:txBody>
      </p:sp>
      <p:sp>
        <p:nvSpPr>
          <p:cNvPr id="37" name="TextBox 36"/>
          <p:cNvSpPr txBox="1"/>
          <p:nvPr/>
        </p:nvSpPr>
        <p:spPr>
          <a:xfrm>
            <a:off x="8163580" y="6236951"/>
            <a:ext cx="4272013" cy="382308"/>
          </a:xfrm>
          <a:prstGeom prst="rect">
            <a:avLst/>
          </a:prstGeom>
          <a:noFill/>
        </p:spPr>
        <p:txBody>
          <a:bodyPr wrap="square" rtlCol="0">
            <a:spAutoFit/>
          </a:bodyPr>
          <a:lstStyle>
            <a:defPPr>
              <a:defRPr lang="en-US"/>
            </a:defPPr>
            <a:lvl1pPr algn="ctr">
              <a:defRPr sz="3600">
                <a:gradFill>
                  <a:gsLst>
                    <a:gs pos="4724">
                      <a:schemeClr val="accent1">
                        <a:lumMod val="20000"/>
                        <a:lumOff val="80000"/>
                      </a:schemeClr>
                    </a:gs>
                    <a:gs pos="36000">
                      <a:schemeClr val="accent1">
                        <a:lumMod val="20000"/>
                        <a:lumOff val="80000"/>
                      </a:schemeClr>
                    </a:gs>
                  </a:gsLst>
                  <a:lin ang="5400000" scaled="0"/>
                </a:gradFill>
              </a:defRPr>
            </a:lvl1pPr>
          </a:lstStyle>
          <a:p>
            <a:pPr algn="l" defTabSz="932597">
              <a:lnSpc>
                <a:spcPct val="90000"/>
              </a:lnSpc>
            </a:pPr>
            <a:r>
              <a:rPr lang="en-US" sz="2040" dirty="0">
                <a:gradFill>
                  <a:gsLst>
                    <a:gs pos="4724">
                      <a:srgbClr val="0070C0">
                        <a:lumMod val="20000"/>
                        <a:lumOff val="80000"/>
                      </a:srgbClr>
                    </a:gs>
                    <a:gs pos="36000">
                      <a:srgbClr val="0070C0">
                        <a:lumMod val="20000"/>
                        <a:lumOff val="80000"/>
                      </a:srgbClr>
                    </a:gs>
                  </a:gsLst>
                  <a:lin ang="5400000" scaled="0"/>
                </a:gradFill>
                <a:latin typeface="Segoe Pro SemiLight" panose="020B0402040204020203" pitchFamily="34" charset="0"/>
              </a:rPr>
              <a:t>http://aka.ms/o365technetwork</a:t>
            </a:r>
          </a:p>
        </p:txBody>
      </p:sp>
      <p:cxnSp>
        <p:nvCxnSpPr>
          <p:cNvPr id="3" name="Straight Connector 2"/>
          <p:cNvCxnSpPr/>
          <p:nvPr/>
        </p:nvCxnSpPr>
        <p:spPr>
          <a:xfrm>
            <a:off x="3778930" y="1440354"/>
            <a:ext cx="776167" cy="534932"/>
          </a:xfrm>
          <a:prstGeom prst="line">
            <a:avLst/>
          </a:prstGeom>
          <a:ln w="3810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flipH="1">
            <a:off x="1460716" y="1440354"/>
            <a:ext cx="790848" cy="161575"/>
          </a:xfrm>
          <a:prstGeom prst="line">
            <a:avLst/>
          </a:prstGeom>
          <a:ln w="3810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flipH="1" flipV="1">
            <a:off x="692538" y="2093069"/>
            <a:ext cx="213554" cy="1220777"/>
          </a:xfrm>
          <a:prstGeom prst="line">
            <a:avLst/>
          </a:prstGeom>
          <a:ln w="3810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flipH="1">
            <a:off x="2194323" y="3522977"/>
            <a:ext cx="1038461" cy="660133"/>
          </a:xfrm>
          <a:prstGeom prst="line">
            <a:avLst/>
          </a:prstGeom>
          <a:ln w="3810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flipH="1">
            <a:off x="8978037" y="1889371"/>
            <a:ext cx="776270" cy="325375"/>
          </a:xfrm>
          <a:prstGeom prst="line">
            <a:avLst/>
          </a:prstGeom>
          <a:ln w="3810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flipH="1" flipV="1">
            <a:off x="8946276" y="3746380"/>
            <a:ext cx="1370162" cy="333146"/>
          </a:xfrm>
          <a:prstGeom prst="line">
            <a:avLst/>
          </a:prstGeom>
          <a:ln w="3810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flipH="1" flipV="1">
            <a:off x="10851067" y="1901807"/>
            <a:ext cx="399913" cy="1193042"/>
          </a:xfrm>
          <a:prstGeom prst="line">
            <a:avLst/>
          </a:prstGeom>
          <a:ln w="38100">
            <a:solidFill>
              <a:schemeClr val="bg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342677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Rectangle 65">
            <a:hlinkClick r:id="rId3"/>
          </p:cNvPr>
          <p:cNvSpPr>
            <a:spLocks/>
          </p:cNvSpPr>
          <p:nvPr/>
        </p:nvSpPr>
        <p:spPr bwMode="auto">
          <a:xfrm>
            <a:off x="3937887" y="2767826"/>
            <a:ext cx="3614704" cy="150876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0" bIns="146304" numCol="1" spcCol="0" rtlCol="0" fromWordArt="0" anchor="b" anchorCtr="0" forceAA="0" compatLnSpc="1">
            <a:prstTxWarp prst="textNoShape">
              <a:avLst/>
            </a:prstTxWarp>
            <a:noAutofit/>
          </a:bodyPr>
          <a:lstStyle/>
          <a:p>
            <a:pPr defTabSz="932358">
              <a:lnSpc>
                <a:spcPct val="90000"/>
              </a:lnSpc>
            </a:pPr>
            <a:r>
              <a:rPr lang="en-US" sz="1200" spc="-30" dirty="0">
                <a:gradFill>
                  <a:gsLst>
                    <a:gs pos="0">
                      <a:srgbClr val="FFFFFF">
                        <a:lumMod val="75000"/>
                        <a:lumOff val="25000"/>
                      </a:srgbClr>
                    </a:gs>
                    <a:gs pos="80000">
                      <a:srgbClr val="FFFFFF">
                        <a:lumMod val="65000"/>
                        <a:lumOff val="35000"/>
                      </a:srgbClr>
                    </a:gs>
                  </a:gsLst>
                  <a:lin ang="16200000" scaled="0"/>
                </a:gradFill>
              </a:rPr>
              <a:t>Managing Office 365 Identities and Services</a:t>
            </a:r>
          </a:p>
        </p:txBody>
      </p:sp>
      <p:sp>
        <p:nvSpPr>
          <p:cNvPr id="64" name="Freeform 5"/>
          <p:cNvSpPr>
            <a:spLocks noChangeAspect="1" noEditPoints="1"/>
          </p:cNvSpPr>
          <p:nvPr/>
        </p:nvSpPr>
        <p:spPr bwMode="auto">
          <a:xfrm>
            <a:off x="7086459" y="2891163"/>
            <a:ext cx="331756" cy="267723"/>
          </a:xfrm>
          <a:custGeom>
            <a:avLst/>
            <a:gdLst>
              <a:gd name="T0" fmla="*/ 470 w 530"/>
              <a:gd name="T1" fmla="*/ 125 h 427"/>
              <a:gd name="T2" fmla="*/ 60 w 530"/>
              <a:gd name="T3" fmla="*/ 125 h 427"/>
              <a:gd name="T4" fmla="*/ 60 w 530"/>
              <a:gd name="T5" fmla="*/ 368 h 427"/>
              <a:gd name="T6" fmla="*/ 60 w 530"/>
              <a:gd name="T7" fmla="*/ 374 h 427"/>
              <a:gd name="T8" fmla="*/ 463 w 530"/>
              <a:gd name="T9" fmla="*/ 374 h 427"/>
              <a:gd name="T10" fmla="*/ 470 w 530"/>
              <a:gd name="T11" fmla="*/ 368 h 427"/>
              <a:gd name="T12" fmla="*/ 470 w 530"/>
              <a:gd name="T13" fmla="*/ 125 h 427"/>
              <a:gd name="T14" fmla="*/ 470 w 530"/>
              <a:gd name="T15" fmla="*/ 125 h 427"/>
              <a:gd name="T16" fmla="*/ 503 w 530"/>
              <a:gd name="T17" fmla="*/ 0 h 427"/>
              <a:gd name="T18" fmla="*/ 530 w 530"/>
              <a:gd name="T19" fmla="*/ 27 h 427"/>
              <a:gd name="T20" fmla="*/ 530 w 530"/>
              <a:gd name="T21" fmla="*/ 407 h 427"/>
              <a:gd name="T22" fmla="*/ 503 w 530"/>
              <a:gd name="T23" fmla="*/ 427 h 427"/>
              <a:gd name="T24" fmla="*/ 27 w 530"/>
              <a:gd name="T25" fmla="*/ 427 h 427"/>
              <a:gd name="T26" fmla="*/ 0 w 530"/>
              <a:gd name="T27" fmla="*/ 407 h 427"/>
              <a:gd name="T28" fmla="*/ 0 w 530"/>
              <a:gd name="T29" fmla="*/ 27 h 427"/>
              <a:gd name="T30" fmla="*/ 27 w 530"/>
              <a:gd name="T31" fmla="*/ 0 h 427"/>
              <a:gd name="T32" fmla="*/ 503 w 530"/>
              <a:gd name="T33" fmla="*/ 0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30" h="427">
                <a:moveTo>
                  <a:pt x="470" y="125"/>
                </a:moveTo>
                <a:cubicBezTo>
                  <a:pt x="60" y="125"/>
                  <a:pt x="60" y="125"/>
                  <a:pt x="60" y="125"/>
                </a:cubicBezTo>
                <a:cubicBezTo>
                  <a:pt x="60" y="368"/>
                  <a:pt x="60" y="368"/>
                  <a:pt x="60" y="368"/>
                </a:cubicBezTo>
                <a:cubicBezTo>
                  <a:pt x="60" y="374"/>
                  <a:pt x="60" y="374"/>
                  <a:pt x="60" y="374"/>
                </a:cubicBezTo>
                <a:cubicBezTo>
                  <a:pt x="463" y="374"/>
                  <a:pt x="463" y="374"/>
                  <a:pt x="463" y="374"/>
                </a:cubicBezTo>
                <a:cubicBezTo>
                  <a:pt x="470" y="374"/>
                  <a:pt x="470" y="374"/>
                  <a:pt x="470" y="368"/>
                </a:cubicBezTo>
                <a:cubicBezTo>
                  <a:pt x="470" y="125"/>
                  <a:pt x="470" y="125"/>
                  <a:pt x="470" y="125"/>
                </a:cubicBezTo>
                <a:cubicBezTo>
                  <a:pt x="470" y="125"/>
                  <a:pt x="470" y="125"/>
                  <a:pt x="470" y="125"/>
                </a:cubicBezTo>
                <a:close/>
                <a:moveTo>
                  <a:pt x="503" y="0"/>
                </a:moveTo>
                <a:cubicBezTo>
                  <a:pt x="516" y="0"/>
                  <a:pt x="530" y="7"/>
                  <a:pt x="530" y="27"/>
                </a:cubicBezTo>
                <a:cubicBezTo>
                  <a:pt x="530" y="407"/>
                  <a:pt x="530" y="407"/>
                  <a:pt x="530" y="407"/>
                </a:cubicBezTo>
                <a:cubicBezTo>
                  <a:pt x="530" y="420"/>
                  <a:pt x="516" y="427"/>
                  <a:pt x="503" y="427"/>
                </a:cubicBezTo>
                <a:cubicBezTo>
                  <a:pt x="27" y="427"/>
                  <a:pt x="27" y="427"/>
                  <a:pt x="27" y="427"/>
                </a:cubicBezTo>
                <a:cubicBezTo>
                  <a:pt x="14" y="427"/>
                  <a:pt x="0" y="420"/>
                  <a:pt x="0" y="407"/>
                </a:cubicBezTo>
                <a:cubicBezTo>
                  <a:pt x="0" y="27"/>
                  <a:pt x="0" y="27"/>
                  <a:pt x="0" y="27"/>
                </a:cubicBezTo>
                <a:cubicBezTo>
                  <a:pt x="0" y="7"/>
                  <a:pt x="14" y="0"/>
                  <a:pt x="27" y="0"/>
                </a:cubicBezTo>
                <a:cubicBezTo>
                  <a:pt x="503" y="0"/>
                  <a:pt x="503" y="0"/>
                  <a:pt x="503"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27432" numCol="1" anchor="b" anchorCtr="0" compatLnSpc="1">
            <a:prstTxWarp prst="textNoShape">
              <a:avLst/>
            </a:prstTxWarp>
          </a:bodyPr>
          <a:lstStyle/>
          <a:p>
            <a:pPr algn="ctr"/>
            <a:r>
              <a:rPr lang="en-US" sz="1100" b="1" dirty="0" smtClean="0">
                <a:gradFill>
                  <a:gsLst>
                    <a:gs pos="0">
                      <a:srgbClr val="FFFFFF">
                        <a:lumMod val="75000"/>
                        <a:lumOff val="25000"/>
                      </a:srgbClr>
                    </a:gs>
                    <a:gs pos="80000">
                      <a:srgbClr val="FFFFFF">
                        <a:lumMod val="65000"/>
                        <a:lumOff val="35000"/>
                      </a:srgbClr>
                    </a:gs>
                  </a:gsLst>
                  <a:lin ang="16200000" scaled="0"/>
                </a:gradFill>
              </a:rPr>
              <a:t>5</a:t>
            </a:r>
            <a:endParaRPr lang="en-US" sz="1100" b="1" dirty="0">
              <a:gradFill>
                <a:gsLst>
                  <a:gs pos="0">
                    <a:srgbClr val="FFFFFF">
                      <a:lumMod val="75000"/>
                      <a:lumOff val="25000"/>
                    </a:srgbClr>
                  </a:gs>
                  <a:gs pos="80000">
                    <a:srgbClr val="FFFFFF">
                      <a:lumMod val="65000"/>
                      <a:lumOff val="35000"/>
                    </a:srgbClr>
                  </a:gs>
                </a:gsLst>
                <a:lin ang="16200000" scaled="0"/>
              </a:gradFill>
            </a:endParaRPr>
          </a:p>
        </p:txBody>
      </p:sp>
      <p:sp>
        <p:nvSpPr>
          <p:cNvPr id="4" name="Title 3"/>
          <p:cNvSpPr>
            <a:spLocks noGrp="1"/>
          </p:cNvSpPr>
          <p:nvPr>
            <p:ph type="title"/>
          </p:nvPr>
        </p:nvSpPr>
        <p:spPr>
          <a:xfrm>
            <a:off x="274639" y="295275"/>
            <a:ext cx="11889564" cy="917575"/>
          </a:xfrm>
        </p:spPr>
        <p:txBody>
          <a:bodyPr/>
          <a:lstStyle/>
          <a:p>
            <a:r>
              <a:rPr lang="en-US" dirty="0"/>
              <a:t>Office 365</a:t>
            </a:r>
          </a:p>
        </p:txBody>
      </p:sp>
      <p:sp>
        <p:nvSpPr>
          <p:cNvPr id="20" name="Rectangle 19">
            <a:hlinkClick r:id="rId4"/>
          </p:cNvPr>
          <p:cNvSpPr>
            <a:spLocks/>
          </p:cNvSpPr>
          <p:nvPr/>
        </p:nvSpPr>
        <p:spPr bwMode="auto">
          <a:xfrm>
            <a:off x="5769511" y="1212850"/>
            <a:ext cx="1783080" cy="1508760"/>
          </a:xfrm>
          <a:prstGeom prst="rect">
            <a:avLst/>
          </a:prstGeom>
          <a:solidFill>
            <a:schemeClr val="bg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0" bIns="146304" numCol="1" spcCol="0" rtlCol="0" fromWordArt="0" anchor="b" anchorCtr="0" forceAA="0" compatLnSpc="1">
            <a:prstTxWarp prst="textNoShape">
              <a:avLst/>
            </a:prstTxWarp>
            <a:noAutofit/>
          </a:bodyPr>
          <a:lstStyle/>
          <a:p>
            <a:pPr defTabSz="932358">
              <a:lnSpc>
                <a:spcPct val="90000"/>
              </a:lnSpc>
            </a:pPr>
            <a:r>
              <a:rPr lang="en-US" sz="1200" spc="-30" dirty="0">
                <a:gradFill>
                  <a:gsLst>
                    <a:gs pos="0">
                      <a:srgbClr val="FFFFFF">
                        <a:lumMod val="75000"/>
                        <a:lumOff val="25000"/>
                      </a:srgbClr>
                    </a:gs>
                    <a:gs pos="80000">
                      <a:srgbClr val="FFFFFF">
                        <a:lumMod val="65000"/>
                        <a:lumOff val="35000"/>
                      </a:srgbClr>
                    </a:gs>
                  </a:gsLst>
                  <a:lin ang="16200000" scaled="0"/>
                </a:gradFill>
              </a:rPr>
              <a:t>Deploying </a:t>
            </a:r>
            <a:r>
              <a:rPr lang="en-US" sz="1200" spc="-30" dirty="0" smtClean="0">
                <a:gradFill>
                  <a:gsLst>
                    <a:gs pos="0">
                      <a:srgbClr val="FFFFFF">
                        <a:lumMod val="75000"/>
                        <a:lumOff val="25000"/>
                      </a:srgbClr>
                    </a:gs>
                    <a:gs pos="80000">
                      <a:srgbClr val="FFFFFF">
                        <a:lumMod val="65000"/>
                        <a:lumOff val="35000"/>
                      </a:srgbClr>
                    </a:gs>
                  </a:gsLst>
                  <a:lin ang="16200000" scaled="0"/>
                </a:gradFill>
              </a:rPr>
              <a:t/>
            </a:r>
            <a:br>
              <a:rPr lang="en-US" sz="1200" spc="-30" dirty="0" smtClean="0">
                <a:gradFill>
                  <a:gsLst>
                    <a:gs pos="0">
                      <a:srgbClr val="FFFFFF">
                        <a:lumMod val="75000"/>
                        <a:lumOff val="25000"/>
                      </a:srgbClr>
                    </a:gs>
                    <a:gs pos="80000">
                      <a:srgbClr val="FFFFFF">
                        <a:lumMod val="65000"/>
                        <a:lumOff val="35000"/>
                      </a:srgbClr>
                    </a:gs>
                  </a:gsLst>
                  <a:lin ang="16200000" scaled="0"/>
                </a:gradFill>
              </a:rPr>
            </a:br>
            <a:r>
              <a:rPr lang="en-US" sz="1200" spc="-30" dirty="0" smtClean="0">
                <a:gradFill>
                  <a:gsLst>
                    <a:gs pos="0">
                      <a:srgbClr val="FFFFFF">
                        <a:lumMod val="75000"/>
                        <a:lumOff val="25000"/>
                      </a:srgbClr>
                    </a:gs>
                    <a:gs pos="80000">
                      <a:srgbClr val="FFFFFF">
                        <a:lumMod val="65000"/>
                        <a:lumOff val="35000"/>
                      </a:srgbClr>
                    </a:gs>
                  </a:gsLst>
                  <a:lin ang="16200000" scaled="0"/>
                </a:gradFill>
              </a:rPr>
              <a:t>Office </a:t>
            </a:r>
            <a:r>
              <a:rPr lang="en-US" sz="1200" spc="-30" dirty="0">
                <a:gradFill>
                  <a:gsLst>
                    <a:gs pos="0">
                      <a:srgbClr val="FFFFFF">
                        <a:lumMod val="75000"/>
                        <a:lumOff val="25000"/>
                      </a:srgbClr>
                    </a:gs>
                    <a:gs pos="80000">
                      <a:srgbClr val="FFFFFF">
                        <a:lumMod val="65000"/>
                        <a:lumOff val="35000"/>
                      </a:srgbClr>
                    </a:gs>
                  </a:gsLst>
                  <a:lin ang="16200000" scaled="0"/>
                </a:gradFill>
              </a:rPr>
              <a:t>365 Services </a:t>
            </a:r>
          </a:p>
        </p:txBody>
      </p:sp>
      <p:sp>
        <p:nvSpPr>
          <p:cNvPr id="85" name="Rectangle 84">
            <a:hlinkClick r:id="rId5"/>
          </p:cNvPr>
          <p:cNvSpPr>
            <a:spLocks/>
          </p:cNvSpPr>
          <p:nvPr/>
        </p:nvSpPr>
        <p:spPr bwMode="auto">
          <a:xfrm>
            <a:off x="274639" y="2767826"/>
            <a:ext cx="1783080" cy="150876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559">
              <a:lnSpc>
                <a:spcPct val="90000"/>
              </a:lnSpc>
            </a:pPr>
            <a:r>
              <a:rPr lang="en-US" sz="2400" spc="-30" dirty="0">
                <a:gradFill>
                  <a:gsLst>
                    <a:gs pos="0">
                      <a:srgbClr val="FFFFFF">
                        <a:lumMod val="75000"/>
                        <a:lumOff val="25000"/>
                      </a:srgbClr>
                    </a:gs>
                    <a:gs pos="80000">
                      <a:srgbClr val="FFFFFF">
                        <a:lumMod val="65000"/>
                        <a:lumOff val="35000"/>
                      </a:srgbClr>
                    </a:gs>
                  </a:gsLst>
                  <a:lin ang="16200000" scaled="0"/>
                </a:gradFill>
                <a:latin typeface="+mj-lt"/>
                <a:ea typeface="Segoe UI" pitchFamily="34" charset="0"/>
                <a:cs typeface="Segoe UI" pitchFamily="34" charset="0"/>
              </a:rPr>
              <a:t>Classroom</a:t>
            </a:r>
          </a:p>
          <a:p>
            <a:pPr defTabSz="932559">
              <a:lnSpc>
                <a:spcPct val="90000"/>
              </a:lnSpc>
            </a:pPr>
            <a:r>
              <a:rPr lang="en-US" sz="2400" spc="-30" dirty="0">
                <a:gradFill>
                  <a:gsLst>
                    <a:gs pos="0">
                      <a:srgbClr val="FFFFFF">
                        <a:lumMod val="75000"/>
                        <a:lumOff val="25000"/>
                      </a:srgbClr>
                    </a:gs>
                    <a:gs pos="80000">
                      <a:srgbClr val="FFFFFF">
                        <a:lumMod val="65000"/>
                        <a:lumOff val="35000"/>
                      </a:srgbClr>
                    </a:gs>
                  </a:gsLst>
                  <a:lin ang="16200000" scaled="0"/>
                </a:gradFill>
                <a:latin typeface="+mj-lt"/>
                <a:ea typeface="Segoe UI" pitchFamily="34" charset="0"/>
                <a:cs typeface="Segoe UI" pitchFamily="34" charset="0"/>
              </a:rPr>
              <a:t>training</a:t>
            </a:r>
          </a:p>
        </p:txBody>
      </p:sp>
      <p:pic>
        <p:nvPicPr>
          <p:cNvPr id="86" name="Picture 85"/>
          <p:cNvPicPr>
            <a:picLocks noChangeAspect="1"/>
          </p:cNvPicPr>
          <p:nvPr/>
        </p:nvPicPr>
        <p:blipFill>
          <a:blip r:embed="rId6" cstate="print">
            <a:clrChange>
              <a:clrFrom>
                <a:srgbClr val="000000">
                  <a:alpha val="0"/>
                </a:srgbClr>
              </a:clrFrom>
              <a:clrTo>
                <a:srgbClr val="000000">
                  <a:alpha val="0"/>
                </a:srgbClr>
              </a:clrTo>
            </a:clrChange>
            <a:extLst>
              <a:ext uri="{28A0092B-C50C-407E-A947-70E740481C1C}">
                <a14:useLocalDpi xmlns:a14="http://schemas.microsoft.com/office/drawing/2010/main" val="0"/>
              </a:ext>
            </a:extLst>
          </a:blip>
          <a:stretch>
            <a:fillRect/>
          </a:stretch>
        </p:blipFill>
        <p:spPr>
          <a:xfrm>
            <a:off x="479381" y="3637609"/>
            <a:ext cx="404898" cy="519929"/>
          </a:xfrm>
          <a:prstGeom prst="rect">
            <a:avLst/>
          </a:prstGeom>
          <a:noFill/>
        </p:spPr>
      </p:pic>
      <p:sp>
        <p:nvSpPr>
          <p:cNvPr id="83" name="Rectangle 82"/>
          <p:cNvSpPr>
            <a:spLocks/>
          </p:cNvSpPr>
          <p:nvPr/>
        </p:nvSpPr>
        <p:spPr bwMode="auto">
          <a:xfrm>
            <a:off x="274639" y="1212850"/>
            <a:ext cx="1783080" cy="150876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559">
              <a:lnSpc>
                <a:spcPct val="90000"/>
              </a:lnSpc>
            </a:pPr>
            <a:r>
              <a:rPr lang="en-US" sz="2400" spc="-30" dirty="0">
                <a:gradFill>
                  <a:gsLst>
                    <a:gs pos="0">
                      <a:srgbClr val="FFFFFF">
                        <a:lumMod val="75000"/>
                        <a:lumOff val="25000"/>
                      </a:srgbClr>
                    </a:gs>
                    <a:gs pos="80000">
                      <a:srgbClr val="FFFFFF">
                        <a:lumMod val="65000"/>
                        <a:lumOff val="35000"/>
                      </a:srgbClr>
                    </a:gs>
                  </a:gsLst>
                  <a:lin ang="16200000" scaled="0"/>
                </a:gradFill>
                <a:latin typeface="+mj-lt"/>
                <a:ea typeface="Segoe UI" pitchFamily="34" charset="0"/>
                <a:cs typeface="Segoe UI" pitchFamily="34" charset="0"/>
              </a:rPr>
              <a:t>Exams</a:t>
            </a:r>
          </a:p>
        </p:txBody>
      </p:sp>
      <p:pic>
        <p:nvPicPr>
          <p:cNvPr id="84" name="Picture 2" descr="\\MAGNUM\Projects\Microsoft\Cloud Power FY12\Design\ICONS_PNG\Devices.png"/>
          <p:cNvPicPr>
            <a:picLocks noChangeAspect="1" noChangeArrowheads="1"/>
          </p:cNvPicPr>
          <p:nvPr/>
        </p:nvPicPr>
        <p:blipFill>
          <a:blip r:embed="rId7" cstate="screen">
            <a:lum bright="100000" contrast="100000"/>
            <a:extLst>
              <a:ext uri="{28A0092B-C50C-407E-A947-70E740481C1C}">
                <a14:useLocalDpi xmlns:a14="http://schemas.microsoft.com/office/drawing/2010/main"/>
              </a:ext>
            </a:extLst>
          </a:blip>
          <a:stretch>
            <a:fillRect/>
          </a:stretch>
        </p:blipFill>
        <p:spPr bwMode="auto">
          <a:xfrm>
            <a:off x="276041" y="1891122"/>
            <a:ext cx="731254" cy="757656"/>
          </a:xfrm>
          <a:prstGeom prst="rect">
            <a:avLst/>
          </a:prstGeom>
          <a:noFill/>
          <a:ln>
            <a:noFill/>
          </a:ln>
        </p:spPr>
      </p:pic>
      <p:sp>
        <p:nvSpPr>
          <p:cNvPr id="100" name="TextBox 99"/>
          <p:cNvSpPr txBox="1"/>
          <p:nvPr/>
        </p:nvSpPr>
        <p:spPr>
          <a:xfrm>
            <a:off x="4567682" y="1821719"/>
            <a:ext cx="443918" cy="677943"/>
          </a:xfrm>
          <a:prstGeom prst="rect">
            <a:avLst/>
          </a:prstGeom>
          <a:noFill/>
        </p:spPr>
        <p:txBody>
          <a:bodyPr wrap="square" lIns="0" tIns="0" rIns="0" bIns="0" rtlCol="0">
            <a:spAutoFit/>
          </a:bodyPr>
          <a:lstStyle/>
          <a:p>
            <a:pPr defTabSz="932358">
              <a:lnSpc>
                <a:spcPct val="90000"/>
              </a:lnSpc>
            </a:pPr>
            <a:r>
              <a:rPr lang="en-US" sz="4895" b="1" dirty="0">
                <a:gradFill>
                  <a:gsLst>
                    <a:gs pos="0">
                      <a:srgbClr val="FFFFFF">
                        <a:lumMod val="75000"/>
                        <a:lumOff val="25000"/>
                      </a:srgbClr>
                    </a:gs>
                    <a:gs pos="80000">
                      <a:srgbClr val="FFFFFF">
                        <a:lumMod val="65000"/>
                        <a:lumOff val="35000"/>
                      </a:srgbClr>
                    </a:gs>
                  </a:gsLst>
                  <a:lin ang="16200000" scaled="0"/>
                </a:gradFill>
                <a:ea typeface="Segoe UI" pitchFamily="34" charset="0"/>
                <a:cs typeface="Segoe UI" pitchFamily="34" charset="0"/>
              </a:rPr>
              <a:t>+</a:t>
            </a:r>
          </a:p>
        </p:txBody>
      </p:sp>
      <p:sp>
        <p:nvSpPr>
          <p:cNvPr id="46" name="Rectangle 45">
            <a:hlinkClick r:id="rId8"/>
          </p:cNvPr>
          <p:cNvSpPr>
            <a:spLocks/>
          </p:cNvSpPr>
          <p:nvPr/>
        </p:nvSpPr>
        <p:spPr bwMode="auto">
          <a:xfrm>
            <a:off x="2106263" y="2767826"/>
            <a:ext cx="1783080" cy="150876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0" bIns="146304" numCol="1" spcCol="0" rtlCol="0" fromWordArt="0" anchor="b" anchorCtr="0" forceAA="0" compatLnSpc="1">
            <a:prstTxWarp prst="textNoShape">
              <a:avLst/>
            </a:prstTxWarp>
            <a:noAutofit/>
          </a:bodyPr>
          <a:lstStyle/>
          <a:p>
            <a:pPr defTabSz="932358">
              <a:lnSpc>
                <a:spcPct val="90000"/>
              </a:lnSpc>
            </a:pPr>
            <a:r>
              <a:rPr lang="en-US" sz="1200" spc="-30" dirty="0">
                <a:gradFill>
                  <a:gsLst>
                    <a:gs pos="0">
                      <a:srgbClr val="FFFFFF">
                        <a:lumMod val="75000"/>
                        <a:lumOff val="25000"/>
                      </a:srgbClr>
                    </a:gs>
                    <a:gs pos="80000">
                      <a:srgbClr val="FFFFFF">
                        <a:lumMod val="65000"/>
                        <a:lumOff val="35000"/>
                      </a:srgbClr>
                    </a:gs>
                  </a:gsLst>
                  <a:lin ang="16200000" scaled="0"/>
                </a:gradFill>
              </a:rPr>
              <a:t>Introduction </a:t>
            </a:r>
            <a:r>
              <a:rPr lang="en-US" sz="1200" spc="-30" dirty="0" smtClean="0">
                <a:gradFill>
                  <a:gsLst>
                    <a:gs pos="0">
                      <a:srgbClr val="FFFFFF">
                        <a:lumMod val="75000"/>
                        <a:lumOff val="25000"/>
                      </a:srgbClr>
                    </a:gs>
                    <a:gs pos="80000">
                      <a:srgbClr val="FFFFFF">
                        <a:lumMod val="65000"/>
                        <a:lumOff val="35000"/>
                      </a:srgbClr>
                    </a:gs>
                  </a:gsLst>
                  <a:lin ang="16200000" scaled="0"/>
                </a:gradFill>
              </a:rPr>
              <a:t/>
            </a:r>
            <a:br>
              <a:rPr lang="en-US" sz="1200" spc="-30" dirty="0" smtClean="0">
                <a:gradFill>
                  <a:gsLst>
                    <a:gs pos="0">
                      <a:srgbClr val="FFFFFF">
                        <a:lumMod val="75000"/>
                        <a:lumOff val="25000"/>
                      </a:srgbClr>
                    </a:gs>
                    <a:gs pos="80000">
                      <a:srgbClr val="FFFFFF">
                        <a:lumMod val="65000"/>
                        <a:lumOff val="35000"/>
                      </a:srgbClr>
                    </a:gs>
                  </a:gsLst>
                  <a:lin ang="16200000" scaled="0"/>
                </a:gradFill>
              </a:rPr>
            </a:br>
            <a:r>
              <a:rPr lang="en-US" sz="1200" spc="-30" dirty="0" smtClean="0">
                <a:gradFill>
                  <a:gsLst>
                    <a:gs pos="0">
                      <a:srgbClr val="FFFFFF">
                        <a:lumMod val="75000"/>
                        <a:lumOff val="25000"/>
                      </a:srgbClr>
                    </a:gs>
                    <a:gs pos="80000">
                      <a:srgbClr val="FFFFFF">
                        <a:lumMod val="65000"/>
                        <a:lumOff val="35000"/>
                      </a:srgbClr>
                    </a:gs>
                  </a:gsLst>
                  <a:lin ang="16200000" scaled="0"/>
                </a:gradFill>
              </a:rPr>
              <a:t>to </a:t>
            </a:r>
            <a:r>
              <a:rPr lang="en-US" sz="1200" spc="-30" dirty="0">
                <a:gradFill>
                  <a:gsLst>
                    <a:gs pos="0">
                      <a:srgbClr val="FFFFFF">
                        <a:lumMod val="75000"/>
                        <a:lumOff val="25000"/>
                      </a:srgbClr>
                    </a:gs>
                    <a:gs pos="80000">
                      <a:srgbClr val="FFFFFF">
                        <a:lumMod val="65000"/>
                        <a:lumOff val="35000"/>
                      </a:srgbClr>
                    </a:gs>
                  </a:gsLst>
                  <a:lin ang="16200000" scaled="0"/>
                </a:gradFill>
              </a:rPr>
              <a:t>Office 365</a:t>
            </a:r>
          </a:p>
        </p:txBody>
      </p:sp>
      <p:sp>
        <p:nvSpPr>
          <p:cNvPr id="62" name="Rectangle 61">
            <a:hlinkClick r:id="rId4"/>
          </p:cNvPr>
          <p:cNvSpPr>
            <a:spLocks/>
          </p:cNvSpPr>
          <p:nvPr/>
        </p:nvSpPr>
        <p:spPr bwMode="auto">
          <a:xfrm>
            <a:off x="3937887" y="1212850"/>
            <a:ext cx="1783080" cy="1508760"/>
          </a:xfrm>
          <a:prstGeom prst="rect">
            <a:avLst/>
          </a:prstGeom>
          <a:solidFill>
            <a:schemeClr val="bg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0" bIns="146304" numCol="1" spcCol="0" rtlCol="0" fromWordArt="0" anchor="b" anchorCtr="0" forceAA="0" compatLnSpc="1">
            <a:prstTxWarp prst="textNoShape">
              <a:avLst/>
            </a:prstTxWarp>
            <a:noAutofit/>
          </a:bodyPr>
          <a:lstStyle/>
          <a:p>
            <a:pPr defTabSz="932358">
              <a:lnSpc>
                <a:spcPct val="90000"/>
              </a:lnSpc>
            </a:pPr>
            <a:r>
              <a:rPr lang="en-US" sz="1200" spc="-30" dirty="0">
                <a:gradFill>
                  <a:gsLst>
                    <a:gs pos="0">
                      <a:srgbClr val="FFFFFF">
                        <a:lumMod val="75000"/>
                        <a:lumOff val="25000"/>
                      </a:srgbClr>
                    </a:gs>
                    <a:gs pos="80000">
                      <a:srgbClr val="FFFFFF">
                        <a:lumMod val="65000"/>
                        <a:lumOff val="35000"/>
                      </a:srgbClr>
                    </a:gs>
                  </a:gsLst>
                  <a:lin ang="16200000" scaled="0"/>
                </a:gradFill>
              </a:rPr>
              <a:t>Managing Office 365 Identities and Requirements</a:t>
            </a:r>
          </a:p>
        </p:txBody>
      </p:sp>
      <p:sp>
        <p:nvSpPr>
          <p:cNvPr id="97" name="TextBox 96"/>
          <p:cNvSpPr txBox="1"/>
          <p:nvPr/>
        </p:nvSpPr>
        <p:spPr>
          <a:xfrm>
            <a:off x="2106263" y="2767826"/>
            <a:ext cx="1626600" cy="1015663"/>
          </a:xfrm>
          <a:prstGeom prst="rect">
            <a:avLst/>
          </a:prstGeom>
          <a:noFill/>
        </p:spPr>
        <p:txBody>
          <a:bodyPr wrap="square" lIns="182880" tIns="146304" rIns="182880" bIns="146304" rtlCol="0">
            <a:spAutoFit/>
          </a:bodyPr>
          <a:lstStyle/>
          <a:p>
            <a:pPr defTabSz="932358">
              <a:lnSpc>
                <a:spcPct val="90000"/>
              </a:lnSpc>
            </a:pPr>
            <a:r>
              <a:rPr lang="en-US" sz="1600" b="1" dirty="0" smtClean="0">
                <a:gradFill>
                  <a:gsLst>
                    <a:gs pos="0">
                      <a:srgbClr val="FFFFFF">
                        <a:lumMod val="75000"/>
                        <a:lumOff val="25000"/>
                      </a:srgbClr>
                    </a:gs>
                    <a:gs pos="80000">
                      <a:srgbClr val="FFFFFF">
                        <a:lumMod val="65000"/>
                        <a:lumOff val="35000"/>
                      </a:srgbClr>
                    </a:gs>
                  </a:gsLst>
                  <a:lin ang="16200000" scaled="0"/>
                </a:gradFill>
                <a:ea typeface="Segoe UI" pitchFamily="34" charset="0"/>
                <a:cs typeface="Segoe UI" pitchFamily="34" charset="0"/>
              </a:rPr>
              <a:t>FLC</a:t>
            </a:r>
            <a:endParaRPr lang="en-US" sz="1600" b="1" dirty="0">
              <a:gradFill>
                <a:gsLst>
                  <a:gs pos="0">
                    <a:srgbClr val="FFFFFF">
                      <a:lumMod val="75000"/>
                      <a:lumOff val="25000"/>
                    </a:srgbClr>
                  </a:gs>
                  <a:gs pos="80000">
                    <a:srgbClr val="FFFFFF">
                      <a:lumMod val="65000"/>
                      <a:lumOff val="35000"/>
                    </a:srgbClr>
                  </a:gs>
                </a:gsLst>
                <a:lin ang="16200000" scaled="0"/>
              </a:gradFill>
              <a:ea typeface="Segoe UI" pitchFamily="34" charset="0"/>
              <a:cs typeface="Segoe UI" pitchFamily="34" charset="0"/>
            </a:endParaRPr>
          </a:p>
          <a:p>
            <a:pPr defTabSz="932358">
              <a:lnSpc>
                <a:spcPct val="90000"/>
              </a:lnSpc>
            </a:pPr>
            <a:r>
              <a:rPr lang="en-US" sz="3600" spc="-150" dirty="0" smtClean="0">
                <a:gradFill>
                  <a:gsLst>
                    <a:gs pos="0">
                      <a:srgbClr val="FFFFFF">
                        <a:lumMod val="75000"/>
                        <a:lumOff val="25000"/>
                      </a:srgbClr>
                    </a:gs>
                    <a:gs pos="80000">
                      <a:srgbClr val="FFFFFF">
                        <a:lumMod val="65000"/>
                        <a:lumOff val="35000"/>
                      </a:srgbClr>
                    </a:gs>
                  </a:gsLst>
                  <a:lin ang="16200000" scaled="0"/>
                </a:gradFill>
                <a:latin typeface="+mj-lt"/>
                <a:ea typeface="Segoe UI" pitchFamily="34" charset="0"/>
                <a:cs typeface="Segoe UI" pitchFamily="34" charset="0"/>
              </a:rPr>
              <a:t>40041</a:t>
            </a:r>
            <a:endParaRPr lang="en-US" sz="3600" spc="-150" dirty="0">
              <a:gradFill>
                <a:gsLst>
                  <a:gs pos="0">
                    <a:srgbClr val="FFFFFF">
                      <a:lumMod val="75000"/>
                      <a:lumOff val="25000"/>
                    </a:srgbClr>
                  </a:gs>
                  <a:gs pos="80000">
                    <a:srgbClr val="FFFFFF">
                      <a:lumMod val="65000"/>
                      <a:lumOff val="35000"/>
                    </a:srgbClr>
                  </a:gs>
                </a:gsLst>
                <a:lin ang="16200000" scaled="0"/>
              </a:gradFill>
              <a:latin typeface="+mj-lt"/>
              <a:ea typeface="Segoe UI" pitchFamily="34" charset="0"/>
              <a:cs typeface="Segoe UI" pitchFamily="34" charset="0"/>
            </a:endParaRPr>
          </a:p>
        </p:txBody>
      </p:sp>
      <p:sp>
        <p:nvSpPr>
          <p:cNvPr id="45" name="Rectangle 44">
            <a:hlinkClick r:id="rId5"/>
          </p:cNvPr>
          <p:cNvSpPr>
            <a:spLocks/>
          </p:cNvSpPr>
          <p:nvPr/>
        </p:nvSpPr>
        <p:spPr bwMode="auto">
          <a:xfrm>
            <a:off x="274639" y="4322802"/>
            <a:ext cx="1783080" cy="150876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559">
              <a:lnSpc>
                <a:spcPct val="90000"/>
              </a:lnSpc>
            </a:pPr>
            <a:r>
              <a:rPr lang="en-US" sz="2400" spc="-30" dirty="0">
                <a:gradFill>
                  <a:gsLst>
                    <a:gs pos="0">
                      <a:srgbClr val="FFFFFF">
                        <a:lumMod val="75000"/>
                        <a:lumOff val="25000"/>
                      </a:srgbClr>
                    </a:gs>
                    <a:gs pos="80000">
                      <a:srgbClr val="FFFFFF">
                        <a:lumMod val="65000"/>
                        <a:lumOff val="35000"/>
                      </a:srgbClr>
                    </a:gs>
                  </a:gsLst>
                  <a:lin ang="16200000" scaled="0"/>
                </a:gradFill>
                <a:latin typeface="+mj-lt"/>
                <a:ea typeface="Segoe UI" pitchFamily="34" charset="0"/>
                <a:cs typeface="Segoe UI" pitchFamily="34" charset="0"/>
              </a:rPr>
              <a:t>Online</a:t>
            </a:r>
          </a:p>
          <a:p>
            <a:pPr defTabSz="932559">
              <a:lnSpc>
                <a:spcPct val="90000"/>
              </a:lnSpc>
            </a:pPr>
            <a:r>
              <a:rPr lang="en-US" sz="2400" spc="-30" dirty="0">
                <a:gradFill>
                  <a:gsLst>
                    <a:gs pos="0">
                      <a:srgbClr val="FFFFFF">
                        <a:lumMod val="75000"/>
                        <a:lumOff val="25000"/>
                      </a:srgbClr>
                    </a:gs>
                    <a:gs pos="80000">
                      <a:srgbClr val="FFFFFF">
                        <a:lumMod val="65000"/>
                        <a:lumOff val="35000"/>
                      </a:srgbClr>
                    </a:gs>
                  </a:gsLst>
                  <a:lin ang="16200000" scaled="0"/>
                </a:gradFill>
                <a:latin typeface="+mj-lt"/>
                <a:ea typeface="Segoe UI" pitchFamily="34" charset="0"/>
                <a:cs typeface="Segoe UI" pitchFamily="34" charset="0"/>
              </a:rPr>
              <a:t>training</a:t>
            </a:r>
          </a:p>
        </p:txBody>
      </p:sp>
      <p:sp>
        <p:nvSpPr>
          <p:cNvPr id="53" name="Rectangle 52">
            <a:hlinkClick r:id="rId3"/>
          </p:cNvPr>
          <p:cNvSpPr>
            <a:spLocks/>
          </p:cNvSpPr>
          <p:nvPr/>
        </p:nvSpPr>
        <p:spPr bwMode="auto">
          <a:xfrm>
            <a:off x="3937887" y="4322802"/>
            <a:ext cx="3614704" cy="150876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0" bIns="146304" numCol="1" spcCol="0" rtlCol="0" fromWordArt="0" anchor="b" anchorCtr="0" forceAA="0" compatLnSpc="1">
            <a:prstTxWarp prst="textNoShape">
              <a:avLst/>
            </a:prstTxWarp>
            <a:noAutofit/>
          </a:bodyPr>
          <a:lstStyle/>
          <a:p>
            <a:pPr defTabSz="932358">
              <a:lnSpc>
                <a:spcPct val="90000"/>
              </a:lnSpc>
            </a:pPr>
            <a:r>
              <a:rPr lang="en-US" sz="1200" spc="-30" dirty="0">
                <a:gradFill>
                  <a:gsLst>
                    <a:gs pos="0">
                      <a:srgbClr val="FFFFFF">
                        <a:lumMod val="75000"/>
                        <a:lumOff val="25000"/>
                      </a:srgbClr>
                    </a:gs>
                    <a:gs pos="80000">
                      <a:srgbClr val="FFFFFF">
                        <a:lumMod val="65000"/>
                        <a:lumOff val="35000"/>
                      </a:srgbClr>
                    </a:gs>
                  </a:gsLst>
                  <a:lin ang="16200000" scaled="0"/>
                </a:gradFill>
              </a:rPr>
              <a:t>Managing Office 365 Identities and Services</a:t>
            </a:r>
          </a:p>
        </p:txBody>
      </p:sp>
      <p:pic>
        <p:nvPicPr>
          <p:cNvPr id="2" name="Picture 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33440" y="5309350"/>
            <a:ext cx="628650" cy="392771"/>
          </a:xfrm>
          <a:prstGeom prst="rect">
            <a:avLst/>
          </a:prstGeom>
        </p:spPr>
      </p:pic>
      <p:sp>
        <p:nvSpPr>
          <p:cNvPr id="72" name="Rectangle 71">
            <a:hlinkClick r:id="rId8"/>
          </p:cNvPr>
          <p:cNvSpPr>
            <a:spLocks/>
          </p:cNvSpPr>
          <p:nvPr/>
        </p:nvSpPr>
        <p:spPr bwMode="auto">
          <a:xfrm>
            <a:off x="2106263" y="4322802"/>
            <a:ext cx="1783080" cy="150876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0" bIns="146304" numCol="1" spcCol="0" rtlCol="0" fromWordArt="0" anchor="b" anchorCtr="0" forceAA="0" compatLnSpc="1">
            <a:prstTxWarp prst="textNoShape">
              <a:avLst/>
            </a:prstTxWarp>
            <a:noAutofit/>
          </a:bodyPr>
          <a:lstStyle/>
          <a:p>
            <a:pPr defTabSz="932358">
              <a:lnSpc>
                <a:spcPct val="90000"/>
              </a:lnSpc>
            </a:pPr>
            <a:r>
              <a:rPr lang="en-US" sz="1200" spc="-30" dirty="0">
                <a:gradFill>
                  <a:gsLst>
                    <a:gs pos="0">
                      <a:srgbClr val="FFFFFF">
                        <a:lumMod val="75000"/>
                        <a:lumOff val="25000"/>
                      </a:srgbClr>
                    </a:gs>
                    <a:gs pos="80000">
                      <a:srgbClr val="FFFFFF">
                        <a:lumMod val="65000"/>
                        <a:lumOff val="35000"/>
                      </a:srgbClr>
                    </a:gs>
                  </a:gsLst>
                  <a:lin ang="16200000" scaled="0"/>
                </a:gradFill>
              </a:rPr>
              <a:t>Office 365 </a:t>
            </a:r>
            <a:r>
              <a:rPr lang="en-US" sz="1200" spc="-30" dirty="0" smtClean="0">
                <a:gradFill>
                  <a:gsLst>
                    <a:gs pos="0">
                      <a:srgbClr val="FFFFFF">
                        <a:lumMod val="75000"/>
                        <a:lumOff val="25000"/>
                      </a:srgbClr>
                    </a:gs>
                    <a:gs pos="80000">
                      <a:srgbClr val="FFFFFF">
                        <a:lumMod val="65000"/>
                        <a:lumOff val="35000"/>
                      </a:srgbClr>
                    </a:gs>
                  </a:gsLst>
                  <a:lin ang="16200000" scaled="0"/>
                </a:gradFill>
              </a:rPr>
              <a:t/>
            </a:r>
            <a:br>
              <a:rPr lang="en-US" sz="1200" spc="-30" dirty="0" smtClean="0">
                <a:gradFill>
                  <a:gsLst>
                    <a:gs pos="0">
                      <a:srgbClr val="FFFFFF">
                        <a:lumMod val="75000"/>
                        <a:lumOff val="25000"/>
                      </a:srgbClr>
                    </a:gs>
                    <a:gs pos="80000">
                      <a:srgbClr val="FFFFFF">
                        <a:lumMod val="65000"/>
                        <a:lumOff val="35000"/>
                      </a:srgbClr>
                    </a:gs>
                  </a:gsLst>
                  <a:lin ang="16200000" scaled="0"/>
                </a:gradFill>
              </a:rPr>
            </a:br>
            <a:r>
              <a:rPr lang="en-US" sz="1200" spc="-30" dirty="0" smtClean="0">
                <a:gradFill>
                  <a:gsLst>
                    <a:gs pos="0">
                      <a:srgbClr val="FFFFFF">
                        <a:lumMod val="75000"/>
                        <a:lumOff val="25000"/>
                      </a:srgbClr>
                    </a:gs>
                    <a:gs pos="80000">
                      <a:srgbClr val="FFFFFF">
                        <a:lumMod val="65000"/>
                        <a:lumOff val="35000"/>
                      </a:srgbClr>
                    </a:gs>
                  </a:gsLst>
                  <a:lin ang="16200000" scaled="0"/>
                </a:gradFill>
              </a:rPr>
              <a:t>Fundamentals</a:t>
            </a:r>
            <a:endParaRPr lang="en-US" sz="1200" spc="-30" dirty="0">
              <a:gradFill>
                <a:gsLst>
                  <a:gs pos="0">
                    <a:srgbClr val="FFFFFF">
                      <a:lumMod val="75000"/>
                      <a:lumOff val="25000"/>
                    </a:srgbClr>
                  </a:gs>
                  <a:gs pos="80000">
                    <a:srgbClr val="FFFFFF">
                      <a:lumMod val="65000"/>
                      <a:lumOff val="35000"/>
                    </a:srgbClr>
                  </a:gs>
                </a:gsLst>
                <a:lin ang="16200000" scaled="0"/>
              </a:gradFill>
            </a:endParaRPr>
          </a:p>
        </p:txBody>
      </p:sp>
      <p:sp>
        <p:nvSpPr>
          <p:cNvPr id="3" name="TextBox 2"/>
          <p:cNvSpPr txBox="1"/>
          <p:nvPr/>
        </p:nvSpPr>
        <p:spPr>
          <a:xfrm>
            <a:off x="9611402" y="1597898"/>
            <a:ext cx="2103120" cy="738664"/>
          </a:xfrm>
          <a:prstGeom prst="rect">
            <a:avLst/>
          </a:prstGeom>
          <a:noFill/>
        </p:spPr>
        <p:txBody>
          <a:bodyPr wrap="square" lIns="182880" tIns="146304" rIns="182880" bIns="146304" rtlCol="0">
            <a:spAutoFit/>
          </a:bodyPr>
          <a:lstStyle/>
          <a:p>
            <a:pPr>
              <a:lnSpc>
                <a:spcPct val="90000"/>
              </a:lnSpc>
            </a:pPr>
            <a:r>
              <a:rPr lang="en-US" sz="1600" dirty="0">
                <a:gradFill>
                  <a:gsLst>
                    <a:gs pos="0">
                      <a:srgbClr val="FFFFFF">
                        <a:lumMod val="75000"/>
                        <a:lumOff val="25000"/>
                      </a:srgbClr>
                    </a:gs>
                    <a:gs pos="80000">
                      <a:srgbClr val="FFFFFF">
                        <a:lumMod val="65000"/>
                        <a:lumOff val="35000"/>
                      </a:srgbClr>
                    </a:gs>
                  </a:gsLst>
                  <a:lin ang="16200000" scaled="0"/>
                </a:gradFill>
              </a:rPr>
              <a:t>http://bit.ly</a:t>
            </a:r>
            <a:r>
              <a:rPr lang="en-US" sz="1600" dirty="0" smtClean="0">
                <a:gradFill>
                  <a:gsLst>
                    <a:gs pos="0">
                      <a:srgbClr val="FFFFFF">
                        <a:lumMod val="75000"/>
                        <a:lumOff val="25000"/>
                      </a:srgbClr>
                    </a:gs>
                    <a:gs pos="80000">
                      <a:srgbClr val="FFFFFF">
                        <a:lumMod val="65000"/>
                        <a:lumOff val="35000"/>
                      </a:srgbClr>
                    </a:gs>
                  </a:gsLst>
                  <a:lin ang="16200000" scaled="0"/>
                </a:gradFill>
              </a:rPr>
              <a:t>/</a:t>
            </a:r>
            <a:br>
              <a:rPr lang="en-US" sz="1600" dirty="0" smtClean="0">
                <a:gradFill>
                  <a:gsLst>
                    <a:gs pos="0">
                      <a:srgbClr val="FFFFFF">
                        <a:lumMod val="75000"/>
                        <a:lumOff val="25000"/>
                      </a:srgbClr>
                    </a:gs>
                    <a:gs pos="80000">
                      <a:srgbClr val="FFFFFF">
                        <a:lumMod val="65000"/>
                        <a:lumOff val="35000"/>
                      </a:srgbClr>
                    </a:gs>
                  </a:gsLst>
                  <a:lin ang="16200000" scaled="0"/>
                </a:gradFill>
              </a:rPr>
            </a:br>
            <a:r>
              <a:rPr lang="en-US" sz="1600" dirty="0" smtClean="0">
                <a:gradFill>
                  <a:gsLst>
                    <a:gs pos="0">
                      <a:srgbClr val="FFFFFF">
                        <a:lumMod val="75000"/>
                        <a:lumOff val="25000"/>
                      </a:srgbClr>
                    </a:gs>
                    <a:gs pos="80000">
                      <a:srgbClr val="FFFFFF">
                        <a:lumMod val="65000"/>
                        <a:lumOff val="35000"/>
                      </a:srgbClr>
                    </a:gs>
                  </a:gsLst>
                  <a:lin ang="16200000" scaled="0"/>
                </a:gradFill>
              </a:rPr>
              <a:t>O365-Cert</a:t>
            </a:r>
            <a:endParaRPr lang="en-US" sz="1600" dirty="0">
              <a:gradFill>
                <a:gsLst>
                  <a:gs pos="0">
                    <a:srgbClr val="FFFFFF">
                      <a:lumMod val="75000"/>
                      <a:lumOff val="25000"/>
                    </a:srgbClr>
                  </a:gs>
                  <a:gs pos="80000">
                    <a:srgbClr val="FFFFFF">
                      <a:lumMod val="65000"/>
                      <a:lumOff val="35000"/>
                    </a:srgbClr>
                  </a:gs>
                </a:gsLst>
                <a:lin ang="16200000" scaled="0"/>
              </a:gradFill>
            </a:endParaRPr>
          </a:p>
        </p:txBody>
      </p:sp>
      <p:sp>
        <p:nvSpPr>
          <p:cNvPr id="5" name="TextBox 4"/>
          <p:cNvSpPr txBox="1"/>
          <p:nvPr/>
        </p:nvSpPr>
        <p:spPr>
          <a:xfrm>
            <a:off x="9611402" y="4707850"/>
            <a:ext cx="2103120" cy="738664"/>
          </a:xfrm>
          <a:prstGeom prst="rect">
            <a:avLst/>
          </a:prstGeom>
          <a:noFill/>
        </p:spPr>
        <p:txBody>
          <a:bodyPr wrap="square" lIns="182880" tIns="146304" rIns="182880" bIns="146304" rtlCol="0">
            <a:spAutoFit/>
          </a:bodyPr>
          <a:lstStyle/>
          <a:p>
            <a:pPr>
              <a:lnSpc>
                <a:spcPct val="90000"/>
              </a:lnSpc>
            </a:pPr>
            <a:r>
              <a:rPr lang="en-US" sz="1600" dirty="0">
                <a:gradFill>
                  <a:gsLst>
                    <a:gs pos="0">
                      <a:srgbClr val="FFFFFF">
                        <a:lumMod val="75000"/>
                        <a:lumOff val="25000"/>
                      </a:srgbClr>
                    </a:gs>
                    <a:gs pos="80000">
                      <a:srgbClr val="FFFFFF">
                        <a:lumMod val="65000"/>
                        <a:lumOff val="35000"/>
                      </a:srgbClr>
                    </a:gs>
                  </a:gsLst>
                  <a:lin ang="16200000" scaled="0"/>
                </a:gradFill>
              </a:rPr>
              <a:t>http://bit.ly</a:t>
            </a:r>
            <a:r>
              <a:rPr lang="en-US" sz="1600" dirty="0" smtClean="0">
                <a:gradFill>
                  <a:gsLst>
                    <a:gs pos="0">
                      <a:srgbClr val="FFFFFF">
                        <a:lumMod val="75000"/>
                        <a:lumOff val="25000"/>
                      </a:srgbClr>
                    </a:gs>
                    <a:gs pos="80000">
                      <a:srgbClr val="FFFFFF">
                        <a:lumMod val="65000"/>
                        <a:lumOff val="35000"/>
                      </a:srgbClr>
                    </a:gs>
                  </a:gsLst>
                  <a:lin ang="16200000" scaled="0"/>
                </a:gradFill>
              </a:rPr>
              <a:t>/</a:t>
            </a:r>
            <a:br>
              <a:rPr lang="en-US" sz="1600" dirty="0" smtClean="0">
                <a:gradFill>
                  <a:gsLst>
                    <a:gs pos="0">
                      <a:srgbClr val="FFFFFF">
                        <a:lumMod val="75000"/>
                        <a:lumOff val="25000"/>
                      </a:srgbClr>
                    </a:gs>
                    <a:gs pos="80000">
                      <a:srgbClr val="FFFFFF">
                        <a:lumMod val="65000"/>
                        <a:lumOff val="35000"/>
                      </a:srgbClr>
                    </a:gs>
                  </a:gsLst>
                  <a:lin ang="16200000" scaled="0"/>
                </a:gradFill>
              </a:rPr>
            </a:br>
            <a:r>
              <a:rPr lang="en-US" sz="1600" dirty="0" smtClean="0">
                <a:gradFill>
                  <a:gsLst>
                    <a:gs pos="0">
                      <a:srgbClr val="FFFFFF">
                        <a:lumMod val="75000"/>
                        <a:lumOff val="25000"/>
                      </a:srgbClr>
                    </a:gs>
                    <a:gs pos="80000">
                      <a:srgbClr val="FFFFFF">
                        <a:lumMod val="65000"/>
                        <a:lumOff val="35000"/>
                      </a:srgbClr>
                    </a:gs>
                  </a:gsLst>
                  <a:lin ang="16200000" scaled="0"/>
                </a:gradFill>
              </a:rPr>
              <a:t>O365-MVA</a:t>
            </a:r>
            <a:endParaRPr lang="en-US" sz="1600" dirty="0">
              <a:gradFill>
                <a:gsLst>
                  <a:gs pos="0">
                    <a:srgbClr val="FFFFFF">
                      <a:lumMod val="75000"/>
                      <a:lumOff val="25000"/>
                    </a:srgbClr>
                  </a:gs>
                  <a:gs pos="80000">
                    <a:srgbClr val="FFFFFF">
                      <a:lumMod val="65000"/>
                      <a:lumOff val="35000"/>
                    </a:srgbClr>
                  </a:gs>
                </a:gsLst>
                <a:lin ang="16200000" scaled="0"/>
              </a:gradFill>
            </a:endParaRPr>
          </a:p>
        </p:txBody>
      </p:sp>
      <p:sp>
        <p:nvSpPr>
          <p:cNvPr id="6" name="TextBox 5"/>
          <p:cNvSpPr txBox="1"/>
          <p:nvPr/>
        </p:nvSpPr>
        <p:spPr>
          <a:xfrm>
            <a:off x="9611402" y="3152874"/>
            <a:ext cx="2103120" cy="738664"/>
          </a:xfrm>
          <a:prstGeom prst="rect">
            <a:avLst/>
          </a:prstGeom>
          <a:noFill/>
        </p:spPr>
        <p:txBody>
          <a:bodyPr wrap="square" lIns="182880" tIns="146304" rIns="182880" bIns="146304" rtlCol="0">
            <a:spAutoFit/>
          </a:bodyPr>
          <a:lstStyle/>
          <a:p>
            <a:pPr>
              <a:lnSpc>
                <a:spcPct val="90000"/>
              </a:lnSpc>
            </a:pPr>
            <a:r>
              <a:rPr lang="en-US" sz="1600" dirty="0">
                <a:gradFill>
                  <a:gsLst>
                    <a:gs pos="0">
                      <a:srgbClr val="FFFFFF">
                        <a:lumMod val="75000"/>
                        <a:lumOff val="25000"/>
                      </a:srgbClr>
                    </a:gs>
                    <a:gs pos="80000">
                      <a:srgbClr val="FFFFFF">
                        <a:lumMod val="65000"/>
                        <a:lumOff val="35000"/>
                      </a:srgbClr>
                    </a:gs>
                  </a:gsLst>
                  <a:lin ang="16200000" scaled="0"/>
                </a:gradFill>
              </a:rPr>
              <a:t>http://bit.ly</a:t>
            </a:r>
            <a:r>
              <a:rPr lang="en-US" sz="1600" dirty="0" smtClean="0">
                <a:gradFill>
                  <a:gsLst>
                    <a:gs pos="0">
                      <a:srgbClr val="FFFFFF">
                        <a:lumMod val="75000"/>
                        <a:lumOff val="25000"/>
                      </a:srgbClr>
                    </a:gs>
                    <a:gs pos="80000">
                      <a:srgbClr val="FFFFFF">
                        <a:lumMod val="65000"/>
                        <a:lumOff val="35000"/>
                      </a:srgbClr>
                    </a:gs>
                  </a:gsLst>
                  <a:lin ang="16200000" scaled="0"/>
                </a:gradFill>
              </a:rPr>
              <a:t>/</a:t>
            </a:r>
            <a:br>
              <a:rPr lang="en-US" sz="1600" dirty="0" smtClean="0">
                <a:gradFill>
                  <a:gsLst>
                    <a:gs pos="0">
                      <a:srgbClr val="FFFFFF">
                        <a:lumMod val="75000"/>
                        <a:lumOff val="25000"/>
                      </a:srgbClr>
                    </a:gs>
                    <a:gs pos="80000">
                      <a:srgbClr val="FFFFFF">
                        <a:lumMod val="65000"/>
                        <a:lumOff val="35000"/>
                      </a:srgbClr>
                    </a:gs>
                  </a:gsLst>
                  <a:lin ang="16200000" scaled="0"/>
                </a:gradFill>
              </a:rPr>
            </a:br>
            <a:r>
              <a:rPr lang="en-US" sz="1600" dirty="0" smtClean="0">
                <a:gradFill>
                  <a:gsLst>
                    <a:gs pos="0">
                      <a:srgbClr val="FFFFFF">
                        <a:lumMod val="75000"/>
                        <a:lumOff val="25000"/>
                      </a:srgbClr>
                    </a:gs>
                    <a:gs pos="80000">
                      <a:srgbClr val="FFFFFF">
                        <a:lumMod val="65000"/>
                        <a:lumOff val="35000"/>
                      </a:srgbClr>
                    </a:gs>
                  </a:gsLst>
                  <a:lin ang="16200000" scaled="0"/>
                </a:gradFill>
              </a:rPr>
              <a:t>O365-Training</a:t>
            </a:r>
            <a:endParaRPr lang="en-US" sz="1600" dirty="0">
              <a:gradFill>
                <a:gsLst>
                  <a:gs pos="0">
                    <a:srgbClr val="FFFFFF">
                      <a:lumMod val="75000"/>
                      <a:lumOff val="25000"/>
                    </a:srgbClr>
                  </a:gs>
                  <a:gs pos="80000">
                    <a:srgbClr val="FFFFFF">
                      <a:lumMod val="65000"/>
                      <a:lumOff val="35000"/>
                    </a:srgbClr>
                  </a:gs>
                </a:gsLst>
                <a:lin ang="16200000" scaled="0"/>
              </a:gradFill>
            </a:endParaRPr>
          </a:p>
        </p:txBody>
      </p:sp>
      <p:sp>
        <p:nvSpPr>
          <p:cNvPr id="54" name="Rectangle 53"/>
          <p:cNvSpPr/>
          <p:nvPr/>
        </p:nvSpPr>
        <p:spPr>
          <a:xfrm>
            <a:off x="274639" y="5958898"/>
            <a:ext cx="9105826" cy="738664"/>
          </a:xfrm>
          <a:prstGeom prst="rect">
            <a:avLst/>
          </a:prstGeom>
        </p:spPr>
        <p:txBody>
          <a:bodyPr wrap="none" lIns="182880" tIns="146304" rIns="182880" bIns="146304">
            <a:spAutoFit/>
          </a:bodyPr>
          <a:lstStyle/>
          <a:p>
            <a:pPr>
              <a:lnSpc>
                <a:spcPct val="90000"/>
              </a:lnSpc>
            </a:pPr>
            <a:r>
              <a:rPr lang="en-US" sz="3200" spc="-40" dirty="0">
                <a:gradFill>
                  <a:gsLst>
                    <a:gs pos="11864">
                      <a:schemeClr val="tx1"/>
                    </a:gs>
                    <a:gs pos="25424">
                      <a:schemeClr val="tx1"/>
                    </a:gs>
                  </a:gsLst>
                  <a:lin ang="5400000" scaled="0"/>
                </a:gradFill>
                <a:latin typeface="+mj-lt"/>
              </a:rPr>
              <a:t>Get </a:t>
            </a:r>
            <a:r>
              <a:rPr lang="en-US" sz="3200" spc="-40" dirty="0" smtClean="0">
                <a:gradFill>
                  <a:gsLst>
                    <a:gs pos="11864">
                      <a:schemeClr val="tx1"/>
                    </a:gs>
                    <a:gs pos="25424">
                      <a:schemeClr val="tx1"/>
                    </a:gs>
                  </a:gsLst>
                  <a:lin ang="5400000" scaled="0"/>
                </a:gradFill>
                <a:latin typeface="+mj-lt"/>
              </a:rPr>
              <a:t>certified for </a:t>
            </a:r>
            <a:r>
              <a:rPr lang="en-US" sz="3200" spc="-40" dirty="0">
                <a:gradFill>
                  <a:gsLst>
                    <a:gs pos="11864">
                      <a:schemeClr val="tx1"/>
                    </a:gs>
                    <a:gs pos="25424">
                      <a:schemeClr val="tx1"/>
                    </a:gs>
                  </a:gsLst>
                  <a:lin ang="5400000" scaled="0"/>
                </a:gradFill>
                <a:latin typeface="+mj-lt"/>
              </a:rPr>
              <a:t>1/2 the price at TechEd Europe 2014!</a:t>
            </a:r>
          </a:p>
        </p:txBody>
      </p:sp>
      <p:sp>
        <p:nvSpPr>
          <p:cNvPr id="57" name="Rectangle 56"/>
          <p:cNvSpPr/>
          <p:nvPr/>
        </p:nvSpPr>
        <p:spPr>
          <a:xfrm>
            <a:off x="9611402" y="5958898"/>
            <a:ext cx="1865704" cy="738664"/>
          </a:xfrm>
          <a:prstGeom prst="rect">
            <a:avLst/>
          </a:prstGeom>
        </p:spPr>
        <p:txBody>
          <a:bodyPr wrap="none" lIns="182880" tIns="146304" rIns="182880" bIns="146304">
            <a:spAutoFit/>
          </a:bodyPr>
          <a:lstStyle/>
          <a:p>
            <a:pPr>
              <a:lnSpc>
                <a:spcPct val="90000"/>
              </a:lnSpc>
            </a:pPr>
            <a:r>
              <a:rPr lang="en-US" sz="1600" dirty="0">
                <a:gradFill>
                  <a:gsLst>
                    <a:gs pos="0">
                      <a:srgbClr val="FFFFFF">
                        <a:lumMod val="75000"/>
                        <a:lumOff val="25000"/>
                      </a:srgbClr>
                    </a:gs>
                    <a:gs pos="80000">
                      <a:srgbClr val="FFFFFF">
                        <a:lumMod val="65000"/>
                        <a:lumOff val="35000"/>
                      </a:srgbClr>
                    </a:gs>
                  </a:gsLst>
                  <a:lin ang="16200000" scaled="0"/>
                </a:gradFill>
              </a:rPr>
              <a:t>http://bit.ly</a:t>
            </a:r>
            <a:r>
              <a:rPr lang="en-US" sz="1600" dirty="0" smtClean="0">
                <a:gradFill>
                  <a:gsLst>
                    <a:gs pos="0">
                      <a:srgbClr val="FFFFFF">
                        <a:lumMod val="75000"/>
                        <a:lumOff val="25000"/>
                      </a:srgbClr>
                    </a:gs>
                    <a:gs pos="80000">
                      <a:srgbClr val="FFFFFF">
                        <a:lumMod val="65000"/>
                        <a:lumOff val="35000"/>
                      </a:srgbClr>
                    </a:gs>
                  </a:gsLst>
                  <a:lin ang="16200000" scaled="0"/>
                </a:gradFill>
              </a:rPr>
              <a:t>/</a:t>
            </a:r>
            <a:br>
              <a:rPr lang="en-US" sz="1600" dirty="0" smtClean="0">
                <a:gradFill>
                  <a:gsLst>
                    <a:gs pos="0">
                      <a:srgbClr val="FFFFFF">
                        <a:lumMod val="75000"/>
                        <a:lumOff val="25000"/>
                      </a:srgbClr>
                    </a:gs>
                    <a:gs pos="80000">
                      <a:srgbClr val="FFFFFF">
                        <a:lumMod val="65000"/>
                        <a:lumOff val="35000"/>
                      </a:srgbClr>
                    </a:gs>
                  </a:gsLst>
                  <a:lin ang="16200000" scaled="0"/>
                </a:gradFill>
              </a:rPr>
            </a:br>
            <a:r>
              <a:rPr lang="en-US" sz="1600" dirty="0" smtClean="0">
                <a:gradFill>
                  <a:gsLst>
                    <a:gs pos="0">
                      <a:srgbClr val="FFFFFF">
                        <a:lumMod val="75000"/>
                        <a:lumOff val="25000"/>
                      </a:srgbClr>
                    </a:gs>
                    <a:gs pos="80000">
                      <a:srgbClr val="FFFFFF">
                        <a:lumMod val="65000"/>
                        <a:lumOff val="35000"/>
                      </a:srgbClr>
                    </a:gs>
                  </a:gsLst>
                  <a:lin ang="16200000" scaled="0"/>
                </a:gradFill>
              </a:rPr>
              <a:t>TechEd-</a:t>
            </a:r>
            <a:r>
              <a:rPr lang="en-US" sz="1600" dirty="0" err="1" smtClean="0">
                <a:gradFill>
                  <a:gsLst>
                    <a:gs pos="0">
                      <a:srgbClr val="FFFFFF">
                        <a:lumMod val="75000"/>
                        <a:lumOff val="25000"/>
                      </a:srgbClr>
                    </a:gs>
                    <a:gs pos="80000">
                      <a:srgbClr val="FFFFFF">
                        <a:lumMod val="65000"/>
                        <a:lumOff val="35000"/>
                      </a:srgbClr>
                    </a:gs>
                  </a:gsLst>
                  <a:lin ang="16200000" scaled="0"/>
                </a:gradFill>
              </a:rPr>
              <a:t>CertDeal</a:t>
            </a:r>
            <a:endParaRPr lang="en-US" sz="1600" dirty="0">
              <a:gradFill>
                <a:gsLst>
                  <a:gs pos="0">
                    <a:srgbClr val="FFFFFF">
                      <a:lumMod val="75000"/>
                      <a:lumOff val="25000"/>
                    </a:srgbClr>
                  </a:gs>
                  <a:gs pos="80000">
                    <a:srgbClr val="FFFFFF">
                      <a:lumMod val="65000"/>
                      <a:lumOff val="35000"/>
                    </a:srgbClr>
                  </a:gs>
                </a:gsLst>
                <a:lin ang="16200000" scaled="0"/>
              </a:gradFill>
            </a:endParaRPr>
          </a:p>
        </p:txBody>
      </p:sp>
      <p:sp>
        <p:nvSpPr>
          <p:cNvPr id="74" name="TextBox 73"/>
          <p:cNvSpPr txBox="1"/>
          <p:nvPr/>
        </p:nvSpPr>
        <p:spPr>
          <a:xfrm>
            <a:off x="3937887" y="2767826"/>
            <a:ext cx="1626600" cy="1015663"/>
          </a:xfrm>
          <a:prstGeom prst="rect">
            <a:avLst/>
          </a:prstGeom>
          <a:noFill/>
        </p:spPr>
        <p:txBody>
          <a:bodyPr wrap="square" lIns="182880" tIns="146304" rIns="182880" bIns="146304" rtlCol="0">
            <a:spAutoFit/>
          </a:bodyPr>
          <a:lstStyle/>
          <a:p>
            <a:pPr defTabSz="932358">
              <a:lnSpc>
                <a:spcPct val="90000"/>
              </a:lnSpc>
            </a:pPr>
            <a:r>
              <a:rPr lang="en-US" sz="1600" b="1" dirty="0">
                <a:gradFill>
                  <a:gsLst>
                    <a:gs pos="0">
                      <a:srgbClr val="FFFFFF">
                        <a:lumMod val="75000"/>
                        <a:lumOff val="25000"/>
                      </a:srgbClr>
                    </a:gs>
                    <a:gs pos="80000">
                      <a:srgbClr val="FFFFFF">
                        <a:lumMod val="65000"/>
                        <a:lumOff val="35000"/>
                      </a:srgbClr>
                    </a:gs>
                  </a:gsLst>
                  <a:lin ang="16200000" scaled="0"/>
                </a:gradFill>
                <a:ea typeface="Segoe UI" pitchFamily="34" charset="0"/>
                <a:cs typeface="Segoe UI" pitchFamily="34" charset="0"/>
              </a:rPr>
              <a:t>MOC</a:t>
            </a:r>
          </a:p>
          <a:p>
            <a:pPr defTabSz="932358">
              <a:lnSpc>
                <a:spcPct val="90000"/>
              </a:lnSpc>
            </a:pPr>
            <a:r>
              <a:rPr lang="en-US" sz="3600" spc="-150" dirty="0" smtClean="0">
                <a:gradFill>
                  <a:gsLst>
                    <a:gs pos="0">
                      <a:srgbClr val="FFFFFF">
                        <a:lumMod val="75000"/>
                        <a:lumOff val="25000"/>
                      </a:srgbClr>
                    </a:gs>
                    <a:gs pos="80000">
                      <a:srgbClr val="FFFFFF">
                        <a:lumMod val="65000"/>
                        <a:lumOff val="35000"/>
                      </a:srgbClr>
                    </a:gs>
                  </a:gsLst>
                  <a:lin ang="16200000" scaled="0"/>
                </a:gradFill>
                <a:latin typeface="+mj-lt"/>
                <a:ea typeface="Segoe UI" pitchFamily="34" charset="0"/>
                <a:cs typeface="Segoe UI" pitchFamily="34" charset="0"/>
              </a:rPr>
              <a:t>20346</a:t>
            </a:r>
            <a:endParaRPr lang="en-US" sz="3600" spc="-150" dirty="0">
              <a:gradFill>
                <a:gsLst>
                  <a:gs pos="0">
                    <a:srgbClr val="FFFFFF">
                      <a:lumMod val="75000"/>
                      <a:lumOff val="25000"/>
                    </a:srgbClr>
                  </a:gs>
                  <a:gs pos="80000">
                    <a:srgbClr val="FFFFFF">
                      <a:lumMod val="65000"/>
                      <a:lumOff val="35000"/>
                    </a:srgbClr>
                  </a:gs>
                </a:gsLst>
                <a:lin ang="16200000" scaled="0"/>
              </a:gradFill>
              <a:latin typeface="+mj-lt"/>
              <a:ea typeface="Segoe UI" pitchFamily="34" charset="0"/>
              <a:cs typeface="Segoe UI" pitchFamily="34" charset="0"/>
            </a:endParaRPr>
          </a:p>
        </p:txBody>
      </p:sp>
      <p:grpSp>
        <p:nvGrpSpPr>
          <p:cNvPr id="8" name="Group 7"/>
          <p:cNvGrpSpPr/>
          <p:nvPr/>
        </p:nvGrpSpPr>
        <p:grpSpPr>
          <a:xfrm>
            <a:off x="7601134" y="2767826"/>
            <a:ext cx="1783080" cy="1508760"/>
            <a:chOff x="5769511" y="2767826"/>
            <a:chExt cx="1783080" cy="1508760"/>
          </a:xfrm>
        </p:grpSpPr>
        <p:sp>
          <p:nvSpPr>
            <p:cNvPr id="104" name="Rectangle 103">
              <a:hlinkClick r:id="rId3"/>
            </p:cNvPr>
            <p:cNvSpPr>
              <a:spLocks/>
            </p:cNvSpPr>
            <p:nvPr/>
          </p:nvSpPr>
          <p:spPr bwMode="auto">
            <a:xfrm>
              <a:off x="5769511" y="2767826"/>
              <a:ext cx="1783080" cy="150876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0" bIns="146304" numCol="1" spcCol="0" rtlCol="0" fromWordArt="0" anchor="b" anchorCtr="0" forceAA="0" compatLnSpc="1">
              <a:prstTxWarp prst="textNoShape">
                <a:avLst/>
              </a:prstTxWarp>
              <a:noAutofit/>
            </a:bodyPr>
            <a:lstStyle/>
            <a:p>
              <a:pPr defTabSz="932358">
                <a:lnSpc>
                  <a:spcPct val="90000"/>
                </a:lnSpc>
              </a:pPr>
              <a:r>
                <a:rPr lang="en-US" sz="1200" spc="-30" dirty="0">
                  <a:gradFill>
                    <a:gsLst>
                      <a:gs pos="0">
                        <a:srgbClr val="FFFFFF">
                          <a:lumMod val="75000"/>
                          <a:lumOff val="25000"/>
                        </a:srgbClr>
                      </a:gs>
                      <a:gs pos="80000">
                        <a:srgbClr val="FFFFFF">
                          <a:lumMod val="65000"/>
                          <a:lumOff val="35000"/>
                        </a:srgbClr>
                      </a:gs>
                    </a:gsLst>
                    <a:lin ang="16200000" scaled="0"/>
                  </a:gradFill>
                </a:rPr>
                <a:t>Designing for </a:t>
              </a:r>
              <a:r>
                <a:rPr lang="en-US" sz="1200" spc="-30" dirty="0" smtClean="0">
                  <a:gradFill>
                    <a:gsLst>
                      <a:gs pos="0">
                        <a:srgbClr val="FFFFFF">
                          <a:lumMod val="75000"/>
                          <a:lumOff val="25000"/>
                        </a:srgbClr>
                      </a:gs>
                      <a:gs pos="80000">
                        <a:srgbClr val="FFFFFF">
                          <a:lumMod val="65000"/>
                          <a:lumOff val="35000"/>
                        </a:srgbClr>
                      </a:gs>
                    </a:gsLst>
                    <a:lin ang="16200000" scaled="0"/>
                  </a:gradFill>
                </a:rPr>
                <a:t>Office </a:t>
              </a:r>
              <a:br>
                <a:rPr lang="en-US" sz="1200" spc="-30" dirty="0" smtClean="0">
                  <a:gradFill>
                    <a:gsLst>
                      <a:gs pos="0">
                        <a:srgbClr val="FFFFFF">
                          <a:lumMod val="75000"/>
                          <a:lumOff val="25000"/>
                        </a:srgbClr>
                      </a:gs>
                      <a:gs pos="80000">
                        <a:srgbClr val="FFFFFF">
                          <a:lumMod val="65000"/>
                          <a:lumOff val="35000"/>
                        </a:srgbClr>
                      </a:gs>
                    </a:gsLst>
                    <a:lin ang="16200000" scaled="0"/>
                  </a:gradFill>
                </a:rPr>
              </a:br>
              <a:r>
                <a:rPr lang="en-US" sz="1200" spc="-30" dirty="0" smtClean="0">
                  <a:gradFill>
                    <a:gsLst>
                      <a:gs pos="0">
                        <a:srgbClr val="FFFFFF">
                          <a:lumMod val="75000"/>
                          <a:lumOff val="25000"/>
                        </a:srgbClr>
                      </a:gs>
                      <a:gs pos="80000">
                        <a:srgbClr val="FFFFFF">
                          <a:lumMod val="65000"/>
                          <a:lumOff val="35000"/>
                        </a:srgbClr>
                      </a:gs>
                    </a:gsLst>
                    <a:lin ang="16200000" scaled="0"/>
                  </a:gradFill>
                </a:rPr>
                <a:t>365 </a:t>
              </a:r>
              <a:r>
                <a:rPr lang="en-US" sz="1200" spc="-30" dirty="0">
                  <a:gradFill>
                    <a:gsLst>
                      <a:gs pos="0">
                        <a:srgbClr val="FFFFFF">
                          <a:lumMod val="75000"/>
                          <a:lumOff val="25000"/>
                        </a:srgbClr>
                      </a:gs>
                      <a:gs pos="80000">
                        <a:srgbClr val="FFFFFF">
                          <a:lumMod val="65000"/>
                          <a:lumOff val="35000"/>
                        </a:srgbClr>
                      </a:gs>
                    </a:gsLst>
                    <a:lin ang="16200000" scaled="0"/>
                  </a:gradFill>
                </a:rPr>
                <a:t>Infrastructure</a:t>
              </a:r>
            </a:p>
          </p:txBody>
        </p:sp>
        <p:sp>
          <p:nvSpPr>
            <p:cNvPr id="75" name="TextBox 74"/>
            <p:cNvSpPr txBox="1"/>
            <p:nvPr/>
          </p:nvSpPr>
          <p:spPr>
            <a:xfrm>
              <a:off x="5769511" y="2767826"/>
              <a:ext cx="1626600" cy="1015663"/>
            </a:xfrm>
            <a:prstGeom prst="rect">
              <a:avLst/>
            </a:prstGeom>
            <a:noFill/>
          </p:spPr>
          <p:txBody>
            <a:bodyPr wrap="square" lIns="182880" tIns="146304" rIns="182880" bIns="146304" rtlCol="0">
              <a:spAutoFit/>
            </a:bodyPr>
            <a:lstStyle/>
            <a:p>
              <a:pPr defTabSz="932358">
                <a:lnSpc>
                  <a:spcPct val="90000"/>
                </a:lnSpc>
              </a:pPr>
              <a:r>
                <a:rPr lang="en-US" sz="1600" b="1" dirty="0">
                  <a:gradFill>
                    <a:gsLst>
                      <a:gs pos="0">
                        <a:srgbClr val="FFFFFF">
                          <a:lumMod val="75000"/>
                          <a:lumOff val="25000"/>
                        </a:srgbClr>
                      </a:gs>
                      <a:gs pos="80000">
                        <a:srgbClr val="FFFFFF">
                          <a:lumMod val="65000"/>
                          <a:lumOff val="35000"/>
                        </a:srgbClr>
                      </a:gs>
                    </a:gsLst>
                    <a:lin ang="16200000" scaled="0"/>
                  </a:gradFill>
                  <a:ea typeface="Segoe UI" pitchFamily="34" charset="0"/>
                  <a:cs typeface="Segoe UI" pitchFamily="34" charset="0"/>
                </a:rPr>
                <a:t>MOC</a:t>
              </a:r>
            </a:p>
            <a:p>
              <a:pPr defTabSz="932358">
                <a:lnSpc>
                  <a:spcPct val="90000"/>
                </a:lnSpc>
              </a:pPr>
              <a:r>
                <a:rPr lang="en-US" sz="3600" spc="-150" dirty="0" smtClean="0">
                  <a:gradFill>
                    <a:gsLst>
                      <a:gs pos="0">
                        <a:srgbClr val="FFFFFF">
                          <a:lumMod val="75000"/>
                          <a:lumOff val="25000"/>
                        </a:srgbClr>
                      </a:gs>
                      <a:gs pos="80000">
                        <a:srgbClr val="FFFFFF">
                          <a:lumMod val="65000"/>
                          <a:lumOff val="35000"/>
                        </a:srgbClr>
                      </a:gs>
                    </a:gsLst>
                    <a:lin ang="16200000" scaled="0"/>
                  </a:gradFill>
                  <a:latin typeface="+mj-lt"/>
                  <a:ea typeface="Segoe UI" pitchFamily="34" charset="0"/>
                  <a:cs typeface="Segoe UI" pitchFamily="34" charset="0"/>
                </a:rPr>
                <a:t>10968</a:t>
              </a:r>
              <a:endParaRPr lang="en-US" sz="3600" spc="-150" dirty="0">
                <a:gradFill>
                  <a:gsLst>
                    <a:gs pos="0">
                      <a:srgbClr val="FFFFFF">
                        <a:lumMod val="75000"/>
                        <a:lumOff val="25000"/>
                      </a:srgbClr>
                    </a:gs>
                    <a:gs pos="80000">
                      <a:srgbClr val="FFFFFF">
                        <a:lumMod val="65000"/>
                        <a:lumOff val="35000"/>
                      </a:srgbClr>
                    </a:gs>
                  </a:gsLst>
                  <a:lin ang="16200000" scaled="0"/>
                </a:gradFill>
                <a:latin typeface="+mj-lt"/>
                <a:ea typeface="Segoe UI" pitchFamily="34" charset="0"/>
                <a:cs typeface="Segoe UI" pitchFamily="34" charset="0"/>
              </a:endParaRPr>
            </a:p>
          </p:txBody>
        </p:sp>
        <p:sp>
          <p:nvSpPr>
            <p:cNvPr id="73" name="Freeform 5"/>
            <p:cNvSpPr>
              <a:spLocks noChangeAspect="1" noEditPoints="1"/>
            </p:cNvSpPr>
            <p:nvPr/>
          </p:nvSpPr>
          <p:spPr bwMode="auto">
            <a:xfrm>
              <a:off x="7086459" y="2891163"/>
              <a:ext cx="331756" cy="267723"/>
            </a:xfrm>
            <a:custGeom>
              <a:avLst/>
              <a:gdLst>
                <a:gd name="T0" fmla="*/ 470 w 530"/>
                <a:gd name="T1" fmla="*/ 125 h 427"/>
                <a:gd name="T2" fmla="*/ 60 w 530"/>
                <a:gd name="T3" fmla="*/ 125 h 427"/>
                <a:gd name="T4" fmla="*/ 60 w 530"/>
                <a:gd name="T5" fmla="*/ 368 h 427"/>
                <a:gd name="T6" fmla="*/ 60 w 530"/>
                <a:gd name="T7" fmla="*/ 374 h 427"/>
                <a:gd name="T8" fmla="*/ 463 w 530"/>
                <a:gd name="T9" fmla="*/ 374 h 427"/>
                <a:gd name="T10" fmla="*/ 470 w 530"/>
                <a:gd name="T11" fmla="*/ 368 h 427"/>
                <a:gd name="T12" fmla="*/ 470 w 530"/>
                <a:gd name="T13" fmla="*/ 125 h 427"/>
                <a:gd name="T14" fmla="*/ 470 w 530"/>
                <a:gd name="T15" fmla="*/ 125 h 427"/>
                <a:gd name="T16" fmla="*/ 503 w 530"/>
                <a:gd name="T17" fmla="*/ 0 h 427"/>
                <a:gd name="T18" fmla="*/ 530 w 530"/>
                <a:gd name="T19" fmla="*/ 27 h 427"/>
                <a:gd name="T20" fmla="*/ 530 w 530"/>
                <a:gd name="T21" fmla="*/ 407 h 427"/>
                <a:gd name="T22" fmla="*/ 503 w 530"/>
                <a:gd name="T23" fmla="*/ 427 h 427"/>
                <a:gd name="T24" fmla="*/ 27 w 530"/>
                <a:gd name="T25" fmla="*/ 427 h 427"/>
                <a:gd name="T26" fmla="*/ 0 w 530"/>
                <a:gd name="T27" fmla="*/ 407 h 427"/>
                <a:gd name="T28" fmla="*/ 0 w 530"/>
                <a:gd name="T29" fmla="*/ 27 h 427"/>
                <a:gd name="T30" fmla="*/ 27 w 530"/>
                <a:gd name="T31" fmla="*/ 0 h 427"/>
                <a:gd name="T32" fmla="*/ 503 w 530"/>
                <a:gd name="T33" fmla="*/ 0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30" h="427">
                  <a:moveTo>
                    <a:pt x="470" y="125"/>
                  </a:moveTo>
                  <a:cubicBezTo>
                    <a:pt x="60" y="125"/>
                    <a:pt x="60" y="125"/>
                    <a:pt x="60" y="125"/>
                  </a:cubicBezTo>
                  <a:cubicBezTo>
                    <a:pt x="60" y="368"/>
                    <a:pt x="60" y="368"/>
                    <a:pt x="60" y="368"/>
                  </a:cubicBezTo>
                  <a:cubicBezTo>
                    <a:pt x="60" y="374"/>
                    <a:pt x="60" y="374"/>
                    <a:pt x="60" y="374"/>
                  </a:cubicBezTo>
                  <a:cubicBezTo>
                    <a:pt x="463" y="374"/>
                    <a:pt x="463" y="374"/>
                    <a:pt x="463" y="374"/>
                  </a:cubicBezTo>
                  <a:cubicBezTo>
                    <a:pt x="470" y="374"/>
                    <a:pt x="470" y="374"/>
                    <a:pt x="470" y="368"/>
                  </a:cubicBezTo>
                  <a:cubicBezTo>
                    <a:pt x="470" y="125"/>
                    <a:pt x="470" y="125"/>
                    <a:pt x="470" y="125"/>
                  </a:cubicBezTo>
                  <a:cubicBezTo>
                    <a:pt x="470" y="125"/>
                    <a:pt x="470" y="125"/>
                    <a:pt x="470" y="125"/>
                  </a:cubicBezTo>
                  <a:close/>
                  <a:moveTo>
                    <a:pt x="503" y="0"/>
                  </a:moveTo>
                  <a:cubicBezTo>
                    <a:pt x="516" y="0"/>
                    <a:pt x="530" y="7"/>
                    <a:pt x="530" y="27"/>
                  </a:cubicBezTo>
                  <a:cubicBezTo>
                    <a:pt x="530" y="407"/>
                    <a:pt x="530" y="407"/>
                    <a:pt x="530" y="407"/>
                  </a:cubicBezTo>
                  <a:cubicBezTo>
                    <a:pt x="530" y="420"/>
                    <a:pt x="516" y="427"/>
                    <a:pt x="503" y="427"/>
                  </a:cubicBezTo>
                  <a:cubicBezTo>
                    <a:pt x="27" y="427"/>
                    <a:pt x="27" y="427"/>
                    <a:pt x="27" y="427"/>
                  </a:cubicBezTo>
                  <a:cubicBezTo>
                    <a:pt x="14" y="427"/>
                    <a:pt x="0" y="420"/>
                    <a:pt x="0" y="407"/>
                  </a:cubicBezTo>
                  <a:cubicBezTo>
                    <a:pt x="0" y="27"/>
                    <a:pt x="0" y="27"/>
                    <a:pt x="0" y="27"/>
                  </a:cubicBezTo>
                  <a:cubicBezTo>
                    <a:pt x="0" y="7"/>
                    <a:pt x="14" y="0"/>
                    <a:pt x="27" y="0"/>
                  </a:cubicBezTo>
                  <a:cubicBezTo>
                    <a:pt x="503" y="0"/>
                    <a:pt x="503" y="0"/>
                    <a:pt x="503"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27432" numCol="1" anchor="b" anchorCtr="0" compatLnSpc="1">
              <a:prstTxWarp prst="textNoShape">
                <a:avLst/>
              </a:prstTxWarp>
            </a:bodyPr>
            <a:lstStyle/>
            <a:p>
              <a:pPr algn="ctr"/>
              <a:r>
                <a:rPr lang="en-US" sz="1100" b="1" dirty="0" smtClean="0">
                  <a:gradFill>
                    <a:gsLst>
                      <a:gs pos="0">
                        <a:srgbClr val="FFFFFF">
                          <a:lumMod val="75000"/>
                          <a:lumOff val="25000"/>
                        </a:srgbClr>
                      </a:gs>
                      <a:gs pos="80000">
                        <a:srgbClr val="FFFFFF">
                          <a:lumMod val="65000"/>
                          <a:lumOff val="35000"/>
                        </a:srgbClr>
                      </a:gs>
                    </a:gsLst>
                    <a:lin ang="16200000" scaled="0"/>
                  </a:gradFill>
                </a:rPr>
                <a:t>3</a:t>
              </a:r>
              <a:endParaRPr lang="en-US" sz="1100" b="1" dirty="0">
                <a:gradFill>
                  <a:gsLst>
                    <a:gs pos="0">
                      <a:srgbClr val="FFFFFF">
                        <a:lumMod val="75000"/>
                        <a:lumOff val="25000"/>
                      </a:srgbClr>
                    </a:gs>
                    <a:gs pos="80000">
                      <a:srgbClr val="FFFFFF">
                        <a:lumMod val="65000"/>
                        <a:lumOff val="35000"/>
                      </a:srgbClr>
                    </a:gs>
                  </a:gsLst>
                  <a:lin ang="16200000" scaled="0"/>
                </a:gradFill>
              </a:endParaRPr>
            </a:p>
          </p:txBody>
        </p:sp>
      </p:grpSp>
      <p:sp>
        <p:nvSpPr>
          <p:cNvPr id="76" name="TextBox 75"/>
          <p:cNvSpPr txBox="1"/>
          <p:nvPr/>
        </p:nvSpPr>
        <p:spPr>
          <a:xfrm>
            <a:off x="3937887" y="1212850"/>
            <a:ext cx="1626600" cy="1015663"/>
          </a:xfrm>
          <a:prstGeom prst="rect">
            <a:avLst/>
          </a:prstGeom>
          <a:noFill/>
        </p:spPr>
        <p:txBody>
          <a:bodyPr wrap="square" lIns="182880" tIns="146304" rIns="182880" bIns="146304" rtlCol="0">
            <a:spAutoFit/>
          </a:bodyPr>
          <a:lstStyle/>
          <a:p>
            <a:pPr defTabSz="932358">
              <a:lnSpc>
                <a:spcPct val="90000"/>
              </a:lnSpc>
            </a:pPr>
            <a:r>
              <a:rPr lang="en-US" sz="1600" b="1" dirty="0" smtClean="0">
                <a:gradFill>
                  <a:gsLst>
                    <a:gs pos="0">
                      <a:srgbClr val="FFFFFF">
                        <a:lumMod val="75000"/>
                        <a:lumOff val="25000"/>
                      </a:srgbClr>
                    </a:gs>
                    <a:gs pos="80000">
                      <a:srgbClr val="FFFFFF">
                        <a:lumMod val="65000"/>
                        <a:lumOff val="35000"/>
                      </a:srgbClr>
                    </a:gs>
                  </a:gsLst>
                  <a:lin ang="16200000" scaled="0"/>
                </a:gradFill>
                <a:ea typeface="Segoe UI" pitchFamily="34" charset="0"/>
                <a:cs typeface="Segoe UI" pitchFamily="34" charset="0"/>
              </a:rPr>
              <a:t>EXAM</a:t>
            </a:r>
            <a:endParaRPr lang="en-US" sz="1600" b="1" dirty="0">
              <a:gradFill>
                <a:gsLst>
                  <a:gs pos="0">
                    <a:srgbClr val="FFFFFF">
                      <a:lumMod val="75000"/>
                      <a:lumOff val="25000"/>
                    </a:srgbClr>
                  </a:gs>
                  <a:gs pos="80000">
                    <a:srgbClr val="FFFFFF">
                      <a:lumMod val="65000"/>
                      <a:lumOff val="35000"/>
                    </a:srgbClr>
                  </a:gs>
                </a:gsLst>
                <a:lin ang="16200000" scaled="0"/>
              </a:gradFill>
              <a:ea typeface="Segoe UI" pitchFamily="34" charset="0"/>
              <a:cs typeface="Segoe UI" pitchFamily="34" charset="0"/>
            </a:endParaRPr>
          </a:p>
          <a:p>
            <a:pPr defTabSz="932358">
              <a:lnSpc>
                <a:spcPct val="90000"/>
              </a:lnSpc>
            </a:pPr>
            <a:r>
              <a:rPr lang="en-US" sz="3600" spc="-150" dirty="0" smtClean="0">
                <a:gradFill>
                  <a:gsLst>
                    <a:gs pos="0">
                      <a:srgbClr val="FFFFFF">
                        <a:lumMod val="75000"/>
                        <a:lumOff val="25000"/>
                      </a:srgbClr>
                    </a:gs>
                    <a:gs pos="80000">
                      <a:srgbClr val="FFFFFF">
                        <a:lumMod val="65000"/>
                        <a:lumOff val="35000"/>
                      </a:srgbClr>
                    </a:gs>
                  </a:gsLst>
                  <a:lin ang="16200000" scaled="0"/>
                </a:gradFill>
                <a:latin typeface="+mj-lt"/>
                <a:ea typeface="Segoe UI" pitchFamily="34" charset="0"/>
                <a:cs typeface="Segoe UI" pitchFamily="34" charset="0"/>
              </a:rPr>
              <a:t>346</a:t>
            </a:r>
            <a:endParaRPr lang="en-US" sz="3600" spc="-150" dirty="0">
              <a:gradFill>
                <a:gsLst>
                  <a:gs pos="0">
                    <a:srgbClr val="FFFFFF">
                      <a:lumMod val="75000"/>
                      <a:lumOff val="25000"/>
                    </a:srgbClr>
                  </a:gs>
                  <a:gs pos="80000">
                    <a:srgbClr val="FFFFFF">
                      <a:lumMod val="65000"/>
                      <a:lumOff val="35000"/>
                    </a:srgbClr>
                  </a:gs>
                </a:gsLst>
                <a:lin ang="16200000" scaled="0"/>
              </a:gradFill>
              <a:latin typeface="+mj-lt"/>
              <a:ea typeface="Segoe UI" pitchFamily="34" charset="0"/>
              <a:cs typeface="Segoe UI" pitchFamily="34" charset="0"/>
            </a:endParaRPr>
          </a:p>
        </p:txBody>
      </p:sp>
      <p:sp>
        <p:nvSpPr>
          <p:cNvPr id="78" name="TextBox 77"/>
          <p:cNvSpPr txBox="1"/>
          <p:nvPr/>
        </p:nvSpPr>
        <p:spPr>
          <a:xfrm>
            <a:off x="5769511" y="1212850"/>
            <a:ext cx="1626600" cy="1015663"/>
          </a:xfrm>
          <a:prstGeom prst="rect">
            <a:avLst/>
          </a:prstGeom>
          <a:noFill/>
        </p:spPr>
        <p:txBody>
          <a:bodyPr wrap="square" lIns="182880" tIns="146304" rIns="182880" bIns="146304" rtlCol="0">
            <a:spAutoFit/>
          </a:bodyPr>
          <a:lstStyle/>
          <a:p>
            <a:pPr defTabSz="932358">
              <a:lnSpc>
                <a:spcPct val="90000"/>
              </a:lnSpc>
            </a:pPr>
            <a:r>
              <a:rPr lang="en-US" sz="1600" b="1" dirty="0" smtClean="0">
                <a:gradFill>
                  <a:gsLst>
                    <a:gs pos="0">
                      <a:srgbClr val="FFFFFF">
                        <a:lumMod val="75000"/>
                        <a:lumOff val="25000"/>
                      </a:srgbClr>
                    </a:gs>
                    <a:gs pos="80000">
                      <a:srgbClr val="FFFFFF">
                        <a:lumMod val="65000"/>
                        <a:lumOff val="35000"/>
                      </a:srgbClr>
                    </a:gs>
                  </a:gsLst>
                  <a:lin ang="16200000" scaled="0"/>
                </a:gradFill>
                <a:ea typeface="Segoe UI" pitchFamily="34" charset="0"/>
                <a:cs typeface="Segoe UI" pitchFamily="34" charset="0"/>
              </a:rPr>
              <a:t>EXAM</a:t>
            </a:r>
            <a:endParaRPr lang="en-US" sz="1600" b="1" dirty="0">
              <a:gradFill>
                <a:gsLst>
                  <a:gs pos="0">
                    <a:srgbClr val="FFFFFF">
                      <a:lumMod val="75000"/>
                      <a:lumOff val="25000"/>
                    </a:srgbClr>
                  </a:gs>
                  <a:gs pos="80000">
                    <a:srgbClr val="FFFFFF">
                      <a:lumMod val="65000"/>
                      <a:lumOff val="35000"/>
                    </a:srgbClr>
                  </a:gs>
                </a:gsLst>
                <a:lin ang="16200000" scaled="0"/>
              </a:gradFill>
              <a:ea typeface="Segoe UI" pitchFamily="34" charset="0"/>
              <a:cs typeface="Segoe UI" pitchFamily="34" charset="0"/>
            </a:endParaRPr>
          </a:p>
          <a:p>
            <a:pPr defTabSz="932358">
              <a:lnSpc>
                <a:spcPct val="90000"/>
              </a:lnSpc>
            </a:pPr>
            <a:r>
              <a:rPr lang="en-US" sz="3600" spc="-150" dirty="0" smtClean="0">
                <a:gradFill>
                  <a:gsLst>
                    <a:gs pos="0">
                      <a:srgbClr val="FFFFFF">
                        <a:lumMod val="75000"/>
                        <a:lumOff val="25000"/>
                      </a:srgbClr>
                    </a:gs>
                    <a:gs pos="80000">
                      <a:srgbClr val="FFFFFF">
                        <a:lumMod val="65000"/>
                        <a:lumOff val="35000"/>
                      </a:srgbClr>
                    </a:gs>
                  </a:gsLst>
                  <a:lin ang="16200000" scaled="0"/>
                </a:gradFill>
                <a:latin typeface="+mj-lt"/>
                <a:ea typeface="Segoe UI" pitchFamily="34" charset="0"/>
                <a:cs typeface="Segoe UI" pitchFamily="34" charset="0"/>
              </a:rPr>
              <a:t>347</a:t>
            </a:r>
            <a:endParaRPr lang="en-US" sz="3600" spc="-150" dirty="0">
              <a:gradFill>
                <a:gsLst>
                  <a:gs pos="0">
                    <a:srgbClr val="FFFFFF">
                      <a:lumMod val="75000"/>
                      <a:lumOff val="25000"/>
                    </a:srgbClr>
                  </a:gs>
                  <a:gs pos="80000">
                    <a:srgbClr val="FFFFFF">
                      <a:lumMod val="65000"/>
                      <a:lumOff val="35000"/>
                    </a:srgbClr>
                  </a:gs>
                </a:gsLst>
                <a:lin ang="16200000" scaled="0"/>
              </a:gradFill>
              <a:latin typeface="+mj-lt"/>
              <a:ea typeface="Segoe UI" pitchFamily="34" charset="0"/>
              <a:cs typeface="Segoe UI" pitchFamily="34" charset="0"/>
            </a:endParaRPr>
          </a:p>
        </p:txBody>
      </p:sp>
      <p:sp>
        <p:nvSpPr>
          <p:cNvPr id="81" name="TextBox 80"/>
          <p:cNvSpPr txBox="1"/>
          <p:nvPr/>
        </p:nvSpPr>
        <p:spPr>
          <a:xfrm>
            <a:off x="2106263" y="4322802"/>
            <a:ext cx="1437037" cy="517065"/>
          </a:xfrm>
          <a:prstGeom prst="rect">
            <a:avLst/>
          </a:prstGeom>
          <a:noFill/>
        </p:spPr>
        <p:txBody>
          <a:bodyPr wrap="square" lIns="182880" tIns="146304" rIns="182880" bIns="146304" rtlCol="0">
            <a:spAutoFit/>
          </a:bodyPr>
          <a:lstStyle/>
          <a:p>
            <a:pPr defTabSz="932358">
              <a:lnSpc>
                <a:spcPct val="90000"/>
              </a:lnSpc>
            </a:pPr>
            <a:r>
              <a:rPr lang="en-US" sz="1600" b="1" dirty="0" smtClean="0">
                <a:gradFill>
                  <a:gsLst>
                    <a:gs pos="0">
                      <a:srgbClr val="FFFFFF">
                        <a:lumMod val="75000"/>
                        <a:lumOff val="25000"/>
                      </a:srgbClr>
                    </a:gs>
                    <a:gs pos="80000">
                      <a:srgbClr val="FFFFFF">
                        <a:lumMod val="65000"/>
                        <a:lumOff val="35000"/>
                      </a:srgbClr>
                    </a:gs>
                  </a:gsLst>
                  <a:lin ang="16200000" scaled="0"/>
                </a:gradFill>
                <a:ea typeface="Segoe UI" pitchFamily="34" charset="0"/>
                <a:cs typeface="Segoe UI" pitchFamily="34" charset="0"/>
              </a:rPr>
              <a:t>MVA</a:t>
            </a:r>
            <a:endParaRPr lang="en-US" sz="1600" b="1" dirty="0">
              <a:gradFill>
                <a:gsLst>
                  <a:gs pos="0">
                    <a:srgbClr val="FFFFFF">
                      <a:lumMod val="75000"/>
                      <a:lumOff val="25000"/>
                    </a:srgbClr>
                  </a:gs>
                  <a:gs pos="80000">
                    <a:srgbClr val="FFFFFF">
                      <a:lumMod val="65000"/>
                      <a:lumOff val="35000"/>
                    </a:srgbClr>
                  </a:gs>
                </a:gsLst>
                <a:lin ang="16200000" scaled="0"/>
              </a:gradFill>
              <a:ea typeface="Segoe UI" pitchFamily="34" charset="0"/>
              <a:cs typeface="Segoe UI" pitchFamily="34" charset="0"/>
            </a:endParaRPr>
          </a:p>
        </p:txBody>
      </p:sp>
      <p:sp>
        <p:nvSpPr>
          <p:cNvPr id="87" name="TextBox 86"/>
          <p:cNvSpPr txBox="1"/>
          <p:nvPr/>
        </p:nvSpPr>
        <p:spPr>
          <a:xfrm>
            <a:off x="3937887" y="4322802"/>
            <a:ext cx="1626600" cy="517065"/>
          </a:xfrm>
          <a:prstGeom prst="rect">
            <a:avLst/>
          </a:prstGeom>
          <a:noFill/>
        </p:spPr>
        <p:txBody>
          <a:bodyPr wrap="square" lIns="182880" tIns="146304" rIns="182880" bIns="146304" rtlCol="0">
            <a:spAutoFit/>
          </a:bodyPr>
          <a:lstStyle/>
          <a:p>
            <a:pPr defTabSz="932358">
              <a:lnSpc>
                <a:spcPct val="90000"/>
              </a:lnSpc>
            </a:pPr>
            <a:r>
              <a:rPr lang="en-US" sz="1600" b="1" dirty="0" smtClean="0">
                <a:gradFill>
                  <a:gsLst>
                    <a:gs pos="0">
                      <a:srgbClr val="FFFFFF">
                        <a:lumMod val="75000"/>
                        <a:lumOff val="25000"/>
                      </a:srgbClr>
                    </a:gs>
                    <a:gs pos="80000">
                      <a:srgbClr val="FFFFFF">
                        <a:lumMod val="65000"/>
                        <a:lumOff val="35000"/>
                      </a:srgbClr>
                    </a:gs>
                  </a:gsLst>
                  <a:lin ang="16200000" scaled="0"/>
                </a:gradFill>
                <a:ea typeface="Segoe UI" pitchFamily="34" charset="0"/>
                <a:cs typeface="Segoe UI" pitchFamily="34" charset="0"/>
              </a:rPr>
              <a:t>MVA</a:t>
            </a:r>
            <a:endParaRPr lang="en-US" sz="1600" b="1" dirty="0">
              <a:gradFill>
                <a:gsLst>
                  <a:gs pos="0">
                    <a:srgbClr val="FFFFFF">
                      <a:lumMod val="75000"/>
                      <a:lumOff val="25000"/>
                    </a:srgbClr>
                  </a:gs>
                  <a:gs pos="80000">
                    <a:srgbClr val="FFFFFF">
                      <a:lumMod val="65000"/>
                      <a:lumOff val="35000"/>
                    </a:srgbClr>
                  </a:gs>
                </a:gsLst>
                <a:lin ang="16200000" scaled="0"/>
              </a:gradFill>
              <a:ea typeface="Segoe UI" pitchFamily="34" charset="0"/>
              <a:cs typeface="Segoe UI" pitchFamily="34" charset="0"/>
            </a:endParaRPr>
          </a:p>
        </p:txBody>
      </p:sp>
    </p:spTree>
    <p:extLst>
      <p:ext uri="{BB962C8B-B14F-4D97-AF65-F5344CB8AC3E}">
        <p14:creationId xmlns:p14="http://schemas.microsoft.com/office/powerpoint/2010/main" val="2533317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427037" y="5043322"/>
            <a:ext cx="5356123" cy="1908244"/>
            <a:chOff x="427037" y="5043322"/>
            <a:chExt cx="5356123" cy="1908244"/>
          </a:xfrm>
        </p:grpSpPr>
        <p:pic>
          <p:nvPicPr>
            <p:cNvPr id="15" name="Picture 14"/>
            <p:cNvPicPr>
              <a:picLocks noChangeAspect="1"/>
            </p:cNvPicPr>
            <p:nvPr/>
          </p:nvPicPr>
          <p:blipFill rotWithShape="1">
            <a:blip r:embed="rId3">
              <a:extLst>
                <a:ext uri="{28A0092B-C50C-407E-A947-70E740481C1C}">
                  <a14:useLocalDpi xmlns:a14="http://schemas.microsoft.com/office/drawing/2010/main" val="0"/>
                </a:ext>
              </a:extLst>
            </a:blip>
            <a:srcRect b="48042"/>
            <a:stretch/>
          </p:blipFill>
          <p:spPr>
            <a:xfrm>
              <a:off x="427037" y="5043322"/>
              <a:ext cx="1891430" cy="1908244"/>
            </a:xfrm>
            <a:prstGeom prst="rect">
              <a:avLst/>
            </a:prstGeom>
          </p:spPr>
        </p:pic>
        <p:sp>
          <p:nvSpPr>
            <p:cNvPr id="16" name="Text Placeholder 2"/>
            <p:cNvSpPr txBox="1">
              <a:spLocks/>
            </p:cNvSpPr>
            <p:nvPr/>
          </p:nvSpPr>
          <p:spPr>
            <a:xfrm>
              <a:off x="2318467" y="5061745"/>
              <a:ext cx="3464693" cy="733269"/>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4"/>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4"/>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4"/>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4"/>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4"/>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95000"/>
                </a:lnSpc>
                <a:spcBef>
                  <a:spcPts val="1200"/>
                </a:spcBef>
                <a:buClr>
                  <a:srgbClr val="FFFFFF"/>
                </a:buClr>
                <a:buFontTx/>
                <a:buNone/>
              </a:pPr>
              <a:r>
                <a:rPr lang="en-US" sz="2400" b="1" spc="-50" dirty="0">
                  <a:ln w="3175">
                    <a:noFill/>
                  </a:ln>
                  <a:gradFill>
                    <a:gsLst>
                      <a:gs pos="0">
                        <a:srgbClr val="FFFFFF"/>
                      </a:gs>
                      <a:gs pos="100000">
                        <a:srgbClr val="FFFFFF"/>
                      </a:gs>
                    </a:gsLst>
                    <a:lin ang="5400000" scaled="0"/>
                  </a:gradFill>
                  <a:latin typeface="Segoe UI Semibold" panose="020B0702040204020203" pitchFamily="34" charset="0"/>
                  <a:ea typeface="Segoe UI Black" panose="020B0A02040204020203" pitchFamily="34" charset="0"/>
                  <a:cs typeface="Segoe UI Semibold" panose="020B0702040204020203" pitchFamily="34" charset="0"/>
                </a:rPr>
                <a:t>TechEd Mobile app </a:t>
              </a:r>
              <a:r>
                <a:rPr lang="en-US" sz="2400" b="1" spc="-50" dirty="0" smtClean="0">
                  <a:ln w="3175">
                    <a:noFill/>
                  </a:ln>
                  <a:gradFill>
                    <a:gsLst>
                      <a:gs pos="0">
                        <a:srgbClr val="FFFFFF"/>
                      </a:gs>
                      <a:gs pos="100000">
                        <a:srgbClr val="FFFFFF"/>
                      </a:gs>
                    </a:gsLst>
                    <a:lin ang="5400000" scaled="0"/>
                  </a:gradFill>
                  <a:latin typeface="Segoe UI Semibold" panose="020B0702040204020203" pitchFamily="34" charset="0"/>
                  <a:ea typeface="Segoe UI Black" panose="020B0A02040204020203" pitchFamily="34" charset="0"/>
                  <a:cs typeface="Segoe UI Semibold" panose="020B0702040204020203" pitchFamily="34" charset="0"/>
                </a:rPr>
                <a:t/>
              </a:r>
              <a:br>
                <a:rPr lang="en-US" sz="2400" b="1" spc="-50" dirty="0" smtClean="0">
                  <a:ln w="3175">
                    <a:noFill/>
                  </a:ln>
                  <a:gradFill>
                    <a:gsLst>
                      <a:gs pos="0">
                        <a:srgbClr val="FFFFFF"/>
                      </a:gs>
                      <a:gs pos="100000">
                        <a:srgbClr val="FFFFFF"/>
                      </a:gs>
                    </a:gsLst>
                    <a:lin ang="5400000" scaled="0"/>
                  </a:gradFill>
                  <a:latin typeface="Segoe UI Semibold" panose="020B0702040204020203" pitchFamily="34" charset="0"/>
                  <a:ea typeface="Segoe UI Black" panose="020B0A02040204020203" pitchFamily="34" charset="0"/>
                  <a:cs typeface="Segoe UI Semibold" panose="020B0702040204020203" pitchFamily="34" charset="0"/>
                </a:rPr>
              </a:br>
              <a:r>
                <a:rPr lang="en-US" sz="2400" spc="-50" dirty="0">
                  <a:ln w="3175">
                    <a:noFill/>
                  </a:ln>
                  <a:gradFill>
                    <a:gsLst>
                      <a:gs pos="0">
                        <a:srgbClr val="FFFFFF"/>
                      </a:gs>
                      <a:gs pos="100000">
                        <a:srgbClr val="FFFFFF"/>
                      </a:gs>
                    </a:gsLst>
                    <a:lin ang="5400000" scaled="0"/>
                  </a:gradFill>
                  <a:cs typeface="Segoe UI" pitchFamily="34" charset="0"/>
                </a:rPr>
                <a:t>for session evaluations </a:t>
              </a:r>
              <a:r>
                <a:rPr lang="en-US" sz="2400" spc="-50" dirty="0" smtClean="0">
                  <a:ln w="3175">
                    <a:noFill/>
                  </a:ln>
                  <a:gradFill>
                    <a:gsLst>
                      <a:gs pos="0">
                        <a:srgbClr val="FFFFFF"/>
                      </a:gs>
                      <a:gs pos="100000">
                        <a:srgbClr val="FFFFFF"/>
                      </a:gs>
                    </a:gsLst>
                    <a:lin ang="5400000" scaled="0"/>
                  </a:gradFill>
                  <a:cs typeface="Segoe UI" pitchFamily="34" charset="0"/>
                </a:rPr>
                <a:t/>
              </a:r>
              <a:br>
                <a:rPr lang="en-US" sz="2400" spc="-50" dirty="0" smtClean="0">
                  <a:ln w="3175">
                    <a:noFill/>
                  </a:ln>
                  <a:gradFill>
                    <a:gsLst>
                      <a:gs pos="0">
                        <a:srgbClr val="FFFFFF"/>
                      </a:gs>
                      <a:gs pos="100000">
                        <a:srgbClr val="FFFFFF"/>
                      </a:gs>
                    </a:gsLst>
                    <a:lin ang="5400000" scaled="0"/>
                  </a:gradFill>
                  <a:cs typeface="Segoe UI" pitchFamily="34" charset="0"/>
                </a:rPr>
              </a:br>
              <a:r>
                <a:rPr lang="en-US" sz="2400" spc="-50" dirty="0" smtClean="0">
                  <a:ln w="3175">
                    <a:noFill/>
                  </a:ln>
                  <a:gradFill>
                    <a:gsLst>
                      <a:gs pos="0">
                        <a:srgbClr val="FFFFFF"/>
                      </a:gs>
                      <a:gs pos="100000">
                        <a:srgbClr val="FFFFFF"/>
                      </a:gs>
                    </a:gsLst>
                    <a:lin ang="5400000" scaled="0"/>
                  </a:gradFill>
                  <a:cs typeface="Segoe UI" pitchFamily="34" charset="0"/>
                </a:rPr>
                <a:t>is </a:t>
              </a:r>
              <a:r>
                <a:rPr lang="en-US" sz="2400" spc="-50" dirty="0">
                  <a:ln w="3175">
                    <a:noFill/>
                  </a:ln>
                  <a:gradFill>
                    <a:gsLst>
                      <a:gs pos="0">
                        <a:srgbClr val="FFFFFF"/>
                      </a:gs>
                      <a:gs pos="100000">
                        <a:srgbClr val="FFFFFF"/>
                      </a:gs>
                    </a:gsLst>
                    <a:lin ang="5400000" scaled="0"/>
                  </a:gradFill>
                  <a:cs typeface="Segoe UI" pitchFamily="34" charset="0"/>
                </a:rPr>
                <a:t>currently offline</a:t>
              </a:r>
            </a:p>
          </p:txBody>
        </p:sp>
        <p:sp>
          <p:nvSpPr>
            <p:cNvPr id="7" name="&quot;No&quot; Symbol 6"/>
            <p:cNvSpPr>
              <a:spLocks noChangeAspect="1"/>
            </p:cNvSpPr>
            <p:nvPr/>
          </p:nvSpPr>
          <p:spPr bwMode="auto">
            <a:xfrm>
              <a:off x="719279" y="5390716"/>
              <a:ext cx="1306947" cy="1306947"/>
            </a:xfrm>
            <a:prstGeom prst="noSmoking">
              <a:avLst/>
            </a:prstGeom>
            <a:solidFill>
              <a:srgbClr val="C0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
        <p:nvSpPr>
          <p:cNvPr id="2" name="Title 1"/>
          <p:cNvSpPr>
            <a:spLocks noGrp="1"/>
          </p:cNvSpPr>
          <p:nvPr>
            <p:ph type="title"/>
          </p:nvPr>
        </p:nvSpPr>
        <p:spPr/>
        <p:txBody>
          <a:bodyPr/>
          <a:lstStyle/>
          <a:p>
            <a:pPr lvl="0"/>
            <a:r>
              <a:rPr lang="en-US" dirty="0" smtClean="0">
                <a:latin typeface="Segoe UI Semibold" panose="020B0702040204020203" pitchFamily="34" charset="0"/>
                <a:cs typeface="Segoe UI Semibold" panose="020B0702040204020203" pitchFamily="34" charset="0"/>
              </a:rPr>
              <a:t>SUBMIT YOUR TECHED EVALUATIONS</a:t>
            </a:r>
            <a:endParaRPr lang="en-US" dirty="0">
              <a:latin typeface="Segoe UI Semibold" panose="020B0702040204020203" pitchFamily="34" charset="0"/>
              <a:cs typeface="Segoe UI Semibold" panose="020B0702040204020203" pitchFamily="34" charset="0"/>
            </a:endParaRPr>
          </a:p>
        </p:txBody>
      </p:sp>
      <p:sp>
        <p:nvSpPr>
          <p:cNvPr id="13" name="Rectangle 12"/>
          <p:cNvSpPr/>
          <p:nvPr/>
        </p:nvSpPr>
        <p:spPr>
          <a:xfrm>
            <a:off x="307976" y="2114948"/>
            <a:ext cx="12128499" cy="812904"/>
          </a:xfrm>
          <a:prstGeom prst="rect">
            <a:avLst/>
          </a:prstGeom>
          <a:solidFill>
            <a:schemeClr val="bg2">
              <a:lumMod val="75000"/>
            </a:schemeClr>
          </a:solidFill>
        </p:spPr>
        <p:txBody>
          <a:bodyPr wrap="square" lIns="182880" tIns="146304" rIns="182880" bIns="146304">
            <a:noAutofit/>
          </a:bodyPr>
          <a:lstStyle/>
          <a:p>
            <a:r>
              <a:rPr lang="en-US" sz="3200" spc="-100" dirty="0" smtClean="0">
                <a:ln w="3175">
                  <a:noFill/>
                </a:ln>
                <a:gradFill>
                  <a:gsLst>
                    <a:gs pos="0">
                      <a:srgbClr val="FFFFFF"/>
                    </a:gs>
                    <a:gs pos="100000">
                      <a:srgbClr val="FFFFFF"/>
                    </a:gs>
                  </a:gsLst>
                  <a:lin ang="5400000" scaled="0"/>
                </a:gradFill>
                <a:latin typeface="Segoe Semibold" panose="020B0702040504020203" pitchFamily="34" charset="0"/>
                <a:cs typeface="Segoe UI" pitchFamily="34" charset="0"/>
              </a:rPr>
              <a:t>Fill out an evaluation via</a:t>
            </a:r>
            <a:endParaRPr lang="en-US" sz="3200" spc="-100" dirty="0">
              <a:ln w="3175">
                <a:noFill/>
              </a:ln>
              <a:gradFill>
                <a:gsLst>
                  <a:gs pos="0">
                    <a:srgbClr val="FFFFFF"/>
                  </a:gs>
                  <a:gs pos="100000">
                    <a:srgbClr val="FFFFFF"/>
                  </a:gs>
                </a:gsLst>
                <a:lin ang="5400000" scaled="0"/>
              </a:gradFill>
              <a:latin typeface="Segoe UI Light"/>
              <a:cs typeface="Segoe UI" pitchFamily="34" charset="0"/>
            </a:endParaRPr>
          </a:p>
        </p:txBody>
      </p:sp>
      <p:sp>
        <p:nvSpPr>
          <p:cNvPr id="14" name="Rectangle 13"/>
          <p:cNvSpPr/>
          <p:nvPr/>
        </p:nvSpPr>
        <p:spPr>
          <a:xfrm>
            <a:off x="307975" y="3016777"/>
            <a:ext cx="5826819" cy="1151084"/>
          </a:xfrm>
          <a:prstGeom prst="rect">
            <a:avLst/>
          </a:prstGeom>
        </p:spPr>
        <p:txBody>
          <a:bodyPr wrap="square" lIns="182880" tIns="146304" rIns="182880" bIns="146304">
            <a:spAutoFit/>
          </a:bodyPr>
          <a:lstStyle/>
          <a:p>
            <a:pPr>
              <a:lnSpc>
                <a:spcPct val="95000"/>
              </a:lnSpc>
              <a:spcBef>
                <a:spcPts val="1200"/>
              </a:spcBef>
            </a:pPr>
            <a:r>
              <a:rPr lang="en-US" sz="2400" b="1" spc="-50" dirty="0" smtClean="0">
                <a:ln w="3175">
                  <a:noFill/>
                </a:ln>
                <a:gradFill>
                  <a:gsLst>
                    <a:gs pos="0">
                      <a:srgbClr val="FFFFFF"/>
                    </a:gs>
                    <a:gs pos="100000">
                      <a:srgbClr val="FFFFFF"/>
                    </a:gs>
                  </a:gsLst>
                  <a:lin ang="5400000" scaled="0"/>
                </a:gradFill>
                <a:latin typeface="Segoe UI Semibold" panose="020B0702040204020203" pitchFamily="34" charset="0"/>
                <a:ea typeface="Segoe UI Black" panose="020B0A02040204020203" pitchFamily="34" charset="0"/>
                <a:cs typeface="Segoe UI Semibold" panose="020B0702040204020203" pitchFamily="34" charset="0"/>
              </a:rPr>
              <a:t>CommNet Station/PC:</a:t>
            </a:r>
            <a:r>
              <a:rPr lang="en-US" sz="2400" spc="-50" dirty="0" smtClean="0">
                <a:ln w="3175">
                  <a:noFill/>
                </a:ln>
                <a:gradFill>
                  <a:gsLst>
                    <a:gs pos="0">
                      <a:srgbClr val="FFFFFF"/>
                    </a:gs>
                    <a:gs pos="100000">
                      <a:srgbClr val="FFFFFF"/>
                    </a:gs>
                  </a:gsLst>
                  <a:lin ang="5400000" scaled="0"/>
                </a:gradFill>
                <a:latin typeface="Segoe UI Semibold" panose="020B0702040204020203" pitchFamily="34" charset="0"/>
                <a:cs typeface="Segoe UI Semibold" panose="020B0702040204020203" pitchFamily="34" charset="0"/>
              </a:rPr>
              <a:t> </a:t>
            </a:r>
            <a:r>
              <a:rPr lang="en-US" sz="2400" spc="-50" dirty="0" smtClean="0">
                <a:ln w="3175">
                  <a:noFill/>
                </a:ln>
                <a:gradFill>
                  <a:gsLst>
                    <a:gs pos="0">
                      <a:srgbClr val="FFFFFF"/>
                    </a:gs>
                    <a:gs pos="100000">
                      <a:srgbClr val="FFFFFF"/>
                    </a:gs>
                  </a:gsLst>
                  <a:lin ang="5400000" scaled="0"/>
                </a:gradFill>
                <a:latin typeface="Segoe UI Light"/>
                <a:cs typeface="Segoe UI" pitchFamily="34" charset="0"/>
              </a:rPr>
              <a:t>Schedule Builder</a:t>
            </a:r>
          </a:p>
          <a:p>
            <a:pPr>
              <a:lnSpc>
                <a:spcPct val="95000"/>
              </a:lnSpc>
              <a:spcBef>
                <a:spcPts val="1200"/>
              </a:spcBef>
            </a:pPr>
            <a:r>
              <a:rPr lang="en-US" sz="2400" b="1" spc="-50" dirty="0" err="1">
                <a:ln w="3175">
                  <a:noFill/>
                </a:ln>
                <a:gradFill>
                  <a:gsLst>
                    <a:gs pos="0">
                      <a:srgbClr val="FFFFFF"/>
                    </a:gs>
                    <a:gs pos="100000">
                      <a:srgbClr val="FFFFFF"/>
                    </a:gs>
                  </a:gsLst>
                  <a:lin ang="5400000" scaled="0"/>
                </a:gradFill>
                <a:latin typeface="Segoe UI Semibold" panose="020B0702040204020203" pitchFamily="34" charset="0"/>
                <a:ea typeface="Segoe UI Black" panose="020B0A02040204020203" pitchFamily="34" charset="0"/>
                <a:cs typeface="Segoe UI Semibold" panose="020B0702040204020203" pitchFamily="34" charset="0"/>
              </a:rPr>
              <a:t>LogIn</a:t>
            </a:r>
            <a:r>
              <a:rPr lang="en-US" sz="2400" b="1" spc="-50" dirty="0">
                <a:ln w="3175">
                  <a:noFill/>
                </a:ln>
                <a:gradFill>
                  <a:gsLst>
                    <a:gs pos="0">
                      <a:srgbClr val="FFFFFF"/>
                    </a:gs>
                    <a:gs pos="100000">
                      <a:srgbClr val="FFFFFF"/>
                    </a:gs>
                  </a:gsLst>
                  <a:lin ang="5400000" scaled="0"/>
                </a:gradFill>
                <a:latin typeface="Segoe UI Semibold" panose="020B0702040204020203" pitchFamily="34" charset="0"/>
                <a:ea typeface="Segoe UI Black" panose="020B0A02040204020203" pitchFamily="34" charset="0"/>
                <a:cs typeface="Segoe UI Semibold" panose="020B0702040204020203" pitchFamily="34" charset="0"/>
              </a:rPr>
              <a:t>: </a:t>
            </a:r>
            <a:r>
              <a:rPr lang="en-US" sz="2400" spc="-50" dirty="0">
                <a:ln w="3175">
                  <a:noFill/>
                </a:ln>
                <a:gradFill>
                  <a:gsLst>
                    <a:gs pos="0">
                      <a:srgbClr val="FFFFFF"/>
                    </a:gs>
                    <a:gs pos="100000">
                      <a:srgbClr val="FFFFFF"/>
                    </a:gs>
                  </a:gsLst>
                  <a:lin ang="5400000" scaled="0"/>
                </a:gradFill>
                <a:latin typeface="Segoe UI Light"/>
                <a:cs typeface="Segoe UI" pitchFamily="34" charset="0"/>
              </a:rPr>
              <a:t>europe.msteched.com/catalog</a:t>
            </a:r>
          </a:p>
        </p:txBody>
      </p:sp>
      <p:sp>
        <p:nvSpPr>
          <p:cNvPr id="20" name="Title 1"/>
          <p:cNvSpPr txBox="1">
            <a:spLocks/>
          </p:cNvSpPr>
          <p:nvPr/>
        </p:nvSpPr>
        <p:spPr>
          <a:xfrm>
            <a:off x="274639" y="1180782"/>
            <a:ext cx="11889564" cy="917575"/>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4000">
                <a:gradFill>
                  <a:gsLst>
                    <a:gs pos="1250">
                      <a:srgbClr val="FFFFFF"/>
                    </a:gs>
                    <a:gs pos="100000">
                      <a:srgbClr val="FFFFFF"/>
                    </a:gs>
                  </a:gsLst>
                  <a:lin ang="5400000" scaled="0"/>
                </a:gradFill>
                <a:cs typeface="Segoe UI Semibold" panose="020B0702040204020203" pitchFamily="34" charset="0"/>
              </a:rPr>
              <a:t>We value your feedback!</a:t>
            </a:r>
          </a:p>
        </p:txBody>
      </p:sp>
      <p:grpSp>
        <p:nvGrpSpPr>
          <p:cNvPr id="9" name="Group 8"/>
          <p:cNvGrpSpPr/>
          <p:nvPr/>
        </p:nvGrpSpPr>
        <p:grpSpPr>
          <a:xfrm>
            <a:off x="5249321" y="1806575"/>
            <a:ext cx="7407816" cy="4419600"/>
            <a:chOff x="5249321" y="1701800"/>
            <a:chExt cx="7407816" cy="4419600"/>
          </a:xfrm>
        </p:grpSpPr>
        <p:pic>
          <p:nvPicPr>
            <p:cNvPr id="19" name="Picture 18"/>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249321" y="1701800"/>
              <a:ext cx="7407816" cy="4419600"/>
            </a:xfrm>
            <a:prstGeom prst="rect">
              <a:avLst/>
            </a:prstGeom>
          </p:spPr>
        </p:pic>
        <p:grpSp>
          <p:nvGrpSpPr>
            <p:cNvPr id="6" name="Group 5"/>
            <p:cNvGrpSpPr/>
            <p:nvPr/>
          </p:nvGrpSpPr>
          <p:grpSpPr>
            <a:xfrm>
              <a:off x="6376098" y="1858328"/>
              <a:ext cx="5453472" cy="2909899"/>
              <a:chOff x="3625850" y="1675130"/>
              <a:chExt cx="5194299" cy="2771608"/>
            </a:xfrm>
          </p:grpSpPr>
          <p:pic>
            <p:nvPicPr>
              <p:cNvPr id="8" name="Picture 7"/>
              <p:cNvPicPr>
                <a:picLocks noChangeAspect="1"/>
              </p:cNvPicPr>
              <p:nvPr/>
            </p:nvPicPr>
            <p:blipFill rotWithShape="1">
              <a:blip r:embed="rId6">
                <a:extLst>
                  <a:ext uri="{28A0092B-C50C-407E-A947-70E740481C1C}">
                    <a14:useLocalDpi xmlns:a14="http://schemas.microsoft.com/office/drawing/2010/main" val="0"/>
                  </a:ext>
                </a:extLst>
              </a:blip>
              <a:srcRect l="-1" t="337" r="-11710" b="14046"/>
              <a:stretch/>
            </p:blipFill>
            <p:spPr>
              <a:xfrm>
                <a:off x="3625850" y="1720850"/>
                <a:ext cx="5194299" cy="2725888"/>
              </a:xfrm>
              <a:prstGeom prst="rect">
                <a:avLst/>
              </a:prstGeom>
            </p:spPr>
          </p:pic>
          <p:sp>
            <p:nvSpPr>
              <p:cNvPr id="5" name="Rectangle 4"/>
              <p:cNvSpPr/>
              <p:nvPr/>
            </p:nvSpPr>
            <p:spPr bwMode="auto">
              <a:xfrm>
                <a:off x="3625850" y="1675130"/>
                <a:ext cx="4573587" cy="52933"/>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Rectangle 10"/>
              <p:cNvSpPr/>
              <p:nvPr/>
            </p:nvSpPr>
            <p:spPr bwMode="auto">
              <a:xfrm>
                <a:off x="8175944" y="1675132"/>
                <a:ext cx="414370" cy="239393"/>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p:nvSpPr>
            <p:spPr bwMode="auto">
              <a:xfrm>
                <a:off x="8175944" y="1914524"/>
                <a:ext cx="414370" cy="2532214"/>
              </a:xfrm>
              <a:prstGeom prst="rect">
                <a:avLst/>
              </a:prstGeom>
              <a:solidFill>
                <a:srgbClr val="E8E8E8"/>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sp>
        <p:nvSpPr>
          <p:cNvPr id="4" name="Rectangle 3"/>
          <p:cNvSpPr/>
          <p:nvPr/>
        </p:nvSpPr>
        <p:spPr bwMode="auto">
          <a:xfrm>
            <a:off x="7250157" y="3385009"/>
            <a:ext cx="3142060" cy="218679"/>
          </a:xfrm>
          <a:prstGeom prst="rect">
            <a:avLst/>
          </a:prstGeom>
          <a:solidFill>
            <a:schemeClr val="tx2">
              <a:lumMod val="60000"/>
              <a:lumOff val="40000"/>
              <a:alpha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4293801685"/>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750"/>
                                        <p:tgtEl>
                                          <p:spTgt spid="14"/>
                                        </p:tgtEl>
                                      </p:cBhvr>
                                    </p:animEffect>
                                  </p:childTnLst>
                                </p:cTn>
                              </p:par>
                              <p:par>
                                <p:cTn id="8" presetID="35" presetClass="path" presetSubtype="0" decel="100000" fill="hold" grpId="1" nodeType="withEffect">
                                  <p:stCondLst>
                                    <p:cond delay="0"/>
                                  </p:stCondLst>
                                  <p:childTnLst>
                                    <p:animMotion origin="layout" path="M 0.06127 -8.30685E-7 L 7.65892E-7 -8.30685E-7 " pathEditMode="relative" rAng="0" ptsTypes="AA">
                                      <p:cBhvr>
                                        <p:cTn id="9" dur="750" fill="hold"/>
                                        <p:tgtEl>
                                          <p:spTgt spid="14"/>
                                        </p:tgtEl>
                                        <p:attrNameLst>
                                          <p:attrName>ppt_x</p:attrName>
                                          <p:attrName>ppt_y</p:attrName>
                                        </p:attrNameLst>
                                      </p:cBhvr>
                                      <p:rCtr x="-3064" y="0"/>
                                    </p:animMotion>
                                  </p:childTnLst>
                                </p:cTn>
                              </p:par>
                              <p:par>
                                <p:cTn id="10" presetID="10" presetClass="entr" presetSubtype="0"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750"/>
                                        <p:tgtEl>
                                          <p:spTgt spid="13"/>
                                        </p:tgtEl>
                                      </p:cBhvr>
                                    </p:animEffect>
                                  </p:childTnLst>
                                </p:cTn>
                              </p:par>
                              <p:par>
                                <p:cTn id="13" presetID="35" presetClass="path" presetSubtype="0" decel="100000" fill="hold" grpId="1" nodeType="withEffect">
                                  <p:stCondLst>
                                    <p:cond delay="0"/>
                                  </p:stCondLst>
                                  <p:childTnLst>
                                    <p:animMotion origin="layout" path="M 0.06127 2.38765E-6 L -1.92494E-6 2.38765E-6 " pathEditMode="relative" rAng="0" ptsTypes="AA">
                                      <p:cBhvr>
                                        <p:cTn id="14" dur="750" fill="hold"/>
                                        <p:tgtEl>
                                          <p:spTgt spid="13"/>
                                        </p:tgtEl>
                                        <p:attrNameLst>
                                          <p:attrName>ppt_x</p:attrName>
                                          <p:attrName>ppt_y</p:attrName>
                                        </p:attrNameLst>
                                      </p:cBhvr>
                                      <p:rCtr x="-3064" y="0"/>
                                    </p:animMotion>
                                  </p:childTnLst>
                                </p:cTn>
                              </p:par>
                              <p:par>
                                <p:cTn id="15" presetID="2" presetClass="entr" presetSubtype="2" decel="100000" fill="hold" nodeType="with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800" fill="hold"/>
                                        <p:tgtEl>
                                          <p:spTgt spid="9"/>
                                        </p:tgtEl>
                                        <p:attrNameLst>
                                          <p:attrName>ppt_x</p:attrName>
                                        </p:attrNameLst>
                                      </p:cBhvr>
                                      <p:tavLst>
                                        <p:tav tm="0">
                                          <p:val>
                                            <p:strVal val="1+#ppt_w/2"/>
                                          </p:val>
                                        </p:tav>
                                        <p:tav tm="100000">
                                          <p:val>
                                            <p:strVal val="#ppt_x"/>
                                          </p:val>
                                        </p:tav>
                                      </p:tavLst>
                                    </p:anim>
                                    <p:anim calcmode="lin" valueType="num">
                                      <p:cBhvr additive="base">
                                        <p:cTn id="18" dur="800" fill="hold"/>
                                        <p:tgtEl>
                                          <p:spTgt spid="9"/>
                                        </p:tgtEl>
                                        <p:attrNameLst>
                                          <p:attrName>ppt_y</p:attrName>
                                        </p:attrNameLst>
                                      </p:cBhvr>
                                      <p:tavLst>
                                        <p:tav tm="0">
                                          <p:val>
                                            <p:strVal val="#ppt_y"/>
                                          </p:val>
                                        </p:tav>
                                        <p:tav tm="100000">
                                          <p:val>
                                            <p:strVal val="#ppt_y"/>
                                          </p:val>
                                        </p:tav>
                                      </p:tavLst>
                                    </p:anim>
                                  </p:childTnLst>
                                </p:cTn>
                              </p:par>
                              <p:par>
                                <p:cTn id="19" presetID="10" presetClass="entr" presetSubtype="0" fill="hold" grpId="0" nodeType="withEffect">
                                  <p:stCondLst>
                                    <p:cond delay="75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childTnLst>
                                </p:cTn>
                              </p:par>
                            </p:childTnLst>
                          </p:cTn>
                        </p:par>
                        <p:par>
                          <p:cTn id="22" fill="hold">
                            <p:stCondLst>
                              <p:cond delay="1250"/>
                            </p:stCondLst>
                            <p:childTnLst>
                              <p:par>
                                <p:cTn id="23" presetID="2" presetClass="entr" presetSubtype="4" decel="100000"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 grpId="1" animBg="1"/>
      <p:bldP spid="14" grpId="0"/>
      <p:bldP spid="14" grpId="1"/>
      <p:bldP spid="4"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invGray">
          <a:xfrm>
            <a:off x="459230" y="2792817"/>
            <a:ext cx="3288506" cy="704445"/>
          </a:xfrm>
          <a:prstGeom prst="rect">
            <a:avLst/>
          </a:prstGeom>
        </p:spPr>
      </p:pic>
      <p:sp>
        <p:nvSpPr>
          <p:cNvPr id="5" name="Text Box 3"/>
          <p:cNvSpPr txBox="1">
            <a:spLocks noChangeArrowheads="1"/>
          </p:cNvSpPr>
          <p:nvPr/>
        </p:nvSpPr>
        <p:spPr bwMode="blackWhite">
          <a:xfrm>
            <a:off x="273051" y="6079032"/>
            <a:ext cx="10974388" cy="618631"/>
          </a:xfrm>
          <a:prstGeom prst="rect">
            <a:avLst/>
          </a:prstGeom>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2014 Microsoft Corporation. All rights reserved. Microsoft, Windows,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Tree>
    <p:extLst>
      <p:ext uri="{BB962C8B-B14F-4D97-AF65-F5344CB8AC3E}">
        <p14:creationId xmlns:p14="http://schemas.microsoft.com/office/powerpoint/2010/main" val="42332119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4124206"/>
          </a:xfrm>
        </p:spPr>
        <p:txBody>
          <a:bodyPr/>
          <a:lstStyle/>
          <a:p>
            <a:r>
              <a:rPr lang="en-GB" dirty="0" smtClean="0"/>
              <a:t>Basics </a:t>
            </a:r>
          </a:p>
          <a:p>
            <a:r>
              <a:rPr lang="en-GB" dirty="0" smtClean="0"/>
              <a:t>Automation</a:t>
            </a:r>
          </a:p>
          <a:p>
            <a:r>
              <a:rPr lang="en-GB" dirty="0" smtClean="0"/>
              <a:t>Monitoring</a:t>
            </a:r>
          </a:p>
          <a:p>
            <a:r>
              <a:rPr lang="en-GB" dirty="0" smtClean="0"/>
              <a:t>Troubleshooting</a:t>
            </a:r>
          </a:p>
          <a:p>
            <a:r>
              <a:rPr lang="en-GB" dirty="0" smtClean="0"/>
              <a:t>Useful scripts</a:t>
            </a:r>
          </a:p>
          <a:p>
            <a:endParaRPr lang="en-GB" dirty="0" smtClean="0"/>
          </a:p>
        </p:txBody>
      </p:sp>
      <p:sp>
        <p:nvSpPr>
          <p:cNvPr id="3" name="Title 2"/>
          <p:cNvSpPr>
            <a:spLocks noGrp="1"/>
          </p:cNvSpPr>
          <p:nvPr>
            <p:ph type="title"/>
          </p:nvPr>
        </p:nvSpPr>
        <p:spPr/>
        <p:txBody>
          <a:bodyPr/>
          <a:lstStyle/>
          <a:p>
            <a:r>
              <a:rPr lang="en-GB" dirty="0" smtClean="0"/>
              <a:t>Agenda</a:t>
            </a:r>
            <a:endParaRPr lang="en-GB" dirty="0"/>
          </a:p>
        </p:txBody>
      </p:sp>
    </p:spTree>
    <p:extLst>
      <p:ext uri="{BB962C8B-B14F-4D97-AF65-F5344CB8AC3E}">
        <p14:creationId xmlns:p14="http://schemas.microsoft.com/office/powerpoint/2010/main" val="3307992853"/>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Starting with the basics</a:t>
            </a:r>
            <a:endParaRPr lang="en-GB" dirty="0"/>
          </a:p>
        </p:txBody>
      </p:sp>
    </p:spTree>
    <p:extLst>
      <p:ext uri="{BB962C8B-B14F-4D97-AF65-F5344CB8AC3E}">
        <p14:creationId xmlns:p14="http://schemas.microsoft.com/office/powerpoint/2010/main" val="2537718409"/>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5503045"/>
          </a:xfrm>
        </p:spPr>
        <p:txBody>
          <a:bodyPr/>
          <a:lstStyle/>
          <a:p>
            <a:r>
              <a:rPr lang="en-GB" dirty="0" smtClean="0"/>
              <a:t>Similar in concept to Unix-like management shells</a:t>
            </a:r>
          </a:p>
          <a:p>
            <a:r>
              <a:rPr lang="en-GB" dirty="0" smtClean="0"/>
              <a:t>Simpler in operation as PowerShell is object-oriented</a:t>
            </a:r>
          </a:p>
          <a:p>
            <a:r>
              <a:rPr lang="en-GB" dirty="0" smtClean="0"/>
              <a:t>Commands and parameters are easy to discover through the use of verbs and </a:t>
            </a:r>
            <a:r>
              <a:rPr lang="en-GB" dirty="0" err="1" smtClean="0"/>
              <a:t>autocompletion</a:t>
            </a:r>
            <a:endParaRPr lang="en-GB" dirty="0" smtClean="0"/>
          </a:p>
          <a:p>
            <a:pPr lvl="1"/>
            <a:r>
              <a:rPr lang="en-GB" dirty="0" smtClean="0"/>
              <a:t>For example </a:t>
            </a:r>
            <a:r>
              <a:rPr lang="en-GB" i="1" dirty="0" smtClean="0"/>
              <a:t>Get-Mailbox</a:t>
            </a:r>
            <a:r>
              <a:rPr lang="en-GB" dirty="0" smtClean="0"/>
              <a:t>, </a:t>
            </a:r>
            <a:r>
              <a:rPr lang="en-GB" i="1" dirty="0" smtClean="0"/>
              <a:t>Set-Mailbox</a:t>
            </a:r>
            <a:r>
              <a:rPr lang="en-GB" dirty="0" smtClean="0"/>
              <a:t>, </a:t>
            </a:r>
            <a:r>
              <a:rPr lang="en-GB" i="1" dirty="0" smtClean="0"/>
              <a:t>New-Mailbox</a:t>
            </a:r>
            <a:r>
              <a:rPr lang="en-GB" dirty="0" smtClean="0"/>
              <a:t> </a:t>
            </a:r>
            <a:r>
              <a:rPr lang="en-GB" i="1" dirty="0" smtClean="0"/>
              <a:t>–</a:t>
            </a:r>
            <a:r>
              <a:rPr lang="en-GB" i="1" dirty="0" err="1" smtClean="0"/>
              <a:t>Firstname</a:t>
            </a:r>
            <a:r>
              <a:rPr lang="en-GB" i="1" dirty="0"/>
              <a:t> </a:t>
            </a:r>
            <a:r>
              <a:rPr lang="en-GB" i="1" dirty="0" smtClean="0"/>
              <a:t>–</a:t>
            </a:r>
            <a:r>
              <a:rPr lang="en-GB" i="1" dirty="0" err="1" smtClean="0"/>
              <a:t>Lastname</a:t>
            </a:r>
            <a:endParaRPr lang="en-GB" i="1" dirty="0" smtClean="0"/>
          </a:p>
          <a:p>
            <a:r>
              <a:rPr lang="en-GB" dirty="0" smtClean="0"/>
              <a:t>Pass the output of one command to the next with the pipeline, or store in variables</a:t>
            </a:r>
          </a:p>
          <a:p>
            <a:pPr lvl="1"/>
            <a:r>
              <a:rPr lang="en-GB" i="1" dirty="0" smtClean="0"/>
              <a:t>Get-User | Set-User –Company Contoso</a:t>
            </a:r>
          </a:p>
          <a:p>
            <a:pPr lvl="1"/>
            <a:r>
              <a:rPr lang="en-GB" i="1" dirty="0" smtClean="0"/>
              <a:t>$</a:t>
            </a:r>
            <a:r>
              <a:rPr lang="en-GB" i="1" dirty="0" err="1" smtClean="0"/>
              <a:t>TemplateUser</a:t>
            </a:r>
            <a:r>
              <a:rPr lang="en-GB" i="1" dirty="0" smtClean="0"/>
              <a:t> = Get-User “Template User”</a:t>
            </a:r>
          </a:p>
          <a:p>
            <a:pPr lvl="1"/>
            <a:r>
              <a:rPr lang="en-GB" i="1" dirty="0"/>
              <a:t>Get-User </a:t>
            </a:r>
            <a:r>
              <a:rPr lang="en-GB" i="1" dirty="0" smtClean="0"/>
              <a:t>| Set-User –Company $</a:t>
            </a:r>
            <a:r>
              <a:rPr lang="en-GB" i="1" dirty="0" err="1" smtClean="0"/>
              <a:t>TemplateUser.Company</a:t>
            </a:r>
            <a:endParaRPr lang="en-GB" i="1" dirty="0" smtClean="0"/>
          </a:p>
        </p:txBody>
      </p:sp>
      <p:sp>
        <p:nvSpPr>
          <p:cNvPr id="3" name="Title 2"/>
          <p:cNvSpPr>
            <a:spLocks noGrp="1"/>
          </p:cNvSpPr>
          <p:nvPr>
            <p:ph type="title"/>
          </p:nvPr>
        </p:nvSpPr>
        <p:spPr/>
        <p:txBody>
          <a:bodyPr/>
          <a:lstStyle/>
          <a:p>
            <a:r>
              <a:rPr lang="en-GB" dirty="0" smtClean="0"/>
              <a:t>Key concepts of PowerShell in one slide</a:t>
            </a:r>
            <a:endParaRPr lang="en-GB" dirty="0"/>
          </a:p>
        </p:txBody>
      </p:sp>
    </p:spTree>
    <p:extLst>
      <p:ext uri="{BB962C8B-B14F-4D97-AF65-F5344CB8AC3E}">
        <p14:creationId xmlns:p14="http://schemas.microsoft.com/office/powerpoint/2010/main" val="1100799437"/>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4961358"/>
          </a:xfrm>
        </p:spPr>
        <p:txBody>
          <a:bodyPr/>
          <a:lstStyle/>
          <a:p>
            <a:r>
              <a:rPr lang="en-GB" dirty="0" smtClean="0"/>
              <a:t>PowerShell allows you to pretty much manage </a:t>
            </a:r>
            <a:r>
              <a:rPr lang="en-GB" i="1" dirty="0" smtClean="0"/>
              <a:t>anything</a:t>
            </a:r>
            <a:endParaRPr lang="en-GB" dirty="0" smtClean="0"/>
          </a:p>
          <a:p>
            <a:r>
              <a:rPr lang="en-GB" dirty="0" smtClean="0"/>
              <a:t>We’ll focus on a few core Exchange and Office 365 technologies in this session</a:t>
            </a:r>
          </a:p>
          <a:p>
            <a:r>
              <a:rPr lang="en-GB" dirty="0" smtClean="0"/>
              <a:t>Exchange On-Premises</a:t>
            </a:r>
          </a:p>
          <a:p>
            <a:r>
              <a:rPr lang="en-GB" dirty="0" smtClean="0"/>
              <a:t>Exchange Online</a:t>
            </a:r>
          </a:p>
          <a:p>
            <a:r>
              <a:rPr lang="en-GB" dirty="0" smtClean="0"/>
              <a:t>Windows Azure Active Directory</a:t>
            </a:r>
          </a:p>
          <a:p>
            <a:pPr lvl="1"/>
            <a:endParaRPr lang="en-GB" dirty="0"/>
          </a:p>
        </p:txBody>
      </p:sp>
      <p:sp>
        <p:nvSpPr>
          <p:cNvPr id="3" name="Title 2"/>
          <p:cNvSpPr>
            <a:spLocks noGrp="1"/>
          </p:cNvSpPr>
          <p:nvPr>
            <p:ph type="title"/>
          </p:nvPr>
        </p:nvSpPr>
        <p:spPr/>
        <p:txBody>
          <a:bodyPr/>
          <a:lstStyle/>
          <a:p>
            <a:r>
              <a:rPr lang="en-GB" dirty="0" smtClean="0"/>
              <a:t>What will we focus on managing?</a:t>
            </a:r>
            <a:endParaRPr lang="en-GB" dirty="0"/>
          </a:p>
        </p:txBody>
      </p:sp>
    </p:spTree>
    <p:extLst>
      <p:ext uri="{BB962C8B-B14F-4D97-AF65-F5344CB8AC3E}">
        <p14:creationId xmlns:p14="http://schemas.microsoft.com/office/powerpoint/2010/main" val="90689294"/>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What will we focus on managing?</a:t>
            </a:r>
          </a:p>
        </p:txBody>
      </p:sp>
      <p:pic>
        <p:nvPicPr>
          <p:cNvPr id="4" name="Picture 3"/>
          <p:cNvPicPr>
            <a:picLocks noChangeAspect="1"/>
          </p:cNvPicPr>
          <p:nvPr/>
        </p:nvPicPr>
        <p:blipFill>
          <a:blip r:embed="rId3"/>
          <a:stretch>
            <a:fillRect/>
          </a:stretch>
        </p:blipFill>
        <p:spPr>
          <a:xfrm>
            <a:off x="1105669" y="2057102"/>
            <a:ext cx="10072129" cy="3312368"/>
          </a:xfrm>
          <a:prstGeom prst="rect">
            <a:avLst/>
          </a:prstGeom>
        </p:spPr>
      </p:pic>
      <p:pic>
        <p:nvPicPr>
          <p:cNvPr id="5" name="Picture 4"/>
          <p:cNvPicPr>
            <a:picLocks noChangeAspect="1"/>
          </p:cNvPicPr>
          <p:nvPr/>
        </p:nvPicPr>
        <p:blipFill>
          <a:blip r:embed="rId4"/>
          <a:stretch>
            <a:fillRect/>
          </a:stretch>
        </p:blipFill>
        <p:spPr>
          <a:xfrm>
            <a:off x="4274021" y="2201118"/>
            <a:ext cx="3312368" cy="2968955"/>
          </a:xfrm>
          <a:prstGeom prst="rect">
            <a:avLst/>
          </a:prstGeom>
        </p:spPr>
      </p:pic>
    </p:spTree>
    <p:extLst>
      <p:ext uri="{BB962C8B-B14F-4D97-AF65-F5344CB8AC3E}">
        <p14:creationId xmlns:p14="http://schemas.microsoft.com/office/powerpoint/2010/main" val="244086952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Effect transition="in" filter="fade">
                                      <p:cBhvr>
                                        <p:cTn id="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TEE14 Speaker PPT Template">
  <a:themeElements>
    <a:clrScheme name="Custom 1">
      <a:dk1>
        <a:srgbClr val="505050"/>
      </a:dk1>
      <a:lt1>
        <a:srgbClr val="FFFFFF"/>
      </a:lt1>
      <a:dk2>
        <a:srgbClr val="442359"/>
      </a:dk2>
      <a:lt2>
        <a:srgbClr val="68217A"/>
      </a:lt2>
      <a:accent1>
        <a:srgbClr val="7FBA00"/>
      </a:accent1>
      <a:accent2>
        <a:srgbClr val="DC3C00"/>
      </a:accent2>
      <a:accent3>
        <a:srgbClr val="002050"/>
      </a:accent3>
      <a:accent4>
        <a:srgbClr val="009E49"/>
      </a:accent4>
      <a:accent5>
        <a:srgbClr val="00B294"/>
      </a:accent5>
      <a:accent6>
        <a:srgbClr val="0072C6"/>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_NA_Template_with_TechEd Europe_r03.potx" id="{D1757E1E-F62B-43A3-BA2B-231531828368}" vid="{DB3EECF5-125C-46BC-AC50-75EC4FF82334}"/>
    </a:ext>
  </a:extLst>
</a:theme>
</file>

<file path=ppt/theme/theme2.xml><?xml version="1.0" encoding="utf-8"?>
<a:theme xmlns:a="http://schemas.openxmlformats.org/drawingml/2006/main" name="Office Theme">
  <a:themeElements>
    <a:clrScheme name="Ignite Colros">
      <a:dk1>
        <a:srgbClr val="EB3C00"/>
      </a:dk1>
      <a:lt1>
        <a:srgbClr val="FFFFFF"/>
      </a:lt1>
      <a:dk2>
        <a:srgbClr val="F18B14"/>
      </a:dk2>
      <a:lt2>
        <a:srgbClr val="5D5D5D"/>
      </a:lt2>
      <a:accent1>
        <a:srgbClr val="0070C0"/>
      </a:accent1>
      <a:accent2>
        <a:srgbClr val="7030A0"/>
      </a:accent2>
      <a:accent3>
        <a:srgbClr val="00B050"/>
      </a:accent3>
      <a:accent4>
        <a:srgbClr val="FFC000"/>
      </a:accent4>
      <a:accent5>
        <a:srgbClr val="7F7F7F"/>
      </a:accent5>
      <a:accent6>
        <a:srgbClr val="FFFFFF"/>
      </a:accent6>
      <a:hlink>
        <a:srgbClr val="0563C1"/>
      </a:hlink>
      <a:folHlink>
        <a:srgbClr val="954F72"/>
      </a:folHlink>
    </a:clrScheme>
    <a:fontScheme name="Custom 5">
      <a:majorFont>
        <a:latin typeface="Segoe UI Light"/>
        <a:ea typeface=""/>
        <a:cs typeface=""/>
      </a:majorFont>
      <a:minorFont>
        <a:latin typeface="Segoe UI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365-Summit-Template" id="{9902B3E6-2A0F-4B13-AA32-F6B98562624F}" vid="{E71FDA62-7214-40AF-AB30-4E36C858CB35}"/>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PresentationsDoc" ma:contentTypeID="0x010100CBE8A0D253ED1A4AAAE93FF9B973EB7E0027C1F5D9CEFE6046B3BCA4D310D11AA7" ma:contentTypeVersion="25" ma:contentTypeDescription="" ma:contentTypeScope="" ma:versionID="811ef41e954035cd29ce0c884bac93e3">
  <xsd:schema xmlns:xsd="http://www.w3.org/2001/XMLSchema" xmlns:xs="http://www.w3.org/2001/XMLSchema" xmlns:p="http://schemas.microsoft.com/office/2006/metadata/properties" xmlns:ns1="http://schemas.microsoft.com/sharepoint/v3" xmlns:ns2="e36bfbf9-5e42-489c-a259-4c54eb22cb57" xmlns:ns3="230e9df3-be65-4c73-a93b-d1236ebd677e" targetNamespace="http://schemas.microsoft.com/office/2006/metadata/properties" ma:root="true" ma:fieldsID="9c578a67b7ebda485b9f38997ab9a609" ns1:_="" ns2:_="" ns3:_="">
    <xsd:import namespace="http://schemas.microsoft.com/sharepoint/v3"/>
    <xsd:import namespace="e36bfbf9-5e42-489c-a259-4c54eb22cb57"/>
    <xsd:import namespace="230e9df3-be65-4c73-a93b-d1236ebd677e"/>
    <xsd:element name="properties">
      <xsd:complexType>
        <xsd:sequence>
          <xsd:element name="documentManagement">
            <xsd:complexType>
              <xsd:all>
                <xsd:element ref="ns2:i23d7ba649194ae1bace8707520bbe5b" minOccurs="0"/>
                <xsd:element ref="ns3:TaxCatchAll" minOccurs="0"/>
                <xsd:element ref="ns3:TaxCatchAllLabel" minOccurs="0"/>
                <xsd:element ref="ns2:l3c4e8b902d24cac82560b32d42c7cb4" minOccurs="0"/>
                <xsd:element ref="ns2:o359a72c0e394a2bbc3ef6c803acc180" minOccurs="0"/>
                <xsd:element ref="ns2:Event_x0020_Start_x0020_Date" minOccurs="0"/>
                <xsd:element ref="ns2:Event_x0020_End_x0020_Date" minOccurs="0"/>
                <xsd:element ref="ns2:Presentation_x0020_Date" minOccurs="0"/>
                <xsd:element ref="ns2:MS_x0020_Speaker" minOccurs="0"/>
                <xsd:element ref="ns2:External_x0020_Speaker" minOccurs="0"/>
                <xsd:element ref="ns2:o915802bd8fb417bbe5f6f423fd076a0" minOccurs="0"/>
                <xsd:element ref="ns2:g9dd8d57dc62470db6c80d9bb76f6f98" minOccurs="0"/>
                <xsd:element ref="ns2:ha6fe286c6b34f98b7bef39f1ccb86a0" minOccurs="0"/>
                <xsd:element ref="ns2:Session_x0020_Code" minOccurs="0"/>
                <xsd:element ref="ns2:MS_x0020_Content_x0020_Owner" minOccurs="0"/>
                <xsd:element ref="ns2:o05f84fa51b8493184c53e88c1048d4a" minOccurs="0"/>
                <xsd:element ref="ns2:SharedWithUsers" minOccurs="0"/>
                <xsd:element ref="ns3:TaxKeywordTaxHTField" minOccurs="0"/>
                <xsd:element ref="ns1:AverageRating" minOccurs="0"/>
                <xsd:element ref="ns1:RatingCount" minOccurs="0"/>
                <xsd:element ref="ns1:RatedBy" minOccurs="0"/>
                <xsd:element ref="ns1:Ratings" minOccurs="0"/>
                <xsd:element ref="ns1:LikesCount" minOccurs="0"/>
                <xsd:element ref="ns1:LikedB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34" nillable="true" ma:displayName="Rating (0-5)" ma:decimals="2" ma:description="Average value of all the ratings that have been submitted" ma:internalName="AverageRating" ma:readOnly="true">
      <xsd:simpleType>
        <xsd:restriction base="dms:Number"/>
      </xsd:simpleType>
    </xsd:element>
    <xsd:element name="RatingCount" ma:index="35" nillable="true" ma:displayName="Number of Ratings" ma:decimals="0" ma:description="Number of ratings submitted" ma:internalName="RatingCount" ma:readOnly="true">
      <xsd:simpleType>
        <xsd:restriction base="dms:Number"/>
      </xsd:simpleType>
    </xsd:element>
    <xsd:element name="RatedBy" ma:index="36" nillable="true" ma:displayName="Rated By" ma:description="Users rated the item." ma:hidden="true" ma:list="UserInfo" ma:internalName="RatedBy">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Ratings" ma:index="37" nillable="true" ma:displayName="User ratings" ma:description="User ratings for the item" ma:hidden="true" ma:internalName="Ratings">
      <xsd:simpleType>
        <xsd:restriction base="dms:Note"/>
      </xsd:simpleType>
    </xsd:element>
    <xsd:element name="LikesCount" ma:index="38" nillable="true" ma:displayName="Number of Likes" ma:internalName="LikesCount">
      <xsd:simpleType>
        <xsd:restriction base="dms:Unknown"/>
      </xsd:simpleType>
    </xsd:element>
    <xsd:element name="LikedBy" ma:index="39" nillable="true" ma:displayName="Liked By" ma:hidden="true" ma:list="UserInfo" ma:internalName="LikedBy">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e36bfbf9-5e42-489c-a259-4c54eb22cb57" elementFormDefault="qualified">
    <xsd:import namespace="http://schemas.microsoft.com/office/2006/documentManagement/types"/>
    <xsd:import namespace="http://schemas.microsoft.com/office/infopath/2007/PartnerControls"/>
    <xsd:element name="i23d7ba649194ae1bace8707520bbe5b" ma:index="8" nillable="true" ma:taxonomy="true" ma:internalName="i23d7ba649194ae1bace8707520bbe5b" ma:taxonomyFieldName="Event_x0020_Name" ma:displayName="Event Name" ma:default="" ma:fieldId="{223d7ba6-4919-4ae1-bace-8707520bbe5b}" ma:sspId="e385fb40-52d4-4fae-9c5b-3e8ff8a5878e" ma:termSetId="32cfb7b5-aebe-4989-95ed-0d5619f5d6c0" ma:anchorId="eaa4d92a-3824-4a49-92be-7ef169e4e325" ma:open="false" ma:isKeyword="false">
      <xsd:complexType>
        <xsd:sequence>
          <xsd:element ref="pc:Terms" minOccurs="0" maxOccurs="1"/>
        </xsd:sequence>
      </xsd:complexType>
    </xsd:element>
    <xsd:element name="l3c4e8b902d24cac82560b32d42c7cb4" ma:index="12" nillable="true" ma:taxonomy="true" ma:internalName="l3c4e8b902d24cac82560b32d42c7cb4" ma:taxonomyFieldName="Event_x0020_Location" ma:displayName="Event Location" ma:default="" ma:fieldId="{53c4e8b9-02d2-4cac-8256-0b32d42c7cb4}" ma:sspId="e385fb40-52d4-4fae-9c5b-3e8ff8a5878e" ma:termSetId="ff02addd-433e-4baa-a831-22be402789db" ma:anchorId="00000000-0000-0000-0000-000000000000" ma:open="false" ma:isKeyword="false">
      <xsd:complexType>
        <xsd:sequence>
          <xsd:element ref="pc:Terms" minOccurs="0" maxOccurs="1"/>
        </xsd:sequence>
      </xsd:complexType>
    </xsd:element>
    <xsd:element name="o359a72c0e394a2bbc3ef6c803acc180" ma:index="14" nillable="true" ma:taxonomy="true" ma:internalName="o359a72c0e394a2bbc3ef6c803acc180" ma:taxonomyFieldName="Event_x0020_Venue" ma:displayName="Event Venue" ma:default="" ma:fieldId="{8359a72c-0e39-4a2b-bc3e-f6c803acc180}" ma:sspId="e385fb40-52d4-4fae-9c5b-3e8ff8a5878e" ma:termSetId="ff02addd-433e-4baa-a831-22be402789db" ma:anchorId="d989be80-0593-11e1-be50-0800200c9a66" ma:open="false" ma:isKeyword="false">
      <xsd:complexType>
        <xsd:sequence>
          <xsd:element ref="pc:Terms" minOccurs="0" maxOccurs="1"/>
        </xsd:sequence>
      </xsd:complexType>
    </xsd:element>
    <xsd:element name="Event_x0020_Start_x0020_Date" ma:index="16" nillable="true" ma:displayName="Event Start Date" ma:format="DateOnly" ma:internalName="Event_x0020_Start_x0020_Date">
      <xsd:simpleType>
        <xsd:restriction base="dms:DateTime"/>
      </xsd:simpleType>
    </xsd:element>
    <xsd:element name="Event_x0020_End_x0020_Date" ma:index="17" nillable="true" ma:displayName="Event End Date" ma:format="DateOnly" ma:internalName="Event_x0020_End_x0020_Date">
      <xsd:simpleType>
        <xsd:restriction base="dms:DateTime"/>
      </xsd:simpleType>
    </xsd:element>
    <xsd:element name="Presentation_x0020_Date" ma:index="18" nillable="true" ma:displayName="Presentation Date" ma:format="DateOnly" ma:internalName="Presentation_x0020_Date">
      <xsd:simpleType>
        <xsd:restriction base="dms:DateTime"/>
      </xsd:simpleType>
    </xsd:element>
    <xsd:element name="MS_x0020_Speaker" ma:index="19" nillable="true" ma:displayName="MS Speaker" ma:list="UserInfo" ma:SharePointGroup="0" ma:internalName="MS_x0020_Speaker" ma:readOnly="false"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20" nillable="true" ma:displayName="External Speaker" ma:internalName="External_x0020_Speaker">
      <xsd:simpleType>
        <xsd:restriction base="dms:Text">
          <xsd:maxLength value="255"/>
        </xsd:restriction>
      </xsd:simpleType>
    </xsd:element>
    <xsd:element name="o915802bd8fb417bbe5f6f423fd076a0" ma:index="21" nillable="true" ma:taxonomy="true" ma:internalName="o915802bd8fb417bbe5f6f423fd076a0" ma:taxonomyFieldName="Audience1" ma:displayName="Audience" ma:default="" ma:fieldId="{8915802b-d8fb-417b-be5f-6f423fd076a0}" ma:taxonomyMulti="true" ma:sspId="e385fb40-52d4-4fae-9c5b-3e8ff8a5878e" ma:termSetId="02c0b350-7782-44ed-b079-a5ef0c1b9fe9" ma:anchorId="00000000-0000-0000-0000-000000000000" ma:open="false" ma:isKeyword="false">
      <xsd:complexType>
        <xsd:sequence>
          <xsd:element ref="pc:Terms" minOccurs="0" maxOccurs="1"/>
        </xsd:sequence>
      </xsd:complexType>
    </xsd:element>
    <xsd:element name="g9dd8d57dc62470db6c80d9bb76f6f98" ma:index="23" nillable="true" ma:taxonomy="true" ma:internalName="g9dd8d57dc62470db6c80d9bb76f6f98" ma:taxonomyFieldName="Product" ma:displayName="Product" ma:default="" ma:fieldId="{09dd8d57-dc62-470d-b6c8-0d9bb76f6f98}" ma:taxonomyMulti="true" ma:sspId="e385fb40-52d4-4fae-9c5b-3e8ff8a5878e" ma:termSetId="9bb0a48c-16c3-4e7a-9e9e-0bc708463e1a" ma:anchorId="00000000-0000-0000-0000-000000000000" ma:open="false" ma:isKeyword="false">
      <xsd:complexType>
        <xsd:sequence>
          <xsd:element ref="pc:Terms" minOccurs="0" maxOccurs="1"/>
        </xsd:sequence>
      </xsd:complexType>
    </xsd:element>
    <xsd:element name="ha6fe286c6b34f98b7bef39f1ccb86a0" ma:index="25" nillable="true" ma:taxonomy="true" ma:internalName="ha6fe286c6b34f98b7bef39f1ccb86a0" ma:taxonomyFieldName="Campaign" ma:displayName="Campaign" ma:default="" ma:fieldId="{1a6fe286-c6b3-4f98-b7be-f39f1ccb86a0}" ma:sspId="e385fb40-52d4-4fae-9c5b-3e8ff8a5878e" ma:termSetId="eb6054b1-3a98-4c79-97b4-d20150dd266e" ma:anchorId="00000000-0000-0000-0000-000000000000" ma:open="false" ma:isKeyword="false">
      <xsd:complexType>
        <xsd:sequence>
          <xsd:element ref="pc:Terms" minOccurs="0" maxOccurs="1"/>
        </xsd:sequence>
      </xsd:complexType>
    </xsd:element>
    <xsd:element name="Session_x0020_Code" ma:index="27" nillable="true" ma:displayName="Session Code" ma:internalName="Session_x0020_Code">
      <xsd:simpleType>
        <xsd:restriction base="dms:Text">
          <xsd:maxLength value="255"/>
        </xsd:restriction>
      </xsd:simpleType>
    </xsd:element>
    <xsd:element name="MS_x0020_Content_x0020_Owner" ma:index="28"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o05f84fa51b8493184c53e88c1048d4a" ma:index="29" nillable="true" ma:taxonomy="true" ma:internalName="o05f84fa51b8493184c53e88c1048d4a" ma:taxonomyFieldName="Track" ma:displayName="Track" ma:default="" ma:fieldId="{805f84fa-51b8-4931-84c5-3e88c1048d4a}" ma:sspId="e385fb40-52d4-4fae-9c5b-3e8ff8a5878e" ma:termSetId="da6d8183-76e5-42e9-8164-851f077ee475" ma:anchorId="00000000-0000-0000-0000-000000000000" ma:open="true" ma:isKeyword="false">
      <xsd:complexType>
        <xsd:sequence>
          <xsd:element ref="pc:Terms" minOccurs="0" maxOccurs="1"/>
        </xsd:sequence>
      </xsd:complexType>
    </xsd:element>
    <xsd:element name="SharedWithUsers" ma:index="3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9" nillable="true" ma:displayName="Taxonomy Catch All Column" ma:hidden="true" ma:list="{7c5dec5b-b2d6-455d-9cd7-2e081f89458c}" ma:internalName="TaxCatchAll" ma:showField="CatchAllData" ma:web="e36bfbf9-5e42-489c-a259-4c54eb22cb57">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hidden="true" ma:list="{7c5dec5b-b2d6-455d-9cd7-2e081f89458c}" ma:internalName="TaxCatchAllLabel" ma:readOnly="true" ma:showField="CatchAllDataLabel" ma:web="e36bfbf9-5e42-489c-a259-4c54eb22cb57">
      <xsd:complexType>
        <xsd:complexContent>
          <xsd:extension base="dms:MultiChoiceLookup">
            <xsd:sequence>
              <xsd:element name="Value" type="dms:Lookup" maxOccurs="unbounded" minOccurs="0" nillable="true"/>
            </xsd:sequence>
          </xsd:extension>
        </xsd:complexContent>
      </xsd:complexType>
    </xsd:element>
    <xsd:element name="TaxKeywordTaxHTField" ma:index="33" nillable="true" ma:taxonomy="true" ma:internalName="TaxKeywordTaxHTField" ma:taxonomyFieldName="TaxKeyword" ma:displayName="Enterprise Keywords" ma:fieldId="{23f27201-bee3-471e-b2e7-b64fd8b7ca38}" ma:taxonomyMulti="true" ma:sspId="e385fb40-52d4-4fae-9c5b-3e8ff8a5878e" ma:termSetId="00000000-0000-0000-0000-000000000000" ma:anchorId="00000000-0000-0000-0000-000000000000" ma:open="true" ma:isKeyword="tru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230e9df3-be65-4c73-a93b-d1236ebd677e">
      <Value>404</Value>
      <Value>403</Value>
      <Value>9</Value>
    </TaxCatchAll>
    <Event_x0020_End_x0020_Date xmlns="e36bfbf9-5e42-489c-a259-4c54eb22cb57">2014-10-31T07:00:00+00:00</Event_x0020_End_x0020_Date>
    <Event_x0020_Start_x0020_Date xmlns="e36bfbf9-5e42-489c-a259-4c54eb22cb57">2014-10-27T07:00:00+00:00</Event_x0020_Start_x0020_Date>
    <MS_x0020_Speaker xmlns="e36bfbf9-5e42-489c-a259-4c54eb22cb57">
      <UserInfo>
        <DisplayName/>
        <AccountId xsi:nil="true"/>
        <AccountType/>
      </UserInfo>
    </MS_x0020_Speaker>
    <External_x0020_Speaker xmlns="e36bfbf9-5e42-489c-a259-4c54eb22cb57">Steve Goodman</External_x0020_Speaker>
    <Session_x0020_Code xmlns="e36bfbf9-5e42-489c-a259-4c54eb22cb57">OFC-B220</Session_x0020_Code>
    <Presentation_x0020_Date xmlns="e36bfbf9-5e42-489c-a259-4c54eb22cb57">2014-10-31T00:00:00+01:00</Presentation_x0020_Date>
    <MS_x0020_Content_x0020_Owner xmlns="e36bfbf9-5e42-489c-a259-4c54eb22cb57">
      <UserInfo>
        <DisplayName/>
        <AccountId xsi:nil="true"/>
        <AccountType/>
      </UserInfo>
    </MS_x0020_Content_x0020_Owner>
    <o359a72c0e394a2bbc3ef6c803acc180 xmlns="e36bfbf9-5e42-489c-a259-4c54eb22cb57">
      <Terms xmlns="http://schemas.microsoft.com/office/infopath/2007/PartnerControls"/>
    </o359a72c0e394a2bbc3ef6c803acc180>
    <o05f84fa51b8493184c53e88c1048d4a xmlns="e36bfbf9-5e42-489c-a259-4c54eb22cb57">
      <Terms xmlns="http://schemas.microsoft.com/office/infopath/2007/PartnerControls"/>
    </o05f84fa51b8493184c53e88c1048d4a>
    <g9dd8d57dc62470db6c80d9bb76f6f98 xmlns="e36bfbf9-5e42-489c-a259-4c54eb22cb57">
      <Terms xmlns="http://schemas.microsoft.com/office/infopath/2007/PartnerControls"/>
    </g9dd8d57dc62470db6c80d9bb76f6f98>
    <ha6fe286c6b34f98b7bef39f1ccb86a0 xmlns="e36bfbf9-5e42-489c-a259-4c54eb22cb57">
      <Terms xmlns="http://schemas.microsoft.com/office/infopath/2007/PartnerControls"/>
    </ha6fe286c6b34f98b7bef39f1ccb86a0>
    <o915802bd8fb417bbe5f6f423fd076a0 xmlns="e36bfbf9-5e42-489c-a259-4c54eb22cb57">
      <Terms xmlns="http://schemas.microsoft.com/office/infopath/2007/PartnerControls">
        <TermInfo xmlns="http://schemas.microsoft.com/office/infopath/2007/PartnerControls">
          <TermName xmlns="http://schemas.microsoft.com/office/infopath/2007/PartnerControls">developers</TermName>
          <TermId xmlns="http://schemas.microsoft.com/office/infopath/2007/PartnerControls">8e4a08dc-5d95-4156-ab65-f22579a1592a</TermId>
        </TermInfo>
      </Terms>
    </o915802bd8fb417bbe5f6f423fd076a0>
    <i23d7ba649194ae1bace8707520bbe5b xmlns="e36bfbf9-5e42-489c-a259-4c54eb22cb57">
      <Terms xmlns="http://schemas.microsoft.com/office/infopath/2007/PartnerControls">
        <TermInfo xmlns="http://schemas.microsoft.com/office/infopath/2007/PartnerControls">
          <TermName xmlns="http://schemas.microsoft.com/office/infopath/2007/PartnerControls">Microsoft Tech Ed Europe</TermName>
          <TermId xmlns="http://schemas.microsoft.com/office/infopath/2007/PartnerControls">2ad4cbe5-cbd8-4c11-b9ea-b3b61d12fe53</TermId>
        </TermInfo>
      </Terms>
    </i23d7ba649194ae1bace8707520bbe5b>
    <l3c4e8b902d24cac82560b32d42c7cb4 xmlns="e36bfbf9-5e42-489c-a259-4c54eb22cb57">
      <Terms xmlns="http://schemas.microsoft.com/office/infopath/2007/PartnerControls">
        <TermInfo xmlns="http://schemas.microsoft.com/office/infopath/2007/PartnerControls">
          <TermName xmlns="http://schemas.microsoft.com/office/infopath/2007/PartnerControls">Barcelona (city)</TermName>
          <TermId xmlns="http://schemas.microsoft.com/office/infopath/2007/PartnerControls">213d5e7e-dd18-4cc5-88dd-2ae8743b9c93</TermId>
        </TermInfo>
      </Terms>
    </l3c4e8b902d24cac82560b32d42c7cb4>
    <LikesCount xmlns="http://schemas.microsoft.com/sharepoint/v3" xsi:nil="true"/>
    <Ratings xmlns="http://schemas.microsoft.com/sharepoint/v3" xsi:nil="true"/>
    <LikedBy xmlns="http://schemas.microsoft.com/sharepoint/v3">
      <UserInfo>
        <DisplayName/>
        <AccountId xsi:nil="true"/>
        <AccountType/>
      </UserInfo>
    </LikedBy>
    <TaxKeywordTaxHTField xmlns="230e9df3-be65-4c73-a93b-d1236ebd677e">
      <Terms xmlns="http://schemas.microsoft.com/office/infopath/2007/PartnerControls"/>
    </TaxKeywordTaxHTField>
    <RatedBy xmlns="http://schemas.microsoft.com/sharepoint/v3">
      <UserInfo>
        <DisplayName/>
        <AccountId xsi:nil="true"/>
        <AccountType/>
      </UserInfo>
    </RatedBy>
  </documentManagement>
</p:properties>
</file>

<file path=customXml/itemProps1.xml><?xml version="1.0" encoding="utf-8"?>
<ds:datastoreItem xmlns:ds="http://schemas.openxmlformats.org/officeDocument/2006/customXml" ds:itemID="{EB2BAF43-38DA-445C-8D99-C946FB2BF1E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e36bfbf9-5e42-489c-a259-4c54eb22cb57"/>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3.xml><?xml version="1.0" encoding="utf-8"?>
<ds:datastoreItem xmlns:ds="http://schemas.openxmlformats.org/officeDocument/2006/customXml" ds:itemID="{F990F116-B58F-4255-B05B-DA3808E0E5C6}">
  <ds:schemaRefs>
    <ds:schemaRef ds:uri="http://purl.org/dc/terms/"/>
    <ds:schemaRef ds:uri="http://schemas.microsoft.com/office/2006/metadata/properties"/>
    <ds:schemaRef ds:uri="e36bfbf9-5e42-489c-a259-4c54eb22cb57"/>
    <ds:schemaRef ds:uri="http://schemas.microsoft.com/office/2006/documentManagement/types"/>
    <ds:schemaRef ds:uri="230e9df3-be65-4c73-a93b-d1236ebd677e"/>
    <ds:schemaRef ds:uri="http://www.w3.org/XML/1998/namespace"/>
    <ds:schemaRef ds:uri="http://purl.org/dc/dcmitype/"/>
    <ds:schemaRef ds:uri="http://schemas.microsoft.com/office/infopath/2007/PartnerControls"/>
    <ds:schemaRef ds:uri="http://schemas.openxmlformats.org/package/2006/metadata/core-properties"/>
    <ds:schemaRef ds:uri="http://schemas.microsoft.com/sharepoint/v3"/>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TEE14 Speaker PPT Template_v02</Template>
  <TotalTime>2</TotalTime>
  <Words>4698</Words>
  <Application>Microsoft Office PowerPoint</Application>
  <PresentationFormat>Custom</PresentationFormat>
  <Paragraphs>370</Paragraphs>
  <Slides>44</Slides>
  <Notes>29</Notes>
  <HiddenSlides>0</HiddenSlides>
  <MMClips>0</MMClips>
  <ScaleCrop>false</ScaleCrop>
  <HeadingPairs>
    <vt:vector size="6" baseType="variant">
      <vt:variant>
        <vt:lpstr>Fonts Used</vt:lpstr>
      </vt:variant>
      <vt:variant>
        <vt:i4>12</vt:i4>
      </vt:variant>
      <vt:variant>
        <vt:lpstr>Theme</vt:lpstr>
      </vt:variant>
      <vt:variant>
        <vt:i4>2</vt:i4>
      </vt:variant>
      <vt:variant>
        <vt:lpstr>Slide Titles</vt:lpstr>
      </vt:variant>
      <vt:variant>
        <vt:i4>44</vt:i4>
      </vt:variant>
    </vt:vector>
  </HeadingPairs>
  <TitlesOfParts>
    <vt:vector size="58" baseType="lpstr">
      <vt:lpstr>Arial</vt:lpstr>
      <vt:lpstr>Calibri</vt:lpstr>
      <vt:lpstr>Consolas</vt:lpstr>
      <vt:lpstr>Lucida Console</vt:lpstr>
      <vt:lpstr>Segoe Pro Light</vt:lpstr>
      <vt:lpstr>Segoe Pro SemiLight</vt:lpstr>
      <vt:lpstr>Segoe Semibold</vt:lpstr>
      <vt:lpstr>Segoe UI</vt:lpstr>
      <vt:lpstr>Segoe UI Black</vt:lpstr>
      <vt:lpstr>Segoe UI Light</vt:lpstr>
      <vt:lpstr>Segoe UI Semibold</vt:lpstr>
      <vt:lpstr>Wingdings</vt:lpstr>
      <vt:lpstr>TEE14 Speaker PPT Template</vt:lpstr>
      <vt:lpstr>Office Theme</vt:lpstr>
      <vt:lpstr>PowerPoint Presentation</vt:lpstr>
      <vt:lpstr>Black Belt Exchange and Office 365 PowerShell  </vt:lpstr>
      <vt:lpstr>Welcome</vt:lpstr>
      <vt:lpstr>Welcome</vt:lpstr>
      <vt:lpstr>Agenda</vt:lpstr>
      <vt:lpstr>Starting with the basics</vt:lpstr>
      <vt:lpstr>Key concepts of PowerShell in one slide</vt:lpstr>
      <vt:lpstr>What will we focus on managing?</vt:lpstr>
      <vt:lpstr>What will we focus on managing?</vt:lpstr>
      <vt:lpstr>Connecting to Exchange On-Premises</vt:lpstr>
      <vt:lpstr>Connecting to Exchange Online</vt:lpstr>
      <vt:lpstr>Using Both</vt:lpstr>
      <vt:lpstr>Connecting to Azure Active Directory</vt:lpstr>
      <vt:lpstr>Managing WAAD Sync Operations</vt:lpstr>
      <vt:lpstr>What does all that give us?</vt:lpstr>
      <vt:lpstr>For example:</vt:lpstr>
      <vt:lpstr>Demo</vt:lpstr>
      <vt:lpstr>Automation</vt:lpstr>
      <vt:lpstr>What can you automate?</vt:lpstr>
      <vt:lpstr>A few more</vt:lpstr>
      <vt:lpstr>Even more… and the list doesn’t end here</vt:lpstr>
      <vt:lpstr>But what should you automate?</vt:lpstr>
      <vt:lpstr>But what should you automate?</vt:lpstr>
      <vt:lpstr>Get the template for doing it once</vt:lpstr>
      <vt:lpstr>Create the template for doing it once</vt:lpstr>
      <vt:lpstr>Use the template for doing it once</vt:lpstr>
      <vt:lpstr>Demo</vt:lpstr>
      <vt:lpstr>Monitoring and Troubleshooting</vt:lpstr>
      <vt:lpstr>What should you monitor?</vt:lpstr>
      <vt:lpstr>Monitoring your environment for growth</vt:lpstr>
      <vt:lpstr>Demo</vt:lpstr>
      <vt:lpstr>Automating Troubleshooting</vt:lpstr>
      <vt:lpstr>Demo</vt:lpstr>
      <vt:lpstr>Generating Environment Reports</vt:lpstr>
      <vt:lpstr>Exchange Environment Report</vt:lpstr>
      <vt:lpstr>Creating your own environment report</vt:lpstr>
      <vt:lpstr>Demo</vt:lpstr>
      <vt:lpstr>Summary</vt:lpstr>
      <vt:lpstr>Summary</vt:lpstr>
      <vt:lpstr>Resources</vt:lpstr>
      <vt:lpstr>PowerPoint Presentation</vt:lpstr>
      <vt:lpstr>Office 365</vt:lpstr>
      <vt:lpstr>SUBMIT YOUR TECHED EVALUATIONS</vt:lpstr>
      <vt:lpstr>PowerPoint Presentation</vt:lpstr>
    </vt:vector>
  </TitlesOfParts>
  <Manager>&lt;Speech writer name goes here&gt;</Manager>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Black Belt Exchange and Office 365 PowerShell</dc:title>
  <dc:subject>TechEd 2014</dc:subject>
  <dc:creator>Shows</dc:creator>
  <cp:keywords/>
  <dc:description>Template: Jordan Cayabyab, Artitudes Design
Formatting: 
Audience Type:</dc:description>
  <cp:lastModifiedBy>Shows</cp:lastModifiedBy>
  <cp:revision>6</cp:revision>
  <dcterms:created xsi:type="dcterms:W3CDTF">2014-10-26T11:35:15Z</dcterms:created>
  <dcterms:modified xsi:type="dcterms:W3CDTF">2014-10-31T10:21:52Z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0x010100CBE8A0D253ED1A4AAAE93FF9B973EB7E0027C1F5D9CEFE6046B3BCA4D310D11AA7</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
  </property>
  <property fmtid="{D5CDD505-2E9C-101B-9397-08002B2CF9AE}" pid="7" name="Track">
    <vt:lpwstr/>
  </property>
  <property fmtid="{D5CDD505-2E9C-101B-9397-08002B2CF9AE}" pid="8" name="Event Location">
    <vt:lpwstr>404;#Barcelona (city)|213d5e7e-dd18-4cc5-88dd-2ae8743b9c93</vt:lpwstr>
  </property>
  <property fmtid="{D5CDD505-2E9C-101B-9397-08002B2CF9AE}" pid="9" name="Campaign">
    <vt:lpwstr/>
  </property>
  <property fmtid="{D5CDD505-2E9C-101B-9397-08002B2CF9AE}" pid="10" name="Audience1">
    <vt:lpwstr>9;#developers|8e4a08dc-5d95-4156-ab65-f22579a1592a</vt:lpwstr>
  </property>
  <property fmtid="{D5CDD505-2E9C-101B-9397-08002B2CF9AE}" pid="11" name="Event Name">
    <vt:lpwstr>403;#Microsoft Tech Ed Europe|2ad4cbe5-cbd8-4c11-b9ea-b3b61d12fe53</vt:lpwstr>
  </property>
  <property fmtid="{D5CDD505-2E9C-101B-9397-08002B2CF9AE}" pid="12" name="TaxKeyword">
    <vt:lpwstr/>
  </property>
</Properties>
</file>