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84" r:id="rId5"/>
    <p:sldMasterId id="2147484321" r:id="rId6"/>
  </p:sldMasterIdLst>
  <p:notesMasterIdLst>
    <p:notesMasterId r:id="rId30"/>
  </p:notesMasterIdLst>
  <p:handoutMasterIdLst>
    <p:handoutMasterId r:id="rId31"/>
  </p:handoutMasterIdLst>
  <p:sldIdLst>
    <p:sldId id="295" r:id="rId7"/>
    <p:sldId id="296" r:id="rId8"/>
    <p:sldId id="297" r:id="rId9"/>
    <p:sldId id="298" r:id="rId10"/>
    <p:sldId id="299" r:id="rId11"/>
    <p:sldId id="300" r:id="rId12"/>
    <p:sldId id="301" r:id="rId13"/>
    <p:sldId id="302" r:id="rId14"/>
    <p:sldId id="303" r:id="rId15"/>
    <p:sldId id="304" r:id="rId16"/>
    <p:sldId id="305" r:id="rId17"/>
    <p:sldId id="306" r:id="rId18"/>
    <p:sldId id="307" r:id="rId19"/>
    <p:sldId id="308" r:id="rId20"/>
    <p:sldId id="309" r:id="rId21"/>
    <p:sldId id="310" r:id="rId22"/>
    <p:sldId id="311" r:id="rId23"/>
    <p:sldId id="312" r:id="rId24"/>
    <p:sldId id="293" r:id="rId25"/>
    <p:sldId id="294" r:id="rId26"/>
    <p:sldId id="289" r:id="rId27"/>
    <p:sldId id="290" r:id="rId28"/>
    <p:sldId id="291" r:id="rId29"/>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80673" autoAdjust="0"/>
  </p:normalViewPr>
  <p:slideViewPr>
    <p:cSldViewPr snapToObjects="1">
      <p:cViewPr varScale="1">
        <p:scale>
          <a:sx n="107" d="100"/>
          <a:sy n="107" d="100"/>
        </p:scale>
        <p:origin x="588" y="108"/>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66" d="100"/>
        <a:sy n="66" d="100"/>
      </p:scale>
      <p:origin x="0" y="0"/>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10/29/2014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10/29/2014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261623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509509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Date Placeholder 3"/>
          <p:cNvSpPr>
            <a:spLocks noGrp="1"/>
          </p:cNvSpPr>
          <p:nvPr>
            <p:ph type="dt" idx="10"/>
          </p:nvPr>
        </p:nvSpPr>
        <p:spPr/>
        <p:txBody>
          <a:bodyPr/>
          <a:lstStyle/>
          <a:p>
            <a:fld id="{1BE972D3-2822-49F5-BB7A-261189D8ACD5}" type="datetime1">
              <a:rPr lang="en-US" smtClean="0">
                <a:solidFill>
                  <a:prstClr val="black"/>
                </a:solidFill>
              </a:rPr>
              <a:pPr/>
              <a:t>10/29/2014</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dirty="0" smtClean="0">
                <a:solidFill>
                  <a:prstClr val="black"/>
                </a:solidFill>
              </a:rPr>
              <a:t>Microsoft Office</a:t>
            </a:r>
            <a:endParaRPr lang="en-US" dirty="0">
              <a:solidFill>
                <a:prstClr val="black"/>
              </a:solidFill>
            </a:endParaRPr>
          </a:p>
        </p:txBody>
      </p:sp>
      <p:sp>
        <p:nvSpPr>
          <p:cNvPr id="7" name="Footer Placeholder 6"/>
          <p:cNvSpPr>
            <a:spLocks noGrp="1"/>
          </p:cNvSpPr>
          <p:nvPr>
            <p:ph type="ftr" sz="quarter" idx="13"/>
          </p:nvPr>
        </p:nvSpPr>
        <p:spPr/>
        <p:txBody>
          <a:bodyPr/>
          <a:lstStyle/>
          <a:p>
            <a:pPr marL="236179" defTabSz="931467" eaLnBrk="0" hangingPunct="0"/>
            <a:r>
              <a:rPr lang="en-US" sz="5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326289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3C75CE-7BE7-422C-8E8C-ABE16915B865}"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911050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defTabSz="931658">
              <a:lnSpc>
                <a:spcPts val="2038"/>
              </a:lnSpc>
              <a:spcAft>
                <a:spcPts val="611"/>
              </a:spcAft>
            </a:pPr>
            <a:endParaRPr lang="en-US" dirty="0"/>
          </a:p>
        </p:txBody>
      </p:sp>
      <p:sp>
        <p:nvSpPr>
          <p:cNvPr id="4" name="Slide Number Placeholder 3"/>
          <p:cNvSpPr>
            <a:spLocks noGrp="1"/>
          </p:cNvSpPr>
          <p:nvPr>
            <p:ph type="sldNum" sz="quarter" idx="5"/>
          </p:nvPr>
        </p:nvSpPr>
        <p:spPr/>
        <p:txBody>
          <a:bodyPr/>
          <a:lstStyle/>
          <a:p>
            <a:pPr>
              <a:defRPr/>
            </a:pPr>
            <a:fld id="{895D59B2-0670-964E-B82C-E84CBE5FB555}" type="slidenum">
              <a:rPr lang="en-US">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1220406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10/29/2014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2746288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D353DC-5FD5-4FD2-BFC9-FD046846EEF3}"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577469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016979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40514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23</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141228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099699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475528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83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Segoe UI" panose="020B0502040204020203" pitchFamily="34" charset="0"/>
                <a:ea typeface="MS PGothic" panose="020B0600070205080204" pitchFamily="34" charset="-128"/>
              </a:defRPr>
            </a:lvl1pPr>
            <a:lvl2pPr marL="742950" indent="-285750">
              <a:defRPr sz="1900">
                <a:solidFill>
                  <a:schemeClr val="tx1"/>
                </a:solidFill>
                <a:latin typeface="Segoe UI" panose="020B0502040204020203" pitchFamily="34" charset="0"/>
                <a:ea typeface="MS PGothic" panose="020B0600070205080204" pitchFamily="34" charset="-128"/>
              </a:defRPr>
            </a:lvl2pPr>
            <a:lvl3pPr marL="1143000" indent="-228600">
              <a:defRPr sz="1900">
                <a:solidFill>
                  <a:schemeClr val="tx1"/>
                </a:solidFill>
                <a:latin typeface="Segoe UI" panose="020B0502040204020203" pitchFamily="34" charset="0"/>
                <a:ea typeface="MS PGothic" panose="020B0600070205080204" pitchFamily="34" charset="-128"/>
              </a:defRPr>
            </a:lvl3pPr>
            <a:lvl4pPr marL="1600200" indent="-228600">
              <a:defRPr sz="1900">
                <a:solidFill>
                  <a:schemeClr val="tx1"/>
                </a:solidFill>
                <a:latin typeface="Segoe UI" panose="020B0502040204020203" pitchFamily="34" charset="0"/>
                <a:ea typeface="MS PGothic" panose="020B0600070205080204" pitchFamily="34" charset="-128"/>
              </a:defRPr>
            </a:lvl4pPr>
            <a:lvl5pPr marL="2057400" indent="-228600">
              <a:defRPr sz="1900">
                <a:solidFill>
                  <a:schemeClr val="tx1"/>
                </a:solidFill>
                <a:latin typeface="Segoe UI" panose="020B0502040204020203" pitchFamily="34" charset="0"/>
                <a:ea typeface="MS PGothic" panose="020B0600070205080204" pitchFamily="34" charset="-128"/>
              </a:defRPr>
            </a:lvl5pPr>
            <a:lvl6pPr marL="2514600" indent="-228600" defTabSz="912813" fontAlgn="base">
              <a:spcBef>
                <a:spcPct val="0"/>
              </a:spcBef>
              <a:spcAft>
                <a:spcPct val="0"/>
              </a:spcAft>
              <a:defRPr sz="1900">
                <a:solidFill>
                  <a:schemeClr val="tx1"/>
                </a:solidFill>
                <a:latin typeface="Segoe UI" panose="020B0502040204020203" pitchFamily="34" charset="0"/>
                <a:ea typeface="MS PGothic" panose="020B0600070205080204" pitchFamily="34" charset="-128"/>
              </a:defRPr>
            </a:lvl6pPr>
            <a:lvl7pPr marL="2971800" indent="-228600" defTabSz="912813" fontAlgn="base">
              <a:spcBef>
                <a:spcPct val="0"/>
              </a:spcBef>
              <a:spcAft>
                <a:spcPct val="0"/>
              </a:spcAft>
              <a:defRPr sz="1900">
                <a:solidFill>
                  <a:schemeClr val="tx1"/>
                </a:solidFill>
                <a:latin typeface="Segoe UI" panose="020B0502040204020203" pitchFamily="34" charset="0"/>
                <a:ea typeface="MS PGothic" panose="020B0600070205080204" pitchFamily="34" charset="-128"/>
              </a:defRPr>
            </a:lvl7pPr>
            <a:lvl8pPr marL="3429000" indent="-228600" defTabSz="912813" fontAlgn="base">
              <a:spcBef>
                <a:spcPct val="0"/>
              </a:spcBef>
              <a:spcAft>
                <a:spcPct val="0"/>
              </a:spcAft>
              <a:defRPr sz="1900">
                <a:solidFill>
                  <a:schemeClr val="tx1"/>
                </a:solidFill>
                <a:latin typeface="Segoe UI" panose="020B0502040204020203" pitchFamily="34" charset="0"/>
                <a:ea typeface="MS PGothic" panose="020B0600070205080204" pitchFamily="34" charset="-128"/>
              </a:defRPr>
            </a:lvl8pPr>
            <a:lvl9pPr marL="3886200" indent="-228600" defTabSz="912813" fontAlgn="base">
              <a:spcBef>
                <a:spcPct val="0"/>
              </a:spcBef>
              <a:spcAft>
                <a:spcPct val="0"/>
              </a:spcAft>
              <a:defRPr sz="1900">
                <a:solidFill>
                  <a:schemeClr val="tx1"/>
                </a:solidFill>
                <a:latin typeface="Segoe UI" panose="020B0502040204020203" pitchFamily="34" charset="0"/>
                <a:ea typeface="MS PGothic" panose="020B0600070205080204" pitchFamily="34" charset="-128"/>
              </a:defRPr>
            </a:lvl9pPr>
          </a:lstStyle>
          <a:p>
            <a:fld id="{8B836098-87A7-4D82-913B-753B57D2E26B}" type="slidenum">
              <a:rPr lang="en-US" sz="1200">
                <a:solidFill>
                  <a:prstClr val="black"/>
                </a:solidFill>
                <a:latin typeface="Calibri" panose="020F0502020204030204" pitchFamily="34" charset="0"/>
              </a:rPr>
              <a:pPr/>
              <a:t>6</a:t>
            </a:fld>
            <a:endParaRPr lang="en-US" sz="1200">
              <a:solidFill>
                <a:prstClr val="black"/>
              </a:solidFill>
              <a:latin typeface="Calibri" panose="020F0502020204030204" pitchFamily="34" charset="0"/>
            </a:endParaRPr>
          </a:p>
        </p:txBody>
      </p:sp>
    </p:spTree>
    <p:extLst>
      <p:ext uri="{BB962C8B-B14F-4D97-AF65-F5344CB8AC3E}">
        <p14:creationId xmlns:p14="http://schemas.microsoft.com/office/powerpoint/2010/main" val="2698916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B52693D-1A91-E04D-8013-FD8B22020F21}" type="slidenum">
              <a:rPr lang="en-US">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1769883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770428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Segoe UI" panose="020B0502040204020203" pitchFamily="34" charset="0"/>
                <a:ea typeface="MS PGothic" panose="020B0600070205080204" pitchFamily="34" charset="-128"/>
              </a:defRPr>
            </a:lvl1pPr>
            <a:lvl2pPr marL="742950" indent="-285750">
              <a:defRPr sz="1900">
                <a:solidFill>
                  <a:schemeClr val="tx1"/>
                </a:solidFill>
                <a:latin typeface="Segoe UI" panose="020B0502040204020203" pitchFamily="34" charset="0"/>
                <a:ea typeface="MS PGothic" panose="020B0600070205080204" pitchFamily="34" charset="-128"/>
              </a:defRPr>
            </a:lvl2pPr>
            <a:lvl3pPr marL="1143000" indent="-228600">
              <a:defRPr sz="1900">
                <a:solidFill>
                  <a:schemeClr val="tx1"/>
                </a:solidFill>
                <a:latin typeface="Segoe UI" panose="020B0502040204020203" pitchFamily="34" charset="0"/>
                <a:ea typeface="MS PGothic" panose="020B0600070205080204" pitchFamily="34" charset="-128"/>
              </a:defRPr>
            </a:lvl3pPr>
            <a:lvl4pPr marL="1600200" indent="-228600">
              <a:defRPr sz="1900">
                <a:solidFill>
                  <a:schemeClr val="tx1"/>
                </a:solidFill>
                <a:latin typeface="Segoe UI" panose="020B0502040204020203" pitchFamily="34" charset="0"/>
                <a:ea typeface="MS PGothic" panose="020B0600070205080204" pitchFamily="34" charset="-128"/>
              </a:defRPr>
            </a:lvl4pPr>
            <a:lvl5pPr marL="2057400" indent="-228600">
              <a:defRPr sz="1900">
                <a:solidFill>
                  <a:schemeClr val="tx1"/>
                </a:solidFill>
                <a:latin typeface="Segoe UI" panose="020B0502040204020203" pitchFamily="34" charset="0"/>
                <a:ea typeface="MS PGothic" panose="020B0600070205080204" pitchFamily="34" charset="-128"/>
              </a:defRPr>
            </a:lvl5pPr>
            <a:lvl6pPr marL="2514600" indent="-228600" defTabSz="912813" fontAlgn="base">
              <a:spcBef>
                <a:spcPct val="0"/>
              </a:spcBef>
              <a:spcAft>
                <a:spcPct val="0"/>
              </a:spcAft>
              <a:defRPr sz="1900">
                <a:solidFill>
                  <a:schemeClr val="tx1"/>
                </a:solidFill>
                <a:latin typeface="Segoe UI" panose="020B0502040204020203" pitchFamily="34" charset="0"/>
                <a:ea typeface="MS PGothic" panose="020B0600070205080204" pitchFamily="34" charset="-128"/>
              </a:defRPr>
            </a:lvl6pPr>
            <a:lvl7pPr marL="2971800" indent="-228600" defTabSz="912813" fontAlgn="base">
              <a:spcBef>
                <a:spcPct val="0"/>
              </a:spcBef>
              <a:spcAft>
                <a:spcPct val="0"/>
              </a:spcAft>
              <a:defRPr sz="1900">
                <a:solidFill>
                  <a:schemeClr val="tx1"/>
                </a:solidFill>
                <a:latin typeface="Segoe UI" panose="020B0502040204020203" pitchFamily="34" charset="0"/>
                <a:ea typeface="MS PGothic" panose="020B0600070205080204" pitchFamily="34" charset="-128"/>
              </a:defRPr>
            </a:lvl7pPr>
            <a:lvl8pPr marL="3429000" indent="-228600" defTabSz="912813" fontAlgn="base">
              <a:spcBef>
                <a:spcPct val="0"/>
              </a:spcBef>
              <a:spcAft>
                <a:spcPct val="0"/>
              </a:spcAft>
              <a:defRPr sz="1900">
                <a:solidFill>
                  <a:schemeClr val="tx1"/>
                </a:solidFill>
                <a:latin typeface="Segoe UI" panose="020B0502040204020203" pitchFamily="34" charset="0"/>
                <a:ea typeface="MS PGothic" panose="020B0600070205080204" pitchFamily="34" charset="-128"/>
              </a:defRPr>
            </a:lvl8pPr>
            <a:lvl9pPr marL="3886200" indent="-228600" defTabSz="912813" fontAlgn="base">
              <a:spcBef>
                <a:spcPct val="0"/>
              </a:spcBef>
              <a:spcAft>
                <a:spcPct val="0"/>
              </a:spcAft>
              <a:defRPr sz="1900">
                <a:solidFill>
                  <a:schemeClr val="tx1"/>
                </a:solidFill>
                <a:latin typeface="Segoe UI" panose="020B0502040204020203" pitchFamily="34" charset="0"/>
                <a:ea typeface="MS PGothic" panose="020B0600070205080204" pitchFamily="34" charset="-128"/>
              </a:defRPr>
            </a:lvl9pPr>
          </a:lstStyle>
          <a:p>
            <a:fld id="{F864F4B0-EBCF-4796-8C38-22EC9A07353E}" type="slidenum">
              <a:rPr lang="en-US" sz="1200">
                <a:solidFill>
                  <a:prstClr val="black"/>
                </a:solidFill>
                <a:latin typeface="Calibri" panose="020F0502020204030204" pitchFamily="34" charset="0"/>
              </a:rPr>
              <a:pPr/>
              <a:t>9</a:t>
            </a:fld>
            <a:endParaRPr lang="en-US" sz="1200">
              <a:solidFill>
                <a:prstClr val="black"/>
              </a:solidFill>
              <a:latin typeface="Calibri" panose="020F0502020204030204" pitchFamily="34" charset="0"/>
            </a:endParaRPr>
          </a:p>
        </p:txBody>
      </p:sp>
    </p:spTree>
    <p:extLst>
      <p:ext uri="{BB962C8B-B14F-4D97-AF65-F5344CB8AC3E}">
        <p14:creationId xmlns:p14="http://schemas.microsoft.com/office/powerpoint/2010/main" val="440080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186343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sz="1800" dirty="0">
              <a:latin typeface="+mn-lt"/>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4159486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30208146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37842070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1410728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2819348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5346354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361710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61994369"/>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530356664"/>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1541002426"/>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1652816812"/>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389560"/>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6113016"/>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6895407"/>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0976837"/>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12214020"/>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74215389"/>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8424767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8164349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02811062"/>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3323875400"/>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586558440"/>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1812434038"/>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541923616"/>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315785732"/>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273777920"/>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271391884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3367828002"/>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380508"/>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665477"/>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243677"/>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543256"/>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2507531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07762246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43017220"/>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60"/>
            <a:ext cx="11375537" cy="706283"/>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29661" y="1476622"/>
            <a:ext cx="11375537" cy="1145506"/>
          </a:xfrm>
        </p:spPr>
        <p:txBody>
          <a:bodyPr/>
          <a:lstStyle>
            <a:lvl1pPr marL="0" indent="0">
              <a:spcBef>
                <a:spcPts val="0"/>
              </a:spcBef>
              <a:spcAft>
                <a:spcPts val="917"/>
              </a:spcAft>
              <a:buNone/>
              <a:defRPr sz="4070" spc="-102" baseline="0">
                <a:latin typeface="Segoe UI Light" pitchFamily="34" charset="0"/>
              </a:defRPr>
            </a:lvl1pPr>
            <a:lvl2pPr marL="0" indent="0">
              <a:spcBef>
                <a:spcPts val="0"/>
              </a:spcBef>
              <a:spcAft>
                <a:spcPts val="407"/>
              </a:spcAft>
              <a:buNone/>
              <a:defRPr sz="2034" spc="-52" baseline="0"/>
            </a:lvl2pPr>
            <a:lvl3pPr marL="0" indent="0">
              <a:spcBef>
                <a:spcPts val="0"/>
              </a:spcBef>
              <a:spcAft>
                <a:spcPts val="407"/>
              </a:spcAft>
              <a:buNone/>
              <a:defRPr sz="2034"/>
            </a:lvl3pPr>
            <a:lvl4pPr marL="0" indent="0">
              <a:spcBef>
                <a:spcPts val="0"/>
              </a:spcBef>
              <a:spcAft>
                <a:spcPts val="407"/>
              </a:spcAft>
              <a:buNone/>
              <a:defRPr/>
            </a:lvl4pPr>
            <a:lvl5pPr marL="0" indent="0">
              <a:spcBef>
                <a:spcPts val="0"/>
              </a:spcBef>
              <a:spcAft>
                <a:spcPts val="407"/>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108920287"/>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0" hasCustomPrompt="1"/>
          </p:nvPr>
        </p:nvSpPr>
        <p:spPr>
          <a:xfrm>
            <a:off x="274323" y="1153118"/>
            <a:ext cx="12010789" cy="499107"/>
          </a:xfrm>
        </p:spPr>
        <p:txBody>
          <a:bodyPr/>
          <a:lstStyle>
            <a:lvl1pPr marL="0" indent="0">
              <a:buNone/>
              <a:defRPr lang="en-US" sz="2244" kern="1200" spc="-20" dirty="0" smtClean="0">
                <a:solidFill>
                  <a:schemeClr val="tx2"/>
                </a:solidFill>
                <a:latin typeface="+mn-lt"/>
                <a:ea typeface="Segoe UI" pitchFamily="34" charset="0"/>
                <a:cs typeface="Segoe UI" pitchFamily="34" charset="0"/>
              </a:defRPr>
            </a:lvl1pPr>
          </a:lstStyle>
          <a:p>
            <a:pPr lvl="0"/>
            <a:r>
              <a:rPr lang="en-US" dirty="0" smtClean="0"/>
              <a:t>Area for Subtitle </a:t>
            </a:r>
          </a:p>
        </p:txBody>
      </p:sp>
    </p:spTree>
    <p:extLst>
      <p:ext uri="{BB962C8B-B14F-4D97-AF65-F5344CB8AC3E}">
        <p14:creationId xmlns:p14="http://schemas.microsoft.com/office/powerpoint/2010/main" val="2789644444"/>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0"/>
            <a:ext cx="12436475" cy="618830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4309" y="6433574"/>
            <a:ext cx="1541255" cy="327207"/>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2666" y="2485523"/>
            <a:ext cx="9751144" cy="1217256"/>
          </a:xfrm>
          <a:prstGeom prst="rect">
            <a:avLst/>
          </a:prstGeom>
        </p:spPr>
      </p:pic>
    </p:spTree>
    <p:extLst>
      <p:ext uri="{BB962C8B-B14F-4D97-AF65-F5344CB8AC3E}">
        <p14:creationId xmlns:p14="http://schemas.microsoft.com/office/powerpoint/2010/main" val="775509248"/>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40856"/>
          <a:stretch/>
        </p:blipFill>
        <p:spPr>
          <a:xfrm>
            <a:off x="6224048" y="-7124"/>
            <a:ext cx="6212427" cy="7001649"/>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6767" y="6298833"/>
            <a:ext cx="1515891" cy="323686"/>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2861" y="3063289"/>
            <a:ext cx="5298982" cy="661483"/>
          </a:xfrm>
          <a:prstGeom prst="rect">
            <a:avLst/>
          </a:prstGeom>
        </p:spPr>
      </p:pic>
    </p:spTree>
    <p:extLst>
      <p:ext uri="{BB962C8B-B14F-4D97-AF65-F5344CB8AC3E}">
        <p14:creationId xmlns:p14="http://schemas.microsoft.com/office/powerpoint/2010/main" val="3054048365"/>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6440" t="15023" r="8188" b="12829"/>
          <a:stretch/>
        </p:blipFill>
        <p:spPr>
          <a:xfrm>
            <a:off x="0" y="-15543"/>
            <a:ext cx="12436475" cy="7010068"/>
          </a:xfrm>
          <a:prstGeom prst="rect">
            <a:avLst/>
          </a:prstGeom>
        </p:spPr>
      </p:pic>
      <p:sp>
        <p:nvSpPr>
          <p:cNvPr id="4" name="Rectangle 3"/>
          <p:cNvSpPr/>
          <p:nvPr userDrawn="1"/>
        </p:nvSpPr>
        <p:spPr>
          <a:xfrm>
            <a:off x="0" y="0"/>
            <a:ext cx="7003290" cy="7002297"/>
          </a:xfrm>
          <a:prstGeom prst="rect">
            <a:avLst/>
          </a:prstGeom>
          <a:solidFill>
            <a:srgbClr val="E4381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srgbClr val="FFFFFF"/>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6767" y="6298833"/>
            <a:ext cx="1515891" cy="323686"/>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0965" y="3090044"/>
            <a:ext cx="5601359" cy="699229"/>
          </a:xfrm>
          <a:prstGeom prst="rect">
            <a:avLst/>
          </a:prstGeom>
        </p:spPr>
      </p:pic>
    </p:spTree>
    <p:extLst>
      <p:ext uri="{BB962C8B-B14F-4D97-AF65-F5344CB8AC3E}">
        <p14:creationId xmlns:p14="http://schemas.microsoft.com/office/powerpoint/2010/main" val="2454824287"/>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55008" y="1742998"/>
            <a:ext cx="10726460" cy="2050837"/>
          </a:xfrm>
          <a:prstGeom prst="rect">
            <a:avLst/>
          </a:prstGeom>
        </p:spPr>
        <p:txBody>
          <a:bodyPr>
            <a:spAutoFit/>
          </a:bodyPr>
          <a:lstStyle>
            <a:lvl1pPr marL="0" indent="0">
              <a:spcBef>
                <a:spcPts val="2448"/>
              </a:spcBef>
              <a:buNone/>
              <a:defRPr sz="4080">
                <a:solidFill>
                  <a:schemeClr val="tx1"/>
                </a:soli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a:xfrm>
            <a:off x="855008" y="372394"/>
            <a:ext cx="10726460" cy="856957"/>
          </a:xfrm>
        </p:spPr>
        <p:txBody>
          <a:bodyPr anchor="t">
            <a:spAutoFit/>
          </a:bodyPr>
          <a:lstStyle>
            <a:lvl1pPr>
              <a:defRPr>
                <a:solidFill>
                  <a:schemeClr val="tx1"/>
                </a:solidFill>
              </a:defRPr>
            </a:lvl1pPr>
          </a:lstStyle>
          <a:p>
            <a:r>
              <a:rPr lang="en-US"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312994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55009" y="1737959"/>
            <a:ext cx="10726460" cy="2043957"/>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4037597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2"/>
            <a:ext cx="11375536" cy="856957"/>
          </a:xfrm>
        </p:spPr>
        <p:txBody>
          <a:bodyPr anchor="t" anchorCtr="0"/>
          <a:lstStyle>
            <a:lvl1pPr>
              <a:defRPr>
                <a:solidFill>
                  <a:schemeClr val="tx1"/>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1" y="1476621"/>
            <a:ext cx="11375536" cy="2163842"/>
          </a:xfrm>
          <a:prstGeom prst="rect">
            <a:avLst/>
          </a:prstGeom>
        </p:spPr>
        <p:txBody>
          <a:bodyPr anchor="t" anchorCtr="0">
            <a:spAutoFit/>
          </a:bodyPr>
          <a:lstStyle>
            <a:lvl1pPr marL="289818" indent="-289818">
              <a:buFont typeface="Wingdings" pitchFamily="2" charset="2"/>
              <a:buChar char=""/>
              <a:defRPr sz="4080"/>
            </a:lvl1pPr>
            <a:lvl2pPr marL="527824" indent="-238007">
              <a:buFont typeface="Wingdings" pitchFamily="2" charset="2"/>
              <a:buChar char=""/>
              <a:defRPr>
                <a:latin typeface="+mn-lt"/>
              </a:defRPr>
            </a:lvl2pPr>
            <a:lvl3pPr marL="756116" indent="-228292">
              <a:buFont typeface="Wingdings" pitchFamily="2" charset="2"/>
              <a:buChar char=""/>
              <a:tabLst/>
              <a:defRPr>
                <a:latin typeface="+mn-lt"/>
              </a:defRPr>
            </a:lvl3pPr>
            <a:lvl4pPr marL="932597" indent="-176481">
              <a:buFont typeface="Wingdings" pitchFamily="2" charset="2"/>
              <a:buChar char=""/>
              <a:defRPr>
                <a:latin typeface="+mn-lt"/>
              </a:defRPr>
            </a:lvl4pPr>
            <a:lvl5pPr marL="1109078" indent="-176481">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3953978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855008" y="1476623"/>
            <a:ext cx="5180846" cy="2615864"/>
          </a:xfrm>
        </p:spPr>
        <p:txBody>
          <a:bodyPr/>
          <a:lstStyle>
            <a:lvl1pPr marL="0" indent="0">
              <a:spcBef>
                <a:spcPts val="1224"/>
              </a:spcBef>
              <a:buNone/>
              <a:defRPr sz="4080">
                <a:solidFill>
                  <a:schemeClr val="tx1"/>
                </a:solidFill>
                <a:latin typeface="+mj-lt"/>
              </a:defRPr>
            </a:lvl1pPr>
            <a:lvl2pPr marL="0" indent="0">
              <a:buNone/>
              <a:defRPr sz="2040"/>
            </a:lvl2pPr>
            <a:lvl3pPr marL="238007" indent="0">
              <a:buNone/>
              <a:defRPr sz="2040"/>
            </a:lvl3pPr>
            <a:lvl4pPr marL="466298" indent="0">
              <a:buNone/>
              <a:defRPr sz="2040"/>
            </a:lvl4pPr>
            <a:lvl5pPr marL="707543" indent="0">
              <a:buNone/>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2" y="1476624"/>
            <a:ext cx="5175986" cy="2655493"/>
          </a:xfrm>
        </p:spPr>
        <p:txBody>
          <a:bodyPr/>
          <a:lstStyle>
            <a:lvl1pPr marL="0" indent="0">
              <a:spcBef>
                <a:spcPts val="1224"/>
              </a:spcBef>
              <a:buNone/>
              <a:defRPr lang="en-US" sz="4080" kern="1200" spc="-71" baseline="0" dirty="0" smtClean="0">
                <a:solidFill>
                  <a:schemeClr val="tx1"/>
                </a:soli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250">
                      <a:schemeClr val="bg2"/>
                    </a:gs>
                    <a:gs pos="100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22645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855008" y="1476624"/>
            <a:ext cx="5180846" cy="2609048"/>
          </a:xfrm>
        </p:spPr>
        <p:txBody>
          <a:bodyPr/>
          <a:lstStyle>
            <a:lvl1pPr marL="0" indent="0">
              <a:spcBef>
                <a:spcPts val="1224"/>
              </a:spcBef>
              <a:buNone/>
              <a:defRPr sz="4080">
                <a:gradFill>
                  <a:gsLst>
                    <a:gs pos="1000">
                      <a:schemeClr val="bg2"/>
                    </a:gs>
                    <a:gs pos="98000">
                      <a:schemeClr val="bg2"/>
                    </a:gs>
                  </a:gsLst>
                  <a:lin ang="5400000" scaled="0"/>
                </a:gradFill>
                <a:latin typeface="+mj-lt"/>
              </a:defRPr>
            </a:lvl1pPr>
            <a:lvl2pPr marL="0" indent="0">
              <a:buNone/>
              <a:defRPr sz="2040">
                <a:gradFill>
                  <a:gsLst>
                    <a:gs pos="1000">
                      <a:schemeClr val="bg2"/>
                    </a:gs>
                    <a:gs pos="98000">
                      <a:schemeClr val="bg2"/>
                    </a:gs>
                  </a:gsLst>
                  <a:lin ang="5400000" scaled="0"/>
                </a:gradFill>
              </a:defRPr>
            </a:lvl2pPr>
            <a:lvl3pPr marL="238007" indent="0">
              <a:buNone/>
              <a:defRPr sz="2040">
                <a:gradFill>
                  <a:gsLst>
                    <a:gs pos="1000">
                      <a:schemeClr val="bg2"/>
                    </a:gs>
                    <a:gs pos="98000">
                      <a:schemeClr val="bg2"/>
                    </a:gs>
                  </a:gsLst>
                  <a:lin ang="5400000" scaled="0"/>
                </a:gradFill>
              </a:defRPr>
            </a:lvl3pPr>
            <a:lvl4pPr marL="466298" indent="0">
              <a:buNone/>
              <a:defRPr sz="2040">
                <a:gradFill>
                  <a:gsLst>
                    <a:gs pos="1000">
                      <a:schemeClr val="bg2"/>
                    </a:gs>
                    <a:gs pos="98000">
                      <a:schemeClr val="bg2"/>
                    </a:gs>
                  </a:gsLst>
                  <a:lin ang="5400000" scaled="0"/>
                </a:gradFill>
              </a:defRPr>
            </a:lvl4pPr>
            <a:lvl5pPr marL="707543" indent="0">
              <a:buNone/>
              <a:defRPr sz="2040">
                <a:gradFill>
                  <a:gsLst>
                    <a:gs pos="1000">
                      <a:schemeClr val="bg2"/>
                    </a:gs>
                    <a:gs pos="98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327217" y="1476624"/>
            <a:ext cx="5254251" cy="2655493"/>
          </a:xfrm>
        </p:spPr>
        <p:txBody>
          <a:bodyPr/>
          <a:lstStyle>
            <a:lvl1pPr marL="0" indent="0">
              <a:spcBef>
                <a:spcPts val="1224"/>
              </a:spcBef>
              <a:buNone/>
              <a:defRPr lang="en-US" sz="4080" kern="1200" spc="-71" baseline="0" dirty="0" smtClean="0">
                <a:gradFill>
                  <a:gsLst>
                    <a:gs pos="1000">
                      <a:schemeClr val="bg2"/>
                    </a:gs>
                    <a:gs pos="98000">
                      <a:schemeClr val="bg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000">
                      <a:schemeClr val="bg2"/>
                    </a:gs>
                    <a:gs pos="98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0571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bwMode="white">
          <a:xfrm>
            <a:off x="-23637" y="0"/>
            <a:ext cx="6106504" cy="699452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a:xfrm>
            <a:off x="421497" y="1146731"/>
            <a:ext cx="5192228" cy="786328"/>
          </a:xfrm>
        </p:spPr>
        <p:txBody>
          <a:bodyPr>
            <a:spAutoFit/>
          </a:bodyPr>
          <a:lstStyle>
            <a:lvl1pPr>
              <a:defRPr sz="4998" baseline="0">
                <a:solidFill>
                  <a:schemeClr val="bg1"/>
                </a:solidFill>
              </a:defRPr>
            </a:lvl1pPr>
          </a:lstStyle>
          <a:p>
            <a:r>
              <a:rPr lang="en-US" dirty="0" smtClean="0"/>
              <a:t>Title of Slide here…</a:t>
            </a:r>
            <a:endParaRPr lang="en-US" dirty="0"/>
          </a:p>
        </p:txBody>
      </p:sp>
      <p:sp>
        <p:nvSpPr>
          <p:cNvPr id="9" name="Text Placeholder 2"/>
          <p:cNvSpPr>
            <a:spLocks noGrp="1"/>
          </p:cNvSpPr>
          <p:nvPr>
            <p:ph type="body" idx="1" hasCustomPrompt="1"/>
          </p:nvPr>
        </p:nvSpPr>
        <p:spPr>
          <a:xfrm>
            <a:off x="421497" y="2098525"/>
            <a:ext cx="5192228" cy="546192"/>
          </a:xfrm>
        </p:spPr>
        <p:txBody>
          <a:bodyPr>
            <a:spAutoFit/>
          </a:bodyPr>
          <a:lstStyle>
            <a:lvl1pPr marL="0" indent="0">
              <a:buNone/>
              <a:defRPr sz="3264">
                <a:solidFill>
                  <a:schemeClr val="bg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Click to edit text…</a:t>
            </a:r>
          </a:p>
        </p:txBody>
      </p:sp>
      <p:sp>
        <p:nvSpPr>
          <p:cNvPr id="11" name="Text Placeholder 2"/>
          <p:cNvSpPr>
            <a:spLocks noGrp="1"/>
          </p:cNvSpPr>
          <p:nvPr>
            <p:ph type="body" idx="10" hasCustomPrompt="1"/>
          </p:nvPr>
        </p:nvSpPr>
        <p:spPr>
          <a:xfrm>
            <a:off x="6616503" y="1707337"/>
            <a:ext cx="5213617" cy="376684"/>
          </a:xfrm>
        </p:spPr>
        <p:txBody>
          <a:bodyPr>
            <a:spAutoFit/>
          </a:bodyPr>
          <a:lstStyle>
            <a:lvl1pPr marL="0" indent="0">
              <a:buNone/>
              <a:defRPr sz="2040"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Click to edit text…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853144302"/>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6389239" y="2409225"/>
            <a:ext cx="5440958" cy="37848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8" name="Rectangle 7"/>
          <p:cNvSpPr/>
          <p:nvPr userDrawn="1"/>
        </p:nvSpPr>
        <p:spPr>
          <a:xfrm>
            <a:off x="590732" y="2409225"/>
            <a:ext cx="5440958" cy="37848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Rectangle 8"/>
          <p:cNvSpPr/>
          <p:nvPr userDrawn="1"/>
        </p:nvSpPr>
        <p:spPr>
          <a:xfrm>
            <a:off x="0" y="0"/>
            <a:ext cx="12436475" cy="1764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10" name="Title Placeholder 1"/>
          <p:cNvSpPr>
            <a:spLocks noGrp="1"/>
          </p:cNvSpPr>
          <p:nvPr>
            <p:ph type="title" hasCustomPrompt="1"/>
          </p:nvPr>
        </p:nvSpPr>
        <p:spPr>
          <a:xfrm>
            <a:off x="709310" y="443457"/>
            <a:ext cx="10726460" cy="941711"/>
          </a:xfrm>
          <a:prstGeom prst="rect">
            <a:avLst/>
          </a:prstGeom>
        </p:spPr>
        <p:txBody>
          <a:bodyPr vert="horz" lIns="91440" tIns="45720" rIns="91440" bIns="45720" rtlCol="0" anchor="t" anchorCtr="0">
            <a:spAutoFit/>
          </a:bodyPr>
          <a:lstStyle>
            <a:lvl1pPr>
              <a:defRPr sz="6119">
                <a:solidFill>
                  <a:schemeClr val="bg1"/>
                </a:solidFill>
              </a:defRPr>
            </a:lvl1pPr>
          </a:lstStyle>
          <a:p>
            <a:r>
              <a:rPr lang="en-US" dirty="0" smtClean="0"/>
              <a:t>Slide Title here…</a:t>
            </a:r>
            <a:endParaRPr lang="en-US" dirty="0"/>
          </a:p>
        </p:txBody>
      </p:sp>
      <p:sp>
        <p:nvSpPr>
          <p:cNvPr id="11" name="Text Placeholder 2"/>
          <p:cNvSpPr>
            <a:spLocks noGrp="1"/>
          </p:cNvSpPr>
          <p:nvPr>
            <p:ph type="body" idx="1" hasCustomPrompt="1"/>
          </p:nvPr>
        </p:nvSpPr>
        <p:spPr>
          <a:xfrm>
            <a:off x="823918" y="2622947"/>
            <a:ext cx="4819134" cy="433187"/>
          </a:xfrm>
        </p:spPr>
        <p:txBody>
          <a:bodyPr>
            <a:spAutoFit/>
          </a:bodyPr>
          <a:lstStyle>
            <a:lvl1pPr marL="0" indent="0">
              <a:buNone/>
              <a:defRPr sz="2448" baseline="0">
                <a:solidFill>
                  <a:schemeClr val="tx1"/>
                </a:solidFill>
                <a:latin typeface="Segoe UI Light" panose="020B0502040204020203" pitchFamily="34" charset="0"/>
                <a:cs typeface="Segoe UI Light" panose="020B0502040204020203" pitchFamily="34" charset="0"/>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Headline 1 here…</a:t>
            </a:r>
          </a:p>
        </p:txBody>
      </p:sp>
      <p:sp>
        <p:nvSpPr>
          <p:cNvPr id="12" name="Text Placeholder 2"/>
          <p:cNvSpPr>
            <a:spLocks noGrp="1"/>
          </p:cNvSpPr>
          <p:nvPr>
            <p:ph type="body" idx="10" hasCustomPrompt="1"/>
          </p:nvPr>
        </p:nvSpPr>
        <p:spPr>
          <a:xfrm>
            <a:off x="6599105" y="2622946"/>
            <a:ext cx="4819134" cy="433187"/>
          </a:xfrm>
        </p:spPr>
        <p:txBody>
          <a:bodyPr>
            <a:spAutoFit/>
          </a:bodyPr>
          <a:lstStyle>
            <a:lvl1pPr marL="0" indent="0">
              <a:buNone/>
              <a:defRPr sz="2448" baseline="0">
                <a:solidFill>
                  <a:schemeClr val="tx1"/>
                </a:solidFill>
                <a:latin typeface="Segoe UI Light" panose="020B0502040204020203" pitchFamily="34" charset="0"/>
                <a:cs typeface="Segoe UI Light" panose="020B0502040204020203" pitchFamily="34" charset="0"/>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Headline 2 here…</a:t>
            </a:r>
          </a:p>
        </p:txBody>
      </p:sp>
      <p:sp>
        <p:nvSpPr>
          <p:cNvPr id="13" name="Text Placeholder 2"/>
          <p:cNvSpPr>
            <a:spLocks noGrp="1"/>
          </p:cNvSpPr>
          <p:nvPr>
            <p:ph type="body" idx="11" hasCustomPrompt="1"/>
          </p:nvPr>
        </p:nvSpPr>
        <p:spPr>
          <a:xfrm>
            <a:off x="818074" y="3252601"/>
            <a:ext cx="4824978" cy="348433"/>
          </a:xfrm>
        </p:spPr>
        <p:txBody>
          <a:bodyPr>
            <a:spAutoFit/>
          </a:bodyPr>
          <a:lstStyle>
            <a:lvl1pPr marL="0" indent="0">
              <a:buNone/>
              <a:defRPr sz="1836"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Body copy here…</a:t>
            </a:r>
          </a:p>
        </p:txBody>
      </p:sp>
      <p:sp>
        <p:nvSpPr>
          <p:cNvPr id="14" name="Text Placeholder 2"/>
          <p:cNvSpPr>
            <a:spLocks noGrp="1"/>
          </p:cNvSpPr>
          <p:nvPr>
            <p:ph type="body" idx="12" hasCustomPrompt="1"/>
          </p:nvPr>
        </p:nvSpPr>
        <p:spPr>
          <a:xfrm>
            <a:off x="6606877" y="3252601"/>
            <a:ext cx="4824978" cy="348433"/>
          </a:xfrm>
        </p:spPr>
        <p:txBody>
          <a:bodyPr>
            <a:spAutoFit/>
          </a:bodyPr>
          <a:lstStyle>
            <a:lvl1pPr marL="0" indent="0">
              <a:buNone/>
              <a:defRPr sz="1836"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Body copy here…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35477243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6210465" y="0"/>
            <a:ext cx="6226010" cy="6994525"/>
          </a:xfrm>
          <a:prstGeom prst="rect">
            <a:avLst/>
          </a:prstGeom>
          <a:solidFill>
            <a:srgbClr val="5D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8" name="Rectangle 7"/>
          <p:cNvSpPr/>
          <p:nvPr userDrawn="1"/>
        </p:nvSpPr>
        <p:spPr>
          <a:xfrm>
            <a:off x="6653514" y="575842"/>
            <a:ext cx="738416" cy="737575"/>
          </a:xfrm>
          <a:prstGeom prst="rect">
            <a:avLst/>
          </a:prstGeom>
          <a:solidFill>
            <a:srgbClr val="F18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Title 1"/>
          <p:cNvSpPr>
            <a:spLocks noGrp="1"/>
          </p:cNvSpPr>
          <p:nvPr>
            <p:ph type="title" hasCustomPrompt="1"/>
          </p:nvPr>
        </p:nvSpPr>
        <p:spPr>
          <a:xfrm>
            <a:off x="566365" y="571156"/>
            <a:ext cx="5192228" cy="786328"/>
          </a:xfrm>
        </p:spPr>
        <p:txBody>
          <a:bodyPr>
            <a:spAutoFit/>
          </a:bodyPr>
          <a:lstStyle>
            <a:lvl1pPr>
              <a:defRPr sz="4998">
                <a:solidFill>
                  <a:schemeClr val="tx1"/>
                </a:solidFill>
              </a:defRPr>
            </a:lvl1pPr>
          </a:lstStyle>
          <a:p>
            <a:r>
              <a:rPr lang="en-US" dirty="0" smtClean="0"/>
              <a:t>Title of Slide here…</a:t>
            </a:r>
            <a:endParaRPr lang="en-US" dirty="0"/>
          </a:p>
        </p:txBody>
      </p:sp>
      <p:sp>
        <p:nvSpPr>
          <p:cNvPr id="10" name="Picture Placeholder 3"/>
          <p:cNvSpPr>
            <a:spLocks noGrp="1"/>
          </p:cNvSpPr>
          <p:nvPr>
            <p:ph type="pic" sz="quarter" idx="14" hasCustomPrompt="1"/>
          </p:nvPr>
        </p:nvSpPr>
        <p:spPr>
          <a:xfrm>
            <a:off x="0" y="4868757"/>
            <a:ext cx="6210465" cy="487890"/>
          </a:xfrm>
        </p:spPr>
        <p:txBody>
          <a:bodyPr lIns="182880" anchor="ctr"/>
          <a:lstStyle>
            <a:lvl1pPr marL="0" indent="0" algn="l">
              <a:buNone/>
              <a:defRPr/>
            </a:lvl1pPr>
          </a:lstStyle>
          <a:p>
            <a:r>
              <a:rPr lang="en-US" dirty="0" smtClean="0"/>
              <a:t>	Click to insert photo.</a:t>
            </a:r>
            <a:endParaRPr lang="en-US" dirty="0"/>
          </a:p>
        </p:txBody>
      </p:sp>
      <p:sp>
        <p:nvSpPr>
          <p:cNvPr id="11" name="Text Placeholder 2"/>
          <p:cNvSpPr>
            <a:spLocks noGrp="1"/>
          </p:cNvSpPr>
          <p:nvPr>
            <p:ph type="body" idx="1" hasCustomPrompt="1"/>
          </p:nvPr>
        </p:nvSpPr>
        <p:spPr>
          <a:xfrm>
            <a:off x="605179" y="1722234"/>
            <a:ext cx="5178636" cy="433187"/>
          </a:xfrm>
        </p:spPr>
        <p:txBody>
          <a:bodyPr>
            <a:spAutoFit/>
          </a:bodyPr>
          <a:lstStyle>
            <a:lvl1pPr marL="0" indent="0">
              <a:buNone/>
              <a:defRPr sz="2448">
                <a:solidFill>
                  <a:schemeClr val="tx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Subtitle copy here…</a:t>
            </a:r>
          </a:p>
        </p:txBody>
      </p:sp>
      <p:sp>
        <p:nvSpPr>
          <p:cNvPr id="12" name="Text Placeholder 2"/>
          <p:cNvSpPr>
            <a:spLocks noGrp="1"/>
          </p:cNvSpPr>
          <p:nvPr>
            <p:ph type="body" idx="15" hasCustomPrompt="1"/>
          </p:nvPr>
        </p:nvSpPr>
        <p:spPr>
          <a:xfrm>
            <a:off x="7575345" y="575842"/>
            <a:ext cx="4473651" cy="353469"/>
          </a:xfrm>
        </p:spPr>
        <p:txBody>
          <a:bodyPr>
            <a:spAutoFit/>
          </a:bodyPr>
          <a:lstStyle>
            <a:lvl1pPr marL="0" indent="0">
              <a:buNone/>
              <a:defRPr sz="1836">
                <a:solidFill>
                  <a:srgbClr val="EB3E1B"/>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r>
              <a:rPr lang="en-US" dirty="0" smtClean="0">
                <a:solidFill>
                  <a:schemeClr val="bg1"/>
                </a:solidFill>
              </a:rPr>
              <a:t>•   </a:t>
            </a:r>
            <a:r>
              <a:rPr lang="en-US" sz="1836" dirty="0" smtClean="0">
                <a:solidFill>
                  <a:schemeClr val="bg1"/>
                </a:solidFill>
              </a:rPr>
              <a:t>Subtitle copy here...</a:t>
            </a:r>
            <a:endParaRPr lang="en-US" sz="1836" dirty="0">
              <a:solidFill>
                <a:schemeClr val="bg1"/>
              </a:solidFill>
            </a:endParaRPr>
          </a:p>
        </p:txBody>
      </p:sp>
      <p:sp>
        <p:nvSpPr>
          <p:cNvPr id="13" name="Freeform 23"/>
          <p:cNvSpPr>
            <a:spLocks noEditPoints="1"/>
          </p:cNvSpPr>
          <p:nvPr userDrawn="1"/>
        </p:nvSpPr>
        <p:spPr bwMode="black">
          <a:xfrm>
            <a:off x="6801845" y="722893"/>
            <a:ext cx="441754" cy="443472"/>
          </a:xfrm>
          <a:custGeom>
            <a:avLst/>
            <a:gdLst>
              <a:gd name="T0" fmla="*/ 108 w 150"/>
              <a:gd name="T1" fmla="*/ 104 h 150"/>
              <a:gd name="T2" fmla="*/ 42 w 150"/>
              <a:gd name="T3" fmla="*/ 104 h 150"/>
              <a:gd name="T4" fmla="*/ 38 w 150"/>
              <a:gd name="T5" fmla="*/ 100 h 150"/>
              <a:gd name="T6" fmla="*/ 38 w 150"/>
              <a:gd name="T7" fmla="*/ 50 h 150"/>
              <a:gd name="T8" fmla="*/ 42 w 150"/>
              <a:gd name="T9" fmla="*/ 46 h 150"/>
              <a:gd name="T10" fmla="*/ 108 w 150"/>
              <a:gd name="T11" fmla="*/ 46 h 150"/>
              <a:gd name="T12" fmla="*/ 112 w 150"/>
              <a:gd name="T13" fmla="*/ 50 h 150"/>
              <a:gd name="T14" fmla="*/ 112 w 150"/>
              <a:gd name="T15" fmla="*/ 100 h 150"/>
              <a:gd name="T16" fmla="*/ 108 w 150"/>
              <a:gd name="T17" fmla="*/ 104 h 150"/>
              <a:gd name="T18" fmla="*/ 45 w 150"/>
              <a:gd name="T19" fmla="*/ 96 h 150"/>
              <a:gd name="T20" fmla="*/ 105 w 150"/>
              <a:gd name="T21" fmla="*/ 96 h 150"/>
              <a:gd name="T22" fmla="*/ 105 w 150"/>
              <a:gd name="T23" fmla="*/ 62 h 150"/>
              <a:gd name="T24" fmla="*/ 77 w 150"/>
              <a:gd name="T25" fmla="*/ 84 h 150"/>
              <a:gd name="T26" fmla="*/ 72 w 150"/>
              <a:gd name="T27" fmla="*/ 84 h 150"/>
              <a:gd name="T28" fmla="*/ 45 w 150"/>
              <a:gd name="T29" fmla="*/ 63 h 150"/>
              <a:gd name="T30" fmla="*/ 45 w 150"/>
              <a:gd name="T31" fmla="*/ 96 h 150"/>
              <a:gd name="T32" fmla="*/ 46 w 150"/>
              <a:gd name="T33" fmla="*/ 54 h 150"/>
              <a:gd name="T34" fmla="*/ 74 w 150"/>
              <a:gd name="T35" fmla="*/ 76 h 150"/>
              <a:gd name="T36" fmla="*/ 103 w 150"/>
              <a:gd name="T37" fmla="*/ 54 h 150"/>
              <a:gd name="T38" fmla="*/ 46 w 150"/>
              <a:gd name="T39" fmla="*/ 54 h 150"/>
              <a:gd name="T40" fmla="*/ 75 w 150"/>
              <a:gd name="T41" fmla="*/ 10 h 150"/>
              <a:gd name="T42" fmla="*/ 10 w 150"/>
              <a:gd name="T43" fmla="*/ 75 h 150"/>
              <a:gd name="T44" fmla="*/ 75 w 150"/>
              <a:gd name="T45" fmla="*/ 140 h 150"/>
              <a:gd name="T46" fmla="*/ 140 w 150"/>
              <a:gd name="T47" fmla="*/ 75 h 150"/>
              <a:gd name="T48" fmla="*/ 75 w 150"/>
              <a:gd name="T49" fmla="*/ 10 h 150"/>
              <a:gd name="T50" fmla="*/ 75 w 150"/>
              <a:gd name="T51" fmla="*/ 0 h 150"/>
              <a:gd name="T52" fmla="*/ 150 w 150"/>
              <a:gd name="T53" fmla="*/ 75 h 150"/>
              <a:gd name="T54" fmla="*/ 75 w 150"/>
              <a:gd name="T55" fmla="*/ 150 h 150"/>
              <a:gd name="T56" fmla="*/ 0 w 150"/>
              <a:gd name="T57" fmla="*/ 75 h 150"/>
              <a:gd name="T58" fmla="*/ 75 w 150"/>
              <a:gd name="T5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150">
                <a:moveTo>
                  <a:pt x="108" y="104"/>
                </a:moveTo>
                <a:cubicBezTo>
                  <a:pt x="42" y="104"/>
                  <a:pt x="42" y="104"/>
                  <a:pt x="42" y="104"/>
                </a:cubicBezTo>
                <a:cubicBezTo>
                  <a:pt x="39" y="104"/>
                  <a:pt x="38" y="102"/>
                  <a:pt x="38" y="100"/>
                </a:cubicBezTo>
                <a:cubicBezTo>
                  <a:pt x="38" y="50"/>
                  <a:pt x="38" y="50"/>
                  <a:pt x="38" y="50"/>
                </a:cubicBezTo>
                <a:cubicBezTo>
                  <a:pt x="38" y="48"/>
                  <a:pt x="39" y="46"/>
                  <a:pt x="42" y="46"/>
                </a:cubicBezTo>
                <a:cubicBezTo>
                  <a:pt x="108" y="46"/>
                  <a:pt x="108" y="46"/>
                  <a:pt x="108" y="46"/>
                </a:cubicBezTo>
                <a:cubicBezTo>
                  <a:pt x="111" y="46"/>
                  <a:pt x="112" y="48"/>
                  <a:pt x="112" y="50"/>
                </a:cubicBezTo>
                <a:cubicBezTo>
                  <a:pt x="112" y="100"/>
                  <a:pt x="112" y="100"/>
                  <a:pt x="112" y="100"/>
                </a:cubicBezTo>
                <a:cubicBezTo>
                  <a:pt x="112" y="102"/>
                  <a:pt x="111" y="104"/>
                  <a:pt x="108" y="104"/>
                </a:cubicBezTo>
                <a:close/>
                <a:moveTo>
                  <a:pt x="45" y="96"/>
                </a:moveTo>
                <a:cubicBezTo>
                  <a:pt x="105" y="96"/>
                  <a:pt x="105" y="96"/>
                  <a:pt x="105" y="96"/>
                </a:cubicBezTo>
                <a:cubicBezTo>
                  <a:pt x="105" y="62"/>
                  <a:pt x="105" y="62"/>
                  <a:pt x="105" y="62"/>
                </a:cubicBezTo>
                <a:cubicBezTo>
                  <a:pt x="77" y="84"/>
                  <a:pt x="77" y="84"/>
                  <a:pt x="77" y="84"/>
                </a:cubicBezTo>
                <a:cubicBezTo>
                  <a:pt x="75" y="85"/>
                  <a:pt x="73" y="85"/>
                  <a:pt x="72" y="84"/>
                </a:cubicBezTo>
                <a:cubicBezTo>
                  <a:pt x="45" y="63"/>
                  <a:pt x="45" y="63"/>
                  <a:pt x="45" y="63"/>
                </a:cubicBezTo>
                <a:lnTo>
                  <a:pt x="45" y="96"/>
                </a:lnTo>
                <a:close/>
                <a:moveTo>
                  <a:pt x="46" y="54"/>
                </a:moveTo>
                <a:cubicBezTo>
                  <a:pt x="74" y="76"/>
                  <a:pt x="74" y="76"/>
                  <a:pt x="74" y="76"/>
                </a:cubicBezTo>
                <a:cubicBezTo>
                  <a:pt x="103" y="54"/>
                  <a:pt x="103" y="54"/>
                  <a:pt x="103" y="54"/>
                </a:cubicBezTo>
                <a:lnTo>
                  <a:pt x="46" y="54"/>
                </a:lnTo>
                <a:close/>
                <a:moveTo>
                  <a:pt x="75" y="10"/>
                </a:moveTo>
                <a:cubicBezTo>
                  <a:pt x="39" y="10"/>
                  <a:pt x="10" y="39"/>
                  <a:pt x="10" y="75"/>
                </a:cubicBezTo>
                <a:cubicBezTo>
                  <a:pt x="10" y="111"/>
                  <a:pt x="39" y="140"/>
                  <a:pt x="75" y="140"/>
                </a:cubicBezTo>
                <a:cubicBezTo>
                  <a:pt x="111" y="140"/>
                  <a:pt x="140" y="111"/>
                  <a:pt x="140" y="75"/>
                </a:cubicBezTo>
                <a:cubicBezTo>
                  <a:pt x="140" y="39"/>
                  <a:pt x="111" y="10"/>
                  <a:pt x="75" y="10"/>
                </a:cubicBezTo>
                <a:moveTo>
                  <a:pt x="75" y="0"/>
                </a:moveTo>
                <a:cubicBezTo>
                  <a:pt x="116" y="0"/>
                  <a:pt x="150" y="34"/>
                  <a:pt x="150" y="75"/>
                </a:cubicBezTo>
                <a:cubicBezTo>
                  <a:pt x="150" y="116"/>
                  <a:pt x="116" y="150"/>
                  <a:pt x="75" y="150"/>
                </a:cubicBezTo>
                <a:cubicBezTo>
                  <a:pt x="34" y="150"/>
                  <a:pt x="0" y="116"/>
                  <a:pt x="0" y="75"/>
                </a:cubicBezTo>
                <a:cubicBezTo>
                  <a:pt x="0" y="34"/>
                  <a:pt x="34" y="0"/>
                  <a:pt x="75" y="0"/>
                </a:cubicBezTo>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3862086725"/>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0" y="0"/>
            <a:ext cx="12436475" cy="6994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Title 1"/>
          <p:cNvSpPr>
            <a:spLocks noGrp="1"/>
          </p:cNvSpPr>
          <p:nvPr>
            <p:ph type="title" hasCustomPrompt="1"/>
          </p:nvPr>
        </p:nvSpPr>
        <p:spPr>
          <a:xfrm>
            <a:off x="998319" y="2059242"/>
            <a:ext cx="10443076" cy="1109343"/>
          </a:xfrm>
          <a:prstGeom prst="rect">
            <a:avLst/>
          </a:prstGeom>
        </p:spPr>
        <p:txBody>
          <a:bodyPr anchor="b"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317573838"/>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2"/>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98319" y="2059242"/>
            <a:ext cx="10443076" cy="1109343"/>
          </a:xfrm>
          <a:prstGeom prst="rect">
            <a:avLst/>
          </a:prstGeom>
        </p:spPr>
        <p:txBody>
          <a:bodyPr anchor="b" anchorCtr="0"/>
          <a:lstStyle>
            <a:lvl1pPr>
              <a:defRPr sz="7343" spc="-153" baseline="0">
                <a:solidFill>
                  <a:schemeClr val="bg1"/>
                </a:solidFill>
              </a:defRPr>
            </a:lvl1pPr>
          </a:lstStyle>
          <a:p>
            <a:r>
              <a:rPr lang="en-US" dirty="0" smtClean="0"/>
              <a:t>Click to edit title style</a:t>
            </a:r>
            <a:endParaRPr lang="en-US" dirty="0"/>
          </a:p>
        </p:txBody>
      </p:sp>
      <p:sp>
        <p:nvSpPr>
          <p:cNvPr id="11"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2483633346"/>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E6E6E6"/>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rgbClr val="5D5D5D"/>
                </a:solidFill>
              </a:defRPr>
            </a:lvl1pPr>
          </a:lstStyle>
          <a:p>
            <a:r>
              <a:rPr lang="en-US" dirty="0" smtClean="0"/>
              <a:t>Click to edit title style</a:t>
            </a:r>
            <a:endParaRPr lang="en-US" dirty="0"/>
          </a:p>
        </p:txBody>
      </p:sp>
      <p:sp>
        <p:nvSpPr>
          <p:cNvPr id="8"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rgbClr val="5D5D5D"/>
                </a:solidFill>
                <a:latin typeface="+mj-lt"/>
              </a:defRPr>
            </a:lvl1pPr>
          </a:lstStyle>
          <a:p>
            <a:pPr lvl="0"/>
            <a:r>
              <a:rPr lang="en-US" dirty="0" smtClean="0"/>
              <a:t>Subtitle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760951075"/>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2"/>
                </a:solidFill>
              </a:defRPr>
            </a:lvl1pPr>
          </a:lstStyle>
          <a:p>
            <a:r>
              <a:rPr lang="en-US" dirty="0" smtClean="0"/>
              <a:t>Click to edit title style</a:t>
            </a:r>
            <a:endParaRPr lang="en-US" dirty="0"/>
          </a:p>
        </p:txBody>
      </p:sp>
      <p:sp>
        <p:nvSpPr>
          <p:cNvPr id="6"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2"/>
                </a:solidFill>
                <a:latin typeface="+mj-lt"/>
              </a:defRPr>
            </a:lvl1pPr>
          </a:lstStyle>
          <a:p>
            <a:pPr lvl="0"/>
            <a:r>
              <a:rPr lang="en-US" dirty="0" smtClean="0"/>
              <a:t>Subtitle</a:t>
            </a:r>
            <a:endParaRPr lang="en-US" dirty="0"/>
          </a:p>
        </p:txBody>
      </p:sp>
    </p:spTree>
    <p:extLst>
      <p:ext uri="{BB962C8B-B14F-4D97-AF65-F5344CB8AC3E}">
        <p14:creationId xmlns:p14="http://schemas.microsoft.com/office/powerpoint/2010/main" val="398655980"/>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1"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2801332088"/>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7"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2042239125"/>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9"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2377952109"/>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9"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4053981011"/>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140" y="1476624"/>
            <a:ext cx="5542487" cy="1224224"/>
          </a:xfrm>
          <a:prstGeom prst="rect">
            <a:avLst/>
          </a:prstGeom>
        </p:spPr>
        <p:txBody>
          <a:bodyPr>
            <a:spAutoFit/>
          </a:bodyPr>
          <a:lstStyle>
            <a:lvl1pPr marL="0" indent="0">
              <a:buNone/>
              <a:defRPr sz="4080" b="0" cap="none" baseline="0">
                <a:solidFill>
                  <a:schemeClr val="tx1"/>
                </a:soli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4" name="Content Placeholder 5"/>
          <p:cNvSpPr>
            <a:spLocks noGrp="1"/>
          </p:cNvSpPr>
          <p:nvPr>
            <p:ph sz="quarter" idx="13"/>
          </p:nvPr>
        </p:nvSpPr>
        <p:spPr>
          <a:xfrm>
            <a:off x="531141" y="2789432"/>
            <a:ext cx="5553332" cy="376684"/>
          </a:xfrm>
          <a:prstGeom prst="rect">
            <a:avLst/>
          </a:prstGeom>
        </p:spPr>
        <p:txBody>
          <a:bodyPr>
            <a:sp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5" name="Picture Placeholder 3"/>
          <p:cNvSpPr>
            <a:spLocks noGrp="1"/>
          </p:cNvSpPr>
          <p:nvPr>
            <p:ph type="pic" sz="quarter" idx="14" hasCustomPrompt="1"/>
          </p:nvPr>
        </p:nvSpPr>
        <p:spPr>
          <a:xfrm>
            <a:off x="6333210" y="3253317"/>
            <a:ext cx="6100026" cy="487890"/>
          </a:xfrm>
        </p:spPr>
        <p:txBody>
          <a:bodyPr lIns="182880" anchor="ctr"/>
          <a:lstStyle>
            <a:lvl1pPr marL="0" indent="0" algn="l">
              <a:buNone/>
              <a:defRPr/>
            </a:lvl1pPr>
          </a:lstStyle>
          <a:p>
            <a:r>
              <a:rPr lang="en-US" dirty="0" smtClean="0"/>
              <a:t>Click to insert photo.</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58380638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p:cNvSpPr>
            <a:spLocks noGrp="1"/>
          </p:cNvSpPr>
          <p:nvPr>
            <p:ph type="pic" sz="quarter" idx="14" hasCustomPrompt="1"/>
          </p:nvPr>
        </p:nvSpPr>
        <p:spPr>
          <a:xfrm>
            <a:off x="0" y="2972767"/>
            <a:ext cx="12436475" cy="1011687"/>
          </a:xfrm>
        </p:spPr>
        <p:txBody>
          <a:bodyPr lIns="182880" anchor="ctr"/>
          <a:lstStyle>
            <a:lvl1pPr marL="0" indent="0" algn="l">
              <a:buNone/>
              <a:defRPr/>
            </a:lvl1pPr>
          </a:lstStyle>
          <a:p>
            <a:r>
              <a:rPr lang="en-US" dirty="0" smtClean="0"/>
              <a:t>	Click to insert photo.</a:t>
            </a:r>
          </a:p>
          <a:p>
            <a:r>
              <a:rPr lang="en-US" dirty="0" smtClean="0"/>
              <a:t>	(layer sent to back)</a:t>
            </a:r>
            <a:endParaRPr lang="en-US" dirty="0"/>
          </a:p>
        </p:txBody>
      </p:sp>
      <p:sp>
        <p:nvSpPr>
          <p:cNvPr id="4" name="Title 1"/>
          <p:cNvSpPr>
            <a:spLocks noGrp="1"/>
          </p:cNvSpPr>
          <p:nvPr>
            <p:ph type="title" hasCustomPrompt="1"/>
          </p:nvPr>
        </p:nvSpPr>
        <p:spPr>
          <a:xfrm>
            <a:off x="414989" y="478905"/>
            <a:ext cx="5310778" cy="1866936"/>
          </a:xfrm>
          <a:solidFill>
            <a:srgbClr val="EB3E1B">
              <a:alpha val="80000"/>
            </a:srgbClr>
          </a:solidFill>
          <a:ln>
            <a:noFill/>
          </a:ln>
        </p:spPr>
        <p:txBody>
          <a:bodyPr>
            <a:noAutofit/>
          </a:bodyPr>
          <a:lstStyle>
            <a:lvl1pPr>
              <a:defRPr sz="4896" baseline="0">
                <a:solidFill>
                  <a:schemeClr val="bg1"/>
                </a:solidFill>
              </a:defRPr>
            </a:lvl1pPr>
          </a:lstStyle>
          <a:p>
            <a:r>
              <a:rPr lang="en-US" dirty="0" smtClean="0"/>
              <a:t> Title of Slide here…</a:t>
            </a:r>
            <a:endParaRPr lang="en-US" dirty="0"/>
          </a:p>
        </p:txBody>
      </p:sp>
      <p:sp>
        <p:nvSpPr>
          <p:cNvPr id="5" name="Text Placeholder 2"/>
          <p:cNvSpPr>
            <a:spLocks noGrp="1"/>
          </p:cNvSpPr>
          <p:nvPr>
            <p:ph type="body" idx="1" hasCustomPrompt="1"/>
          </p:nvPr>
        </p:nvSpPr>
        <p:spPr>
          <a:xfrm>
            <a:off x="414989" y="2345841"/>
            <a:ext cx="5310778" cy="3766492"/>
          </a:xfrm>
          <a:solidFill>
            <a:srgbClr val="EB3E1B">
              <a:alpha val="80000"/>
            </a:srgbClr>
          </a:solidFill>
          <a:ln>
            <a:noFill/>
          </a:ln>
        </p:spPr>
        <p:txBody>
          <a:bodyPr>
            <a:noAutofit/>
          </a:bodyPr>
          <a:lstStyle>
            <a:lvl1pPr marL="0" indent="0">
              <a:buNone/>
              <a:defRPr sz="2448" baseline="0">
                <a:solidFill>
                  <a:schemeClr val="bg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   Click to edit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71869578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1_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5008" y="6482889"/>
            <a:ext cx="2798207" cy="372394"/>
          </a:xfrm>
          <a:prstGeom prst="rect">
            <a:avLst/>
          </a:prstGeom>
        </p:spPr>
        <p:txBody>
          <a:bodyPr/>
          <a:lstStyle/>
          <a:p>
            <a:pPr defTabSz="932597"/>
            <a:fld id="{E22491F9-F3FF-4C03-8751-4D117BFF996F}" type="datetimeFigureOut">
              <a:rPr lang="en-US" smtClean="0">
                <a:solidFill>
                  <a:srgbClr val="EB3C00"/>
                </a:solidFill>
              </a:rPr>
              <a:pPr defTabSz="932597"/>
              <a:t>10/29/2014</a:t>
            </a:fld>
            <a:endParaRPr lang="en-US">
              <a:solidFill>
                <a:srgbClr val="EB3C00"/>
              </a:solidFill>
            </a:endParaRPr>
          </a:p>
        </p:txBody>
      </p:sp>
      <p:sp>
        <p:nvSpPr>
          <p:cNvPr id="3" name="Footer Placeholder 2"/>
          <p:cNvSpPr>
            <a:spLocks noGrp="1"/>
          </p:cNvSpPr>
          <p:nvPr>
            <p:ph type="ftr" sz="quarter" idx="11"/>
          </p:nvPr>
        </p:nvSpPr>
        <p:spPr>
          <a:xfrm>
            <a:off x="4119583" y="6482889"/>
            <a:ext cx="4197310" cy="372394"/>
          </a:xfrm>
          <a:prstGeom prst="rect">
            <a:avLst/>
          </a:prstGeom>
        </p:spPr>
        <p:txBody>
          <a:bodyPr/>
          <a:lstStyle/>
          <a:p>
            <a:pPr defTabSz="932597"/>
            <a:endParaRPr lang="en-US">
              <a:solidFill>
                <a:srgbClr val="EB3C00"/>
              </a:solidFill>
            </a:endParaRPr>
          </a:p>
        </p:txBody>
      </p:sp>
      <p:sp>
        <p:nvSpPr>
          <p:cNvPr id="4" name="Slide Number Placeholder 3"/>
          <p:cNvSpPr>
            <a:spLocks noGrp="1"/>
          </p:cNvSpPr>
          <p:nvPr>
            <p:ph type="sldNum" sz="quarter" idx="12"/>
          </p:nvPr>
        </p:nvSpPr>
        <p:spPr>
          <a:xfrm>
            <a:off x="8783260" y="6482889"/>
            <a:ext cx="2798207" cy="372394"/>
          </a:xfrm>
          <a:prstGeom prst="rect">
            <a:avLst/>
          </a:prstGeom>
        </p:spPr>
        <p:txBody>
          <a:bodyPr/>
          <a:lstStyle/>
          <a:p>
            <a:pPr defTabSz="932597"/>
            <a:fld id="{F4B6A5BD-745E-4019-9289-0F74100B0369}" type="slidenum">
              <a:rPr lang="en-US" smtClean="0">
                <a:solidFill>
                  <a:srgbClr val="EB3C00"/>
                </a:solidFill>
              </a:rPr>
              <a:pPr defTabSz="932597"/>
              <a:t>‹#›</a:t>
            </a:fld>
            <a:endParaRPr lang="en-US">
              <a:solidFill>
                <a:srgbClr val="EB3C00"/>
              </a:solidFill>
            </a:endParaRPr>
          </a:p>
        </p:txBody>
      </p:sp>
    </p:spTree>
    <p:extLst>
      <p:ext uri="{BB962C8B-B14F-4D97-AF65-F5344CB8AC3E}">
        <p14:creationId xmlns:p14="http://schemas.microsoft.com/office/powerpoint/2010/main" val="39013409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image" Target="../media/image2.png"/><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image" Target="../media/image1.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theme" Target="../theme/theme2.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8" Type="http://schemas.openxmlformats.org/officeDocument/2006/relationships/slideLayout" Target="../slideLayouts/slideLayout41.xml"/><Relationship Id="rId3"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theme" Target="../theme/theme3.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8"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2463475946"/>
      </p:ext>
    </p:extLst>
  </p:cSld>
  <p:clrMap bg1="dk1" tx1="lt1" bg2="dk2"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 id="2147484299" r:id="rId15"/>
    <p:sldLayoutId id="2147484300" r:id="rId16"/>
    <p:sldLayoutId id="2147484301" r:id="rId17"/>
    <p:sldLayoutId id="2147484302" r:id="rId18"/>
    <p:sldLayoutId id="2147484303" r:id="rId19"/>
    <p:sldLayoutId id="2147484304" r:id="rId20"/>
    <p:sldLayoutId id="2147484305" r:id="rId21"/>
    <p:sldLayoutId id="2147484306" r:id="rId22"/>
    <p:sldLayoutId id="2147484307" r:id="rId23"/>
    <p:sldLayoutId id="2147484308" r:id="rId24"/>
    <p:sldLayoutId id="2147484309" r:id="rId25"/>
    <p:sldLayoutId id="2147484310" r:id="rId26"/>
    <p:sldLayoutId id="2147484311" r:id="rId27"/>
    <p:sldLayoutId id="2147484312" r:id="rId28"/>
    <p:sldLayoutId id="2147484313" r:id="rId29"/>
    <p:sldLayoutId id="2147484314" r:id="rId30"/>
    <p:sldLayoutId id="2147484315" r:id="rId31"/>
    <p:sldLayoutId id="2147484316" r:id="rId32"/>
    <p:sldLayoutId id="2147484317" r:id="rId33"/>
    <p:sldLayoutId id="2147484344" r:id="rId34"/>
    <p:sldLayoutId id="2147484345" r:id="rId35"/>
    <p:sldLayoutId id="2147484346" r:id="rId3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9"/>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9"/>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9"/>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9"/>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9"/>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619890"/>
            <a:ext cx="10726460" cy="856957"/>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855008" y="1861969"/>
            <a:ext cx="10726460" cy="1994334"/>
          </a:xfrm>
          <a:prstGeom prst="rect">
            <a:avLst/>
          </a:prstGeom>
        </p:spPr>
        <p:txBody>
          <a:bodyPr vert="horz" lIns="91440" tIns="45720" rIns="91440" bIns="4572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92281835"/>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 id="2147484335" r:id="rId14"/>
    <p:sldLayoutId id="2147484336" r:id="rId15"/>
    <p:sldLayoutId id="2147484337" r:id="rId16"/>
    <p:sldLayoutId id="2147484338" r:id="rId17"/>
    <p:sldLayoutId id="2147484339" r:id="rId18"/>
    <p:sldLayoutId id="2147484340" r:id="rId19"/>
    <p:sldLayoutId id="2147484341" r:id="rId20"/>
    <p:sldLayoutId id="2147484342" r:id="rId21"/>
    <p:sldLayoutId id="2147484343" r:id="rId22"/>
  </p:sldLayoutIdLst>
  <p:timing>
    <p:tnLst>
      <p:par>
        <p:cTn id="1" dur="indefinite" restart="never" nodeType="tmRoot"/>
      </p:par>
    </p:tnLst>
  </p:timing>
  <p:txStyles>
    <p:titleStyle>
      <a:lvl1pPr algn="l" defTabSz="932597" rtl="0" eaLnBrk="1" latinLnBrk="0" hangingPunct="1">
        <a:lnSpc>
          <a:spcPct val="90000"/>
        </a:lnSpc>
        <a:spcBef>
          <a:spcPct val="0"/>
        </a:spcBef>
        <a:buNone/>
        <a:defRPr sz="5507" kern="1200">
          <a:solidFill>
            <a:schemeClr val="tx1"/>
          </a:solidFill>
          <a:latin typeface="Segoe UI Light" panose="020B0502040204020203" pitchFamily="34" charset="0"/>
          <a:ea typeface="+mj-ea"/>
          <a:cs typeface="Segoe UI Light" panose="020B0502040204020203" pitchFamily="34" charset="0"/>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bg2"/>
          </a:solidFill>
          <a:latin typeface="Segoe UI Light" panose="020B0502040204020203" pitchFamily="34" charset="0"/>
          <a:ea typeface="+mn-ea"/>
          <a:cs typeface="Segoe UI Light" panose="020B0502040204020203" pitchFamily="34" charset="0"/>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bg2"/>
          </a:solidFill>
          <a:latin typeface="Segoe UI Light" panose="020B0502040204020203" pitchFamily="34" charset="0"/>
          <a:ea typeface="+mn-ea"/>
          <a:cs typeface="Segoe UI Light" panose="020B0502040204020203" pitchFamily="34" charset="0"/>
        </a:defRPr>
      </a:lvl2pPr>
      <a:lvl3pPr marL="1165746" indent="-233149" algn="l" defTabSz="932597" rtl="0" eaLnBrk="1" latinLnBrk="0" hangingPunct="1">
        <a:lnSpc>
          <a:spcPct val="90000"/>
        </a:lnSpc>
        <a:spcBef>
          <a:spcPts val="510"/>
        </a:spcBef>
        <a:buFont typeface="Arial" panose="020B0604020202020204" pitchFamily="34" charset="0"/>
        <a:buChar char="•"/>
        <a:defRPr sz="2448" kern="1200">
          <a:solidFill>
            <a:schemeClr val="bg2"/>
          </a:solidFill>
          <a:latin typeface="Segoe UI Light" panose="020B0502040204020203" pitchFamily="34" charset="0"/>
          <a:ea typeface="+mn-ea"/>
          <a:cs typeface="Segoe UI Light" panose="020B0502040204020203" pitchFamily="34" charset="0"/>
        </a:defRPr>
      </a:lvl3pPr>
      <a:lvl4pPr marL="1632044" indent="-233149" algn="l" defTabSz="932597" rtl="0" eaLnBrk="1" latinLnBrk="0" hangingPunct="1">
        <a:lnSpc>
          <a:spcPct val="90000"/>
        </a:lnSpc>
        <a:spcBef>
          <a:spcPts val="510"/>
        </a:spcBef>
        <a:buFont typeface="Arial" panose="020B0604020202020204" pitchFamily="34" charset="0"/>
        <a:buChar char="•"/>
        <a:defRPr sz="2040" kern="1200">
          <a:solidFill>
            <a:schemeClr val="bg2"/>
          </a:solidFill>
          <a:latin typeface="Segoe UI Light" panose="020B0502040204020203" pitchFamily="34" charset="0"/>
          <a:ea typeface="+mn-ea"/>
          <a:cs typeface="Segoe UI Light" panose="020B0502040204020203" pitchFamily="34" charset="0"/>
        </a:defRPr>
      </a:lvl4pPr>
      <a:lvl5pPr marL="2098342" indent="-233149" algn="l" defTabSz="932597" rtl="0" eaLnBrk="1" latinLnBrk="0" hangingPunct="1">
        <a:lnSpc>
          <a:spcPct val="90000"/>
        </a:lnSpc>
        <a:spcBef>
          <a:spcPts val="510"/>
        </a:spcBef>
        <a:buFont typeface="Arial" panose="020B0604020202020204" pitchFamily="34" charset="0"/>
        <a:buChar char="•"/>
        <a:defRPr sz="2040" kern="1200">
          <a:solidFill>
            <a:schemeClr val="bg2"/>
          </a:solidFill>
          <a:latin typeface="Segoe UI Light" panose="020B0502040204020203" pitchFamily="34" charset="0"/>
          <a:ea typeface="+mn-ea"/>
          <a:cs typeface="Segoe UI Light" panose="020B0502040204020203" pitchFamily="34" charset="0"/>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61.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7.png"/><Relationship Id="rId2" Type="http://schemas.openxmlformats.org/officeDocument/2006/relationships/slideLayout" Target="../slideLayouts/slideLayout52.xml"/><Relationship Id="rId1" Type="http://schemas.openxmlformats.org/officeDocument/2006/relationships/tags" Target="../tags/tag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6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69.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hyperlink" Target="http://microsoft.com/msdn" TargetMode="External"/><Relationship Id="rId2" Type="http://schemas.openxmlformats.org/officeDocument/2006/relationships/notesSlide" Target="../notesSlides/notesSlide14.xml"/><Relationship Id="rId1" Type="http://schemas.openxmlformats.org/officeDocument/2006/relationships/slideLayout" Target="../slideLayouts/slideLayout52.xml"/><Relationship Id="rId6" Type="http://schemas.openxmlformats.org/officeDocument/2006/relationships/image" Target="../media/image44.png"/><Relationship Id="rId5" Type="http://schemas.openxmlformats.org/officeDocument/2006/relationships/hyperlink" Target="http://channel9.msdn.com/Events/TechEd" TargetMode="External"/><Relationship Id="rId4" Type="http://schemas.openxmlformats.org/officeDocument/2006/relationships/hyperlink" Target="http://microsoft.com/techne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91.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8" Type="http://schemas.openxmlformats.org/officeDocument/2006/relationships/hyperlink" Target="http://www.microsoft.com/learning/en/us/Course.aspx?ID=10750AB&amp;Locale=en-us" TargetMode="External"/><Relationship Id="rId3" Type="http://schemas.openxmlformats.org/officeDocument/2006/relationships/hyperlink" Target="http://www.microsoft.com/learning/en/us/Course.aspx?ID=10751AB&amp;Locale=en-us" TargetMode="External"/><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52.xml"/><Relationship Id="rId6" Type="http://schemas.openxmlformats.org/officeDocument/2006/relationships/image" Target="../media/image50.png"/><Relationship Id="rId5" Type="http://schemas.openxmlformats.org/officeDocument/2006/relationships/hyperlink" Target="http://www.microsoft.com/learning/en/us/classlocator.aspx" TargetMode="External"/><Relationship Id="rId4" Type="http://schemas.openxmlformats.org/officeDocument/2006/relationships/hyperlink" Target="http://www.microsoft.com/learning/en/us/Exam.aspx?ID=70-247&amp;Locale=en-us" TargetMode="External"/><Relationship Id="rId9" Type="http://schemas.openxmlformats.org/officeDocument/2006/relationships/image" Target="../media/image52.wm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2.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6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7.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73682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a:t>
            </a:r>
            <a:endParaRPr lang="en-US" dirty="0"/>
          </a:p>
        </p:txBody>
      </p:sp>
      <p:sp>
        <p:nvSpPr>
          <p:cNvPr id="3" name="Text Placeholder 2"/>
          <p:cNvSpPr>
            <a:spLocks noGrp="1"/>
          </p:cNvSpPr>
          <p:nvPr>
            <p:ph type="body" sz="quarter" idx="10"/>
          </p:nvPr>
        </p:nvSpPr>
        <p:spPr>
          <a:xfrm>
            <a:off x="529660" y="1193006"/>
            <a:ext cx="11375537" cy="6283708"/>
          </a:xfrm>
        </p:spPr>
        <p:txBody>
          <a:bodyPr/>
          <a:lstStyle/>
          <a:p>
            <a:r>
              <a:rPr lang="en-US" sz="2800" dirty="0" smtClean="0"/>
              <a:t>1</a:t>
            </a:r>
            <a:r>
              <a:rPr lang="en-US" sz="2800" dirty="0"/>
              <a:t>) Create a proposed project schedule. </a:t>
            </a:r>
          </a:p>
          <a:p>
            <a:r>
              <a:rPr lang="en-US" sz="2800" dirty="0"/>
              <a:t>2) Populate the schedule with generic resources. </a:t>
            </a:r>
          </a:p>
          <a:p>
            <a:r>
              <a:rPr lang="en-US" sz="2800" dirty="0"/>
              <a:t>3) Submit the schedule for approval. </a:t>
            </a:r>
          </a:p>
          <a:p>
            <a:r>
              <a:rPr lang="en-US" sz="2800" dirty="0"/>
              <a:t>4) Review the project schedule against cost constraints. </a:t>
            </a:r>
          </a:p>
          <a:p>
            <a:r>
              <a:rPr lang="en-US" sz="2800" dirty="0"/>
              <a:t>5) Review the project schedule against resource constraints. </a:t>
            </a:r>
          </a:p>
          <a:p>
            <a:r>
              <a:rPr lang="en-US" sz="2800" dirty="0"/>
              <a:t>6) Perform what-if analysis on the project portfolio. </a:t>
            </a:r>
          </a:p>
          <a:p>
            <a:r>
              <a:rPr lang="en-US" sz="2800" dirty="0"/>
              <a:t>7) Select and commit to the desired portfolio of projects. </a:t>
            </a:r>
          </a:p>
          <a:p>
            <a:r>
              <a:rPr lang="en-US" sz="2800" dirty="0"/>
              <a:t>8) Replace the generic resources with specific named resources. </a:t>
            </a:r>
          </a:p>
          <a:p>
            <a:r>
              <a:rPr lang="en-US" sz="2800" dirty="0"/>
              <a:t>9) Modify the project schedule based on the actual execution schedule. </a:t>
            </a:r>
          </a:p>
          <a:p>
            <a:r>
              <a:rPr lang="en-US" sz="2800" dirty="0"/>
              <a:t>10) Execute, monitor and control. </a:t>
            </a:r>
          </a:p>
          <a:p>
            <a:r>
              <a:rPr lang="en-US" sz="2800" dirty="0"/>
              <a:t>11) Conduct post implementation and benefit realization </a:t>
            </a:r>
            <a:r>
              <a:rPr lang="en-US" sz="2800" dirty="0" smtClean="0"/>
              <a:t>review.</a:t>
            </a:r>
            <a:endParaRPr lang="en-US" sz="2800" dirty="0"/>
          </a:p>
          <a:p>
            <a:endParaRPr lang="en-US" dirty="0"/>
          </a:p>
        </p:txBody>
      </p:sp>
    </p:spTree>
    <p:extLst>
      <p:ext uri="{BB962C8B-B14F-4D97-AF65-F5344CB8AC3E}">
        <p14:creationId xmlns:p14="http://schemas.microsoft.com/office/powerpoint/2010/main" val="88644328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 y="495"/>
            <a:ext cx="12429839" cy="7001500"/>
          </a:xfrm>
          <a:prstGeom prst="rect">
            <a:avLst/>
          </a:prstGeom>
        </p:spPr>
      </p:pic>
      <p:sp>
        <p:nvSpPr>
          <p:cNvPr id="5" name="TextBox 4"/>
          <p:cNvSpPr txBox="1"/>
          <p:nvPr/>
        </p:nvSpPr>
        <p:spPr>
          <a:xfrm>
            <a:off x="6218237" y="4863490"/>
            <a:ext cx="6216474" cy="1434794"/>
          </a:xfrm>
          <a:prstGeom prst="rect">
            <a:avLst/>
          </a:prstGeom>
          <a:solidFill>
            <a:schemeClr val="accent1">
              <a:alpha val="80000"/>
            </a:schemeClr>
          </a:solidFill>
        </p:spPr>
        <p:txBody>
          <a:bodyPr wrap="square" lIns="186494" tIns="93247" rIns="186494" bIns="186494" rtlCol="0" anchor="ctr">
            <a:spAutoFit/>
          </a:bodyPr>
          <a:lstStyle/>
          <a:p>
            <a:pPr defTabSz="1242955"/>
            <a:r>
              <a:rPr lang="en-US" sz="7341" dirty="0">
                <a:solidFill>
                  <a:srgbClr val="FFFFFF"/>
                </a:solidFill>
                <a:latin typeface="Segoe UI Light"/>
              </a:rPr>
              <a:t>Demo</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537" y="5021988"/>
            <a:ext cx="2984801" cy="1117794"/>
          </a:xfrm>
          <a:prstGeom prst="rect">
            <a:avLst/>
          </a:prstGeom>
        </p:spPr>
      </p:pic>
    </p:spTree>
    <p:extLst>
      <p:ext uri="{BB962C8B-B14F-4D97-AF65-F5344CB8AC3E}">
        <p14:creationId xmlns:p14="http://schemas.microsoft.com/office/powerpoint/2010/main" val="398581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 y="-259647"/>
            <a:ext cx="12429839" cy="8290702"/>
          </a:xfrm>
          <a:prstGeom prst="rect">
            <a:avLst/>
          </a:prstGeom>
        </p:spPr>
      </p:pic>
      <p:grpSp>
        <p:nvGrpSpPr>
          <p:cNvPr id="3" name="Group 2"/>
          <p:cNvGrpSpPr/>
          <p:nvPr/>
        </p:nvGrpSpPr>
        <p:grpSpPr>
          <a:xfrm>
            <a:off x="6985728" y="982424"/>
            <a:ext cx="5270479" cy="3499778"/>
            <a:chOff x="5485590" y="-54063"/>
            <a:chExt cx="5168338" cy="3431953"/>
          </a:xfrm>
        </p:grpSpPr>
        <p:sp>
          <p:nvSpPr>
            <p:cNvPr id="12" name="TextBox 11"/>
            <p:cNvSpPr txBox="1"/>
            <p:nvPr/>
          </p:nvSpPr>
          <p:spPr>
            <a:xfrm>
              <a:off x="5558615" y="971859"/>
              <a:ext cx="5095313" cy="1051719"/>
            </a:xfrm>
            <a:prstGeom prst="rect">
              <a:avLst/>
            </a:prstGeom>
          </p:spPr>
          <p:txBody>
            <a:bodyPr vert="horz" wrap="square" lIns="0" tIns="0" rIns="0" bIns="0" rtlCol="0">
              <a:spAutoFit/>
            </a:bodyPr>
            <a:lstStyle/>
            <a:p>
              <a:pPr defTabSz="932380">
                <a:lnSpc>
                  <a:spcPts val="8157"/>
                </a:lnSpc>
              </a:pPr>
              <a:r>
                <a:rPr lang="en-US" sz="11727" spc="-102" dirty="0">
                  <a:ln w="3175">
                    <a:noFill/>
                  </a:ln>
                  <a:solidFill>
                    <a:srgbClr val="FFFFFF"/>
                  </a:solidFill>
                  <a:latin typeface="Segoe UI Light"/>
                  <a:cs typeface="Segoe Light"/>
                </a:rPr>
                <a:t>journey </a:t>
              </a:r>
            </a:p>
          </p:txBody>
        </p:sp>
        <p:sp>
          <p:nvSpPr>
            <p:cNvPr id="2" name="Rectangle 1"/>
            <p:cNvSpPr/>
            <p:nvPr/>
          </p:nvSpPr>
          <p:spPr>
            <a:xfrm>
              <a:off x="5485590" y="2233825"/>
              <a:ext cx="4724400" cy="1144065"/>
            </a:xfrm>
            <a:prstGeom prst="rect">
              <a:avLst/>
            </a:prstGeom>
          </p:spPr>
          <p:txBody>
            <a:bodyPr wrap="square">
              <a:spAutoFit/>
            </a:bodyPr>
            <a:lstStyle/>
            <a:p>
              <a:pPr defTabSz="932380">
                <a:lnSpc>
                  <a:spcPts val="8157"/>
                </a:lnSpc>
              </a:pPr>
              <a:r>
                <a:rPr lang="en-US" sz="11727" spc="-102" dirty="0">
                  <a:ln w="3175">
                    <a:noFill/>
                  </a:ln>
                  <a:solidFill>
                    <a:srgbClr val="FFFFFF"/>
                  </a:solidFill>
                  <a:latin typeface="Segoe UI Light"/>
                  <a:cs typeface="Segoe Light"/>
                </a:rPr>
                <a:t>ahead</a:t>
              </a:r>
            </a:p>
          </p:txBody>
        </p:sp>
        <p:sp>
          <p:nvSpPr>
            <p:cNvPr id="10" name="TextBox 9"/>
            <p:cNvSpPr txBox="1"/>
            <p:nvPr/>
          </p:nvSpPr>
          <p:spPr>
            <a:xfrm>
              <a:off x="6170002" y="-54063"/>
              <a:ext cx="1373836" cy="1051719"/>
            </a:xfrm>
            <a:prstGeom prst="rect">
              <a:avLst/>
            </a:prstGeom>
          </p:spPr>
          <p:txBody>
            <a:bodyPr vert="horz" wrap="square" lIns="0" tIns="0" rIns="0" bIns="0" rtlCol="0">
              <a:spAutoFit/>
            </a:bodyPr>
            <a:lstStyle/>
            <a:p>
              <a:pPr defTabSz="932380">
                <a:lnSpc>
                  <a:spcPts val="8157"/>
                </a:lnSpc>
              </a:pPr>
              <a:r>
                <a:rPr lang="en-US" sz="6117" spc="-102" dirty="0">
                  <a:ln w="3175">
                    <a:noFill/>
                  </a:ln>
                  <a:solidFill>
                    <a:srgbClr val="FFFFFF"/>
                  </a:solidFill>
                  <a:latin typeface="Segoe UI Light"/>
                  <a:cs typeface="Segoe Light"/>
                </a:rPr>
                <a:t>The</a:t>
              </a:r>
            </a:p>
          </p:txBody>
        </p:sp>
      </p:grpSp>
    </p:spTree>
    <p:extLst>
      <p:ext uri="{BB962C8B-B14F-4D97-AF65-F5344CB8AC3E}">
        <p14:creationId xmlns:p14="http://schemas.microsoft.com/office/powerpoint/2010/main" val="416989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4001095"/>
          </a:xfrm>
        </p:spPr>
        <p:txBody>
          <a:bodyPr/>
          <a:lstStyle/>
          <a:p>
            <a:endParaRPr lang="en-US" b="1" dirty="0" smtClean="0"/>
          </a:p>
          <a:p>
            <a:r>
              <a:rPr lang="en-US" b="1" dirty="0"/>
              <a:t>Option to turn off the creation of Enterprise Project </a:t>
            </a:r>
            <a:r>
              <a:rPr lang="en-US" b="1" dirty="0" smtClean="0"/>
              <a:t>sites</a:t>
            </a:r>
          </a:p>
          <a:p>
            <a:r>
              <a:rPr lang="en-US" b="1" dirty="0" smtClean="0"/>
              <a:t>Option </a:t>
            </a:r>
            <a:r>
              <a:rPr lang="en-US" b="1" dirty="0"/>
              <a:t>to turn off the Task List </a:t>
            </a:r>
            <a:r>
              <a:rPr lang="en-US" b="1" dirty="0" smtClean="0"/>
              <a:t>Sync</a:t>
            </a:r>
          </a:p>
          <a:p>
            <a:r>
              <a:rPr lang="en-US" b="1" dirty="0" smtClean="0"/>
              <a:t>Projects </a:t>
            </a:r>
            <a:r>
              <a:rPr lang="en-US" b="1" dirty="0"/>
              <a:t>limit per PWA instance increased to </a:t>
            </a:r>
            <a:r>
              <a:rPr lang="en-US" b="1" dirty="0" smtClean="0"/>
              <a:t>5,000</a:t>
            </a:r>
          </a:p>
          <a:p>
            <a:r>
              <a:rPr lang="en-US" b="1" dirty="0"/>
              <a:t>PWA instances per tenant increased to seven</a:t>
            </a:r>
            <a:endParaRPr lang="en-US" dirty="0"/>
          </a:p>
        </p:txBody>
      </p:sp>
      <p:sp>
        <p:nvSpPr>
          <p:cNvPr id="2" name="Title 1"/>
          <p:cNvSpPr>
            <a:spLocks noGrp="1"/>
          </p:cNvSpPr>
          <p:nvPr>
            <p:ph type="title"/>
          </p:nvPr>
        </p:nvSpPr>
        <p:spPr/>
        <p:txBody>
          <a:bodyPr/>
          <a:lstStyle/>
          <a:p>
            <a:r>
              <a:rPr lang="en-US" dirty="0" smtClean="0"/>
              <a:t>Enhancements to Project Online</a:t>
            </a:r>
            <a:endParaRPr lang="en-US" dirty="0"/>
          </a:p>
        </p:txBody>
      </p:sp>
    </p:spTree>
    <p:extLst>
      <p:ext uri="{BB962C8B-B14F-4D97-AF65-F5344CB8AC3E}">
        <p14:creationId xmlns:p14="http://schemas.microsoft.com/office/powerpoint/2010/main" val="126863301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275163" y="3521972"/>
            <a:ext cx="4887668" cy="1585426"/>
          </a:xfrm>
          <a:prstGeom prst="rect">
            <a:avLst/>
          </a:prstGeom>
          <a:solidFill>
            <a:schemeClr val="tx1">
              <a:lumMod val="7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502" tIns="46502" rIns="46502" bIns="46502" numCol="1" spcCol="0" rtlCol="0" fromWordArt="0" anchor="ctr" anchorCtr="0" forceAA="0" compatLnSpc="1">
            <a:prstTxWarp prst="textNoShape">
              <a:avLst/>
            </a:prstTxWarp>
            <a:noAutofit/>
          </a:bodyPr>
          <a:lstStyle/>
          <a:p>
            <a:pPr algn="ctr" defTabSz="929674" fontAlgn="base">
              <a:spcBef>
                <a:spcPct val="0"/>
              </a:spcBef>
              <a:spcAft>
                <a:spcPct val="0"/>
              </a:spcAft>
            </a:pPr>
            <a:r>
              <a:rPr lang="en-US" sz="1903" dirty="0">
                <a:solidFill>
                  <a:srgbClr val="FFFFFF"/>
                </a:solidFill>
                <a:ea typeface="Segoe UI" pitchFamily="34" charset="0"/>
                <a:cs typeface="Segoe UI" pitchFamily="34" charset="0"/>
              </a:rPr>
              <a:t>ProPlus</a:t>
            </a:r>
          </a:p>
        </p:txBody>
      </p:sp>
      <p:sp>
        <p:nvSpPr>
          <p:cNvPr id="45" name="Rectangle 44"/>
          <p:cNvSpPr/>
          <p:nvPr/>
        </p:nvSpPr>
        <p:spPr bwMode="auto">
          <a:xfrm>
            <a:off x="275163" y="1843285"/>
            <a:ext cx="1585426" cy="1585426"/>
          </a:xfrm>
          <a:prstGeom prst="rect">
            <a:avLst/>
          </a:prstGeom>
          <a:solidFill>
            <a:schemeClr val="tx1">
              <a:lumMod val="7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502" tIns="46502" rIns="46502" bIns="46502" numCol="1" spcCol="0" rtlCol="0" fromWordArt="0" anchor="ctr" anchorCtr="0" forceAA="0" compatLnSpc="1">
            <a:prstTxWarp prst="textNoShape">
              <a:avLst/>
            </a:prstTxWarp>
            <a:noAutofit/>
          </a:bodyPr>
          <a:lstStyle/>
          <a:p>
            <a:pPr algn="ctr" defTabSz="929674" fontAlgn="base">
              <a:spcBef>
                <a:spcPct val="0"/>
              </a:spcBef>
              <a:spcAft>
                <a:spcPct val="0"/>
              </a:spcAft>
            </a:pPr>
            <a:r>
              <a:rPr lang="en-US" sz="1903" dirty="0">
                <a:solidFill>
                  <a:srgbClr val="FFFFFF"/>
                </a:solidFill>
                <a:ea typeface="Segoe UI" pitchFamily="34" charset="0"/>
                <a:cs typeface="Segoe UI" pitchFamily="34" charset="0"/>
              </a:rPr>
              <a:t>Exchange Online</a:t>
            </a:r>
          </a:p>
        </p:txBody>
      </p:sp>
      <p:sp>
        <p:nvSpPr>
          <p:cNvPr id="2" name="Title 1"/>
          <p:cNvSpPr>
            <a:spLocks noGrp="1"/>
          </p:cNvSpPr>
          <p:nvPr>
            <p:ph type="title"/>
          </p:nvPr>
        </p:nvSpPr>
        <p:spPr/>
        <p:txBody>
          <a:bodyPr/>
          <a:lstStyle/>
          <a:p>
            <a:r>
              <a:rPr lang="en-US" dirty="0" smtClean="0">
                <a:solidFill>
                  <a:schemeClr val="tx1"/>
                </a:solidFill>
              </a:rPr>
              <a:t>Microsoft Office 365 services</a:t>
            </a:r>
            <a:endParaRPr lang="en-US" dirty="0">
              <a:solidFill>
                <a:schemeClr val="tx1"/>
              </a:solidFill>
            </a:endParaRPr>
          </a:p>
        </p:txBody>
      </p:sp>
      <p:sp>
        <p:nvSpPr>
          <p:cNvPr id="16" name="Rectangle 15"/>
          <p:cNvSpPr/>
          <p:nvPr/>
        </p:nvSpPr>
        <p:spPr bwMode="auto">
          <a:xfrm>
            <a:off x="3574986" y="1843285"/>
            <a:ext cx="1585426" cy="1585426"/>
          </a:xfrm>
          <a:prstGeom prst="rect">
            <a:avLst/>
          </a:prstGeom>
          <a:solidFill>
            <a:schemeClr val="tx1">
              <a:lumMod val="7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502" tIns="46502" rIns="46502" bIns="46502" numCol="1" spcCol="0" rtlCol="0" fromWordArt="0" anchor="ctr" anchorCtr="0" forceAA="0" compatLnSpc="1">
            <a:prstTxWarp prst="textNoShape">
              <a:avLst/>
            </a:prstTxWarp>
            <a:noAutofit/>
          </a:bodyPr>
          <a:lstStyle/>
          <a:p>
            <a:pPr algn="ctr" defTabSz="929674" fontAlgn="base">
              <a:spcBef>
                <a:spcPct val="0"/>
              </a:spcBef>
              <a:spcAft>
                <a:spcPct val="0"/>
              </a:spcAft>
            </a:pPr>
            <a:r>
              <a:rPr lang="en-US" sz="1903" dirty="0">
                <a:solidFill>
                  <a:srgbClr val="FFFFFF"/>
                </a:solidFill>
                <a:ea typeface="Segoe UI" pitchFamily="34" charset="0"/>
                <a:cs typeface="Segoe UI" pitchFamily="34" charset="0"/>
              </a:rPr>
              <a:t>SharePoint Online</a:t>
            </a:r>
          </a:p>
        </p:txBody>
      </p:sp>
      <p:sp>
        <p:nvSpPr>
          <p:cNvPr id="19" name="Rectangle 18"/>
          <p:cNvSpPr/>
          <p:nvPr/>
        </p:nvSpPr>
        <p:spPr bwMode="auto">
          <a:xfrm>
            <a:off x="1925074" y="1843285"/>
            <a:ext cx="1585426" cy="1585426"/>
          </a:xfrm>
          <a:prstGeom prst="rect">
            <a:avLst/>
          </a:prstGeom>
          <a:solidFill>
            <a:schemeClr val="tx1">
              <a:lumMod val="7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502" tIns="46502" rIns="46502" bIns="46502" numCol="1" spcCol="0" rtlCol="0" fromWordArt="0" anchor="ctr" anchorCtr="0" forceAA="0" compatLnSpc="1">
            <a:prstTxWarp prst="textNoShape">
              <a:avLst/>
            </a:prstTxWarp>
            <a:noAutofit/>
          </a:bodyPr>
          <a:lstStyle/>
          <a:p>
            <a:pPr algn="ctr" defTabSz="929674" fontAlgn="base">
              <a:spcBef>
                <a:spcPct val="0"/>
              </a:spcBef>
              <a:spcAft>
                <a:spcPct val="0"/>
              </a:spcAft>
            </a:pPr>
            <a:r>
              <a:rPr lang="en-US" sz="1903" dirty="0">
                <a:solidFill>
                  <a:srgbClr val="FFFFFF"/>
                </a:solidFill>
                <a:ea typeface="Segoe UI" pitchFamily="34" charset="0"/>
                <a:cs typeface="Segoe UI" pitchFamily="34" charset="0"/>
              </a:rPr>
              <a:t>Lync </a:t>
            </a:r>
          </a:p>
          <a:p>
            <a:pPr algn="ctr" defTabSz="929674" fontAlgn="base">
              <a:spcBef>
                <a:spcPct val="0"/>
              </a:spcBef>
              <a:spcAft>
                <a:spcPct val="0"/>
              </a:spcAft>
            </a:pPr>
            <a:r>
              <a:rPr lang="en-US" sz="1903" dirty="0">
                <a:solidFill>
                  <a:srgbClr val="FFFFFF"/>
                </a:solidFill>
                <a:ea typeface="Segoe UI" pitchFamily="34" charset="0"/>
                <a:cs typeface="Segoe UI" pitchFamily="34" charset="0"/>
              </a:rPr>
              <a:t>Online</a:t>
            </a:r>
          </a:p>
        </p:txBody>
      </p:sp>
      <p:sp>
        <p:nvSpPr>
          <p:cNvPr id="22" name="Rectangle 21"/>
          <p:cNvSpPr/>
          <p:nvPr/>
        </p:nvSpPr>
        <p:spPr bwMode="auto">
          <a:xfrm>
            <a:off x="5224897" y="3521972"/>
            <a:ext cx="1585426" cy="1585426"/>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502" tIns="46502" rIns="46502" bIns="46502" numCol="1" spcCol="0" rtlCol="0" fromWordArt="0" anchor="ctr" anchorCtr="0" forceAA="0" compatLnSpc="1">
            <a:prstTxWarp prst="textNoShape">
              <a:avLst/>
            </a:prstTxWarp>
            <a:noAutofit/>
          </a:bodyPr>
          <a:lstStyle/>
          <a:p>
            <a:pPr algn="ctr" defTabSz="929674" fontAlgn="base">
              <a:spcBef>
                <a:spcPct val="0"/>
              </a:spcBef>
              <a:spcAft>
                <a:spcPct val="0"/>
              </a:spcAft>
            </a:pPr>
            <a:r>
              <a:rPr lang="en-US" sz="1903" dirty="0">
                <a:gradFill>
                  <a:gsLst>
                    <a:gs pos="0">
                      <a:srgbClr val="FFFFFF"/>
                    </a:gs>
                    <a:gs pos="100000">
                      <a:srgbClr val="FFFFFF"/>
                    </a:gs>
                  </a:gsLst>
                  <a:lin ang="5400000" scaled="0"/>
                </a:gradFill>
                <a:ea typeface="Segoe UI" pitchFamily="34" charset="0"/>
                <a:cs typeface="Segoe UI" pitchFamily="34" charset="0"/>
              </a:rPr>
              <a:t>Project Pro for Office 365</a:t>
            </a:r>
          </a:p>
        </p:txBody>
      </p:sp>
      <p:grpSp>
        <p:nvGrpSpPr>
          <p:cNvPr id="47" name="Group 46"/>
          <p:cNvGrpSpPr/>
          <p:nvPr/>
        </p:nvGrpSpPr>
        <p:grpSpPr>
          <a:xfrm>
            <a:off x="6874809" y="1843286"/>
            <a:ext cx="5310543" cy="3264112"/>
            <a:chOff x="6106443" y="2432388"/>
            <a:chExt cx="6082381" cy="3643380"/>
          </a:xfrm>
          <a:noFill/>
        </p:grpSpPr>
        <p:sp>
          <p:nvSpPr>
            <p:cNvPr id="49" name="Rectangle 48"/>
            <p:cNvSpPr/>
            <p:nvPr/>
          </p:nvSpPr>
          <p:spPr bwMode="auto">
            <a:xfrm>
              <a:off x="6106443" y="2432388"/>
              <a:ext cx="6082381" cy="3643380"/>
            </a:xfrm>
            <a:prstGeom prst="rect">
              <a:avLst/>
            </a:prstGeom>
            <a:solidFill>
              <a:schemeClr val="tx1">
                <a:lumMod val="7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502" tIns="46502" rIns="46502" bIns="46502" numCol="1" spcCol="0" rtlCol="0" fromWordArt="0" anchor="ctr" anchorCtr="0" forceAA="0" compatLnSpc="1">
              <a:prstTxWarp prst="textNoShape">
                <a:avLst/>
              </a:prstTxWarp>
              <a:noAutofit/>
            </a:bodyPr>
            <a:lstStyle/>
            <a:p>
              <a:pPr algn="ctr" defTabSz="929674" fontAlgn="base">
                <a:spcBef>
                  <a:spcPct val="0"/>
                </a:spcBef>
                <a:spcAft>
                  <a:spcPct val="0"/>
                </a:spcAft>
              </a:pPr>
              <a:endParaRPr lang="en-US" sz="2237" dirty="0">
                <a:gradFill>
                  <a:gsLst>
                    <a:gs pos="0">
                      <a:srgbClr val="FFFFFF"/>
                    </a:gs>
                    <a:gs pos="100000">
                      <a:srgbClr val="FFFFFF"/>
                    </a:gs>
                  </a:gsLst>
                  <a:lin ang="5400000" scaled="0"/>
                </a:gradFill>
                <a:ea typeface="Segoe UI" pitchFamily="34" charset="0"/>
                <a:cs typeface="Segoe UI" pitchFamily="34" charset="0"/>
              </a:endParaRP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6478" y="2648293"/>
              <a:ext cx="3751131" cy="1267957"/>
            </a:xfrm>
            <a:prstGeom prst="rect">
              <a:avLst/>
            </a:prstGeom>
            <a:noFill/>
            <a:ln>
              <a:noFill/>
            </a:ln>
          </p:spPr>
        </p:pic>
        <p:grpSp>
          <p:nvGrpSpPr>
            <p:cNvPr id="24" name="Group 23"/>
            <p:cNvGrpSpPr>
              <a:grpSpLocks noChangeAspect="1"/>
            </p:cNvGrpSpPr>
            <p:nvPr/>
          </p:nvGrpSpPr>
          <p:grpSpPr>
            <a:xfrm>
              <a:off x="9818329" y="3057216"/>
              <a:ext cx="2167987" cy="1975129"/>
              <a:chOff x="7288145" y="1175337"/>
              <a:chExt cx="4480559" cy="4081988"/>
            </a:xfrm>
            <a:grpFill/>
          </p:grpSpPr>
          <p:grpSp>
            <p:nvGrpSpPr>
              <p:cNvPr id="25" name="Group 24"/>
              <p:cNvGrpSpPr/>
              <p:nvPr/>
            </p:nvGrpSpPr>
            <p:grpSpPr>
              <a:xfrm>
                <a:off x="7288145" y="1175337"/>
                <a:ext cx="4480559" cy="4081988"/>
                <a:chOff x="2624387" y="230034"/>
                <a:chExt cx="4480559" cy="4081988"/>
              </a:xfrm>
              <a:grpFill/>
            </p:grpSpPr>
            <p:sp>
              <p:nvSpPr>
                <p:cNvPr id="27" name="Trapezoid 26"/>
                <p:cNvSpPr/>
                <p:nvPr>
                  <p:custDataLst>
                    <p:tags r:id="rId1"/>
                  </p:custDataLst>
                </p:nvPr>
              </p:nvSpPr>
              <p:spPr bwMode="auto">
                <a:xfrm rot="16200000">
                  <a:off x="3112005" y="784409"/>
                  <a:ext cx="3137649" cy="3917577"/>
                </a:xfrm>
                <a:prstGeom prst="trapezoid">
                  <a:avLst>
                    <a:gd name="adj" fmla="val 6512"/>
                  </a:avLst>
                </a:prstGeom>
                <a:grp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9752" tIns="46502" rIns="69752" bIns="46502" numCol="1" rtlCol="0" anchor="b" anchorCtr="0" compatLnSpc="1">
                  <a:prstTxWarp prst="textNoShape">
                    <a:avLst/>
                  </a:prstTxWarp>
                </a:bodyPr>
                <a:lstStyle/>
                <a:p>
                  <a:pPr defTabSz="929942"/>
                  <a:endParaRPr lang="en-US" sz="1221" dirty="0">
                    <a:solidFill>
                      <a:srgbClr val="EB3C00"/>
                    </a:solidFill>
                  </a:endParaRPr>
                </a:p>
              </p:txBody>
            </p:sp>
            <p:pic>
              <p:nvPicPr>
                <p:cNvPr id="26" name="Picture 25" descr="C:\Users\v-maryba\Dropbox\ZumTeam\Team_Resources\Design Resources\2012\Windows Brand\Product_renders\WIN_Tablet_16x9_Left_Angle_1_BLUE.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624387" y="230034"/>
                  <a:ext cx="4480559" cy="3779569"/>
                </a:xfrm>
                <a:prstGeom prst="rect">
                  <a:avLst/>
                </a:prstGeom>
                <a:grpFill/>
                <a:extLst/>
              </p:spPr>
            </p:pic>
          </p:grpSp>
          <p:pic>
            <p:nvPicPr>
              <p:cNvPr id="102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324381" y="1592120"/>
                <a:ext cx="4144753" cy="2966976"/>
              </a:xfrm>
              <a:prstGeom prst="rect">
                <a:avLst/>
              </a:prstGeom>
              <a:grpFill/>
              <a:ln>
                <a:noFill/>
              </a:ln>
              <a:effectLst/>
              <a:scene3d>
                <a:camera prst="perspectiveLeft" fov="4800000"/>
                <a:lightRig rig="threePt" dir="t"/>
              </a:scene3d>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35" name="Picture 2" descr="C:\Users\chrisw\Desktop\Cloud Services 3.png"/>
          <p:cNvPicPr>
            <a:picLocks noChangeAspect="1" noChangeArrowheads="1"/>
          </p:cNvPicPr>
          <p:nvPr/>
        </p:nvPicPr>
        <p:blipFill rotWithShape="1">
          <a:blip r:embed="rId7" cstate="print">
            <a:biLevel thresh="25000"/>
            <a:extLst>
              <a:ext uri="{28A0092B-C50C-407E-A947-70E740481C1C}">
                <a14:useLocalDpi xmlns:a14="http://schemas.microsoft.com/office/drawing/2010/main" val="0"/>
              </a:ext>
            </a:extLst>
          </a:blip>
          <a:srcRect/>
          <a:stretch/>
        </p:blipFill>
        <p:spPr bwMode="black">
          <a:xfrm>
            <a:off x="7247963" y="3329756"/>
            <a:ext cx="2907199" cy="154158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3" name="Rectangle 22"/>
          <p:cNvSpPr/>
          <p:nvPr/>
        </p:nvSpPr>
        <p:spPr bwMode="auto">
          <a:xfrm>
            <a:off x="5224897" y="1843285"/>
            <a:ext cx="1585426" cy="1585426"/>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502" tIns="46502" rIns="46502" bIns="46502" numCol="1" spcCol="0" rtlCol="0" fromWordArt="0" anchor="ctr" anchorCtr="0" forceAA="0" compatLnSpc="1">
            <a:prstTxWarp prst="textNoShape">
              <a:avLst/>
            </a:prstTxWarp>
            <a:noAutofit/>
          </a:bodyPr>
          <a:lstStyle/>
          <a:p>
            <a:pPr algn="ctr" defTabSz="929674" fontAlgn="base">
              <a:spcBef>
                <a:spcPct val="0"/>
              </a:spcBef>
              <a:spcAft>
                <a:spcPct val="0"/>
              </a:spcAft>
            </a:pPr>
            <a:r>
              <a:rPr lang="en-US" sz="1903" dirty="0">
                <a:gradFill>
                  <a:gsLst>
                    <a:gs pos="0">
                      <a:srgbClr val="FFFFFF"/>
                    </a:gs>
                    <a:gs pos="100000">
                      <a:srgbClr val="FFFFFF"/>
                    </a:gs>
                  </a:gsLst>
                  <a:lin ang="5400000" scaled="0"/>
                </a:gradFill>
                <a:ea typeface="Segoe UI" pitchFamily="34" charset="0"/>
                <a:cs typeface="Segoe UI" pitchFamily="34" charset="0"/>
              </a:rPr>
              <a:t>Project </a:t>
            </a:r>
          </a:p>
          <a:p>
            <a:pPr algn="ctr" defTabSz="929674" fontAlgn="base">
              <a:spcBef>
                <a:spcPct val="0"/>
              </a:spcBef>
              <a:spcAft>
                <a:spcPct val="0"/>
              </a:spcAft>
            </a:pPr>
            <a:r>
              <a:rPr lang="en-US" sz="1903" dirty="0">
                <a:gradFill>
                  <a:gsLst>
                    <a:gs pos="0">
                      <a:srgbClr val="FFFFFF"/>
                    </a:gs>
                    <a:gs pos="100000">
                      <a:srgbClr val="FFFFFF"/>
                    </a:gs>
                  </a:gsLst>
                  <a:lin ang="5400000" scaled="0"/>
                </a:gradFill>
                <a:ea typeface="Segoe UI" pitchFamily="34" charset="0"/>
                <a:cs typeface="Segoe UI" pitchFamily="34" charset="0"/>
              </a:rPr>
              <a:t>Online</a:t>
            </a:r>
          </a:p>
        </p:txBody>
      </p:sp>
    </p:spTree>
    <p:extLst>
      <p:ext uri="{BB962C8B-B14F-4D97-AF65-F5344CB8AC3E}">
        <p14:creationId xmlns:p14="http://schemas.microsoft.com/office/powerpoint/2010/main" val="189936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 y="-419116"/>
            <a:ext cx="12443794" cy="7436457"/>
          </a:xfrm>
          <a:prstGeom prst="rect">
            <a:avLst/>
          </a:prstGeom>
        </p:spPr>
      </p:pic>
      <p:sp>
        <p:nvSpPr>
          <p:cNvPr id="37" name="Rectangle 36"/>
          <p:cNvSpPr/>
          <p:nvPr/>
        </p:nvSpPr>
        <p:spPr bwMode="auto">
          <a:xfrm>
            <a:off x="-4888" y="-18931"/>
            <a:ext cx="12439599" cy="7012959"/>
          </a:xfrm>
          <a:prstGeom prst="rect">
            <a:avLst/>
          </a:prstGeom>
          <a:solidFill>
            <a:schemeClr val="bg1">
              <a:alpha val="7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pPr>
            <a:endParaRPr lang="en-US" sz="2040" dirty="0">
              <a:gradFill>
                <a:gsLst>
                  <a:gs pos="0">
                    <a:srgbClr val="FFFFFF"/>
                  </a:gs>
                  <a:gs pos="100000">
                    <a:srgbClr val="FFFFFF"/>
                  </a:gs>
                </a:gsLst>
                <a:lin ang="5400000" scaled="0"/>
              </a:gradFill>
            </a:endParaRPr>
          </a:p>
        </p:txBody>
      </p:sp>
      <p:grpSp>
        <p:nvGrpSpPr>
          <p:cNvPr id="15" name="Group 14"/>
          <p:cNvGrpSpPr/>
          <p:nvPr/>
        </p:nvGrpSpPr>
        <p:grpSpPr>
          <a:xfrm>
            <a:off x="153121" y="2827670"/>
            <a:ext cx="2378603" cy="2715541"/>
            <a:chOff x="148425" y="2772385"/>
            <a:chExt cx="2332506" cy="2662914"/>
          </a:xfrm>
        </p:grpSpPr>
        <p:cxnSp>
          <p:nvCxnSpPr>
            <p:cNvPr id="4" name="Straight Connector 3"/>
            <p:cNvCxnSpPr/>
            <p:nvPr/>
          </p:nvCxnSpPr>
          <p:spPr>
            <a:xfrm>
              <a:off x="657043" y="3928084"/>
              <a:ext cx="0" cy="1507215"/>
            </a:xfrm>
            <a:prstGeom prst="line">
              <a:avLst/>
            </a:prstGeom>
            <a:ln w="76200" cap="rnd">
              <a:solidFill>
                <a:schemeClr val="bg2">
                  <a:lumMod val="25000"/>
                </a:schemeClr>
              </a:solidFill>
              <a:prstDash val="sysDot"/>
              <a:headEnd type="none"/>
              <a:tailEnd type="none"/>
            </a:ln>
          </p:spPr>
          <p:style>
            <a:lnRef idx="3">
              <a:schemeClr val="accent2"/>
            </a:lnRef>
            <a:fillRef idx="0">
              <a:schemeClr val="accent2"/>
            </a:fillRef>
            <a:effectRef idx="2">
              <a:schemeClr val="accent2"/>
            </a:effectRef>
            <a:fontRef idx="minor">
              <a:schemeClr val="tx1"/>
            </a:fontRef>
          </p:style>
        </p:cxnSp>
        <p:sp>
          <p:nvSpPr>
            <p:cNvPr id="22" name="Rectangle 21"/>
            <p:cNvSpPr/>
            <p:nvPr/>
          </p:nvSpPr>
          <p:spPr bwMode="auto">
            <a:xfrm>
              <a:off x="148425" y="2772385"/>
              <a:ext cx="2332506" cy="1392223"/>
            </a:xfrm>
            <a:prstGeom prst="rect">
              <a:avLst/>
            </a:prstGeom>
            <a:solidFill>
              <a:srgbClr val="5EC263"/>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186494" tIns="186494" rIns="186494" bIns="186494" numCol="1" spcCol="0" rtlCol="0" fromWordArt="0" anchor="t" anchorCtr="0" forceAA="0" compatLnSpc="1">
              <a:prstTxWarp prst="textNoShape">
                <a:avLst/>
              </a:prstTxWarp>
              <a:spAutoFit/>
            </a:bodyPr>
            <a:lstStyle/>
            <a:p>
              <a:pPr defTabSz="930744" fontAlgn="base">
                <a:spcBef>
                  <a:spcPct val="0"/>
                </a:spcBef>
                <a:spcAft>
                  <a:spcPts val="306"/>
                </a:spcAft>
              </a:pPr>
              <a:r>
                <a:rPr lang="en-US" sz="1632" dirty="0">
                  <a:solidFill>
                    <a:srgbClr val="FFFFFF"/>
                  </a:solidFill>
                  <a:ea typeface="Segoe UI" pitchFamily="34" charset="0"/>
                  <a:cs typeface="Segoe UI Light" panose="020B0502040204020203" pitchFamily="34" charset="0"/>
                </a:rPr>
                <a:t>Consistency with Office and integration with SharePoint </a:t>
              </a:r>
            </a:p>
            <a:p>
              <a:pPr defTabSz="930744" fontAlgn="base">
                <a:spcBef>
                  <a:spcPct val="0"/>
                </a:spcBef>
                <a:spcAft>
                  <a:spcPts val="306"/>
                </a:spcAft>
              </a:pPr>
              <a:endParaRPr lang="en-US" sz="1632" dirty="0">
                <a:solidFill>
                  <a:srgbClr val="FFFFFF"/>
                </a:solidFill>
                <a:ea typeface="Segoe UI" pitchFamily="34" charset="0"/>
                <a:cs typeface="Segoe UI Light" panose="020B0502040204020203" pitchFamily="34" charset="0"/>
              </a:endParaRPr>
            </a:p>
          </p:txBody>
        </p:sp>
        <p:pic>
          <p:nvPicPr>
            <p:cNvPr id="7" name="Picture 6"/>
            <p:cNvPicPr>
              <a:picLocks noChangeAspect="1"/>
            </p:cNvPicPr>
            <p:nvPr/>
          </p:nvPicPr>
          <p:blipFill rotWithShape="1">
            <a:blip r:embed="rId4" cstate="print">
              <a:biLevel thresh="25000"/>
              <a:extLst>
                <a:ext uri="{28A0092B-C50C-407E-A947-70E740481C1C}">
                  <a14:useLocalDpi xmlns:a14="http://schemas.microsoft.com/office/drawing/2010/main" val="0"/>
                </a:ext>
              </a:extLst>
            </a:blip>
            <a:srcRect r="72248"/>
            <a:stretch/>
          </p:blipFill>
          <p:spPr>
            <a:xfrm>
              <a:off x="1876795" y="3603100"/>
              <a:ext cx="490767" cy="561974"/>
            </a:xfrm>
            <a:prstGeom prst="rect">
              <a:avLst/>
            </a:prstGeom>
          </p:spPr>
        </p:pic>
      </p:grpSp>
      <p:grpSp>
        <p:nvGrpSpPr>
          <p:cNvPr id="40" name="Group 39"/>
          <p:cNvGrpSpPr/>
          <p:nvPr/>
        </p:nvGrpSpPr>
        <p:grpSpPr>
          <a:xfrm>
            <a:off x="9653938" y="1214796"/>
            <a:ext cx="2377802" cy="4148675"/>
            <a:chOff x="9465118" y="877267"/>
            <a:chExt cx="2331720" cy="4068275"/>
          </a:xfrm>
        </p:grpSpPr>
        <p:cxnSp>
          <p:nvCxnSpPr>
            <p:cNvPr id="6" name="Straight Connector 5"/>
            <p:cNvCxnSpPr>
              <a:endCxn id="20" idx="0"/>
            </p:cNvCxnSpPr>
            <p:nvPr/>
          </p:nvCxnSpPr>
          <p:spPr>
            <a:xfrm>
              <a:off x="11288219" y="2141410"/>
              <a:ext cx="1" cy="2804132"/>
            </a:xfrm>
            <a:prstGeom prst="line">
              <a:avLst/>
            </a:prstGeom>
            <a:ln w="76200" cap="rnd">
              <a:solidFill>
                <a:schemeClr val="bg2">
                  <a:lumMod val="25000"/>
                </a:schemeClr>
              </a:solidFill>
              <a:prstDash val="sysDot"/>
              <a:headEnd type="none"/>
              <a:tailEnd type="none"/>
            </a:ln>
          </p:spPr>
          <p:style>
            <a:lnRef idx="3">
              <a:schemeClr val="accent2"/>
            </a:lnRef>
            <a:fillRef idx="0">
              <a:schemeClr val="accent2"/>
            </a:fillRef>
            <a:effectRef idx="2">
              <a:schemeClr val="accent2"/>
            </a:effectRef>
            <a:fontRef idx="minor">
              <a:schemeClr val="tx1"/>
            </a:fontRef>
          </p:style>
        </p:cxnSp>
        <p:sp>
          <p:nvSpPr>
            <p:cNvPr id="23" name="Rectangle 22"/>
            <p:cNvSpPr/>
            <p:nvPr/>
          </p:nvSpPr>
          <p:spPr bwMode="auto">
            <a:xfrm>
              <a:off x="9465118" y="877267"/>
              <a:ext cx="2331720" cy="1412438"/>
            </a:xfrm>
            <a:prstGeom prst="rect">
              <a:avLst/>
            </a:prstGeom>
            <a:solidFill>
              <a:schemeClr val="accent1">
                <a:lumMod val="75000"/>
              </a:schemeClr>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186494" tIns="186494" rIns="186494" bIns="186494" numCol="1" spcCol="0" rtlCol="0" fromWordArt="0" anchor="t" anchorCtr="0" forceAA="0" compatLnSpc="1">
              <a:prstTxWarp prst="textNoShape">
                <a:avLst/>
              </a:prstTxWarp>
              <a:spAutoFit/>
            </a:bodyPr>
            <a:lstStyle/>
            <a:p>
              <a:pPr defTabSz="930744" fontAlgn="base">
                <a:spcBef>
                  <a:spcPct val="0"/>
                </a:spcBef>
                <a:spcAft>
                  <a:spcPts val="306"/>
                </a:spcAft>
              </a:pPr>
              <a:r>
                <a:rPr lang="en-US" sz="1632" dirty="0">
                  <a:solidFill>
                    <a:srgbClr val="FFFFFF"/>
                  </a:solidFill>
                  <a:ea typeface="Segoe UI" pitchFamily="34" charset="0"/>
                  <a:cs typeface="Segoe UI Light" panose="020B0502040204020203" pitchFamily="34" charset="0"/>
                </a:rPr>
                <a:t>Cloud solution for Project and Portfolio Management</a:t>
              </a:r>
            </a:p>
            <a:p>
              <a:pPr defTabSz="930744" fontAlgn="base">
                <a:spcBef>
                  <a:spcPct val="0"/>
                </a:spcBef>
                <a:spcAft>
                  <a:spcPts val="306"/>
                </a:spcAft>
              </a:pPr>
              <a:endParaRPr lang="en-US" sz="1632" dirty="0">
                <a:solidFill>
                  <a:srgbClr val="FFFFFF"/>
                </a:solidFill>
                <a:ea typeface="Segoe UI" pitchFamily="34" charset="0"/>
                <a:cs typeface="Segoe UI Light" panose="020B0502040204020203" pitchFamily="34" charset="0"/>
              </a:endParaRPr>
            </a:p>
          </p:txBody>
        </p:sp>
        <p:pic>
          <p:nvPicPr>
            <p:cNvPr id="24"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920562" y="1711781"/>
              <a:ext cx="735313" cy="411007"/>
            </a:xfrm>
            <a:prstGeom prst="rect">
              <a:avLst/>
            </a:prstGeom>
            <a:noFill/>
            <a:ln>
              <a:noFill/>
            </a:ln>
            <a:extLst/>
          </p:spPr>
        </p:pic>
      </p:grpSp>
      <p:grpSp>
        <p:nvGrpSpPr>
          <p:cNvPr id="38" name="Group 37"/>
          <p:cNvGrpSpPr/>
          <p:nvPr/>
        </p:nvGrpSpPr>
        <p:grpSpPr>
          <a:xfrm>
            <a:off x="3320594" y="2318960"/>
            <a:ext cx="2377802" cy="3233966"/>
            <a:chOff x="3254513" y="1960031"/>
            <a:chExt cx="2331720" cy="3171293"/>
          </a:xfrm>
        </p:grpSpPr>
        <p:cxnSp>
          <p:nvCxnSpPr>
            <p:cNvPr id="25" name="Straight Connector 24"/>
            <p:cNvCxnSpPr/>
            <p:nvPr/>
          </p:nvCxnSpPr>
          <p:spPr>
            <a:xfrm flipH="1">
              <a:off x="4900609" y="3305907"/>
              <a:ext cx="14513" cy="1825417"/>
            </a:xfrm>
            <a:prstGeom prst="line">
              <a:avLst/>
            </a:prstGeom>
            <a:ln w="76200" cap="rnd">
              <a:solidFill>
                <a:schemeClr val="bg2">
                  <a:lumMod val="25000"/>
                </a:schemeClr>
              </a:solidFill>
              <a:prstDash val="sysDot"/>
              <a:headEnd type="none"/>
              <a:tailEnd type="none"/>
            </a:ln>
          </p:spPr>
          <p:style>
            <a:lnRef idx="3">
              <a:schemeClr val="accent2"/>
            </a:lnRef>
            <a:fillRef idx="0">
              <a:schemeClr val="accent2"/>
            </a:fillRef>
            <a:effectRef idx="2">
              <a:schemeClr val="accent2"/>
            </a:effectRef>
            <a:fontRef idx="minor">
              <a:schemeClr val="tx1"/>
            </a:fontRef>
          </p:style>
        </p:cxnSp>
        <p:sp>
          <p:nvSpPr>
            <p:cNvPr id="26" name="Rectangle 25"/>
            <p:cNvSpPr/>
            <p:nvPr/>
          </p:nvSpPr>
          <p:spPr bwMode="auto">
            <a:xfrm>
              <a:off x="3254513" y="1960031"/>
              <a:ext cx="2331720" cy="1412438"/>
            </a:xfrm>
            <a:prstGeom prst="rect">
              <a:avLst/>
            </a:prstGeom>
            <a:solidFill>
              <a:schemeClr val="accent2"/>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186494" tIns="186494" rIns="186494" bIns="186494" numCol="1" spcCol="0" rtlCol="0" fromWordArt="0" anchor="t" anchorCtr="0" forceAA="0" compatLnSpc="1">
              <a:prstTxWarp prst="textNoShape">
                <a:avLst/>
              </a:prstTxWarp>
              <a:spAutoFit/>
            </a:bodyPr>
            <a:lstStyle/>
            <a:p>
              <a:pPr defTabSz="930744" fontAlgn="base">
                <a:spcBef>
                  <a:spcPct val="0"/>
                </a:spcBef>
                <a:spcAft>
                  <a:spcPts val="306"/>
                </a:spcAft>
              </a:pPr>
              <a:r>
                <a:rPr lang="en-US" sz="1632" dirty="0">
                  <a:solidFill>
                    <a:srgbClr val="FFFFFF"/>
                  </a:solidFill>
                  <a:ea typeface="Segoe UI" pitchFamily="34" charset="0"/>
                  <a:cs typeface="Segoe UI Light" panose="020B0502040204020203" pitchFamily="34" charset="0"/>
                </a:rPr>
                <a:t>Addition of Time Sheeting and Resource Planning</a:t>
              </a:r>
            </a:p>
            <a:p>
              <a:pPr defTabSz="930744" fontAlgn="base">
                <a:spcBef>
                  <a:spcPct val="0"/>
                </a:spcBef>
                <a:spcAft>
                  <a:spcPts val="306"/>
                </a:spcAft>
              </a:pPr>
              <a:endParaRPr lang="en-US" sz="1632" dirty="0">
                <a:solidFill>
                  <a:srgbClr val="FFFFFF"/>
                </a:solidFill>
                <a:ea typeface="Segoe UI" pitchFamily="34" charset="0"/>
                <a:cs typeface="Segoe UI Light" panose="020B0502040204020203" pitchFamily="34" charset="0"/>
              </a:endParaRPr>
            </a:p>
          </p:txBody>
        </p:sp>
        <p:pic>
          <p:nvPicPr>
            <p:cNvPr id="31" name="Picture 48" descr="C:\Users\sakuu\Documents\Ballmer MGX 2011\Tile Icons\Calendar Engineer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black">
            <a:xfrm>
              <a:off x="5030838" y="2781021"/>
              <a:ext cx="433654" cy="4579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p:cNvGrpSpPr/>
          <p:nvPr/>
        </p:nvGrpSpPr>
        <p:grpSpPr>
          <a:xfrm>
            <a:off x="6487266" y="1716281"/>
            <a:ext cx="2377802" cy="3749226"/>
            <a:chOff x="6359815" y="1369033"/>
            <a:chExt cx="2331720" cy="3676566"/>
          </a:xfrm>
        </p:grpSpPr>
        <p:cxnSp>
          <p:nvCxnSpPr>
            <p:cNvPr id="5" name="Straight Connector 4"/>
            <p:cNvCxnSpPr/>
            <p:nvPr/>
          </p:nvCxnSpPr>
          <p:spPr>
            <a:xfrm>
              <a:off x="8070333" y="2600038"/>
              <a:ext cx="0" cy="2445561"/>
            </a:xfrm>
            <a:prstGeom prst="line">
              <a:avLst/>
            </a:prstGeom>
            <a:ln w="76200" cap="rnd">
              <a:solidFill>
                <a:schemeClr val="bg2">
                  <a:lumMod val="25000"/>
                </a:schemeClr>
              </a:solidFill>
              <a:prstDash val="sysDot"/>
              <a:headEnd type="none"/>
              <a:tailEnd type="none"/>
            </a:ln>
          </p:spPr>
          <p:style>
            <a:lnRef idx="3">
              <a:schemeClr val="accent2"/>
            </a:lnRef>
            <a:fillRef idx="0">
              <a:schemeClr val="accent2"/>
            </a:fillRef>
            <a:effectRef idx="2">
              <a:schemeClr val="accent2"/>
            </a:effectRef>
            <a:fontRef idx="minor">
              <a:schemeClr val="tx1"/>
            </a:fontRef>
          </p:style>
        </p:cxnSp>
        <p:sp>
          <p:nvSpPr>
            <p:cNvPr id="21" name="Rectangle 20"/>
            <p:cNvSpPr/>
            <p:nvPr/>
          </p:nvSpPr>
          <p:spPr bwMode="auto">
            <a:xfrm>
              <a:off x="6359815" y="1369033"/>
              <a:ext cx="2331720" cy="1373966"/>
            </a:xfrm>
            <a:prstGeom prst="rect">
              <a:avLst/>
            </a:prstGeom>
            <a:solidFill>
              <a:schemeClr val="accent1"/>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186494" tIns="186494" rIns="186494" bIns="186494" numCol="1" spcCol="0" rtlCol="0" fromWordArt="0" anchor="t" anchorCtr="0" forceAA="0" compatLnSpc="1">
              <a:prstTxWarp prst="textNoShape">
                <a:avLst/>
              </a:prstTxWarp>
              <a:spAutoFit/>
            </a:bodyPr>
            <a:lstStyle/>
            <a:p>
              <a:pPr defTabSz="930744" fontAlgn="base">
                <a:spcBef>
                  <a:spcPct val="0"/>
                </a:spcBef>
                <a:spcAft>
                  <a:spcPts val="306"/>
                </a:spcAft>
              </a:pPr>
              <a:r>
                <a:rPr lang="en-US" sz="1632" spc="-31" dirty="0">
                  <a:solidFill>
                    <a:srgbClr val="FFFFFF"/>
                  </a:solidFill>
                  <a:ea typeface="Segoe UI" pitchFamily="34" charset="0"/>
                  <a:cs typeface="Segoe UI Light" panose="020B0502040204020203" pitchFamily="34" charset="0"/>
                </a:rPr>
                <a:t>Consolidated solution for Project and Portfolio </a:t>
              </a:r>
              <a:br>
                <a:rPr lang="en-US" sz="1632" spc="-31" dirty="0">
                  <a:solidFill>
                    <a:srgbClr val="FFFFFF"/>
                  </a:solidFill>
                  <a:ea typeface="Segoe UI" pitchFamily="34" charset="0"/>
                  <a:cs typeface="Segoe UI Light" panose="020B0502040204020203" pitchFamily="34" charset="0"/>
                </a:rPr>
              </a:br>
              <a:r>
                <a:rPr lang="en-US" sz="1632" spc="-31" dirty="0">
                  <a:solidFill>
                    <a:srgbClr val="FFFFFF"/>
                  </a:solidFill>
                  <a:ea typeface="Segoe UI" pitchFamily="34" charset="0"/>
                  <a:cs typeface="Segoe UI Light" panose="020B0502040204020203" pitchFamily="34" charset="0"/>
                </a:rPr>
                <a:t>Management</a:t>
              </a:r>
            </a:p>
          </p:txBody>
        </p:sp>
        <p:grpSp>
          <p:nvGrpSpPr>
            <p:cNvPr id="34" name="Group 33"/>
            <p:cNvGrpSpPr/>
            <p:nvPr/>
          </p:nvGrpSpPr>
          <p:grpSpPr bwMode="black">
            <a:xfrm>
              <a:off x="8105022" y="2197780"/>
              <a:ext cx="418570" cy="418461"/>
              <a:chOff x="446088" y="2665413"/>
              <a:chExt cx="920750" cy="920750"/>
            </a:xfrm>
            <a:solidFill>
              <a:srgbClr val="FFFFFF"/>
            </a:solidFill>
          </p:grpSpPr>
          <p:sp>
            <p:nvSpPr>
              <p:cNvPr id="35" name="Freeform 27"/>
              <p:cNvSpPr>
                <a:spLocks noEditPoints="1"/>
              </p:cNvSpPr>
              <p:nvPr/>
            </p:nvSpPr>
            <p:spPr bwMode="black">
              <a:xfrm>
                <a:off x="446088" y="2665413"/>
                <a:ext cx="920750" cy="920750"/>
              </a:xfrm>
              <a:custGeom>
                <a:avLst/>
                <a:gdLst>
                  <a:gd name="T0" fmla="*/ 494 w 518"/>
                  <a:gd name="T1" fmla="*/ 216 h 518"/>
                  <a:gd name="T2" fmla="*/ 302 w 518"/>
                  <a:gd name="T3" fmla="*/ 24 h 518"/>
                  <a:gd name="T4" fmla="*/ 216 w 518"/>
                  <a:gd name="T5" fmla="*/ 24 h 518"/>
                  <a:gd name="T6" fmla="*/ 24 w 518"/>
                  <a:gd name="T7" fmla="*/ 216 h 518"/>
                  <a:gd name="T8" fmla="*/ 24 w 518"/>
                  <a:gd name="T9" fmla="*/ 302 h 518"/>
                  <a:gd name="T10" fmla="*/ 216 w 518"/>
                  <a:gd name="T11" fmla="*/ 494 h 518"/>
                  <a:gd name="T12" fmla="*/ 302 w 518"/>
                  <a:gd name="T13" fmla="*/ 494 h 518"/>
                  <a:gd name="T14" fmla="*/ 494 w 518"/>
                  <a:gd name="T15" fmla="*/ 302 h 518"/>
                  <a:gd name="T16" fmla="*/ 494 w 518"/>
                  <a:gd name="T17" fmla="*/ 216 h 518"/>
                  <a:gd name="T18" fmla="*/ 482 w 518"/>
                  <a:gd name="T19" fmla="*/ 290 h 518"/>
                  <a:gd name="T20" fmla="*/ 289 w 518"/>
                  <a:gd name="T21" fmla="*/ 482 h 518"/>
                  <a:gd name="T22" fmla="*/ 228 w 518"/>
                  <a:gd name="T23" fmla="*/ 482 h 518"/>
                  <a:gd name="T24" fmla="*/ 36 w 518"/>
                  <a:gd name="T25" fmla="*/ 290 h 518"/>
                  <a:gd name="T26" fmla="*/ 36 w 518"/>
                  <a:gd name="T27" fmla="*/ 228 h 518"/>
                  <a:gd name="T28" fmla="*/ 228 w 518"/>
                  <a:gd name="T29" fmla="*/ 36 h 518"/>
                  <a:gd name="T30" fmla="*/ 290 w 518"/>
                  <a:gd name="T31" fmla="*/ 36 h 518"/>
                  <a:gd name="T32" fmla="*/ 482 w 518"/>
                  <a:gd name="T33" fmla="*/ 228 h 518"/>
                  <a:gd name="T34" fmla="*/ 482 w 518"/>
                  <a:gd name="T35" fmla="*/ 29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8" h="518">
                    <a:moveTo>
                      <a:pt x="494" y="216"/>
                    </a:moveTo>
                    <a:cubicBezTo>
                      <a:pt x="302" y="24"/>
                      <a:pt x="302" y="24"/>
                      <a:pt x="302" y="24"/>
                    </a:cubicBezTo>
                    <a:cubicBezTo>
                      <a:pt x="278" y="0"/>
                      <a:pt x="240" y="0"/>
                      <a:pt x="216" y="24"/>
                    </a:cubicBezTo>
                    <a:cubicBezTo>
                      <a:pt x="24" y="216"/>
                      <a:pt x="24" y="216"/>
                      <a:pt x="24" y="216"/>
                    </a:cubicBezTo>
                    <a:cubicBezTo>
                      <a:pt x="0" y="240"/>
                      <a:pt x="0" y="278"/>
                      <a:pt x="24" y="302"/>
                    </a:cubicBezTo>
                    <a:cubicBezTo>
                      <a:pt x="216" y="494"/>
                      <a:pt x="216" y="494"/>
                      <a:pt x="216" y="494"/>
                    </a:cubicBezTo>
                    <a:cubicBezTo>
                      <a:pt x="240" y="518"/>
                      <a:pt x="278" y="518"/>
                      <a:pt x="302" y="494"/>
                    </a:cubicBezTo>
                    <a:cubicBezTo>
                      <a:pt x="494" y="302"/>
                      <a:pt x="494" y="302"/>
                      <a:pt x="494" y="302"/>
                    </a:cubicBezTo>
                    <a:cubicBezTo>
                      <a:pt x="518" y="278"/>
                      <a:pt x="518" y="240"/>
                      <a:pt x="494" y="216"/>
                    </a:cubicBezTo>
                    <a:close/>
                    <a:moveTo>
                      <a:pt x="482" y="290"/>
                    </a:moveTo>
                    <a:cubicBezTo>
                      <a:pt x="289" y="482"/>
                      <a:pt x="289" y="482"/>
                      <a:pt x="289" y="482"/>
                    </a:cubicBezTo>
                    <a:cubicBezTo>
                      <a:pt x="273" y="499"/>
                      <a:pt x="245" y="499"/>
                      <a:pt x="228" y="482"/>
                    </a:cubicBezTo>
                    <a:cubicBezTo>
                      <a:pt x="36" y="290"/>
                      <a:pt x="36" y="290"/>
                      <a:pt x="36" y="290"/>
                    </a:cubicBezTo>
                    <a:cubicBezTo>
                      <a:pt x="19" y="273"/>
                      <a:pt x="19" y="245"/>
                      <a:pt x="36" y="228"/>
                    </a:cubicBezTo>
                    <a:cubicBezTo>
                      <a:pt x="228" y="36"/>
                      <a:pt x="228" y="36"/>
                      <a:pt x="228" y="36"/>
                    </a:cubicBezTo>
                    <a:cubicBezTo>
                      <a:pt x="245" y="19"/>
                      <a:pt x="273" y="19"/>
                      <a:pt x="290" y="36"/>
                    </a:cubicBezTo>
                    <a:cubicBezTo>
                      <a:pt x="482" y="228"/>
                      <a:pt x="482" y="228"/>
                      <a:pt x="482" y="228"/>
                    </a:cubicBezTo>
                    <a:cubicBezTo>
                      <a:pt x="499" y="245"/>
                      <a:pt x="499" y="273"/>
                      <a:pt x="48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632">
                  <a:solidFill>
                    <a:srgbClr val="282828"/>
                  </a:solidFill>
                </a:endParaRPr>
              </a:p>
            </p:txBody>
          </p:sp>
          <p:sp>
            <p:nvSpPr>
              <p:cNvPr id="36" name="Freeform 28"/>
              <p:cNvSpPr>
                <a:spLocks noEditPoints="1"/>
              </p:cNvSpPr>
              <p:nvPr/>
            </p:nvSpPr>
            <p:spPr bwMode="black">
              <a:xfrm>
                <a:off x="514350" y="2732088"/>
                <a:ext cx="785813" cy="785813"/>
              </a:xfrm>
              <a:custGeom>
                <a:avLst/>
                <a:gdLst>
                  <a:gd name="T0" fmla="*/ 432 w 442"/>
                  <a:gd name="T1" fmla="*/ 203 h 442"/>
                  <a:gd name="T2" fmla="*/ 239 w 442"/>
                  <a:gd name="T3" fmla="*/ 10 h 442"/>
                  <a:gd name="T4" fmla="*/ 203 w 442"/>
                  <a:gd name="T5" fmla="*/ 10 h 442"/>
                  <a:gd name="T6" fmla="*/ 10 w 442"/>
                  <a:gd name="T7" fmla="*/ 203 h 442"/>
                  <a:gd name="T8" fmla="*/ 10 w 442"/>
                  <a:gd name="T9" fmla="*/ 239 h 442"/>
                  <a:gd name="T10" fmla="*/ 203 w 442"/>
                  <a:gd name="T11" fmla="*/ 432 h 442"/>
                  <a:gd name="T12" fmla="*/ 239 w 442"/>
                  <a:gd name="T13" fmla="*/ 432 h 442"/>
                  <a:gd name="T14" fmla="*/ 432 w 442"/>
                  <a:gd name="T15" fmla="*/ 239 h 442"/>
                  <a:gd name="T16" fmla="*/ 432 w 442"/>
                  <a:gd name="T17" fmla="*/ 203 h 442"/>
                  <a:gd name="T18" fmla="*/ 292 w 442"/>
                  <a:gd name="T19" fmla="*/ 331 h 442"/>
                  <a:gd name="T20" fmla="*/ 270 w 442"/>
                  <a:gd name="T21" fmla="*/ 310 h 442"/>
                  <a:gd name="T22" fmla="*/ 245 w 442"/>
                  <a:gd name="T23" fmla="*/ 273 h 442"/>
                  <a:gd name="T24" fmla="*/ 245 w 442"/>
                  <a:gd name="T25" fmla="*/ 352 h 442"/>
                  <a:gd name="T26" fmla="*/ 189 w 442"/>
                  <a:gd name="T27" fmla="*/ 352 h 442"/>
                  <a:gd name="T28" fmla="*/ 189 w 442"/>
                  <a:gd name="T29" fmla="*/ 157 h 442"/>
                  <a:gd name="T30" fmla="*/ 154 w 442"/>
                  <a:gd name="T31" fmla="*/ 157 h 442"/>
                  <a:gd name="T32" fmla="*/ 154 w 442"/>
                  <a:gd name="T33" fmla="*/ 157 h 442"/>
                  <a:gd name="T34" fmla="*/ 146 w 442"/>
                  <a:gd name="T35" fmla="*/ 150 h 442"/>
                  <a:gd name="T36" fmla="*/ 147 w 442"/>
                  <a:gd name="T37" fmla="*/ 146 h 442"/>
                  <a:gd name="T38" fmla="*/ 215 w 442"/>
                  <a:gd name="T39" fmla="*/ 54 h 442"/>
                  <a:gd name="T40" fmla="*/ 286 w 442"/>
                  <a:gd name="T41" fmla="*/ 145 h 442"/>
                  <a:gd name="T42" fmla="*/ 286 w 442"/>
                  <a:gd name="T43" fmla="*/ 145 h 442"/>
                  <a:gd name="T44" fmla="*/ 288 w 442"/>
                  <a:gd name="T45" fmla="*/ 150 h 442"/>
                  <a:gd name="T46" fmla="*/ 280 w 442"/>
                  <a:gd name="T47" fmla="*/ 157 h 442"/>
                  <a:gd name="T48" fmla="*/ 280 w 442"/>
                  <a:gd name="T49" fmla="*/ 157 h 442"/>
                  <a:gd name="T50" fmla="*/ 245 w 442"/>
                  <a:gd name="T51" fmla="*/ 157 h 442"/>
                  <a:gd name="T52" fmla="*/ 245 w 442"/>
                  <a:gd name="T53" fmla="*/ 165 h 442"/>
                  <a:gd name="T54" fmla="*/ 246 w 442"/>
                  <a:gd name="T55" fmla="*/ 170 h 442"/>
                  <a:gd name="T56" fmla="*/ 257 w 442"/>
                  <a:gd name="T57" fmla="*/ 204 h 442"/>
                  <a:gd name="T58" fmla="*/ 300 w 442"/>
                  <a:gd name="T59" fmla="*/ 285 h 442"/>
                  <a:gd name="T60" fmla="*/ 320 w 442"/>
                  <a:gd name="T61" fmla="*/ 303 h 442"/>
                  <a:gd name="T62" fmla="*/ 292 w 442"/>
                  <a:gd name="T63" fmla="*/ 331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2" h="442">
                    <a:moveTo>
                      <a:pt x="432" y="203"/>
                    </a:moveTo>
                    <a:cubicBezTo>
                      <a:pt x="239" y="10"/>
                      <a:pt x="239" y="10"/>
                      <a:pt x="239" y="10"/>
                    </a:cubicBezTo>
                    <a:cubicBezTo>
                      <a:pt x="229" y="0"/>
                      <a:pt x="213" y="0"/>
                      <a:pt x="203" y="10"/>
                    </a:cubicBezTo>
                    <a:cubicBezTo>
                      <a:pt x="10" y="203"/>
                      <a:pt x="10" y="203"/>
                      <a:pt x="10" y="203"/>
                    </a:cubicBezTo>
                    <a:cubicBezTo>
                      <a:pt x="0" y="213"/>
                      <a:pt x="0" y="229"/>
                      <a:pt x="10" y="239"/>
                    </a:cubicBezTo>
                    <a:cubicBezTo>
                      <a:pt x="203" y="432"/>
                      <a:pt x="203" y="432"/>
                      <a:pt x="203" y="432"/>
                    </a:cubicBezTo>
                    <a:cubicBezTo>
                      <a:pt x="213" y="442"/>
                      <a:pt x="229" y="442"/>
                      <a:pt x="239" y="432"/>
                    </a:cubicBezTo>
                    <a:cubicBezTo>
                      <a:pt x="432" y="239"/>
                      <a:pt x="432" y="239"/>
                      <a:pt x="432" y="239"/>
                    </a:cubicBezTo>
                    <a:cubicBezTo>
                      <a:pt x="442" y="229"/>
                      <a:pt x="442" y="213"/>
                      <a:pt x="432" y="203"/>
                    </a:cubicBezTo>
                    <a:close/>
                    <a:moveTo>
                      <a:pt x="292" y="331"/>
                    </a:moveTo>
                    <a:cubicBezTo>
                      <a:pt x="284" y="325"/>
                      <a:pt x="277" y="318"/>
                      <a:pt x="270" y="310"/>
                    </a:cubicBezTo>
                    <a:cubicBezTo>
                      <a:pt x="260" y="299"/>
                      <a:pt x="252" y="286"/>
                      <a:pt x="245" y="273"/>
                    </a:cubicBezTo>
                    <a:cubicBezTo>
                      <a:pt x="245" y="352"/>
                      <a:pt x="245" y="352"/>
                      <a:pt x="245" y="352"/>
                    </a:cubicBezTo>
                    <a:cubicBezTo>
                      <a:pt x="189" y="352"/>
                      <a:pt x="189" y="352"/>
                      <a:pt x="189" y="352"/>
                    </a:cubicBezTo>
                    <a:cubicBezTo>
                      <a:pt x="189" y="157"/>
                      <a:pt x="189" y="157"/>
                      <a:pt x="189" y="157"/>
                    </a:cubicBezTo>
                    <a:cubicBezTo>
                      <a:pt x="154" y="157"/>
                      <a:pt x="154" y="157"/>
                      <a:pt x="154" y="157"/>
                    </a:cubicBezTo>
                    <a:cubicBezTo>
                      <a:pt x="154" y="157"/>
                      <a:pt x="154" y="157"/>
                      <a:pt x="154" y="157"/>
                    </a:cubicBezTo>
                    <a:cubicBezTo>
                      <a:pt x="150" y="157"/>
                      <a:pt x="146" y="154"/>
                      <a:pt x="146" y="150"/>
                    </a:cubicBezTo>
                    <a:cubicBezTo>
                      <a:pt x="146" y="148"/>
                      <a:pt x="147" y="147"/>
                      <a:pt x="147" y="146"/>
                    </a:cubicBezTo>
                    <a:cubicBezTo>
                      <a:pt x="215" y="54"/>
                      <a:pt x="215" y="54"/>
                      <a:pt x="215" y="54"/>
                    </a:cubicBezTo>
                    <a:cubicBezTo>
                      <a:pt x="286" y="145"/>
                      <a:pt x="286" y="145"/>
                      <a:pt x="286" y="145"/>
                    </a:cubicBezTo>
                    <a:cubicBezTo>
                      <a:pt x="286" y="145"/>
                      <a:pt x="286" y="145"/>
                      <a:pt x="286" y="145"/>
                    </a:cubicBezTo>
                    <a:cubicBezTo>
                      <a:pt x="287" y="146"/>
                      <a:pt x="288" y="148"/>
                      <a:pt x="288" y="150"/>
                    </a:cubicBezTo>
                    <a:cubicBezTo>
                      <a:pt x="288" y="154"/>
                      <a:pt x="284" y="157"/>
                      <a:pt x="280" y="157"/>
                    </a:cubicBezTo>
                    <a:cubicBezTo>
                      <a:pt x="280" y="157"/>
                      <a:pt x="280" y="157"/>
                      <a:pt x="280" y="157"/>
                    </a:cubicBezTo>
                    <a:cubicBezTo>
                      <a:pt x="245" y="157"/>
                      <a:pt x="245" y="157"/>
                      <a:pt x="245" y="157"/>
                    </a:cubicBezTo>
                    <a:cubicBezTo>
                      <a:pt x="245" y="165"/>
                      <a:pt x="245" y="165"/>
                      <a:pt x="245" y="165"/>
                    </a:cubicBezTo>
                    <a:cubicBezTo>
                      <a:pt x="245" y="166"/>
                      <a:pt x="246" y="168"/>
                      <a:pt x="246" y="170"/>
                    </a:cubicBezTo>
                    <a:cubicBezTo>
                      <a:pt x="249" y="179"/>
                      <a:pt x="252" y="191"/>
                      <a:pt x="257" y="204"/>
                    </a:cubicBezTo>
                    <a:cubicBezTo>
                      <a:pt x="266" y="230"/>
                      <a:pt x="281" y="263"/>
                      <a:pt x="300" y="285"/>
                    </a:cubicBezTo>
                    <a:cubicBezTo>
                      <a:pt x="307" y="292"/>
                      <a:pt x="313" y="298"/>
                      <a:pt x="320" y="303"/>
                    </a:cubicBezTo>
                    <a:lnTo>
                      <a:pt x="292"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632">
                  <a:solidFill>
                    <a:srgbClr val="282828"/>
                  </a:solidFill>
                </a:endParaRPr>
              </a:p>
            </p:txBody>
          </p:sp>
        </p:grpSp>
      </p:grpSp>
      <p:sp>
        <p:nvSpPr>
          <p:cNvPr id="2" name="Title 1"/>
          <p:cNvSpPr>
            <a:spLocks noGrp="1"/>
          </p:cNvSpPr>
          <p:nvPr>
            <p:ph type="title"/>
          </p:nvPr>
        </p:nvSpPr>
        <p:spPr>
          <a:ln>
            <a:noFill/>
          </a:ln>
        </p:spPr>
        <p:txBody>
          <a:bodyPr/>
          <a:lstStyle/>
          <a:p>
            <a:r>
              <a:rPr lang="en-US" dirty="0" smtClean="0"/>
              <a:t>Ongoing investments</a:t>
            </a:r>
            <a:endParaRPr lang="en-US" dirty="0"/>
          </a:p>
        </p:txBody>
      </p:sp>
      <p:sp>
        <p:nvSpPr>
          <p:cNvPr id="8" name="Rectangle 7"/>
          <p:cNvSpPr/>
          <p:nvPr/>
        </p:nvSpPr>
        <p:spPr bwMode="auto">
          <a:xfrm>
            <a:off x="153121" y="5363471"/>
            <a:ext cx="1037341" cy="705286"/>
          </a:xfrm>
          <a:prstGeom prst="rect">
            <a:avLst/>
          </a:prstGeom>
          <a:solidFill>
            <a:srgbClr val="5EC263"/>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46557" tIns="46557" rIns="46557" bIns="46557" numCol="1" spcCol="0" rtlCol="0" fromWordArt="0" anchor="ctr" anchorCtr="0" forceAA="0" compatLnSpc="1">
            <a:prstTxWarp prst="textNoShape">
              <a:avLst/>
            </a:prstTxWarp>
            <a:noAutofit/>
          </a:bodyPr>
          <a:lstStyle/>
          <a:p>
            <a:pPr algn="ctr" defTabSz="930744" fontAlgn="base">
              <a:spcBef>
                <a:spcPct val="0"/>
              </a:spcBef>
              <a:spcAft>
                <a:spcPct val="0"/>
              </a:spcAft>
            </a:pPr>
            <a:r>
              <a:rPr lang="en-US" sz="2448" b="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2003</a:t>
            </a:r>
          </a:p>
        </p:txBody>
      </p:sp>
      <p:sp>
        <p:nvSpPr>
          <p:cNvPr id="9" name="Rectangle 8"/>
          <p:cNvSpPr/>
          <p:nvPr/>
        </p:nvSpPr>
        <p:spPr bwMode="auto">
          <a:xfrm>
            <a:off x="1237250" y="5363471"/>
            <a:ext cx="1037341" cy="705286"/>
          </a:xfrm>
          <a:prstGeom prst="rect">
            <a:avLst/>
          </a:prstGeom>
          <a:solidFill>
            <a:schemeClr val="tx1">
              <a:lumMod val="90000"/>
              <a:lumOff val="10000"/>
            </a:schemeClr>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46557" tIns="46557" rIns="46557" bIns="46557" numCol="1" spcCol="0" rtlCol="0" fromWordArt="0" anchor="ctr" anchorCtr="0" forceAA="0" compatLnSpc="1">
            <a:prstTxWarp prst="textNoShape">
              <a:avLst/>
            </a:prstTxWarp>
            <a:noAutofit/>
          </a:bodyPr>
          <a:lstStyle/>
          <a:p>
            <a:pPr algn="ctr" defTabSz="930744" fontAlgn="base">
              <a:spcBef>
                <a:spcPct val="0"/>
              </a:spcBef>
              <a:spcAft>
                <a:spcPct val="0"/>
              </a:spcAft>
            </a:pPr>
            <a:endParaRPr lang="en-US" sz="2448" b="1"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2321378" y="5363471"/>
            <a:ext cx="1037341" cy="705286"/>
          </a:xfrm>
          <a:prstGeom prst="rect">
            <a:avLst/>
          </a:prstGeom>
          <a:solidFill>
            <a:schemeClr val="tx1">
              <a:lumMod val="90000"/>
              <a:lumOff val="10000"/>
            </a:schemeClr>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46557" tIns="46557" rIns="46557" bIns="46557" numCol="1" spcCol="0" rtlCol="0" fromWordArt="0" anchor="ctr" anchorCtr="0" forceAA="0" compatLnSpc="1">
            <a:prstTxWarp prst="textNoShape">
              <a:avLst/>
            </a:prstTxWarp>
            <a:noAutofit/>
          </a:bodyPr>
          <a:lstStyle/>
          <a:p>
            <a:pPr algn="ctr" defTabSz="930744" fontAlgn="base">
              <a:spcBef>
                <a:spcPct val="0"/>
              </a:spcBef>
              <a:spcAft>
                <a:spcPct val="0"/>
              </a:spcAft>
            </a:pPr>
            <a:endParaRPr lang="en-US" sz="2448" b="1" dirty="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3405506" y="5363471"/>
            <a:ext cx="1037341" cy="705286"/>
          </a:xfrm>
          <a:prstGeom prst="rect">
            <a:avLst/>
          </a:prstGeom>
          <a:solidFill>
            <a:schemeClr val="tx1">
              <a:lumMod val="90000"/>
              <a:lumOff val="10000"/>
            </a:schemeClr>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46557" tIns="46557" rIns="46557" bIns="46557" numCol="1" spcCol="0" rtlCol="0" fromWordArt="0" anchor="ctr" anchorCtr="0" forceAA="0" compatLnSpc="1">
            <a:prstTxWarp prst="textNoShape">
              <a:avLst/>
            </a:prstTxWarp>
            <a:noAutofit/>
          </a:bodyPr>
          <a:lstStyle/>
          <a:p>
            <a:pPr algn="ctr" defTabSz="930744" fontAlgn="base">
              <a:spcBef>
                <a:spcPct val="0"/>
              </a:spcBef>
              <a:spcAft>
                <a:spcPct val="0"/>
              </a:spcAft>
            </a:pPr>
            <a:endParaRPr lang="en-US" sz="2448" b="1" dirty="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4489635" y="5363471"/>
            <a:ext cx="1037341" cy="705286"/>
          </a:xfrm>
          <a:prstGeom prst="rect">
            <a:avLst/>
          </a:prstGeom>
          <a:solidFill>
            <a:schemeClr val="accent2"/>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46557" tIns="46557" rIns="46557" bIns="46557" numCol="1" spcCol="0" rtlCol="0" fromWordArt="0" anchor="ctr" anchorCtr="0" forceAA="0" compatLnSpc="1">
            <a:prstTxWarp prst="textNoShape">
              <a:avLst/>
            </a:prstTxWarp>
            <a:noAutofit/>
          </a:bodyPr>
          <a:lstStyle/>
          <a:p>
            <a:pPr algn="ctr" defTabSz="930744" fontAlgn="base">
              <a:spcBef>
                <a:spcPct val="0"/>
              </a:spcBef>
              <a:spcAft>
                <a:spcPct val="0"/>
              </a:spcAft>
            </a:pPr>
            <a:r>
              <a:rPr lang="en-US" sz="2448" b="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2007</a:t>
            </a:r>
          </a:p>
        </p:txBody>
      </p:sp>
      <p:sp>
        <p:nvSpPr>
          <p:cNvPr id="13" name="Rectangle 12"/>
          <p:cNvSpPr/>
          <p:nvPr/>
        </p:nvSpPr>
        <p:spPr bwMode="auto">
          <a:xfrm>
            <a:off x="5573763" y="5363471"/>
            <a:ext cx="1037341" cy="705286"/>
          </a:xfrm>
          <a:prstGeom prst="rect">
            <a:avLst/>
          </a:prstGeom>
          <a:solidFill>
            <a:schemeClr val="tx1">
              <a:lumMod val="90000"/>
              <a:lumOff val="10000"/>
            </a:schemeClr>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46557" tIns="46557" rIns="46557" bIns="46557" numCol="1" spcCol="0" rtlCol="0" fromWordArt="0" anchor="ctr" anchorCtr="0" forceAA="0" compatLnSpc="1">
            <a:prstTxWarp prst="textNoShape">
              <a:avLst/>
            </a:prstTxWarp>
            <a:noAutofit/>
          </a:bodyPr>
          <a:lstStyle/>
          <a:p>
            <a:pPr algn="ctr" defTabSz="930744" fontAlgn="base">
              <a:spcBef>
                <a:spcPct val="0"/>
              </a:spcBef>
              <a:spcAft>
                <a:spcPct val="0"/>
              </a:spcAft>
            </a:pPr>
            <a:endParaRPr lang="en-US" sz="2448" b="1"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bwMode="auto">
          <a:xfrm>
            <a:off x="6657891" y="5363471"/>
            <a:ext cx="1037341" cy="705286"/>
          </a:xfrm>
          <a:prstGeom prst="rect">
            <a:avLst/>
          </a:prstGeom>
          <a:solidFill>
            <a:schemeClr val="tx1">
              <a:lumMod val="90000"/>
              <a:lumOff val="10000"/>
            </a:schemeClr>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46557" tIns="46557" rIns="46557" bIns="46557" numCol="1" spcCol="0" rtlCol="0" fromWordArt="0" anchor="ctr" anchorCtr="0" forceAA="0" compatLnSpc="1">
            <a:prstTxWarp prst="textNoShape">
              <a:avLst/>
            </a:prstTxWarp>
            <a:noAutofit/>
          </a:bodyPr>
          <a:lstStyle/>
          <a:p>
            <a:pPr algn="ctr" defTabSz="930744" fontAlgn="base">
              <a:spcBef>
                <a:spcPct val="0"/>
              </a:spcBef>
              <a:spcAft>
                <a:spcPct val="0"/>
              </a:spcAft>
            </a:pPr>
            <a:endParaRPr lang="en-US" sz="2448" b="1"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bwMode="auto">
          <a:xfrm>
            <a:off x="7742019" y="5363471"/>
            <a:ext cx="1037341" cy="705286"/>
          </a:xfrm>
          <a:prstGeom prst="rect">
            <a:avLst/>
          </a:prstGeom>
          <a:solidFill>
            <a:schemeClr val="accent2">
              <a:lumMod val="75000"/>
            </a:schemeClr>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46557" tIns="46557" rIns="46557" bIns="46557" numCol="1" spcCol="0" rtlCol="0" fromWordArt="0" anchor="ctr" anchorCtr="0" forceAA="0" compatLnSpc="1">
            <a:prstTxWarp prst="textNoShape">
              <a:avLst/>
            </a:prstTxWarp>
            <a:noAutofit/>
          </a:bodyPr>
          <a:lstStyle/>
          <a:p>
            <a:pPr algn="ctr" defTabSz="930744" fontAlgn="base">
              <a:spcBef>
                <a:spcPct val="0"/>
              </a:spcBef>
              <a:spcAft>
                <a:spcPct val="0"/>
              </a:spcAft>
            </a:pPr>
            <a:r>
              <a:rPr lang="en-US" sz="2448" b="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2010</a:t>
            </a:r>
          </a:p>
        </p:txBody>
      </p:sp>
      <p:sp>
        <p:nvSpPr>
          <p:cNvPr id="17" name="Rectangle 16"/>
          <p:cNvSpPr/>
          <p:nvPr/>
        </p:nvSpPr>
        <p:spPr bwMode="auto">
          <a:xfrm>
            <a:off x="8826148" y="5363471"/>
            <a:ext cx="1037341" cy="705286"/>
          </a:xfrm>
          <a:prstGeom prst="rect">
            <a:avLst/>
          </a:prstGeom>
          <a:solidFill>
            <a:schemeClr val="tx1">
              <a:lumMod val="90000"/>
              <a:lumOff val="10000"/>
            </a:schemeClr>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46557" tIns="46557" rIns="46557" bIns="46557" numCol="1" spcCol="0" rtlCol="0" fromWordArt="0" anchor="ctr" anchorCtr="0" forceAA="0" compatLnSpc="1">
            <a:prstTxWarp prst="textNoShape">
              <a:avLst/>
            </a:prstTxWarp>
            <a:noAutofit/>
          </a:bodyPr>
          <a:lstStyle/>
          <a:p>
            <a:pPr algn="ctr" defTabSz="930744" fontAlgn="base">
              <a:spcBef>
                <a:spcPct val="0"/>
              </a:spcBef>
              <a:spcAft>
                <a:spcPct val="0"/>
              </a:spcAft>
            </a:pPr>
            <a:endParaRPr lang="en-US" sz="2448" b="1" dirty="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p:nvSpPr>
        <p:spPr bwMode="auto">
          <a:xfrm>
            <a:off x="9910276" y="5363471"/>
            <a:ext cx="1037341" cy="705286"/>
          </a:xfrm>
          <a:prstGeom prst="rect">
            <a:avLst/>
          </a:prstGeom>
          <a:solidFill>
            <a:schemeClr val="tx1">
              <a:lumMod val="90000"/>
              <a:lumOff val="10000"/>
            </a:schemeClr>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46557" tIns="46557" rIns="46557" bIns="46557" numCol="1" spcCol="0" rtlCol="0" fromWordArt="0" anchor="ctr" anchorCtr="0" forceAA="0" compatLnSpc="1">
            <a:prstTxWarp prst="textNoShape">
              <a:avLst/>
            </a:prstTxWarp>
            <a:noAutofit/>
          </a:bodyPr>
          <a:lstStyle/>
          <a:p>
            <a:pPr algn="ctr" defTabSz="930744" fontAlgn="base">
              <a:spcBef>
                <a:spcPct val="0"/>
              </a:spcBef>
              <a:spcAft>
                <a:spcPct val="0"/>
              </a:spcAft>
            </a:pPr>
            <a:endParaRPr lang="en-US" sz="2448" b="1" dirty="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p:cNvSpPr/>
          <p:nvPr/>
        </p:nvSpPr>
        <p:spPr bwMode="auto">
          <a:xfrm>
            <a:off x="10994399" y="5363471"/>
            <a:ext cx="1037341" cy="705286"/>
          </a:xfrm>
          <a:prstGeom prst="rect">
            <a:avLst/>
          </a:prstGeom>
          <a:solidFill>
            <a:schemeClr val="accent1">
              <a:lumMod val="75000"/>
            </a:schemeClr>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46557" tIns="46557" rIns="46557" bIns="46557" numCol="1" spcCol="0" rtlCol="0" fromWordArt="0" anchor="ctr" anchorCtr="0" forceAA="0" compatLnSpc="1">
            <a:prstTxWarp prst="textNoShape">
              <a:avLst/>
            </a:prstTxWarp>
            <a:noAutofit/>
          </a:bodyPr>
          <a:lstStyle/>
          <a:p>
            <a:pPr algn="ctr" defTabSz="930744" fontAlgn="base">
              <a:spcBef>
                <a:spcPct val="0"/>
              </a:spcBef>
              <a:spcAft>
                <a:spcPct val="0"/>
              </a:spcAft>
            </a:pPr>
            <a:r>
              <a:rPr lang="en-US" sz="2448" b="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2013</a:t>
            </a:r>
          </a:p>
        </p:txBody>
      </p:sp>
      <p:sp>
        <p:nvSpPr>
          <p:cNvPr id="3" name="Isosceles Triangle 2"/>
          <p:cNvSpPr/>
          <p:nvPr/>
        </p:nvSpPr>
        <p:spPr bwMode="auto">
          <a:xfrm rot="5400000">
            <a:off x="11862239" y="5573290"/>
            <a:ext cx="705285" cy="285653"/>
          </a:xfrm>
          <a:prstGeom prst="triangle">
            <a:avLst/>
          </a:prstGeom>
          <a:solidFill>
            <a:schemeClr val="tx1">
              <a:lumMod val="90000"/>
              <a:lumOff val="1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pPr>
            <a:endParaRPr lang="en-US" sz="3264"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79020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
                                        <p:tgtEl>
                                          <p:spTgt spid="8"/>
                                        </p:tgtEl>
                                      </p:cBhvr>
                                    </p:animEffect>
                                  </p:childTnLst>
                                </p:cTn>
                              </p:par>
                            </p:childTnLst>
                          </p:cTn>
                        </p:par>
                        <p:par>
                          <p:cTn id="8" fill="hold">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
                                        <p:tgtEl>
                                          <p:spTgt spid="9"/>
                                        </p:tgtEl>
                                      </p:cBhvr>
                                    </p:animEffect>
                                  </p:childTnLst>
                                </p:cTn>
                              </p:par>
                            </p:childTnLst>
                          </p:cTn>
                        </p:par>
                        <p:par>
                          <p:cTn id="12" fill="hold">
                            <p:stCondLst>
                              <p:cond delay="2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
                                        <p:tgtEl>
                                          <p:spTgt spid="10"/>
                                        </p:tgtEl>
                                      </p:cBhvr>
                                    </p:animEffect>
                                  </p:childTnLst>
                                </p:cTn>
                              </p:par>
                            </p:childTnLst>
                          </p:cTn>
                        </p:par>
                        <p:par>
                          <p:cTn id="16" fill="hold">
                            <p:stCondLst>
                              <p:cond delay="3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
                                        <p:tgtEl>
                                          <p:spTgt spid="11"/>
                                        </p:tgtEl>
                                      </p:cBhvr>
                                    </p:animEffect>
                                  </p:childTnLst>
                                </p:cTn>
                              </p:par>
                            </p:childTnLst>
                          </p:cTn>
                        </p:par>
                        <p:par>
                          <p:cTn id="20" fill="hold">
                            <p:stCondLst>
                              <p:cond delay="4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
                                        <p:tgtEl>
                                          <p:spTgt spid="12"/>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
                                        <p:tgtEl>
                                          <p:spTgt spid="13"/>
                                        </p:tgtEl>
                                      </p:cBhvr>
                                    </p:animEffect>
                                  </p:childTnLst>
                                </p:cTn>
                              </p:par>
                            </p:childTnLst>
                          </p:cTn>
                        </p:par>
                        <p:par>
                          <p:cTn id="28" fill="hold">
                            <p:stCondLst>
                              <p:cond delay="6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
                                        <p:tgtEl>
                                          <p:spTgt spid="14"/>
                                        </p:tgtEl>
                                      </p:cBhvr>
                                    </p:animEffect>
                                  </p:childTnLst>
                                </p:cTn>
                              </p:par>
                            </p:childTnLst>
                          </p:cTn>
                        </p:par>
                        <p:par>
                          <p:cTn id="32" fill="hold">
                            <p:stCondLst>
                              <p:cond delay="7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
                                        <p:tgtEl>
                                          <p:spTgt spid="16"/>
                                        </p:tgtEl>
                                      </p:cBhvr>
                                    </p:animEffect>
                                  </p:childTnLst>
                                </p:cTn>
                              </p:par>
                            </p:childTnLst>
                          </p:cTn>
                        </p:par>
                        <p:par>
                          <p:cTn id="36" fill="hold">
                            <p:stCondLst>
                              <p:cond delay="800"/>
                            </p:stCondLst>
                            <p:childTnLst>
                              <p:par>
                                <p:cTn id="37" presetID="10"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
                                        <p:tgtEl>
                                          <p:spTgt spid="17"/>
                                        </p:tgtEl>
                                      </p:cBhvr>
                                    </p:animEffect>
                                  </p:childTnLst>
                                </p:cTn>
                              </p:par>
                            </p:childTnLst>
                          </p:cTn>
                        </p:par>
                        <p:par>
                          <p:cTn id="40" fill="hold">
                            <p:stCondLst>
                              <p:cond delay="9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
                                        <p:tgtEl>
                                          <p:spTgt spid="18"/>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
                                        <p:tgtEl>
                                          <p:spTgt spid="20"/>
                                        </p:tgtEl>
                                      </p:cBhvr>
                                    </p:animEffect>
                                  </p:childTnLst>
                                </p:cTn>
                              </p:par>
                            </p:childTnLst>
                          </p:cTn>
                        </p:par>
                        <p:par>
                          <p:cTn id="48" fill="hold">
                            <p:stCondLst>
                              <p:cond delay="1100"/>
                            </p:stCondLst>
                            <p:childTnLst>
                              <p:par>
                                <p:cTn id="49" presetID="10" presetClass="entr" presetSubtype="0"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750"/>
                                        <p:tgtEl>
                                          <p:spTgt spid="15"/>
                                        </p:tgtEl>
                                      </p:cBhvr>
                                    </p:animEffect>
                                    <p:anim calcmode="lin" valueType="num">
                                      <p:cBhvr>
                                        <p:cTn id="57" dur="750" fill="hold"/>
                                        <p:tgtEl>
                                          <p:spTgt spid="15"/>
                                        </p:tgtEl>
                                        <p:attrNameLst>
                                          <p:attrName>ppt_x</p:attrName>
                                        </p:attrNameLst>
                                      </p:cBhvr>
                                      <p:tavLst>
                                        <p:tav tm="0">
                                          <p:val>
                                            <p:strVal val="#ppt_x"/>
                                          </p:val>
                                        </p:tav>
                                        <p:tav tm="100000">
                                          <p:val>
                                            <p:strVal val="#ppt_x"/>
                                          </p:val>
                                        </p:tav>
                                      </p:tavLst>
                                    </p:anim>
                                    <p:anim calcmode="lin" valueType="num">
                                      <p:cBhvr>
                                        <p:cTn id="58"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750"/>
                                        <p:tgtEl>
                                          <p:spTgt spid="38"/>
                                        </p:tgtEl>
                                      </p:cBhvr>
                                    </p:animEffect>
                                    <p:anim calcmode="lin" valueType="num">
                                      <p:cBhvr>
                                        <p:cTn id="64" dur="750" fill="hold"/>
                                        <p:tgtEl>
                                          <p:spTgt spid="38"/>
                                        </p:tgtEl>
                                        <p:attrNameLst>
                                          <p:attrName>ppt_x</p:attrName>
                                        </p:attrNameLst>
                                      </p:cBhvr>
                                      <p:tavLst>
                                        <p:tav tm="0">
                                          <p:val>
                                            <p:strVal val="#ppt_x"/>
                                          </p:val>
                                        </p:tav>
                                        <p:tav tm="100000">
                                          <p:val>
                                            <p:strVal val="#ppt_x"/>
                                          </p:val>
                                        </p:tav>
                                      </p:tavLst>
                                    </p:anim>
                                    <p:anim calcmode="lin" valueType="num">
                                      <p:cBhvr>
                                        <p:cTn id="65" dur="7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750"/>
                                        <p:tgtEl>
                                          <p:spTgt spid="39"/>
                                        </p:tgtEl>
                                      </p:cBhvr>
                                    </p:animEffect>
                                    <p:anim calcmode="lin" valueType="num">
                                      <p:cBhvr>
                                        <p:cTn id="71" dur="750" fill="hold"/>
                                        <p:tgtEl>
                                          <p:spTgt spid="39"/>
                                        </p:tgtEl>
                                        <p:attrNameLst>
                                          <p:attrName>ppt_x</p:attrName>
                                        </p:attrNameLst>
                                      </p:cBhvr>
                                      <p:tavLst>
                                        <p:tav tm="0">
                                          <p:val>
                                            <p:strVal val="#ppt_x"/>
                                          </p:val>
                                        </p:tav>
                                        <p:tav tm="100000">
                                          <p:val>
                                            <p:strVal val="#ppt_x"/>
                                          </p:val>
                                        </p:tav>
                                      </p:tavLst>
                                    </p:anim>
                                    <p:anim calcmode="lin" valueType="num">
                                      <p:cBhvr>
                                        <p:cTn id="72" dur="75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750"/>
                                        <p:tgtEl>
                                          <p:spTgt spid="40"/>
                                        </p:tgtEl>
                                      </p:cBhvr>
                                    </p:animEffect>
                                    <p:anim calcmode="lin" valueType="num">
                                      <p:cBhvr>
                                        <p:cTn id="78" dur="750" fill="hold"/>
                                        <p:tgtEl>
                                          <p:spTgt spid="40"/>
                                        </p:tgtEl>
                                        <p:attrNameLst>
                                          <p:attrName>ppt_x</p:attrName>
                                        </p:attrNameLst>
                                      </p:cBhvr>
                                      <p:tavLst>
                                        <p:tav tm="0">
                                          <p:val>
                                            <p:strVal val="#ppt_x"/>
                                          </p:val>
                                        </p:tav>
                                        <p:tav tm="100000">
                                          <p:val>
                                            <p:strVal val="#ppt_x"/>
                                          </p:val>
                                        </p:tav>
                                      </p:tavLst>
                                    </p:anim>
                                    <p:anim calcmode="lin" valueType="num">
                                      <p:cBhvr>
                                        <p:cTn id="79" dur="75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6" grpId="0" animBg="1"/>
      <p:bldP spid="17" grpId="0" animBg="1"/>
      <p:bldP spid="18" grpId="0" animBg="1"/>
      <p:bldP spid="20"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Title 15"/>
          <p:cNvSpPr>
            <a:spLocks noGrp="1"/>
          </p:cNvSpPr>
          <p:nvPr>
            <p:ph type="title"/>
          </p:nvPr>
        </p:nvSpPr>
        <p:spPr/>
        <p:txBody>
          <a:bodyPr/>
          <a:lstStyle/>
          <a:p>
            <a:r>
              <a:rPr lang="en-US" dirty="0" smtClean="0"/>
              <a:t>Investment themes</a:t>
            </a:r>
            <a:endParaRPr lang="en-US" dirty="0"/>
          </a:p>
        </p:txBody>
      </p:sp>
      <p:sp>
        <p:nvSpPr>
          <p:cNvPr id="57" name="Text Placeholder 56"/>
          <p:cNvSpPr>
            <a:spLocks noGrp="1"/>
          </p:cNvSpPr>
          <p:nvPr>
            <p:ph type="body" sz="quarter" idx="10"/>
          </p:nvPr>
        </p:nvSpPr>
        <p:spPr/>
        <p:txBody>
          <a:bodyPr/>
          <a:lstStyle/>
          <a:p>
            <a:r>
              <a:rPr lang="en-US" dirty="0" smtClean="0">
                <a:solidFill>
                  <a:schemeClr val="tx1"/>
                </a:solidFill>
              </a:rPr>
              <a:t>Project Portfolio Management </a:t>
            </a:r>
            <a:endParaRPr lang="en-US" dirty="0">
              <a:solidFill>
                <a:schemeClr val="tx1"/>
              </a:solidFill>
            </a:endParaRPr>
          </a:p>
        </p:txBody>
      </p:sp>
      <p:sp>
        <p:nvSpPr>
          <p:cNvPr id="29" name="Rectangle 28"/>
          <p:cNvSpPr/>
          <p:nvPr/>
        </p:nvSpPr>
        <p:spPr bwMode="auto">
          <a:xfrm>
            <a:off x="446554" y="3964598"/>
            <a:ext cx="2797413" cy="160871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29" tIns="186494" rIns="186494" bIns="186494" numCol="1" spcCol="0" rtlCol="0" fromWordArt="0" anchor="t" anchorCtr="0" forceAA="0" compatLnSpc="1">
            <a:prstTxWarp prst="textNoShape">
              <a:avLst/>
            </a:prstTxWarp>
            <a:noAutofit/>
          </a:bodyPr>
          <a:lstStyle/>
          <a:p>
            <a:pPr defTabSz="932023">
              <a:lnSpc>
                <a:spcPct val="90000"/>
              </a:lnSpc>
              <a:spcBef>
                <a:spcPct val="0"/>
              </a:spcBef>
              <a:spcAft>
                <a:spcPts val="1020"/>
              </a:spcAft>
            </a:pPr>
            <a:r>
              <a:rPr lang="en-US" sz="1836" dirty="0">
                <a:ln w="3175">
                  <a:noFill/>
                </a:ln>
                <a:solidFill>
                  <a:srgbClr val="FFFFFF"/>
                </a:solidFill>
                <a:cs typeface="Arial" charset="0"/>
              </a:rPr>
              <a:t>Fast release cadence</a:t>
            </a:r>
          </a:p>
          <a:p>
            <a:pPr defTabSz="932023">
              <a:lnSpc>
                <a:spcPct val="90000"/>
              </a:lnSpc>
              <a:spcBef>
                <a:spcPct val="0"/>
              </a:spcBef>
              <a:spcAft>
                <a:spcPts val="1020"/>
              </a:spcAft>
            </a:pPr>
            <a:r>
              <a:rPr lang="en-US" sz="1836" dirty="0">
                <a:ln w="3175">
                  <a:noFill/>
                </a:ln>
                <a:solidFill>
                  <a:srgbClr val="FFFFFF"/>
                </a:solidFill>
                <a:cs typeface="Arial" charset="0"/>
              </a:rPr>
              <a:t>Apps</a:t>
            </a:r>
          </a:p>
        </p:txBody>
      </p:sp>
      <p:sp>
        <p:nvSpPr>
          <p:cNvPr id="33" name="TextBox 32"/>
          <p:cNvSpPr txBox="1"/>
          <p:nvPr/>
        </p:nvSpPr>
        <p:spPr>
          <a:xfrm>
            <a:off x="446554" y="6278984"/>
            <a:ext cx="11499763" cy="504208"/>
          </a:xfrm>
          <a:prstGeom prst="rect">
            <a:avLst/>
          </a:prstGeom>
          <a:noFill/>
        </p:spPr>
        <p:txBody>
          <a:bodyPr wrap="square" lIns="0" tIns="0" rIns="0" bIns="0" rtlCol="0">
            <a:spAutoFit/>
          </a:bodyPr>
          <a:lstStyle/>
          <a:p>
            <a:pPr defTabSz="932418"/>
            <a:r>
              <a:rPr lang="en-US" sz="1071" kern="0" dirty="0">
                <a:solidFill>
                  <a:srgbClr val="969696"/>
                </a:solidFill>
              </a:rPr>
              <a:t>Disclaimer: This presentation contains information that may change substantially prior to final commercial release of the software/service described. The information represents the current view of Microsoft Corporation as of the date of the presentation.  Because Microsoft must respond to changing market conditions, it should not be interpreted to be a commitment on the part of Microsoft, and Microsoft cannot guarantee the accuracy of any information presented after the date of the presentation. This presentation is for informational purposes only</a:t>
            </a:r>
          </a:p>
        </p:txBody>
      </p:sp>
      <p:sp>
        <p:nvSpPr>
          <p:cNvPr id="50" name="Rectangle 49"/>
          <p:cNvSpPr/>
          <p:nvPr/>
        </p:nvSpPr>
        <p:spPr bwMode="auto">
          <a:xfrm>
            <a:off x="6248121" y="3964599"/>
            <a:ext cx="2797413" cy="1609054"/>
          </a:xfrm>
          <a:prstGeom prst="rect">
            <a:avLst/>
          </a:prstGeom>
          <a:solidFill>
            <a:schemeClr val="accent3">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29" tIns="186494" rIns="186494" bIns="186494" numCol="1" spcCol="0" rtlCol="0" fromWordArt="0" anchor="t" anchorCtr="0" forceAA="0" compatLnSpc="1">
            <a:prstTxWarp prst="textNoShape">
              <a:avLst/>
            </a:prstTxWarp>
            <a:noAutofit/>
          </a:bodyPr>
          <a:lstStyle/>
          <a:p>
            <a:pPr defTabSz="932023">
              <a:lnSpc>
                <a:spcPct val="90000"/>
              </a:lnSpc>
              <a:spcBef>
                <a:spcPct val="0"/>
              </a:spcBef>
              <a:spcAft>
                <a:spcPts val="1020"/>
              </a:spcAft>
            </a:pPr>
            <a:r>
              <a:rPr lang="en-US" sz="1836" dirty="0">
                <a:ln w="3175">
                  <a:noFill/>
                </a:ln>
                <a:solidFill>
                  <a:srgbClr val="D2D2D2">
                    <a:lumMod val="25000"/>
                  </a:srgbClr>
                </a:solidFill>
                <a:cs typeface="Arial" charset="0"/>
              </a:rPr>
              <a:t>Resource engagement</a:t>
            </a:r>
          </a:p>
          <a:p>
            <a:pPr defTabSz="932023">
              <a:lnSpc>
                <a:spcPct val="90000"/>
              </a:lnSpc>
              <a:spcBef>
                <a:spcPct val="0"/>
              </a:spcBef>
              <a:spcAft>
                <a:spcPts val="1020"/>
              </a:spcAft>
            </a:pPr>
            <a:r>
              <a:rPr lang="en-US" sz="1836" dirty="0">
                <a:ln w="3175">
                  <a:noFill/>
                </a:ln>
                <a:solidFill>
                  <a:srgbClr val="D2D2D2">
                    <a:lumMod val="25000"/>
                  </a:srgbClr>
                </a:solidFill>
                <a:cs typeface="Arial" charset="0"/>
              </a:rPr>
              <a:t>Capacity management</a:t>
            </a:r>
          </a:p>
          <a:p>
            <a:pPr defTabSz="932023">
              <a:lnSpc>
                <a:spcPct val="90000"/>
              </a:lnSpc>
              <a:spcBef>
                <a:spcPct val="0"/>
              </a:spcBef>
              <a:spcAft>
                <a:spcPts val="1020"/>
              </a:spcAft>
            </a:pPr>
            <a:r>
              <a:rPr lang="en-US" sz="1836" dirty="0">
                <a:ln w="3175">
                  <a:noFill/>
                </a:ln>
                <a:solidFill>
                  <a:srgbClr val="D2D2D2">
                    <a:lumMod val="25000"/>
                  </a:srgbClr>
                </a:solidFill>
                <a:cs typeface="Arial" charset="0"/>
              </a:rPr>
              <a:t>Extensibility</a:t>
            </a:r>
          </a:p>
          <a:p>
            <a:pPr defTabSz="932023">
              <a:lnSpc>
                <a:spcPct val="90000"/>
              </a:lnSpc>
              <a:spcBef>
                <a:spcPct val="0"/>
              </a:spcBef>
            </a:pPr>
            <a:endParaRPr lang="en-US" sz="2856" dirty="0">
              <a:ln w="3175">
                <a:noFill/>
              </a:ln>
              <a:solidFill>
                <a:srgbClr val="D2D2D2">
                  <a:lumMod val="25000"/>
                </a:srgbClr>
              </a:solidFill>
              <a:latin typeface="Segoe UI Light"/>
              <a:cs typeface="Arial" charset="0"/>
            </a:endParaRPr>
          </a:p>
        </p:txBody>
      </p:sp>
      <p:sp>
        <p:nvSpPr>
          <p:cNvPr id="51" name="Rectangle 50"/>
          <p:cNvSpPr/>
          <p:nvPr/>
        </p:nvSpPr>
        <p:spPr bwMode="auto">
          <a:xfrm>
            <a:off x="9148904" y="3964598"/>
            <a:ext cx="2797413" cy="1608713"/>
          </a:xfrm>
          <a:prstGeom prst="rect">
            <a:avLst/>
          </a:prstGeom>
          <a:solidFill>
            <a:schemeClr val="accent3">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29" tIns="186494" rIns="186494" bIns="186494" numCol="1" spcCol="0" rtlCol="0" fromWordArt="0" anchor="t" anchorCtr="0" forceAA="0" compatLnSpc="1">
            <a:prstTxWarp prst="textNoShape">
              <a:avLst/>
            </a:prstTxWarp>
            <a:noAutofit/>
          </a:bodyPr>
          <a:lstStyle/>
          <a:p>
            <a:pPr defTabSz="932023">
              <a:lnSpc>
                <a:spcPct val="90000"/>
              </a:lnSpc>
              <a:spcBef>
                <a:spcPct val="0"/>
              </a:spcBef>
              <a:spcAft>
                <a:spcPts val="1020"/>
              </a:spcAft>
            </a:pPr>
            <a:r>
              <a:rPr lang="en-US" sz="1836" dirty="0">
                <a:ln w="3175">
                  <a:noFill/>
                </a:ln>
                <a:solidFill>
                  <a:srgbClr val="D2D2D2">
                    <a:lumMod val="25000"/>
                  </a:srgbClr>
                </a:solidFill>
                <a:cs typeface="Arial" charset="0"/>
              </a:rPr>
              <a:t>Enterprise reporting</a:t>
            </a:r>
          </a:p>
          <a:p>
            <a:pPr defTabSz="932023">
              <a:lnSpc>
                <a:spcPct val="90000"/>
              </a:lnSpc>
              <a:spcBef>
                <a:spcPct val="0"/>
              </a:spcBef>
              <a:spcAft>
                <a:spcPts val="1020"/>
              </a:spcAft>
            </a:pPr>
            <a:r>
              <a:rPr lang="en-US" sz="1836" dirty="0">
                <a:ln w="3175">
                  <a:noFill/>
                </a:ln>
                <a:solidFill>
                  <a:srgbClr val="D2D2D2">
                    <a:lumMod val="25000"/>
                  </a:srgbClr>
                </a:solidFill>
                <a:cs typeface="Arial" charset="0"/>
              </a:rPr>
              <a:t>Hybrid deployments </a:t>
            </a:r>
          </a:p>
          <a:p>
            <a:pPr defTabSz="932023">
              <a:lnSpc>
                <a:spcPct val="90000"/>
              </a:lnSpc>
              <a:spcBef>
                <a:spcPct val="0"/>
              </a:spcBef>
              <a:spcAft>
                <a:spcPts val="1020"/>
              </a:spcAft>
            </a:pPr>
            <a:r>
              <a:rPr lang="en-US" sz="1836" dirty="0">
                <a:ln w="3175">
                  <a:noFill/>
                </a:ln>
                <a:solidFill>
                  <a:srgbClr val="D2D2D2">
                    <a:lumMod val="25000"/>
                  </a:srgbClr>
                </a:solidFill>
                <a:cs typeface="Arial" charset="0"/>
              </a:rPr>
              <a:t>LOB integration</a:t>
            </a:r>
          </a:p>
        </p:txBody>
      </p:sp>
      <p:sp>
        <p:nvSpPr>
          <p:cNvPr id="21" name="Rectangle 20"/>
          <p:cNvSpPr/>
          <p:nvPr/>
        </p:nvSpPr>
        <p:spPr bwMode="auto">
          <a:xfrm>
            <a:off x="446554" y="2088739"/>
            <a:ext cx="2797413" cy="1876669"/>
          </a:xfrm>
          <a:prstGeom prst="rect">
            <a:avLst/>
          </a:prstGeom>
          <a:solidFill>
            <a:schemeClr val="bg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29" tIns="186494" rIns="186494" bIns="186494" numCol="1" spcCol="0" rtlCol="0" fromWordArt="0" anchor="b" anchorCtr="0" forceAA="0" compatLnSpc="1">
            <a:prstTxWarp prst="textNoShape">
              <a:avLst/>
            </a:prstTxWarp>
            <a:noAutofit/>
          </a:bodyPr>
          <a:lstStyle/>
          <a:p>
            <a:pPr defTabSz="932023">
              <a:lnSpc>
                <a:spcPct val="90000"/>
              </a:lnSpc>
              <a:spcBef>
                <a:spcPct val="0"/>
              </a:spcBef>
            </a:pPr>
            <a:r>
              <a:rPr lang="en-US" sz="2856" dirty="0">
                <a:ln w="3175">
                  <a:noFill/>
                </a:ln>
                <a:gradFill>
                  <a:gsLst>
                    <a:gs pos="43871">
                      <a:srgbClr val="FFFFFF"/>
                    </a:gs>
                    <a:gs pos="83000">
                      <a:srgbClr val="FFFFFF"/>
                    </a:gs>
                  </a:gsLst>
                  <a:lin ang="5400000" scaled="1"/>
                </a:gradFill>
                <a:latin typeface="Segoe UI Light"/>
                <a:cs typeface="Arial" charset="0"/>
              </a:rPr>
              <a:t>Cloud</a:t>
            </a:r>
            <a:endParaRPr lang="en-US" sz="1632" dirty="0">
              <a:ln w="3175">
                <a:noFill/>
              </a:ln>
              <a:gradFill>
                <a:gsLst>
                  <a:gs pos="43871">
                    <a:srgbClr val="FFFFFF"/>
                  </a:gs>
                  <a:gs pos="83000">
                    <a:srgbClr val="FFFFFF"/>
                  </a:gs>
                </a:gsLst>
                <a:lin ang="5400000" scaled="1"/>
              </a:gradFill>
              <a:cs typeface="Arial" charset="0"/>
            </a:endParaRPr>
          </a:p>
        </p:txBody>
      </p:sp>
      <p:sp>
        <p:nvSpPr>
          <p:cNvPr id="22" name="Rectangle 21"/>
          <p:cNvSpPr/>
          <p:nvPr/>
        </p:nvSpPr>
        <p:spPr bwMode="auto">
          <a:xfrm>
            <a:off x="6248121" y="2088736"/>
            <a:ext cx="2797413" cy="187685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29" tIns="186494" rIns="186494" bIns="186494" numCol="1" spcCol="0" rtlCol="0" fromWordArt="0" anchor="b" anchorCtr="0" forceAA="0" compatLnSpc="1">
            <a:prstTxWarp prst="textNoShape">
              <a:avLst/>
            </a:prstTxWarp>
            <a:noAutofit/>
          </a:bodyPr>
          <a:lstStyle/>
          <a:p>
            <a:pPr defTabSz="932023">
              <a:lnSpc>
                <a:spcPct val="90000"/>
              </a:lnSpc>
              <a:spcBef>
                <a:spcPct val="0"/>
              </a:spcBef>
            </a:pPr>
            <a:r>
              <a:rPr lang="en-US" sz="2856" dirty="0">
                <a:ln w="3175">
                  <a:noFill/>
                </a:ln>
                <a:gradFill>
                  <a:gsLst>
                    <a:gs pos="43871">
                      <a:srgbClr val="FFFFFF"/>
                    </a:gs>
                    <a:gs pos="83000">
                      <a:srgbClr val="FFFFFF"/>
                    </a:gs>
                  </a:gsLst>
                  <a:lin ang="5400000" scaled="1"/>
                </a:gradFill>
                <a:latin typeface="Segoe UI Light"/>
                <a:cs typeface="Arial" charset="0"/>
              </a:rPr>
              <a:t>Resource </a:t>
            </a:r>
            <a:br>
              <a:rPr lang="en-US" sz="2856" dirty="0">
                <a:ln w="3175">
                  <a:noFill/>
                </a:ln>
                <a:gradFill>
                  <a:gsLst>
                    <a:gs pos="43871">
                      <a:srgbClr val="FFFFFF"/>
                    </a:gs>
                    <a:gs pos="83000">
                      <a:srgbClr val="FFFFFF"/>
                    </a:gs>
                  </a:gsLst>
                  <a:lin ang="5400000" scaled="1"/>
                </a:gradFill>
                <a:latin typeface="Segoe UI Light"/>
                <a:cs typeface="Arial" charset="0"/>
              </a:rPr>
            </a:br>
            <a:r>
              <a:rPr lang="en-US" sz="2856" dirty="0">
                <a:ln w="3175">
                  <a:noFill/>
                </a:ln>
                <a:gradFill>
                  <a:gsLst>
                    <a:gs pos="43871">
                      <a:srgbClr val="FFFFFF"/>
                    </a:gs>
                    <a:gs pos="83000">
                      <a:srgbClr val="FFFFFF"/>
                    </a:gs>
                  </a:gsLst>
                  <a:lin ang="5400000" scaled="1"/>
                </a:gradFill>
                <a:latin typeface="Segoe UI Light"/>
                <a:cs typeface="Arial" charset="0"/>
              </a:rPr>
              <a:t>Management</a:t>
            </a:r>
            <a:endParaRPr lang="en-US" sz="1632" dirty="0">
              <a:ln w="3175">
                <a:noFill/>
              </a:ln>
              <a:gradFill>
                <a:gsLst>
                  <a:gs pos="43871">
                    <a:srgbClr val="FFFFFF"/>
                  </a:gs>
                  <a:gs pos="83000">
                    <a:srgbClr val="FFFFFF"/>
                  </a:gs>
                </a:gsLst>
                <a:lin ang="5400000" scaled="1"/>
              </a:gradFill>
              <a:cs typeface="Arial" charset="0"/>
            </a:endParaRPr>
          </a:p>
        </p:txBody>
      </p:sp>
      <p:sp>
        <p:nvSpPr>
          <p:cNvPr id="24" name="Rectangle 23"/>
          <p:cNvSpPr/>
          <p:nvPr/>
        </p:nvSpPr>
        <p:spPr bwMode="auto">
          <a:xfrm>
            <a:off x="9148904" y="2086992"/>
            <a:ext cx="2797413" cy="187760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29" tIns="186494" rIns="186494" bIns="186494" numCol="1" spcCol="0" rtlCol="0" fromWordArt="0" anchor="b" anchorCtr="0" forceAA="0" compatLnSpc="1">
            <a:prstTxWarp prst="textNoShape">
              <a:avLst/>
            </a:prstTxWarp>
            <a:noAutofit/>
          </a:bodyPr>
          <a:lstStyle/>
          <a:p>
            <a:pPr defTabSz="932023">
              <a:lnSpc>
                <a:spcPct val="90000"/>
              </a:lnSpc>
              <a:spcBef>
                <a:spcPct val="0"/>
              </a:spcBef>
            </a:pPr>
            <a:r>
              <a:rPr lang="en-US" sz="2856" dirty="0">
                <a:ln w="3175">
                  <a:noFill/>
                </a:ln>
                <a:gradFill>
                  <a:gsLst>
                    <a:gs pos="43871">
                      <a:srgbClr val="FFFFFF"/>
                    </a:gs>
                    <a:gs pos="83000">
                      <a:srgbClr val="FFFFFF"/>
                    </a:gs>
                  </a:gsLst>
                  <a:lin ang="5400000" scaled="1"/>
                </a:gradFill>
                <a:latin typeface="Segoe UI Light"/>
                <a:cs typeface="Arial" charset="0"/>
              </a:rPr>
              <a:t>Enterprise</a:t>
            </a:r>
            <a:br>
              <a:rPr lang="en-US" sz="2856" dirty="0">
                <a:ln w="3175">
                  <a:noFill/>
                </a:ln>
                <a:gradFill>
                  <a:gsLst>
                    <a:gs pos="43871">
                      <a:srgbClr val="FFFFFF"/>
                    </a:gs>
                    <a:gs pos="83000">
                      <a:srgbClr val="FFFFFF"/>
                    </a:gs>
                  </a:gsLst>
                  <a:lin ang="5400000" scaled="1"/>
                </a:gradFill>
                <a:latin typeface="Segoe UI Light"/>
                <a:cs typeface="Arial" charset="0"/>
              </a:rPr>
            </a:br>
            <a:r>
              <a:rPr lang="en-US" sz="2856" dirty="0">
                <a:ln w="3175">
                  <a:noFill/>
                </a:ln>
                <a:gradFill>
                  <a:gsLst>
                    <a:gs pos="43871">
                      <a:srgbClr val="FFFFFF"/>
                    </a:gs>
                    <a:gs pos="83000">
                      <a:srgbClr val="FFFFFF"/>
                    </a:gs>
                  </a:gsLst>
                  <a:lin ang="5400000" scaled="1"/>
                </a:gradFill>
                <a:latin typeface="Segoe UI Light"/>
                <a:cs typeface="Arial" charset="0"/>
              </a:rPr>
              <a:t>Focus</a:t>
            </a:r>
          </a:p>
        </p:txBody>
      </p:sp>
      <p:sp>
        <p:nvSpPr>
          <p:cNvPr id="25" name="Rectangle 24"/>
          <p:cNvSpPr/>
          <p:nvPr/>
        </p:nvSpPr>
        <p:spPr bwMode="auto">
          <a:xfrm>
            <a:off x="3347338" y="2088739"/>
            <a:ext cx="2797413" cy="1876853"/>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29" tIns="186494" rIns="186494" bIns="186494" numCol="1" spcCol="0" rtlCol="0" fromWordArt="0" anchor="b" anchorCtr="0" forceAA="0" compatLnSpc="1">
            <a:prstTxWarp prst="textNoShape">
              <a:avLst/>
            </a:prstTxWarp>
            <a:noAutofit/>
          </a:bodyPr>
          <a:lstStyle/>
          <a:p>
            <a:pPr defTabSz="932023">
              <a:lnSpc>
                <a:spcPct val="90000"/>
              </a:lnSpc>
              <a:spcBef>
                <a:spcPct val="0"/>
              </a:spcBef>
            </a:pPr>
            <a:r>
              <a:rPr lang="en-US" sz="2856" dirty="0">
                <a:ln w="3175">
                  <a:noFill/>
                </a:ln>
                <a:gradFill>
                  <a:gsLst>
                    <a:gs pos="43871">
                      <a:srgbClr val="FFFFFF"/>
                    </a:gs>
                    <a:gs pos="83000">
                      <a:srgbClr val="FFFFFF"/>
                    </a:gs>
                  </a:gsLst>
                  <a:lin ang="5400000" scaled="1"/>
                </a:gradFill>
                <a:latin typeface="Segoe UI Light"/>
                <a:cs typeface="Arial" charset="0"/>
              </a:rPr>
              <a:t>Devices</a:t>
            </a:r>
            <a:endParaRPr lang="en-US" sz="1632" dirty="0">
              <a:ln w="3175">
                <a:noFill/>
              </a:ln>
              <a:gradFill>
                <a:gsLst>
                  <a:gs pos="43871">
                    <a:srgbClr val="FFFFFF"/>
                  </a:gs>
                  <a:gs pos="83000">
                    <a:srgbClr val="FFFFFF"/>
                  </a:gs>
                </a:gsLst>
                <a:lin ang="5400000" scaled="1"/>
              </a:gradFill>
              <a:cs typeface="Arial" charset="0"/>
            </a:endParaRPr>
          </a:p>
        </p:txBody>
      </p:sp>
      <p:pic>
        <p:nvPicPr>
          <p:cNvPr id="36"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913895" y="2273225"/>
            <a:ext cx="823489" cy="692633"/>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bwMode="auto">
          <a:xfrm>
            <a:off x="3347338" y="3964598"/>
            <a:ext cx="2797413" cy="1609055"/>
          </a:xfrm>
          <a:prstGeom prst="rect">
            <a:avLst/>
          </a:prstGeom>
          <a:solidFill>
            <a:schemeClr val="accent6">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29" tIns="186494" rIns="186494" bIns="186494" numCol="1" spcCol="0" rtlCol="0" fromWordArt="0" anchor="t" anchorCtr="0" forceAA="0" compatLnSpc="1">
            <a:prstTxWarp prst="textNoShape">
              <a:avLst/>
            </a:prstTxWarp>
            <a:noAutofit/>
          </a:bodyPr>
          <a:lstStyle/>
          <a:p>
            <a:pPr defTabSz="932023">
              <a:lnSpc>
                <a:spcPct val="90000"/>
              </a:lnSpc>
              <a:spcBef>
                <a:spcPct val="0"/>
              </a:spcBef>
              <a:spcAft>
                <a:spcPts val="1020"/>
              </a:spcAft>
            </a:pPr>
            <a:r>
              <a:rPr lang="en-US" sz="1836" dirty="0">
                <a:ln w="3175">
                  <a:noFill/>
                </a:ln>
                <a:solidFill>
                  <a:srgbClr val="D2D2D2">
                    <a:lumMod val="25000"/>
                  </a:srgbClr>
                </a:solidFill>
                <a:cs typeface="Arial" charset="0"/>
              </a:rPr>
              <a:t>Cross platform</a:t>
            </a:r>
          </a:p>
          <a:p>
            <a:pPr defTabSz="932023">
              <a:lnSpc>
                <a:spcPct val="90000"/>
              </a:lnSpc>
              <a:spcBef>
                <a:spcPct val="0"/>
              </a:spcBef>
              <a:spcAft>
                <a:spcPts val="1020"/>
              </a:spcAft>
            </a:pPr>
            <a:r>
              <a:rPr lang="en-US" sz="1836" dirty="0">
                <a:ln w="3175">
                  <a:noFill/>
                </a:ln>
                <a:solidFill>
                  <a:srgbClr val="D2D2D2">
                    <a:lumMod val="25000"/>
                  </a:srgbClr>
                </a:solidFill>
                <a:cs typeface="Arial" charset="0"/>
              </a:rPr>
              <a:t>Anywhere access</a:t>
            </a: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819" y="2246421"/>
            <a:ext cx="2155614" cy="746241"/>
          </a:xfrm>
          <a:prstGeom prst="rect">
            <a:avLst/>
          </a:prstGeom>
        </p:spPr>
      </p:pic>
      <p:grpSp>
        <p:nvGrpSpPr>
          <p:cNvPr id="18" name="Group 17"/>
          <p:cNvGrpSpPr/>
          <p:nvPr/>
        </p:nvGrpSpPr>
        <p:grpSpPr>
          <a:xfrm>
            <a:off x="4492799" y="2288880"/>
            <a:ext cx="1441904" cy="692633"/>
            <a:chOff x="3816006" y="2558268"/>
            <a:chExt cx="1841225" cy="884452"/>
          </a:xfrm>
        </p:grpSpPr>
        <p:grpSp>
          <p:nvGrpSpPr>
            <p:cNvPr id="8" name="Group 4"/>
            <p:cNvGrpSpPr>
              <a:grpSpLocks noChangeAspect="1"/>
            </p:cNvGrpSpPr>
            <p:nvPr/>
          </p:nvGrpSpPr>
          <p:grpSpPr bwMode="auto">
            <a:xfrm>
              <a:off x="3816006" y="2558268"/>
              <a:ext cx="501837" cy="884452"/>
              <a:chOff x="2613" y="0"/>
              <a:chExt cx="2454" cy="4325"/>
            </a:xfrm>
            <a:solidFill>
              <a:schemeClr val="bg1"/>
            </a:solidFill>
          </p:grpSpPr>
          <p:sp>
            <p:nvSpPr>
              <p:cNvPr id="10" name="Rectangle 5"/>
              <p:cNvSpPr>
                <a:spLocks noChangeArrowheads="1"/>
              </p:cNvSpPr>
              <p:nvPr/>
            </p:nvSpPr>
            <p:spPr bwMode="auto">
              <a:xfrm>
                <a:off x="2971" y="1563"/>
                <a:ext cx="1747" cy="9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1" name="Rectangle 6"/>
              <p:cNvSpPr>
                <a:spLocks noChangeArrowheads="1"/>
              </p:cNvSpPr>
              <p:nvPr/>
            </p:nvSpPr>
            <p:spPr bwMode="auto">
              <a:xfrm>
                <a:off x="2971" y="2607"/>
                <a:ext cx="450" cy="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2" name="Rectangle 7"/>
              <p:cNvSpPr>
                <a:spLocks noChangeArrowheads="1"/>
              </p:cNvSpPr>
              <p:nvPr/>
            </p:nvSpPr>
            <p:spPr bwMode="auto">
              <a:xfrm>
                <a:off x="2971" y="518"/>
                <a:ext cx="905" cy="9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3" name="Rectangle 8"/>
              <p:cNvSpPr>
                <a:spLocks noChangeArrowheads="1"/>
              </p:cNvSpPr>
              <p:nvPr/>
            </p:nvSpPr>
            <p:spPr bwMode="auto">
              <a:xfrm>
                <a:off x="3983" y="977"/>
                <a:ext cx="450" cy="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4" name="Oval 9"/>
              <p:cNvSpPr>
                <a:spLocks noChangeArrowheads="1"/>
              </p:cNvSpPr>
              <p:nvPr/>
            </p:nvSpPr>
            <p:spPr bwMode="auto">
              <a:xfrm>
                <a:off x="4607" y="3952"/>
                <a:ext cx="82" cy="8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5" name="Freeform 10"/>
              <p:cNvSpPr>
                <a:spLocks noEditPoints="1"/>
              </p:cNvSpPr>
              <p:nvPr/>
            </p:nvSpPr>
            <p:spPr bwMode="auto">
              <a:xfrm>
                <a:off x="2613" y="0"/>
                <a:ext cx="2454" cy="4325"/>
              </a:xfrm>
              <a:custGeom>
                <a:avLst/>
                <a:gdLst>
                  <a:gd name="T0" fmla="*/ 492 w 507"/>
                  <a:gd name="T1" fmla="*/ 0 h 894"/>
                  <a:gd name="T2" fmla="*/ 15 w 507"/>
                  <a:gd name="T3" fmla="*/ 0 h 894"/>
                  <a:gd name="T4" fmla="*/ 0 w 507"/>
                  <a:gd name="T5" fmla="*/ 16 h 894"/>
                  <a:gd name="T6" fmla="*/ 0 w 507"/>
                  <a:gd name="T7" fmla="*/ 877 h 894"/>
                  <a:gd name="T8" fmla="*/ 9 w 507"/>
                  <a:gd name="T9" fmla="*/ 893 h 894"/>
                  <a:gd name="T10" fmla="*/ 491 w 507"/>
                  <a:gd name="T11" fmla="*/ 893 h 894"/>
                  <a:gd name="T12" fmla="*/ 506 w 507"/>
                  <a:gd name="T13" fmla="*/ 886 h 894"/>
                  <a:gd name="T14" fmla="*/ 507 w 507"/>
                  <a:gd name="T15" fmla="*/ 447 h 894"/>
                  <a:gd name="T16" fmla="*/ 507 w 507"/>
                  <a:gd name="T17" fmla="*/ 15 h 894"/>
                  <a:gd name="T18" fmla="*/ 327 w 507"/>
                  <a:gd name="T19" fmla="*/ 27 h 894"/>
                  <a:gd name="T20" fmla="*/ 181 w 507"/>
                  <a:gd name="T21" fmla="*/ 37 h 894"/>
                  <a:gd name="T22" fmla="*/ 107 w 507"/>
                  <a:gd name="T23" fmla="*/ 830 h 894"/>
                  <a:gd name="T24" fmla="*/ 93 w 507"/>
                  <a:gd name="T25" fmla="*/ 840 h 894"/>
                  <a:gd name="T26" fmla="*/ 78 w 507"/>
                  <a:gd name="T27" fmla="*/ 830 h 894"/>
                  <a:gd name="T28" fmla="*/ 78 w 507"/>
                  <a:gd name="T29" fmla="*/ 830 h 894"/>
                  <a:gd name="T30" fmla="*/ 76 w 507"/>
                  <a:gd name="T31" fmla="*/ 825 h 894"/>
                  <a:gd name="T32" fmla="*/ 93 w 507"/>
                  <a:gd name="T33" fmla="*/ 812 h 894"/>
                  <a:gd name="T34" fmla="*/ 107 w 507"/>
                  <a:gd name="T35" fmla="*/ 824 h 894"/>
                  <a:gd name="T36" fmla="*/ 252 w 507"/>
                  <a:gd name="T37" fmla="*/ 844 h 894"/>
                  <a:gd name="T38" fmla="*/ 231 w 507"/>
                  <a:gd name="T39" fmla="*/ 826 h 894"/>
                  <a:gd name="T40" fmla="*/ 252 w 507"/>
                  <a:gd name="T41" fmla="*/ 844 h 894"/>
                  <a:gd name="T42" fmla="*/ 231 w 507"/>
                  <a:gd name="T43" fmla="*/ 822 h 894"/>
                  <a:gd name="T44" fmla="*/ 252 w 507"/>
                  <a:gd name="T45" fmla="*/ 805 h 894"/>
                  <a:gd name="T46" fmla="*/ 277 w 507"/>
                  <a:gd name="T47" fmla="*/ 848 h 894"/>
                  <a:gd name="T48" fmla="*/ 256 w 507"/>
                  <a:gd name="T49" fmla="*/ 826 h 894"/>
                  <a:gd name="T50" fmla="*/ 277 w 507"/>
                  <a:gd name="T51" fmla="*/ 848 h 894"/>
                  <a:gd name="T52" fmla="*/ 256 w 507"/>
                  <a:gd name="T53" fmla="*/ 822 h 894"/>
                  <a:gd name="T54" fmla="*/ 277 w 507"/>
                  <a:gd name="T55" fmla="*/ 802 h 894"/>
                  <a:gd name="T56" fmla="*/ 420 w 507"/>
                  <a:gd name="T57" fmla="*/ 838 h 894"/>
                  <a:gd name="T58" fmla="*/ 402 w 507"/>
                  <a:gd name="T59" fmla="*/ 843 h 894"/>
                  <a:gd name="T60" fmla="*/ 409 w 507"/>
                  <a:gd name="T61" fmla="*/ 832 h 894"/>
                  <a:gd name="T62" fmla="*/ 420 w 507"/>
                  <a:gd name="T63" fmla="*/ 813 h 894"/>
                  <a:gd name="T64" fmla="*/ 420 w 507"/>
                  <a:gd name="T65" fmla="*/ 838 h 894"/>
                  <a:gd name="T66" fmla="*/ 38 w 507"/>
                  <a:gd name="T67" fmla="*/ 772 h 894"/>
                  <a:gd name="T68" fmla="*/ 471 w 507"/>
                  <a:gd name="T69" fmla="*/ 7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7" h="894">
                    <a:moveTo>
                      <a:pt x="507" y="15"/>
                    </a:moveTo>
                    <a:cubicBezTo>
                      <a:pt x="507" y="3"/>
                      <a:pt x="504" y="0"/>
                      <a:pt x="492" y="0"/>
                    </a:cubicBezTo>
                    <a:cubicBezTo>
                      <a:pt x="425" y="0"/>
                      <a:pt x="359" y="0"/>
                      <a:pt x="292" y="0"/>
                    </a:cubicBezTo>
                    <a:cubicBezTo>
                      <a:pt x="200" y="0"/>
                      <a:pt x="107" y="0"/>
                      <a:pt x="15" y="0"/>
                    </a:cubicBezTo>
                    <a:cubicBezTo>
                      <a:pt x="4" y="0"/>
                      <a:pt x="0" y="3"/>
                      <a:pt x="0" y="15"/>
                    </a:cubicBezTo>
                    <a:cubicBezTo>
                      <a:pt x="0" y="15"/>
                      <a:pt x="0" y="15"/>
                      <a:pt x="0" y="16"/>
                    </a:cubicBezTo>
                    <a:cubicBezTo>
                      <a:pt x="0" y="22"/>
                      <a:pt x="0" y="29"/>
                      <a:pt x="0" y="35"/>
                    </a:cubicBezTo>
                    <a:cubicBezTo>
                      <a:pt x="0" y="242"/>
                      <a:pt x="0" y="811"/>
                      <a:pt x="0" y="877"/>
                    </a:cubicBezTo>
                    <a:cubicBezTo>
                      <a:pt x="0" y="878"/>
                      <a:pt x="0" y="880"/>
                      <a:pt x="0" y="881"/>
                    </a:cubicBezTo>
                    <a:cubicBezTo>
                      <a:pt x="1" y="887"/>
                      <a:pt x="3" y="891"/>
                      <a:pt x="9" y="893"/>
                    </a:cubicBezTo>
                    <a:cubicBezTo>
                      <a:pt x="11" y="893"/>
                      <a:pt x="13" y="893"/>
                      <a:pt x="15" y="893"/>
                    </a:cubicBezTo>
                    <a:cubicBezTo>
                      <a:pt x="175" y="893"/>
                      <a:pt x="332" y="893"/>
                      <a:pt x="491" y="893"/>
                    </a:cubicBezTo>
                    <a:cubicBezTo>
                      <a:pt x="493" y="893"/>
                      <a:pt x="495" y="894"/>
                      <a:pt x="497" y="893"/>
                    </a:cubicBezTo>
                    <a:cubicBezTo>
                      <a:pt x="501" y="893"/>
                      <a:pt x="505" y="891"/>
                      <a:pt x="506" y="886"/>
                    </a:cubicBezTo>
                    <a:cubicBezTo>
                      <a:pt x="506" y="883"/>
                      <a:pt x="507" y="880"/>
                      <a:pt x="507" y="877"/>
                    </a:cubicBezTo>
                    <a:cubicBezTo>
                      <a:pt x="507" y="734"/>
                      <a:pt x="507" y="591"/>
                      <a:pt x="507" y="447"/>
                    </a:cubicBezTo>
                    <a:cubicBezTo>
                      <a:pt x="507" y="447"/>
                      <a:pt x="507" y="447"/>
                      <a:pt x="507" y="447"/>
                    </a:cubicBezTo>
                    <a:cubicBezTo>
                      <a:pt x="507" y="303"/>
                      <a:pt x="507" y="159"/>
                      <a:pt x="507" y="15"/>
                    </a:cubicBezTo>
                    <a:close/>
                    <a:moveTo>
                      <a:pt x="181" y="27"/>
                    </a:moveTo>
                    <a:cubicBezTo>
                      <a:pt x="230" y="27"/>
                      <a:pt x="278" y="27"/>
                      <a:pt x="327" y="27"/>
                    </a:cubicBezTo>
                    <a:cubicBezTo>
                      <a:pt x="327" y="30"/>
                      <a:pt x="327" y="33"/>
                      <a:pt x="327" y="36"/>
                    </a:cubicBezTo>
                    <a:cubicBezTo>
                      <a:pt x="312" y="36"/>
                      <a:pt x="205" y="37"/>
                      <a:pt x="181" y="37"/>
                    </a:cubicBezTo>
                    <a:cubicBezTo>
                      <a:pt x="181" y="34"/>
                      <a:pt x="181" y="31"/>
                      <a:pt x="181" y="27"/>
                    </a:cubicBezTo>
                    <a:close/>
                    <a:moveTo>
                      <a:pt x="107" y="830"/>
                    </a:moveTo>
                    <a:cubicBezTo>
                      <a:pt x="85" y="830"/>
                      <a:pt x="85" y="830"/>
                      <a:pt x="85" y="830"/>
                    </a:cubicBezTo>
                    <a:cubicBezTo>
                      <a:pt x="93" y="840"/>
                      <a:pt x="93" y="840"/>
                      <a:pt x="93" y="840"/>
                    </a:cubicBezTo>
                    <a:cubicBezTo>
                      <a:pt x="86" y="840"/>
                      <a:pt x="86" y="840"/>
                      <a:pt x="86" y="840"/>
                    </a:cubicBezTo>
                    <a:cubicBezTo>
                      <a:pt x="78" y="830"/>
                      <a:pt x="78" y="830"/>
                      <a:pt x="78" y="830"/>
                    </a:cubicBezTo>
                    <a:cubicBezTo>
                      <a:pt x="78" y="830"/>
                      <a:pt x="78" y="830"/>
                      <a:pt x="78" y="830"/>
                    </a:cubicBezTo>
                    <a:cubicBezTo>
                      <a:pt x="78" y="830"/>
                      <a:pt x="78" y="830"/>
                      <a:pt x="78" y="830"/>
                    </a:cubicBezTo>
                    <a:cubicBezTo>
                      <a:pt x="76" y="827"/>
                      <a:pt x="76" y="827"/>
                      <a:pt x="76" y="827"/>
                    </a:cubicBezTo>
                    <a:cubicBezTo>
                      <a:pt x="76" y="825"/>
                      <a:pt x="76" y="825"/>
                      <a:pt x="76" y="825"/>
                    </a:cubicBezTo>
                    <a:cubicBezTo>
                      <a:pt x="86" y="812"/>
                      <a:pt x="86" y="812"/>
                      <a:pt x="86" y="812"/>
                    </a:cubicBezTo>
                    <a:cubicBezTo>
                      <a:pt x="93" y="812"/>
                      <a:pt x="93" y="812"/>
                      <a:pt x="93" y="812"/>
                    </a:cubicBezTo>
                    <a:cubicBezTo>
                      <a:pt x="83" y="824"/>
                      <a:pt x="83" y="824"/>
                      <a:pt x="83" y="824"/>
                    </a:cubicBezTo>
                    <a:cubicBezTo>
                      <a:pt x="107" y="824"/>
                      <a:pt x="107" y="824"/>
                      <a:pt x="107" y="824"/>
                    </a:cubicBezTo>
                    <a:lnTo>
                      <a:pt x="107" y="830"/>
                    </a:lnTo>
                    <a:close/>
                    <a:moveTo>
                      <a:pt x="252" y="844"/>
                    </a:moveTo>
                    <a:cubicBezTo>
                      <a:pt x="231" y="842"/>
                      <a:pt x="231" y="842"/>
                      <a:pt x="231" y="842"/>
                    </a:cubicBezTo>
                    <a:cubicBezTo>
                      <a:pt x="231" y="826"/>
                      <a:pt x="231" y="826"/>
                      <a:pt x="231" y="826"/>
                    </a:cubicBezTo>
                    <a:cubicBezTo>
                      <a:pt x="252" y="826"/>
                      <a:pt x="252" y="826"/>
                      <a:pt x="252" y="826"/>
                    </a:cubicBezTo>
                    <a:lnTo>
                      <a:pt x="252" y="844"/>
                    </a:lnTo>
                    <a:close/>
                    <a:moveTo>
                      <a:pt x="252" y="822"/>
                    </a:moveTo>
                    <a:cubicBezTo>
                      <a:pt x="231" y="822"/>
                      <a:pt x="231" y="822"/>
                      <a:pt x="231" y="822"/>
                    </a:cubicBezTo>
                    <a:cubicBezTo>
                      <a:pt x="231" y="808"/>
                      <a:pt x="231" y="808"/>
                      <a:pt x="231" y="808"/>
                    </a:cubicBezTo>
                    <a:cubicBezTo>
                      <a:pt x="252" y="805"/>
                      <a:pt x="252" y="805"/>
                      <a:pt x="252" y="805"/>
                    </a:cubicBezTo>
                    <a:lnTo>
                      <a:pt x="252" y="822"/>
                    </a:lnTo>
                    <a:close/>
                    <a:moveTo>
                      <a:pt x="277" y="848"/>
                    </a:moveTo>
                    <a:cubicBezTo>
                      <a:pt x="256" y="845"/>
                      <a:pt x="256" y="845"/>
                      <a:pt x="256" y="845"/>
                    </a:cubicBezTo>
                    <a:cubicBezTo>
                      <a:pt x="256" y="826"/>
                      <a:pt x="256" y="826"/>
                      <a:pt x="256" y="826"/>
                    </a:cubicBezTo>
                    <a:cubicBezTo>
                      <a:pt x="277" y="826"/>
                      <a:pt x="277" y="826"/>
                      <a:pt x="277" y="826"/>
                    </a:cubicBezTo>
                    <a:lnTo>
                      <a:pt x="277" y="848"/>
                    </a:lnTo>
                    <a:close/>
                    <a:moveTo>
                      <a:pt x="277" y="822"/>
                    </a:moveTo>
                    <a:cubicBezTo>
                      <a:pt x="256" y="822"/>
                      <a:pt x="256" y="822"/>
                      <a:pt x="256" y="822"/>
                    </a:cubicBezTo>
                    <a:cubicBezTo>
                      <a:pt x="256" y="805"/>
                      <a:pt x="256" y="805"/>
                      <a:pt x="256" y="805"/>
                    </a:cubicBezTo>
                    <a:cubicBezTo>
                      <a:pt x="277" y="802"/>
                      <a:pt x="277" y="802"/>
                      <a:pt x="277" y="802"/>
                    </a:cubicBezTo>
                    <a:lnTo>
                      <a:pt x="277" y="822"/>
                    </a:lnTo>
                    <a:close/>
                    <a:moveTo>
                      <a:pt x="420" y="838"/>
                    </a:moveTo>
                    <a:cubicBezTo>
                      <a:pt x="417" y="838"/>
                      <a:pt x="414" y="837"/>
                      <a:pt x="412" y="835"/>
                    </a:cubicBezTo>
                    <a:cubicBezTo>
                      <a:pt x="402" y="843"/>
                      <a:pt x="402" y="843"/>
                      <a:pt x="402" y="843"/>
                    </a:cubicBezTo>
                    <a:cubicBezTo>
                      <a:pt x="400" y="840"/>
                      <a:pt x="400" y="840"/>
                      <a:pt x="400" y="840"/>
                    </a:cubicBezTo>
                    <a:cubicBezTo>
                      <a:pt x="409" y="832"/>
                      <a:pt x="409" y="832"/>
                      <a:pt x="409" y="832"/>
                    </a:cubicBezTo>
                    <a:cubicBezTo>
                      <a:pt x="408" y="830"/>
                      <a:pt x="408" y="828"/>
                      <a:pt x="408" y="826"/>
                    </a:cubicBezTo>
                    <a:cubicBezTo>
                      <a:pt x="408" y="819"/>
                      <a:pt x="413" y="813"/>
                      <a:pt x="420" y="813"/>
                    </a:cubicBezTo>
                    <a:cubicBezTo>
                      <a:pt x="427" y="813"/>
                      <a:pt x="433" y="819"/>
                      <a:pt x="433" y="826"/>
                    </a:cubicBezTo>
                    <a:cubicBezTo>
                      <a:pt x="433" y="833"/>
                      <a:pt x="427" y="838"/>
                      <a:pt x="420" y="838"/>
                    </a:cubicBezTo>
                    <a:close/>
                    <a:moveTo>
                      <a:pt x="471" y="772"/>
                    </a:moveTo>
                    <a:cubicBezTo>
                      <a:pt x="327" y="772"/>
                      <a:pt x="182" y="772"/>
                      <a:pt x="38" y="772"/>
                    </a:cubicBezTo>
                    <a:cubicBezTo>
                      <a:pt x="38" y="770"/>
                      <a:pt x="38" y="71"/>
                      <a:pt x="38" y="70"/>
                    </a:cubicBezTo>
                    <a:cubicBezTo>
                      <a:pt x="50" y="70"/>
                      <a:pt x="436" y="70"/>
                      <a:pt x="471" y="70"/>
                    </a:cubicBezTo>
                    <a:cubicBezTo>
                      <a:pt x="471" y="304"/>
                      <a:pt x="471" y="538"/>
                      <a:pt x="471" y="7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grpSp>
        <p:sp>
          <p:nvSpPr>
            <p:cNvPr id="17" name="Freeform 5"/>
            <p:cNvSpPr>
              <a:spLocks noEditPoints="1"/>
            </p:cNvSpPr>
            <p:nvPr/>
          </p:nvSpPr>
          <p:spPr bwMode="auto">
            <a:xfrm>
              <a:off x="4451701" y="2775013"/>
              <a:ext cx="1205530" cy="660316"/>
            </a:xfrm>
            <a:custGeom>
              <a:avLst/>
              <a:gdLst>
                <a:gd name="T0" fmla="*/ 698 w 729"/>
                <a:gd name="T1" fmla="*/ 263 h 399"/>
                <a:gd name="T2" fmla="*/ 570 w 729"/>
                <a:gd name="T3" fmla="*/ 19 h 399"/>
                <a:gd name="T4" fmla="*/ 565 w 729"/>
                <a:gd name="T5" fmla="*/ 13 h 399"/>
                <a:gd name="T6" fmla="*/ 10 w 729"/>
                <a:gd name="T7" fmla="*/ 0 h 399"/>
                <a:gd name="T8" fmla="*/ 0 w 729"/>
                <a:gd name="T9" fmla="*/ 14 h 399"/>
                <a:gd name="T10" fmla="*/ 71 w 729"/>
                <a:gd name="T11" fmla="*/ 199 h 399"/>
                <a:gd name="T12" fmla="*/ 8 w 729"/>
                <a:gd name="T13" fmla="*/ 358 h 399"/>
                <a:gd name="T14" fmla="*/ 13 w 729"/>
                <a:gd name="T15" fmla="*/ 363 h 399"/>
                <a:gd name="T16" fmla="*/ 128 w 729"/>
                <a:gd name="T17" fmla="*/ 350 h 399"/>
                <a:gd name="T18" fmla="*/ 145 w 729"/>
                <a:gd name="T19" fmla="*/ 394 h 399"/>
                <a:gd name="T20" fmla="*/ 150 w 729"/>
                <a:gd name="T21" fmla="*/ 399 h 399"/>
                <a:gd name="T22" fmla="*/ 716 w 729"/>
                <a:gd name="T23" fmla="*/ 330 h 399"/>
                <a:gd name="T24" fmla="*/ 729 w 729"/>
                <a:gd name="T25" fmla="*/ 316 h 399"/>
                <a:gd name="T26" fmla="*/ 698 w 729"/>
                <a:gd name="T27" fmla="*/ 263 h 399"/>
                <a:gd name="T28" fmla="*/ 457 w 729"/>
                <a:gd name="T29" fmla="*/ 325 h 399"/>
                <a:gd name="T30" fmla="*/ 464 w 729"/>
                <a:gd name="T31" fmla="*/ 324 h 399"/>
                <a:gd name="T32" fmla="*/ 466 w 729"/>
                <a:gd name="T33" fmla="*/ 330 h 399"/>
                <a:gd name="T34" fmla="*/ 458 w 729"/>
                <a:gd name="T35" fmla="*/ 330 h 399"/>
                <a:gd name="T36" fmla="*/ 457 w 729"/>
                <a:gd name="T37" fmla="*/ 325 h 399"/>
                <a:gd name="T38" fmla="*/ 460 w 729"/>
                <a:gd name="T39" fmla="*/ 337 h 399"/>
                <a:gd name="T40" fmla="*/ 458 w 729"/>
                <a:gd name="T41" fmla="*/ 332 h 399"/>
                <a:gd name="T42" fmla="*/ 466 w 729"/>
                <a:gd name="T43" fmla="*/ 332 h 399"/>
                <a:gd name="T44" fmla="*/ 467 w 729"/>
                <a:gd name="T45" fmla="*/ 338 h 399"/>
                <a:gd name="T46" fmla="*/ 460 w 729"/>
                <a:gd name="T47" fmla="*/ 337 h 399"/>
                <a:gd name="T48" fmla="*/ 466 w 729"/>
                <a:gd name="T49" fmla="*/ 324 h 399"/>
                <a:gd name="T50" fmla="*/ 473 w 729"/>
                <a:gd name="T51" fmla="*/ 323 h 399"/>
                <a:gd name="T52" fmla="*/ 475 w 729"/>
                <a:gd name="T53" fmla="*/ 330 h 399"/>
                <a:gd name="T54" fmla="*/ 467 w 729"/>
                <a:gd name="T55" fmla="*/ 330 h 399"/>
                <a:gd name="T56" fmla="*/ 466 w 729"/>
                <a:gd name="T57" fmla="*/ 324 h 399"/>
                <a:gd name="T58" fmla="*/ 469 w 729"/>
                <a:gd name="T59" fmla="*/ 338 h 399"/>
                <a:gd name="T60" fmla="*/ 467 w 729"/>
                <a:gd name="T61" fmla="*/ 332 h 399"/>
                <a:gd name="T62" fmla="*/ 475 w 729"/>
                <a:gd name="T63" fmla="*/ 332 h 399"/>
                <a:gd name="T64" fmla="*/ 477 w 729"/>
                <a:gd name="T65" fmla="*/ 339 h 399"/>
                <a:gd name="T66" fmla="*/ 469 w 729"/>
                <a:gd name="T67" fmla="*/ 338 h 399"/>
                <a:gd name="T68" fmla="*/ 183 w 729"/>
                <a:gd name="T69" fmla="*/ 340 h 399"/>
                <a:gd name="T70" fmla="*/ 64 w 729"/>
                <a:gd name="T71" fmla="*/ 41 h 399"/>
                <a:gd name="T72" fmla="*/ 555 w 729"/>
                <a:gd name="T73" fmla="*/ 46 h 399"/>
                <a:gd name="T74" fmla="*/ 681 w 729"/>
                <a:gd name="T75" fmla="*/ 289 h 399"/>
                <a:gd name="T76" fmla="*/ 183 w 729"/>
                <a:gd name="T77" fmla="*/ 34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9" h="399">
                  <a:moveTo>
                    <a:pt x="698" y="263"/>
                  </a:moveTo>
                  <a:cubicBezTo>
                    <a:pt x="570" y="19"/>
                    <a:pt x="570" y="19"/>
                    <a:pt x="570" y="19"/>
                  </a:cubicBezTo>
                  <a:cubicBezTo>
                    <a:pt x="569" y="15"/>
                    <a:pt x="568" y="13"/>
                    <a:pt x="565" y="13"/>
                  </a:cubicBezTo>
                  <a:cubicBezTo>
                    <a:pt x="10" y="0"/>
                    <a:pt x="10" y="0"/>
                    <a:pt x="10" y="0"/>
                  </a:cubicBezTo>
                  <a:cubicBezTo>
                    <a:pt x="9" y="0"/>
                    <a:pt x="0" y="3"/>
                    <a:pt x="0" y="14"/>
                  </a:cubicBezTo>
                  <a:cubicBezTo>
                    <a:pt x="71" y="199"/>
                    <a:pt x="71" y="199"/>
                    <a:pt x="71" y="199"/>
                  </a:cubicBezTo>
                  <a:cubicBezTo>
                    <a:pt x="8" y="358"/>
                    <a:pt x="8" y="358"/>
                    <a:pt x="8" y="358"/>
                  </a:cubicBezTo>
                  <a:cubicBezTo>
                    <a:pt x="8" y="361"/>
                    <a:pt x="10" y="363"/>
                    <a:pt x="13" y="363"/>
                  </a:cubicBezTo>
                  <a:cubicBezTo>
                    <a:pt x="128" y="350"/>
                    <a:pt x="128" y="350"/>
                    <a:pt x="128" y="350"/>
                  </a:cubicBezTo>
                  <a:cubicBezTo>
                    <a:pt x="145" y="394"/>
                    <a:pt x="145" y="394"/>
                    <a:pt x="145" y="394"/>
                  </a:cubicBezTo>
                  <a:cubicBezTo>
                    <a:pt x="145" y="397"/>
                    <a:pt x="147" y="399"/>
                    <a:pt x="150" y="399"/>
                  </a:cubicBezTo>
                  <a:cubicBezTo>
                    <a:pt x="716" y="330"/>
                    <a:pt x="716" y="330"/>
                    <a:pt x="716" y="330"/>
                  </a:cubicBezTo>
                  <a:cubicBezTo>
                    <a:pt x="729" y="327"/>
                    <a:pt x="729" y="319"/>
                    <a:pt x="729" y="316"/>
                  </a:cubicBezTo>
                  <a:lnTo>
                    <a:pt x="698" y="263"/>
                  </a:lnTo>
                  <a:close/>
                  <a:moveTo>
                    <a:pt x="457" y="325"/>
                  </a:moveTo>
                  <a:cubicBezTo>
                    <a:pt x="464" y="324"/>
                    <a:pt x="464" y="324"/>
                    <a:pt x="464" y="324"/>
                  </a:cubicBezTo>
                  <a:cubicBezTo>
                    <a:pt x="466" y="330"/>
                    <a:pt x="466" y="330"/>
                    <a:pt x="466" y="330"/>
                  </a:cubicBezTo>
                  <a:cubicBezTo>
                    <a:pt x="458" y="330"/>
                    <a:pt x="458" y="330"/>
                    <a:pt x="458" y="330"/>
                  </a:cubicBezTo>
                  <a:lnTo>
                    <a:pt x="457" y="325"/>
                  </a:lnTo>
                  <a:close/>
                  <a:moveTo>
                    <a:pt x="460" y="337"/>
                  </a:moveTo>
                  <a:cubicBezTo>
                    <a:pt x="458" y="332"/>
                    <a:pt x="458" y="332"/>
                    <a:pt x="458" y="332"/>
                  </a:cubicBezTo>
                  <a:cubicBezTo>
                    <a:pt x="466" y="332"/>
                    <a:pt x="466" y="332"/>
                    <a:pt x="466" y="332"/>
                  </a:cubicBezTo>
                  <a:cubicBezTo>
                    <a:pt x="467" y="338"/>
                    <a:pt x="467" y="338"/>
                    <a:pt x="467" y="338"/>
                  </a:cubicBezTo>
                  <a:lnTo>
                    <a:pt x="460" y="337"/>
                  </a:lnTo>
                  <a:close/>
                  <a:moveTo>
                    <a:pt x="466" y="324"/>
                  </a:moveTo>
                  <a:cubicBezTo>
                    <a:pt x="473" y="323"/>
                    <a:pt x="473" y="323"/>
                    <a:pt x="473" y="323"/>
                  </a:cubicBezTo>
                  <a:cubicBezTo>
                    <a:pt x="475" y="330"/>
                    <a:pt x="475" y="330"/>
                    <a:pt x="475" y="330"/>
                  </a:cubicBezTo>
                  <a:cubicBezTo>
                    <a:pt x="467" y="330"/>
                    <a:pt x="467" y="330"/>
                    <a:pt x="467" y="330"/>
                  </a:cubicBezTo>
                  <a:lnTo>
                    <a:pt x="466" y="324"/>
                  </a:lnTo>
                  <a:close/>
                  <a:moveTo>
                    <a:pt x="469" y="338"/>
                  </a:moveTo>
                  <a:cubicBezTo>
                    <a:pt x="467" y="332"/>
                    <a:pt x="467" y="332"/>
                    <a:pt x="467" y="332"/>
                  </a:cubicBezTo>
                  <a:cubicBezTo>
                    <a:pt x="475" y="332"/>
                    <a:pt x="475" y="332"/>
                    <a:pt x="475" y="332"/>
                  </a:cubicBezTo>
                  <a:cubicBezTo>
                    <a:pt x="477" y="339"/>
                    <a:pt x="477" y="339"/>
                    <a:pt x="477" y="339"/>
                  </a:cubicBezTo>
                  <a:lnTo>
                    <a:pt x="469" y="338"/>
                  </a:lnTo>
                  <a:close/>
                  <a:moveTo>
                    <a:pt x="183" y="340"/>
                  </a:moveTo>
                  <a:cubicBezTo>
                    <a:pt x="64" y="41"/>
                    <a:pt x="64" y="41"/>
                    <a:pt x="64" y="41"/>
                  </a:cubicBezTo>
                  <a:cubicBezTo>
                    <a:pt x="555" y="46"/>
                    <a:pt x="555" y="46"/>
                    <a:pt x="555" y="46"/>
                  </a:cubicBezTo>
                  <a:cubicBezTo>
                    <a:pt x="681" y="289"/>
                    <a:pt x="681" y="289"/>
                    <a:pt x="681" y="289"/>
                  </a:cubicBezTo>
                  <a:lnTo>
                    <a:pt x="183" y="34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grpSp>
      <p:grpSp>
        <p:nvGrpSpPr>
          <p:cNvPr id="16" name="Group 10"/>
          <p:cNvGrpSpPr>
            <a:grpSpLocks noChangeAspect="1"/>
          </p:cNvGrpSpPr>
          <p:nvPr/>
        </p:nvGrpSpPr>
        <p:grpSpPr bwMode="auto">
          <a:xfrm>
            <a:off x="8096689" y="2246419"/>
            <a:ext cx="773910" cy="706490"/>
            <a:chOff x="2614" y="1044"/>
            <a:chExt cx="2445" cy="2232"/>
          </a:xfrm>
          <a:solidFill>
            <a:schemeClr val="bg1"/>
          </a:solidFill>
        </p:grpSpPr>
        <p:sp>
          <p:nvSpPr>
            <p:cNvPr id="20" name="Freeform 11"/>
            <p:cNvSpPr>
              <a:spLocks/>
            </p:cNvSpPr>
            <p:nvPr/>
          </p:nvSpPr>
          <p:spPr bwMode="auto">
            <a:xfrm>
              <a:off x="3659" y="1385"/>
              <a:ext cx="782" cy="1763"/>
            </a:xfrm>
            <a:custGeom>
              <a:avLst/>
              <a:gdLst>
                <a:gd name="T0" fmla="*/ 110 w 110"/>
                <a:gd name="T1" fmla="*/ 0 h 248"/>
                <a:gd name="T2" fmla="*/ 67 w 110"/>
                <a:gd name="T3" fmla="*/ 0 h 248"/>
                <a:gd name="T4" fmla="*/ 59 w 110"/>
                <a:gd name="T5" fmla="*/ 0 h 248"/>
                <a:gd name="T6" fmla="*/ 51 w 110"/>
                <a:gd name="T7" fmla="*/ 0 h 248"/>
                <a:gd name="T8" fmla="*/ 51 w 110"/>
                <a:gd name="T9" fmla="*/ 116 h 248"/>
                <a:gd name="T10" fmla="*/ 8 w 110"/>
                <a:gd name="T11" fmla="*/ 116 h 248"/>
                <a:gd name="T12" fmla="*/ 0 w 110"/>
                <a:gd name="T13" fmla="*/ 124 h 248"/>
                <a:gd name="T14" fmla="*/ 8 w 110"/>
                <a:gd name="T15" fmla="*/ 132 h 248"/>
                <a:gd name="T16" fmla="*/ 51 w 110"/>
                <a:gd name="T17" fmla="*/ 132 h 248"/>
                <a:gd name="T18" fmla="*/ 51 w 110"/>
                <a:gd name="T19" fmla="*/ 248 h 248"/>
                <a:gd name="T20" fmla="*/ 59 w 110"/>
                <a:gd name="T21" fmla="*/ 248 h 248"/>
                <a:gd name="T22" fmla="*/ 67 w 110"/>
                <a:gd name="T23" fmla="*/ 248 h 248"/>
                <a:gd name="T24" fmla="*/ 110 w 110"/>
                <a:gd name="T25" fmla="*/ 248 h 248"/>
                <a:gd name="T26" fmla="*/ 110 w 110"/>
                <a:gd name="T27" fmla="*/ 232 h 248"/>
                <a:gd name="T28" fmla="*/ 67 w 110"/>
                <a:gd name="T29" fmla="*/ 232 h 248"/>
                <a:gd name="T30" fmla="*/ 67 w 110"/>
                <a:gd name="T31" fmla="*/ 132 h 248"/>
                <a:gd name="T32" fmla="*/ 110 w 110"/>
                <a:gd name="T33" fmla="*/ 132 h 248"/>
                <a:gd name="T34" fmla="*/ 110 w 110"/>
                <a:gd name="T35" fmla="*/ 116 h 248"/>
                <a:gd name="T36" fmla="*/ 67 w 110"/>
                <a:gd name="T37" fmla="*/ 116 h 248"/>
                <a:gd name="T38" fmla="*/ 67 w 110"/>
                <a:gd name="T39" fmla="*/ 16 h 248"/>
                <a:gd name="T40" fmla="*/ 110 w 110"/>
                <a:gd name="T41" fmla="*/ 16 h 248"/>
                <a:gd name="T42" fmla="*/ 110 w 110"/>
                <a:gd name="T43"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248">
                  <a:moveTo>
                    <a:pt x="110" y="0"/>
                  </a:moveTo>
                  <a:cubicBezTo>
                    <a:pt x="67" y="0"/>
                    <a:pt x="67" y="0"/>
                    <a:pt x="67" y="0"/>
                  </a:cubicBezTo>
                  <a:cubicBezTo>
                    <a:pt x="59" y="0"/>
                    <a:pt x="59" y="0"/>
                    <a:pt x="59" y="0"/>
                  </a:cubicBezTo>
                  <a:cubicBezTo>
                    <a:pt x="51" y="0"/>
                    <a:pt x="51" y="0"/>
                    <a:pt x="51" y="0"/>
                  </a:cubicBezTo>
                  <a:cubicBezTo>
                    <a:pt x="51" y="116"/>
                    <a:pt x="51" y="116"/>
                    <a:pt x="51" y="116"/>
                  </a:cubicBezTo>
                  <a:cubicBezTo>
                    <a:pt x="8" y="116"/>
                    <a:pt x="8" y="116"/>
                    <a:pt x="8" y="116"/>
                  </a:cubicBezTo>
                  <a:cubicBezTo>
                    <a:pt x="4" y="116"/>
                    <a:pt x="0" y="120"/>
                    <a:pt x="0" y="124"/>
                  </a:cubicBezTo>
                  <a:cubicBezTo>
                    <a:pt x="0" y="128"/>
                    <a:pt x="4" y="132"/>
                    <a:pt x="8" y="132"/>
                  </a:cubicBezTo>
                  <a:cubicBezTo>
                    <a:pt x="51" y="132"/>
                    <a:pt x="51" y="132"/>
                    <a:pt x="51" y="132"/>
                  </a:cubicBezTo>
                  <a:cubicBezTo>
                    <a:pt x="51" y="248"/>
                    <a:pt x="51" y="248"/>
                    <a:pt x="51" y="248"/>
                  </a:cubicBezTo>
                  <a:cubicBezTo>
                    <a:pt x="59" y="248"/>
                    <a:pt x="59" y="248"/>
                    <a:pt x="59" y="248"/>
                  </a:cubicBezTo>
                  <a:cubicBezTo>
                    <a:pt x="67" y="248"/>
                    <a:pt x="67" y="248"/>
                    <a:pt x="67" y="248"/>
                  </a:cubicBezTo>
                  <a:cubicBezTo>
                    <a:pt x="110" y="248"/>
                    <a:pt x="110" y="248"/>
                    <a:pt x="110" y="248"/>
                  </a:cubicBezTo>
                  <a:cubicBezTo>
                    <a:pt x="110" y="232"/>
                    <a:pt x="110" y="232"/>
                    <a:pt x="110" y="232"/>
                  </a:cubicBezTo>
                  <a:cubicBezTo>
                    <a:pt x="67" y="232"/>
                    <a:pt x="67" y="232"/>
                    <a:pt x="67" y="232"/>
                  </a:cubicBezTo>
                  <a:cubicBezTo>
                    <a:pt x="67" y="132"/>
                    <a:pt x="67" y="132"/>
                    <a:pt x="67" y="132"/>
                  </a:cubicBezTo>
                  <a:cubicBezTo>
                    <a:pt x="110" y="132"/>
                    <a:pt x="110" y="132"/>
                    <a:pt x="110" y="132"/>
                  </a:cubicBezTo>
                  <a:cubicBezTo>
                    <a:pt x="110" y="116"/>
                    <a:pt x="110" y="116"/>
                    <a:pt x="110" y="116"/>
                  </a:cubicBezTo>
                  <a:cubicBezTo>
                    <a:pt x="67" y="116"/>
                    <a:pt x="67" y="116"/>
                    <a:pt x="67" y="116"/>
                  </a:cubicBezTo>
                  <a:cubicBezTo>
                    <a:pt x="67" y="16"/>
                    <a:pt x="67" y="16"/>
                    <a:pt x="67" y="16"/>
                  </a:cubicBezTo>
                  <a:cubicBezTo>
                    <a:pt x="110" y="16"/>
                    <a:pt x="110" y="16"/>
                    <a:pt x="110" y="16"/>
                  </a:cubicBezTo>
                  <a:lnTo>
                    <a:pt x="1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26" name="Freeform 12"/>
            <p:cNvSpPr>
              <a:spLocks noEditPoints="1"/>
            </p:cNvSpPr>
            <p:nvPr/>
          </p:nvSpPr>
          <p:spPr bwMode="auto">
            <a:xfrm>
              <a:off x="2614" y="1456"/>
              <a:ext cx="1023" cy="1820"/>
            </a:xfrm>
            <a:custGeom>
              <a:avLst/>
              <a:gdLst>
                <a:gd name="T0" fmla="*/ 138 w 144"/>
                <a:gd name="T1" fmla="*/ 53 h 256"/>
                <a:gd name="T2" fmla="*/ 138 w 144"/>
                <a:gd name="T3" fmla="*/ 53 h 256"/>
                <a:gd name="T4" fmla="*/ 108 w 144"/>
                <a:gd name="T5" fmla="*/ 6 h 256"/>
                <a:gd name="T6" fmla="*/ 104 w 144"/>
                <a:gd name="T7" fmla="*/ 3 h 256"/>
                <a:gd name="T8" fmla="*/ 86 w 144"/>
                <a:gd name="T9" fmla="*/ 1 h 256"/>
                <a:gd name="T10" fmla="*/ 86 w 144"/>
                <a:gd name="T11" fmla="*/ 1 h 256"/>
                <a:gd name="T12" fmla="*/ 86 w 144"/>
                <a:gd name="T13" fmla="*/ 1 h 256"/>
                <a:gd name="T14" fmla="*/ 79 w 144"/>
                <a:gd name="T15" fmla="*/ 35 h 256"/>
                <a:gd name="T16" fmla="*/ 78 w 144"/>
                <a:gd name="T17" fmla="*/ 35 h 256"/>
                <a:gd name="T18" fmla="*/ 75 w 144"/>
                <a:gd name="T19" fmla="*/ 12 h 256"/>
                <a:gd name="T20" fmla="*/ 74 w 144"/>
                <a:gd name="T21" fmla="*/ 12 h 256"/>
                <a:gd name="T22" fmla="*/ 70 w 144"/>
                <a:gd name="T23" fmla="*/ 12 h 256"/>
                <a:gd name="T24" fmla="*/ 69 w 144"/>
                <a:gd name="T25" fmla="*/ 12 h 256"/>
                <a:gd name="T26" fmla="*/ 66 w 144"/>
                <a:gd name="T27" fmla="*/ 35 h 256"/>
                <a:gd name="T28" fmla="*/ 66 w 144"/>
                <a:gd name="T29" fmla="*/ 35 h 256"/>
                <a:gd name="T30" fmla="*/ 58 w 144"/>
                <a:gd name="T31" fmla="*/ 1 h 256"/>
                <a:gd name="T32" fmla="*/ 58 w 144"/>
                <a:gd name="T33" fmla="*/ 1 h 256"/>
                <a:gd name="T34" fmla="*/ 58 w 144"/>
                <a:gd name="T35" fmla="*/ 1 h 256"/>
                <a:gd name="T36" fmla="*/ 40 w 144"/>
                <a:gd name="T37" fmla="*/ 3 h 256"/>
                <a:gd name="T38" fmla="*/ 36 w 144"/>
                <a:gd name="T39" fmla="*/ 6 h 256"/>
                <a:gd name="T40" fmla="*/ 7 w 144"/>
                <a:gd name="T41" fmla="*/ 53 h 256"/>
                <a:gd name="T42" fmla="*/ 7 w 144"/>
                <a:gd name="T43" fmla="*/ 53 h 256"/>
                <a:gd name="T44" fmla="*/ 2 w 144"/>
                <a:gd name="T45" fmla="*/ 65 h 256"/>
                <a:gd name="T46" fmla="*/ 19 w 144"/>
                <a:gd name="T47" fmla="*/ 115 h 256"/>
                <a:gd name="T48" fmla="*/ 30 w 144"/>
                <a:gd name="T49" fmla="*/ 120 h 256"/>
                <a:gd name="T50" fmla="*/ 35 w 144"/>
                <a:gd name="T51" fmla="*/ 115 h 256"/>
                <a:gd name="T52" fmla="*/ 35 w 144"/>
                <a:gd name="T53" fmla="*/ 126 h 256"/>
                <a:gd name="T54" fmla="*/ 36 w 144"/>
                <a:gd name="T55" fmla="*/ 126 h 256"/>
                <a:gd name="T56" fmla="*/ 43 w 144"/>
                <a:gd name="T57" fmla="*/ 126 h 256"/>
                <a:gd name="T58" fmla="*/ 47 w 144"/>
                <a:gd name="T59" fmla="*/ 256 h 256"/>
                <a:gd name="T60" fmla="*/ 66 w 144"/>
                <a:gd name="T61" fmla="*/ 256 h 256"/>
                <a:gd name="T62" fmla="*/ 70 w 144"/>
                <a:gd name="T63" fmla="*/ 126 h 256"/>
                <a:gd name="T64" fmla="*/ 74 w 144"/>
                <a:gd name="T65" fmla="*/ 126 h 256"/>
                <a:gd name="T66" fmla="*/ 78 w 144"/>
                <a:gd name="T67" fmla="*/ 256 h 256"/>
                <a:gd name="T68" fmla="*/ 97 w 144"/>
                <a:gd name="T69" fmla="*/ 256 h 256"/>
                <a:gd name="T70" fmla="*/ 101 w 144"/>
                <a:gd name="T71" fmla="*/ 126 h 256"/>
                <a:gd name="T72" fmla="*/ 108 w 144"/>
                <a:gd name="T73" fmla="*/ 126 h 256"/>
                <a:gd name="T74" fmla="*/ 109 w 144"/>
                <a:gd name="T75" fmla="*/ 126 h 256"/>
                <a:gd name="T76" fmla="*/ 109 w 144"/>
                <a:gd name="T77" fmla="*/ 115 h 256"/>
                <a:gd name="T78" fmla="*/ 114 w 144"/>
                <a:gd name="T79" fmla="*/ 120 h 256"/>
                <a:gd name="T80" fmla="*/ 125 w 144"/>
                <a:gd name="T81" fmla="*/ 115 h 256"/>
                <a:gd name="T82" fmla="*/ 143 w 144"/>
                <a:gd name="T83" fmla="*/ 65 h 256"/>
                <a:gd name="T84" fmla="*/ 138 w 144"/>
                <a:gd name="T85" fmla="*/ 53 h 256"/>
                <a:gd name="T86" fmla="*/ 36 w 144"/>
                <a:gd name="T87" fmla="*/ 108 h 256"/>
                <a:gd name="T88" fmla="*/ 20 w 144"/>
                <a:gd name="T89" fmla="*/ 65 h 256"/>
                <a:gd name="T90" fmla="*/ 37 w 144"/>
                <a:gd name="T91" fmla="*/ 38 h 256"/>
                <a:gd name="T92" fmla="*/ 38 w 144"/>
                <a:gd name="T93" fmla="*/ 42 h 256"/>
                <a:gd name="T94" fmla="*/ 36 w 144"/>
                <a:gd name="T95" fmla="*/ 108 h 256"/>
                <a:gd name="T96" fmla="*/ 109 w 144"/>
                <a:gd name="T97" fmla="*/ 108 h 256"/>
                <a:gd name="T98" fmla="*/ 106 w 144"/>
                <a:gd name="T99" fmla="*/ 42 h 256"/>
                <a:gd name="T100" fmla="*/ 107 w 144"/>
                <a:gd name="T101" fmla="*/ 38 h 256"/>
                <a:gd name="T102" fmla="*/ 124 w 144"/>
                <a:gd name="T103" fmla="*/ 65 h 256"/>
                <a:gd name="T104" fmla="*/ 109 w 144"/>
                <a:gd name="T105" fmla="*/ 10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4" h="256">
                  <a:moveTo>
                    <a:pt x="138" y="53"/>
                  </a:moveTo>
                  <a:cubicBezTo>
                    <a:pt x="138" y="53"/>
                    <a:pt x="138" y="53"/>
                    <a:pt x="138" y="53"/>
                  </a:cubicBezTo>
                  <a:cubicBezTo>
                    <a:pt x="108" y="6"/>
                    <a:pt x="108" y="6"/>
                    <a:pt x="108" y="6"/>
                  </a:cubicBezTo>
                  <a:cubicBezTo>
                    <a:pt x="108" y="4"/>
                    <a:pt x="106" y="3"/>
                    <a:pt x="104" y="3"/>
                  </a:cubicBezTo>
                  <a:cubicBezTo>
                    <a:pt x="97" y="0"/>
                    <a:pt x="86" y="1"/>
                    <a:pt x="86" y="1"/>
                  </a:cubicBezTo>
                  <a:cubicBezTo>
                    <a:pt x="86" y="1"/>
                    <a:pt x="86" y="1"/>
                    <a:pt x="86" y="1"/>
                  </a:cubicBezTo>
                  <a:cubicBezTo>
                    <a:pt x="86" y="1"/>
                    <a:pt x="86" y="1"/>
                    <a:pt x="86" y="1"/>
                  </a:cubicBezTo>
                  <a:cubicBezTo>
                    <a:pt x="79" y="35"/>
                    <a:pt x="79" y="35"/>
                    <a:pt x="79" y="35"/>
                  </a:cubicBezTo>
                  <a:cubicBezTo>
                    <a:pt x="78" y="35"/>
                    <a:pt x="78" y="35"/>
                    <a:pt x="78" y="35"/>
                  </a:cubicBezTo>
                  <a:cubicBezTo>
                    <a:pt x="75" y="12"/>
                    <a:pt x="75" y="12"/>
                    <a:pt x="75" y="12"/>
                  </a:cubicBezTo>
                  <a:cubicBezTo>
                    <a:pt x="74" y="12"/>
                    <a:pt x="74" y="12"/>
                    <a:pt x="74" y="12"/>
                  </a:cubicBezTo>
                  <a:cubicBezTo>
                    <a:pt x="70" y="12"/>
                    <a:pt x="70" y="12"/>
                    <a:pt x="70" y="12"/>
                  </a:cubicBezTo>
                  <a:cubicBezTo>
                    <a:pt x="69" y="12"/>
                    <a:pt x="69" y="12"/>
                    <a:pt x="69" y="12"/>
                  </a:cubicBezTo>
                  <a:cubicBezTo>
                    <a:pt x="66" y="35"/>
                    <a:pt x="66" y="35"/>
                    <a:pt x="66" y="35"/>
                  </a:cubicBezTo>
                  <a:cubicBezTo>
                    <a:pt x="66" y="35"/>
                    <a:pt x="66" y="35"/>
                    <a:pt x="66" y="35"/>
                  </a:cubicBezTo>
                  <a:cubicBezTo>
                    <a:pt x="58" y="1"/>
                    <a:pt x="58" y="1"/>
                    <a:pt x="58" y="1"/>
                  </a:cubicBezTo>
                  <a:cubicBezTo>
                    <a:pt x="58" y="1"/>
                    <a:pt x="58" y="1"/>
                    <a:pt x="58" y="1"/>
                  </a:cubicBezTo>
                  <a:cubicBezTo>
                    <a:pt x="58" y="1"/>
                    <a:pt x="58" y="1"/>
                    <a:pt x="58" y="1"/>
                  </a:cubicBezTo>
                  <a:cubicBezTo>
                    <a:pt x="58" y="1"/>
                    <a:pt x="47" y="0"/>
                    <a:pt x="40" y="3"/>
                  </a:cubicBezTo>
                  <a:cubicBezTo>
                    <a:pt x="38" y="3"/>
                    <a:pt x="37" y="4"/>
                    <a:pt x="36" y="6"/>
                  </a:cubicBezTo>
                  <a:cubicBezTo>
                    <a:pt x="7" y="53"/>
                    <a:pt x="7" y="53"/>
                    <a:pt x="7" y="53"/>
                  </a:cubicBezTo>
                  <a:cubicBezTo>
                    <a:pt x="7" y="53"/>
                    <a:pt x="7" y="53"/>
                    <a:pt x="7" y="53"/>
                  </a:cubicBezTo>
                  <a:cubicBezTo>
                    <a:pt x="7" y="53"/>
                    <a:pt x="0" y="61"/>
                    <a:pt x="2" y="65"/>
                  </a:cubicBezTo>
                  <a:cubicBezTo>
                    <a:pt x="19" y="115"/>
                    <a:pt x="19" y="115"/>
                    <a:pt x="19" y="115"/>
                  </a:cubicBezTo>
                  <a:cubicBezTo>
                    <a:pt x="21" y="119"/>
                    <a:pt x="26" y="121"/>
                    <a:pt x="30" y="120"/>
                  </a:cubicBezTo>
                  <a:cubicBezTo>
                    <a:pt x="33" y="119"/>
                    <a:pt x="34" y="117"/>
                    <a:pt x="35" y="115"/>
                  </a:cubicBezTo>
                  <a:cubicBezTo>
                    <a:pt x="35" y="126"/>
                    <a:pt x="35" y="126"/>
                    <a:pt x="35" y="126"/>
                  </a:cubicBezTo>
                  <a:cubicBezTo>
                    <a:pt x="36" y="126"/>
                    <a:pt x="36" y="126"/>
                    <a:pt x="36" y="126"/>
                  </a:cubicBezTo>
                  <a:cubicBezTo>
                    <a:pt x="43" y="126"/>
                    <a:pt x="43" y="126"/>
                    <a:pt x="43" y="126"/>
                  </a:cubicBezTo>
                  <a:cubicBezTo>
                    <a:pt x="47" y="256"/>
                    <a:pt x="47" y="256"/>
                    <a:pt x="47" y="256"/>
                  </a:cubicBezTo>
                  <a:cubicBezTo>
                    <a:pt x="66" y="256"/>
                    <a:pt x="66" y="256"/>
                    <a:pt x="66" y="256"/>
                  </a:cubicBezTo>
                  <a:cubicBezTo>
                    <a:pt x="70" y="126"/>
                    <a:pt x="70" y="126"/>
                    <a:pt x="70" y="126"/>
                  </a:cubicBezTo>
                  <a:cubicBezTo>
                    <a:pt x="74" y="126"/>
                    <a:pt x="74" y="126"/>
                    <a:pt x="74" y="126"/>
                  </a:cubicBezTo>
                  <a:cubicBezTo>
                    <a:pt x="78" y="256"/>
                    <a:pt x="78" y="256"/>
                    <a:pt x="78" y="256"/>
                  </a:cubicBezTo>
                  <a:cubicBezTo>
                    <a:pt x="97" y="256"/>
                    <a:pt x="97" y="256"/>
                    <a:pt x="97" y="256"/>
                  </a:cubicBezTo>
                  <a:cubicBezTo>
                    <a:pt x="101" y="126"/>
                    <a:pt x="101" y="126"/>
                    <a:pt x="101" y="126"/>
                  </a:cubicBezTo>
                  <a:cubicBezTo>
                    <a:pt x="108" y="126"/>
                    <a:pt x="108" y="126"/>
                    <a:pt x="108" y="126"/>
                  </a:cubicBezTo>
                  <a:cubicBezTo>
                    <a:pt x="109" y="126"/>
                    <a:pt x="109" y="126"/>
                    <a:pt x="109" y="126"/>
                  </a:cubicBezTo>
                  <a:cubicBezTo>
                    <a:pt x="109" y="115"/>
                    <a:pt x="109" y="115"/>
                    <a:pt x="109" y="115"/>
                  </a:cubicBezTo>
                  <a:cubicBezTo>
                    <a:pt x="110" y="117"/>
                    <a:pt x="112" y="119"/>
                    <a:pt x="114" y="120"/>
                  </a:cubicBezTo>
                  <a:cubicBezTo>
                    <a:pt x="119" y="121"/>
                    <a:pt x="124" y="119"/>
                    <a:pt x="125" y="115"/>
                  </a:cubicBezTo>
                  <a:cubicBezTo>
                    <a:pt x="143" y="65"/>
                    <a:pt x="143" y="65"/>
                    <a:pt x="143" y="65"/>
                  </a:cubicBezTo>
                  <a:cubicBezTo>
                    <a:pt x="144" y="61"/>
                    <a:pt x="138" y="53"/>
                    <a:pt x="138" y="53"/>
                  </a:cubicBezTo>
                  <a:close/>
                  <a:moveTo>
                    <a:pt x="36" y="108"/>
                  </a:moveTo>
                  <a:cubicBezTo>
                    <a:pt x="20" y="65"/>
                    <a:pt x="20" y="65"/>
                    <a:pt x="20" y="65"/>
                  </a:cubicBezTo>
                  <a:cubicBezTo>
                    <a:pt x="37" y="38"/>
                    <a:pt x="37" y="38"/>
                    <a:pt x="37" y="38"/>
                  </a:cubicBezTo>
                  <a:cubicBezTo>
                    <a:pt x="38" y="40"/>
                    <a:pt x="38" y="42"/>
                    <a:pt x="38" y="42"/>
                  </a:cubicBezTo>
                  <a:lnTo>
                    <a:pt x="36" y="108"/>
                  </a:lnTo>
                  <a:close/>
                  <a:moveTo>
                    <a:pt x="109" y="108"/>
                  </a:moveTo>
                  <a:cubicBezTo>
                    <a:pt x="106" y="42"/>
                    <a:pt x="106" y="42"/>
                    <a:pt x="106" y="42"/>
                  </a:cubicBezTo>
                  <a:cubicBezTo>
                    <a:pt x="106" y="42"/>
                    <a:pt x="107" y="40"/>
                    <a:pt x="107" y="38"/>
                  </a:cubicBezTo>
                  <a:cubicBezTo>
                    <a:pt x="124" y="65"/>
                    <a:pt x="124" y="65"/>
                    <a:pt x="124" y="65"/>
                  </a:cubicBezTo>
                  <a:lnTo>
                    <a:pt x="109"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27" name="Freeform 13"/>
            <p:cNvSpPr>
              <a:spLocks/>
            </p:cNvSpPr>
            <p:nvPr/>
          </p:nvSpPr>
          <p:spPr bwMode="auto">
            <a:xfrm>
              <a:off x="3005" y="1044"/>
              <a:ext cx="249" cy="348"/>
            </a:xfrm>
            <a:custGeom>
              <a:avLst/>
              <a:gdLst>
                <a:gd name="T0" fmla="*/ 17 w 35"/>
                <a:gd name="T1" fmla="*/ 0 h 49"/>
                <a:gd name="T2" fmla="*/ 0 w 35"/>
                <a:gd name="T3" fmla="*/ 15 h 49"/>
                <a:gd name="T4" fmla="*/ 17 w 35"/>
                <a:gd name="T5" fmla="*/ 49 h 49"/>
                <a:gd name="T6" fmla="*/ 35 w 35"/>
                <a:gd name="T7" fmla="*/ 15 h 49"/>
                <a:gd name="T8" fmla="*/ 17 w 35"/>
                <a:gd name="T9" fmla="*/ 0 h 49"/>
              </a:gdLst>
              <a:ahLst/>
              <a:cxnLst>
                <a:cxn ang="0">
                  <a:pos x="T0" y="T1"/>
                </a:cxn>
                <a:cxn ang="0">
                  <a:pos x="T2" y="T3"/>
                </a:cxn>
                <a:cxn ang="0">
                  <a:pos x="T4" y="T5"/>
                </a:cxn>
                <a:cxn ang="0">
                  <a:pos x="T6" y="T7"/>
                </a:cxn>
                <a:cxn ang="0">
                  <a:pos x="T8" y="T9"/>
                </a:cxn>
              </a:cxnLst>
              <a:rect l="0" t="0" r="r" b="b"/>
              <a:pathLst>
                <a:path w="35" h="49">
                  <a:moveTo>
                    <a:pt x="17" y="0"/>
                  </a:moveTo>
                  <a:cubicBezTo>
                    <a:pt x="17" y="0"/>
                    <a:pt x="0" y="0"/>
                    <a:pt x="0" y="15"/>
                  </a:cubicBezTo>
                  <a:cubicBezTo>
                    <a:pt x="0" y="25"/>
                    <a:pt x="5" y="49"/>
                    <a:pt x="17" y="49"/>
                  </a:cubicBezTo>
                  <a:cubicBezTo>
                    <a:pt x="30" y="49"/>
                    <a:pt x="35" y="25"/>
                    <a:pt x="35" y="15"/>
                  </a:cubicBezTo>
                  <a:cubicBezTo>
                    <a:pt x="35" y="0"/>
                    <a:pt x="17" y="0"/>
                    <a:pt x="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30" name="Freeform 14"/>
            <p:cNvSpPr>
              <a:spLocks/>
            </p:cNvSpPr>
            <p:nvPr/>
          </p:nvSpPr>
          <p:spPr bwMode="auto">
            <a:xfrm>
              <a:off x="4696" y="1044"/>
              <a:ext cx="192" cy="270"/>
            </a:xfrm>
            <a:custGeom>
              <a:avLst/>
              <a:gdLst>
                <a:gd name="T0" fmla="*/ 14 w 27"/>
                <a:gd name="T1" fmla="*/ 0 h 38"/>
                <a:gd name="T2" fmla="*/ 0 w 27"/>
                <a:gd name="T3" fmla="*/ 12 h 38"/>
                <a:gd name="T4" fmla="*/ 14 w 27"/>
                <a:gd name="T5" fmla="*/ 38 h 38"/>
                <a:gd name="T6" fmla="*/ 27 w 27"/>
                <a:gd name="T7" fmla="*/ 12 h 38"/>
                <a:gd name="T8" fmla="*/ 14 w 27"/>
                <a:gd name="T9" fmla="*/ 0 h 38"/>
              </a:gdLst>
              <a:ahLst/>
              <a:cxnLst>
                <a:cxn ang="0">
                  <a:pos x="T0" y="T1"/>
                </a:cxn>
                <a:cxn ang="0">
                  <a:pos x="T2" y="T3"/>
                </a:cxn>
                <a:cxn ang="0">
                  <a:pos x="T4" y="T5"/>
                </a:cxn>
                <a:cxn ang="0">
                  <a:pos x="T6" y="T7"/>
                </a:cxn>
                <a:cxn ang="0">
                  <a:pos x="T8" y="T9"/>
                </a:cxn>
              </a:cxnLst>
              <a:rect l="0" t="0" r="r" b="b"/>
              <a:pathLst>
                <a:path w="27" h="38">
                  <a:moveTo>
                    <a:pt x="14" y="0"/>
                  </a:moveTo>
                  <a:cubicBezTo>
                    <a:pt x="14" y="0"/>
                    <a:pt x="0" y="0"/>
                    <a:pt x="0" y="12"/>
                  </a:cubicBezTo>
                  <a:cubicBezTo>
                    <a:pt x="0" y="20"/>
                    <a:pt x="4" y="38"/>
                    <a:pt x="14" y="38"/>
                  </a:cubicBezTo>
                  <a:cubicBezTo>
                    <a:pt x="23" y="38"/>
                    <a:pt x="27" y="20"/>
                    <a:pt x="27" y="12"/>
                  </a:cubicBezTo>
                  <a:cubicBezTo>
                    <a:pt x="27" y="0"/>
                    <a:pt x="14"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32" name="Freeform 15"/>
            <p:cNvSpPr>
              <a:spLocks/>
            </p:cNvSpPr>
            <p:nvPr/>
          </p:nvSpPr>
          <p:spPr bwMode="auto">
            <a:xfrm>
              <a:off x="4526" y="1357"/>
              <a:ext cx="533" cy="305"/>
            </a:xfrm>
            <a:custGeom>
              <a:avLst/>
              <a:gdLst>
                <a:gd name="T0" fmla="*/ 46 w 75"/>
                <a:gd name="T1" fmla="*/ 0 h 43"/>
                <a:gd name="T2" fmla="*/ 46 w 75"/>
                <a:gd name="T3" fmla="*/ 13 h 43"/>
                <a:gd name="T4" fmla="*/ 45 w 75"/>
                <a:gd name="T5" fmla="*/ 13 h 43"/>
                <a:gd name="T6" fmla="*/ 31 w 75"/>
                <a:gd name="T7" fmla="*/ 13 h 43"/>
                <a:gd name="T8" fmla="*/ 30 w 75"/>
                <a:gd name="T9" fmla="*/ 13 h 43"/>
                <a:gd name="T10" fmla="*/ 30 w 75"/>
                <a:gd name="T11" fmla="*/ 0 h 43"/>
                <a:gd name="T12" fmla="*/ 3 w 75"/>
                <a:gd name="T13" fmla="*/ 10 h 43"/>
                <a:gd name="T14" fmla="*/ 0 w 75"/>
                <a:gd name="T15" fmla="*/ 43 h 43"/>
                <a:gd name="T16" fmla="*/ 75 w 75"/>
                <a:gd name="T17" fmla="*/ 43 h 43"/>
                <a:gd name="T18" fmla="*/ 72 w 75"/>
                <a:gd name="T19" fmla="*/ 10 h 43"/>
                <a:gd name="T20" fmla="*/ 46 w 75"/>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3">
                  <a:moveTo>
                    <a:pt x="46" y="0"/>
                  </a:moveTo>
                  <a:cubicBezTo>
                    <a:pt x="46" y="13"/>
                    <a:pt x="46" y="13"/>
                    <a:pt x="46" y="13"/>
                  </a:cubicBezTo>
                  <a:cubicBezTo>
                    <a:pt x="45" y="13"/>
                    <a:pt x="45" y="13"/>
                    <a:pt x="45" y="13"/>
                  </a:cubicBezTo>
                  <a:cubicBezTo>
                    <a:pt x="31" y="13"/>
                    <a:pt x="31" y="13"/>
                    <a:pt x="31" y="13"/>
                  </a:cubicBezTo>
                  <a:cubicBezTo>
                    <a:pt x="30" y="13"/>
                    <a:pt x="30" y="13"/>
                    <a:pt x="30" y="13"/>
                  </a:cubicBezTo>
                  <a:cubicBezTo>
                    <a:pt x="30" y="0"/>
                    <a:pt x="30" y="0"/>
                    <a:pt x="30" y="0"/>
                  </a:cubicBezTo>
                  <a:cubicBezTo>
                    <a:pt x="30" y="0"/>
                    <a:pt x="7" y="5"/>
                    <a:pt x="3" y="10"/>
                  </a:cubicBezTo>
                  <a:cubicBezTo>
                    <a:pt x="1" y="12"/>
                    <a:pt x="1" y="26"/>
                    <a:pt x="0" y="43"/>
                  </a:cubicBezTo>
                  <a:cubicBezTo>
                    <a:pt x="75" y="43"/>
                    <a:pt x="75" y="43"/>
                    <a:pt x="75" y="43"/>
                  </a:cubicBezTo>
                  <a:cubicBezTo>
                    <a:pt x="75" y="26"/>
                    <a:pt x="74" y="12"/>
                    <a:pt x="72" y="10"/>
                  </a:cubicBezTo>
                  <a:cubicBezTo>
                    <a:pt x="68" y="5"/>
                    <a:pt x="46" y="0"/>
                    <a:pt x="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34" name="Freeform 16"/>
            <p:cNvSpPr>
              <a:spLocks/>
            </p:cNvSpPr>
            <p:nvPr/>
          </p:nvSpPr>
          <p:spPr bwMode="auto">
            <a:xfrm>
              <a:off x="4696" y="1854"/>
              <a:ext cx="192" cy="263"/>
            </a:xfrm>
            <a:custGeom>
              <a:avLst/>
              <a:gdLst>
                <a:gd name="T0" fmla="*/ 14 w 27"/>
                <a:gd name="T1" fmla="*/ 0 h 37"/>
                <a:gd name="T2" fmla="*/ 0 w 27"/>
                <a:gd name="T3" fmla="*/ 11 h 37"/>
                <a:gd name="T4" fmla="*/ 14 w 27"/>
                <a:gd name="T5" fmla="*/ 37 h 37"/>
                <a:gd name="T6" fmla="*/ 27 w 27"/>
                <a:gd name="T7" fmla="*/ 11 h 37"/>
                <a:gd name="T8" fmla="*/ 14 w 27"/>
                <a:gd name="T9" fmla="*/ 0 h 37"/>
              </a:gdLst>
              <a:ahLst/>
              <a:cxnLst>
                <a:cxn ang="0">
                  <a:pos x="T0" y="T1"/>
                </a:cxn>
                <a:cxn ang="0">
                  <a:pos x="T2" y="T3"/>
                </a:cxn>
                <a:cxn ang="0">
                  <a:pos x="T4" y="T5"/>
                </a:cxn>
                <a:cxn ang="0">
                  <a:pos x="T6" y="T7"/>
                </a:cxn>
                <a:cxn ang="0">
                  <a:pos x="T8" y="T9"/>
                </a:cxn>
              </a:cxnLst>
              <a:rect l="0" t="0" r="r" b="b"/>
              <a:pathLst>
                <a:path w="27" h="37">
                  <a:moveTo>
                    <a:pt x="14" y="0"/>
                  </a:moveTo>
                  <a:cubicBezTo>
                    <a:pt x="14" y="0"/>
                    <a:pt x="0" y="0"/>
                    <a:pt x="0" y="11"/>
                  </a:cubicBezTo>
                  <a:cubicBezTo>
                    <a:pt x="0" y="19"/>
                    <a:pt x="4" y="37"/>
                    <a:pt x="14" y="37"/>
                  </a:cubicBezTo>
                  <a:cubicBezTo>
                    <a:pt x="23" y="37"/>
                    <a:pt x="27" y="19"/>
                    <a:pt x="27" y="11"/>
                  </a:cubicBezTo>
                  <a:cubicBezTo>
                    <a:pt x="27" y="0"/>
                    <a:pt x="14"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35" name="Freeform 17"/>
            <p:cNvSpPr>
              <a:spLocks/>
            </p:cNvSpPr>
            <p:nvPr/>
          </p:nvSpPr>
          <p:spPr bwMode="auto">
            <a:xfrm>
              <a:off x="4526" y="2167"/>
              <a:ext cx="533" cy="299"/>
            </a:xfrm>
            <a:custGeom>
              <a:avLst/>
              <a:gdLst>
                <a:gd name="T0" fmla="*/ 46 w 75"/>
                <a:gd name="T1" fmla="*/ 0 h 42"/>
                <a:gd name="T2" fmla="*/ 46 w 75"/>
                <a:gd name="T3" fmla="*/ 13 h 42"/>
                <a:gd name="T4" fmla="*/ 45 w 75"/>
                <a:gd name="T5" fmla="*/ 13 h 42"/>
                <a:gd name="T6" fmla="*/ 31 w 75"/>
                <a:gd name="T7" fmla="*/ 13 h 42"/>
                <a:gd name="T8" fmla="*/ 30 w 75"/>
                <a:gd name="T9" fmla="*/ 13 h 42"/>
                <a:gd name="T10" fmla="*/ 30 w 75"/>
                <a:gd name="T11" fmla="*/ 0 h 42"/>
                <a:gd name="T12" fmla="*/ 3 w 75"/>
                <a:gd name="T13" fmla="*/ 9 h 42"/>
                <a:gd name="T14" fmla="*/ 0 w 75"/>
                <a:gd name="T15" fmla="*/ 42 h 42"/>
                <a:gd name="T16" fmla="*/ 75 w 75"/>
                <a:gd name="T17" fmla="*/ 42 h 42"/>
                <a:gd name="T18" fmla="*/ 72 w 75"/>
                <a:gd name="T19" fmla="*/ 9 h 42"/>
                <a:gd name="T20" fmla="*/ 46 w 75"/>
                <a:gd name="T2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2">
                  <a:moveTo>
                    <a:pt x="46" y="0"/>
                  </a:moveTo>
                  <a:cubicBezTo>
                    <a:pt x="46" y="13"/>
                    <a:pt x="46" y="13"/>
                    <a:pt x="46" y="13"/>
                  </a:cubicBezTo>
                  <a:cubicBezTo>
                    <a:pt x="45" y="13"/>
                    <a:pt x="45" y="13"/>
                    <a:pt x="45" y="13"/>
                  </a:cubicBezTo>
                  <a:cubicBezTo>
                    <a:pt x="31" y="13"/>
                    <a:pt x="31" y="13"/>
                    <a:pt x="31" y="13"/>
                  </a:cubicBezTo>
                  <a:cubicBezTo>
                    <a:pt x="30" y="13"/>
                    <a:pt x="30" y="13"/>
                    <a:pt x="30" y="13"/>
                  </a:cubicBezTo>
                  <a:cubicBezTo>
                    <a:pt x="30" y="0"/>
                    <a:pt x="30" y="0"/>
                    <a:pt x="30" y="0"/>
                  </a:cubicBezTo>
                  <a:cubicBezTo>
                    <a:pt x="30" y="0"/>
                    <a:pt x="7" y="5"/>
                    <a:pt x="3" y="9"/>
                  </a:cubicBezTo>
                  <a:cubicBezTo>
                    <a:pt x="1" y="11"/>
                    <a:pt x="1" y="26"/>
                    <a:pt x="0" y="42"/>
                  </a:cubicBezTo>
                  <a:cubicBezTo>
                    <a:pt x="75" y="42"/>
                    <a:pt x="75" y="42"/>
                    <a:pt x="75" y="42"/>
                  </a:cubicBezTo>
                  <a:cubicBezTo>
                    <a:pt x="75" y="26"/>
                    <a:pt x="74" y="11"/>
                    <a:pt x="72" y="9"/>
                  </a:cubicBezTo>
                  <a:cubicBezTo>
                    <a:pt x="68" y="5"/>
                    <a:pt x="46" y="0"/>
                    <a:pt x="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37" name="Freeform 18"/>
            <p:cNvSpPr>
              <a:spLocks/>
            </p:cNvSpPr>
            <p:nvPr/>
          </p:nvSpPr>
          <p:spPr bwMode="auto">
            <a:xfrm>
              <a:off x="4696" y="2658"/>
              <a:ext cx="192" cy="270"/>
            </a:xfrm>
            <a:custGeom>
              <a:avLst/>
              <a:gdLst>
                <a:gd name="T0" fmla="*/ 14 w 27"/>
                <a:gd name="T1" fmla="*/ 0 h 38"/>
                <a:gd name="T2" fmla="*/ 0 w 27"/>
                <a:gd name="T3" fmla="*/ 12 h 38"/>
                <a:gd name="T4" fmla="*/ 14 w 27"/>
                <a:gd name="T5" fmla="*/ 38 h 38"/>
                <a:gd name="T6" fmla="*/ 27 w 27"/>
                <a:gd name="T7" fmla="*/ 12 h 38"/>
                <a:gd name="T8" fmla="*/ 14 w 27"/>
                <a:gd name="T9" fmla="*/ 0 h 38"/>
              </a:gdLst>
              <a:ahLst/>
              <a:cxnLst>
                <a:cxn ang="0">
                  <a:pos x="T0" y="T1"/>
                </a:cxn>
                <a:cxn ang="0">
                  <a:pos x="T2" y="T3"/>
                </a:cxn>
                <a:cxn ang="0">
                  <a:pos x="T4" y="T5"/>
                </a:cxn>
                <a:cxn ang="0">
                  <a:pos x="T6" y="T7"/>
                </a:cxn>
                <a:cxn ang="0">
                  <a:pos x="T8" y="T9"/>
                </a:cxn>
              </a:cxnLst>
              <a:rect l="0" t="0" r="r" b="b"/>
              <a:pathLst>
                <a:path w="27" h="38">
                  <a:moveTo>
                    <a:pt x="14" y="0"/>
                  </a:moveTo>
                  <a:cubicBezTo>
                    <a:pt x="14" y="0"/>
                    <a:pt x="0" y="0"/>
                    <a:pt x="0" y="12"/>
                  </a:cubicBezTo>
                  <a:cubicBezTo>
                    <a:pt x="0" y="19"/>
                    <a:pt x="4" y="38"/>
                    <a:pt x="14" y="38"/>
                  </a:cubicBezTo>
                  <a:cubicBezTo>
                    <a:pt x="23" y="38"/>
                    <a:pt x="27" y="19"/>
                    <a:pt x="27" y="12"/>
                  </a:cubicBezTo>
                  <a:cubicBezTo>
                    <a:pt x="27" y="0"/>
                    <a:pt x="14"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38" name="Freeform 19"/>
            <p:cNvSpPr>
              <a:spLocks/>
            </p:cNvSpPr>
            <p:nvPr/>
          </p:nvSpPr>
          <p:spPr bwMode="auto">
            <a:xfrm>
              <a:off x="4526" y="2970"/>
              <a:ext cx="533" cy="306"/>
            </a:xfrm>
            <a:custGeom>
              <a:avLst/>
              <a:gdLst>
                <a:gd name="T0" fmla="*/ 46 w 75"/>
                <a:gd name="T1" fmla="*/ 0 h 43"/>
                <a:gd name="T2" fmla="*/ 46 w 75"/>
                <a:gd name="T3" fmla="*/ 13 h 43"/>
                <a:gd name="T4" fmla="*/ 45 w 75"/>
                <a:gd name="T5" fmla="*/ 13 h 43"/>
                <a:gd name="T6" fmla="*/ 31 w 75"/>
                <a:gd name="T7" fmla="*/ 13 h 43"/>
                <a:gd name="T8" fmla="*/ 30 w 75"/>
                <a:gd name="T9" fmla="*/ 13 h 43"/>
                <a:gd name="T10" fmla="*/ 30 w 75"/>
                <a:gd name="T11" fmla="*/ 0 h 43"/>
                <a:gd name="T12" fmla="*/ 3 w 75"/>
                <a:gd name="T13" fmla="*/ 9 h 43"/>
                <a:gd name="T14" fmla="*/ 0 w 75"/>
                <a:gd name="T15" fmla="*/ 43 h 43"/>
                <a:gd name="T16" fmla="*/ 75 w 75"/>
                <a:gd name="T17" fmla="*/ 43 h 43"/>
                <a:gd name="T18" fmla="*/ 72 w 75"/>
                <a:gd name="T19" fmla="*/ 9 h 43"/>
                <a:gd name="T20" fmla="*/ 46 w 75"/>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3">
                  <a:moveTo>
                    <a:pt x="46" y="0"/>
                  </a:moveTo>
                  <a:cubicBezTo>
                    <a:pt x="46" y="13"/>
                    <a:pt x="46" y="13"/>
                    <a:pt x="46" y="13"/>
                  </a:cubicBezTo>
                  <a:cubicBezTo>
                    <a:pt x="45" y="13"/>
                    <a:pt x="45" y="13"/>
                    <a:pt x="45" y="13"/>
                  </a:cubicBezTo>
                  <a:cubicBezTo>
                    <a:pt x="31" y="13"/>
                    <a:pt x="31" y="13"/>
                    <a:pt x="31" y="13"/>
                  </a:cubicBezTo>
                  <a:cubicBezTo>
                    <a:pt x="30" y="13"/>
                    <a:pt x="30" y="13"/>
                    <a:pt x="30" y="13"/>
                  </a:cubicBezTo>
                  <a:cubicBezTo>
                    <a:pt x="30" y="0"/>
                    <a:pt x="30" y="0"/>
                    <a:pt x="30" y="0"/>
                  </a:cubicBezTo>
                  <a:cubicBezTo>
                    <a:pt x="30" y="0"/>
                    <a:pt x="7" y="5"/>
                    <a:pt x="3" y="9"/>
                  </a:cubicBezTo>
                  <a:cubicBezTo>
                    <a:pt x="1" y="11"/>
                    <a:pt x="1" y="26"/>
                    <a:pt x="0" y="43"/>
                  </a:cubicBezTo>
                  <a:cubicBezTo>
                    <a:pt x="75" y="43"/>
                    <a:pt x="75" y="43"/>
                    <a:pt x="75" y="43"/>
                  </a:cubicBezTo>
                  <a:cubicBezTo>
                    <a:pt x="75" y="26"/>
                    <a:pt x="74" y="11"/>
                    <a:pt x="72" y="9"/>
                  </a:cubicBezTo>
                  <a:cubicBezTo>
                    <a:pt x="68" y="5"/>
                    <a:pt x="46" y="0"/>
                    <a:pt x="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grpSp>
    </p:spTree>
    <p:extLst>
      <p:ext uri="{BB962C8B-B14F-4D97-AF65-F5344CB8AC3E}">
        <p14:creationId xmlns:p14="http://schemas.microsoft.com/office/powerpoint/2010/main" val="28006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Q&amp;A</a:t>
            </a:r>
            <a:endParaRPr lang="en-US" dirty="0"/>
          </a:p>
        </p:txBody>
      </p:sp>
    </p:spTree>
    <p:extLst>
      <p:ext uri="{BB962C8B-B14F-4D97-AF65-F5344CB8AC3E}">
        <p14:creationId xmlns:p14="http://schemas.microsoft.com/office/powerpoint/2010/main" val="34346056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4"/>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chemeClr val="bg1"/>
                      </a:gs>
                      <a:gs pos="100000">
                        <a:schemeClr val="bg1"/>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hlinkClick r:id="rId5"/>
                </a:rPr>
                <a:t>http://channel9.msdn.com/Events/TechEd</a:t>
              </a:r>
              <a:endParaRPr lang="en-US" dirty="0"/>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grpSp>
        <p:nvGrpSpPr>
          <p:cNvPr id="3" name="Group 2"/>
          <p:cNvGrpSpPr/>
          <p:nvPr/>
        </p:nvGrpSpPr>
        <p:grpSpPr>
          <a:xfrm>
            <a:off x="5987589" y="3946350"/>
            <a:ext cx="5491447" cy="2734059"/>
            <a:chOff x="5987589" y="3946350"/>
            <a:chExt cx="5491447" cy="2734059"/>
          </a:xfrm>
        </p:grpSpPr>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7"/>
                  </a:rPr>
                  <a:t>http</a:t>
                </a:r>
                <a:r>
                  <a:rPr lang="en-US" dirty="0" smtClean="0">
                    <a:solidFill>
                      <a:srgbClr val="FFFFFF"/>
                    </a:solidFill>
                    <a:hlinkClick r:id="rId7"/>
                  </a:rPr>
                  <a:t>://developer.microsoft.com </a:t>
                </a:r>
                <a:endParaRPr lang="en-US" dirty="0">
                  <a:solidFill>
                    <a:srgbClr val="FFFFFF"/>
                  </a:solidFill>
                </a:endParaRPr>
              </a:p>
            </p:txBody>
          </p:sp>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20557561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750"/>
                                        <p:tgtEl>
                                          <p:spTgt spid="3"/>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cxnSp>
        <p:nvCxnSpPr>
          <p:cNvPr id="48" name="Straight Connector 47"/>
          <p:cNvCxnSpPr/>
          <p:nvPr/>
        </p:nvCxnSpPr>
        <p:spPr>
          <a:xfrm flipH="1" flipV="1">
            <a:off x="2498808" y="2931211"/>
            <a:ext cx="6290452" cy="1259217"/>
          </a:xfrm>
          <a:prstGeom prst="line">
            <a:avLst/>
          </a:prstGeom>
          <a:ln w="38100">
            <a:solidFill>
              <a:schemeClr val="accent2">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052736" y="1376517"/>
            <a:ext cx="404503" cy="2613310"/>
          </a:xfrm>
          <a:prstGeom prst="line">
            <a:avLst/>
          </a:prstGeom>
          <a:ln w="38100">
            <a:solidFill>
              <a:schemeClr val="accent2">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498808" y="1151799"/>
            <a:ext cx="5427602" cy="1462522"/>
          </a:xfrm>
          <a:prstGeom prst="line">
            <a:avLst/>
          </a:prstGeom>
          <a:ln w="38100">
            <a:solidFill>
              <a:schemeClr val="accent2">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Freeform 13"/>
          <p:cNvSpPr>
            <a:spLocks/>
          </p:cNvSpPr>
          <p:nvPr/>
        </p:nvSpPr>
        <p:spPr bwMode="auto">
          <a:xfrm>
            <a:off x="8980045" y="4114912"/>
            <a:ext cx="852030" cy="455438"/>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2">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43" name="Freeform 13"/>
          <p:cNvSpPr>
            <a:spLocks/>
          </p:cNvSpPr>
          <p:nvPr/>
        </p:nvSpPr>
        <p:spPr bwMode="auto">
          <a:xfrm flipH="1">
            <a:off x="8072274" y="641941"/>
            <a:ext cx="1202830" cy="642952"/>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2">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39" name="Freeform 13"/>
          <p:cNvSpPr>
            <a:spLocks/>
          </p:cNvSpPr>
          <p:nvPr/>
        </p:nvSpPr>
        <p:spPr bwMode="auto">
          <a:xfrm>
            <a:off x="675862" y="2226819"/>
            <a:ext cx="1726371" cy="922801"/>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2">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pic>
        <p:nvPicPr>
          <p:cNvPr id="15" name="Picture 14"/>
          <p:cNvPicPr>
            <a:picLocks noChangeAspect="1"/>
          </p:cNvPicPr>
          <p:nvPr/>
        </p:nvPicPr>
        <p:blipFill>
          <a:blip r:embed="rId2"/>
          <a:stretch>
            <a:fillRect/>
          </a:stretch>
        </p:blipFill>
        <p:spPr>
          <a:xfrm>
            <a:off x="9595347" y="659843"/>
            <a:ext cx="1365835" cy="1476578"/>
          </a:xfrm>
          <a:prstGeom prst="rect">
            <a:avLst/>
          </a:prstGeom>
        </p:spPr>
      </p:pic>
      <p:pic>
        <p:nvPicPr>
          <p:cNvPr id="16" name="Picture 15"/>
          <p:cNvPicPr>
            <a:picLocks noChangeAspect="1"/>
          </p:cNvPicPr>
          <p:nvPr/>
        </p:nvPicPr>
        <p:blipFill>
          <a:blip r:embed="rId3"/>
          <a:stretch>
            <a:fillRect/>
          </a:stretch>
        </p:blipFill>
        <p:spPr>
          <a:xfrm>
            <a:off x="467809" y="1151798"/>
            <a:ext cx="876569" cy="900260"/>
          </a:xfrm>
          <a:prstGeom prst="rect">
            <a:avLst/>
          </a:prstGeom>
        </p:spPr>
      </p:pic>
      <p:pic>
        <p:nvPicPr>
          <p:cNvPr id="17" name="Picture 16"/>
          <p:cNvPicPr>
            <a:picLocks noChangeAspect="1"/>
          </p:cNvPicPr>
          <p:nvPr/>
        </p:nvPicPr>
        <p:blipFill>
          <a:blip r:embed="rId4"/>
          <a:stretch>
            <a:fillRect/>
          </a:stretch>
        </p:blipFill>
        <p:spPr>
          <a:xfrm>
            <a:off x="478131" y="3313846"/>
            <a:ext cx="1565514" cy="1628981"/>
          </a:xfrm>
          <a:prstGeom prst="rect">
            <a:avLst/>
          </a:prstGeom>
        </p:spPr>
      </p:pic>
      <p:pic>
        <p:nvPicPr>
          <p:cNvPr id="18" name="Picture 17"/>
          <p:cNvPicPr>
            <a:picLocks noChangeAspect="1"/>
          </p:cNvPicPr>
          <p:nvPr/>
        </p:nvPicPr>
        <p:blipFill>
          <a:blip r:embed="rId5"/>
          <a:stretch>
            <a:fillRect/>
          </a:stretch>
        </p:blipFill>
        <p:spPr>
          <a:xfrm>
            <a:off x="2353326" y="482564"/>
            <a:ext cx="1394517" cy="1492722"/>
          </a:xfrm>
          <a:prstGeom prst="rect">
            <a:avLst/>
          </a:prstGeom>
        </p:spPr>
      </p:pic>
      <p:pic>
        <p:nvPicPr>
          <p:cNvPr id="19" name="Picture 18"/>
          <p:cNvPicPr>
            <a:picLocks noChangeAspect="1"/>
          </p:cNvPicPr>
          <p:nvPr/>
        </p:nvPicPr>
        <p:blipFill>
          <a:blip r:embed="rId6"/>
          <a:stretch>
            <a:fillRect/>
          </a:stretch>
        </p:blipFill>
        <p:spPr>
          <a:xfrm>
            <a:off x="10474803" y="3248892"/>
            <a:ext cx="1552355" cy="1661676"/>
          </a:xfrm>
          <a:prstGeom prst="rect">
            <a:avLst/>
          </a:prstGeom>
        </p:spPr>
      </p:pic>
      <p:grpSp>
        <p:nvGrpSpPr>
          <p:cNvPr id="34" name="Group 33"/>
          <p:cNvGrpSpPr/>
          <p:nvPr/>
        </p:nvGrpSpPr>
        <p:grpSpPr>
          <a:xfrm>
            <a:off x="3299479" y="1030394"/>
            <a:ext cx="5837519" cy="3120341"/>
            <a:chOff x="2536609" y="1772242"/>
            <a:chExt cx="5723577" cy="3059436"/>
          </a:xfrm>
        </p:grpSpPr>
        <p:sp>
          <p:nvSpPr>
            <p:cNvPr id="32" name="Freeform 13"/>
            <p:cNvSpPr>
              <a:spLocks/>
            </p:cNvSpPr>
            <p:nvPr/>
          </p:nvSpPr>
          <p:spPr bwMode="auto">
            <a:xfrm>
              <a:off x="2536609" y="1772242"/>
              <a:ext cx="5723577" cy="3059436"/>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25" name="Freeform 5"/>
            <p:cNvSpPr>
              <a:spLocks noEditPoints="1"/>
            </p:cNvSpPr>
            <p:nvPr/>
          </p:nvSpPr>
          <p:spPr bwMode="auto">
            <a:xfrm>
              <a:off x="3795830" y="3019183"/>
              <a:ext cx="3509939" cy="777218"/>
            </a:xfrm>
            <a:custGeom>
              <a:avLst/>
              <a:gdLst>
                <a:gd name="T0" fmla="*/ 200 w 1905"/>
                <a:gd name="T1" fmla="*/ 10 h 419"/>
                <a:gd name="T2" fmla="*/ 350 w 1905"/>
                <a:gd name="T3" fmla="*/ 39 h 419"/>
                <a:gd name="T4" fmla="*/ 12 w 1905"/>
                <a:gd name="T5" fmla="*/ 341 h 419"/>
                <a:gd name="T6" fmla="*/ 117 w 1905"/>
                <a:gd name="T7" fmla="*/ 352 h 419"/>
                <a:gd name="T8" fmla="*/ 225 w 1905"/>
                <a:gd name="T9" fmla="*/ 68 h 419"/>
                <a:gd name="T10" fmla="*/ 77 w 1905"/>
                <a:gd name="T11" fmla="*/ 304 h 419"/>
                <a:gd name="T12" fmla="*/ 939 w 1905"/>
                <a:gd name="T13" fmla="*/ 71 h 419"/>
                <a:gd name="T14" fmla="*/ 860 w 1905"/>
                <a:gd name="T15" fmla="*/ 154 h 419"/>
                <a:gd name="T16" fmla="*/ 794 w 1905"/>
                <a:gd name="T17" fmla="*/ 108 h 419"/>
                <a:gd name="T18" fmla="*/ 838 w 1905"/>
                <a:gd name="T19" fmla="*/ 69 h 419"/>
                <a:gd name="T20" fmla="*/ 760 w 1905"/>
                <a:gd name="T21" fmla="*/ 156 h 419"/>
                <a:gd name="T22" fmla="*/ 758 w 1905"/>
                <a:gd name="T23" fmla="*/ 181 h 419"/>
                <a:gd name="T24" fmla="*/ 791 w 1905"/>
                <a:gd name="T25" fmla="*/ 333 h 419"/>
                <a:gd name="T26" fmla="*/ 860 w 1905"/>
                <a:gd name="T27" fmla="*/ 333 h 419"/>
                <a:gd name="T28" fmla="*/ 892 w 1905"/>
                <a:gd name="T29" fmla="*/ 181 h 419"/>
                <a:gd name="T30" fmla="*/ 892 w 1905"/>
                <a:gd name="T31" fmla="*/ 156 h 419"/>
                <a:gd name="T32" fmla="*/ 938 w 1905"/>
                <a:gd name="T33" fmla="*/ 95 h 419"/>
                <a:gd name="T34" fmla="*/ 681 w 1905"/>
                <a:gd name="T35" fmla="*/ 115 h 419"/>
                <a:gd name="T36" fmla="*/ 544 w 1905"/>
                <a:gd name="T37" fmla="*/ 91 h 419"/>
                <a:gd name="T38" fmla="*/ 477 w 1905"/>
                <a:gd name="T39" fmla="*/ 234 h 419"/>
                <a:gd name="T40" fmla="*/ 609 w 1905"/>
                <a:gd name="T41" fmla="*/ 339 h 419"/>
                <a:gd name="T42" fmla="*/ 713 w 1905"/>
                <a:gd name="T43" fmla="*/ 215 h 419"/>
                <a:gd name="T44" fmla="*/ 588 w 1905"/>
                <a:gd name="T45" fmla="*/ 107 h 419"/>
                <a:gd name="T46" fmla="*/ 682 w 1905"/>
                <a:gd name="T47" fmla="*/ 216 h 419"/>
                <a:gd name="T48" fmla="*/ 537 w 1905"/>
                <a:gd name="T49" fmla="*/ 292 h 419"/>
                <a:gd name="T50" fmla="*/ 526 w 1905"/>
                <a:gd name="T51" fmla="*/ 142 h 419"/>
                <a:gd name="T52" fmla="*/ 1599 w 1905"/>
                <a:gd name="T53" fmla="*/ 126 h 419"/>
                <a:gd name="T54" fmla="*/ 1667 w 1905"/>
                <a:gd name="T55" fmla="*/ 339 h 419"/>
                <a:gd name="T56" fmla="*/ 1637 w 1905"/>
                <a:gd name="T57" fmla="*/ 183 h 419"/>
                <a:gd name="T58" fmla="*/ 1628 w 1905"/>
                <a:gd name="T59" fmla="*/ 131 h 419"/>
                <a:gd name="T60" fmla="*/ 1634 w 1905"/>
                <a:gd name="T61" fmla="*/ 208 h 419"/>
                <a:gd name="T62" fmla="*/ 1636 w 1905"/>
                <a:gd name="T63" fmla="*/ 310 h 419"/>
                <a:gd name="T64" fmla="*/ 1248 w 1905"/>
                <a:gd name="T65" fmla="*/ 314 h 419"/>
                <a:gd name="T66" fmla="*/ 1327 w 1905"/>
                <a:gd name="T67" fmla="*/ 251 h 419"/>
                <a:gd name="T68" fmla="*/ 1181 w 1905"/>
                <a:gd name="T69" fmla="*/ 200 h 419"/>
                <a:gd name="T70" fmla="*/ 1313 w 1905"/>
                <a:gd name="T71" fmla="*/ 324 h 419"/>
                <a:gd name="T72" fmla="*/ 1203 w 1905"/>
                <a:gd name="T73" fmla="*/ 229 h 419"/>
                <a:gd name="T74" fmla="*/ 1298 w 1905"/>
                <a:gd name="T75" fmla="*/ 227 h 419"/>
                <a:gd name="T76" fmla="*/ 1769 w 1905"/>
                <a:gd name="T77" fmla="*/ 333 h 419"/>
                <a:gd name="T78" fmla="*/ 1879 w 1905"/>
                <a:gd name="T79" fmla="*/ 201 h 419"/>
                <a:gd name="T80" fmla="*/ 1801 w 1905"/>
                <a:gd name="T81" fmla="*/ 113 h 419"/>
                <a:gd name="T82" fmla="*/ 1889 w 1905"/>
                <a:gd name="T83" fmla="*/ 84 h 419"/>
                <a:gd name="T84" fmla="*/ 1769 w 1905"/>
                <a:gd name="T85" fmla="*/ 210 h 419"/>
                <a:gd name="T86" fmla="*/ 1833 w 1905"/>
                <a:gd name="T87" fmla="*/ 313 h 419"/>
                <a:gd name="T88" fmla="*/ 1477 w 1905"/>
                <a:gd name="T89" fmla="*/ 106 h 419"/>
                <a:gd name="T90" fmla="*/ 1427 w 1905"/>
                <a:gd name="T91" fmla="*/ 193 h 419"/>
                <a:gd name="T92" fmla="*/ 1485 w 1905"/>
                <a:gd name="T93" fmla="*/ 224 h 419"/>
                <a:gd name="T94" fmla="*/ 1400 w 1905"/>
                <a:gd name="T95" fmla="*/ 295 h 419"/>
                <a:gd name="T96" fmla="*/ 1494 w 1905"/>
                <a:gd name="T97" fmla="*/ 334 h 419"/>
                <a:gd name="T98" fmla="*/ 1486 w 1905"/>
                <a:gd name="T99" fmla="*/ 204 h 419"/>
                <a:gd name="T100" fmla="*/ 1462 w 1905"/>
                <a:gd name="T101" fmla="*/ 80 h 419"/>
                <a:gd name="T102" fmla="*/ 1413 w 1905"/>
                <a:gd name="T103" fmla="*/ 120 h 419"/>
                <a:gd name="T104" fmla="*/ 1083 w 1905"/>
                <a:gd name="T105" fmla="*/ 182 h 419"/>
                <a:gd name="T106" fmla="*/ 1139 w 1905"/>
                <a:gd name="T107" fmla="*/ 156 h 419"/>
                <a:gd name="T108" fmla="*/ 1120 w 1905"/>
                <a:gd name="T109" fmla="*/ 338 h 419"/>
                <a:gd name="T110" fmla="*/ 987 w 1905"/>
                <a:gd name="T111" fmla="*/ 159 h 419"/>
                <a:gd name="T112" fmla="*/ 958 w 1905"/>
                <a:gd name="T113" fmla="*/ 164 h 419"/>
                <a:gd name="T114" fmla="*/ 987 w 1905"/>
                <a:gd name="T115" fmla="*/ 246 h 419"/>
                <a:gd name="T116" fmla="*/ 954 w 1905"/>
                <a:gd name="T117" fmla="*/ 92 h 419"/>
                <a:gd name="T118" fmla="*/ 2 w 1905"/>
                <a:gd name="T119" fmla="*/ 336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5" h="419">
                  <a:moveTo>
                    <a:pt x="1" y="336"/>
                  </a:moveTo>
                  <a:cubicBezTo>
                    <a:pt x="1" y="336"/>
                    <a:pt x="1" y="336"/>
                    <a:pt x="0" y="336"/>
                  </a:cubicBezTo>
                  <a:cubicBezTo>
                    <a:pt x="0" y="252"/>
                    <a:pt x="0" y="168"/>
                    <a:pt x="0" y="85"/>
                  </a:cubicBezTo>
                  <a:cubicBezTo>
                    <a:pt x="1" y="84"/>
                    <a:pt x="2" y="84"/>
                    <a:pt x="3" y="84"/>
                  </a:cubicBezTo>
                  <a:cubicBezTo>
                    <a:pt x="69" y="59"/>
                    <a:pt x="135" y="34"/>
                    <a:pt x="200" y="10"/>
                  </a:cubicBezTo>
                  <a:cubicBezTo>
                    <a:pt x="208" y="7"/>
                    <a:pt x="216" y="4"/>
                    <a:pt x="224" y="0"/>
                  </a:cubicBezTo>
                  <a:cubicBezTo>
                    <a:pt x="225" y="0"/>
                    <a:pt x="226" y="0"/>
                    <a:pt x="226" y="0"/>
                  </a:cubicBezTo>
                  <a:cubicBezTo>
                    <a:pt x="232" y="3"/>
                    <a:pt x="237" y="4"/>
                    <a:pt x="243" y="6"/>
                  </a:cubicBezTo>
                  <a:cubicBezTo>
                    <a:pt x="278" y="16"/>
                    <a:pt x="313" y="26"/>
                    <a:pt x="347" y="36"/>
                  </a:cubicBezTo>
                  <a:cubicBezTo>
                    <a:pt x="349" y="36"/>
                    <a:pt x="350" y="37"/>
                    <a:pt x="350" y="39"/>
                  </a:cubicBezTo>
                  <a:cubicBezTo>
                    <a:pt x="350" y="153"/>
                    <a:pt x="350" y="268"/>
                    <a:pt x="350" y="382"/>
                  </a:cubicBezTo>
                  <a:cubicBezTo>
                    <a:pt x="350" y="384"/>
                    <a:pt x="349" y="385"/>
                    <a:pt x="348" y="385"/>
                  </a:cubicBezTo>
                  <a:cubicBezTo>
                    <a:pt x="307" y="396"/>
                    <a:pt x="267" y="408"/>
                    <a:pt x="227" y="419"/>
                  </a:cubicBezTo>
                  <a:cubicBezTo>
                    <a:pt x="225" y="419"/>
                    <a:pt x="224" y="419"/>
                    <a:pt x="223" y="419"/>
                  </a:cubicBezTo>
                  <a:cubicBezTo>
                    <a:pt x="153" y="393"/>
                    <a:pt x="83" y="367"/>
                    <a:pt x="12" y="341"/>
                  </a:cubicBezTo>
                  <a:cubicBezTo>
                    <a:pt x="9" y="339"/>
                    <a:pt x="5" y="338"/>
                    <a:pt x="1" y="336"/>
                  </a:cubicBezTo>
                  <a:cubicBezTo>
                    <a:pt x="2" y="336"/>
                    <a:pt x="2" y="336"/>
                    <a:pt x="2" y="336"/>
                  </a:cubicBezTo>
                  <a:cubicBezTo>
                    <a:pt x="7" y="337"/>
                    <a:pt x="11" y="338"/>
                    <a:pt x="16" y="338"/>
                  </a:cubicBezTo>
                  <a:cubicBezTo>
                    <a:pt x="32" y="340"/>
                    <a:pt x="49" y="343"/>
                    <a:pt x="65" y="345"/>
                  </a:cubicBezTo>
                  <a:cubicBezTo>
                    <a:pt x="83" y="347"/>
                    <a:pt x="100" y="350"/>
                    <a:pt x="117" y="352"/>
                  </a:cubicBezTo>
                  <a:cubicBezTo>
                    <a:pt x="134" y="355"/>
                    <a:pt x="152" y="357"/>
                    <a:pt x="169" y="359"/>
                  </a:cubicBezTo>
                  <a:cubicBezTo>
                    <a:pt x="187" y="362"/>
                    <a:pt x="205" y="364"/>
                    <a:pt x="222" y="367"/>
                  </a:cubicBezTo>
                  <a:cubicBezTo>
                    <a:pt x="225" y="367"/>
                    <a:pt x="225" y="366"/>
                    <a:pt x="225" y="364"/>
                  </a:cubicBezTo>
                  <a:cubicBezTo>
                    <a:pt x="225" y="266"/>
                    <a:pt x="225" y="168"/>
                    <a:pt x="225" y="69"/>
                  </a:cubicBezTo>
                  <a:cubicBezTo>
                    <a:pt x="225" y="69"/>
                    <a:pt x="225" y="69"/>
                    <a:pt x="225" y="68"/>
                  </a:cubicBezTo>
                  <a:cubicBezTo>
                    <a:pt x="225" y="67"/>
                    <a:pt x="225" y="66"/>
                    <a:pt x="223" y="67"/>
                  </a:cubicBezTo>
                  <a:cubicBezTo>
                    <a:pt x="218" y="68"/>
                    <a:pt x="212" y="69"/>
                    <a:pt x="207" y="71"/>
                  </a:cubicBezTo>
                  <a:cubicBezTo>
                    <a:pt x="164" y="81"/>
                    <a:pt x="122" y="91"/>
                    <a:pt x="80" y="101"/>
                  </a:cubicBezTo>
                  <a:cubicBezTo>
                    <a:pt x="78" y="102"/>
                    <a:pt x="77" y="102"/>
                    <a:pt x="77" y="104"/>
                  </a:cubicBezTo>
                  <a:cubicBezTo>
                    <a:pt x="77" y="171"/>
                    <a:pt x="77" y="237"/>
                    <a:pt x="77" y="304"/>
                  </a:cubicBezTo>
                  <a:cubicBezTo>
                    <a:pt x="77" y="306"/>
                    <a:pt x="77" y="307"/>
                    <a:pt x="75" y="307"/>
                  </a:cubicBezTo>
                  <a:cubicBezTo>
                    <a:pt x="55" y="315"/>
                    <a:pt x="35" y="323"/>
                    <a:pt x="15" y="330"/>
                  </a:cubicBezTo>
                  <a:cubicBezTo>
                    <a:pt x="11" y="332"/>
                    <a:pt x="6" y="334"/>
                    <a:pt x="2" y="336"/>
                  </a:cubicBezTo>
                  <a:cubicBezTo>
                    <a:pt x="2" y="336"/>
                    <a:pt x="1" y="336"/>
                    <a:pt x="1" y="336"/>
                  </a:cubicBezTo>
                  <a:close/>
                  <a:moveTo>
                    <a:pt x="939" y="71"/>
                  </a:moveTo>
                  <a:cubicBezTo>
                    <a:pt x="939" y="70"/>
                    <a:pt x="938" y="69"/>
                    <a:pt x="936" y="69"/>
                  </a:cubicBezTo>
                  <a:cubicBezTo>
                    <a:pt x="932" y="67"/>
                    <a:pt x="927" y="67"/>
                    <a:pt x="922" y="66"/>
                  </a:cubicBezTo>
                  <a:cubicBezTo>
                    <a:pt x="910" y="66"/>
                    <a:pt x="899" y="67"/>
                    <a:pt x="889" y="73"/>
                  </a:cubicBezTo>
                  <a:cubicBezTo>
                    <a:pt x="870" y="85"/>
                    <a:pt x="861" y="102"/>
                    <a:pt x="861" y="124"/>
                  </a:cubicBezTo>
                  <a:cubicBezTo>
                    <a:pt x="860" y="134"/>
                    <a:pt x="860" y="144"/>
                    <a:pt x="860" y="154"/>
                  </a:cubicBezTo>
                  <a:cubicBezTo>
                    <a:pt x="860" y="156"/>
                    <a:pt x="860" y="156"/>
                    <a:pt x="859" y="156"/>
                  </a:cubicBezTo>
                  <a:cubicBezTo>
                    <a:pt x="837" y="156"/>
                    <a:pt x="815" y="156"/>
                    <a:pt x="793" y="156"/>
                  </a:cubicBezTo>
                  <a:cubicBezTo>
                    <a:pt x="791" y="156"/>
                    <a:pt x="791" y="156"/>
                    <a:pt x="791" y="154"/>
                  </a:cubicBezTo>
                  <a:cubicBezTo>
                    <a:pt x="791" y="146"/>
                    <a:pt x="791" y="137"/>
                    <a:pt x="791" y="128"/>
                  </a:cubicBezTo>
                  <a:cubicBezTo>
                    <a:pt x="791" y="121"/>
                    <a:pt x="791" y="114"/>
                    <a:pt x="794" y="108"/>
                  </a:cubicBezTo>
                  <a:cubicBezTo>
                    <a:pt x="797" y="99"/>
                    <a:pt x="803" y="94"/>
                    <a:pt x="812" y="92"/>
                  </a:cubicBezTo>
                  <a:cubicBezTo>
                    <a:pt x="821" y="90"/>
                    <a:pt x="830" y="91"/>
                    <a:pt x="838" y="94"/>
                  </a:cubicBezTo>
                  <a:cubicBezTo>
                    <a:pt x="838" y="95"/>
                    <a:pt x="839" y="95"/>
                    <a:pt x="840" y="95"/>
                  </a:cubicBezTo>
                  <a:cubicBezTo>
                    <a:pt x="840" y="87"/>
                    <a:pt x="840" y="79"/>
                    <a:pt x="840" y="71"/>
                  </a:cubicBezTo>
                  <a:cubicBezTo>
                    <a:pt x="840" y="70"/>
                    <a:pt x="839" y="69"/>
                    <a:pt x="838" y="69"/>
                  </a:cubicBezTo>
                  <a:cubicBezTo>
                    <a:pt x="833" y="67"/>
                    <a:pt x="828" y="67"/>
                    <a:pt x="823" y="66"/>
                  </a:cubicBezTo>
                  <a:cubicBezTo>
                    <a:pt x="812" y="66"/>
                    <a:pt x="802" y="67"/>
                    <a:pt x="792" y="72"/>
                  </a:cubicBezTo>
                  <a:cubicBezTo>
                    <a:pt x="772" y="83"/>
                    <a:pt x="763" y="101"/>
                    <a:pt x="762" y="123"/>
                  </a:cubicBezTo>
                  <a:cubicBezTo>
                    <a:pt x="762" y="133"/>
                    <a:pt x="762" y="144"/>
                    <a:pt x="762" y="154"/>
                  </a:cubicBezTo>
                  <a:cubicBezTo>
                    <a:pt x="762" y="156"/>
                    <a:pt x="762" y="156"/>
                    <a:pt x="760" y="156"/>
                  </a:cubicBezTo>
                  <a:cubicBezTo>
                    <a:pt x="751" y="156"/>
                    <a:pt x="742" y="156"/>
                    <a:pt x="733" y="156"/>
                  </a:cubicBezTo>
                  <a:cubicBezTo>
                    <a:pt x="732" y="156"/>
                    <a:pt x="731" y="157"/>
                    <a:pt x="731" y="158"/>
                  </a:cubicBezTo>
                  <a:cubicBezTo>
                    <a:pt x="731" y="165"/>
                    <a:pt x="731" y="172"/>
                    <a:pt x="731" y="179"/>
                  </a:cubicBezTo>
                  <a:cubicBezTo>
                    <a:pt x="731" y="180"/>
                    <a:pt x="732" y="181"/>
                    <a:pt x="733" y="181"/>
                  </a:cubicBezTo>
                  <a:cubicBezTo>
                    <a:pt x="742" y="181"/>
                    <a:pt x="750" y="181"/>
                    <a:pt x="758" y="181"/>
                  </a:cubicBezTo>
                  <a:cubicBezTo>
                    <a:pt x="762" y="181"/>
                    <a:pt x="762" y="181"/>
                    <a:pt x="762" y="185"/>
                  </a:cubicBezTo>
                  <a:cubicBezTo>
                    <a:pt x="762" y="234"/>
                    <a:pt x="762" y="284"/>
                    <a:pt x="762" y="333"/>
                  </a:cubicBezTo>
                  <a:cubicBezTo>
                    <a:pt x="762" y="335"/>
                    <a:pt x="762" y="336"/>
                    <a:pt x="764" y="336"/>
                  </a:cubicBezTo>
                  <a:cubicBezTo>
                    <a:pt x="772" y="335"/>
                    <a:pt x="780" y="335"/>
                    <a:pt x="788" y="336"/>
                  </a:cubicBezTo>
                  <a:cubicBezTo>
                    <a:pt x="790" y="336"/>
                    <a:pt x="791" y="335"/>
                    <a:pt x="791" y="333"/>
                  </a:cubicBezTo>
                  <a:cubicBezTo>
                    <a:pt x="791" y="283"/>
                    <a:pt x="791" y="233"/>
                    <a:pt x="791" y="183"/>
                  </a:cubicBezTo>
                  <a:cubicBezTo>
                    <a:pt x="791" y="181"/>
                    <a:pt x="791" y="181"/>
                    <a:pt x="793" y="181"/>
                  </a:cubicBezTo>
                  <a:cubicBezTo>
                    <a:pt x="815" y="181"/>
                    <a:pt x="836" y="181"/>
                    <a:pt x="858" y="181"/>
                  </a:cubicBezTo>
                  <a:cubicBezTo>
                    <a:pt x="860" y="181"/>
                    <a:pt x="860" y="181"/>
                    <a:pt x="860" y="184"/>
                  </a:cubicBezTo>
                  <a:cubicBezTo>
                    <a:pt x="860" y="233"/>
                    <a:pt x="860" y="283"/>
                    <a:pt x="860" y="333"/>
                  </a:cubicBezTo>
                  <a:cubicBezTo>
                    <a:pt x="860" y="335"/>
                    <a:pt x="861" y="336"/>
                    <a:pt x="863" y="336"/>
                  </a:cubicBezTo>
                  <a:cubicBezTo>
                    <a:pt x="871" y="335"/>
                    <a:pt x="878" y="336"/>
                    <a:pt x="886" y="336"/>
                  </a:cubicBezTo>
                  <a:cubicBezTo>
                    <a:pt x="889" y="336"/>
                    <a:pt x="889" y="336"/>
                    <a:pt x="889" y="332"/>
                  </a:cubicBezTo>
                  <a:cubicBezTo>
                    <a:pt x="889" y="283"/>
                    <a:pt x="889" y="233"/>
                    <a:pt x="889" y="183"/>
                  </a:cubicBezTo>
                  <a:cubicBezTo>
                    <a:pt x="889" y="181"/>
                    <a:pt x="890" y="181"/>
                    <a:pt x="892" y="181"/>
                  </a:cubicBezTo>
                  <a:cubicBezTo>
                    <a:pt x="904" y="181"/>
                    <a:pt x="917" y="181"/>
                    <a:pt x="929" y="181"/>
                  </a:cubicBezTo>
                  <a:cubicBezTo>
                    <a:pt x="931" y="181"/>
                    <a:pt x="931" y="180"/>
                    <a:pt x="931" y="179"/>
                  </a:cubicBezTo>
                  <a:cubicBezTo>
                    <a:pt x="931" y="172"/>
                    <a:pt x="931" y="165"/>
                    <a:pt x="931" y="159"/>
                  </a:cubicBezTo>
                  <a:cubicBezTo>
                    <a:pt x="931" y="157"/>
                    <a:pt x="931" y="156"/>
                    <a:pt x="929" y="156"/>
                  </a:cubicBezTo>
                  <a:cubicBezTo>
                    <a:pt x="916" y="156"/>
                    <a:pt x="904" y="156"/>
                    <a:pt x="892" y="156"/>
                  </a:cubicBezTo>
                  <a:cubicBezTo>
                    <a:pt x="890" y="156"/>
                    <a:pt x="889" y="156"/>
                    <a:pt x="889" y="154"/>
                  </a:cubicBezTo>
                  <a:cubicBezTo>
                    <a:pt x="889" y="146"/>
                    <a:pt x="889" y="138"/>
                    <a:pt x="889" y="129"/>
                  </a:cubicBezTo>
                  <a:cubicBezTo>
                    <a:pt x="889" y="124"/>
                    <a:pt x="890" y="119"/>
                    <a:pt x="891" y="114"/>
                  </a:cubicBezTo>
                  <a:cubicBezTo>
                    <a:pt x="894" y="98"/>
                    <a:pt x="905" y="89"/>
                    <a:pt x="922" y="91"/>
                  </a:cubicBezTo>
                  <a:cubicBezTo>
                    <a:pt x="928" y="91"/>
                    <a:pt x="933" y="93"/>
                    <a:pt x="938" y="95"/>
                  </a:cubicBezTo>
                  <a:cubicBezTo>
                    <a:pt x="938" y="87"/>
                    <a:pt x="938" y="79"/>
                    <a:pt x="939" y="71"/>
                  </a:cubicBezTo>
                  <a:close/>
                  <a:moveTo>
                    <a:pt x="712" y="194"/>
                  </a:moveTo>
                  <a:cubicBezTo>
                    <a:pt x="712" y="188"/>
                    <a:pt x="711" y="182"/>
                    <a:pt x="710" y="177"/>
                  </a:cubicBezTo>
                  <a:cubicBezTo>
                    <a:pt x="709" y="169"/>
                    <a:pt x="706" y="160"/>
                    <a:pt x="703" y="152"/>
                  </a:cubicBezTo>
                  <a:cubicBezTo>
                    <a:pt x="698" y="139"/>
                    <a:pt x="691" y="126"/>
                    <a:pt x="681" y="115"/>
                  </a:cubicBezTo>
                  <a:cubicBezTo>
                    <a:pt x="673" y="107"/>
                    <a:pt x="665" y="101"/>
                    <a:pt x="655" y="95"/>
                  </a:cubicBezTo>
                  <a:cubicBezTo>
                    <a:pt x="638" y="85"/>
                    <a:pt x="620" y="81"/>
                    <a:pt x="601" y="80"/>
                  </a:cubicBezTo>
                  <a:cubicBezTo>
                    <a:pt x="596" y="80"/>
                    <a:pt x="591" y="80"/>
                    <a:pt x="587" y="81"/>
                  </a:cubicBezTo>
                  <a:cubicBezTo>
                    <a:pt x="581" y="81"/>
                    <a:pt x="575" y="82"/>
                    <a:pt x="569" y="83"/>
                  </a:cubicBezTo>
                  <a:cubicBezTo>
                    <a:pt x="561" y="85"/>
                    <a:pt x="552" y="87"/>
                    <a:pt x="544" y="91"/>
                  </a:cubicBezTo>
                  <a:cubicBezTo>
                    <a:pt x="533" y="96"/>
                    <a:pt x="523" y="102"/>
                    <a:pt x="514" y="111"/>
                  </a:cubicBezTo>
                  <a:cubicBezTo>
                    <a:pt x="509" y="114"/>
                    <a:pt x="506" y="119"/>
                    <a:pt x="503" y="123"/>
                  </a:cubicBezTo>
                  <a:cubicBezTo>
                    <a:pt x="492" y="137"/>
                    <a:pt x="485" y="153"/>
                    <a:pt x="480" y="170"/>
                  </a:cubicBezTo>
                  <a:cubicBezTo>
                    <a:pt x="477" y="181"/>
                    <a:pt x="476" y="193"/>
                    <a:pt x="475" y="204"/>
                  </a:cubicBezTo>
                  <a:cubicBezTo>
                    <a:pt x="475" y="214"/>
                    <a:pt x="475" y="224"/>
                    <a:pt x="477" y="234"/>
                  </a:cubicBezTo>
                  <a:cubicBezTo>
                    <a:pt x="478" y="248"/>
                    <a:pt x="482" y="260"/>
                    <a:pt x="487" y="273"/>
                  </a:cubicBezTo>
                  <a:cubicBezTo>
                    <a:pt x="494" y="289"/>
                    <a:pt x="504" y="302"/>
                    <a:pt x="517" y="313"/>
                  </a:cubicBezTo>
                  <a:cubicBezTo>
                    <a:pt x="525" y="321"/>
                    <a:pt x="534" y="326"/>
                    <a:pt x="544" y="331"/>
                  </a:cubicBezTo>
                  <a:cubicBezTo>
                    <a:pt x="557" y="336"/>
                    <a:pt x="571" y="339"/>
                    <a:pt x="585" y="340"/>
                  </a:cubicBezTo>
                  <a:cubicBezTo>
                    <a:pt x="593" y="340"/>
                    <a:pt x="601" y="340"/>
                    <a:pt x="609" y="339"/>
                  </a:cubicBezTo>
                  <a:cubicBezTo>
                    <a:pt x="616" y="338"/>
                    <a:pt x="624" y="337"/>
                    <a:pt x="631" y="335"/>
                  </a:cubicBezTo>
                  <a:cubicBezTo>
                    <a:pt x="653" y="328"/>
                    <a:pt x="670" y="317"/>
                    <a:pt x="684" y="299"/>
                  </a:cubicBezTo>
                  <a:cubicBezTo>
                    <a:pt x="693" y="289"/>
                    <a:pt x="699" y="276"/>
                    <a:pt x="704" y="263"/>
                  </a:cubicBezTo>
                  <a:cubicBezTo>
                    <a:pt x="707" y="255"/>
                    <a:pt x="709" y="246"/>
                    <a:pt x="710" y="237"/>
                  </a:cubicBezTo>
                  <a:cubicBezTo>
                    <a:pt x="712" y="230"/>
                    <a:pt x="712" y="222"/>
                    <a:pt x="713" y="215"/>
                  </a:cubicBezTo>
                  <a:cubicBezTo>
                    <a:pt x="713" y="210"/>
                    <a:pt x="713" y="205"/>
                    <a:pt x="713" y="200"/>
                  </a:cubicBezTo>
                  <a:cubicBezTo>
                    <a:pt x="713" y="198"/>
                    <a:pt x="712" y="196"/>
                    <a:pt x="712" y="194"/>
                  </a:cubicBezTo>
                  <a:close/>
                  <a:moveTo>
                    <a:pt x="526" y="142"/>
                  </a:moveTo>
                  <a:cubicBezTo>
                    <a:pt x="533" y="132"/>
                    <a:pt x="542" y="124"/>
                    <a:pt x="552" y="118"/>
                  </a:cubicBezTo>
                  <a:cubicBezTo>
                    <a:pt x="563" y="112"/>
                    <a:pt x="575" y="108"/>
                    <a:pt x="588" y="107"/>
                  </a:cubicBezTo>
                  <a:cubicBezTo>
                    <a:pt x="600" y="106"/>
                    <a:pt x="612" y="107"/>
                    <a:pt x="624" y="111"/>
                  </a:cubicBezTo>
                  <a:cubicBezTo>
                    <a:pt x="634" y="114"/>
                    <a:pt x="642" y="119"/>
                    <a:pt x="650" y="125"/>
                  </a:cubicBezTo>
                  <a:cubicBezTo>
                    <a:pt x="659" y="133"/>
                    <a:pt x="665" y="142"/>
                    <a:pt x="670" y="152"/>
                  </a:cubicBezTo>
                  <a:cubicBezTo>
                    <a:pt x="676" y="163"/>
                    <a:pt x="679" y="174"/>
                    <a:pt x="680" y="186"/>
                  </a:cubicBezTo>
                  <a:cubicBezTo>
                    <a:pt x="682" y="196"/>
                    <a:pt x="682" y="206"/>
                    <a:pt x="682" y="216"/>
                  </a:cubicBezTo>
                  <a:cubicBezTo>
                    <a:pt x="681" y="236"/>
                    <a:pt x="678" y="255"/>
                    <a:pt x="668" y="273"/>
                  </a:cubicBezTo>
                  <a:cubicBezTo>
                    <a:pt x="654" y="296"/>
                    <a:pt x="634" y="309"/>
                    <a:pt x="608" y="312"/>
                  </a:cubicBezTo>
                  <a:cubicBezTo>
                    <a:pt x="599" y="313"/>
                    <a:pt x="590" y="314"/>
                    <a:pt x="581" y="313"/>
                  </a:cubicBezTo>
                  <a:cubicBezTo>
                    <a:pt x="573" y="312"/>
                    <a:pt x="566" y="309"/>
                    <a:pt x="559" y="306"/>
                  </a:cubicBezTo>
                  <a:cubicBezTo>
                    <a:pt x="551" y="303"/>
                    <a:pt x="543" y="298"/>
                    <a:pt x="537" y="292"/>
                  </a:cubicBezTo>
                  <a:cubicBezTo>
                    <a:pt x="530" y="286"/>
                    <a:pt x="525" y="279"/>
                    <a:pt x="521" y="272"/>
                  </a:cubicBezTo>
                  <a:cubicBezTo>
                    <a:pt x="515" y="261"/>
                    <a:pt x="511" y="250"/>
                    <a:pt x="509" y="239"/>
                  </a:cubicBezTo>
                  <a:cubicBezTo>
                    <a:pt x="508" y="233"/>
                    <a:pt x="507" y="228"/>
                    <a:pt x="507" y="223"/>
                  </a:cubicBezTo>
                  <a:cubicBezTo>
                    <a:pt x="506" y="218"/>
                    <a:pt x="506" y="213"/>
                    <a:pt x="506" y="206"/>
                  </a:cubicBezTo>
                  <a:cubicBezTo>
                    <a:pt x="507" y="184"/>
                    <a:pt x="512" y="162"/>
                    <a:pt x="526" y="142"/>
                  </a:cubicBezTo>
                  <a:close/>
                  <a:moveTo>
                    <a:pt x="1719" y="90"/>
                  </a:moveTo>
                  <a:cubicBezTo>
                    <a:pt x="1719" y="88"/>
                    <a:pt x="1719" y="87"/>
                    <a:pt x="1717" y="86"/>
                  </a:cubicBezTo>
                  <a:cubicBezTo>
                    <a:pt x="1708" y="83"/>
                    <a:pt x="1698" y="81"/>
                    <a:pt x="1688" y="81"/>
                  </a:cubicBezTo>
                  <a:cubicBezTo>
                    <a:pt x="1674" y="80"/>
                    <a:pt x="1661" y="80"/>
                    <a:pt x="1647" y="85"/>
                  </a:cubicBezTo>
                  <a:cubicBezTo>
                    <a:pt x="1626" y="93"/>
                    <a:pt x="1611" y="107"/>
                    <a:pt x="1599" y="126"/>
                  </a:cubicBezTo>
                  <a:cubicBezTo>
                    <a:pt x="1585" y="148"/>
                    <a:pt x="1579" y="173"/>
                    <a:pt x="1576" y="199"/>
                  </a:cubicBezTo>
                  <a:cubicBezTo>
                    <a:pt x="1575" y="217"/>
                    <a:pt x="1575" y="235"/>
                    <a:pt x="1577" y="253"/>
                  </a:cubicBezTo>
                  <a:cubicBezTo>
                    <a:pt x="1579" y="269"/>
                    <a:pt x="1583" y="285"/>
                    <a:pt x="1590" y="299"/>
                  </a:cubicBezTo>
                  <a:cubicBezTo>
                    <a:pt x="1597" y="312"/>
                    <a:pt x="1606" y="323"/>
                    <a:pt x="1619" y="331"/>
                  </a:cubicBezTo>
                  <a:cubicBezTo>
                    <a:pt x="1634" y="339"/>
                    <a:pt x="1650" y="341"/>
                    <a:pt x="1667" y="339"/>
                  </a:cubicBezTo>
                  <a:cubicBezTo>
                    <a:pt x="1694" y="335"/>
                    <a:pt x="1714" y="321"/>
                    <a:pt x="1726" y="296"/>
                  </a:cubicBezTo>
                  <a:cubicBezTo>
                    <a:pt x="1735" y="276"/>
                    <a:pt x="1737" y="256"/>
                    <a:pt x="1733" y="235"/>
                  </a:cubicBezTo>
                  <a:cubicBezTo>
                    <a:pt x="1729" y="216"/>
                    <a:pt x="1720" y="201"/>
                    <a:pt x="1704" y="190"/>
                  </a:cubicBezTo>
                  <a:cubicBezTo>
                    <a:pt x="1693" y="183"/>
                    <a:pt x="1681" y="179"/>
                    <a:pt x="1668" y="179"/>
                  </a:cubicBezTo>
                  <a:cubicBezTo>
                    <a:pt x="1657" y="178"/>
                    <a:pt x="1647" y="179"/>
                    <a:pt x="1637" y="183"/>
                  </a:cubicBezTo>
                  <a:cubicBezTo>
                    <a:pt x="1623" y="189"/>
                    <a:pt x="1613" y="199"/>
                    <a:pt x="1607" y="212"/>
                  </a:cubicBezTo>
                  <a:cubicBezTo>
                    <a:pt x="1606" y="213"/>
                    <a:pt x="1606" y="214"/>
                    <a:pt x="1605" y="214"/>
                  </a:cubicBezTo>
                  <a:cubicBezTo>
                    <a:pt x="1605" y="213"/>
                    <a:pt x="1605" y="212"/>
                    <a:pt x="1605" y="211"/>
                  </a:cubicBezTo>
                  <a:cubicBezTo>
                    <a:pt x="1605" y="200"/>
                    <a:pt x="1606" y="188"/>
                    <a:pt x="1608" y="176"/>
                  </a:cubicBezTo>
                  <a:cubicBezTo>
                    <a:pt x="1612" y="160"/>
                    <a:pt x="1618" y="144"/>
                    <a:pt x="1628" y="131"/>
                  </a:cubicBezTo>
                  <a:cubicBezTo>
                    <a:pt x="1636" y="119"/>
                    <a:pt x="1647" y="111"/>
                    <a:pt x="1660" y="107"/>
                  </a:cubicBezTo>
                  <a:cubicBezTo>
                    <a:pt x="1676" y="103"/>
                    <a:pt x="1692" y="105"/>
                    <a:pt x="1708" y="110"/>
                  </a:cubicBezTo>
                  <a:cubicBezTo>
                    <a:pt x="1712" y="111"/>
                    <a:pt x="1715" y="113"/>
                    <a:pt x="1719" y="115"/>
                  </a:cubicBezTo>
                  <a:cubicBezTo>
                    <a:pt x="1719" y="106"/>
                    <a:pt x="1719" y="98"/>
                    <a:pt x="1719" y="90"/>
                  </a:cubicBezTo>
                  <a:close/>
                  <a:moveTo>
                    <a:pt x="1634" y="208"/>
                  </a:moveTo>
                  <a:cubicBezTo>
                    <a:pt x="1649" y="200"/>
                    <a:pt x="1675" y="201"/>
                    <a:pt x="1689" y="215"/>
                  </a:cubicBezTo>
                  <a:cubicBezTo>
                    <a:pt x="1697" y="222"/>
                    <a:pt x="1701" y="231"/>
                    <a:pt x="1703" y="241"/>
                  </a:cubicBezTo>
                  <a:cubicBezTo>
                    <a:pt x="1706" y="256"/>
                    <a:pt x="1706" y="271"/>
                    <a:pt x="1701" y="285"/>
                  </a:cubicBezTo>
                  <a:cubicBezTo>
                    <a:pt x="1695" y="300"/>
                    <a:pt x="1684" y="311"/>
                    <a:pt x="1668" y="314"/>
                  </a:cubicBezTo>
                  <a:cubicBezTo>
                    <a:pt x="1657" y="317"/>
                    <a:pt x="1646" y="316"/>
                    <a:pt x="1636" y="310"/>
                  </a:cubicBezTo>
                  <a:cubicBezTo>
                    <a:pt x="1626" y="305"/>
                    <a:pt x="1619" y="296"/>
                    <a:pt x="1614" y="286"/>
                  </a:cubicBezTo>
                  <a:cubicBezTo>
                    <a:pt x="1609" y="276"/>
                    <a:pt x="1607" y="266"/>
                    <a:pt x="1607" y="255"/>
                  </a:cubicBezTo>
                  <a:cubicBezTo>
                    <a:pt x="1607" y="234"/>
                    <a:pt x="1616" y="218"/>
                    <a:pt x="1634" y="208"/>
                  </a:cubicBezTo>
                  <a:close/>
                  <a:moveTo>
                    <a:pt x="1313" y="297"/>
                  </a:moveTo>
                  <a:cubicBezTo>
                    <a:pt x="1293" y="312"/>
                    <a:pt x="1272" y="318"/>
                    <a:pt x="1248" y="314"/>
                  </a:cubicBezTo>
                  <a:cubicBezTo>
                    <a:pt x="1230" y="312"/>
                    <a:pt x="1217" y="304"/>
                    <a:pt x="1209" y="288"/>
                  </a:cubicBezTo>
                  <a:cubicBezTo>
                    <a:pt x="1203" y="278"/>
                    <a:pt x="1201" y="267"/>
                    <a:pt x="1201" y="256"/>
                  </a:cubicBezTo>
                  <a:cubicBezTo>
                    <a:pt x="1201" y="254"/>
                    <a:pt x="1201" y="253"/>
                    <a:pt x="1203" y="253"/>
                  </a:cubicBezTo>
                  <a:cubicBezTo>
                    <a:pt x="1244" y="253"/>
                    <a:pt x="1284" y="253"/>
                    <a:pt x="1325" y="253"/>
                  </a:cubicBezTo>
                  <a:cubicBezTo>
                    <a:pt x="1327" y="253"/>
                    <a:pt x="1327" y="253"/>
                    <a:pt x="1327" y="251"/>
                  </a:cubicBezTo>
                  <a:cubicBezTo>
                    <a:pt x="1327" y="245"/>
                    <a:pt x="1327" y="240"/>
                    <a:pt x="1327" y="234"/>
                  </a:cubicBezTo>
                  <a:cubicBezTo>
                    <a:pt x="1327" y="223"/>
                    <a:pt x="1326" y="212"/>
                    <a:pt x="1322" y="201"/>
                  </a:cubicBezTo>
                  <a:cubicBezTo>
                    <a:pt x="1317" y="185"/>
                    <a:pt x="1308" y="171"/>
                    <a:pt x="1292" y="162"/>
                  </a:cubicBezTo>
                  <a:cubicBezTo>
                    <a:pt x="1272" y="150"/>
                    <a:pt x="1249" y="149"/>
                    <a:pt x="1227" y="156"/>
                  </a:cubicBezTo>
                  <a:cubicBezTo>
                    <a:pt x="1205" y="164"/>
                    <a:pt x="1190" y="179"/>
                    <a:pt x="1181" y="200"/>
                  </a:cubicBezTo>
                  <a:cubicBezTo>
                    <a:pt x="1173" y="216"/>
                    <a:pt x="1170" y="234"/>
                    <a:pt x="1171" y="252"/>
                  </a:cubicBezTo>
                  <a:cubicBezTo>
                    <a:pt x="1171" y="266"/>
                    <a:pt x="1173" y="280"/>
                    <a:pt x="1179" y="293"/>
                  </a:cubicBezTo>
                  <a:cubicBezTo>
                    <a:pt x="1189" y="319"/>
                    <a:pt x="1208" y="334"/>
                    <a:pt x="1236" y="339"/>
                  </a:cubicBezTo>
                  <a:cubicBezTo>
                    <a:pt x="1250" y="341"/>
                    <a:pt x="1264" y="340"/>
                    <a:pt x="1277" y="338"/>
                  </a:cubicBezTo>
                  <a:cubicBezTo>
                    <a:pt x="1290" y="336"/>
                    <a:pt x="1302" y="331"/>
                    <a:pt x="1313" y="324"/>
                  </a:cubicBezTo>
                  <a:cubicBezTo>
                    <a:pt x="1314" y="323"/>
                    <a:pt x="1315" y="322"/>
                    <a:pt x="1315" y="320"/>
                  </a:cubicBezTo>
                  <a:cubicBezTo>
                    <a:pt x="1315" y="313"/>
                    <a:pt x="1315" y="306"/>
                    <a:pt x="1315" y="298"/>
                  </a:cubicBezTo>
                  <a:cubicBezTo>
                    <a:pt x="1315" y="297"/>
                    <a:pt x="1315" y="297"/>
                    <a:pt x="1314" y="296"/>
                  </a:cubicBezTo>
                  <a:cubicBezTo>
                    <a:pt x="1314" y="296"/>
                    <a:pt x="1313" y="297"/>
                    <a:pt x="1313" y="297"/>
                  </a:cubicBezTo>
                  <a:close/>
                  <a:moveTo>
                    <a:pt x="1203" y="229"/>
                  </a:moveTo>
                  <a:cubicBezTo>
                    <a:pt x="1201" y="229"/>
                    <a:pt x="1201" y="228"/>
                    <a:pt x="1201" y="226"/>
                  </a:cubicBezTo>
                  <a:cubicBezTo>
                    <a:pt x="1205" y="210"/>
                    <a:pt x="1212" y="195"/>
                    <a:pt x="1226" y="185"/>
                  </a:cubicBezTo>
                  <a:cubicBezTo>
                    <a:pt x="1241" y="174"/>
                    <a:pt x="1264" y="174"/>
                    <a:pt x="1279" y="184"/>
                  </a:cubicBezTo>
                  <a:cubicBezTo>
                    <a:pt x="1288" y="191"/>
                    <a:pt x="1293" y="200"/>
                    <a:pt x="1296" y="211"/>
                  </a:cubicBezTo>
                  <a:cubicBezTo>
                    <a:pt x="1297" y="216"/>
                    <a:pt x="1297" y="221"/>
                    <a:pt x="1298" y="227"/>
                  </a:cubicBezTo>
                  <a:cubicBezTo>
                    <a:pt x="1298" y="228"/>
                    <a:pt x="1297" y="229"/>
                    <a:pt x="1295" y="229"/>
                  </a:cubicBezTo>
                  <a:cubicBezTo>
                    <a:pt x="1280" y="229"/>
                    <a:pt x="1265" y="229"/>
                    <a:pt x="1249" y="229"/>
                  </a:cubicBezTo>
                  <a:cubicBezTo>
                    <a:pt x="1234" y="229"/>
                    <a:pt x="1219" y="229"/>
                    <a:pt x="1203" y="229"/>
                  </a:cubicBezTo>
                  <a:close/>
                  <a:moveTo>
                    <a:pt x="1763" y="324"/>
                  </a:moveTo>
                  <a:cubicBezTo>
                    <a:pt x="1763" y="330"/>
                    <a:pt x="1763" y="330"/>
                    <a:pt x="1769" y="333"/>
                  </a:cubicBezTo>
                  <a:cubicBezTo>
                    <a:pt x="1780" y="337"/>
                    <a:pt x="1791" y="339"/>
                    <a:pt x="1803" y="340"/>
                  </a:cubicBezTo>
                  <a:cubicBezTo>
                    <a:pt x="1818" y="341"/>
                    <a:pt x="1832" y="340"/>
                    <a:pt x="1846" y="336"/>
                  </a:cubicBezTo>
                  <a:cubicBezTo>
                    <a:pt x="1871" y="329"/>
                    <a:pt x="1889" y="314"/>
                    <a:pt x="1898" y="291"/>
                  </a:cubicBezTo>
                  <a:cubicBezTo>
                    <a:pt x="1905" y="274"/>
                    <a:pt x="1905" y="257"/>
                    <a:pt x="1902" y="239"/>
                  </a:cubicBezTo>
                  <a:cubicBezTo>
                    <a:pt x="1899" y="224"/>
                    <a:pt x="1891" y="211"/>
                    <a:pt x="1879" y="201"/>
                  </a:cubicBezTo>
                  <a:cubicBezTo>
                    <a:pt x="1861" y="187"/>
                    <a:pt x="1840" y="183"/>
                    <a:pt x="1819" y="183"/>
                  </a:cubicBezTo>
                  <a:cubicBezTo>
                    <a:pt x="1812" y="183"/>
                    <a:pt x="1805" y="184"/>
                    <a:pt x="1798" y="184"/>
                  </a:cubicBezTo>
                  <a:cubicBezTo>
                    <a:pt x="1796" y="184"/>
                    <a:pt x="1796" y="184"/>
                    <a:pt x="1796" y="182"/>
                  </a:cubicBezTo>
                  <a:cubicBezTo>
                    <a:pt x="1796" y="179"/>
                    <a:pt x="1796" y="175"/>
                    <a:pt x="1797" y="171"/>
                  </a:cubicBezTo>
                  <a:cubicBezTo>
                    <a:pt x="1798" y="152"/>
                    <a:pt x="1799" y="133"/>
                    <a:pt x="1801" y="113"/>
                  </a:cubicBezTo>
                  <a:cubicBezTo>
                    <a:pt x="1801" y="111"/>
                    <a:pt x="1801" y="110"/>
                    <a:pt x="1804" y="110"/>
                  </a:cubicBezTo>
                  <a:cubicBezTo>
                    <a:pt x="1832" y="111"/>
                    <a:pt x="1861" y="110"/>
                    <a:pt x="1890" y="111"/>
                  </a:cubicBezTo>
                  <a:cubicBezTo>
                    <a:pt x="1892" y="111"/>
                    <a:pt x="1892" y="110"/>
                    <a:pt x="1892" y="108"/>
                  </a:cubicBezTo>
                  <a:cubicBezTo>
                    <a:pt x="1892" y="101"/>
                    <a:pt x="1892" y="94"/>
                    <a:pt x="1892" y="87"/>
                  </a:cubicBezTo>
                  <a:cubicBezTo>
                    <a:pt x="1892" y="85"/>
                    <a:pt x="1892" y="84"/>
                    <a:pt x="1889" y="84"/>
                  </a:cubicBezTo>
                  <a:cubicBezTo>
                    <a:pt x="1853" y="84"/>
                    <a:pt x="1816" y="85"/>
                    <a:pt x="1779" y="84"/>
                  </a:cubicBezTo>
                  <a:cubicBezTo>
                    <a:pt x="1776" y="84"/>
                    <a:pt x="1776" y="85"/>
                    <a:pt x="1776" y="87"/>
                  </a:cubicBezTo>
                  <a:cubicBezTo>
                    <a:pt x="1774" y="107"/>
                    <a:pt x="1773" y="126"/>
                    <a:pt x="1772" y="145"/>
                  </a:cubicBezTo>
                  <a:cubicBezTo>
                    <a:pt x="1770" y="166"/>
                    <a:pt x="1769" y="188"/>
                    <a:pt x="1767" y="209"/>
                  </a:cubicBezTo>
                  <a:cubicBezTo>
                    <a:pt x="1767" y="210"/>
                    <a:pt x="1768" y="211"/>
                    <a:pt x="1769" y="210"/>
                  </a:cubicBezTo>
                  <a:cubicBezTo>
                    <a:pt x="1778" y="209"/>
                    <a:pt x="1787" y="209"/>
                    <a:pt x="1796" y="209"/>
                  </a:cubicBezTo>
                  <a:cubicBezTo>
                    <a:pt x="1807" y="208"/>
                    <a:pt x="1818" y="208"/>
                    <a:pt x="1830" y="210"/>
                  </a:cubicBezTo>
                  <a:cubicBezTo>
                    <a:pt x="1840" y="212"/>
                    <a:pt x="1850" y="216"/>
                    <a:pt x="1858" y="223"/>
                  </a:cubicBezTo>
                  <a:cubicBezTo>
                    <a:pt x="1869" y="232"/>
                    <a:pt x="1874" y="245"/>
                    <a:pt x="1874" y="259"/>
                  </a:cubicBezTo>
                  <a:cubicBezTo>
                    <a:pt x="1875" y="286"/>
                    <a:pt x="1859" y="307"/>
                    <a:pt x="1833" y="313"/>
                  </a:cubicBezTo>
                  <a:cubicBezTo>
                    <a:pt x="1815" y="317"/>
                    <a:pt x="1797" y="315"/>
                    <a:pt x="1780" y="308"/>
                  </a:cubicBezTo>
                  <a:cubicBezTo>
                    <a:pt x="1774" y="306"/>
                    <a:pt x="1769" y="303"/>
                    <a:pt x="1763" y="299"/>
                  </a:cubicBezTo>
                  <a:cubicBezTo>
                    <a:pt x="1763" y="307"/>
                    <a:pt x="1763" y="315"/>
                    <a:pt x="1763" y="324"/>
                  </a:cubicBezTo>
                  <a:close/>
                  <a:moveTo>
                    <a:pt x="1413" y="120"/>
                  </a:moveTo>
                  <a:cubicBezTo>
                    <a:pt x="1432" y="107"/>
                    <a:pt x="1454" y="102"/>
                    <a:pt x="1477" y="106"/>
                  </a:cubicBezTo>
                  <a:cubicBezTo>
                    <a:pt x="1490" y="109"/>
                    <a:pt x="1500" y="117"/>
                    <a:pt x="1504" y="130"/>
                  </a:cubicBezTo>
                  <a:cubicBezTo>
                    <a:pt x="1507" y="137"/>
                    <a:pt x="1507" y="145"/>
                    <a:pt x="1507" y="152"/>
                  </a:cubicBezTo>
                  <a:cubicBezTo>
                    <a:pt x="1505" y="168"/>
                    <a:pt x="1498" y="180"/>
                    <a:pt x="1483" y="187"/>
                  </a:cubicBezTo>
                  <a:cubicBezTo>
                    <a:pt x="1474" y="191"/>
                    <a:pt x="1464" y="193"/>
                    <a:pt x="1454" y="193"/>
                  </a:cubicBezTo>
                  <a:cubicBezTo>
                    <a:pt x="1445" y="194"/>
                    <a:pt x="1436" y="193"/>
                    <a:pt x="1427" y="193"/>
                  </a:cubicBezTo>
                  <a:cubicBezTo>
                    <a:pt x="1426" y="193"/>
                    <a:pt x="1425" y="194"/>
                    <a:pt x="1425" y="196"/>
                  </a:cubicBezTo>
                  <a:cubicBezTo>
                    <a:pt x="1425" y="202"/>
                    <a:pt x="1425" y="209"/>
                    <a:pt x="1425" y="216"/>
                  </a:cubicBezTo>
                  <a:cubicBezTo>
                    <a:pt x="1425" y="218"/>
                    <a:pt x="1426" y="218"/>
                    <a:pt x="1427" y="218"/>
                  </a:cubicBezTo>
                  <a:cubicBezTo>
                    <a:pt x="1436" y="218"/>
                    <a:pt x="1445" y="218"/>
                    <a:pt x="1453" y="218"/>
                  </a:cubicBezTo>
                  <a:cubicBezTo>
                    <a:pt x="1464" y="218"/>
                    <a:pt x="1475" y="220"/>
                    <a:pt x="1485" y="224"/>
                  </a:cubicBezTo>
                  <a:cubicBezTo>
                    <a:pt x="1494" y="227"/>
                    <a:pt x="1503" y="232"/>
                    <a:pt x="1508" y="240"/>
                  </a:cubicBezTo>
                  <a:cubicBezTo>
                    <a:pt x="1517" y="253"/>
                    <a:pt x="1518" y="268"/>
                    <a:pt x="1514" y="282"/>
                  </a:cubicBezTo>
                  <a:cubicBezTo>
                    <a:pt x="1509" y="298"/>
                    <a:pt x="1497" y="308"/>
                    <a:pt x="1482" y="312"/>
                  </a:cubicBezTo>
                  <a:cubicBezTo>
                    <a:pt x="1453" y="320"/>
                    <a:pt x="1426" y="314"/>
                    <a:pt x="1402" y="297"/>
                  </a:cubicBezTo>
                  <a:cubicBezTo>
                    <a:pt x="1402" y="297"/>
                    <a:pt x="1401" y="296"/>
                    <a:pt x="1400" y="295"/>
                  </a:cubicBezTo>
                  <a:cubicBezTo>
                    <a:pt x="1400" y="306"/>
                    <a:pt x="1400" y="315"/>
                    <a:pt x="1400" y="325"/>
                  </a:cubicBezTo>
                  <a:cubicBezTo>
                    <a:pt x="1400" y="326"/>
                    <a:pt x="1401" y="327"/>
                    <a:pt x="1401" y="327"/>
                  </a:cubicBezTo>
                  <a:cubicBezTo>
                    <a:pt x="1406" y="330"/>
                    <a:pt x="1410" y="332"/>
                    <a:pt x="1415" y="334"/>
                  </a:cubicBezTo>
                  <a:cubicBezTo>
                    <a:pt x="1426" y="338"/>
                    <a:pt x="1437" y="339"/>
                    <a:pt x="1449" y="340"/>
                  </a:cubicBezTo>
                  <a:cubicBezTo>
                    <a:pt x="1464" y="341"/>
                    <a:pt x="1479" y="339"/>
                    <a:pt x="1494" y="334"/>
                  </a:cubicBezTo>
                  <a:cubicBezTo>
                    <a:pt x="1513" y="328"/>
                    <a:pt x="1528" y="317"/>
                    <a:pt x="1537" y="300"/>
                  </a:cubicBezTo>
                  <a:cubicBezTo>
                    <a:pt x="1543" y="289"/>
                    <a:pt x="1545" y="278"/>
                    <a:pt x="1545" y="267"/>
                  </a:cubicBezTo>
                  <a:cubicBezTo>
                    <a:pt x="1546" y="256"/>
                    <a:pt x="1544" y="246"/>
                    <a:pt x="1539" y="237"/>
                  </a:cubicBezTo>
                  <a:cubicBezTo>
                    <a:pt x="1530" y="221"/>
                    <a:pt x="1516" y="211"/>
                    <a:pt x="1498" y="207"/>
                  </a:cubicBezTo>
                  <a:cubicBezTo>
                    <a:pt x="1494" y="206"/>
                    <a:pt x="1490" y="205"/>
                    <a:pt x="1486" y="204"/>
                  </a:cubicBezTo>
                  <a:cubicBezTo>
                    <a:pt x="1487" y="203"/>
                    <a:pt x="1488" y="203"/>
                    <a:pt x="1489" y="203"/>
                  </a:cubicBezTo>
                  <a:cubicBezTo>
                    <a:pt x="1502" y="199"/>
                    <a:pt x="1513" y="194"/>
                    <a:pt x="1521" y="184"/>
                  </a:cubicBezTo>
                  <a:cubicBezTo>
                    <a:pt x="1537" y="165"/>
                    <a:pt x="1540" y="143"/>
                    <a:pt x="1533" y="121"/>
                  </a:cubicBezTo>
                  <a:cubicBezTo>
                    <a:pt x="1528" y="102"/>
                    <a:pt x="1514" y="92"/>
                    <a:pt x="1497" y="85"/>
                  </a:cubicBezTo>
                  <a:cubicBezTo>
                    <a:pt x="1486" y="81"/>
                    <a:pt x="1474" y="80"/>
                    <a:pt x="1462" y="80"/>
                  </a:cubicBezTo>
                  <a:cubicBezTo>
                    <a:pt x="1445" y="81"/>
                    <a:pt x="1429" y="84"/>
                    <a:pt x="1414" y="92"/>
                  </a:cubicBezTo>
                  <a:cubicBezTo>
                    <a:pt x="1411" y="94"/>
                    <a:pt x="1409" y="96"/>
                    <a:pt x="1410" y="100"/>
                  </a:cubicBezTo>
                  <a:cubicBezTo>
                    <a:pt x="1410" y="106"/>
                    <a:pt x="1410" y="113"/>
                    <a:pt x="1410" y="120"/>
                  </a:cubicBezTo>
                  <a:cubicBezTo>
                    <a:pt x="1410" y="121"/>
                    <a:pt x="1410" y="121"/>
                    <a:pt x="1410" y="123"/>
                  </a:cubicBezTo>
                  <a:cubicBezTo>
                    <a:pt x="1411" y="122"/>
                    <a:pt x="1412" y="121"/>
                    <a:pt x="1413" y="120"/>
                  </a:cubicBezTo>
                  <a:close/>
                  <a:moveTo>
                    <a:pt x="1149" y="301"/>
                  </a:moveTo>
                  <a:cubicBezTo>
                    <a:pt x="1134" y="312"/>
                    <a:pt x="1118" y="317"/>
                    <a:pt x="1100" y="315"/>
                  </a:cubicBezTo>
                  <a:cubicBezTo>
                    <a:pt x="1078" y="313"/>
                    <a:pt x="1062" y="302"/>
                    <a:pt x="1052" y="283"/>
                  </a:cubicBezTo>
                  <a:cubicBezTo>
                    <a:pt x="1043" y="263"/>
                    <a:pt x="1043" y="242"/>
                    <a:pt x="1049" y="221"/>
                  </a:cubicBezTo>
                  <a:cubicBezTo>
                    <a:pt x="1054" y="203"/>
                    <a:pt x="1065" y="189"/>
                    <a:pt x="1083" y="182"/>
                  </a:cubicBezTo>
                  <a:cubicBezTo>
                    <a:pt x="1101" y="174"/>
                    <a:pt x="1119" y="175"/>
                    <a:pt x="1137" y="183"/>
                  </a:cubicBezTo>
                  <a:cubicBezTo>
                    <a:pt x="1142" y="185"/>
                    <a:pt x="1146" y="188"/>
                    <a:pt x="1151" y="191"/>
                  </a:cubicBezTo>
                  <a:cubicBezTo>
                    <a:pt x="1151" y="181"/>
                    <a:pt x="1151" y="171"/>
                    <a:pt x="1151" y="162"/>
                  </a:cubicBezTo>
                  <a:cubicBezTo>
                    <a:pt x="1151" y="161"/>
                    <a:pt x="1150" y="161"/>
                    <a:pt x="1149" y="160"/>
                  </a:cubicBezTo>
                  <a:cubicBezTo>
                    <a:pt x="1146" y="159"/>
                    <a:pt x="1143" y="157"/>
                    <a:pt x="1139" y="156"/>
                  </a:cubicBezTo>
                  <a:cubicBezTo>
                    <a:pt x="1123" y="151"/>
                    <a:pt x="1107" y="151"/>
                    <a:pt x="1091" y="153"/>
                  </a:cubicBezTo>
                  <a:cubicBezTo>
                    <a:pt x="1064" y="157"/>
                    <a:pt x="1044" y="171"/>
                    <a:pt x="1030" y="194"/>
                  </a:cubicBezTo>
                  <a:cubicBezTo>
                    <a:pt x="1013" y="223"/>
                    <a:pt x="1011" y="254"/>
                    <a:pt x="1022" y="285"/>
                  </a:cubicBezTo>
                  <a:cubicBezTo>
                    <a:pt x="1030" y="311"/>
                    <a:pt x="1048" y="328"/>
                    <a:pt x="1074" y="336"/>
                  </a:cubicBezTo>
                  <a:cubicBezTo>
                    <a:pt x="1089" y="341"/>
                    <a:pt x="1105" y="341"/>
                    <a:pt x="1120" y="338"/>
                  </a:cubicBezTo>
                  <a:cubicBezTo>
                    <a:pt x="1130" y="337"/>
                    <a:pt x="1140" y="333"/>
                    <a:pt x="1149" y="328"/>
                  </a:cubicBezTo>
                  <a:cubicBezTo>
                    <a:pt x="1150" y="328"/>
                    <a:pt x="1150" y="328"/>
                    <a:pt x="1150" y="326"/>
                  </a:cubicBezTo>
                  <a:cubicBezTo>
                    <a:pt x="1150" y="318"/>
                    <a:pt x="1150" y="309"/>
                    <a:pt x="1150" y="300"/>
                  </a:cubicBezTo>
                  <a:cubicBezTo>
                    <a:pt x="1150" y="301"/>
                    <a:pt x="1149" y="301"/>
                    <a:pt x="1149" y="301"/>
                  </a:cubicBezTo>
                  <a:close/>
                  <a:moveTo>
                    <a:pt x="987" y="159"/>
                  </a:moveTo>
                  <a:cubicBezTo>
                    <a:pt x="987" y="159"/>
                    <a:pt x="987" y="158"/>
                    <a:pt x="987" y="158"/>
                  </a:cubicBezTo>
                  <a:cubicBezTo>
                    <a:pt x="987" y="157"/>
                    <a:pt x="986" y="156"/>
                    <a:pt x="985" y="156"/>
                  </a:cubicBezTo>
                  <a:cubicBezTo>
                    <a:pt x="976" y="156"/>
                    <a:pt x="968" y="156"/>
                    <a:pt x="959" y="156"/>
                  </a:cubicBezTo>
                  <a:cubicBezTo>
                    <a:pt x="958" y="156"/>
                    <a:pt x="958" y="157"/>
                    <a:pt x="958" y="158"/>
                  </a:cubicBezTo>
                  <a:cubicBezTo>
                    <a:pt x="958" y="160"/>
                    <a:pt x="958" y="162"/>
                    <a:pt x="958" y="164"/>
                  </a:cubicBezTo>
                  <a:cubicBezTo>
                    <a:pt x="958" y="220"/>
                    <a:pt x="958" y="276"/>
                    <a:pt x="958" y="332"/>
                  </a:cubicBezTo>
                  <a:cubicBezTo>
                    <a:pt x="958" y="336"/>
                    <a:pt x="958" y="336"/>
                    <a:pt x="961" y="336"/>
                  </a:cubicBezTo>
                  <a:cubicBezTo>
                    <a:pt x="969" y="336"/>
                    <a:pt x="976" y="336"/>
                    <a:pt x="984" y="336"/>
                  </a:cubicBezTo>
                  <a:cubicBezTo>
                    <a:pt x="987" y="336"/>
                    <a:pt x="987" y="336"/>
                    <a:pt x="987" y="332"/>
                  </a:cubicBezTo>
                  <a:cubicBezTo>
                    <a:pt x="987" y="304"/>
                    <a:pt x="987" y="275"/>
                    <a:pt x="987" y="246"/>
                  </a:cubicBezTo>
                  <a:cubicBezTo>
                    <a:pt x="987" y="217"/>
                    <a:pt x="987" y="188"/>
                    <a:pt x="987" y="159"/>
                  </a:cubicBezTo>
                  <a:close/>
                  <a:moveTo>
                    <a:pt x="973" y="111"/>
                  </a:moveTo>
                  <a:cubicBezTo>
                    <a:pt x="983" y="111"/>
                    <a:pt x="991" y="103"/>
                    <a:pt x="991" y="92"/>
                  </a:cubicBezTo>
                  <a:cubicBezTo>
                    <a:pt x="991" y="81"/>
                    <a:pt x="983" y="73"/>
                    <a:pt x="972" y="73"/>
                  </a:cubicBezTo>
                  <a:cubicBezTo>
                    <a:pt x="962" y="74"/>
                    <a:pt x="954" y="82"/>
                    <a:pt x="954" y="92"/>
                  </a:cubicBezTo>
                  <a:cubicBezTo>
                    <a:pt x="954" y="103"/>
                    <a:pt x="961" y="111"/>
                    <a:pt x="973" y="111"/>
                  </a:cubicBezTo>
                  <a:close/>
                  <a:moveTo>
                    <a:pt x="1" y="336"/>
                  </a:moveTo>
                  <a:cubicBezTo>
                    <a:pt x="1" y="336"/>
                    <a:pt x="1" y="336"/>
                    <a:pt x="1" y="336"/>
                  </a:cubicBezTo>
                  <a:cubicBezTo>
                    <a:pt x="2" y="336"/>
                    <a:pt x="2" y="336"/>
                    <a:pt x="2" y="336"/>
                  </a:cubicBezTo>
                  <a:cubicBezTo>
                    <a:pt x="2" y="336"/>
                    <a:pt x="2" y="336"/>
                    <a:pt x="2" y="336"/>
                  </a:cubicBezTo>
                  <a:cubicBezTo>
                    <a:pt x="2" y="336"/>
                    <a:pt x="1" y="336"/>
                    <a:pt x="1" y="336"/>
                  </a:cubicBezTo>
                  <a:close/>
                </a:path>
              </a:pathLst>
            </a:custGeom>
            <a:solidFill>
              <a:srgbClr val="EA3C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prstClr val="black"/>
                </a:solidFill>
              </a:endParaRPr>
            </a:p>
          </p:txBody>
        </p:sp>
        <p:cxnSp>
          <p:nvCxnSpPr>
            <p:cNvPr id="27" name="Straight Connector 26"/>
            <p:cNvCxnSpPr/>
            <p:nvPr/>
          </p:nvCxnSpPr>
          <p:spPr>
            <a:xfrm>
              <a:off x="3767719" y="3912514"/>
              <a:ext cx="3566160" cy="0"/>
            </a:xfrm>
            <a:prstGeom prst="line">
              <a:avLst/>
            </a:prstGeom>
            <a:ln w="254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767719" y="3867394"/>
              <a:ext cx="3566160" cy="704488"/>
            </a:xfrm>
            <a:prstGeom prst="rect">
              <a:avLst/>
            </a:prstGeom>
            <a:noFill/>
          </p:spPr>
          <p:txBody>
            <a:bodyPr wrap="square" lIns="0" rIns="0" rtlCol="0">
              <a:spAutoFit/>
            </a:bodyPr>
            <a:lstStyle/>
            <a:p>
              <a:pPr defTabSz="932597"/>
              <a:r>
                <a:rPr lang="en-US" sz="3978" spc="-102" dirty="0">
                  <a:gradFill>
                    <a:gsLst>
                      <a:gs pos="4724">
                        <a:srgbClr val="EB3C00"/>
                      </a:gs>
                      <a:gs pos="36000">
                        <a:srgbClr val="EB3C00"/>
                      </a:gs>
                    </a:gsLst>
                    <a:lin ang="5400000" scaled="0"/>
                  </a:gradFill>
                  <a:latin typeface="Segoe Pro Light" panose="020B0302040504020203" pitchFamily="34" charset="0"/>
                </a:rPr>
                <a:t>Technical Network</a:t>
              </a:r>
            </a:p>
          </p:txBody>
        </p:sp>
      </p:grpSp>
      <p:sp>
        <p:nvSpPr>
          <p:cNvPr id="35" name="TextBox 34"/>
          <p:cNvSpPr txBox="1"/>
          <p:nvPr/>
        </p:nvSpPr>
        <p:spPr>
          <a:xfrm>
            <a:off x="3161371" y="4248526"/>
            <a:ext cx="6113733" cy="612897"/>
          </a:xfrm>
          <a:prstGeom prst="rect">
            <a:avLst/>
          </a:prstGeom>
          <a:noFill/>
        </p:spPr>
        <p:txBody>
          <a:bodyPr wrap="square" rtlCol="0">
            <a:spAutoFit/>
          </a:bodyPr>
          <a:lstStyle/>
          <a:p>
            <a:pPr algn="ctr" defTabSz="932597">
              <a:lnSpc>
                <a:spcPct val="90000"/>
              </a:lnSpc>
            </a:pPr>
            <a:r>
              <a:rPr lang="en-US" sz="3672" dirty="0">
                <a:gradFill>
                  <a:gsLst>
                    <a:gs pos="4724">
                      <a:srgbClr val="0070C0">
                        <a:lumMod val="20000"/>
                        <a:lumOff val="80000"/>
                      </a:srgbClr>
                    </a:gs>
                    <a:gs pos="36000">
                      <a:srgbClr val="0070C0">
                        <a:lumMod val="20000"/>
                        <a:lumOff val="80000"/>
                      </a:srgbClr>
                    </a:gs>
                  </a:gsLst>
                  <a:lin ang="5400000" scaled="0"/>
                </a:gradFill>
              </a:rPr>
              <a:t>Join the conversation!</a:t>
            </a:r>
          </a:p>
        </p:txBody>
      </p:sp>
      <p:sp>
        <p:nvSpPr>
          <p:cNvPr id="36" name="TextBox 35"/>
          <p:cNvSpPr txBox="1"/>
          <p:nvPr/>
        </p:nvSpPr>
        <p:spPr>
          <a:xfrm>
            <a:off x="2047428" y="4856078"/>
            <a:ext cx="8341619" cy="1246851"/>
          </a:xfrm>
          <a:prstGeom prst="rect">
            <a:avLst/>
          </a:prstGeom>
          <a:noFill/>
        </p:spPr>
        <p:txBody>
          <a:bodyPr wrap="square" rtlCol="0">
            <a:spAutoFit/>
          </a:bodyPr>
          <a:lstStyle>
            <a:defPPr>
              <a:defRPr lang="en-US"/>
            </a:defPPr>
            <a:lvl1pPr algn="ctr">
              <a:defRPr sz="3600">
                <a:gradFill>
                  <a:gsLst>
                    <a:gs pos="4724">
                      <a:schemeClr val="accent1">
                        <a:lumMod val="20000"/>
                        <a:lumOff val="80000"/>
                      </a:schemeClr>
                    </a:gs>
                    <a:gs pos="36000">
                      <a:schemeClr val="accent1">
                        <a:lumMod val="20000"/>
                        <a:lumOff val="80000"/>
                      </a:schemeClr>
                    </a:gs>
                  </a:gsLst>
                  <a:lin ang="5400000" scaled="0"/>
                </a:gradFill>
              </a:defRPr>
            </a:lvl1pPr>
          </a:lstStyle>
          <a:p>
            <a:pPr defTabSz="932597">
              <a:lnSpc>
                <a:spcPct val="90000"/>
              </a:lnSpc>
            </a:pPr>
            <a:r>
              <a:rPr lang="en-US" sz="4080" dirty="0">
                <a:gradFill>
                  <a:gsLst>
                    <a:gs pos="4724">
                      <a:srgbClr val="FFFFFF"/>
                    </a:gs>
                    <a:gs pos="36000">
                      <a:srgbClr val="FFFFFF"/>
                    </a:gs>
                  </a:gsLst>
                  <a:lin ang="5400000" scaled="0"/>
                </a:gradFill>
                <a:latin typeface="Segoe Pro Light" panose="020B0302040504020203" pitchFamily="34" charset="0"/>
              </a:rPr>
              <a:t>Share</a:t>
            </a:r>
            <a:r>
              <a:rPr lang="en-US" sz="4080" b="1" dirty="0">
                <a:gradFill>
                  <a:gsLst>
                    <a:gs pos="4724">
                      <a:srgbClr val="FFFFFF"/>
                    </a:gs>
                    <a:gs pos="36000">
                      <a:srgbClr val="FFFFFF"/>
                    </a:gs>
                  </a:gsLst>
                  <a:lin ang="5400000" scaled="0"/>
                </a:gradFill>
                <a:latin typeface="Segoe Pro SemiLight" panose="020B0402040204020203" pitchFamily="34" charset="0"/>
              </a:rPr>
              <a:t> tips and best practices </a:t>
            </a:r>
            <a:br>
              <a:rPr lang="en-US" sz="4080" b="1" dirty="0">
                <a:gradFill>
                  <a:gsLst>
                    <a:gs pos="4724">
                      <a:srgbClr val="FFFFFF"/>
                    </a:gs>
                    <a:gs pos="36000">
                      <a:srgbClr val="FFFFFF"/>
                    </a:gs>
                  </a:gsLst>
                  <a:lin ang="5400000" scaled="0"/>
                </a:gradFill>
                <a:latin typeface="Segoe Pro SemiLight" panose="020B0402040204020203" pitchFamily="34" charset="0"/>
              </a:rPr>
            </a:br>
            <a:r>
              <a:rPr lang="en-US" sz="4080" dirty="0">
                <a:gradFill>
                  <a:gsLst>
                    <a:gs pos="4724">
                      <a:srgbClr val="FFFFFF"/>
                    </a:gs>
                    <a:gs pos="36000">
                      <a:srgbClr val="FFFFFF"/>
                    </a:gs>
                  </a:gsLst>
                  <a:lin ang="5400000" scaled="0"/>
                </a:gradFill>
                <a:latin typeface="Segoe Pro Light" panose="020B0302040504020203" pitchFamily="34" charset="0"/>
              </a:rPr>
              <a:t>with other </a:t>
            </a:r>
            <a:r>
              <a:rPr lang="en-US" sz="4080" b="1" dirty="0">
                <a:gradFill>
                  <a:gsLst>
                    <a:gs pos="4724">
                      <a:srgbClr val="FFFFFF"/>
                    </a:gs>
                    <a:gs pos="36000">
                      <a:srgbClr val="FFFFFF"/>
                    </a:gs>
                  </a:gsLst>
                  <a:lin ang="5400000" scaled="0"/>
                </a:gradFill>
                <a:latin typeface="Segoe Pro SemiLight" panose="020B0402040204020203" pitchFamily="34" charset="0"/>
              </a:rPr>
              <a:t>Office 365 </a:t>
            </a:r>
            <a:r>
              <a:rPr lang="en-US" sz="4080" dirty="0">
                <a:gradFill>
                  <a:gsLst>
                    <a:gs pos="4724">
                      <a:srgbClr val="FFFFFF"/>
                    </a:gs>
                    <a:gs pos="36000">
                      <a:srgbClr val="FFFFFF"/>
                    </a:gs>
                  </a:gsLst>
                  <a:lin ang="5400000" scaled="0"/>
                </a:gradFill>
                <a:latin typeface="Segoe Pro Light" panose="020B0302040504020203" pitchFamily="34" charset="0"/>
              </a:rPr>
              <a:t>experts</a:t>
            </a:r>
          </a:p>
        </p:txBody>
      </p:sp>
      <p:sp>
        <p:nvSpPr>
          <p:cNvPr id="37" name="TextBox 36"/>
          <p:cNvSpPr txBox="1"/>
          <p:nvPr/>
        </p:nvSpPr>
        <p:spPr>
          <a:xfrm>
            <a:off x="8163580" y="6236951"/>
            <a:ext cx="4272013" cy="382308"/>
          </a:xfrm>
          <a:prstGeom prst="rect">
            <a:avLst/>
          </a:prstGeom>
          <a:noFill/>
        </p:spPr>
        <p:txBody>
          <a:bodyPr wrap="square" rtlCol="0">
            <a:spAutoFit/>
          </a:bodyPr>
          <a:lstStyle>
            <a:defPPr>
              <a:defRPr lang="en-US"/>
            </a:defPPr>
            <a:lvl1pPr algn="ctr">
              <a:defRPr sz="3600">
                <a:gradFill>
                  <a:gsLst>
                    <a:gs pos="4724">
                      <a:schemeClr val="accent1">
                        <a:lumMod val="20000"/>
                        <a:lumOff val="80000"/>
                      </a:schemeClr>
                    </a:gs>
                    <a:gs pos="36000">
                      <a:schemeClr val="accent1">
                        <a:lumMod val="20000"/>
                        <a:lumOff val="80000"/>
                      </a:schemeClr>
                    </a:gs>
                  </a:gsLst>
                  <a:lin ang="5400000" scaled="0"/>
                </a:gradFill>
              </a:defRPr>
            </a:lvl1pPr>
          </a:lstStyle>
          <a:p>
            <a:pPr algn="l" defTabSz="932597">
              <a:lnSpc>
                <a:spcPct val="90000"/>
              </a:lnSpc>
            </a:pPr>
            <a:r>
              <a:rPr lang="en-US" sz="2040" dirty="0">
                <a:gradFill>
                  <a:gsLst>
                    <a:gs pos="4724">
                      <a:srgbClr val="0070C0">
                        <a:lumMod val="20000"/>
                        <a:lumOff val="80000"/>
                      </a:srgbClr>
                    </a:gs>
                    <a:gs pos="36000">
                      <a:srgbClr val="0070C0">
                        <a:lumMod val="20000"/>
                        <a:lumOff val="80000"/>
                      </a:srgbClr>
                    </a:gs>
                  </a:gsLst>
                  <a:lin ang="5400000" scaled="0"/>
                </a:gradFill>
                <a:latin typeface="Segoe Pro SemiLight" panose="020B0402040204020203" pitchFamily="34" charset="0"/>
              </a:rPr>
              <a:t>http://aka.ms/o365technetwork</a:t>
            </a:r>
          </a:p>
        </p:txBody>
      </p:sp>
      <p:cxnSp>
        <p:nvCxnSpPr>
          <p:cNvPr id="3" name="Straight Connector 2"/>
          <p:cNvCxnSpPr/>
          <p:nvPr/>
        </p:nvCxnSpPr>
        <p:spPr>
          <a:xfrm>
            <a:off x="3778930" y="1440354"/>
            <a:ext cx="776167" cy="53493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460716" y="1440354"/>
            <a:ext cx="790848" cy="16157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92538" y="2093069"/>
            <a:ext cx="213554" cy="1220777"/>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194323" y="3522977"/>
            <a:ext cx="1038461" cy="660133"/>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978037" y="1889371"/>
            <a:ext cx="776270" cy="32537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8946276" y="3746380"/>
            <a:ext cx="1370162" cy="333146"/>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10851067" y="1901807"/>
            <a:ext cx="399913" cy="119304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2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573" y="2125661"/>
            <a:ext cx="6021387" cy="2103119"/>
          </a:xfrm>
        </p:spPr>
        <p:txBody>
          <a:bodyPr/>
          <a:lstStyle/>
          <a:p>
            <a:r>
              <a:rPr lang="en-US" sz="4400" dirty="0"/>
              <a:t>Project and Portfolio management in the cloud</a:t>
            </a:r>
          </a:p>
        </p:txBody>
      </p:sp>
      <p:sp>
        <p:nvSpPr>
          <p:cNvPr id="3" name="Text Placeholder 2"/>
          <p:cNvSpPr>
            <a:spLocks noGrp="1"/>
          </p:cNvSpPr>
          <p:nvPr>
            <p:ph type="body" sz="quarter" idx="14"/>
          </p:nvPr>
        </p:nvSpPr>
        <p:spPr>
          <a:xfrm>
            <a:off x="279420" y="4505374"/>
            <a:ext cx="6019799" cy="1554478"/>
          </a:xfrm>
        </p:spPr>
        <p:txBody>
          <a:bodyPr/>
          <a:lstStyle/>
          <a:p>
            <a:r>
              <a:rPr lang="en-US" dirty="0" smtClean="0"/>
              <a:t>Ciortea Maria Alexandra</a:t>
            </a:r>
            <a:endParaRPr lang="en-US" dirty="0"/>
          </a:p>
        </p:txBody>
      </p:sp>
      <p:sp>
        <p:nvSpPr>
          <p:cNvPr id="4" name="Text Placeholder 2"/>
          <p:cNvSpPr txBox="1">
            <a:spLocks/>
          </p:cNvSpPr>
          <p:nvPr/>
        </p:nvSpPr>
        <p:spPr bwMode="ltGray">
          <a:xfrm>
            <a:off x="274638" y="3569270"/>
            <a:ext cx="6400800" cy="1375792"/>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smtClean="0"/>
              <a:t>OFC-B231</a:t>
            </a:r>
            <a:endParaRPr lang="en-US" dirty="0"/>
          </a:p>
        </p:txBody>
      </p:sp>
    </p:spTree>
    <p:extLst>
      <p:ext uri="{BB962C8B-B14F-4D97-AF65-F5344CB8AC3E}">
        <p14:creationId xmlns:p14="http://schemas.microsoft.com/office/powerpoint/2010/main" val="43305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hlinkClick r:id="rId3"/>
          </p:cNvPr>
          <p:cNvSpPr>
            <a:spLocks/>
          </p:cNvSpPr>
          <p:nvPr/>
        </p:nvSpPr>
        <p:spPr bwMode="auto">
          <a:xfrm>
            <a:off x="3937887" y="2767826"/>
            <a:ext cx="3614704"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Managing Office 365 Identities and Services</a:t>
            </a:r>
          </a:p>
        </p:txBody>
      </p:sp>
      <p:sp>
        <p:nvSpPr>
          <p:cNvPr id="64" name="Freeform 5"/>
          <p:cNvSpPr>
            <a:spLocks noChangeAspect="1" noEditPoints="1"/>
          </p:cNvSpPr>
          <p:nvPr/>
        </p:nvSpPr>
        <p:spPr bwMode="auto">
          <a:xfrm>
            <a:off x="7086459"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5</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sp>
        <p:nvSpPr>
          <p:cNvPr id="4" name="Title 3"/>
          <p:cNvSpPr>
            <a:spLocks noGrp="1"/>
          </p:cNvSpPr>
          <p:nvPr>
            <p:ph type="title"/>
          </p:nvPr>
        </p:nvSpPr>
        <p:spPr>
          <a:xfrm>
            <a:off x="274639" y="295275"/>
            <a:ext cx="11889564" cy="917575"/>
          </a:xfrm>
        </p:spPr>
        <p:txBody>
          <a:bodyPr/>
          <a:lstStyle/>
          <a:p>
            <a:r>
              <a:rPr lang="en-US" dirty="0"/>
              <a:t>Office 365</a:t>
            </a:r>
          </a:p>
        </p:txBody>
      </p:sp>
      <p:sp>
        <p:nvSpPr>
          <p:cNvPr id="20" name="Rectangle 19">
            <a:hlinkClick r:id="rId4"/>
          </p:cNvPr>
          <p:cNvSpPr>
            <a:spLocks/>
          </p:cNvSpPr>
          <p:nvPr/>
        </p:nvSpPr>
        <p:spPr bwMode="auto">
          <a:xfrm>
            <a:off x="5769511"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Deploying </a:t>
            </a:r>
            <a:r>
              <a:rPr lang="en-US" sz="1200" spc="-30" dirty="0" smtClean="0">
                <a:gradFill>
                  <a:gsLst>
                    <a:gs pos="0">
                      <a:srgbClr val="FFFFFF">
                        <a:lumMod val="75000"/>
                        <a:lumOff val="25000"/>
                      </a:srgbClr>
                    </a:gs>
                    <a:gs pos="80000">
                      <a:srgbClr val="FFFFFF">
                        <a:lumMod val="65000"/>
                        <a:lumOff val="35000"/>
                      </a:srgbClr>
                    </a:gs>
                  </a:gsLst>
                  <a:lin ang="16200000" scaled="0"/>
                </a:gradFill>
              </a:rPr>
              <a:t/>
            </a:r>
            <a:br>
              <a:rPr lang="en-US" sz="1200" spc="-30" dirty="0" smtClean="0">
                <a:gradFill>
                  <a:gsLst>
                    <a:gs pos="0">
                      <a:srgbClr val="FFFFFF">
                        <a:lumMod val="75000"/>
                        <a:lumOff val="25000"/>
                      </a:srgbClr>
                    </a:gs>
                    <a:gs pos="80000">
                      <a:srgbClr val="FFFFFF">
                        <a:lumMod val="65000"/>
                        <a:lumOff val="35000"/>
                      </a:srgbClr>
                    </a:gs>
                  </a:gsLst>
                  <a:lin ang="16200000" scaled="0"/>
                </a:gradFill>
              </a:rPr>
            </a:br>
            <a:r>
              <a:rPr lang="en-US" sz="1200" spc="-30" dirty="0" smtClean="0">
                <a:gradFill>
                  <a:gsLst>
                    <a:gs pos="0">
                      <a:srgbClr val="FFFFFF">
                        <a:lumMod val="75000"/>
                        <a:lumOff val="25000"/>
                      </a:srgbClr>
                    </a:gs>
                    <a:gs pos="80000">
                      <a:srgbClr val="FFFFFF">
                        <a:lumMod val="65000"/>
                        <a:lumOff val="35000"/>
                      </a:srgbClr>
                    </a:gs>
                  </a:gsLst>
                  <a:lin ang="16200000" scaled="0"/>
                </a:gradFill>
              </a:rPr>
              <a:t>Office </a:t>
            </a:r>
            <a:r>
              <a:rPr lang="en-US" sz="1200" spc="-30" dirty="0">
                <a:gradFill>
                  <a:gsLst>
                    <a:gs pos="0">
                      <a:srgbClr val="FFFFFF">
                        <a:lumMod val="75000"/>
                        <a:lumOff val="25000"/>
                      </a:srgbClr>
                    </a:gs>
                    <a:gs pos="80000">
                      <a:srgbClr val="FFFFFF">
                        <a:lumMod val="65000"/>
                        <a:lumOff val="35000"/>
                      </a:srgbClr>
                    </a:gs>
                  </a:gsLst>
                  <a:lin ang="16200000" scaled="0"/>
                </a:gradFill>
              </a:rPr>
              <a:t>365 Services </a:t>
            </a:r>
          </a:p>
        </p:txBody>
      </p:sp>
      <p:sp>
        <p:nvSpPr>
          <p:cNvPr id="85" name="Rectangle 84">
            <a:hlinkClick r:id="rId5"/>
          </p:cNvPr>
          <p:cNvSpPr>
            <a:spLocks/>
          </p:cNvSpPr>
          <p:nvPr/>
        </p:nvSpPr>
        <p:spPr bwMode="auto">
          <a:xfrm>
            <a:off x="274639" y="2767826"/>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Classroom</a:t>
            </a:r>
          </a:p>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training</a:t>
            </a:r>
          </a:p>
        </p:txBody>
      </p:sp>
      <p:pic>
        <p:nvPicPr>
          <p:cNvPr id="86" name="Picture 85"/>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79381" y="3637609"/>
            <a:ext cx="404898" cy="519929"/>
          </a:xfrm>
          <a:prstGeom prst="rect">
            <a:avLst/>
          </a:prstGeom>
          <a:noFill/>
        </p:spPr>
      </p:pic>
      <p:sp>
        <p:nvSpPr>
          <p:cNvPr id="83" name="Rectangle 82"/>
          <p:cNvSpPr>
            <a:spLocks/>
          </p:cNvSpPr>
          <p:nvPr/>
        </p:nvSpPr>
        <p:spPr bwMode="auto">
          <a:xfrm>
            <a:off x="274639" y="1212850"/>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Exams</a:t>
            </a:r>
          </a:p>
        </p:txBody>
      </p:sp>
      <p:pic>
        <p:nvPicPr>
          <p:cNvPr id="84" name="Picture 2" descr="\\MAGNUM\Projects\Microsoft\Cloud Power FY12\Design\ICONS_PNG\Devices.png"/>
          <p:cNvPicPr>
            <a:picLocks noChangeAspect="1" noChangeArrowheads="1"/>
          </p:cNvPicPr>
          <p:nvPr/>
        </p:nvPicPr>
        <p:blipFill>
          <a:blip r:embed="rId7" cstate="screen">
            <a:lum bright="100000" contrast="100000"/>
            <a:extLst>
              <a:ext uri="{28A0092B-C50C-407E-A947-70E740481C1C}">
                <a14:useLocalDpi xmlns:a14="http://schemas.microsoft.com/office/drawing/2010/main"/>
              </a:ext>
            </a:extLst>
          </a:blip>
          <a:stretch>
            <a:fillRect/>
          </a:stretch>
        </p:blipFill>
        <p:spPr bwMode="auto">
          <a:xfrm>
            <a:off x="276041" y="1891122"/>
            <a:ext cx="731254" cy="757656"/>
          </a:xfrm>
          <a:prstGeom prst="rect">
            <a:avLst/>
          </a:prstGeom>
          <a:noFill/>
          <a:ln>
            <a:noFill/>
          </a:ln>
        </p:spPr>
      </p:pic>
      <p:sp>
        <p:nvSpPr>
          <p:cNvPr id="100" name="TextBox 99"/>
          <p:cNvSpPr txBox="1"/>
          <p:nvPr/>
        </p:nvSpPr>
        <p:spPr>
          <a:xfrm>
            <a:off x="4567682" y="1821719"/>
            <a:ext cx="443918" cy="677943"/>
          </a:xfrm>
          <a:prstGeom prst="rect">
            <a:avLst/>
          </a:prstGeom>
          <a:noFill/>
        </p:spPr>
        <p:txBody>
          <a:bodyPr wrap="square" lIns="0" tIns="0" rIns="0" bIns="0" rtlCol="0">
            <a:spAutoFit/>
          </a:bodyPr>
          <a:lstStyle/>
          <a:p>
            <a:pPr defTabSz="932358">
              <a:lnSpc>
                <a:spcPct val="90000"/>
              </a:lnSpc>
            </a:pPr>
            <a:r>
              <a:rPr lang="en-US" sz="4895"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a:t>
            </a:r>
          </a:p>
        </p:txBody>
      </p:sp>
      <p:sp>
        <p:nvSpPr>
          <p:cNvPr id="46" name="Rectangle 45">
            <a:hlinkClick r:id="rId8"/>
          </p:cNvPr>
          <p:cNvSpPr>
            <a:spLocks/>
          </p:cNvSpPr>
          <p:nvPr/>
        </p:nvSpPr>
        <p:spPr bwMode="auto">
          <a:xfrm>
            <a:off x="2106263"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Introduction </a:t>
            </a:r>
            <a:r>
              <a:rPr lang="en-US" sz="1200" spc="-30" dirty="0" smtClean="0">
                <a:gradFill>
                  <a:gsLst>
                    <a:gs pos="0">
                      <a:srgbClr val="FFFFFF">
                        <a:lumMod val="75000"/>
                        <a:lumOff val="25000"/>
                      </a:srgbClr>
                    </a:gs>
                    <a:gs pos="80000">
                      <a:srgbClr val="FFFFFF">
                        <a:lumMod val="65000"/>
                        <a:lumOff val="35000"/>
                      </a:srgbClr>
                    </a:gs>
                  </a:gsLst>
                  <a:lin ang="16200000" scaled="0"/>
                </a:gradFill>
              </a:rPr>
              <a:t/>
            </a:r>
            <a:br>
              <a:rPr lang="en-US" sz="1200" spc="-30" dirty="0" smtClean="0">
                <a:gradFill>
                  <a:gsLst>
                    <a:gs pos="0">
                      <a:srgbClr val="FFFFFF">
                        <a:lumMod val="75000"/>
                        <a:lumOff val="25000"/>
                      </a:srgbClr>
                    </a:gs>
                    <a:gs pos="80000">
                      <a:srgbClr val="FFFFFF">
                        <a:lumMod val="65000"/>
                        <a:lumOff val="35000"/>
                      </a:srgbClr>
                    </a:gs>
                  </a:gsLst>
                  <a:lin ang="16200000" scaled="0"/>
                </a:gradFill>
              </a:rPr>
            </a:br>
            <a:r>
              <a:rPr lang="en-US" sz="1200" spc="-30" dirty="0" smtClean="0">
                <a:gradFill>
                  <a:gsLst>
                    <a:gs pos="0">
                      <a:srgbClr val="FFFFFF">
                        <a:lumMod val="75000"/>
                        <a:lumOff val="25000"/>
                      </a:srgbClr>
                    </a:gs>
                    <a:gs pos="80000">
                      <a:srgbClr val="FFFFFF">
                        <a:lumMod val="65000"/>
                        <a:lumOff val="35000"/>
                      </a:srgbClr>
                    </a:gs>
                  </a:gsLst>
                  <a:lin ang="16200000" scaled="0"/>
                </a:gradFill>
              </a:rPr>
              <a:t>to </a:t>
            </a:r>
            <a:r>
              <a:rPr lang="en-US" sz="1200" spc="-30" dirty="0">
                <a:gradFill>
                  <a:gsLst>
                    <a:gs pos="0">
                      <a:srgbClr val="FFFFFF">
                        <a:lumMod val="75000"/>
                        <a:lumOff val="25000"/>
                      </a:srgbClr>
                    </a:gs>
                    <a:gs pos="80000">
                      <a:srgbClr val="FFFFFF">
                        <a:lumMod val="65000"/>
                        <a:lumOff val="35000"/>
                      </a:srgbClr>
                    </a:gs>
                  </a:gsLst>
                  <a:lin ang="16200000" scaled="0"/>
                </a:gradFill>
              </a:rPr>
              <a:t>Office 365</a:t>
            </a:r>
          </a:p>
        </p:txBody>
      </p:sp>
      <p:sp>
        <p:nvSpPr>
          <p:cNvPr id="62" name="Rectangle 61">
            <a:hlinkClick r:id="rId4"/>
          </p:cNvPr>
          <p:cNvSpPr>
            <a:spLocks/>
          </p:cNvSpPr>
          <p:nvPr/>
        </p:nvSpPr>
        <p:spPr bwMode="auto">
          <a:xfrm>
            <a:off x="3937887"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Managing Office 365 Identities and Requirements</a:t>
            </a:r>
          </a:p>
        </p:txBody>
      </p:sp>
      <p:sp>
        <p:nvSpPr>
          <p:cNvPr id="97" name="TextBox 96"/>
          <p:cNvSpPr txBox="1"/>
          <p:nvPr/>
        </p:nvSpPr>
        <p:spPr>
          <a:xfrm>
            <a:off x="2106263"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FLC</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40041</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sp>
        <p:nvSpPr>
          <p:cNvPr id="45" name="Rectangle 44">
            <a:hlinkClick r:id="rId5"/>
          </p:cNvPr>
          <p:cNvSpPr>
            <a:spLocks/>
          </p:cNvSpPr>
          <p:nvPr/>
        </p:nvSpPr>
        <p:spPr bwMode="auto">
          <a:xfrm>
            <a:off x="274639" y="4322802"/>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Online</a:t>
            </a:r>
          </a:p>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training</a:t>
            </a:r>
          </a:p>
        </p:txBody>
      </p:sp>
      <p:sp>
        <p:nvSpPr>
          <p:cNvPr id="53" name="Rectangle 52">
            <a:hlinkClick r:id="rId3"/>
          </p:cNvPr>
          <p:cNvSpPr>
            <a:spLocks/>
          </p:cNvSpPr>
          <p:nvPr/>
        </p:nvSpPr>
        <p:spPr bwMode="auto">
          <a:xfrm>
            <a:off x="3937887" y="4322802"/>
            <a:ext cx="3614704"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Managing Office 365 Identities and Services</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440" y="5309350"/>
            <a:ext cx="628650" cy="392771"/>
          </a:xfrm>
          <a:prstGeom prst="rect">
            <a:avLst/>
          </a:prstGeom>
        </p:spPr>
      </p:pic>
      <p:sp>
        <p:nvSpPr>
          <p:cNvPr id="72" name="Rectangle 71">
            <a:hlinkClick r:id="rId8"/>
          </p:cNvPr>
          <p:cNvSpPr>
            <a:spLocks/>
          </p:cNvSpPr>
          <p:nvPr/>
        </p:nvSpPr>
        <p:spPr bwMode="auto">
          <a:xfrm>
            <a:off x="2106263" y="4322802"/>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Office 365 </a:t>
            </a:r>
            <a:r>
              <a:rPr lang="en-US" sz="1200" spc="-30" dirty="0" smtClean="0">
                <a:gradFill>
                  <a:gsLst>
                    <a:gs pos="0">
                      <a:srgbClr val="FFFFFF">
                        <a:lumMod val="75000"/>
                        <a:lumOff val="25000"/>
                      </a:srgbClr>
                    </a:gs>
                    <a:gs pos="80000">
                      <a:srgbClr val="FFFFFF">
                        <a:lumMod val="65000"/>
                        <a:lumOff val="35000"/>
                      </a:srgbClr>
                    </a:gs>
                  </a:gsLst>
                  <a:lin ang="16200000" scaled="0"/>
                </a:gradFill>
              </a:rPr>
              <a:t/>
            </a:r>
            <a:br>
              <a:rPr lang="en-US" sz="1200" spc="-30" dirty="0" smtClean="0">
                <a:gradFill>
                  <a:gsLst>
                    <a:gs pos="0">
                      <a:srgbClr val="FFFFFF">
                        <a:lumMod val="75000"/>
                        <a:lumOff val="25000"/>
                      </a:srgbClr>
                    </a:gs>
                    <a:gs pos="80000">
                      <a:srgbClr val="FFFFFF">
                        <a:lumMod val="65000"/>
                        <a:lumOff val="35000"/>
                      </a:srgbClr>
                    </a:gs>
                  </a:gsLst>
                  <a:lin ang="16200000" scaled="0"/>
                </a:gradFill>
              </a:rPr>
            </a:br>
            <a:r>
              <a:rPr lang="en-US" sz="1200" spc="-30" dirty="0" smtClean="0">
                <a:gradFill>
                  <a:gsLst>
                    <a:gs pos="0">
                      <a:srgbClr val="FFFFFF">
                        <a:lumMod val="75000"/>
                        <a:lumOff val="25000"/>
                      </a:srgbClr>
                    </a:gs>
                    <a:gs pos="80000">
                      <a:srgbClr val="FFFFFF">
                        <a:lumMod val="65000"/>
                        <a:lumOff val="35000"/>
                      </a:srgbClr>
                    </a:gs>
                  </a:gsLst>
                  <a:lin ang="16200000" scaled="0"/>
                </a:gradFill>
              </a:rPr>
              <a:t>Fundamentals</a:t>
            </a:r>
            <a:endParaRPr lang="en-US" sz="1200" spc="-30" dirty="0">
              <a:gradFill>
                <a:gsLst>
                  <a:gs pos="0">
                    <a:srgbClr val="FFFFFF">
                      <a:lumMod val="75000"/>
                      <a:lumOff val="25000"/>
                    </a:srgbClr>
                  </a:gs>
                  <a:gs pos="80000">
                    <a:srgbClr val="FFFFFF">
                      <a:lumMod val="65000"/>
                      <a:lumOff val="35000"/>
                    </a:srgbClr>
                  </a:gs>
                </a:gsLst>
                <a:lin ang="16200000" scaled="0"/>
              </a:gradFill>
            </a:endParaRPr>
          </a:p>
        </p:txBody>
      </p:sp>
      <p:sp>
        <p:nvSpPr>
          <p:cNvPr id="3" name="TextBox 2"/>
          <p:cNvSpPr txBox="1"/>
          <p:nvPr/>
        </p:nvSpPr>
        <p:spPr>
          <a:xfrm>
            <a:off x="9611402" y="1597898"/>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O365-Cert</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5" name="TextBox 4"/>
          <p:cNvSpPr txBox="1"/>
          <p:nvPr/>
        </p:nvSpPr>
        <p:spPr>
          <a:xfrm>
            <a:off x="9611402" y="4707850"/>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O365-MVA</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6" name="TextBox 5"/>
          <p:cNvSpPr txBox="1"/>
          <p:nvPr/>
        </p:nvSpPr>
        <p:spPr>
          <a:xfrm>
            <a:off x="9611402" y="3152874"/>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O365-Training</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54" name="Rectangle 53"/>
          <p:cNvSpPr/>
          <p:nvPr/>
        </p:nvSpPr>
        <p:spPr>
          <a:xfrm>
            <a:off x="274639" y="5958898"/>
            <a:ext cx="9105826" cy="738664"/>
          </a:xfrm>
          <a:prstGeom prst="rect">
            <a:avLst/>
          </a:prstGeom>
        </p:spPr>
        <p:txBody>
          <a:bodyPr wrap="none" lIns="182880" tIns="146304" rIns="182880" bIns="146304">
            <a:spAutoFit/>
          </a:bodyPr>
          <a:lstStyle/>
          <a:p>
            <a:pPr>
              <a:lnSpc>
                <a:spcPct val="90000"/>
              </a:lnSpc>
            </a:pPr>
            <a:r>
              <a:rPr lang="en-US" sz="3200" spc="-40" dirty="0">
                <a:gradFill>
                  <a:gsLst>
                    <a:gs pos="11864">
                      <a:schemeClr val="tx1"/>
                    </a:gs>
                    <a:gs pos="25424">
                      <a:schemeClr val="tx1"/>
                    </a:gs>
                  </a:gsLst>
                  <a:lin ang="5400000" scaled="0"/>
                </a:gradFill>
                <a:latin typeface="+mj-lt"/>
              </a:rPr>
              <a:t>Get </a:t>
            </a:r>
            <a:r>
              <a:rPr lang="en-US" sz="3200" spc="-40" dirty="0" smtClean="0">
                <a:gradFill>
                  <a:gsLst>
                    <a:gs pos="11864">
                      <a:schemeClr val="tx1"/>
                    </a:gs>
                    <a:gs pos="25424">
                      <a:schemeClr val="tx1"/>
                    </a:gs>
                  </a:gsLst>
                  <a:lin ang="5400000" scaled="0"/>
                </a:gradFill>
                <a:latin typeface="+mj-lt"/>
              </a:rPr>
              <a:t>certified for </a:t>
            </a:r>
            <a:r>
              <a:rPr lang="en-US" sz="3200" spc="-40" dirty="0">
                <a:gradFill>
                  <a:gsLst>
                    <a:gs pos="11864">
                      <a:schemeClr val="tx1"/>
                    </a:gs>
                    <a:gs pos="25424">
                      <a:schemeClr val="tx1"/>
                    </a:gs>
                  </a:gsLst>
                  <a:lin ang="5400000" scaled="0"/>
                </a:gradFill>
                <a:latin typeface="+mj-lt"/>
              </a:rPr>
              <a:t>1/2 the price at TechEd Europe 2014!</a:t>
            </a:r>
          </a:p>
        </p:txBody>
      </p:sp>
      <p:sp>
        <p:nvSpPr>
          <p:cNvPr id="57" name="Rectangle 56"/>
          <p:cNvSpPr/>
          <p:nvPr/>
        </p:nvSpPr>
        <p:spPr>
          <a:xfrm>
            <a:off x="9611402" y="5958898"/>
            <a:ext cx="1865704" cy="738664"/>
          </a:xfrm>
          <a:prstGeom prst="rect">
            <a:avLst/>
          </a:prstGeom>
        </p:spPr>
        <p:txBody>
          <a:bodyPr wrap="none" lIns="182880" tIns="146304" rIns="182880" bIns="146304">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TechEd-</a:t>
            </a:r>
            <a:r>
              <a:rPr lang="en-US" sz="1600" dirty="0" err="1" smtClean="0">
                <a:gradFill>
                  <a:gsLst>
                    <a:gs pos="0">
                      <a:srgbClr val="FFFFFF">
                        <a:lumMod val="75000"/>
                        <a:lumOff val="25000"/>
                      </a:srgbClr>
                    </a:gs>
                    <a:gs pos="80000">
                      <a:srgbClr val="FFFFFF">
                        <a:lumMod val="65000"/>
                        <a:lumOff val="35000"/>
                      </a:srgbClr>
                    </a:gs>
                  </a:gsLst>
                  <a:lin ang="16200000" scaled="0"/>
                </a:gradFill>
              </a:rPr>
              <a:t>CertDeal</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74" name="TextBox 73"/>
          <p:cNvSpPr txBox="1"/>
          <p:nvPr/>
        </p:nvSpPr>
        <p:spPr>
          <a:xfrm>
            <a:off x="3937887"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20346</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grpSp>
        <p:nvGrpSpPr>
          <p:cNvPr id="8" name="Group 7"/>
          <p:cNvGrpSpPr/>
          <p:nvPr/>
        </p:nvGrpSpPr>
        <p:grpSpPr>
          <a:xfrm>
            <a:off x="7601134" y="2767826"/>
            <a:ext cx="1783080" cy="1508760"/>
            <a:chOff x="5769511" y="2767826"/>
            <a:chExt cx="1783080" cy="1508760"/>
          </a:xfrm>
        </p:grpSpPr>
        <p:sp>
          <p:nvSpPr>
            <p:cNvPr id="104" name="Rectangle 103">
              <a:hlinkClick r:id="rId3"/>
            </p:cNvPr>
            <p:cNvSpPr>
              <a:spLocks/>
            </p:cNvSpPr>
            <p:nvPr/>
          </p:nvSpPr>
          <p:spPr bwMode="auto">
            <a:xfrm>
              <a:off x="5769511"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Designing for </a:t>
              </a:r>
              <a:r>
                <a:rPr lang="en-US" sz="1200" spc="-30" dirty="0" smtClean="0">
                  <a:gradFill>
                    <a:gsLst>
                      <a:gs pos="0">
                        <a:srgbClr val="FFFFFF">
                          <a:lumMod val="75000"/>
                          <a:lumOff val="25000"/>
                        </a:srgbClr>
                      </a:gs>
                      <a:gs pos="80000">
                        <a:srgbClr val="FFFFFF">
                          <a:lumMod val="65000"/>
                          <a:lumOff val="35000"/>
                        </a:srgbClr>
                      </a:gs>
                    </a:gsLst>
                    <a:lin ang="16200000" scaled="0"/>
                  </a:gradFill>
                </a:rPr>
                <a:t>Office </a:t>
              </a:r>
              <a:br>
                <a:rPr lang="en-US" sz="1200" spc="-30" dirty="0" smtClean="0">
                  <a:gradFill>
                    <a:gsLst>
                      <a:gs pos="0">
                        <a:srgbClr val="FFFFFF">
                          <a:lumMod val="75000"/>
                          <a:lumOff val="25000"/>
                        </a:srgbClr>
                      </a:gs>
                      <a:gs pos="80000">
                        <a:srgbClr val="FFFFFF">
                          <a:lumMod val="65000"/>
                          <a:lumOff val="35000"/>
                        </a:srgbClr>
                      </a:gs>
                    </a:gsLst>
                    <a:lin ang="16200000" scaled="0"/>
                  </a:gradFill>
                </a:rPr>
              </a:br>
              <a:r>
                <a:rPr lang="en-US" sz="1200" spc="-30" dirty="0" smtClean="0">
                  <a:gradFill>
                    <a:gsLst>
                      <a:gs pos="0">
                        <a:srgbClr val="FFFFFF">
                          <a:lumMod val="75000"/>
                          <a:lumOff val="25000"/>
                        </a:srgbClr>
                      </a:gs>
                      <a:gs pos="80000">
                        <a:srgbClr val="FFFFFF">
                          <a:lumMod val="65000"/>
                          <a:lumOff val="35000"/>
                        </a:srgbClr>
                      </a:gs>
                    </a:gsLst>
                    <a:lin ang="16200000" scaled="0"/>
                  </a:gradFill>
                </a:rPr>
                <a:t>365 </a:t>
              </a:r>
              <a:r>
                <a:rPr lang="en-US" sz="1200" spc="-30" dirty="0">
                  <a:gradFill>
                    <a:gsLst>
                      <a:gs pos="0">
                        <a:srgbClr val="FFFFFF">
                          <a:lumMod val="75000"/>
                          <a:lumOff val="25000"/>
                        </a:srgbClr>
                      </a:gs>
                      <a:gs pos="80000">
                        <a:srgbClr val="FFFFFF">
                          <a:lumMod val="65000"/>
                          <a:lumOff val="35000"/>
                        </a:srgbClr>
                      </a:gs>
                    </a:gsLst>
                    <a:lin ang="16200000" scaled="0"/>
                  </a:gradFill>
                </a:rPr>
                <a:t>Infrastructure</a:t>
              </a:r>
            </a:p>
          </p:txBody>
        </p:sp>
        <p:sp>
          <p:nvSpPr>
            <p:cNvPr id="75" name="TextBox 74"/>
            <p:cNvSpPr txBox="1"/>
            <p:nvPr/>
          </p:nvSpPr>
          <p:spPr>
            <a:xfrm>
              <a:off x="5769511"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10968</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sp>
          <p:nvSpPr>
            <p:cNvPr id="73" name="Freeform 5"/>
            <p:cNvSpPr>
              <a:spLocks noChangeAspect="1" noEditPoints="1"/>
            </p:cNvSpPr>
            <p:nvPr/>
          </p:nvSpPr>
          <p:spPr bwMode="auto">
            <a:xfrm>
              <a:off x="7086459"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3</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grpSp>
      <p:sp>
        <p:nvSpPr>
          <p:cNvPr id="76" name="TextBox 75"/>
          <p:cNvSpPr txBox="1"/>
          <p:nvPr/>
        </p:nvSpPr>
        <p:spPr>
          <a:xfrm>
            <a:off x="3937887"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346</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sp>
        <p:nvSpPr>
          <p:cNvPr id="78" name="TextBox 77"/>
          <p:cNvSpPr txBox="1"/>
          <p:nvPr/>
        </p:nvSpPr>
        <p:spPr>
          <a:xfrm>
            <a:off x="5769511"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347</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sp>
        <p:nvSpPr>
          <p:cNvPr id="81" name="TextBox 80"/>
          <p:cNvSpPr txBox="1"/>
          <p:nvPr/>
        </p:nvSpPr>
        <p:spPr>
          <a:xfrm>
            <a:off x="2106263" y="4322802"/>
            <a:ext cx="1437037" cy="517065"/>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MVA</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p:txBody>
      </p:sp>
      <p:sp>
        <p:nvSpPr>
          <p:cNvPr id="87" name="TextBox 86"/>
          <p:cNvSpPr txBox="1"/>
          <p:nvPr/>
        </p:nvSpPr>
        <p:spPr>
          <a:xfrm>
            <a:off x="3937887" y="4322802"/>
            <a:ext cx="1626600" cy="517065"/>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MVA</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p:txBody>
      </p:sp>
    </p:spTree>
    <p:extLst>
      <p:ext uri="{BB962C8B-B14F-4D97-AF65-F5344CB8AC3E}">
        <p14:creationId xmlns:p14="http://schemas.microsoft.com/office/powerpoint/2010/main" val="279049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Complete An Evaluation Form</a:t>
            </a:r>
            <a:br>
              <a:rPr lang="en-US" dirty="0"/>
            </a:br>
            <a:r>
              <a:rPr lang="en-US" sz="4400" dirty="0"/>
              <a:t>Your input is important</a:t>
            </a:r>
            <a:r>
              <a:rPr lang="en-US" sz="4400" dirty="0" smtClean="0"/>
              <a:t>!</a:t>
            </a:r>
            <a:endParaRPr lang="en-US" dirty="0"/>
          </a:p>
        </p:txBody>
      </p:sp>
      <p:sp>
        <p:nvSpPr>
          <p:cNvPr id="9" name="Text Placeholder 2"/>
          <p:cNvSpPr txBox="1">
            <a:spLocks/>
          </p:cNvSpPr>
          <p:nvPr/>
        </p:nvSpPr>
        <p:spPr>
          <a:xfrm>
            <a:off x="207934" y="2568267"/>
            <a:ext cx="4023956" cy="12937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spcBef>
                <a:spcPts val="0"/>
              </a:spcBef>
              <a:buClr>
                <a:srgbClr val="FFFFFF"/>
              </a:buClr>
              <a:buFontTx/>
              <a:buNone/>
            </a:pPr>
            <a:r>
              <a:rPr lang="en-US" sz="2800" u="sng" dirty="0">
                <a:gradFill>
                  <a:gsLst>
                    <a:gs pos="1250">
                      <a:srgbClr val="FFFFFF"/>
                    </a:gs>
                    <a:gs pos="100000">
                      <a:srgbClr val="FFFFFF"/>
                    </a:gs>
                  </a:gsLst>
                  <a:lin ang="5400000" scaled="0"/>
                </a:gradFill>
              </a:rPr>
              <a:t>TechEd Schedule Builder </a:t>
            </a:r>
            <a:endParaRPr lang="en-US" sz="2800" u="sng" dirty="0" smtClean="0">
              <a:gradFill>
                <a:gsLst>
                  <a:gs pos="1250">
                    <a:srgbClr val="FFFFFF"/>
                  </a:gs>
                  <a:gs pos="100000">
                    <a:srgbClr val="FFFFFF"/>
                  </a:gs>
                </a:gsLst>
                <a:lin ang="5400000" scaled="0"/>
              </a:gradFill>
            </a:endParaRPr>
          </a:p>
          <a:p>
            <a:pPr marL="101600" indent="0" algn="ctr">
              <a:spcBef>
                <a:spcPts val="0"/>
              </a:spcBef>
              <a:buClr>
                <a:srgbClr val="FFFFFF"/>
              </a:buClr>
              <a:buFontTx/>
              <a:buNone/>
            </a:pPr>
            <a:r>
              <a:rPr lang="en-US" sz="2400" dirty="0" smtClean="0">
                <a:gradFill>
                  <a:gsLst>
                    <a:gs pos="1250">
                      <a:srgbClr val="FFFFFF"/>
                    </a:gs>
                    <a:gs pos="100000">
                      <a:srgbClr val="FFFFFF"/>
                    </a:gs>
                  </a:gsLst>
                  <a:lin ang="5400000" scaled="0"/>
                </a:gradFill>
              </a:rPr>
              <a:t>CommNet </a:t>
            </a:r>
            <a:r>
              <a:rPr lang="en-US" sz="2400" dirty="0">
                <a:gradFill>
                  <a:gsLst>
                    <a:gs pos="1250">
                      <a:srgbClr val="FFFFFF"/>
                    </a:gs>
                    <a:gs pos="100000">
                      <a:srgbClr val="FFFFFF"/>
                    </a:gs>
                  </a:gsLst>
                  <a:lin ang="5400000" scaled="0"/>
                </a:gradFill>
              </a:rPr>
              <a:t>station </a:t>
            </a:r>
            <a:r>
              <a:rPr lang="en-US" sz="2400" dirty="0" smtClean="0">
                <a:gradFill>
                  <a:gsLst>
                    <a:gs pos="1250">
                      <a:srgbClr val="FFFFFF"/>
                    </a:gs>
                    <a:gs pos="100000">
                      <a:srgbClr val="FFFFFF"/>
                    </a:gs>
                  </a:gsLst>
                  <a:lin ang="5400000" scaled="0"/>
                </a:gradFill>
              </a:rPr>
              <a:t>or PC</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48042"/>
          <a:stretch/>
        </p:blipFill>
        <p:spPr>
          <a:xfrm>
            <a:off x="4954934" y="3581319"/>
            <a:ext cx="3390998" cy="3421143"/>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86982" y="3581318"/>
            <a:ext cx="3119115" cy="311911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p:cNvSpPr txBox="1">
            <a:spLocks/>
          </p:cNvSpPr>
          <p:nvPr/>
        </p:nvSpPr>
        <p:spPr>
          <a:xfrm>
            <a:off x="4769627" y="2496990"/>
            <a:ext cx="3588183" cy="1548427"/>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lnSpc>
                <a:spcPct val="100000"/>
              </a:lnSpc>
              <a:spcBef>
                <a:spcPts val="0"/>
              </a:spcBef>
              <a:buClr>
                <a:srgbClr val="FFFFFF"/>
              </a:buClr>
              <a:buFontTx/>
              <a:buNone/>
            </a:pPr>
            <a:r>
              <a:rPr lang="en-US" sz="2800" u="sng" dirty="0">
                <a:gradFill>
                  <a:gsLst>
                    <a:gs pos="1250">
                      <a:srgbClr val="FFFFFF"/>
                    </a:gs>
                    <a:gs pos="100000">
                      <a:srgbClr val="FFFFFF"/>
                    </a:gs>
                  </a:gsLst>
                  <a:lin ang="5400000" scaled="0"/>
                </a:gradFill>
              </a:rPr>
              <a:t>TechEd Mobile </a:t>
            </a:r>
            <a:r>
              <a:rPr lang="en-US" sz="2800" u="sng" dirty="0" smtClean="0">
                <a:gradFill>
                  <a:gsLst>
                    <a:gs pos="1250">
                      <a:srgbClr val="FFFFFF"/>
                    </a:gs>
                    <a:gs pos="100000">
                      <a:srgbClr val="FFFFFF"/>
                    </a:gs>
                  </a:gsLst>
                  <a:lin ang="5400000" scaled="0"/>
                </a:gradFill>
              </a:rPr>
              <a:t>app</a:t>
            </a:r>
          </a:p>
          <a:p>
            <a:pPr marL="101600" indent="0" algn="ctr">
              <a:lnSpc>
                <a:spcPct val="100000"/>
              </a:lnSpc>
              <a:spcBef>
                <a:spcPts val="0"/>
              </a:spcBef>
              <a:buClr>
                <a:srgbClr val="FFFFFF"/>
              </a:buClr>
              <a:buFontTx/>
              <a:buNone/>
            </a:pPr>
            <a:r>
              <a:rPr lang="en-US" sz="2400" dirty="0" smtClean="0">
                <a:gradFill>
                  <a:gsLst>
                    <a:gs pos="1250">
                      <a:srgbClr val="FFFFFF"/>
                    </a:gs>
                    <a:gs pos="100000">
                      <a:srgbClr val="FFFFFF"/>
                    </a:gs>
                  </a:gsLst>
                  <a:lin ang="5400000" scaled="0"/>
                </a:gradFill>
              </a:rPr>
              <a:t>Phone or Tablet</a:t>
            </a:r>
            <a:r>
              <a:rPr lang="en-US" sz="2800" u="sng" dirty="0" smtClean="0">
                <a:gradFill>
                  <a:gsLst>
                    <a:gs pos="1250">
                      <a:srgbClr val="FFFFFF"/>
                    </a:gs>
                    <a:gs pos="100000">
                      <a:srgbClr val="FFFFFF"/>
                    </a:gs>
                  </a:gsLst>
                  <a:lin ang="5400000" scaled="0"/>
                </a:gradFill>
              </a:rPr>
              <a:t> </a:t>
            </a:r>
          </a:p>
        </p:txBody>
      </p:sp>
      <p:sp>
        <p:nvSpPr>
          <p:cNvPr id="18" name="Text Placeholder 2"/>
          <p:cNvSpPr txBox="1">
            <a:spLocks/>
          </p:cNvSpPr>
          <p:nvPr/>
        </p:nvSpPr>
        <p:spPr>
          <a:xfrm>
            <a:off x="9036053" y="2495478"/>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spcAft>
                <a:spcPts val="600"/>
              </a:spcAft>
              <a:buClr>
                <a:srgbClr val="FFFFFF"/>
              </a:buClr>
              <a:buFontTx/>
              <a:buNone/>
            </a:pPr>
            <a:r>
              <a:rPr lang="en-US" sz="2800" u="sng" dirty="0" smtClean="0">
                <a:gradFill>
                  <a:gsLst>
                    <a:gs pos="1250">
                      <a:srgbClr val="FFFFFF"/>
                    </a:gs>
                    <a:gs pos="100000">
                      <a:srgbClr val="FFFFFF"/>
                    </a:gs>
                  </a:gsLst>
                  <a:lin ang="5400000" scaled="0"/>
                </a:gradFill>
              </a:rPr>
              <a:t>QR code</a:t>
            </a:r>
          </a:p>
        </p:txBody>
      </p:sp>
      <p:grpSp>
        <p:nvGrpSpPr>
          <p:cNvPr id="5" name="Group 4"/>
          <p:cNvGrpSpPr/>
          <p:nvPr/>
        </p:nvGrpSpPr>
        <p:grpSpPr>
          <a:xfrm>
            <a:off x="387213" y="3526770"/>
            <a:ext cx="4060839" cy="3475692"/>
            <a:chOff x="328598" y="3526770"/>
            <a:chExt cx="4060839" cy="3475692"/>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98" y="3526870"/>
              <a:ext cx="4060839" cy="3475492"/>
            </a:xfrm>
            <a:prstGeom prst="rect">
              <a:avLst/>
            </a:prstGeom>
          </p:spPr>
        </p:pic>
        <p:sp>
          <p:nvSpPr>
            <p:cNvPr id="4" name="Rectangle 3"/>
            <p:cNvSpPr/>
            <p:nvPr/>
          </p:nvSpPr>
          <p:spPr bwMode="auto">
            <a:xfrm>
              <a:off x="328598" y="3526770"/>
              <a:ext cx="4060839" cy="3475692"/>
            </a:xfrm>
            <a:prstGeom prst="rect">
              <a:avLst/>
            </a:prstGeom>
            <a:gradFill flip="none" rotWithShape="1">
              <a:gsLst>
                <a:gs pos="18000">
                  <a:schemeClr val="bg2">
                    <a:alpha val="0"/>
                  </a:schemeClr>
                </a:gs>
                <a:gs pos="59000">
                  <a:srgbClr val="442359">
                    <a:alpha val="50000"/>
                  </a:srgbClr>
                </a:gs>
                <a:gs pos="92000">
                  <a:schemeClr val="bg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061909313"/>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75830" y="1212849"/>
            <a:ext cx="5484814" cy="548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599054"/>
      </p:ext>
    </p:extLst>
  </p:cSld>
  <p:clrMapOvr>
    <a:masterClrMapping/>
  </p:clrMapOvr>
  <p:transition spd="slow">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398953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028" y="1212850"/>
            <a:ext cx="12070012" cy="710964"/>
          </a:xfrm>
        </p:spPr>
        <p:txBody>
          <a:bodyPr/>
          <a:lstStyle/>
          <a:p>
            <a:pPr lvl="0">
              <a:spcBef>
                <a:spcPts val="2400"/>
              </a:spcBef>
            </a:pPr>
            <a:r>
              <a:rPr lang="en-US" sz="3800" dirty="0">
                <a:gradFill>
                  <a:gsLst>
                    <a:gs pos="1250">
                      <a:schemeClr val="tx1"/>
                    </a:gs>
                    <a:gs pos="100000">
                      <a:schemeClr val="tx1"/>
                    </a:gs>
                  </a:gsLst>
                  <a:lin ang="5400000" scaled="0"/>
                </a:gradFill>
              </a:rPr>
              <a:t>Breakout Sessions </a:t>
            </a:r>
          </a:p>
        </p:txBody>
      </p:sp>
      <p:sp>
        <p:nvSpPr>
          <p:cNvPr id="2" name="Title 1"/>
          <p:cNvSpPr>
            <a:spLocks noGrp="1"/>
          </p:cNvSpPr>
          <p:nvPr>
            <p:ph type="title"/>
          </p:nvPr>
        </p:nvSpPr>
        <p:spPr/>
        <p:txBody>
          <a:bodyPr/>
          <a:lstStyle/>
          <a:p>
            <a:r>
              <a:rPr lang="en-US" dirty="0" smtClean="0"/>
              <a:t>Related content</a:t>
            </a:r>
            <a:endParaRPr lang="en-US" dirty="0"/>
          </a:p>
        </p:txBody>
      </p:sp>
      <p:sp>
        <p:nvSpPr>
          <p:cNvPr id="10" name="Text Placeholder 7"/>
          <p:cNvSpPr txBox="1">
            <a:spLocks/>
          </p:cNvSpPr>
          <p:nvPr/>
        </p:nvSpPr>
        <p:spPr>
          <a:xfrm>
            <a:off x="267028" y="2232555"/>
            <a:ext cx="12070012" cy="2714589"/>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41300" lvl="1" indent="0">
              <a:spcBef>
                <a:spcPts val="2400"/>
              </a:spcBef>
              <a:buClr>
                <a:srgbClr val="FFFFFF"/>
              </a:buClr>
              <a:buFontTx/>
              <a:buNone/>
            </a:pPr>
            <a:r>
              <a:rPr lang="en-US" sz="2200" b="1" dirty="0" smtClean="0">
                <a:gradFill>
                  <a:gsLst>
                    <a:gs pos="1250">
                      <a:srgbClr val="FFFFFF"/>
                    </a:gs>
                    <a:gs pos="100000">
                      <a:srgbClr val="FFFFFF"/>
                    </a:gs>
                  </a:gsLst>
                  <a:lin ang="5400000" scaled="0"/>
                </a:gradFill>
              </a:rPr>
              <a:t>OFC-213</a:t>
            </a:r>
            <a:r>
              <a:rPr lang="en-US" sz="2200" dirty="0" smtClean="0">
                <a:gradFill>
                  <a:gsLst>
                    <a:gs pos="1250">
                      <a:srgbClr val="FFFFFF"/>
                    </a:gs>
                    <a:gs pos="100000">
                      <a:srgbClr val="FFFFFF"/>
                    </a:gs>
                  </a:gsLst>
                  <a:lin ang="5400000" scaled="0"/>
                </a:gradFill>
              </a:rPr>
              <a:t>     Efficient </a:t>
            </a:r>
            <a:r>
              <a:rPr lang="en-US" dirty="0" smtClean="0">
                <a:gradFill>
                  <a:gsLst>
                    <a:gs pos="1250">
                      <a:srgbClr val="FFFFFF"/>
                    </a:gs>
                    <a:gs pos="100000">
                      <a:srgbClr val="FFFFFF"/>
                    </a:gs>
                  </a:gsLst>
                  <a:lin ang="5400000" scaled="0"/>
                </a:gradFill>
              </a:rPr>
              <a:t>Planning</a:t>
            </a:r>
            <a:r>
              <a:rPr lang="en-US" sz="2200" dirty="0">
                <a:gradFill>
                  <a:gsLst>
                    <a:gs pos="1250">
                      <a:srgbClr val="FFFFFF"/>
                    </a:gs>
                    <a:gs pos="100000">
                      <a:srgbClr val="FFFFFF"/>
                    </a:gs>
                  </a:gsLst>
                  <a:lin ang="5400000" scaled="0"/>
                </a:gradFill>
              </a:rPr>
              <a:t>, Reporting and Decision Making with Microsoft Project Pro for  </a:t>
            </a:r>
            <a:r>
              <a:rPr lang="en-US" sz="2200" dirty="0" smtClean="0">
                <a:gradFill>
                  <a:gsLst>
                    <a:gs pos="1250">
                      <a:srgbClr val="FFFFFF"/>
                    </a:gs>
                    <a:gs pos="100000">
                      <a:srgbClr val="FFFFFF"/>
                    </a:gs>
                  </a:gsLst>
                  <a:lin ang="5400000" scaled="0"/>
                </a:gradFill>
              </a:rPr>
              <a:t> 	           Office 365</a:t>
            </a:r>
          </a:p>
          <a:p>
            <a:pPr marL="241300" lvl="1" indent="0">
              <a:spcBef>
                <a:spcPts val="2400"/>
              </a:spcBef>
              <a:buClr>
                <a:srgbClr val="FFFFFF"/>
              </a:buClr>
              <a:buFontTx/>
              <a:buNone/>
            </a:pPr>
            <a:r>
              <a:rPr lang="en-US" sz="2200" b="1" dirty="0">
                <a:gradFill>
                  <a:gsLst>
                    <a:gs pos="1250">
                      <a:srgbClr val="FFFFFF"/>
                    </a:gs>
                    <a:gs pos="100000">
                      <a:srgbClr val="FFFFFF"/>
                    </a:gs>
                  </a:gsLst>
                  <a:lin ang="5400000" scaled="0"/>
                </a:gradFill>
              </a:rPr>
              <a:t>OFC-339</a:t>
            </a:r>
            <a:r>
              <a:rPr lang="en-US" dirty="0" smtClean="0">
                <a:gradFill>
                  <a:gsLst>
                    <a:gs pos="1250">
                      <a:srgbClr val="FFFFFF"/>
                    </a:gs>
                    <a:gs pos="100000">
                      <a:srgbClr val="FFFFFF"/>
                    </a:gs>
                  </a:gsLst>
                  <a:lin ang="5400000" scaled="0"/>
                </a:gradFill>
              </a:rPr>
              <a:t>     Microsoft </a:t>
            </a:r>
            <a:r>
              <a:rPr lang="en-US" dirty="0">
                <a:gradFill>
                  <a:gsLst>
                    <a:gs pos="1250">
                      <a:srgbClr val="FFFFFF"/>
                    </a:gs>
                    <a:gs pos="100000">
                      <a:srgbClr val="FFFFFF"/>
                    </a:gs>
                  </a:gsLst>
                  <a:lin ang="5400000" scaled="0"/>
                </a:gradFill>
              </a:rPr>
              <a:t>Project Server and Project Online: Reporting and BI </a:t>
            </a:r>
            <a:r>
              <a:rPr lang="en-US" dirty="0" smtClean="0">
                <a:gradFill>
                  <a:gsLst>
                    <a:gs pos="1250">
                      <a:srgbClr val="FFFFFF"/>
                    </a:gs>
                    <a:gs pos="100000">
                      <a:srgbClr val="FFFFFF"/>
                    </a:gs>
                  </a:gsLst>
                  <a:lin ang="5400000" scaled="0"/>
                </a:gradFill>
              </a:rPr>
              <a:t>Deep</a:t>
            </a:r>
          </a:p>
          <a:p>
            <a:pPr marL="241300" lvl="1" indent="0">
              <a:spcBef>
                <a:spcPts val="2400"/>
              </a:spcBef>
              <a:buClr>
                <a:srgbClr val="FFFFFF"/>
              </a:buClr>
              <a:buFontTx/>
              <a:buNone/>
            </a:pPr>
            <a:endParaRPr lang="en-US" dirty="0" smtClean="0">
              <a:gradFill>
                <a:gsLst>
                  <a:gs pos="1250">
                    <a:srgbClr val="FFFFFF"/>
                  </a:gs>
                  <a:gs pos="100000">
                    <a:srgbClr val="FFFFFF"/>
                  </a:gs>
                </a:gsLst>
                <a:lin ang="5400000" scaled="0"/>
              </a:gradFill>
            </a:endParaRPr>
          </a:p>
          <a:p>
            <a:pPr marL="241300" lvl="1" indent="0">
              <a:spcBef>
                <a:spcPts val="2400"/>
              </a:spcBef>
              <a:buClr>
                <a:srgbClr val="FFFFFF"/>
              </a:buClr>
              <a:buFontTx/>
              <a:buNone/>
            </a:pPr>
            <a:endParaRPr lang="en-US" sz="2200" dirty="0" smtClean="0">
              <a:gradFill>
                <a:gsLst>
                  <a:gs pos="1250">
                    <a:srgbClr val="FFFFFF"/>
                  </a:gs>
                  <a:gs pos="100000">
                    <a:srgbClr val="FFFFFF"/>
                  </a:gs>
                </a:gsLst>
                <a:lin ang="5400000" scaled="0"/>
              </a:gradFill>
            </a:endParaRPr>
          </a:p>
        </p:txBody>
      </p:sp>
      <p:sp>
        <p:nvSpPr>
          <p:cNvPr id="13" name="Text Placeholder 7"/>
          <p:cNvSpPr txBox="1">
            <a:spLocks/>
          </p:cNvSpPr>
          <p:nvPr/>
        </p:nvSpPr>
        <p:spPr>
          <a:xfrm>
            <a:off x="274639" y="5009430"/>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68217A"/>
              </a:buClr>
            </a:pPr>
            <a:r>
              <a:rPr lang="en-US" sz="3800" dirty="0">
                <a:gradFill>
                  <a:gsLst>
                    <a:gs pos="1250">
                      <a:srgbClr val="FFFFFF"/>
                    </a:gs>
                    <a:gs pos="100000">
                      <a:srgbClr val="FFFFFF"/>
                    </a:gs>
                  </a:gsLst>
                  <a:lin ang="5400000" scaled="0"/>
                </a:gradFill>
              </a:rPr>
              <a:t>Find Me Later </a:t>
            </a:r>
            <a:r>
              <a:rPr lang="en-US" sz="3800" dirty="0" smtClean="0">
                <a:gradFill>
                  <a:gsLst>
                    <a:gs pos="1250">
                      <a:srgbClr val="FFFFFF"/>
                    </a:gs>
                    <a:gs pos="100000">
                      <a:srgbClr val="FFFFFF"/>
                    </a:gs>
                  </a:gsLst>
                  <a:lin ang="5400000" scaled="0"/>
                </a:gradFill>
              </a:rPr>
              <a:t>At</a:t>
            </a:r>
            <a:r>
              <a:rPr lang="en-US" sz="3800" dirty="0">
                <a:gradFill>
                  <a:gsLst>
                    <a:gs pos="1250">
                      <a:srgbClr val="FFFFFF"/>
                    </a:gs>
                    <a:gs pos="100000">
                      <a:srgbClr val="FFFFFF"/>
                    </a:gs>
                  </a:gsLst>
                  <a:lin ang="5400000" scaled="0"/>
                </a:gradFill>
              </a:rPr>
              <a:t> </a:t>
            </a:r>
            <a:r>
              <a:rPr lang="en-US" sz="3800" dirty="0" smtClean="0">
                <a:gradFill>
                  <a:gsLst>
                    <a:gs pos="1250">
                      <a:srgbClr val="FFFFFF"/>
                    </a:gs>
                    <a:gs pos="100000">
                      <a:srgbClr val="FFFFFF"/>
                    </a:gs>
                  </a:gsLst>
                  <a:lin ang="5400000" scaled="0"/>
                </a:gradFill>
              </a:rPr>
              <a:t>O365 –Project Booth Exhibition Hall</a:t>
            </a:r>
            <a:endParaRPr lang="en-US" sz="3800"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13083656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3" presetClass="path" presetSubtype="0" decel="100000" fill="hold" grpId="1" nodeType="withEffect">
                                  <p:stCondLst>
                                    <p:cond delay="250"/>
                                  </p:stCondLst>
                                  <p:childTnLst>
                                    <p:animMotion origin="layout" path="M -0.02413 -6.8089E-8 L 2.26704E-6 -6.8089E-8 " pathEditMode="relative" rAng="0" ptsTypes="AA">
                                      <p:cBhvr>
                                        <p:cTn id="14" dur="500" fill="hold"/>
                                        <p:tgtEl>
                                          <p:spTgt spid="10"/>
                                        </p:tgtEl>
                                        <p:attrNameLst>
                                          <p:attrName>ppt_x</p:attrName>
                                          <p:attrName>ppt_y</p:attrName>
                                        </p:attrNameLst>
                                      </p:cBhvr>
                                      <p:rCtr x="1200" y="0"/>
                                    </p:animMotion>
                                  </p:childTnLst>
                                </p:cTn>
                              </p:par>
                              <p:par>
                                <p:cTn id="15" presetID="10"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63" presetClass="path" presetSubtype="0" decel="100000" fill="hold" grpId="1" nodeType="withEffect">
                                  <p:stCondLst>
                                    <p:cond delay="1000"/>
                                  </p:stCondLst>
                                  <p:childTnLst>
                                    <p:animMotion origin="layout" path="M -0.02413 1.78393E-6 L 2.26704E-6 1.78393E-6 " pathEditMode="relative" rAng="0" ptsTypes="AA">
                                      <p:cBhvr>
                                        <p:cTn id="19" dur="500" fill="hold"/>
                                        <p:tgtEl>
                                          <p:spTgt spid="1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3894" y="2201118"/>
            <a:ext cx="11887200" cy="3250918"/>
          </a:xfrm>
        </p:spPr>
        <p:txBody>
          <a:bodyPr/>
          <a:lstStyle/>
          <a:p>
            <a:r>
              <a:rPr lang="en-US" dirty="0"/>
              <a:t>How many IT Pros?</a:t>
            </a:r>
          </a:p>
          <a:p>
            <a:r>
              <a:rPr lang="en-US" dirty="0"/>
              <a:t>How many developers? </a:t>
            </a:r>
          </a:p>
          <a:p>
            <a:r>
              <a:rPr lang="en-US" dirty="0"/>
              <a:t>How many of you oversee projects?</a:t>
            </a:r>
          </a:p>
          <a:p>
            <a:r>
              <a:rPr lang="en-US" dirty="0"/>
              <a:t>How many of you manage project portfolios?</a:t>
            </a:r>
          </a:p>
          <a:p>
            <a:pPr marL="0" indent="0">
              <a:buNone/>
            </a:pPr>
            <a:endParaRPr lang="en-US" dirty="0"/>
          </a:p>
        </p:txBody>
      </p:sp>
      <p:sp>
        <p:nvSpPr>
          <p:cNvPr id="3" name="Title 2"/>
          <p:cNvSpPr>
            <a:spLocks noGrp="1"/>
          </p:cNvSpPr>
          <p:nvPr>
            <p:ph type="title"/>
          </p:nvPr>
        </p:nvSpPr>
        <p:spPr/>
        <p:txBody>
          <a:bodyPr/>
          <a:lstStyle/>
          <a:p>
            <a:r>
              <a:rPr lang="en-US" dirty="0"/>
              <a:t>HELLO!</a:t>
            </a:r>
            <a:br>
              <a:rPr lang="en-US" dirty="0"/>
            </a:br>
            <a:r>
              <a:rPr lang="en-US" dirty="0" smtClean="0"/>
              <a:t/>
            </a:r>
            <a:br>
              <a:rPr lang="en-US" dirty="0" smtClean="0"/>
            </a:br>
            <a:r>
              <a:rPr lang="en-US" dirty="0"/>
              <a:t/>
            </a:r>
            <a:br>
              <a:rPr lang="en-US" dirty="0"/>
            </a:br>
            <a:endParaRPr lang="en-US" dirty="0"/>
          </a:p>
        </p:txBody>
      </p:sp>
    </p:spTree>
    <p:extLst>
      <p:ext uri="{BB962C8B-B14F-4D97-AF65-F5344CB8AC3E}">
        <p14:creationId xmlns:p14="http://schemas.microsoft.com/office/powerpoint/2010/main" val="84051182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124206"/>
          </a:xfrm>
        </p:spPr>
        <p:txBody>
          <a:bodyPr/>
          <a:lstStyle/>
          <a:p>
            <a:r>
              <a:rPr lang="en-US" dirty="0"/>
              <a:t>Microsoft’s Vision</a:t>
            </a:r>
          </a:p>
          <a:p>
            <a:r>
              <a:rPr lang="en-US" dirty="0" smtClean="0"/>
              <a:t>Demo</a:t>
            </a:r>
            <a:endParaRPr lang="en-US" dirty="0"/>
          </a:p>
          <a:p>
            <a:r>
              <a:rPr lang="en-US" dirty="0"/>
              <a:t>Future </a:t>
            </a:r>
            <a:r>
              <a:rPr lang="en-US" dirty="0" smtClean="0"/>
              <a:t>roadmap</a:t>
            </a:r>
            <a:endParaRPr lang="en-US" dirty="0"/>
          </a:p>
          <a:p>
            <a:r>
              <a:rPr lang="en-US" dirty="0"/>
              <a:t>Resources</a:t>
            </a:r>
          </a:p>
          <a:p>
            <a:r>
              <a:rPr lang="en-US" dirty="0"/>
              <a:t>Q&amp;A</a:t>
            </a:r>
          </a:p>
          <a:p>
            <a:pPr marL="0" indent="0">
              <a:buNone/>
            </a:pPr>
            <a:endParaRPr lang="en-US" dirty="0"/>
          </a:p>
        </p:txBody>
      </p:sp>
      <p:sp>
        <p:nvSpPr>
          <p:cNvPr id="3" name="Title 2"/>
          <p:cNvSpPr>
            <a:spLocks noGrp="1"/>
          </p:cNvSpPr>
          <p:nvPr>
            <p:ph type="title"/>
          </p:nvPr>
        </p:nvSpPr>
        <p:spPr/>
        <p:txBody>
          <a:bodyPr/>
          <a:lstStyle/>
          <a:p>
            <a:r>
              <a:rPr lang="en-US" dirty="0">
                <a:solidFill>
                  <a:schemeClr val="tx1"/>
                </a:solidFill>
              </a:rPr>
              <a:t>Agenda</a:t>
            </a:r>
            <a:endParaRPr lang="en-US" dirty="0"/>
          </a:p>
        </p:txBody>
      </p:sp>
    </p:spTree>
    <p:extLst>
      <p:ext uri="{BB962C8B-B14F-4D97-AF65-F5344CB8AC3E}">
        <p14:creationId xmlns:p14="http://schemas.microsoft.com/office/powerpoint/2010/main" val="67420889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p:nvPr>
        </p:nvSpPr>
        <p:spPr>
          <a:xfrm>
            <a:off x="363561" y="231653"/>
            <a:ext cx="11887455" cy="678404"/>
          </a:xfrm>
        </p:spPr>
        <p:txBody>
          <a:bodyPr/>
          <a:lstStyle/>
          <a:p>
            <a:pPr>
              <a:defRPr/>
            </a:pPr>
            <a:r>
              <a:rPr dirty="0">
                <a:ea typeface="+mn-ea"/>
              </a:rPr>
              <a:t>The Microsoft </a:t>
            </a:r>
            <a:r>
              <a:rPr dirty="0"/>
              <a:t>P</a:t>
            </a:r>
            <a:r>
              <a:rPr dirty="0" smtClean="0">
                <a:ea typeface="+mn-ea"/>
              </a:rPr>
              <a:t>hilosophy</a:t>
            </a:r>
            <a:endParaRPr sz="4080" dirty="0">
              <a:solidFill>
                <a:schemeClr val="accent1"/>
              </a:solidFill>
              <a:effectLst>
                <a:outerShdw blurRad="38100" dist="38100" dir="2700000" algn="tl">
                  <a:srgbClr val="000000">
                    <a:alpha val="43137"/>
                  </a:srgbClr>
                </a:outerShdw>
              </a:effectLst>
            </a:endParaRPr>
          </a:p>
        </p:txBody>
      </p:sp>
      <p:sp>
        <p:nvSpPr>
          <p:cNvPr id="54" name="Rectangle 53"/>
          <p:cNvSpPr/>
          <p:nvPr/>
        </p:nvSpPr>
        <p:spPr bwMode="auto">
          <a:xfrm>
            <a:off x="590219" y="1821492"/>
            <a:ext cx="3602505" cy="3610600"/>
          </a:xfrm>
          <a:prstGeom prst="rect">
            <a:avLst/>
          </a:prstGeom>
          <a:solidFill>
            <a:schemeClr val="accent3"/>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3256" tIns="46629" rIns="93256" bIns="46629" anchor="b"/>
          <a:lstStyle>
            <a:defPPr>
              <a:defRPr lang="en-US"/>
            </a:defPPr>
            <a:lvl1pPr marL="0" algn="l" defTabSz="914156" rtl="0" eaLnBrk="1" latinLnBrk="0" hangingPunct="1">
              <a:defRPr sz="1800" kern="1200">
                <a:solidFill>
                  <a:schemeClr val="lt1"/>
                </a:solidFill>
                <a:latin typeface="+mn-lt"/>
                <a:ea typeface="+mn-ea"/>
                <a:cs typeface="+mn-cs"/>
              </a:defRPr>
            </a:lvl1pPr>
            <a:lvl2pPr marL="457078" algn="l" defTabSz="914156" rtl="0" eaLnBrk="1" latinLnBrk="0" hangingPunct="1">
              <a:defRPr sz="1800" kern="1200">
                <a:solidFill>
                  <a:schemeClr val="lt1"/>
                </a:solidFill>
                <a:latin typeface="+mn-lt"/>
                <a:ea typeface="+mn-ea"/>
                <a:cs typeface="+mn-cs"/>
              </a:defRPr>
            </a:lvl2pPr>
            <a:lvl3pPr marL="914156" algn="l" defTabSz="914156" rtl="0" eaLnBrk="1" latinLnBrk="0" hangingPunct="1">
              <a:defRPr sz="1800" kern="1200">
                <a:solidFill>
                  <a:schemeClr val="lt1"/>
                </a:solidFill>
                <a:latin typeface="+mn-lt"/>
                <a:ea typeface="+mn-ea"/>
                <a:cs typeface="+mn-cs"/>
              </a:defRPr>
            </a:lvl3pPr>
            <a:lvl4pPr marL="1371233" algn="l" defTabSz="914156" rtl="0" eaLnBrk="1" latinLnBrk="0" hangingPunct="1">
              <a:defRPr sz="1800" kern="1200">
                <a:solidFill>
                  <a:schemeClr val="lt1"/>
                </a:solidFill>
                <a:latin typeface="+mn-lt"/>
                <a:ea typeface="+mn-ea"/>
                <a:cs typeface="+mn-cs"/>
              </a:defRPr>
            </a:lvl4pPr>
            <a:lvl5pPr marL="1828313" algn="l" defTabSz="914156" rtl="0" eaLnBrk="1" latinLnBrk="0" hangingPunct="1">
              <a:defRPr sz="1800" kern="1200">
                <a:solidFill>
                  <a:schemeClr val="lt1"/>
                </a:solidFill>
                <a:latin typeface="+mn-lt"/>
                <a:ea typeface="+mn-ea"/>
                <a:cs typeface="+mn-cs"/>
              </a:defRPr>
            </a:lvl5pPr>
            <a:lvl6pPr marL="2285391" algn="l" defTabSz="914156" rtl="0" eaLnBrk="1" latinLnBrk="0" hangingPunct="1">
              <a:defRPr sz="1800" kern="1200">
                <a:solidFill>
                  <a:schemeClr val="lt1"/>
                </a:solidFill>
                <a:latin typeface="+mn-lt"/>
                <a:ea typeface="+mn-ea"/>
                <a:cs typeface="+mn-cs"/>
              </a:defRPr>
            </a:lvl6pPr>
            <a:lvl7pPr marL="2742468" algn="l" defTabSz="914156" rtl="0" eaLnBrk="1" latinLnBrk="0" hangingPunct="1">
              <a:defRPr sz="1800" kern="1200">
                <a:solidFill>
                  <a:schemeClr val="lt1"/>
                </a:solidFill>
                <a:latin typeface="+mn-lt"/>
                <a:ea typeface="+mn-ea"/>
                <a:cs typeface="+mn-cs"/>
              </a:defRPr>
            </a:lvl7pPr>
            <a:lvl8pPr marL="3199546" algn="l" defTabSz="914156" rtl="0" eaLnBrk="1" latinLnBrk="0" hangingPunct="1">
              <a:defRPr sz="1800" kern="1200">
                <a:solidFill>
                  <a:schemeClr val="lt1"/>
                </a:solidFill>
                <a:latin typeface="+mn-lt"/>
                <a:ea typeface="+mn-ea"/>
                <a:cs typeface="+mn-cs"/>
              </a:defRPr>
            </a:lvl8pPr>
            <a:lvl9pPr marL="3656624" algn="l" defTabSz="914156" rtl="0" eaLnBrk="1" latinLnBrk="0" hangingPunct="1">
              <a:defRPr sz="1800" kern="1200">
                <a:solidFill>
                  <a:schemeClr val="lt1"/>
                </a:solidFill>
                <a:latin typeface="+mn-lt"/>
                <a:ea typeface="+mn-ea"/>
                <a:cs typeface="+mn-cs"/>
              </a:defRPr>
            </a:lvl9pPr>
          </a:lstStyle>
          <a:p>
            <a:pPr defTabSz="930945">
              <a:defRPr/>
            </a:pPr>
            <a:endParaRPr lang="en-US" sz="2142" b="1" spc="-102" dirty="0">
              <a:solidFill>
                <a:srgbClr val="505050"/>
              </a:solidFill>
              <a:latin typeface="Segoe UI Light"/>
            </a:endParaRPr>
          </a:p>
        </p:txBody>
      </p:sp>
      <p:sp>
        <p:nvSpPr>
          <p:cNvPr id="60" name="Rectangle 59"/>
          <p:cNvSpPr/>
          <p:nvPr/>
        </p:nvSpPr>
        <p:spPr bwMode="auto">
          <a:xfrm>
            <a:off x="4371652" y="1821492"/>
            <a:ext cx="3604123" cy="3610600"/>
          </a:xfrm>
          <a:prstGeom prst="rect">
            <a:avLst/>
          </a:prstGeom>
          <a:solidFill>
            <a:schemeClr val="accent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3256" tIns="46629" rIns="93256" bIns="46629" anchor="b"/>
          <a:lstStyle>
            <a:defPPr>
              <a:defRPr lang="en-US"/>
            </a:defPPr>
            <a:lvl1pPr marL="0" algn="l" defTabSz="914156" rtl="0" eaLnBrk="1" latinLnBrk="0" hangingPunct="1">
              <a:defRPr sz="1800" kern="1200">
                <a:solidFill>
                  <a:schemeClr val="lt1"/>
                </a:solidFill>
                <a:latin typeface="+mn-lt"/>
                <a:ea typeface="+mn-ea"/>
                <a:cs typeface="+mn-cs"/>
              </a:defRPr>
            </a:lvl1pPr>
            <a:lvl2pPr marL="457078" algn="l" defTabSz="914156" rtl="0" eaLnBrk="1" latinLnBrk="0" hangingPunct="1">
              <a:defRPr sz="1800" kern="1200">
                <a:solidFill>
                  <a:schemeClr val="lt1"/>
                </a:solidFill>
                <a:latin typeface="+mn-lt"/>
                <a:ea typeface="+mn-ea"/>
                <a:cs typeface="+mn-cs"/>
              </a:defRPr>
            </a:lvl2pPr>
            <a:lvl3pPr marL="914156" algn="l" defTabSz="914156" rtl="0" eaLnBrk="1" latinLnBrk="0" hangingPunct="1">
              <a:defRPr sz="1800" kern="1200">
                <a:solidFill>
                  <a:schemeClr val="lt1"/>
                </a:solidFill>
                <a:latin typeface="+mn-lt"/>
                <a:ea typeface="+mn-ea"/>
                <a:cs typeface="+mn-cs"/>
              </a:defRPr>
            </a:lvl3pPr>
            <a:lvl4pPr marL="1371233" algn="l" defTabSz="914156" rtl="0" eaLnBrk="1" latinLnBrk="0" hangingPunct="1">
              <a:defRPr sz="1800" kern="1200">
                <a:solidFill>
                  <a:schemeClr val="lt1"/>
                </a:solidFill>
                <a:latin typeface="+mn-lt"/>
                <a:ea typeface="+mn-ea"/>
                <a:cs typeface="+mn-cs"/>
              </a:defRPr>
            </a:lvl4pPr>
            <a:lvl5pPr marL="1828313" algn="l" defTabSz="914156" rtl="0" eaLnBrk="1" latinLnBrk="0" hangingPunct="1">
              <a:defRPr sz="1800" kern="1200">
                <a:solidFill>
                  <a:schemeClr val="lt1"/>
                </a:solidFill>
                <a:latin typeface="+mn-lt"/>
                <a:ea typeface="+mn-ea"/>
                <a:cs typeface="+mn-cs"/>
              </a:defRPr>
            </a:lvl5pPr>
            <a:lvl6pPr marL="2285391" algn="l" defTabSz="914156" rtl="0" eaLnBrk="1" latinLnBrk="0" hangingPunct="1">
              <a:defRPr sz="1800" kern="1200">
                <a:solidFill>
                  <a:schemeClr val="lt1"/>
                </a:solidFill>
                <a:latin typeface="+mn-lt"/>
                <a:ea typeface="+mn-ea"/>
                <a:cs typeface="+mn-cs"/>
              </a:defRPr>
            </a:lvl6pPr>
            <a:lvl7pPr marL="2742468" algn="l" defTabSz="914156" rtl="0" eaLnBrk="1" latinLnBrk="0" hangingPunct="1">
              <a:defRPr sz="1800" kern="1200">
                <a:solidFill>
                  <a:schemeClr val="lt1"/>
                </a:solidFill>
                <a:latin typeface="+mn-lt"/>
                <a:ea typeface="+mn-ea"/>
                <a:cs typeface="+mn-cs"/>
              </a:defRPr>
            </a:lvl7pPr>
            <a:lvl8pPr marL="3199546" algn="l" defTabSz="914156" rtl="0" eaLnBrk="1" latinLnBrk="0" hangingPunct="1">
              <a:defRPr sz="1800" kern="1200">
                <a:solidFill>
                  <a:schemeClr val="lt1"/>
                </a:solidFill>
                <a:latin typeface="+mn-lt"/>
                <a:ea typeface="+mn-ea"/>
                <a:cs typeface="+mn-cs"/>
              </a:defRPr>
            </a:lvl8pPr>
            <a:lvl9pPr marL="3656624" algn="l" defTabSz="914156" rtl="0" eaLnBrk="1" latinLnBrk="0" hangingPunct="1">
              <a:defRPr sz="1800" kern="1200">
                <a:solidFill>
                  <a:schemeClr val="lt1"/>
                </a:solidFill>
                <a:latin typeface="+mn-lt"/>
                <a:ea typeface="+mn-ea"/>
                <a:cs typeface="+mn-cs"/>
              </a:defRPr>
            </a:lvl9pPr>
          </a:lstStyle>
          <a:p>
            <a:pPr defTabSz="930945">
              <a:defRPr/>
            </a:pPr>
            <a:endParaRPr lang="en-US" sz="2142" b="1" spc="-102" dirty="0">
              <a:gradFill>
                <a:gsLst>
                  <a:gs pos="0">
                    <a:srgbClr val="FFFFFF"/>
                  </a:gs>
                  <a:gs pos="100000">
                    <a:srgbClr val="FFFFFF"/>
                  </a:gs>
                </a:gsLst>
                <a:lin ang="5400000" scaled="0"/>
              </a:gradFill>
              <a:latin typeface="Segoe UI Light"/>
            </a:endParaRPr>
          </a:p>
        </p:txBody>
      </p:sp>
      <p:sp>
        <p:nvSpPr>
          <p:cNvPr id="52" name="Rectangle 51"/>
          <p:cNvSpPr/>
          <p:nvPr/>
        </p:nvSpPr>
        <p:spPr bwMode="auto">
          <a:xfrm>
            <a:off x="8136066" y="1821492"/>
            <a:ext cx="3602503" cy="3610600"/>
          </a:xfrm>
          <a:prstGeom prst="rect">
            <a:avLst/>
          </a:prstGeom>
          <a:solidFill>
            <a:schemeClr val="accent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3120" tIns="46559" rIns="93120" bIns="46559" anchor="b"/>
          <a:lstStyle>
            <a:defPPr>
              <a:defRPr lang="en-US"/>
            </a:defPPr>
            <a:lvl1pPr marL="0" algn="l" defTabSz="914156" rtl="0" eaLnBrk="1" latinLnBrk="0" hangingPunct="1">
              <a:defRPr sz="1800" kern="1200">
                <a:solidFill>
                  <a:schemeClr val="lt1"/>
                </a:solidFill>
                <a:latin typeface="+mn-lt"/>
                <a:ea typeface="+mn-ea"/>
                <a:cs typeface="+mn-cs"/>
              </a:defRPr>
            </a:lvl1pPr>
            <a:lvl2pPr marL="457078" algn="l" defTabSz="914156" rtl="0" eaLnBrk="1" latinLnBrk="0" hangingPunct="1">
              <a:defRPr sz="1800" kern="1200">
                <a:solidFill>
                  <a:schemeClr val="lt1"/>
                </a:solidFill>
                <a:latin typeface="+mn-lt"/>
                <a:ea typeface="+mn-ea"/>
                <a:cs typeface="+mn-cs"/>
              </a:defRPr>
            </a:lvl2pPr>
            <a:lvl3pPr marL="914156" algn="l" defTabSz="914156" rtl="0" eaLnBrk="1" latinLnBrk="0" hangingPunct="1">
              <a:defRPr sz="1800" kern="1200">
                <a:solidFill>
                  <a:schemeClr val="lt1"/>
                </a:solidFill>
                <a:latin typeface="+mn-lt"/>
                <a:ea typeface="+mn-ea"/>
                <a:cs typeface="+mn-cs"/>
              </a:defRPr>
            </a:lvl3pPr>
            <a:lvl4pPr marL="1371233" algn="l" defTabSz="914156" rtl="0" eaLnBrk="1" latinLnBrk="0" hangingPunct="1">
              <a:defRPr sz="1800" kern="1200">
                <a:solidFill>
                  <a:schemeClr val="lt1"/>
                </a:solidFill>
                <a:latin typeface="+mn-lt"/>
                <a:ea typeface="+mn-ea"/>
                <a:cs typeface="+mn-cs"/>
              </a:defRPr>
            </a:lvl4pPr>
            <a:lvl5pPr marL="1828313" algn="l" defTabSz="914156" rtl="0" eaLnBrk="1" latinLnBrk="0" hangingPunct="1">
              <a:defRPr sz="1800" kern="1200">
                <a:solidFill>
                  <a:schemeClr val="lt1"/>
                </a:solidFill>
                <a:latin typeface="+mn-lt"/>
                <a:ea typeface="+mn-ea"/>
                <a:cs typeface="+mn-cs"/>
              </a:defRPr>
            </a:lvl5pPr>
            <a:lvl6pPr marL="2285391" algn="l" defTabSz="914156" rtl="0" eaLnBrk="1" latinLnBrk="0" hangingPunct="1">
              <a:defRPr sz="1800" kern="1200">
                <a:solidFill>
                  <a:schemeClr val="lt1"/>
                </a:solidFill>
                <a:latin typeface="+mn-lt"/>
                <a:ea typeface="+mn-ea"/>
                <a:cs typeface="+mn-cs"/>
              </a:defRPr>
            </a:lvl6pPr>
            <a:lvl7pPr marL="2742468" algn="l" defTabSz="914156" rtl="0" eaLnBrk="1" latinLnBrk="0" hangingPunct="1">
              <a:defRPr sz="1800" kern="1200">
                <a:solidFill>
                  <a:schemeClr val="lt1"/>
                </a:solidFill>
                <a:latin typeface="+mn-lt"/>
                <a:ea typeface="+mn-ea"/>
                <a:cs typeface="+mn-cs"/>
              </a:defRPr>
            </a:lvl7pPr>
            <a:lvl8pPr marL="3199546" algn="l" defTabSz="914156" rtl="0" eaLnBrk="1" latinLnBrk="0" hangingPunct="1">
              <a:defRPr sz="1800" kern="1200">
                <a:solidFill>
                  <a:schemeClr val="lt1"/>
                </a:solidFill>
                <a:latin typeface="+mn-lt"/>
                <a:ea typeface="+mn-ea"/>
                <a:cs typeface="+mn-cs"/>
              </a:defRPr>
            </a:lvl8pPr>
            <a:lvl9pPr marL="3656624" algn="l" defTabSz="914156" rtl="0" eaLnBrk="1" latinLnBrk="0" hangingPunct="1">
              <a:defRPr sz="1800" kern="1200">
                <a:solidFill>
                  <a:schemeClr val="lt1"/>
                </a:solidFill>
                <a:latin typeface="+mn-lt"/>
                <a:ea typeface="+mn-ea"/>
                <a:cs typeface="+mn-cs"/>
              </a:defRPr>
            </a:lvl9pPr>
          </a:lstStyle>
          <a:p>
            <a:pPr defTabSz="930945">
              <a:defRPr/>
            </a:pPr>
            <a:endParaRPr lang="en-US" sz="2142" b="1" spc="-102" dirty="0">
              <a:gradFill>
                <a:gsLst>
                  <a:gs pos="0">
                    <a:srgbClr val="FFFFFF"/>
                  </a:gs>
                  <a:gs pos="100000">
                    <a:srgbClr val="FFFFFF"/>
                  </a:gs>
                </a:gsLst>
                <a:lin ang="5400000" scaled="0"/>
              </a:gradFill>
              <a:latin typeface="Segoe UI Light"/>
            </a:endParaRPr>
          </a:p>
        </p:txBody>
      </p:sp>
      <p:sp>
        <p:nvSpPr>
          <p:cNvPr id="19" name="Content Placeholder 3"/>
          <p:cNvSpPr txBox="1">
            <a:spLocks/>
          </p:cNvSpPr>
          <p:nvPr/>
        </p:nvSpPr>
        <p:spPr>
          <a:xfrm>
            <a:off x="695000" y="4813594"/>
            <a:ext cx="3430217" cy="455616"/>
          </a:xfrm>
          <a:prstGeom prst="rect">
            <a:avLst/>
          </a:prstGeom>
        </p:spPr>
        <p:txBody>
          <a:bodyPr lIns="0" tIns="46630" rIns="0" bIns="46630" anchor="ctr">
            <a:normAutofit/>
          </a:bodyPr>
          <a:lstStyle>
            <a:lvl1pPr marL="339227" marR="0" indent="-339227" algn="l" defTabSz="913022" rtl="0" eaLnBrk="1" fontAlgn="auto" latinLnBrk="0" hangingPunct="1">
              <a:lnSpc>
                <a:spcPct val="90000"/>
              </a:lnSpc>
              <a:spcBef>
                <a:spcPts val="1200"/>
              </a:spcBef>
              <a:spcAft>
                <a:spcPts val="0"/>
              </a:spcAft>
              <a:buClrTx/>
              <a:buSzPct val="80000"/>
              <a:buFont typeface="Arial" pitchFamily="34" charset="0"/>
              <a:buChar char="•"/>
              <a:tabLst/>
              <a:defRPr sz="3600" kern="1200" spc="-71" baseline="0">
                <a:gradFill>
                  <a:gsLst>
                    <a:gs pos="1250">
                      <a:schemeClr val="bg2"/>
                    </a:gs>
                    <a:gs pos="100000">
                      <a:schemeClr val="bg2"/>
                    </a:gs>
                  </a:gsLst>
                  <a:lin ang="5400000" scaled="0"/>
                </a:gradFill>
                <a:latin typeface="+mj-lt"/>
                <a:ea typeface="+mn-ea"/>
                <a:cs typeface="+mn-cs"/>
              </a:defRPr>
            </a:lvl1pPr>
            <a:lvl2pPr marL="572247" marR="0" indent="-233021" algn="l" defTabSz="913022" rtl="0" eaLnBrk="1" fontAlgn="auto" latinLnBrk="0" hangingPunct="1">
              <a:lnSpc>
                <a:spcPct val="90000"/>
              </a:lnSpc>
              <a:spcBef>
                <a:spcPts val="12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7342" marR="0" indent="-225094" algn="l" defTabSz="913022" rtl="0" eaLnBrk="1" fontAlgn="auto" latinLnBrk="0" hangingPunct="1">
              <a:lnSpc>
                <a:spcPct val="90000"/>
              </a:lnSpc>
              <a:spcBef>
                <a:spcPts val="1200"/>
              </a:spcBef>
              <a:spcAft>
                <a:spcPts val="0"/>
              </a:spcAft>
              <a:buClrTx/>
              <a:buSzPct val="90000"/>
              <a:buFont typeface="Wingdings" pitchFamily="2" charset="2"/>
              <a:buChar char=""/>
              <a:tabLst>
                <a:tab pos="797342" algn="l"/>
              </a:tabLst>
              <a:defRPr sz="2400" kern="1200" spc="0" baseline="0">
                <a:gradFill>
                  <a:gsLst>
                    <a:gs pos="1250">
                      <a:schemeClr val="bg2"/>
                    </a:gs>
                    <a:gs pos="100000">
                      <a:schemeClr val="bg2"/>
                    </a:gs>
                  </a:gsLst>
                  <a:lin ang="5400000" scaled="0"/>
                </a:gradFill>
                <a:latin typeface="+mn-lt"/>
                <a:ea typeface="+mn-ea"/>
                <a:cs typeface="+mn-cs"/>
              </a:defRPr>
            </a:lvl3pPr>
            <a:lvl4pPr marL="1028777" marR="0" indent="-231434" algn="l" defTabSz="913022" rtl="0" eaLnBrk="1" fontAlgn="auto" latinLnBrk="0" hangingPunct="1">
              <a:lnSpc>
                <a:spcPct val="90000"/>
              </a:lnSpc>
              <a:spcBef>
                <a:spcPts val="12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3871" marR="0" indent="-225094" algn="l" defTabSz="913022" rtl="0" eaLnBrk="1" fontAlgn="auto" latinLnBrk="0" hangingPunct="1">
              <a:lnSpc>
                <a:spcPct val="90000"/>
              </a:lnSpc>
              <a:spcBef>
                <a:spcPts val="1200"/>
              </a:spcBef>
              <a:spcAft>
                <a:spcPts val="0"/>
              </a:spcAft>
              <a:buClrTx/>
              <a:buSzPct val="90000"/>
              <a:buFont typeface="Wingdings" pitchFamily="2" charset="2"/>
              <a:buChar char=""/>
              <a:tabLst>
                <a:tab pos="1253871" algn="l"/>
              </a:tabLst>
              <a:defRPr sz="2000" kern="1200" spc="0" baseline="0">
                <a:gradFill>
                  <a:gsLst>
                    <a:gs pos="1250">
                      <a:schemeClr val="bg2"/>
                    </a:gs>
                    <a:gs pos="100000">
                      <a:schemeClr val="bg2"/>
                    </a:gs>
                  </a:gsLst>
                  <a:lin ang="5400000" scaled="0"/>
                </a:gradFill>
                <a:latin typeface="+mn-lt"/>
                <a:ea typeface="+mn-ea"/>
                <a:cs typeface="+mn-cs"/>
              </a:defRPr>
            </a:lvl5pPr>
            <a:lvl6pPr marL="2510811" indent="-228256" algn="l" defTabSz="91302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22" indent="-228256" algn="l" defTabSz="91302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833" indent="-228256" algn="l" defTabSz="91302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344" indent="-228256" algn="l" defTabSz="91302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sz="2448" spc="0" dirty="0">
                <a:solidFill>
                  <a:srgbClr val="FFFFFF"/>
                </a:solidFill>
              </a:rPr>
              <a:t>Comprehensive</a:t>
            </a:r>
            <a:r>
              <a:rPr lang="en-US" sz="2448" spc="0" dirty="0">
                <a:solidFill>
                  <a:srgbClr val="505050"/>
                </a:solidFill>
              </a:rPr>
              <a:t> </a:t>
            </a:r>
            <a:r>
              <a:rPr lang="en-US" sz="2448" spc="0" dirty="0">
                <a:solidFill>
                  <a:srgbClr val="FFFFFF"/>
                </a:solidFill>
              </a:rPr>
              <a:t>Toolset</a:t>
            </a:r>
          </a:p>
        </p:txBody>
      </p:sp>
      <p:sp>
        <p:nvSpPr>
          <p:cNvPr id="23" name="Content Placeholder 3"/>
          <p:cNvSpPr txBox="1">
            <a:spLocks/>
          </p:cNvSpPr>
          <p:nvPr/>
        </p:nvSpPr>
        <p:spPr>
          <a:xfrm>
            <a:off x="4568210" y="4813594"/>
            <a:ext cx="3431949" cy="455616"/>
          </a:xfrm>
          <a:prstGeom prst="rect">
            <a:avLst/>
          </a:prstGeom>
        </p:spPr>
        <p:txBody>
          <a:bodyPr lIns="0" tIns="46630" rIns="0" bIns="46630" anchor="ctr">
            <a:normAutofit/>
          </a:bodyPr>
          <a:lstStyle>
            <a:lvl1pPr marL="0" marR="0" indent="0" algn="l" defTabSz="913022" rtl="0" eaLnBrk="1" fontAlgn="auto" latinLnBrk="0" hangingPunct="1">
              <a:lnSpc>
                <a:spcPct val="90000"/>
              </a:lnSpc>
              <a:spcBef>
                <a:spcPts val="1200"/>
              </a:spcBef>
              <a:spcAft>
                <a:spcPts val="0"/>
              </a:spcAft>
              <a:buClrTx/>
              <a:buSzPct val="80000"/>
              <a:buFont typeface="Arial" pitchFamily="34" charset="0"/>
              <a:buNone/>
              <a:tabLst/>
              <a:defRPr sz="3600" kern="1200" spc="-71" baseline="0">
                <a:gradFill>
                  <a:gsLst>
                    <a:gs pos="100000">
                      <a:schemeClr val="bg1"/>
                    </a:gs>
                    <a:gs pos="0">
                      <a:schemeClr val="bg1"/>
                    </a:gs>
                  </a:gsLst>
                  <a:lin ang="5400000" scaled="0"/>
                </a:gradFill>
                <a:latin typeface="+mj-lt"/>
                <a:ea typeface="+mn-ea"/>
                <a:cs typeface="+mn-cs"/>
              </a:defRPr>
            </a:lvl1pPr>
            <a:lvl2pPr marL="572247" marR="0" indent="-233021" algn="l" defTabSz="913022" rtl="0" eaLnBrk="1" fontAlgn="auto" latinLnBrk="0" hangingPunct="1">
              <a:lnSpc>
                <a:spcPct val="90000"/>
              </a:lnSpc>
              <a:spcBef>
                <a:spcPts val="1200"/>
              </a:spcBef>
              <a:spcAft>
                <a:spcPts val="0"/>
              </a:spcAft>
              <a:buClrTx/>
              <a:buSzPct val="90000"/>
              <a:buFont typeface="Wingdings" pitchFamily="2" charset="2"/>
              <a:buChar char=""/>
              <a:tabLst/>
              <a:defRPr sz="6400" kern="1200" spc="0" baseline="0">
                <a:solidFill>
                  <a:schemeClr val="tx2"/>
                </a:solidFill>
                <a:latin typeface="+mn-lt"/>
                <a:ea typeface="+mn-ea"/>
                <a:cs typeface="+mn-cs"/>
              </a:defRPr>
            </a:lvl2pPr>
            <a:lvl3pPr marL="797342" marR="0" indent="-225094" algn="l" defTabSz="913022" rtl="0" eaLnBrk="1" fontAlgn="auto" latinLnBrk="0" hangingPunct="1">
              <a:lnSpc>
                <a:spcPct val="90000"/>
              </a:lnSpc>
              <a:spcBef>
                <a:spcPts val="1200"/>
              </a:spcBef>
              <a:spcAft>
                <a:spcPts val="0"/>
              </a:spcAft>
              <a:buClrTx/>
              <a:buSzPct val="90000"/>
              <a:buFont typeface="Wingdings" pitchFamily="2" charset="2"/>
              <a:buChar char=""/>
              <a:tabLst>
                <a:tab pos="797342" algn="l"/>
              </a:tabLst>
              <a:defRPr sz="2400" kern="1200" spc="0" baseline="0">
                <a:gradFill>
                  <a:gsLst>
                    <a:gs pos="1250">
                      <a:schemeClr val="bg2"/>
                    </a:gs>
                    <a:gs pos="100000">
                      <a:schemeClr val="bg2"/>
                    </a:gs>
                  </a:gsLst>
                  <a:lin ang="5400000" scaled="0"/>
                </a:gradFill>
                <a:latin typeface="+mn-lt"/>
                <a:ea typeface="+mn-ea"/>
                <a:cs typeface="+mn-cs"/>
              </a:defRPr>
            </a:lvl3pPr>
            <a:lvl4pPr marL="1028777" marR="0" indent="-231434" algn="l" defTabSz="913022" rtl="0" eaLnBrk="1" fontAlgn="auto" latinLnBrk="0" hangingPunct="1">
              <a:lnSpc>
                <a:spcPct val="90000"/>
              </a:lnSpc>
              <a:spcBef>
                <a:spcPts val="12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3871" marR="0" indent="-225094" algn="l" defTabSz="913022" rtl="0" eaLnBrk="1" fontAlgn="auto" latinLnBrk="0" hangingPunct="1">
              <a:lnSpc>
                <a:spcPct val="90000"/>
              </a:lnSpc>
              <a:spcBef>
                <a:spcPts val="1200"/>
              </a:spcBef>
              <a:spcAft>
                <a:spcPts val="0"/>
              </a:spcAft>
              <a:buClrTx/>
              <a:buSzPct val="90000"/>
              <a:buFont typeface="Wingdings" pitchFamily="2" charset="2"/>
              <a:buChar char=""/>
              <a:tabLst>
                <a:tab pos="1253871" algn="l"/>
              </a:tabLst>
              <a:defRPr sz="2000" kern="1200" spc="0" baseline="0">
                <a:gradFill>
                  <a:gsLst>
                    <a:gs pos="1250">
                      <a:schemeClr val="bg2"/>
                    </a:gs>
                    <a:gs pos="100000">
                      <a:schemeClr val="bg2"/>
                    </a:gs>
                  </a:gsLst>
                  <a:lin ang="5400000" scaled="0"/>
                </a:gradFill>
                <a:latin typeface="+mn-lt"/>
                <a:ea typeface="+mn-ea"/>
                <a:cs typeface="+mn-cs"/>
              </a:defRPr>
            </a:lvl5pPr>
            <a:lvl6pPr marL="2510811" indent="-228256" algn="l" defTabSz="91302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22" indent="-228256" algn="l" defTabSz="91302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833" indent="-228256" algn="l" defTabSz="91302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344" indent="-228256" algn="l" defTabSz="91302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448" spc="0" dirty="0">
                <a:solidFill>
                  <a:srgbClr val="FFFFFF"/>
                </a:solidFill>
              </a:rPr>
              <a:t>Devices</a:t>
            </a:r>
          </a:p>
        </p:txBody>
      </p:sp>
      <p:sp>
        <p:nvSpPr>
          <p:cNvPr id="24" name="Content Placeholder 3"/>
          <p:cNvSpPr txBox="1">
            <a:spLocks/>
          </p:cNvSpPr>
          <p:nvPr/>
        </p:nvSpPr>
        <p:spPr>
          <a:xfrm>
            <a:off x="8303481" y="4860863"/>
            <a:ext cx="3106087" cy="408346"/>
          </a:xfrm>
          <a:prstGeom prst="rect">
            <a:avLst/>
          </a:prstGeom>
        </p:spPr>
        <p:txBody>
          <a:bodyPr lIns="0" tIns="46630" rIns="0" bIns="46630" anchor="ctr">
            <a:noAutofit/>
          </a:bodyPr>
          <a:lstStyle>
            <a:lvl1pPr marL="0" marR="0" indent="0" algn="l" defTabSz="913022" rtl="0" eaLnBrk="1" fontAlgn="auto" latinLnBrk="0" hangingPunct="1">
              <a:lnSpc>
                <a:spcPct val="90000"/>
              </a:lnSpc>
              <a:spcBef>
                <a:spcPts val="1200"/>
              </a:spcBef>
              <a:spcAft>
                <a:spcPts val="0"/>
              </a:spcAft>
              <a:buClrTx/>
              <a:buSzPct val="80000"/>
              <a:buFont typeface="Arial" pitchFamily="34" charset="0"/>
              <a:buNone/>
              <a:tabLst/>
              <a:defRPr sz="3600" kern="1200" spc="-71" baseline="0">
                <a:gradFill>
                  <a:gsLst>
                    <a:gs pos="100000">
                      <a:schemeClr val="bg1"/>
                    </a:gs>
                    <a:gs pos="0">
                      <a:schemeClr val="bg1"/>
                    </a:gs>
                  </a:gsLst>
                  <a:lin ang="5400000" scaled="0"/>
                </a:gradFill>
                <a:latin typeface="+mj-lt"/>
                <a:ea typeface="+mn-ea"/>
                <a:cs typeface="+mn-cs"/>
              </a:defRPr>
            </a:lvl1pPr>
            <a:lvl2pPr marL="572247" marR="0" indent="-233021" algn="l" defTabSz="913022" rtl="0" eaLnBrk="1" fontAlgn="auto" latinLnBrk="0" hangingPunct="1">
              <a:lnSpc>
                <a:spcPct val="90000"/>
              </a:lnSpc>
              <a:spcBef>
                <a:spcPts val="1200"/>
              </a:spcBef>
              <a:spcAft>
                <a:spcPts val="0"/>
              </a:spcAft>
              <a:buClrTx/>
              <a:buSzPct val="90000"/>
              <a:buFont typeface="Wingdings" pitchFamily="2" charset="2"/>
              <a:buChar char=""/>
              <a:tabLst/>
              <a:defRPr sz="6400" kern="1200" spc="0" baseline="0">
                <a:solidFill>
                  <a:schemeClr val="tx2"/>
                </a:solidFill>
                <a:latin typeface="+mn-lt"/>
                <a:ea typeface="+mn-ea"/>
                <a:cs typeface="+mn-cs"/>
              </a:defRPr>
            </a:lvl2pPr>
            <a:lvl3pPr marL="797342" marR="0" indent="-225094" algn="l" defTabSz="913022" rtl="0" eaLnBrk="1" fontAlgn="auto" latinLnBrk="0" hangingPunct="1">
              <a:lnSpc>
                <a:spcPct val="90000"/>
              </a:lnSpc>
              <a:spcBef>
                <a:spcPts val="1200"/>
              </a:spcBef>
              <a:spcAft>
                <a:spcPts val="0"/>
              </a:spcAft>
              <a:buClrTx/>
              <a:buSzPct val="90000"/>
              <a:buFont typeface="Wingdings" pitchFamily="2" charset="2"/>
              <a:buChar char=""/>
              <a:tabLst>
                <a:tab pos="797342" algn="l"/>
              </a:tabLst>
              <a:defRPr sz="2400" kern="1200" spc="0" baseline="0">
                <a:gradFill>
                  <a:gsLst>
                    <a:gs pos="1250">
                      <a:schemeClr val="bg2"/>
                    </a:gs>
                    <a:gs pos="100000">
                      <a:schemeClr val="bg2"/>
                    </a:gs>
                  </a:gsLst>
                  <a:lin ang="5400000" scaled="0"/>
                </a:gradFill>
                <a:latin typeface="+mn-lt"/>
                <a:ea typeface="+mn-ea"/>
                <a:cs typeface="+mn-cs"/>
              </a:defRPr>
            </a:lvl3pPr>
            <a:lvl4pPr marL="1028777" marR="0" indent="-231434" algn="l" defTabSz="913022" rtl="0" eaLnBrk="1" fontAlgn="auto" latinLnBrk="0" hangingPunct="1">
              <a:lnSpc>
                <a:spcPct val="90000"/>
              </a:lnSpc>
              <a:spcBef>
                <a:spcPts val="12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3871" marR="0" indent="-225094" algn="l" defTabSz="913022" rtl="0" eaLnBrk="1" fontAlgn="auto" latinLnBrk="0" hangingPunct="1">
              <a:lnSpc>
                <a:spcPct val="90000"/>
              </a:lnSpc>
              <a:spcBef>
                <a:spcPts val="1200"/>
              </a:spcBef>
              <a:spcAft>
                <a:spcPts val="0"/>
              </a:spcAft>
              <a:buClrTx/>
              <a:buSzPct val="90000"/>
              <a:buFont typeface="Wingdings" pitchFamily="2" charset="2"/>
              <a:buChar char=""/>
              <a:tabLst>
                <a:tab pos="1253871" algn="l"/>
              </a:tabLst>
              <a:defRPr sz="2000" kern="1200" spc="0" baseline="0">
                <a:gradFill>
                  <a:gsLst>
                    <a:gs pos="1250">
                      <a:schemeClr val="bg2"/>
                    </a:gs>
                    <a:gs pos="100000">
                      <a:schemeClr val="bg2"/>
                    </a:gs>
                  </a:gsLst>
                  <a:lin ang="5400000" scaled="0"/>
                </a:gradFill>
                <a:latin typeface="+mn-lt"/>
                <a:ea typeface="+mn-ea"/>
                <a:cs typeface="+mn-cs"/>
              </a:defRPr>
            </a:lvl5pPr>
            <a:lvl6pPr marL="2510811" indent="-228256" algn="l" defTabSz="91302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22" indent="-228256" algn="l" defTabSz="91302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833" indent="-228256" algn="l" defTabSz="91302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344" indent="-228256" algn="l" defTabSz="91302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448" spc="0" dirty="0">
                <a:solidFill>
                  <a:srgbClr val="FFFFFF"/>
                </a:solidFill>
              </a:rPr>
              <a:t>Cloud</a:t>
            </a:r>
            <a:r>
              <a:rPr lang="en-US" sz="2448" spc="0" dirty="0">
                <a:solidFill>
                  <a:srgbClr val="505050"/>
                </a:solidFill>
              </a:rPr>
              <a:t> </a:t>
            </a:r>
            <a:r>
              <a:rPr lang="en-US" sz="2448" spc="0" dirty="0">
                <a:solidFill>
                  <a:srgbClr val="FFFFFF"/>
                </a:solidFill>
              </a:rPr>
              <a:t>&amp;</a:t>
            </a:r>
            <a:r>
              <a:rPr lang="en-US" sz="2448" spc="0" dirty="0">
                <a:solidFill>
                  <a:srgbClr val="505050"/>
                </a:solidFill>
              </a:rPr>
              <a:t> </a:t>
            </a:r>
            <a:r>
              <a:rPr lang="en-US" sz="2448" spc="0" dirty="0">
                <a:solidFill>
                  <a:srgbClr val="FFFFFF"/>
                </a:solidFill>
              </a:rPr>
              <a:t>On-Premises</a:t>
            </a:r>
          </a:p>
        </p:txBody>
      </p:sp>
      <p:pic>
        <p:nvPicPr>
          <p:cNvPr id="51208" name="Picture 2" descr="C:\Users\chrisw\Desktop\Cloud Services 3.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black">
          <a:xfrm>
            <a:off x="8495505" y="2405987"/>
            <a:ext cx="1954257" cy="134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9" name="Group 1"/>
          <p:cNvGrpSpPr>
            <a:grpSpLocks/>
          </p:cNvGrpSpPr>
          <p:nvPr/>
        </p:nvGrpSpPr>
        <p:grpSpPr bwMode="auto">
          <a:xfrm>
            <a:off x="4826618" y="2971054"/>
            <a:ext cx="2621328" cy="874316"/>
            <a:chOff x="5377382" y="2715084"/>
            <a:chExt cx="1208329" cy="402878"/>
          </a:xfrm>
        </p:grpSpPr>
        <p:grpSp>
          <p:nvGrpSpPr>
            <p:cNvPr id="51213" name="Group 17"/>
            <p:cNvGrpSpPr>
              <a:grpSpLocks/>
            </p:cNvGrpSpPr>
            <p:nvPr/>
          </p:nvGrpSpPr>
          <p:grpSpPr bwMode="auto">
            <a:xfrm>
              <a:off x="5377382" y="2715084"/>
              <a:ext cx="408356" cy="402878"/>
              <a:chOff x="2916435" y="3914152"/>
              <a:chExt cx="930763" cy="918513"/>
            </a:xfrm>
          </p:grpSpPr>
          <p:pic>
            <p:nvPicPr>
              <p:cNvPr id="51216" name="Picture 19"/>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black">
              <a:xfrm rot="2614426" flipH="1">
                <a:off x="2916435" y="4302640"/>
                <a:ext cx="394555" cy="53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Freeform 61"/>
              <p:cNvSpPr>
                <a:spLocks/>
              </p:cNvSpPr>
              <p:nvPr/>
            </p:nvSpPr>
            <p:spPr bwMode="black">
              <a:xfrm rot="10800000">
                <a:off x="3279998" y="3914152"/>
                <a:ext cx="567200" cy="820335"/>
              </a:xfrm>
              <a:custGeom>
                <a:avLst/>
                <a:gdLst>
                  <a:gd name="T0" fmla="*/ 251 w 277"/>
                  <a:gd name="T1" fmla="*/ 363 h 399"/>
                  <a:gd name="T2" fmla="*/ 243 w 277"/>
                  <a:gd name="T3" fmla="*/ 372 h 399"/>
                  <a:gd name="T4" fmla="*/ 35 w 277"/>
                  <a:gd name="T5" fmla="*/ 372 h 399"/>
                  <a:gd name="T6" fmla="*/ 27 w 277"/>
                  <a:gd name="T7" fmla="*/ 363 h 399"/>
                  <a:gd name="T8" fmla="*/ 27 w 277"/>
                  <a:gd name="T9" fmla="*/ 36 h 399"/>
                  <a:gd name="T10" fmla="*/ 35 w 277"/>
                  <a:gd name="T11" fmla="*/ 27 h 399"/>
                  <a:gd name="T12" fmla="*/ 243 w 277"/>
                  <a:gd name="T13" fmla="*/ 27 h 399"/>
                  <a:gd name="T14" fmla="*/ 251 w 277"/>
                  <a:gd name="T15" fmla="*/ 36 h 399"/>
                  <a:gd name="T16" fmla="*/ 251 w 277"/>
                  <a:gd name="T17" fmla="*/ 108 h 399"/>
                  <a:gd name="T18" fmla="*/ 277 w 277"/>
                  <a:gd name="T19" fmla="*/ 84 h 399"/>
                  <a:gd name="T20" fmla="*/ 277 w 277"/>
                  <a:gd name="T21" fmla="*/ 10 h 399"/>
                  <a:gd name="T22" fmla="*/ 267 w 277"/>
                  <a:gd name="T23" fmla="*/ 0 h 399"/>
                  <a:gd name="T24" fmla="*/ 11 w 277"/>
                  <a:gd name="T25" fmla="*/ 0 h 399"/>
                  <a:gd name="T26" fmla="*/ 0 w 277"/>
                  <a:gd name="T27" fmla="*/ 10 h 399"/>
                  <a:gd name="T28" fmla="*/ 0 w 277"/>
                  <a:gd name="T29" fmla="*/ 389 h 399"/>
                  <a:gd name="T30" fmla="*/ 11 w 277"/>
                  <a:gd name="T31" fmla="*/ 399 h 399"/>
                  <a:gd name="T32" fmla="*/ 267 w 277"/>
                  <a:gd name="T33" fmla="*/ 399 h 399"/>
                  <a:gd name="T34" fmla="*/ 277 w 277"/>
                  <a:gd name="T35" fmla="*/ 389 h 399"/>
                  <a:gd name="T36" fmla="*/ 277 w 277"/>
                  <a:gd name="T37" fmla="*/ 168 h 399"/>
                  <a:gd name="T38" fmla="*/ 251 w 277"/>
                  <a:gd name="T39" fmla="*/ 191 h 399"/>
                  <a:gd name="T40" fmla="*/ 251 w 277"/>
                  <a:gd name="T41" fmla="*/ 363 h 3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36">
                  <a:solidFill>
                    <a:srgbClr val="FFFFFF"/>
                  </a:solidFill>
                  <a:latin typeface="Segoe UI Light"/>
                </a:endParaRPr>
              </a:p>
            </p:txBody>
          </p:sp>
        </p:grpSp>
        <p:sp>
          <p:nvSpPr>
            <p:cNvPr id="51214" name="Freeform 20"/>
            <p:cNvSpPr>
              <a:spLocks noEditPoints="1"/>
            </p:cNvSpPr>
            <p:nvPr/>
          </p:nvSpPr>
          <p:spPr bwMode="black">
            <a:xfrm>
              <a:off x="5843550" y="2721642"/>
              <a:ext cx="508115" cy="353260"/>
            </a:xfrm>
            <a:custGeom>
              <a:avLst/>
              <a:gdLst>
                <a:gd name="T0" fmla="*/ 774 w 844"/>
                <a:gd name="T1" fmla="*/ 456 h 588"/>
                <a:gd name="T2" fmla="*/ 774 w 844"/>
                <a:gd name="T3" fmla="*/ 36 h 588"/>
                <a:gd name="T4" fmla="*/ 737 w 844"/>
                <a:gd name="T5" fmla="*/ 0 h 588"/>
                <a:gd name="T6" fmla="*/ 107 w 844"/>
                <a:gd name="T7" fmla="*/ 0 h 588"/>
                <a:gd name="T8" fmla="*/ 71 w 844"/>
                <a:gd name="T9" fmla="*/ 36 h 588"/>
                <a:gd name="T10" fmla="*/ 71 w 844"/>
                <a:gd name="T11" fmla="*/ 456 h 588"/>
                <a:gd name="T12" fmla="*/ 0 w 844"/>
                <a:gd name="T13" fmla="*/ 544 h 588"/>
                <a:gd name="T14" fmla="*/ 44 w 844"/>
                <a:gd name="T15" fmla="*/ 588 h 588"/>
                <a:gd name="T16" fmla="*/ 800 w 844"/>
                <a:gd name="T17" fmla="*/ 588 h 588"/>
                <a:gd name="T18" fmla="*/ 844 w 844"/>
                <a:gd name="T19" fmla="*/ 544 h 588"/>
                <a:gd name="T20" fmla="*/ 774 w 844"/>
                <a:gd name="T21" fmla="*/ 456 h 588"/>
                <a:gd name="T22" fmla="*/ 481 w 844"/>
                <a:gd name="T23" fmla="*/ 554 h 588"/>
                <a:gd name="T24" fmla="*/ 350 w 844"/>
                <a:gd name="T25" fmla="*/ 554 h 588"/>
                <a:gd name="T26" fmla="*/ 337 w 844"/>
                <a:gd name="T27" fmla="*/ 547 h 588"/>
                <a:gd name="T28" fmla="*/ 352 w 844"/>
                <a:gd name="T29" fmla="*/ 519 h 588"/>
                <a:gd name="T30" fmla="*/ 363 w 844"/>
                <a:gd name="T31" fmla="*/ 514 h 588"/>
                <a:gd name="T32" fmla="*/ 468 w 844"/>
                <a:gd name="T33" fmla="*/ 514 h 588"/>
                <a:gd name="T34" fmla="*/ 478 w 844"/>
                <a:gd name="T35" fmla="*/ 519 h 588"/>
                <a:gd name="T36" fmla="*/ 494 w 844"/>
                <a:gd name="T37" fmla="*/ 547 h 588"/>
                <a:gd name="T38" fmla="*/ 481 w 844"/>
                <a:gd name="T39" fmla="*/ 554 h 588"/>
                <a:gd name="T40" fmla="*/ 748 w 844"/>
                <a:gd name="T41" fmla="*/ 456 h 588"/>
                <a:gd name="T42" fmla="*/ 99 w 844"/>
                <a:gd name="T43" fmla="*/ 456 h 588"/>
                <a:gd name="T44" fmla="*/ 99 w 844"/>
                <a:gd name="T45" fmla="*/ 42 h 588"/>
                <a:gd name="T46" fmla="*/ 117 w 844"/>
                <a:gd name="T47" fmla="*/ 24 h 588"/>
                <a:gd name="T48" fmla="*/ 730 w 844"/>
                <a:gd name="T49" fmla="*/ 24 h 588"/>
                <a:gd name="T50" fmla="*/ 748 w 844"/>
                <a:gd name="T51" fmla="*/ 42 h 588"/>
                <a:gd name="T52" fmla="*/ 748 w 844"/>
                <a:gd name="T53" fmla="*/ 456 h 5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83944" tIns="41973" rIns="83944" bIns="41973"/>
            <a:lstStyle/>
            <a:p>
              <a:endParaRPr lang="en-US" sz="1836">
                <a:solidFill>
                  <a:srgbClr val="FFFFFF"/>
                </a:solidFill>
                <a:latin typeface="Segoe UI Light"/>
              </a:endParaRPr>
            </a:p>
          </p:txBody>
        </p:sp>
        <p:pic>
          <p:nvPicPr>
            <p:cNvPr id="51215" name="Picture 27"/>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black">
            <a:xfrm>
              <a:off x="6401796" y="2721641"/>
              <a:ext cx="183915" cy="353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10" name="Picture 36" descr="C:\Users\sakuu\Documents\Ballmer WPC\AI\work.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black">
          <a:xfrm>
            <a:off x="10159944" y="2699045"/>
            <a:ext cx="1005463" cy="16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13329" y="1258014"/>
            <a:ext cx="11587920" cy="406265"/>
          </a:xfrm>
          <a:prstGeom prst="rect">
            <a:avLst/>
          </a:prstGeom>
        </p:spPr>
        <p:txBody>
          <a:bodyPr>
            <a:spAutoFit/>
          </a:bodyPr>
          <a:lstStyle/>
          <a:p>
            <a:pPr defTabSz="932312">
              <a:tabLst>
                <a:tab pos="2857767" algn="l"/>
              </a:tabLst>
              <a:defRPr/>
            </a:pPr>
            <a:r>
              <a:rPr lang="en-US" sz="2040" spc="-20" dirty="0">
                <a:solidFill>
                  <a:srgbClr val="FFFFFF"/>
                </a:solidFill>
                <a:latin typeface="Segoe UI Light"/>
                <a:ea typeface="Segoe UI" pitchFamily="34" charset="0"/>
                <a:cs typeface="Segoe UI" pitchFamily="34" charset="0"/>
              </a:rPr>
              <a:t>A comprehensive set of tools delivered to almost any device through the cloud or on-premises </a:t>
            </a:r>
          </a:p>
        </p:txBody>
      </p:sp>
      <p:pic>
        <p:nvPicPr>
          <p:cNvPr id="51212" name="Picture 4" descr="W:\Open Engagements\Productivity\MS-Unified Communications\#1601 BizProd MOD Team Core Content Work\New Iconography\Words\Draft\061312_Word_Icons\Tools_061312_white-04.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58885" y="2540372"/>
            <a:ext cx="1768061" cy="176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167718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 y="-9372"/>
            <a:ext cx="12432947" cy="7018397"/>
          </a:xfrm>
          <a:prstGeom prst="rect">
            <a:avLst/>
          </a:prstGeom>
        </p:spPr>
      </p:pic>
      <p:sp>
        <p:nvSpPr>
          <p:cNvPr id="95" name="Rectangle 94"/>
          <p:cNvSpPr/>
          <p:nvPr/>
        </p:nvSpPr>
        <p:spPr bwMode="auto">
          <a:xfrm rot="16200000" flipH="1" flipV="1">
            <a:off x="2721473" y="-2721173"/>
            <a:ext cx="6993535" cy="12432951"/>
          </a:xfrm>
          <a:prstGeom prst="rect">
            <a:avLst/>
          </a:prstGeom>
          <a:gradFill>
            <a:gsLst>
              <a:gs pos="32000">
                <a:srgbClr val="000000">
                  <a:alpha val="0"/>
                </a:srgbClr>
              </a:gs>
              <a:gs pos="91000">
                <a:srgbClr val="000000">
                  <a:alpha val="70000"/>
                </a:srgbClr>
              </a:gs>
            </a:gsLst>
            <a:lin ang="9600000" scaled="0"/>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3190" tIns="46595" rIns="93190" bIns="46595" numCol="1" rtlCol="0" anchor="ctr" anchorCtr="0" compatLnSpc="1">
            <a:prstTxWarp prst="textNoShape">
              <a:avLst/>
            </a:prstTxWarp>
          </a:bodyPr>
          <a:lstStyle/>
          <a:p>
            <a:pPr algn="ctr" defTabSz="931513" fontAlgn="base">
              <a:spcBef>
                <a:spcPct val="0"/>
              </a:spcBef>
              <a:spcAft>
                <a:spcPct val="0"/>
              </a:spcAft>
            </a:pPr>
            <a:endParaRPr lang="en-US" sz="2344" dirty="0">
              <a:gradFill>
                <a:gsLst>
                  <a:gs pos="0">
                    <a:srgbClr val="FFFFFF"/>
                  </a:gs>
                  <a:gs pos="100000">
                    <a:srgbClr val="FFFFFF"/>
                  </a:gs>
                </a:gsLst>
                <a:lin ang="5400000" scaled="0"/>
              </a:gradFill>
            </a:endParaRPr>
          </a:p>
        </p:txBody>
      </p:sp>
      <p:sp>
        <p:nvSpPr>
          <p:cNvPr id="3" name="Title 2"/>
          <p:cNvSpPr>
            <a:spLocks noGrp="1"/>
          </p:cNvSpPr>
          <p:nvPr>
            <p:ph type="title"/>
          </p:nvPr>
        </p:nvSpPr>
        <p:spPr/>
        <p:txBody>
          <a:bodyPr/>
          <a:lstStyle/>
          <a:p>
            <a:r>
              <a:rPr lang="en-US" dirty="0" smtClean="0">
                <a:solidFill>
                  <a:schemeClr val="tx1"/>
                </a:solidFill>
              </a:rPr>
              <a:t>Integrated PPM across devices</a:t>
            </a:r>
            <a:endParaRPr lang="en-US" dirty="0">
              <a:solidFill>
                <a:schemeClr val="tx1"/>
              </a:solidFill>
            </a:endParaRPr>
          </a:p>
        </p:txBody>
      </p:sp>
      <p:grpSp>
        <p:nvGrpSpPr>
          <p:cNvPr id="53" name="Group 52"/>
          <p:cNvGrpSpPr/>
          <p:nvPr/>
        </p:nvGrpSpPr>
        <p:grpSpPr>
          <a:xfrm>
            <a:off x="1764" y="5757161"/>
            <a:ext cx="12432948" cy="1257061"/>
            <a:chOff x="0" y="5645102"/>
            <a:chExt cx="12192000" cy="1232700"/>
          </a:xfrm>
        </p:grpSpPr>
        <p:sp>
          <p:nvSpPr>
            <p:cNvPr id="98" name="Rectangle 97"/>
            <p:cNvSpPr/>
            <p:nvPr/>
          </p:nvSpPr>
          <p:spPr bwMode="auto">
            <a:xfrm>
              <a:off x="0" y="5645102"/>
              <a:ext cx="12192000" cy="1232700"/>
            </a:xfrm>
            <a:prstGeom prst="rect">
              <a:avLst/>
            </a:prstGeom>
            <a:solidFill>
              <a:schemeClr val="bg1">
                <a:lumMod val="95000"/>
                <a:alpha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pPr>
              <a:endParaRPr lang="en-US" sz="2040" dirty="0">
                <a:gradFill>
                  <a:gsLst>
                    <a:gs pos="0">
                      <a:srgbClr val="FFFFFF"/>
                    </a:gs>
                    <a:gs pos="100000">
                      <a:srgbClr val="FFFFFF"/>
                    </a:gs>
                  </a:gsLst>
                  <a:lin ang="5400000" scaled="0"/>
                </a:gradFill>
              </a:endParaRPr>
            </a:p>
          </p:txBody>
        </p:sp>
        <p:grpSp>
          <p:nvGrpSpPr>
            <p:cNvPr id="10" name="Group 9"/>
            <p:cNvGrpSpPr/>
            <p:nvPr/>
          </p:nvGrpSpPr>
          <p:grpSpPr>
            <a:xfrm>
              <a:off x="368546" y="5789114"/>
              <a:ext cx="11606970" cy="936460"/>
              <a:chOff x="337968" y="5888748"/>
              <a:chExt cx="11606970" cy="936460"/>
            </a:xfrm>
          </p:grpSpPr>
          <p:sp>
            <p:nvSpPr>
              <p:cNvPr id="6" name="TextBox 5"/>
              <p:cNvSpPr txBox="1"/>
              <p:nvPr/>
            </p:nvSpPr>
            <p:spPr>
              <a:xfrm>
                <a:off x="337968" y="6074619"/>
                <a:ext cx="2589409" cy="565171"/>
              </a:xfrm>
              <a:prstGeom prst="rect">
                <a:avLst/>
              </a:prstGeom>
              <a:noFill/>
            </p:spPr>
            <p:txBody>
              <a:bodyPr wrap="none" lIns="0" tIns="0" rIns="0" bIns="0" rtlCol="0">
                <a:spAutoFit/>
              </a:bodyPr>
              <a:lstStyle/>
              <a:p>
                <a:pPr defTabSz="932418"/>
                <a:r>
                  <a:rPr lang="en-US" sz="3672" dirty="0">
                    <a:solidFill>
                      <a:srgbClr val="FFFFFF"/>
                    </a:solidFill>
                    <a:latin typeface="Segoe UI Light"/>
                  </a:rPr>
                  <a:t>Infrastructure</a:t>
                </a:r>
              </a:p>
            </p:txBody>
          </p:sp>
          <p:sp>
            <p:nvSpPr>
              <p:cNvPr id="85" name="Rectangle 84"/>
              <p:cNvSpPr/>
              <p:nvPr/>
            </p:nvSpPr>
            <p:spPr>
              <a:xfrm>
                <a:off x="2995223" y="5888748"/>
                <a:ext cx="8949715" cy="9364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678448" tIns="93247" rIns="0" bIns="93247" rtlCol="0" anchor="ctr"/>
              <a:lstStyle/>
              <a:p>
                <a:pPr defTabSz="775574"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Redundant data centers, service continuity – 99.98% uptime  </a:t>
                </a:r>
              </a:p>
            </p:txBody>
          </p:sp>
        </p:grpSp>
        <p:grpSp>
          <p:nvGrpSpPr>
            <p:cNvPr id="41" name="Group 40"/>
            <p:cNvGrpSpPr/>
            <p:nvPr/>
          </p:nvGrpSpPr>
          <p:grpSpPr bwMode="black">
            <a:xfrm>
              <a:off x="3249337" y="5909320"/>
              <a:ext cx="644885" cy="663905"/>
              <a:chOff x="3422650" y="3467100"/>
              <a:chExt cx="533400" cy="549275"/>
            </a:xfrm>
            <a:solidFill>
              <a:srgbClr val="FFFFFF"/>
            </a:solidFill>
          </p:grpSpPr>
          <p:sp>
            <p:nvSpPr>
              <p:cNvPr id="42" name="Freeform 82"/>
              <p:cNvSpPr>
                <a:spLocks noEditPoints="1"/>
              </p:cNvSpPr>
              <p:nvPr/>
            </p:nvSpPr>
            <p:spPr bwMode="black">
              <a:xfrm>
                <a:off x="3422650" y="3467100"/>
                <a:ext cx="533400" cy="533400"/>
              </a:xfrm>
              <a:custGeom>
                <a:avLst/>
                <a:gdLst>
                  <a:gd name="T0" fmla="*/ 590 w 2193"/>
                  <a:gd name="T1" fmla="*/ 531 h 2197"/>
                  <a:gd name="T2" fmla="*/ 1140 w 2193"/>
                  <a:gd name="T3" fmla="*/ 364 h 2197"/>
                  <a:gd name="T4" fmla="*/ 1100 w 2193"/>
                  <a:gd name="T5" fmla="*/ 435 h 2197"/>
                  <a:gd name="T6" fmla="*/ 1066 w 2193"/>
                  <a:gd name="T7" fmla="*/ 405 h 2197"/>
                  <a:gd name="T8" fmla="*/ 1025 w 2193"/>
                  <a:gd name="T9" fmla="*/ 503 h 2197"/>
                  <a:gd name="T10" fmla="*/ 951 w 2193"/>
                  <a:gd name="T11" fmla="*/ 405 h 2197"/>
                  <a:gd name="T12" fmla="*/ 992 w 2193"/>
                  <a:gd name="T13" fmla="*/ 503 h 2197"/>
                  <a:gd name="T14" fmla="*/ 877 w 2193"/>
                  <a:gd name="T15" fmla="*/ 364 h 2197"/>
                  <a:gd name="T16" fmla="*/ 917 w 2193"/>
                  <a:gd name="T17" fmla="*/ 544 h 2197"/>
                  <a:gd name="T18" fmla="*/ 802 w 2193"/>
                  <a:gd name="T19" fmla="*/ 435 h 2197"/>
                  <a:gd name="T20" fmla="*/ 802 w 2193"/>
                  <a:gd name="T21" fmla="*/ 544 h 2197"/>
                  <a:gd name="T22" fmla="*/ 768 w 2193"/>
                  <a:gd name="T23" fmla="*/ 435 h 2197"/>
                  <a:gd name="T24" fmla="*/ 727 w 2193"/>
                  <a:gd name="T25" fmla="*/ 503 h 2197"/>
                  <a:gd name="T26" fmla="*/ 693 w 2193"/>
                  <a:gd name="T27" fmla="*/ 476 h 2197"/>
                  <a:gd name="T28" fmla="*/ 655 w 2193"/>
                  <a:gd name="T29" fmla="*/ 282 h 2197"/>
                  <a:gd name="T30" fmla="*/ 655 w 2193"/>
                  <a:gd name="T31" fmla="*/ 282 h 2197"/>
                  <a:gd name="T32" fmla="*/ 1140 w 2193"/>
                  <a:gd name="T33" fmla="*/ 92 h 2197"/>
                  <a:gd name="T34" fmla="*/ 1100 w 2193"/>
                  <a:gd name="T35" fmla="*/ 191 h 2197"/>
                  <a:gd name="T36" fmla="*/ 1025 w 2193"/>
                  <a:gd name="T37" fmla="*/ 92 h 2197"/>
                  <a:gd name="T38" fmla="*/ 1066 w 2193"/>
                  <a:gd name="T39" fmla="*/ 191 h 2197"/>
                  <a:gd name="T40" fmla="*/ 951 w 2193"/>
                  <a:gd name="T41" fmla="*/ 52 h 2197"/>
                  <a:gd name="T42" fmla="*/ 992 w 2193"/>
                  <a:gd name="T43" fmla="*/ 231 h 2197"/>
                  <a:gd name="T44" fmla="*/ 877 w 2193"/>
                  <a:gd name="T45" fmla="*/ 123 h 2197"/>
                  <a:gd name="T46" fmla="*/ 877 w 2193"/>
                  <a:gd name="T47" fmla="*/ 231 h 2197"/>
                  <a:gd name="T48" fmla="*/ 842 w 2193"/>
                  <a:gd name="T49" fmla="*/ 123 h 2197"/>
                  <a:gd name="T50" fmla="*/ 802 w 2193"/>
                  <a:gd name="T51" fmla="*/ 191 h 2197"/>
                  <a:gd name="T52" fmla="*/ 768 w 2193"/>
                  <a:gd name="T53" fmla="*/ 163 h 2197"/>
                  <a:gd name="T54" fmla="*/ 653 w 2193"/>
                  <a:gd name="T55" fmla="*/ 52 h 2197"/>
                  <a:gd name="T56" fmla="*/ 653 w 2193"/>
                  <a:gd name="T57" fmla="*/ 163 h 2197"/>
                  <a:gd name="T58" fmla="*/ 1315 w 2193"/>
                  <a:gd name="T59" fmla="*/ 2023 h 2197"/>
                  <a:gd name="T60" fmla="*/ 1444 w 2193"/>
                  <a:gd name="T61" fmla="*/ 2179 h 2197"/>
                  <a:gd name="T62" fmla="*/ 1597 w 2193"/>
                  <a:gd name="T63" fmla="*/ 1488 h 2197"/>
                  <a:gd name="T64" fmla="*/ 2182 w 2193"/>
                  <a:gd name="T65" fmla="*/ 1590 h 2197"/>
                  <a:gd name="T66" fmla="*/ 925 w 2193"/>
                  <a:gd name="T67" fmla="*/ 1617 h 2197"/>
                  <a:gd name="T68" fmla="*/ 1137 w 2193"/>
                  <a:gd name="T69" fmla="*/ 1617 h 2197"/>
                  <a:gd name="T70" fmla="*/ 2090 w 2193"/>
                  <a:gd name="T71" fmla="*/ 1142 h 2197"/>
                  <a:gd name="T72" fmla="*/ 1538 w 2193"/>
                  <a:gd name="T73" fmla="*/ 908 h 2197"/>
                  <a:gd name="T74" fmla="*/ 1043 w 2193"/>
                  <a:gd name="T75" fmla="*/ 908 h 2197"/>
                  <a:gd name="T76" fmla="*/ 103 w 2193"/>
                  <a:gd name="T77" fmla="*/ 1377 h 2197"/>
                  <a:gd name="T78" fmla="*/ 1675 w 2193"/>
                  <a:gd name="T79" fmla="*/ 1407 h 2197"/>
                  <a:gd name="T80" fmla="*/ 1268 w 2193"/>
                  <a:gd name="T81" fmla="*/ 1660 h 2197"/>
                  <a:gd name="T82" fmla="*/ 1268 w 2193"/>
                  <a:gd name="T83" fmla="*/ 1660 h 2197"/>
                  <a:gd name="T84" fmla="*/ 1140 w 2193"/>
                  <a:gd name="T85" fmla="*/ 788 h 2197"/>
                  <a:gd name="T86" fmla="*/ 1025 w 2193"/>
                  <a:gd name="T87" fmla="*/ 677 h 2197"/>
                  <a:gd name="T88" fmla="*/ 1025 w 2193"/>
                  <a:gd name="T89" fmla="*/ 788 h 2197"/>
                  <a:gd name="T90" fmla="*/ 653 w 2193"/>
                  <a:gd name="T91" fmla="*/ 788 h 2197"/>
                  <a:gd name="T92" fmla="*/ 693 w 2193"/>
                  <a:gd name="T93" fmla="*/ 717 h 2197"/>
                  <a:gd name="T94" fmla="*/ 727 w 2193"/>
                  <a:gd name="T95" fmla="*/ 748 h 2197"/>
                  <a:gd name="T96" fmla="*/ 842 w 2193"/>
                  <a:gd name="T97" fmla="*/ 856 h 2197"/>
                  <a:gd name="T98" fmla="*/ 842 w 2193"/>
                  <a:gd name="T99" fmla="*/ 748 h 2197"/>
                  <a:gd name="T100" fmla="*/ 877 w 2193"/>
                  <a:gd name="T101" fmla="*/ 856 h 2197"/>
                  <a:gd name="T102" fmla="*/ 917 w 2193"/>
                  <a:gd name="T103" fmla="*/ 788 h 2197"/>
                  <a:gd name="T104" fmla="*/ 951 w 2193"/>
                  <a:gd name="T105" fmla="*/ 816 h 2197"/>
                  <a:gd name="T106" fmla="*/ 992 w 2193"/>
                  <a:gd name="T107" fmla="*/ 717 h 2197"/>
                  <a:gd name="T108" fmla="*/ 1066 w 2193"/>
                  <a:gd name="T109" fmla="*/ 856 h 2197"/>
                  <a:gd name="T110" fmla="*/ 176 w 2193"/>
                  <a:gd name="T111" fmla="*/ 1407 h 2197"/>
                  <a:gd name="T112" fmla="*/ 0 w 2193"/>
                  <a:gd name="T113" fmla="*/ 1622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93" h="2197">
                    <a:moveTo>
                      <a:pt x="655" y="595"/>
                    </a:moveTo>
                    <a:cubicBezTo>
                      <a:pt x="1538" y="595"/>
                      <a:pt x="1538" y="595"/>
                      <a:pt x="1538" y="595"/>
                    </a:cubicBezTo>
                    <a:cubicBezTo>
                      <a:pt x="1574" y="595"/>
                      <a:pt x="1603" y="566"/>
                      <a:pt x="1603" y="531"/>
                    </a:cubicBezTo>
                    <a:cubicBezTo>
                      <a:pt x="1603" y="377"/>
                      <a:pt x="1603" y="377"/>
                      <a:pt x="1603" y="377"/>
                    </a:cubicBezTo>
                    <a:cubicBezTo>
                      <a:pt x="1603" y="342"/>
                      <a:pt x="1574" y="313"/>
                      <a:pt x="1538" y="313"/>
                    </a:cubicBezTo>
                    <a:cubicBezTo>
                      <a:pt x="655" y="313"/>
                      <a:pt x="655" y="313"/>
                      <a:pt x="655" y="313"/>
                    </a:cubicBezTo>
                    <a:cubicBezTo>
                      <a:pt x="619" y="313"/>
                      <a:pt x="590" y="342"/>
                      <a:pt x="590" y="377"/>
                    </a:cubicBezTo>
                    <a:cubicBezTo>
                      <a:pt x="590" y="531"/>
                      <a:pt x="590" y="531"/>
                      <a:pt x="590" y="531"/>
                    </a:cubicBezTo>
                    <a:cubicBezTo>
                      <a:pt x="590" y="566"/>
                      <a:pt x="619" y="595"/>
                      <a:pt x="655" y="595"/>
                    </a:cubicBezTo>
                    <a:close/>
                    <a:moveTo>
                      <a:pt x="1464" y="403"/>
                    </a:moveTo>
                    <a:cubicBezTo>
                      <a:pt x="1492" y="403"/>
                      <a:pt x="1515" y="426"/>
                      <a:pt x="1515" y="454"/>
                    </a:cubicBezTo>
                    <a:cubicBezTo>
                      <a:pt x="1515" y="482"/>
                      <a:pt x="1492" y="505"/>
                      <a:pt x="1464" y="505"/>
                    </a:cubicBezTo>
                    <a:cubicBezTo>
                      <a:pt x="1436" y="505"/>
                      <a:pt x="1413" y="482"/>
                      <a:pt x="1413" y="454"/>
                    </a:cubicBezTo>
                    <a:cubicBezTo>
                      <a:pt x="1413" y="426"/>
                      <a:pt x="1436" y="403"/>
                      <a:pt x="1464" y="403"/>
                    </a:cubicBezTo>
                    <a:close/>
                    <a:moveTo>
                      <a:pt x="1100" y="364"/>
                    </a:moveTo>
                    <a:cubicBezTo>
                      <a:pt x="1140" y="364"/>
                      <a:pt x="1140" y="364"/>
                      <a:pt x="1140" y="364"/>
                    </a:cubicBezTo>
                    <a:cubicBezTo>
                      <a:pt x="1140" y="405"/>
                      <a:pt x="1140" y="405"/>
                      <a:pt x="1140" y="405"/>
                    </a:cubicBezTo>
                    <a:cubicBezTo>
                      <a:pt x="1100" y="405"/>
                      <a:pt x="1100" y="405"/>
                      <a:pt x="1100" y="405"/>
                    </a:cubicBezTo>
                    <a:lnTo>
                      <a:pt x="1100" y="364"/>
                    </a:lnTo>
                    <a:close/>
                    <a:moveTo>
                      <a:pt x="1100" y="435"/>
                    </a:moveTo>
                    <a:cubicBezTo>
                      <a:pt x="1140" y="435"/>
                      <a:pt x="1140" y="435"/>
                      <a:pt x="1140" y="435"/>
                    </a:cubicBezTo>
                    <a:cubicBezTo>
                      <a:pt x="1140" y="476"/>
                      <a:pt x="1140" y="476"/>
                      <a:pt x="1140" y="476"/>
                    </a:cubicBezTo>
                    <a:cubicBezTo>
                      <a:pt x="1100" y="476"/>
                      <a:pt x="1100" y="476"/>
                      <a:pt x="1100" y="476"/>
                    </a:cubicBezTo>
                    <a:lnTo>
                      <a:pt x="1100" y="435"/>
                    </a:lnTo>
                    <a:close/>
                    <a:moveTo>
                      <a:pt x="1100" y="503"/>
                    </a:moveTo>
                    <a:cubicBezTo>
                      <a:pt x="1140" y="503"/>
                      <a:pt x="1140" y="503"/>
                      <a:pt x="1140" y="503"/>
                    </a:cubicBezTo>
                    <a:cubicBezTo>
                      <a:pt x="1140" y="544"/>
                      <a:pt x="1140" y="544"/>
                      <a:pt x="1140" y="544"/>
                    </a:cubicBezTo>
                    <a:cubicBezTo>
                      <a:pt x="1100" y="544"/>
                      <a:pt x="1100" y="544"/>
                      <a:pt x="1100" y="544"/>
                    </a:cubicBezTo>
                    <a:lnTo>
                      <a:pt x="1100" y="503"/>
                    </a:lnTo>
                    <a:close/>
                    <a:moveTo>
                      <a:pt x="1025" y="364"/>
                    </a:moveTo>
                    <a:cubicBezTo>
                      <a:pt x="1066" y="364"/>
                      <a:pt x="1066" y="364"/>
                      <a:pt x="1066" y="364"/>
                    </a:cubicBezTo>
                    <a:cubicBezTo>
                      <a:pt x="1066" y="405"/>
                      <a:pt x="1066" y="405"/>
                      <a:pt x="1066" y="405"/>
                    </a:cubicBezTo>
                    <a:cubicBezTo>
                      <a:pt x="1025" y="405"/>
                      <a:pt x="1025" y="405"/>
                      <a:pt x="1025" y="405"/>
                    </a:cubicBezTo>
                    <a:lnTo>
                      <a:pt x="1025" y="364"/>
                    </a:lnTo>
                    <a:close/>
                    <a:moveTo>
                      <a:pt x="1025" y="435"/>
                    </a:moveTo>
                    <a:cubicBezTo>
                      <a:pt x="1066" y="435"/>
                      <a:pt x="1066" y="435"/>
                      <a:pt x="1066" y="435"/>
                    </a:cubicBezTo>
                    <a:cubicBezTo>
                      <a:pt x="1066" y="476"/>
                      <a:pt x="1066" y="476"/>
                      <a:pt x="1066" y="476"/>
                    </a:cubicBezTo>
                    <a:cubicBezTo>
                      <a:pt x="1025" y="476"/>
                      <a:pt x="1025" y="476"/>
                      <a:pt x="1025" y="476"/>
                    </a:cubicBezTo>
                    <a:lnTo>
                      <a:pt x="1025" y="435"/>
                    </a:lnTo>
                    <a:close/>
                    <a:moveTo>
                      <a:pt x="1025" y="503"/>
                    </a:moveTo>
                    <a:cubicBezTo>
                      <a:pt x="1066" y="503"/>
                      <a:pt x="1066" y="503"/>
                      <a:pt x="1066" y="503"/>
                    </a:cubicBezTo>
                    <a:cubicBezTo>
                      <a:pt x="1066" y="544"/>
                      <a:pt x="1066" y="544"/>
                      <a:pt x="1066" y="544"/>
                    </a:cubicBezTo>
                    <a:cubicBezTo>
                      <a:pt x="1025" y="544"/>
                      <a:pt x="1025" y="544"/>
                      <a:pt x="1025" y="544"/>
                    </a:cubicBezTo>
                    <a:lnTo>
                      <a:pt x="1025" y="503"/>
                    </a:lnTo>
                    <a:close/>
                    <a:moveTo>
                      <a:pt x="951" y="364"/>
                    </a:moveTo>
                    <a:cubicBezTo>
                      <a:pt x="992" y="364"/>
                      <a:pt x="992" y="364"/>
                      <a:pt x="992" y="364"/>
                    </a:cubicBezTo>
                    <a:cubicBezTo>
                      <a:pt x="992" y="405"/>
                      <a:pt x="992" y="405"/>
                      <a:pt x="992" y="405"/>
                    </a:cubicBezTo>
                    <a:cubicBezTo>
                      <a:pt x="951" y="405"/>
                      <a:pt x="951" y="405"/>
                      <a:pt x="951" y="405"/>
                    </a:cubicBezTo>
                    <a:lnTo>
                      <a:pt x="951" y="364"/>
                    </a:lnTo>
                    <a:close/>
                    <a:moveTo>
                      <a:pt x="951" y="435"/>
                    </a:moveTo>
                    <a:cubicBezTo>
                      <a:pt x="992" y="435"/>
                      <a:pt x="992" y="435"/>
                      <a:pt x="992" y="435"/>
                    </a:cubicBezTo>
                    <a:cubicBezTo>
                      <a:pt x="992" y="476"/>
                      <a:pt x="992" y="476"/>
                      <a:pt x="992" y="476"/>
                    </a:cubicBezTo>
                    <a:cubicBezTo>
                      <a:pt x="951" y="476"/>
                      <a:pt x="951" y="476"/>
                      <a:pt x="951" y="476"/>
                    </a:cubicBezTo>
                    <a:lnTo>
                      <a:pt x="951" y="435"/>
                    </a:lnTo>
                    <a:close/>
                    <a:moveTo>
                      <a:pt x="951" y="503"/>
                    </a:moveTo>
                    <a:cubicBezTo>
                      <a:pt x="992" y="503"/>
                      <a:pt x="992" y="503"/>
                      <a:pt x="992" y="503"/>
                    </a:cubicBezTo>
                    <a:cubicBezTo>
                      <a:pt x="992" y="544"/>
                      <a:pt x="992" y="544"/>
                      <a:pt x="992" y="544"/>
                    </a:cubicBezTo>
                    <a:cubicBezTo>
                      <a:pt x="951" y="544"/>
                      <a:pt x="951" y="544"/>
                      <a:pt x="951" y="544"/>
                    </a:cubicBezTo>
                    <a:lnTo>
                      <a:pt x="951" y="503"/>
                    </a:lnTo>
                    <a:close/>
                    <a:moveTo>
                      <a:pt x="877" y="364"/>
                    </a:moveTo>
                    <a:cubicBezTo>
                      <a:pt x="917" y="364"/>
                      <a:pt x="917" y="364"/>
                      <a:pt x="917" y="364"/>
                    </a:cubicBezTo>
                    <a:cubicBezTo>
                      <a:pt x="917" y="405"/>
                      <a:pt x="917" y="405"/>
                      <a:pt x="917" y="405"/>
                    </a:cubicBezTo>
                    <a:cubicBezTo>
                      <a:pt x="877" y="405"/>
                      <a:pt x="877" y="405"/>
                      <a:pt x="877" y="405"/>
                    </a:cubicBezTo>
                    <a:lnTo>
                      <a:pt x="877" y="364"/>
                    </a:lnTo>
                    <a:close/>
                    <a:moveTo>
                      <a:pt x="877" y="435"/>
                    </a:moveTo>
                    <a:cubicBezTo>
                      <a:pt x="917" y="435"/>
                      <a:pt x="917" y="435"/>
                      <a:pt x="917" y="435"/>
                    </a:cubicBezTo>
                    <a:cubicBezTo>
                      <a:pt x="917" y="476"/>
                      <a:pt x="917" y="476"/>
                      <a:pt x="917" y="476"/>
                    </a:cubicBezTo>
                    <a:cubicBezTo>
                      <a:pt x="877" y="476"/>
                      <a:pt x="877" y="476"/>
                      <a:pt x="877" y="476"/>
                    </a:cubicBezTo>
                    <a:lnTo>
                      <a:pt x="877" y="435"/>
                    </a:lnTo>
                    <a:close/>
                    <a:moveTo>
                      <a:pt x="877" y="503"/>
                    </a:moveTo>
                    <a:cubicBezTo>
                      <a:pt x="917" y="503"/>
                      <a:pt x="917" y="503"/>
                      <a:pt x="917" y="503"/>
                    </a:cubicBezTo>
                    <a:cubicBezTo>
                      <a:pt x="917" y="544"/>
                      <a:pt x="917" y="544"/>
                      <a:pt x="917" y="544"/>
                    </a:cubicBezTo>
                    <a:cubicBezTo>
                      <a:pt x="877" y="544"/>
                      <a:pt x="877" y="544"/>
                      <a:pt x="877" y="544"/>
                    </a:cubicBezTo>
                    <a:lnTo>
                      <a:pt x="877" y="503"/>
                    </a:lnTo>
                    <a:close/>
                    <a:moveTo>
                      <a:pt x="802" y="364"/>
                    </a:moveTo>
                    <a:cubicBezTo>
                      <a:pt x="842" y="364"/>
                      <a:pt x="842" y="364"/>
                      <a:pt x="842" y="364"/>
                    </a:cubicBezTo>
                    <a:cubicBezTo>
                      <a:pt x="842" y="405"/>
                      <a:pt x="842" y="405"/>
                      <a:pt x="842" y="405"/>
                    </a:cubicBezTo>
                    <a:cubicBezTo>
                      <a:pt x="802" y="405"/>
                      <a:pt x="802" y="405"/>
                      <a:pt x="802" y="405"/>
                    </a:cubicBezTo>
                    <a:lnTo>
                      <a:pt x="802" y="364"/>
                    </a:lnTo>
                    <a:close/>
                    <a:moveTo>
                      <a:pt x="802" y="435"/>
                    </a:moveTo>
                    <a:cubicBezTo>
                      <a:pt x="842" y="435"/>
                      <a:pt x="842" y="435"/>
                      <a:pt x="842" y="435"/>
                    </a:cubicBezTo>
                    <a:cubicBezTo>
                      <a:pt x="842" y="476"/>
                      <a:pt x="842" y="476"/>
                      <a:pt x="842" y="476"/>
                    </a:cubicBezTo>
                    <a:cubicBezTo>
                      <a:pt x="802" y="476"/>
                      <a:pt x="802" y="476"/>
                      <a:pt x="802" y="476"/>
                    </a:cubicBezTo>
                    <a:lnTo>
                      <a:pt x="802" y="435"/>
                    </a:lnTo>
                    <a:close/>
                    <a:moveTo>
                      <a:pt x="802" y="503"/>
                    </a:moveTo>
                    <a:cubicBezTo>
                      <a:pt x="842" y="503"/>
                      <a:pt x="842" y="503"/>
                      <a:pt x="842" y="503"/>
                    </a:cubicBezTo>
                    <a:cubicBezTo>
                      <a:pt x="842" y="544"/>
                      <a:pt x="842" y="544"/>
                      <a:pt x="842" y="544"/>
                    </a:cubicBezTo>
                    <a:cubicBezTo>
                      <a:pt x="802" y="544"/>
                      <a:pt x="802" y="544"/>
                      <a:pt x="802" y="544"/>
                    </a:cubicBezTo>
                    <a:lnTo>
                      <a:pt x="802" y="503"/>
                    </a:lnTo>
                    <a:close/>
                    <a:moveTo>
                      <a:pt x="727" y="364"/>
                    </a:moveTo>
                    <a:cubicBezTo>
                      <a:pt x="768" y="364"/>
                      <a:pt x="768" y="364"/>
                      <a:pt x="768" y="364"/>
                    </a:cubicBezTo>
                    <a:cubicBezTo>
                      <a:pt x="768" y="405"/>
                      <a:pt x="768" y="405"/>
                      <a:pt x="768" y="405"/>
                    </a:cubicBezTo>
                    <a:cubicBezTo>
                      <a:pt x="727" y="405"/>
                      <a:pt x="727" y="405"/>
                      <a:pt x="727" y="405"/>
                    </a:cubicBezTo>
                    <a:lnTo>
                      <a:pt x="727" y="364"/>
                    </a:lnTo>
                    <a:close/>
                    <a:moveTo>
                      <a:pt x="727" y="435"/>
                    </a:moveTo>
                    <a:cubicBezTo>
                      <a:pt x="768" y="435"/>
                      <a:pt x="768" y="435"/>
                      <a:pt x="768" y="435"/>
                    </a:cubicBezTo>
                    <a:cubicBezTo>
                      <a:pt x="768" y="476"/>
                      <a:pt x="768" y="476"/>
                      <a:pt x="768" y="476"/>
                    </a:cubicBezTo>
                    <a:cubicBezTo>
                      <a:pt x="727" y="476"/>
                      <a:pt x="727" y="476"/>
                      <a:pt x="727" y="476"/>
                    </a:cubicBezTo>
                    <a:lnTo>
                      <a:pt x="727" y="435"/>
                    </a:lnTo>
                    <a:close/>
                    <a:moveTo>
                      <a:pt x="727" y="503"/>
                    </a:moveTo>
                    <a:cubicBezTo>
                      <a:pt x="768" y="503"/>
                      <a:pt x="768" y="503"/>
                      <a:pt x="768" y="503"/>
                    </a:cubicBezTo>
                    <a:cubicBezTo>
                      <a:pt x="768" y="544"/>
                      <a:pt x="768" y="544"/>
                      <a:pt x="768" y="544"/>
                    </a:cubicBezTo>
                    <a:cubicBezTo>
                      <a:pt x="727" y="544"/>
                      <a:pt x="727" y="544"/>
                      <a:pt x="727" y="544"/>
                    </a:cubicBezTo>
                    <a:lnTo>
                      <a:pt x="727" y="503"/>
                    </a:lnTo>
                    <a:close/>
                    <a:moveTo>
                      <a:pt x="653" y="364"/>
                    </a:moveTo>
                    <a:cubicBezTo>
                      <a:pt x="693" y="364"/>
                      <a:pt x="693" y="364"/>
                      <a:pt x="693" y="364"/>
                    </a:cubicBezTo>
                    <a:cubicBezTo>
                      <a:pt x="693" y="405"/>
                      <a:pt x="693" y="405"/>
                      <a:pt x="693" y="405"/>
                    </a:cubicBezTo>
                    <a:cubicBezTo>
                      <a:pt x="653" y="405"/>
                      <a:pt x="653" y="405"/>
                      <a:pt x="653" y="405"/>
                    </a:cubicBezTo>
                    <a:lnTo>
                      <a:pt x="653" y="364"/>
                    </a:lnTo>
                    <a:close/>
                    <a:moveTo>
                      <a:pt x="653" y="435"/>
                    </a:moveTo>
                    <a:cubicBezTo>
                      <a:pt x="693" y="435"/>
                      <a:pt x="693" y="435"/>
                      <a:pt x="693" y="435"/>
                    </a:cubicBezTo>
                    <a:cubicBezTo>
                      <a:pt x="693" y="476"/>
                      <a:pt x="693" y="476"/>
                      <a:pt x="693" y="476"/>
                    </a:cubicBezTo>
                    <a:cubicBezTo>
                      <a:pt x="653" y="476"/>
                      <a:pt x="653" y="476"/>
                      <a:pt x="653" y="476"/>
                    </a:cubicBezTo>
                    <a:lnTo>
                      <a:pt x="653" y="435"/>
                    </a:lnTo>
                    <a:close/>
                    <a:moveTo>
                      <a:pt x="653" y="503"/>
                    </a:moveTo>
                    <a:cubicBezTo>
                      <a:pt x="693" y="503"/>
                      <a:pt x="693" y="503"/>
                      <a:pt x="693" y="503"/>
                    </a:cubicBezTo>
                    <a:cubicBezTo>
                      <a:pt x="693" y="544"/>
                      <a:pt x="693" y="544"/>
                      <a:pt x="693" y="544"/>
                    </a:cubicBezTo>
                    <a:cubicBezTo>
                      <a:pt x="653" y="544"/>
                      <a:pt x="653" y="544"/>
                      <a:pt x="653" y="544"/>
                    </a:cubicBezTo>
                    <a:lnTo>
                      <a:pt x="653" y="503"/>
                    </a:lnTo>
                    <a:close/>
                    <a:moveTo>
                      <a:pt x="655" y="282"/>
                    </a:moveTo>
                    <a:cubicBezTo>
                      <a:pt x="1538" y="282"/>
                      <a:pt x="1538" y="282"/>
                      <a:pt x="1538" y="282"/>
                    </a:cubicBezTo>
                    <a:cubicBezTo>
                      <a:pt x="1574" y="282"/>
                      <a:pt x="1603" y="254"/>
                      <a:pt x="1603" y="218"/>
                    </a:cubicBezTo>
                    <a:cubicBezTo>
                      <a:pt x="1603" y="65"/>
                      <a:pt x="1603" y="65"/>
                      <a:pt x="1603" y="65"/>
                    </a:cubicBezTo>
                    <a:cubicBezTo>
                      <a:pt x="1603" y="29"/>
                      <a:pt x="1574" y="0"/>
                      <a:pt x="1538" y="0"/>
                    </a:cubicBezTo>
                    <a:cubicBezTo>
                      <a:pt x="655" y="0"/>
                      <a:pt x="655" y="0"/>
                      <a:pt x="655" y="0"/>
                    </a:cubicBezTo>
                    <a:cubicBezTo>
                      <a:pt x="619" y="0"/>
                      <a:pt x="590" y="29"/>
                      <a:pt x="590" y="65"/>
                    </a:cubicBezTo>
                    <a:cubicBezTo>
                      <a:pt x="590" y="218"/>
                      <a:pt x="590" y="218"/>
                      <a:pt x="590" y="218"/>
                    </a:cubicBezTo>
                    <a:cubicBezTo>
                      <a:pt x="590" y="254"/>
                      <a:pt x="619" y="282"/>
                      <a:pt x="655" y="282"/>
                    </a:cubicBezTo>
                    <a:close/>
                    <a:moveTo>
                      <a:pt x="1464" y="90"/>
                    </a:moveTo>
                    <a:cubicBezTo>
                      <a:pt x="1492" y="90"/>
                      <a:pt x="1515" y="113"/>
                      <a:pt x="1515" y="141"/>
                    </a:cubicBezTo>
                    <a:cubicBezTo>
                      <a:pt x="1515" y="170"/>
                      <a:pt x="1492" y="192"/>
                      <a:pt x="1464" y="192"/>
                    </a:cubicBezTo>
                    <a:cubicBezTo>
                      <a:pt x="1436" y="192"/>
                      <a:pt x="1413" y="170"/>
                      <a:pt x="1413" y="141"/>
                    </a:cubicBezTo>
                    <a:cubicBezTo>
                      <a:pt x="1413" y="113"/>
                      <a:pt x="1436" y="90"/>
                      <a:pt x="1464" y="90"/>
                    </a:cubicBezTo>
                    <a:close/>
                    <a:moveTo>
                      <a:pt x="1100" y="52"/>
                    </a:moveTo>
                    <a:cubicBezTo>
                      <a:pt x="1140" y="52"/>
                      <a:pt x="1140" y="52"/>
                      <a:pt x="1140" y="52"/>
                    </a:cubicBezTo>
                    <a:cubicBezTo>
                      <a:pt x="1140" y="92"/>
                      <a:pt x="1140" y="92"/>
                      <a:pt x="1140" y="92"/>
                    </a:cubicBezTo>
                    <a:cubicBezTo>
                      <a:pt x="1100" y="92"/>
                      <a:pt x="1100" y="92"/>
                      <a:pt x="1100" y="92"/>
                    </a:cubicBezTo>
                    <a:lnTo>
                      <a:pt x="1100" y="52"/>
                    </a:lnTo>
                    <a:close/>
                    <a:moveTo>
                      <a:pt x="1100" y="123"/>
                    </a:moveTo>
                    <a:cubicBezTo>
                      <a:pt x="1140" y="123"/>
                      <a:pt x="1140" y="123"/>
                      <a:pt x="1140" y="123"/>
                    </a:cubicBezTo>
                    <a:cubicBezTo>
                      <a:pt x="1140" y="163"/>
                      <a:pt x="1140" y="163"/>
                      <a:pt x="1140" y="163"/>
                    </a:cubicBezTo>
                    <a:cubicBezTo>
                      <a:pt x="1100" y="163"/>
                      <a:pt x="1100" y="163"/>
                      <a:pt x="1100" y="163"/>
                    </a:cubicBezTo>
                    <a:lnTo>
                      <a:pt x="1100" y="123"/>
                    </a:lnTo>
                    <a:close/>
                    <a:moveTo>
                      <a:pt x="1100" y="191"/>
                    </a:moveTo>
                    <a:cubicBezTo>
                      <a:pt x="1140" y="191"/>
                      <a:pt x="1140" y="191"/>
                      <a:pt x="1140" y="191"/>
                    </a:cubicBezTo>
                    <a:cubicBezTo>
                      <a:pt x="1140" y="231"/>
                      <a:pt x="1140" y="231"/>
                      <a:pt x="1140" y="231"/>
                    </a:cubicBezTo>
                    <a:cubicBezTo>
                      <a:pt x="1100" y="231"/>
                      <a:pt x="1100" y="231"/>
                      <a:pt x="1100" y="231"/>
                    </a:cubicBezTo>
                    <a:lnTo>
                      <a:pt x="1100" y="191"/>
                    </a:lnTo>
                    <a:close/>
                    <a:moveTo>
                      <a:pt x="1025" y="52"/>
                    </a:moveTo>
                    <a:cubicBezTo>
                      <a:pt x="1066" y="52"/>
                      <a:pt x="1066" y="52"/>
                      <a:pt x="1066" y="52"/>
                    </a:cubicBezTo>
                    <a:cubicBezTo>
                      <a:pt x="1066" y="92"/>
                      <a:pt x="1066" y="92"/>
                      <a:pt x="1066" y="92"/>
                    </a:cubicBezTo>
                    <a:cubicBezTo>
                      <a:pt x="1025" y="92"/>
                      <a:pt x="1025" y="92"/>
                      <a:pt x="1025" y="92"/>
                    </a:cubicBezTo>
                    <a:lnTo>
                      <a:pt x="1025" y="52"/>
                    </a:lnTo>
                    <a:close/>
                    <a:moveTo>
                      <a:pt x="1025" y="123"/>
                    </a:moveTo>
                    <a:cubicBezTo>
                      <a:pt x="1066" y="123"/>
                      <a:pt x="1066" y="123"/>
                      <a:pt x="1066" y="123"/>
                    </a:cubicBezTo>
                    <a:cubicBezTo>
                      <a:pt x="1066" y="163"/>
                      <a:pt x="1066" y="163"/>
                      <a:pt x="1066" y="163"/>
                    </a:cubicBezTo>
                    <a:cubicBezTo>
                      <a:pt x="1025" y="163"/>
                      <a:pt x="1025" y="163"/>
                      <a:pt x="1025" y="163"/>
                    </a:cubicBezTo>
                    <a:lnTo>
                      <a:pt x="1025" y="123"/>
                    </a:lnTo>
                    <a:close/>
                    <a:moveTo>
                      <a:pt x="1025" y="191"/>
                    </a:moveTo>
                    <a:cubicBezTo>
                      <a:pt x="1066" y="191"/>
                      <a:pt x="1066" y="191"/>
                      <a:pt x="1066" y="191"/>
                    </a:cubicBezTo>
                    <a:cubicBezTo>
                      <a:pt x="1066" y="231"/>
                      <a:pt x="1066" y="231"/>
                      <a:pt x="1066" y="231"/>
                    </a:cubicBezTo>
                    <a:cubicBezTo>
                      <a:pt x="1025" y="231"/>
                      <a:pt x="1025" y="231"/>
                      <a:pt x="1025" y="231"/>
                    </a:cubicBezTo>
                    <a:lnTo>
                      <a:pt x="1025" y="191"/>
                    </a:lnTo>
                    <a:close/>
                    <a:moveTo>
                      <a:pt x="951" y="52"/>
                    </a:moveTo>
                    <a:cubicBezTo>
                      <a:pt x="992" y="52"/>
                      <a:pt x="992" y="52"/>
                      <a:pt x="992" y="52"/>
                    </a:cubicBezTo>
                    <a:cubicBezTo>
                      <a:pt x="992" y="92"/>
                      <a:pt x="992" y="92"/>
                      <a:pt x="992" y="92"/>
                    </a:cubicBezTo>
                    <a:cubicBezTo>
                      <a:pt x="951" y="92"/>
                      <a:pt x="951" y="92"/>
                      <a:pt x="951" y="92"/>
                    </a:cubicBezTo>
                    <a:lnTo>
                      <a:pt x="951" y="52"/>
                    </a:lnTo>
                    <a:close/>
                    <a:moveTo>
                      <a:pt x="951" y="123"/>
                    </a:moveTo>
                    <a:cubicBezTo>
                      <a:pt x="992" y="123"/>
                      <a:pt x="992" y="123"/>
                      <a:pt x="992" y="123"/>
                    </a:cubicBezTo>
                    <a:cubicBezTo>
                      <a:pt x="992" y="163"/>
                      <a:pt x="992" y="163"/>
                      <a:pt x="992" y="163"/>
                    </a:cubicBezTo>
                    <a:cubicBezTo>
                      <a:pt x="951" y="163"/>
                      <a:pt x="951" y="163"/>
                      <a:pt x="951" y="163"/>
                    </a:cubicBezTo>
                    <a:lnTo>
                      <a:pt x="951" y="123"/>
                    </a:lnTo>
                    <a:close/>
                    <a:moveTo>
                      <a:pt x="951" y="191"/>
                    </a:moveTo>
                    <a:cubicBezTo>
                      <a:pt x="992" y="191"/>
                      <a:pt x="992" y="191"/>
                      <a:pt x="992" y="191"/>
                    </a:cubicBezTo>
                    <a:cubicBezTo>
                      <a:pt x="992" y="231"/>
                      <a:pt x="992" y="231"/>
                      <a:pt x="992" y="231"/>
                    </a:cubicBezTo>
                    <a:cubicBezTo>
                      <a:pt x="951" y="231"/>
                      <a:pt x="951" y="231"/>
                      <a:pt x="951" y="231"/>
                    </a:cubicBezTo>
                    <a:lnTo>
                      <a:pt x="951" y="191"/>
                    </a:lnTo>
                    <a:close/>
                    <a:moveTo>
                      <a:pt x="877" y="52"/>
                    </a:moveTo>
                    <a:cubicBezTo>
                      <a:pt x="917" y="52"/>
                      <a:pt x="917" y="52"/>
                      <a:pt x="917" y="52"/>
                    </a:cubicBezTo>
                    <a:cubicBezTo>
                      <a:pt x="917" y="92"/>
                      <a:pt x="917" y="92"/>
                      <a:pt x="917" y="92"/>
                    </a:cubicBezTo>
                    <a:cubicBezTo>
                      <a:pt x="877" y="92"/>
                      <a:pt x="877" y="92"/>
                      <a:pt x="877" y="92"/>
                    </a:cubicBezTo>
                    <a:lnTo>
                      <a:pt x="877" y="52"/>
                    </a:lnTo>
                    <a:close/>
                    <a:moveTo>
                      <a:pt x="877" y="123"/>
                    </a:moveTo>
                    <a:cubicBezTo>
                      <a:pt x="917" y="123"/>
                      <a:pt x="917" y="123"/>
                      <a:pt x="917" y="123"/>
                    </a:cubicBezTo>
                    <a:cubicBezTo>
                      <a:pt x="917" y="163"/>
                      <a:pt x="917" y="163"/>
                      <a:pt x="917" y="163"/>
                    </a:cubicBezTo>
                    <a:cubicBezTo>
                      <a:pt x="877" y="163"/>
                      <a:pt x="877" y="163"/>
                      <a:pt x="877" y="163"/>
                    </a:cubicBezTo>
                    <a:lnTo>
                      <a:pt x="877" y="123"/>
                    </a:lnTo>
                    <a:close/>
                    <a:moveTo>
                      <a:pt x="877" y="191"/>
                    </a:moveTo>
                    <a:cubicBezTo>
                      <a:pt x="917" y="191"/>
                      <a:pt x="917" y="191"/>
                      <a:pt x="917" y="191"/>
                    </a:cubicBezTo>
                    <a:cubicBezTo>
                      <a:pt x="917" y="231"/>
                      <a:pt x="917" y="231"/>
                      <a:pt x="917" y="231"/>
                    </a:cubicBezTo>
                    <a:cubicBezTo>
                      <a:pt x="877" y="231"/>
                      <a:pt x="877" y="231"/>
                      <a:pt x="877" y="231"/>
                    </a:cubicBezTo>
                    <a:lnTo>
                      <a:pt x="877" y="191"/>
                    </a:lnTo>
                    <a:close/>
                    <a:moveTo>
                      <a:pt x="802" y="52"/>
                    </a:moveTo>
                    <a:cubicBezTo>
                      <a:pt x="842" y="52"/>
                      <a:pt x="842" y="52"/>
                      <a:pt x="842" y="52"/>
                    </a:cubicBezTo>
                    <a:cubicBezTo>
                      <a:pt x="842" y="92"/>
                      <a:pt x="842" y="92"/>
                      <a:pt x="842" y="92"/>
                    </a:cubicBezTo>
                    <a:cubicBezTo>
                      <a:pt x="802" y="92"/>
                      <a:pt x="802" y="92"/>
                      <a:pt x="802" y="92"/>
                    </a:cubicBezTo>
                    <a:lnTo>
                      <a:pt x="802" y="52"/>
                    </a:lnTo>
                    <a:close/>
                    <a:moveTo>
                      <a:pt x="802" y="123"/>
                    </a:moveTo>
                    <a:cubicBezTo>
                      <a:pt x="842" y="123"/>
                      <a:pt x="842" y="123"/>
                      <a:pt x="842" y="123"/>
                    </a:cubicBezTo>
                    <a:cubicBezTo>
                      <a:pt x="842" y="163"/>
                      <a:pt x="842" y="163"/>
                      <a:pt x="842" y="163"/>
                    </a:cubicBezTo>
                    <a:cubicBezTo>
                      <a:pt x="802" y="163"/>
                      <a:pt x="802" y="163"/>
                      <a:pt x="802" y="163"/>
                    </a:cubicBezTo>
                    <a:lnTo>
                      <a:pt x="802" y="123"/>
                    </a:lnTo>
                    <a:close/>
                    <a:moveTo>
                      <a:pt x="802" y="191"/>
                    </a:moveTo>
                    <a:cubicBezTo>
                      <a:pt x="842" y="191"/>
                      <a:pt x="842" y="191"/>
                      <a:pt x="842" y="191"/>
                    </a:cubicBezTo>
                    <a:cubicBezTo>
                      <a:pt x="842" y="231"/>
                      <a:pt x="842" y="231"/>
                      <a:pt x="842" y="231"/>
                    </a:cubicBezTo>
                    <a:cubicBezTo>
                      <a:pt x="802" y="231"/>
                      <a:pt x="802" y="231"/>
                      <a:pt x="802" y="231"/>
                    </a:cubicBezTo>
                    <a:lnTo>
                      <a:pt x="802" y="191"/>
                    </a:lnTo>
                    <a:close/>
                    <a:moveTo>
                      <a:pt x="727" y="52"/>
                    </a:moveTo>
                    <a:cubicBezTo>
                      <a:pt x="768" y="52"/>
                      <a:pt x="768" y="52"/>
                      <a:pt x="768" y="52"/>
                    </a:cubicBezTo>
                    <a:cubicBezTo>
                      <a:pt x="768" y="92"/>
                      <a:pt x="768" y="92"/>
                      <a:pt x="768" y="92"/>
                    </a:cubicBezTo>
                    <a:cubicBezTo>
                      <a:pt x="727" y="92"/>
                      <a:pt x="727" y="92"/>
                      <a:pt x="727" y="92"/>
                    </a:cubicBezTo>
                    <a:lnTo>
                      <a:pt x="727" y="52"/>
                    </a:lnTo>
                    <a:close/>
                    <a:moveTo>
                      <a:pt x="727" y="123"/>
                    </a:moveTo>
                    <a:cubicBezTo>
                      <a:pt x="768" y="123"/>
                      <a:pt x="768" y="123"/>
                      <a:pt x="768" y="123"/>
                    </a:cubicBezTo>
                    <a:cubicBezTo>
                      <a:pt x="768" y="163"/>
                      <a:pt x="768" y="163"/>
                      <a:pt x="768" y="163"/>
                    </a:cubicBezTo>
                    <a:cubicBezTo>
                      <a:pt x="727" y="163"/>
                      <a:pt x="727" y="163"/>
                      <a:pt x="727" y="163"/>
                    </a:cubicBezTo>
                    <a:lnTo>
                      <a:pt x="727" y="123"/>
                    </a:lnTo>
                    <a:close/>
                    <a:moveTo>
                      <a:pt x="727" y="191"/>
                    </a:moveTo>
                    <a:cubicBezTo>
                      <a:pt x="768" y="191"/>
                      <a:pt x="768" y="191"/>
                      <a:pt x="768" y="191"/>
                    </a:cubicBezTo>
                    <a:cubicBezTo>
                      <a:pt x="768" y="231"/>
                      <a:pt x="768" y="231"/>
                      <a:pt x="768" y="231"/>
                    </a:cubicBezTo>
                    <a:cubicBezTo>
                      <a:pt x="727" y="231"/>
                      <a:pt x="727" y="231"/>
                      <a:pt x="727" y="231"/>
                    </a:cubicBezTo>
                    <a:lnTo>
                      <a:pt x="727" y="191"/>
                    </a:lnTo>
                    <a:close/>
                    <a:moveTo>
                      <a:pt x="653" y="52"/>
                    </a:moveTo>
                    <a:cubicBezTo>
                      <a:pt x="693" y="52"/>
                      <a:pt x="693" y="52"/>
                      <a:pt x="693" y="52"/>
                    </a:cubicBezTo>
                    <a:cubicBezTo>
                      <a:pt x="693" y="92"/>
                      <a:pt x="693" y="92"/>
                      <a:pt x="693" y="92"/>
                    </a:cubicBezTo>
                    <a:cubicBezTo>
                      <a:pt x="653" y="92"/>
                      <a:pt x="653" y="92"/>
                      <a:pt x="653" y="92"/>
                    </a:cubicBezTo>
                    <a:lnTo>
                      <a:pt x="653" y="52"/>
                    </a:lnTo>
                    <a:close/>
                    <a:moveTo>
                      <a:pt x="653" y="123"/>
                    </a:moveTo>
                    <a:cubicBezTo>
                      <a:pt x="693" y="123"/>
                      <a:pt x="693" y="123"/>
                      <a:pt x="693" y="123"/>
                    </a:cubicBezTo>
                    <a:cubicBezTo>
                      <a:pt x="693" y="163"/>
                      <a:pt x="693" y="163"/>
                      <a:pt x="693" y="163"/>
                    </a:cubicBezTo>
                    <a:cubicBezTo>
                      <a:pt x="653" y="163"/>
                      <a:pt x="653" y="163"/>
                      <a:pt x="653" y="163"/>
                    </a:cubicBezTo>
                    <a:lnTo>
                      <a:pt x="653" y="123"/>
                    </a:lnTo>
                    <a:close/>
                    <a:moveTo>
                      <a:pt x="653" y="191"/>
                    </a:moveTo>
                    <a:cubicBezTo>
                      <a:pt x="693" y="191"/>
                      <a:pt x="693" y="191"/>
                      <a:pt x="693" y="191"/>
                    </a:cubicBezTo>
                    <a:cubicBezTo>
                      <a:pt x="693" y="231"/>
                      <a:pt x="693" y="231"/>
                      <a:pt x="693" y="231"/>
                    </a:cubicBezTo>
                    <a:cubicBezTo>
                      <a:pt x="653" y="231"/>
                      <a:pt x="653" y="231"/>
                      <a:pt x="653" y="231"/>
                    </a:cubicBezTo>
                    <a:lnTo>
                      <a:pt x="653" y="191"/>
                    </a:lnTo>
                    <a:close/>
                    <a:moveTo>
                      <a:pt x="1345" y="2036"/>
                    </a:moveTo>
                    <a:cubicBezTo>
                      <a:pt x="1339" y="2029"/>
                      <a:pt x="1325" y="2023"/>
                      <a:pt x="1315" y="2023"/>
                    </a:cubicBezTo>
                    <a:cubicBezTo>
                      <a:pt x="878" y="2023"/>
                      <a:pt x="878" y="2023"/>
                      <a:pt x="878" y="2023"/>
                    </a:cubicBezTo>
                    <a:cubicBezTo>
                      <a:pt x="868" y="2023"/>
                      <a:pt x="855" y="2029"/>
                      <a:pt x="848" y="2036"/>
                    </a:cubicBezTo>
                    <a:cubicBezTo>
                      <a:pt x="761" y="2138"/>
                      <a:pt x="761" y="2138"/>
                      <a:pt x="761" y="2138"/>
                    </a:cubicBezTo>
                    <a:cubicBezTo>
                      <a:pt x="755" y="2146"/>
                      <a:pt x="749" y="2160"/>
                      <a:pt x="749" y="2170"/>
                    </a:cubicBezTo>
                    <a:cubicBezTo>
                      <a:pt x="749" y="2179"/>
                      <a:pt x="749" y="2179"/>
                      <a:pt x="749" y="2179"/>
                    </a:cubicBezTo>
                    <a:cubicBezTo>
                      <a:pt x="749" y="2189"/>
                      <a:pt x="757" y="2197"/>
                      <a:pt x="767" y="2197"/>
                    </a:cubicBezTo>
                    <a:cubicBezTo>
                      <a:pt x="1426" y="2197"/>
                      <a:pt x="1426" y="2197"/>
                      <a:pt x="1426" y="2197"/>
                    </a:cubicBezTo>
                    <a:cubicBezTo>
                      <a:pt x="1436" y="2197"/>
                      <a:pt x="1444" y="2189"/>
                      <a:pt x="1444" y="2179"/>
                    </a:cubicBezTo>
                    <a:cubicBezTo>
                      <a:pt x="1444" y="2170"/>
                      <a:pt x="1444" y="2170"/>
                      <a:pt x="1444" y="2170"/>
                    </a:cubicBezTo>
                    <a:cubicBezTo>
                      <a:pt x="1444" y="2160"/>
                      <a:pt x="1439" y="2146"/>
                      <a:pt x="1432" y="2138"/>
                    </a:cubicBezTo>
                    <a:lnTo>
                      <a:pt x="1345" y="2036"/>
                    </a:lnTo>
                    <a:close/>
                    <a:moveTo>
                      <a:pt x="2182" y="1590"/>
                    </a:moveTo>
                    <a:cubicBezTo>
                      <a:pt x="2095" y="1488"/>
                      <a:pt x="2095" y="1488"/>
                      <a:pt x="2095" y="1488"/>
                    </a:cubicBezTo>
                    <a:cubicBezTo>
                      <a:pt x="2088" y="1480"/>
                      <a:pt x="2075" y="1474"/>
                      <a:pt x="2065" y="1474"/>
                    </a:cubicBezTo>
                    <a:cubicBezTo>
                      <a:pt x="1627" y="1474"/>
                      <a:pt x="1627" y="1474"/>
                      <a:pt x="1627" y="1474"/>
                    </a:cubicBezTo>
                    <a:cubicBezTo>
                      <a:pt x="1617" y="1474"/>
                      <a:pt x="1604" y="1480"/>
                      <a:pt x="1597" y="1488"/>
                    </a:cubicBezTo>
                    <a:cubicBezTo>
                      <a:pt x="1510" y="1590"/>
                      <a:pt x="1510" y="1590"/>
                      <a:pt x="1510" y="1590"/>
                    </a:cubicBezTo>
                    <a:cubicBezTo>
                      <a:pt x="1504" y="1598"/>
                      <a:pt x="1499" y="1612"/>
                      <a:pt x="1499" y="1622"/>
                    </a:cubicBezTo>
                    <a:cubicBezTo>
                      <a:pt x="1499" y="1630"/>
                      <a:pt x="1499" y="1630"/>
                      <a:pt x="1499" y="1630"/>
                    </a:cubicBezTo>
                    <a:cubicBezTo>
                      <a:pt x="1499" y="1640"/>
                      <a:pt x="1507" y="1649"/>
                      <a:pt x="1517" y="1649"/>
                    </a:cubicBezTo>
                    <a:cubicBezTo>
                      <a:pt x="2175" y="1649"/>
                      <a:pt x="2175" y="1649"/>
                      <a:pt x="2175" y="1649"/>
                    </a:cubicBezTo>
                    <a:cubicBezTo>
                      <a:pt x="2185" y="1649"/>
                      <a:pt x="2193" y="1640"/>
                      <a:pt x="2193" y="1630"/>
                    </a:cubicBezTo>
                    <a:cubicBezTo>
                      <a:pt x="2193" y="1622"/>
                      <a:pt x="2193" y="1622"/>
                      <a:pt x="2193" y="1622"/>
                    </a:cubicBezTo>
                    <a:cubicBezTo>
                      <a:pt x="2193" y="1612"/>
                      <a:pt x="2188" y="1598"/>
                      <a:pt x="2182" y="1590"/>
                    </a:cubicBezTo>
                    <a:close/>
                    <a:moveTo>
                      <a:pt x="176" y="1449"/>
                    </a:moveTo>
                    <a:cubicBezTo>
                      <a:pt x="519" y="1449"/>
                      <a:pt x="519" y="1449"/>
                      <a:pt x="519" y="1449"/>
                    </a:cubicBezTo>
                    <a:cubicBezTo>
                      <a:pt x="559" y="1449"/>
                      <a:pt x="591" y="1417"/>
                      <a:pt x="591" y="1377"/>
                    </a:cubicBezTo>
                    <a:cubicBezTo>
                      <a:pt x="591" y="1322"/>
                      <a:pt x="591" y="1322"/>
                      <a:pt x="591" y="1322"/>
                    </a:cubicBezTo>
                    <a:cubicBezTo>
                      <a:pt x="920" y="1322"/>
                      <a:pt x="920" y="1322"/>
                      <a:pt x="920" y="1322"/>
                    </a:cubicBezTo>
                    <a:cubicBezTo>
                      <a:pt x="936" y="1388"/>
                      <a:pt x="990" y="1440"/>
                      <a:pt x="1057" y="1455"/>
                    </a:cubicBezTo>
                    <a:cubicBezTo>
                      <a:pt x="1057" y="1617"/>
                      <a:pt x="1057" y="1617"/>
                      <a:pt x="1057" y="1617"/>
                    </a:cubicBezTo>
                    <a:cubicBezTo>
                      <a:pt x="925" y="1617"/>
                      <a:pt x="925" y="1617"/>
                      <a:pt x="925" y="1617"/>
                    </a:cubicBezTo>
                    <a:cubicBezTo>
                      <a:pt x="885" y="1617"/>
                      <a:pt x="853" y="1650"/>
                      <a:pt x="853" y="1690"/>
                    </a:cubicBezTo>
                    <a:cubicBezTo>
                      <a:pt x="853" y="1925"/>
                      <a:pt x="853" y="1925"/>
                      <a:pt x="853" y="1925"/>
                    </a:cubicBezTo>
                    <a:cubicBezTo>
                      <a:pt x="853" y="1965"/>
                      <a:pt x="885" y="1997"/>
                      <a:pt x="925" y="1997"/>
                    </a:cubicBezTo>
                    <a:cubicBezTo>
                      <a:pt x="1268" y="1997"/>
                      <a:pt x="1268" y="1997"/>
                      <a:pt x="1268" y="1997"/>
                    </a:cubicBezTo>
                    <a:cubicBezTo>
                      <a:pt x="1308" y="1997"/>
                      <a:pt x="1341" y="1965"/>
                      <a:pt x="1341" y="1925"/>
                    </a:cubicBezTo>
                    <a:cubicBezTo>
                      <a:pt x="1341" y="1690"/>
                      <a:pt x="1341" y="1690"/>
                      <a:pt x="1341" y="1690"/>
                    </a:cubicBezTo>
                    <a:cubicBezTo>
                      <a:pt x="1341" y="1650"/>
                      <a:pt x="1308" y="1617"/>
                      <a:pt x="1268" y="1617"/>
                    </a:cubicBezTo>
                    <a:cubicBezTo>
                      <a:pt x="1137" y="1617"/>
                      <a:pt x="1137" y="1617"/>
                      <a:pt x="1137" y="1617"/>
                    </a:cubicBezTo>
                    <a:cubicBezTo>
                      <a:pt x="1137" y="1455"/>
                      <a:pt x="1137" y="1455"/>
                      <a:pt x="1137" y="1455"/>
                    </a:cubicBezTo>
                    <a:cubicBezTo>
                      <a:pt x="1204" y="1440"/>
                      <a:pt x="1257" y="1388"/>
                      <a:pt x="1273" y="1322"/>
                    </a:cubicBezTo>
                    <a:cubicBezTo>
                      <a:pt x="1602" y="1322"/>
                      <a:pt x="1602" y="1322"/>
                      <a:pt x="1602" y="1322"/>
                    </a:cubicBezTo>
                    <a:cubicBezTo>
                      <a:pt x="1602" y="1377"/>
                      <a:pt x="1602" y="1377"/>
                      <a:pt x="1602" y="1377"/>
                    </a:cubicBezTo>
                    <a:cubicBezTo>
                      <a:pt x="1602" y="1417"/>
                      <a:pt x="1634" y="1449"/>
                      <a:pt x="1675" y="1449"/>
                    </a:cubicBezTo>
                    <a:cubicBezTo>
                      <a:pt x="2018" y="1449"/>
                      <a:pt x="2018" y="1449"/>
                      <a:pt x="2018" y="1449"/>
                    </a:cubicBezTo>
                    <a:cubicBezTo>
                      <a:pt x="2058" y="1449"/>
                      <a:pt x="2090" y="1417"/>
                      <a:pt x="2090" y="1377"/>
                    </a:cubicBezTo>
                    <a:cubicBezTo>
                      <a:pt x="2090" y="1142"/>
                      <a:pt x="2090" y="1142"/>
                      <a:pt x="2090" y="1142"/>
                    </a:cubicBezTo>
                    <a:cubicBezTo>
                      <a:pt x="2090" y="1102"/>
                      <a:pt x="2058" y="1069"/>
                      <a:pt x="2018" y="1069"/>
                    </a:cubicBezTo>
                    <a:cubicBezTo>
                      <a:pt x="1675" y="1069"/>
                      <a:pt x="1675" y="1069"/>
                      <a:pt x="1675" y="1069"/>
                    </a:cubicBezTo>
                    <a:cubicBezTo>
                      <a:pt x="1634" y="1069"/>
                      <a:pt x="1602" y="1102"/>
                      <a:pt x="1602" y="1142"/>
                    </a:cubicBezTo>
                    <a:cubicBezTo>
                      <a:pt x="1602" y="1242"/>
                      <a:pt x="1602" y="1242"/>
                      <a:pt x="1602" y="1242"/>
                    </a:cubicBezTo>
                    <a:cubicBezTo>
                      <a:pt x="1275" y="1242"/>
                      <a:pt x="1275" y="1242"/>
                      <a:pt x="1275" y="1242"/>
                    </a:cubicBezTo>
                    <a:cubicBezTo>
                      <a:pt x="1262" y="1176"/>
                      <a:pt x="1214" y="1122"/>
                      <a:pt x="1150" y="1103"/>
                    </a:cubicBezTo>
                    <a:cubicBezTo>
                      <a:pt x="1150" y="908"/>
                      <a:pt x="1150" y="908"/>
                      <a:pt x="1150" y="908"/>
                    </a:cubicBezTo>
                    <a:cubicBezTo>
                      <a:pt x="1538" y="908"/>
                      <a:pt x="1538" y="908"/>
                      <a:pt x="1538" y="908"/>
                    </a:cubicBezTo>
                    <a:cubicBezTo>
                      <a:pt x="1574" y="908"/>
                      <a:pt x="1603" y="879"/>
                      <a:pt x="1603" y="843"/>
                    </a:cubicBezTo>
                    <a:cubicBezTo>
                      <a:pt x="1603" y="690"/>
                      <a:pt x="1603" y="690"/>
                      <a:pt x="1603" y="690"/>
                    </a:cubicBezTo>
                    <a:cubicBezTo>
                      <a:pt x="1603" y="654"/>
                      <a:pt x="1574" y="625"/>
                      <a:pt x="1538" y="625"/>
                    </a:cubicBezTo>
                    <a:cubicBezTo>
                      <a:pt x="655" y="625"/>
                      <a:pt x="655" y="625"/>
                      <a:pt x="655" y="625"/>
                    </a:cubicBezTo>
                    <a:cubicBezTo>
                      <a:pt x="619" y="625"/>
                      <a:pt x="590" y="654"/>
                      <a:pt x="590" y="690"/>
                    </a:cubicBezTo>
                    <a:cubicBezTo>
                      <a:pt x="590" y="843"/>
                      <a:pt x="590" y="843"/>
                      <a:pt x="590" y="843"/>
                    </a:cubicBezTo>
                    <a:cubicBezTo>
                      <a:pt x="590" y="879"/>
                      <a:pt x="619" y="908"/>
                      <a:pt x="655" y="908"/>
                    </a:cubicBezTo>
                    <a:cubicBezTo>
                      <a:pt x="1043" y="908"/>
                      <a:pt x="1043" y="908"/>
                      <a:pt x="1043" y="908"/>
                    </a:cubicBezTo>
                    <a:cubicBezTo>
                      <a:pt x="1043" y="1103"/>
                      <a:pt x="1043" y="1103"/>
                      <a:pt x="1043" y="1103"/>
                    </a:cubicBezTo>
                    <a:cubicBezTo>
                      <a:pt x="980" y="1122"/>
                      <a:pt x="931" y="1176"/>
                      <a:pt x="918" y="1242"/>
                    </a:cubicBezTo>
                    <a:cubicBezTo>
                      <a:pt x="591" y="1242"/>
                      <a:pt x="591" y="1242"/>
                      <a:pt x="591" y="1242"/>
                    </a:cubicBezTo>
                    <a:cubicBezTo>
                      <a:pt x="591" y="1142"/>
                      <a:pt x="591" y="1142"/>
                      <a:pt x="591" y="1142"/>
                    </a:cubicBezTo>
                    <a:cubicBezTo>
                      <a:pt x="591" y="1102"/>
                      <a:pt x="559" y="1069"/>
                      <a:pt x="519" y="1069"/>
                    </a:cubicBezTo>
                    <a:cubicBezTo>
                      <a:pt x="176" y="1069"/>
                      <a:pt x="176" y="1069"/>
                      <a:pt x="176" y="1069"/>
                    </a:cubicBezTo>
                    <a:cubicBezTo>
                      <a:pt x="136" y="1069"/>
                      <a:pt x="103" y="1102"/>
                      <a:pt x="103" y="1142"/>
                    </a:cubicBezTo>
                    <a:cubicBezTo>
                      <a:pt x="103" y="1377"/>
                      <a:pt x="103" y="1377"/>
                      <a:pt x="103" y="1377"/>
                    </a:cubicBezTo>
                    <a:cubicBezTo>
                      <a:pt x="103" y="1417"/>
                      <a:pt x="136" y="1449"/>
                      <a:pt x="176" y="1449"/>
                    </a:cubicBezTo>
                    <a:close/>
                    <a:moveTo>
                      <a:pt x="1644" y="1142"/>
                    </a:moveTo>
                    <a:cubicBezTo>
                      <a:pt x="1644" y="1125"/>
                      <a:pt x="1658" y="1111"/>
                      <a:pt x="1675" y="1111"/>
                    </a:cubicBezTo>
                    <a:cubicBezTo>
                      <a:pt x="2018" y="1111"/>
                      <a:pt x="2018" y="1111"/>
                      <a:pt x="2018" y="1111"/>
                    </a:cubicBezTo>
                    <a:cubicBezTo>
                      <a:pt x="2034" y="1111"/>
                      <a:pt x="2048" y="1125"/>
                      <a:pt x="2048" y="1142"/>
                    </a:cubicBezTo>
                    <a:cubicBezTo>
                      <a:pt x="2048" y="1377"/>
                      <a:pt x="2048" y="1377"/>
                      <a:pt x="2048" y="1377"/>
                    </a:cubicBezTo>
                    <a:cubicBezTo>
                      <a:pt x="2048" y="1393"/>
                      <a:pt x="2034" y="1407"/>
                      <a:pt x="2018" y="1407"/>
                    </a:cubicBezTo>
                    <a:cubicBezTo>
                      <a:pt x="1675" y="1407"/>
                      <a:pt x="1675" y="1407"/>
                      <a:pt x="1675" y="1407"/>
                    </a:cubicBezTo>
                    <a:cubicBezTo>
                      <a:pt x="1658" y="1407"/>
                      <a:pt x="1644" y="1393"/>
                      <a:pt x="1644" y="1377"/>
                    </a:cubicBezTo>
                    <a:lnTo>
                      <a:pt x="1644" y="1142"/>
                    </a:lnTo>
                    <a:close/>
                    <a:moveTo>
                      <a:pt x="1464" y="715"/>
                    </a:moveTo>
                    <a:cubicBezTo>
                      <a:pt x="1492" y="715"/>
                      <a:pt x="1515" y="738"/>
                      <a:pt x="1515" y="766"/>
                    </a:cubicBezTo>
                    <a:cubicBezTo>
                      <a:pt x="1515" y="795"/>
                      <a:pt x="1492" y="818"/>
                      <a:pt x="1464" y="818"/>
                    </a:cubicBezTo>
                    <a:cubicBezTo>
                      <a:pt x="1436" y="818"/>
                      <a:pt x="1413" y="795"/>
                      <a:pt x="1413" y="766"/>
                    </a:cubicBezTo>
                    <a:cubicBezTo>
                      <a:pt x="1413" y="738"/>
                      <a:pt x="1436" y="715"/>
                      <a:pt x="1464" y="715"/>
                    </a:cubicBezTo>
                    <a:close/>
                    <a:moveTo>
                      <a:pt x="1268" y="1660"/>
                    </a:moveTo>
                    <a:cubicBezTo>
                      <a:pt x="1285" y="1660"/>
                      <a:pt x="1298" y="1673"/>
                      <a:pt x="1298" y="1690"/>
                    </a:cubicBezTo>
                    <a:cubicBezTo>
                      <a:pt x="1298" y="1925"/>
                      <a:pt x="1298" y="1925"/>
                      <a:pt x="1298" y="1925"/>
                    </a:cubicBezTo>
                    <a:cubicBezTo>
                      <a:pt x="1298" y="1942"/>
                      <a:pt x="1285" y="1955"/>
                      <a:pt x="1268" y="1955"/>
                    </a:cubicBezTo>
                    <a:cubicBezTo>
                      <a:pt x="925" y="1955"/>
                      <a:pt x="925" y="1955"/>
                      <a:pt x="925" y="1955"/>
                    </a:cubicBezTo>
                    <a:cubicBezTo>
                      <a:pt x="908" y="1955"/>
                      <a:pt x="895" y="1942"/>
                      <a:pt x="895" y="1925"/>
                    </a:cubicBezTo>
                    <a:cubicBezTo>
                      <a:pt x="895" y="1690"/>
                      <a:pt x="895" y="1690"/>
                      <a:pt x="895" y="1690"/>
                    </a:cubicBezTo>
                    <a:cubicBezTo>
                      <a:pt x="895" y="1673"/>
                      <a:pt x="908" y="1660"/>
                      <a:pt x="925" y="1660"/>
                    </a:cubicBezTo>
                    <a:lnTo>
                      <a:pt x="1268" y="1660"/>
                    </a:lnTo>
                    <a:close/>
                    <a:moveTo>
                      <a:pt x="1100" y="677"/>
                    </a:moveTo>
                    <a:cubicBezTo>
                      <a:pt x="1140" y="677"/>
                      <a:pt x="1140" y="677"/>
                      <a:pt x="1140" y="677"/>
                    </a:cubicBezTo>
                    <a:cubicBezTo>
                      <a:pt x="1140" y="717"/>
                      <a:pt x="1140" y="717"/>
                      <a:pt x="1140" y="717"/>
                    </a:cubicBezTo>
                    <a:cubicBezTo>
                      <a:pt x="1100" y="717"/>
                      <a:pt x="1100" y="717"/>
                      <a:pt x="1100" y="717"/>
                    </a:cubicBezTo>
                    <a:lnTo>
                      <a:pt x="1100" y="677"/>
                    </a:lnTo>
                    <a:close/>
                    <a:moveTo>
                      <a:pt x="1100" y="748"/>
                    </a:moveTo>
                    <a:cubicBezTo>
                      <a:pt x="1140" y="748"/>
                      <a:pt x="1140" y="748"/>
                      <a:pt x="1140" y="748"/>
                    </a:cubicBezTo>
                    <a:cubicBezTo>
                      <a:pt x="1140" y="788"/>
                      <a:pt x="1140" y="788"/>
                      <a:pt x="1140" y="788"/>
                    </a:cubicBezTo>
                    <a:cubicBezTo>
                      <a:pt x="1100" y="788"/>
                      <a:pt x="1100" y="788"/>
                      <a:pt x="1100" y="788"/>
                    </a:cubicBezTo>
                    <a:lnTo>
                      <a:pt x="1100" y="748"/>
                    </a:lnTo>
                    <a:close/>
                    <a:moveTo>
                      <a:pt x="1100" y="816"/>
                    </a:moveTo>
                    <a:cubicBezTo>
                      <a:pt x="1140" y="816"/>
                      <a:pt x="1140" y="816"/>
                      <a:pt x="1140" y="816"/>
                    </a:cubicBezTo>
                    <a:cubicBezTo>
                      <a:pt x="1140" y="856"/>
                      <a:pt x="1140" y="856"/>
                      <a:pt x="1140" y="856"/>
                    </a:cubicBezTo>
                    <a:cubicBezTo>
                      <a:pt x="1100" y="856"/>
                      <a:pt x="1100" y="856"/>
                      <a:pt x="1100" y="856"/>
                    </a:cubicBezTo>
                    <a:lnTo>
                      <a:pt x="1100" y="816"/>
                    </a:lnTo>
                    <a:close/>
                    <a:moveTo>
                      <a:pt x="1025" y="677"/>
                    </a:moveTo>
                    <a:cubicBezTo>
                      <a:pt x="1066" y="677"/>
                      <a:pt x="1066" y="677"/>
                      <a:pt x="1066" y="677"/>
                    </a:cubicBezTo>
                    <a:cubicBezTo>
                      <a:pt x="1066" y="717"/>
                      <a:pt x="1066" y="717"/>
                      <a:pt x="1066" y="717"/>
                    </a:cubicBezTo>
                    <a:cubicBezTo>
                      <a:pt x="1025" y="717"/>
                      <a:pt x="1025" y="717"/>
                      <a:pt x="1025" y="717"/>
                    </a:cubicBezTo>
                    <a:lnTo>
                      <a:pt x="1025" y="677"/>
                    </a:lnTo>
                    <a:close/>
                    <a:moveTo>
                      <a:pt x="1025" y="748"/>
                    </a:moveTo>
                    <a:cubicBezTo>
                      <a:pt x="1066" y="748"/>
                      <a:pt x="1066" y="748"/>
                      <a:pt x="1066" y="748"/>
                    </a:cubicBezTo>
                    <a:cubicBezTo>
                      <a:pt x="1066" y="788"/>
                      <a:pt x="1066" y="788"/>
                      <a:pt x="1066" y="788"/>
                    </a:cubicBezTo>
                    <a:cubicBezTo>
                      <a:pt x="1025" y="788"/>
                      <a:pt x="1025" y="788"/>
                      <a:pt x="1025" y="788"/>
                    </a:cubicBezTo>
                    <a:lnTo>
                      <a:pt x="1025" y="748"/>
                    </a:lnTo>
                    <a:close/>
                    <a:moveTo>
                      <a:pt x="693" y="856"/>
                    </a:moveTo>
                    <a:cubicBezTo>
                      <a:pt x="653" y="856"/>
                      <a:pt x="653" y="856"/>
                      <a:pt x="653" y="856"/>
                    </a:cubicBezTo>
                    <a:cubicBezTo>
                      <a:pt x="653" y="816"/>
                      <a:pt x="653" y="816"/>
                      <a:pt x="653" y="816"/>
                    </a:cubicBezTo>
                    <a:cubicBezTo>
                      <a:pt x="693" y="816"/>
                      <a:pt x="693" y="816"/>
                      <a:pt x="693" y="816"/>
                    </a:cubicBezTo>
                    <a:lnTo>
                      <a:pt x="693" y="856"/>
                    </a:lnTo>
                    <a:close/>
                    <a:moveTo>
                      <a:pt x="693" y="788"/>
                    </a:moveTo>
                    <a:cubicBezTo>
                      <a:pt x="653" y="788"/>
                      <a:pt x="653" y="788"/>
                      <a:pt x="653" y="788"/>
                    </a:cubicBezTo>
                    <a:cubicBezTo>
                      <a:pt x="653" y="748"/>
                      <a:pt x="653" y="748"/>
                      <a:pt x="653" y="748"/>
                    </a:cubicBezTo>
                    <a:cubicBezTo>
                      <a:pt x="693" y="748"/>
                      <a:pt x="693" y="748"/>
                      <a:pt x="693" y="748"/>
                    </a:cubicBezTo>
                    <a:lnTo>
                      <a:pt x="693" y="788"/>
                    </a:lnTo>
                    <a:close/>
                    <a:moveTo>
                      <a:pt x="693" y="717"/>
                    </a:moveTo>
                    <a:cubicBezTo>
                      <a:pt x="653" y="717"/>
                      <a:pt x="653" y="717"/>
                      <a:pt x="653" y="717"/>
                    </a:cubicBezTo>
                    <a:cubicBezTo>
                      <a:pt x="653" y="677"/>
                      <a:pt x="653" y="677"/>
                      <a:pt x="653" y="677"/>
                    </a:cubicBezTo>
                    <a:cubicBezTo>
                      <a:pt x="693" y="677"/>
                      <a:pt x="693" y="677"/>
                      <a:pt x="693" y="677"/>
                    </a:cubicBezTo>
                    <a:lnTo>
                      <a:pt x="693" y="717"/>
                    </a:lnTo>
                    <a:close/>
                    <a:moveTo>
                      <a:pt x="768" y="856"/>
                    </a:moveTo>
                    <a:cubicBezTo>
                      <a:pt x="727" y="856"/>
                      <a:pt x="727" y="856"/>
                      <a:pt x="727" y="856"/>
                    </a:cubicBezTo>
                    <a:cubicBezTo>
                      <a:pt x="727" y="816"/>
                      <a:pt x="727" y="816"/>
                      <a:pt x="727" y="816"/>
                    </a:cubicBezTo>
                    <a:cubicBezTo>
                      <a:pt x="768" y="816"/>
                      <a:pt x="768" y="816"/>
                      <a:pt x="768" y="816"/>
                    </a:cubicBezTo>
                    <a:lnTo>
                      <a:pt x="768" y="856"/>
                    </a:lnTo>
                    <a:close/>
                    <a:moveTo>
                      <a:pt x="768" y="788"/>
                    </a:moveTo>
                    <a:cubicBezTo>
                      <a:pt x="727" y="788"/>
                      <a:pt x="727" y="788"/>
                      <a:pt x="727" y="788"/>
                    </a:cubicBezTo>
                    <a:cubicBezTo>
                      <a:pt x="727" y="748"/>
                      <a:pt x="727" y="748"/>
                      <a:pt x="727" y="748"/>
                    </a:cubicBezTo>
                    <a:cubicBezTo>
                      <a:pt x="768" y="748"/>
                      <a:pt x="768" y="748"/>
                      <a:pt x="768" y="748"/>
                    </a:cubicBezTo>
                    <a:lnTo>
                      <a:pt x="768" y="788"/>
                    </a:lnTo>
                    <a:close/>
                    <a:moveTo>
                      <a:pt x="768" y="717"/>
                    </a:moveTo>
                    <a:cubicBezTo>
                      <a:pt x="727" y="717"/>
                      <a:pt x="727" y="717"/>
                      <a:pt x="727" y="717"/>
                    </a:cubicBezTo>
                    <a:cubicBezTo>
                      <a:pt x="727" y="677"/>
                      <a:pt x="727" y="677"/>
                      <a:pt x="727" y="677"/>
                    </a:cubicBezTo>
                    <a:cubicBezTo>
                      <a:pt x="768" y="677"/>
                      <a:pt x="768" y="677"/>
                      <a:pt x="768" y="677"/>
                    </a:cubicBezTo>
                    <a:lnTo>
                      <a:pt x="768" y="717"/>
                    </a:lnTo>
                    <a:close/>
                    <a:moveTo>
                      <a:pt x="842" y="856"/>
                    </a:moveTo>
                    <a:cubicBezTo>
                      <a:pt x="802" y="856"/>
                      <a:pt x="802" y="856"/>
                      <a:pt x="802" y="856"/>
                    </a:cubicBezTo>
                    <a:cubicBezTo>
                      <a:pt x="802" y="816"/>
                      <a:pt x="802" y="816"/>
                      <a:pt x="802" y="816"/>
                    </a:cubicBezTo>
                    <a:cubicBezTo>
                      <a:pt x="842" y="816"/>
                      <a:pt x="842" y="816"/>
                      <a:pt x="842" y="816"/>
                    </a:cubicBezTo>
                    <a:lnTo>
                      <a:pt x="842" y="856"/>
                    </a:lnTo>
                    <a:close/>
                    <a:moveTo>
                      <a:pt x="842" y="788"/>
                    </a:moveTo>
                    <a:cubicBezTo>
                      <a:pt x="802" y="788"/>
                      <a:pt x="802" y="788"/>
                      <a:pt x="802" y="788"/>
                    </a:cubicBezTo>
                    <a:cubicBezTo>
                      <a:pt x="802" y="748"/>
                      <a:pt x="802" y="748"/>
                      <a:pt x="802" y="748"/>
                    </a:cubicBezTo>
                    <a:cubicBezTo>
                      <a:pt x="842" y="748"/>
                      <a:pt x="842" y="748"/>
                      <a:pt x="842" y="748"/>
                    </a:cubicBezTo>
                    <a:lnTo>
                      <a:pt x="842" y="788"/>
                    </a:lnTo>
                    <a:close/>
                    <a:moveTo>
                      <a:pt x="842" y="717"/>
                    </a:moveTo>
                    <a:cubicBezTo>
                      <a:pt x="802" y="717"/>
                      <a:pt x="802" y="717"/>
                      <a:pt x="802" y="717"/>
                    </a:cubicBezTo>
                    <a:cubicBezTo>
                      <a:pt x="802" y="677"/>
                      <a:pt x="802" y="677"/>
                      <a:pt x="802" y="677"/>
                    </a:cubicBezTo>
                    <a:cubicBezTo>
                      <a:pt x="842" y="677"/>
                      <a:pt x="842" y="677"/>
                      <a:pt x="842" y="677"/>
                    </a:cubicBezTo>
                    <a:lnTo>
                      <a:pt x="842" y="717"/>
                    </a:lnTo>
                    <a:close/>
                    <a:moveTo>
                      <a:pt x="917" y="856"/>
                    </a:moveTo>
                    <a:cubicBezTo>
                      <a:pt x="877" y="856"/>
                      <a:pt x="877" y="856"/>
                      <a:pt x="877" y="856"/>
                    </a:cubicBezTo>
                    <a:cubicBezTo>
                      <a:pt x="877" y="816"/>
                      <a:pt x="877" y="816"/>
                      <a:pt x="877" y="816"/>
                    </a:cubicBezTo>
                    <a:cubicBezTo>
                      <a:pt x="917" y="816"/>
                      <a:pt x="917" y="816"/>
                      <a:pt x="917" y="816"/>
                    </a:cubicBezTo>
                    <a:lnTo>
                      <a:pt x="917" y="856"/>
                    </a:lnTo>
                    <a:close/>
                    <a:moveTo>
                      <a:pt x="917" y="788"/>
                    </a:moveTo>
                    <a:cubicBezTo>
                      <a:pt x="877" y="788"/>
                      <a:pt x="877" y="788"/>
                      <a:pt x="877" y="788"/>
                    </a:cubicBezTo>
                    <a:cubicBezTo>
                      <a:pt x="877" y="748"/>
                      <a:pt x="877" y="748"/>
                      <a:pt x="877" y="748"/>
                    </a:cubicBezTo>
                    <a:cubicBezTo>
                      <a:pt x="917" y="748"/>
                      <a:pt x="917" y="748"/>
                      <a:pt x="917" y="748"/>
                    </a:cubicBezTo>
                    <a:lnTo>
                      <a:pt x="917" y="788"/>
                    </a:lnTo>
                    <a:close/>
                    <a:moveTo>
                      <a:pt x="917" y="717"/>
                    </a:moveTo>
                    <a:cubicBezTo>
                      <a:pt x="877" y="717"/>
                      <a:pt x="877" y="717"/>
                      <a:pt x="877" y="717"/>
                    </a:cubicBezTo>
                    <a:cubicBezTo>
                      <a:pt x="877" y="677"/>
                      <a:pt x="877" y="677"/>
                      <a:pt x="877" y="677"/>
                    </a:cubicBezTo>
                    <a:cubicBezTo>
                      <a:pt x="917" y="677"/>
                      <a:pt x="917" y="677"/>
                      <a:pt x="917" y="677"/>
                    </a:cubicBezTo>
                    <a:lnTo>
                      <a:pt x="917" y="717"/>
                    </a:lnTo>
                    <a:close/>
                    <a:moveTo>
                      <a:pt x="992" y="856"/>
                    </a:moveTo>
                    <a:cubicBezTo>
                      <a:pt x="951" y="856"/>
                      <a:pt x="951" y="856"/>
                      <a:pt x="951" y="856"/>
                    </a:cubicBezTo>
                    <a:cubicBezTo>
                      <a:pt x="951" y="816"/>
                      <a:pt x="951" y="816"/>
                      <a:pt x="951" y="816"/>
                    </a:cubicBezTo>
                    <a:cubicBezTo>
                      <a:pt x="992" y="816"/>
                      <a:pt x="992" y="816"/>
                      <a:pt x="992" y="816"/>
                    </a:cubicBezTo>
                    <a:lnTo>
                      <a:pt x="992" y="856"/>
                    </a:lnTo>
                    <a:close/>
                    <a:moveTo>
                      <a:pt x="992" y="788"/>
                    </a:moveTo>
                    <a:cubicBezTo>
                      <a:pt x="951" y="788"/>
                      <a:pt x="951" y="788"/>
                      <a:pt x="951" y="788"/>
                    </a:cubicBezTo>
                    <a:cubicBezTo>
                      <a:pt x="951" y="748"/>
                      <a:pt x="951" y="748"/>
                      <a:pt x="951" y="748"/>
                    </a:cubicBezTo>
                    <a:cubicBezTo>
                      <a:pt x="992" y="748"/>
                      <a:pt x="992" y="748"/>
                      <a:pt x="992" y="748"/>
                    </a:cubicBezTo>
                    <a:lnTo>
                      <a:pt x="992" y="788"/>
                    </a:lnTo>
                    <a:close/>
                    <a:moveTo>
                      <a:pt x="992" y="717"/>
                    </a:moveTo>
                    <a:cubicBezTo>
                      <a:pt x="951" y="717"/>
                      <a:pt x="951" y="717"/>
                      <a:pt x="951" y="717"/>
                    </a:cubicBezTo>
                    <a:cubicBezTo>
                      <a:pt x="951" y="677"/>
                      <a:pt x="951" y="677"/>
                      <a:pt x="951" y="677"/>
                    </a:cubicBezTo>
                    <a:cubicBezTo>
                      <a:pt x="992" y="677"/>
                      <a:pt x="992" y="677"/>
                      <a:pt x="992" y="677"/>
                    </a:cubicBezTo>
                    <a:lnTo>
                      <a:pt x="992" y="717"/>
                    </a:lnTo>
                    <a:close/>
                    <a:moveTo>
                      <a:pt x="1025" y="856"/>
                    </a:moveTo>
                    <a:cubicBezTo>
                      <a:pt x="1025" y="816"/>
                      <a:pt x="1025" y="816"/>
                      <a:pt x="1025" y="816"/>
                    </a:cubicBezTo>
                    <a:cubicBezTo>
                      <a:pt x="1066" y="816"/>
                      <a:pt x="1066" y="816"/>
                      <a:pt x="1066" y="816"/>
                    </a:cubicBezTo>
                    <a:cubicBezTo>
                      <a:pt x="1066" y="856"/>
                      <a:pt x="1066" y="856"/>
                      <a:pt x="1066" y="856"/>
                    </a:cubicBezTo>
                    <a:lnTo>
                      <a:pt x="1025" y="856"/>
                    </a:lnTo>
                    <a:close/>
                    <a:moveTo>
                      <a:pt x="145" y="1142"/>
                    </a:moveTo>
                    <a:cubicBezTo>
                      <a:pt x="145" y="1125"/>
                      <a:pt x="159" y="1111"/>
                      <a:pt x="176" y="1111"/>
                    </a:cubicBezTo>
                    <a:cubicBezTo>
                      <a:pt x="519" y="1111"/>
                      <a:pt x="519" y="1111"/>
                      <a:pt x="519" y="1111"/>
                    </a:cubicBezTo>
                    <a:cubicBezTo>
                      <a:pt x="535" y="1111"/>
                      <a:pt x="549" y="1125"/>
                      <a:pt x="549" y="1142"/>
                    </a:cubicBezTo>
                    <a:cubicBezTo>
                      <a:pt x="549" y="1377"/>
                      <a:pt x="549" y="1377"/>
                      <a:pt x="549" y="1377"/>
                    </a:cubicBezTo>
                    <a:cubicBezTo>
                      <a:pt x="549" y="1393"/>
                      <a:pt x="535" y="1407"/>
                      <a:pt x="519" y="1407"/>
                    </a:cubicBezTo>
                    <a:cubicBezTo>
                      <a:pt x="176" y="1407"/>
                      <a:pt x="176" y="1407"/>
                      <a:pt x="176" y="1407"/>
                    </a:cubicBezTo>
                    <a:cubicBezTo>
                      <a:pt x="159" y="1407"/>
                      <a:pt x="145" y="1393"/>
                      <a:pt x="145" y="1377"/>
                    </a:cubicBezTo>
                    <a:lnTo>
                      <a:pt x="145" y="1142"/>
                    </a:lnTo>
                    <a:close/>
                    <a:moveTo>
                      <a:pt x="596" y="1488"/>
                    </a:moveTo>
                    <a:cubicBezTo>
                      <a:pt x="589" y="1480"/>
                      <a:pt x="576" y="1474"/>
                      <a:pt x="566" y="1474"/>
                    </a:cubicBezTo>
                    <a:cubicBezTo>
                      <a:pt x="128" y="1474"/>
                      <a:pt x="128" y="1474"/>
                      <a:pt x="128" y="1474"/>
                    </a:cubicBezTo>
                    <a:cubicBezTo>
                      <a:pt x="118" y="1474"/>
                      <a:pt x="105" y="1480"/>
                      <a:pt x="99" y="1488"/>
                    </a:cubicBezTo>
                    <a:cubicBezTo>
                      <a:pt x="12" y="1590"/>
                      <a:pt x="12" y="1590"/>
                      <a:pt x="12" y="1590"/>
                    </a:cubicBezTo>
                    <a:cubicBezTo>
                      <a:pt x="5" y="1598"/>
                      <a:pt x="0" y="1612"/>
                      <a:pt x="0" y="1622"/>
                    </a:cubicBezTo>
                    <a:cubicBezTo>
                      <a:pt x="0" y="1630"/>
                      <a:pt x="0" y="1630"/>
                      <a:pt x="0" y="1630"/>
                    </a:cubicBezTo>
                    <a:cubicBezTo>
                      <a:pt x="0" y="1640"/>
                      <a:pt x="8" y="1649"/>
                      <a:pt x="18" y="1649"/>
                    </a:cubicBezTo>
                    <a:cubicBezTo>
                      <a:pt x="676" y="1649"/>
                      <a:pt x="676" y="1649"/>
                      <a:pt x="676" y="1649"/>
                    </a:cubicBezTo>
                    <a:cubicBezTo>
                      <a:pt x="686" y="1649"/>
                      <a:pt x="694" y="1640"/>
                      <a:pt x="694" y="1630"/>
                    </a:cubicBezTo>
                    <a:cubicBezTo>
                      <a:pt x="694" y="1622"/>
                      <a:pt x="694" y="1622"/>
                      <a:pt x="694" y="1622"/>
                    </a:cubicBezTo>
                    <a:cubicBezTo>
                      <a:pt x="694" y="1612"/>
                      <a:pt x="689" y="1598"/>
                      <a:pt x="683" y="1590"/>
                    </a:cubicBezTo>
                    <a:lnTo>
                      <a:pt x="596" y="1488"/>
                    </a:lnTo>
                    <a:close/>
                  </a:path>
                </a:pathLst>
              </a:custGeom>
              <a:grpFill/>
              <a:ln>
                <a:noFill/>
              </a:ln>
            </p:spPr>
            <p:txBody>
              <a:bodyPr vert="horz" wrap="square" lIns="93247" tIns="46623" rIns="93247" bIns="46623" numCol="1" anchor="t" anchorCtr="0" compatLnSpc="1">
                <a:prstTxWarp prst="textNoShape">
                  <a:avLst/>
                </a:prstTxWarp>
              </a:bodyPr>
              <a:lstStyle/>
              <a:p>
                <a:pPr defTabSz="932418"/>
                <a:endParaRPr lang="en-US" sz="1632">
                  <a:solidFill>
                    <a:srgbClr val="282828"/>
                  </a:solidFill>
                </a:endParaRPr>
              </a:p>
            </p:txBody>
          </p:sp>
          <p:sp>
            <p:nvSpPr>
              <p:cNvPr id="43" name="Freeform 86"/>
              <p:cNvSpPr>
                <a:spLocks noEditPoints="1"/>
              </p:cNvSpPr>
              <p:nvPr/>
            </p:nvSpPr>
            <p:spPr bwMode="black">
              <a:xfrm>
                <a:off x="3422650" y="3873500"/>
                <a:ext cx="168275" cy="142875"/>
              </a:xfrm>
              <a:custGeom>
                <a:avLst/>
                <a:gdLst>
                  <a:gd name="T0" fmla="*/ 682 w 694"/>
                  <a:gd name="T1" fmla="*/ 58 h 588"/>
                  <a:gd name="T2" fmla="*/ 694 w 694"/>
                  <a:gd name="T3" fmla="*/ 26 h 588"/>
                  <a:gd name="T4" fmla="*/ 694 w 694"/>
                  <a:gd name="T5" fmla="*/ 18 h 588"/>
                  <a:gd name="T6" fmla="*/ 676 w 694"/>
                  <a:gd name="T7" fmla="*/ 0 h 588"/>
                  <a:gd name="T8" fmla="*/ 18 w 694"/>
                  <a:gd name="T9" fmla="*/ 0 h 588"/>
                  <a:gd name="T10" fmla="*/ 0 w 694"/>
                  <a:gd name="T11" fmla="*/ 18 h 588"/>
                  <a:gd name="T12" fmla="*/ 0 w 694"/>
                  <a:gd name="T13" fmla="*/ 26 h 588"/>
                  <a:gd name="T14" fmla="*/ 11 w 694"/>
                  <a:gd name="T15" fmla="*/ 58 h 588"/>
                  <a:gd name="T16" fmla="*/ 98 w 694"/>
                  <a:gd name="T17" fmla="*/ 160 h 588"/>
                  <a:gd name="T18" fmla="*/ 128 w 694"/>
                  <a:gd name="T19" fmla="*/ 174 h 588"/>
                  <a:gd name="T20" fmla="*/ 565 w 694"/>
                  <a:gd name="T21" fmla="*/ 174 h 588"/>
                  <a:gd name="T22" fmla="*/ 595 w 694"/>
                  <a:gd name="T23" fmla="*/ 160 h 588"/>
                  <a:gd name="T24" fmla="*/ 682 w 694"/>
                  <a:gd name="T25" fmla="*/ 58 h 588"/>
                  <a:gd name="T26" fmla="*/ 387 w 694"/>
                  <a:gd name="T27" fmla="*/ 588 h 588"/>
                  <a:gd name="T28" fmla="*/ 387 w 694"/>
                  <a:gd name="T29" fmla="*/ 579 h 588"/>
                  <a:gd name="T30" fmla="*/ 518 w 694"/>
                  <a:gd name="T31" fmla="*/ 579 h 588"/>
                  <a:gd name="T32" fmla="*/ 591 w 694"/>
                  <a:gd name="T33" fmla="*/ 507 h 588"/>
                  <a:gd name="T34" fmla="*/ 591 w 694"/>
                  <a:gd name="T35" fmla="*/ 272 h 588"/>
                  <a:gd name="T36" fmla="*/ 518 w 694"/>
                  <a:gd name="T37" fmla="*/ 199 h 588"/>
                  <a:gd name="T38" fmla="*/ 175 w 694"/>
                  <a:gd name="T39" fmla="*/ 199 h 588"/>
                  <a:gd name="T40" fmla="*/ 103 w 694"/>
                  <a:gd name="T41" fmla="*/ 272 h 588"/>
                  <a:gd name="T42" fmla="*/ 103 w 694"/>
                  <a:gd name="T43" fmla="*/ 507 h 588"/>
                  <a:gd name="T44" fmla="*/ 175 w 694"/>
                  <a:gd name="T45" fmla="*/ 579 h 588"/>
                  <a:gd name="T46" fmla="*/ 307 w 694"/>
                  <a:gd name="T47" fmla="*/ 579 h 588"/>
                  <a:gd name="T48" fmla="*/ 307 w 694"/>
                  <a:gd name="T49" fmla="*/ 588 h 588"/>
                  <a:gd name="T50" fmla="*/ 387 w 694"/>
                  <a:gd name="T51" fmla="*/ 588 h 588"/>
                  <a:gd name="T52" fmla="*/ 175 w 694"/>
                  <a:gd name="T53" fmla="*/ 537 h 588"/>
                  <a:gd name="T54" fmla="*/ 145 w 694"/>
                  <a:gd name="T55" fmla="*/ 507 h 588"/>
                  <a:gd name="T56" fmla="*/ 145 w 694"/>
                  <a:gd name="T57" fmla="*/ 272 h 588"/>
                  <a:gd name="T58" fmla="*/ 175 w 694"/>
                  <a:gd name="T59" fmla="*/ 242 h 588"/>
                  <a:gd name="T60" fmla="*/ 518 w 694"/>
                  <a:gd name="T61" fmla="*/ 242 h 588"/>
                  <a:gd name="T62" fmla="*/ 549 w 694"/>
                  <a:gd name="T63" fmla="*/ 272 h 588"/>
                  <a:gd name="T64" fmla="*/ 549 w 694"/>
                  <a:gd name="T65" fmla="*/ 507 h 588"/>
                  <a:gd name="T66" fmla="*/ 518 w 694"/>
                  <a:gd name="T67" fmla="*/ 537 h 588"/>
                  <a:gd name="T68" fmla="*/ 175 w 694"/>
                  <a:gd name="T69" fmla="*/ 53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4" h="588">
                    <a:moveTo>
                      <a:pt x="682" y="58"/>
                    </a:moveTo>
                    <a:cubicBezTo>
                      <a:pt x="689" y="51"/>
                      <a:pt x="694" y="36"/>
                      <a:pt x="694" y="26"/>
                    </a:cubicBezTo>
                    <a:cubicBezTo>
                      <a:pt x="694" y="18"/>
                      <a:pt x="694" y="18"/>
                      <a:pt x="694" y="18"/>
                    </a:cubicBezTo>
                    <a:cubicBezTo>
                      <a:pt x="694" y="8"/>
                      <a:pt x="686" y="0"/>
                      <a:pt x="676" y="0"/>
                    </a:cubicBezTo>
                    <a:cubicBezTo>
                      <a:pt x="18" y="0"/>
                      <a:pt x="18" y="0"/>
                      <a:pt x="18" y="0"/>
                    </a:cubicBezTo>
                    <a:cubicBezTo>
                      <a:pt x="8" y="0"/>
                      <a:pt x="0" y="8"/>
                      <a:pt x="0" y="18"/>
                    </a:cubicBezTo>
                    <a:cubicBezTo>
                      <a:pt x="0" y="26"/>
                      <a:pt x="0" y="26"/>
                      <a:pt x="0" y="26"/>
                    </a:cubicBezTo>
                    <a:cubicBezTo>
                      <a:pt x="0" y="36"/>
                      <a:pt x="5" y="51"/>
                      <a:pt x="11" y="58"/>
                    </a:cubicBezTo>
                    <a:cubicBezTo>
                      <a:pt x="98" y="160"/>
                      <a:pt x="98" y="160"/>
                      <a:pt x="98" y="160"/>
                    </a:cubicBezTo>
                    <a:cubicBezTo>
                      <a:pt x="105" y="168"/>
                      <a:pt x="118" y="174"/>
                      <a:pt x="128" y="174"/>
                    </a:cubicBezTo>
                    <a:cubicBezTo>
                      <a:pt x="565" y="174"/>
                      <a:pt x="565" y="174"/>
                      <a:pt x="565" y="174"/>
                    </a:cubicBezTo>
                    <a:cubicBezTo>
                      <a:pt x="575" y="174"/>
                      <a:pt x="589" y="168"/>
                      <a:pt x="595" y="160"/>
                    </a:cubicBezTo>
                    <a:lnTo>
                      <a:pt x="682" y="58"/>
                    </a:lnTo>
                    <a:close/>
                    <a:moveTo>
                      <a:pt x="387" y="588"/>
                    </a:moveTo>
                    <a:cubicBezTo>
                      <a:pt x="387" y="582"/>
                      <a:pt x="387" y="579"/>
                      <a:pt x="387" y="579"/>
                    </a:cubicBezTo>
                    <a:cubicBezTo>
                      <a:pt x="518" y="579"/>
                      <a:pt x="518" y="579"/>
                      <a:pt x="518" y="579"/>
                    </a:cubicBezTo>
                    <a:cubicBezTo>
                      <a:pt x="558" y="579"/>
                      <a:pt x="591" y="547"/>
                      <a:pt x="591" y="507"/>
                    </a:cubicBezTo>
                    <a:cubicBezTo>
                      <a:pt x="591" y="272"/>
                      <a:pt x="591" y="272"/>
                      <a:pt x="591" y="272"/>
                    </a:cubicBezTo>
                    <a:cubicBezTo>
                      <a:pt x="591" y="232"/>
                      <a:pt x="558" y="199"/>
                      <a:pt x="518" y="199"/>
                    </a:cubicBezTo>
                    <a:cubicBezTo>
                      <a:pt x="175" y="199"/>
                      <a:pt x="175" y="199"/>
                      <a:pt x="175" y="199"/>
                    </a:cubicBezTo>
                    <a:cubicBezTo>
                      <a:pt x="135" y="199"/>
                      <a:pt x="103" y="232"/>
                      <a:pt x="103" y="272"/>
                    </a:cubicBezTo>
                    <a:cubicBezTo>
                      <a:pt x="103" y="507"/>
                      <a:pt x="103" y="507"/>
                      <a:pt x="103" y="507"/>
                    </a:cubicBezTo>
                    <a:cubicBezTo>
                      <a:pt x="103" y="547"/>
                      <a:pt x="135" y="579"/>
                      <a:pt x="175" y="579"/>
                    </a:cubicBezTo>
                    <a:cubicBezTo>
                      <a:pt x="307" y="579"/>
                      <a:pt x="307" y="579"/>
                      <a:pt x="307" y="579"/>
                    </a:cubicBezTo>
                    <a:cubicBezTo>
                      <a:pt x="307" y="579"/>
                      <a:pt x="307" y="582"/>
                      <a:pt x="307" y="588"/>
                    </a:cubicBezTo>
                    <a:lnTo>
                      <a:pt x="387" y="588"/>
                    </a:lnTo>
                    <a:close/>
                    <a:moveTo>
                      <a:pt x="175" y="537"/>
                    </a:moveTo>
                    <a:cubicBezTo>
                      <a:pt x="159" y="537"/>
                      <a:pt x="145" y="523"/>
                      <a:pt x="145" y="507"/>
                    </a:cubicBezTo>
                    <a:cubicBezTo>
                      <a:pt x="145" y="272"/>
                      <a:pt x="145" y="272"/>
                      <a:pt x="145" y="272"/>
                    </a:cubicBezTo>
                    <a:cubicBezTo>
                      <a:pt x="145" y="255"/>
                      <a:pt x="159" y="242"/>
                      <a:pt x="175" y="242"/>
                    </a:cubicBezTo>
                    <a:cubicBezTo>
                      <a:pt x="518" y="242"/>
                      <a:pt x="518" y="242"/>
                      <a:pt x="518" y="242"/>
                    </a:cubicBezTo>
                    <a:cubicBezTo>
                      <a:pt x="535" y="242"/>
                      <a:pt x="549" y="255"/>
                      <a:pt x="549" y="272"/>
                    </a:cubicBezTo>
                    <a:cubicBezTo>
                      <a:pt x="549" y="507"/>
                      <a:pt x="549" y="507"/>
                      <a:pt x="549" y="507"/>
                    </a:cubicBezTo>
                    <a:cubicBezTo>
                      <a:pt x="549" y="523"/>
                      <a:pt x="535" y="537"/>
                      <a:pt x="518" y="537"/>
                    </a:cubicBezTo>
                    <a:lnTo>
                      <a:pt x="175" y="537"/>
                    </a:lnTo>
                    <a:close/>
                  </a:path>
                </a:pathLst>
              </a:custGeom>
              <a:grpFill/>
              <a:ln>
                <a:noFill/>
              </a:ln>
            </p:spPr>
            <p:txBody>
              <a:bodyPr vert="horz" wrap="square" lIns="93247" tIns="46623" rIns="93247" bIns="46623" numCol="1" anchor="t" anchorCtr="0" compatLnSpc="1">
                <a:prstTxWarp prst="textNoShape">
                  <a:avLst/>
                </a:prstTxWarp>
              </a:bodyPr>
              <a:lstStyle/>
              <a:p>
                <a:pPr defTabSz="932418"/>
                <a:endParaRPr lang="en-US" sz="1632">
                  <a:solidFill>
                    <a:srgbClr val="282828"/>
                  </a:solidFill>
                </a:endParaRPr>
              </a:p>
            </p:txBody>
          </p:sp>
        </p:grpSp>
      </p:grpSp>
      <p:grpSp>
        <p:nvGrpSpPr>
          <p:cNvPr id="8" name="Group 7"/>
          <p:cNvGrpSpPr/>
          <p:nvPr/>
        </p:nvGrpSpPr>
        <p:grpSpPr>
          <a:xfrm>
            <a:off x="1764" y="3561230"/>
            <a:ext cx="12432948" cy="2113802"/>
            <a:chOff x="0" y="3509387"/>
            <a:chExt cx="12192000" cy="2072837"/>
          </a:xfrm>
        </p:grpSpPr>
        <p:grpSp>
          <p:nvGrpSpPr>
            <p:cNvPr id="51" name="Group 50"/>
            <p:cNvGrpSpPr/>
            <p:nvPr/>
          </p:nvGrpSpPr>
          <p:grpSpPr>
            <a:xfrm>
              <a:off x="0" y="3509387"/>
              <a:ext cx="12192000" cy="2072837"/>
              <a:chOff x="0" y="3509387"/>
              <a:chExt cx="12192000" cy="2072837"/>
            </a:xfrm>
          </p:grpSpPr>
          <p:sp>
            <p:nvSpPr>
              <p:cNvPr id="99" name="Rectangle 98"/>
              <p:cNvSpPr/>
              <p:nvPr/>
            </p:nvSpPr>
            <p:spPr bwMode="auto">
              <a:xfrm>
                <a:off x="0" y="3509387"/>
                <a:ext cx="12192000" cy="2072837"/>
              </a:xfrm>
              <a:prstGeom prst="rect">
                <a:avLst/>
              </a:prstGeom>
              <a:solidFill>
                <a:schemeClr val="bg1">
                  <a:lumMod val="95000"/>
                  <a:alpha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58" name="TextBox 57"/>
              <p:cNvSpPr txBox="1"/>
              <p:nvPr/>
            </p:nvSpPr>
            <p:spPr>
              <a:xfrm>
                <a:off x="368546" y="3944109"/>
                <a:ext cx="2210856" cy="1130341"/>
              </a:xfrm>
              <a:prstGeom prst="rect">
                <a:avLst/>
              </a:prstGeom>
              <a:noFill/>
            </p:spPr>
            <p:txBody>
              <a:bodyPr wrap="none" lIns="0" tIns="0" rIns="0" bIns="0" rtlCol="0">
                <a:spAutoFit/>
              </a:bodyPr>
              <a:lstStyle/>
              <a:p>
                <a:pPr defTabSz="932418"/>
                <a:r>
                  <a:rPr lang="en-US" sz="3672" dirty="0">
                    <a:solidFill>
                      <a:srgbClr val="FFFFFF"/>
                    </a:solidFill>
                    <a:latin typeface="Segoe UI Light"/>
                  </a:rPr>
                  <a:t>Application</a:t>
                </a:r>
              </a:p>
              <a:p>
                <a:pPr defTabSz="932418"/>
                <a:r>
                  <a:rPr lang="en-US" sz="3672" dirty="0">
                    <a:solidFill>
                      <a:srgbClr val="FFFFFF"/>
                    </a:solidFill>
                    <a:latin typeface="Segoe UI Light"/>
                  </a:rPr>
                  <a:t>platform</a:t>
                </a:r>
              </a:p>
            </p:txBody>
          </p:sp>
          <p:sp>
            <p:nvSpPr>
              <p:cNvPr id="87" name="Rectangle 86"/>
              <p:cNvSpPr/>
              <p:nvPr/>
            </p:nvSpPr>
            <p:spPr>
              <a:xfrm>
                <a:off x="7592489" y="3589955"/>
                <a:ext cx="2102053" cy="94139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3247" tIns="93247" rIns="93247" bIns="93247" rtlCol="0" anchor="b"/>
              <a:lstStyle/>
              <a:p>
                <a:pPr defTabSz="775574"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Insights</a:t>
                </a:r>
              </a:p>
              <a:p>
                <a:pPr defTabSz="775574" fontAlgn="base">
                  <a:lnSpc>
                    <a:spcPct val="90000"/>
                  </a:lnSpc>
                  <a:spcBef>
                    <a:spcPct val="0"/>
                  </a:spcBef>
                  <a:spcAft>
                    <a:spcPct val="0"/>
                  </a:spcAft>
                </a:pPr>
                <a:endParaRPr lang="en-US" sz="1224" dirty="0">
                  <a:gradFill>
                    <a:gsLst>
                      <a:gs pos="0">
                        <a:srgbClr val="FFFFFF"/>
                      </a:gs>
                      <a:gs pos="100000">
                        <a:srgbClr val="FFFFFF"/>
                      </a:gs>
                    </a:gsLst>
                    <a:lin ang="5400000" scaled="0"/>
                  </a:gradFill>
                  <a:ea typeface="Segoe UI" pitchFamily="34" charset="0"/>
                  <a:cs typeface="Segoe UI" pitchFamily="34" charset="0"/>
                </a:endParaRPr>
              </a:p>
            </p:txBody>
          </p:sp>
          <p:sp>
            <p:nvSpPr>
              <p:cNvPr id="88" name="Rectangle 87"/>
              <p:cNvSpPr/>
              <p:nvPr/>
            </p:nvSpPr>
            <p:spPr>
              <a:xfrm>
                <a:off x="5311516" y="3586469"/>
                <a:ext cx="2102053" cy="94380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3247" tIns="93247" rIns="93247" bIns="93247" rtlCol="0" anchor="b"/>
              <a:lstStyle/>
              <a:p>
                <a:pPr defTabSz="775574"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Sites</a:t>
                </a:r>
              </a:p>
              <a:p>
                <a:pPr defTabSz="775574" fontAlgn="base">
                  <a:lnSpc>
                    <a:spcPct val="90000"/>
                  </a:lnSpc>
                  <a:spcBef>
                    <a:spcPct val="0"/>
                  </a:spcBef>
                  <a:spcAft>
                    <a:spcPct val="0"/>
                  </a:spcAft>
                </a:pPr>
                <a:endParaRPr lang="en-US" sz="1224" dirty="0">
                  <a:gradFill>
                    <a:gsLst>
                      <a:gs pos="0">
                        <a:srgbClr val="FFFFFF"/>
                      </a:gs>
                      <a:gs pos="100000">
                        <a:srgbClr val="FFFFFF"/>
                      </a:gs>
                    </a:gsLst>
                    <a:lin ang="5400000" scaled="0"/>
                  </a:gradFill>
                  <a:ea typeface="Segoe UI" pitchFamily="34" charset="0"/>
                  <a:cs typeface="Segoe UI" pitchFamily="34" charset="0"/>
                </a:endParaRPr>
              </a:p>
            </p:txBody>
          </p:sp>
          <p:sp>
            <p:nvSpPr>
              <p:cNvPr id="90" name="Rectangle 89"/>
              <p:cNvSpPr/>
              <p:nvPr/>
            </p:nvSpPr>
            <p:spPr>
              <a:xfrm>
                <a:off x="9873462" y="3584865"/>
                <a:ext cx="2102054" cy="94492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3247" tIns="93247" rIns="93247" bIns="93247" rtlCol="0" anchor="b"/>
              <a:lstStyle/>
              <a:p>
                <a:pPr defTabSz="775574"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Apps </a:t>
                </a:r>
                <a:br>
                  <a:rPr lang="en-US" sz="1836" dirty="0">
                    <a:gradFill>
                      <a:gsLst>
                        <a:gs pos="0">
                          <a:srgbClr val="FFFFFF"/>
                        </a:gs>
                        <a:gs pos="100000">
                          <a:srgbClr val="FFFFFF"/>
                        </a:gs>
                      </a:gsLst>
                      <a:lin ang="5400000" scaled="0"/>
                    </a:gradFill>
                    <a:ea typeface="Segoe UI" pitchFamily="34" charset="0"/>
                    <a:cs typeface="Segoe UI" pitchFamily="34" charset="0"/>
                  </a:rPr>
                </a:br>
                <a:endParaRPr lang="en-US" sz="1224" dirty="0">
                  <a:gradFill>
                    <a:gsLst>
                      <a:gs pos="0">
                        <a:srgbClr val="FFFFFF"/>
                      </a:gs>
                      <a:gs pos="100000">
                        <a:srgbClr val="FFFFFF"/>
                      </a:gs>
                    </a:gsLst>
                    <a:lin ang="5400000" scaled="0"/>
                  </a:gradFill>
                  <a:ea typeface="Segoe UI" pitchFamily="34" charset="0"/>
                  <a:cs typeface="Segoe UI" pitchFamily="34" charset="0"/>
                </a:endParaRPr>
              </a:p>
            </p:txBody>
          </p:sp>
          <p:sp>
            <p:nvSpPr>
              <p:cNvPr id="91" name="Rectangle 90"/>
              <p:cNvSpPr/>
              <p:nvPr/>
            </p:nvSpPr>
            <p:spPr>
              <a:xfrm>
                <a:off x="3025803" y="3586470"/>
                <a:ext cx="2106793" cy="943809"/>
              </a:xfrm>
              <a:prstGeom prst="rect">
                <a:avLst/>
              </a:prstGeom>
              <a:solidFill>
                <a:schemeClr val="bg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7" tIns="93247" rIns="93247" bIns="93247" numCol="1" rtlCol="0" anchor="b" anchorCtr="0" compatLnSpc="1">
                <a:prstTxWarp prst="textNoShape">
                  <a:avLst/>
                </a:prstTxWarp>
                <a:noAutofit/>
              </a:bodyPr>
              <a:lstStyle/>
              <a:p>
                <a:pPr defTabSz="775574"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Documents</a:t>
                </a:r>
              </a:p>
              <a:p>
                <a:pPr defTabSz="775574" fontAlgn="base">
                  <a:lnSpc>
                    <a:spcPct val="90000"/>
                  </a:lnSpc>
                  <a:spcBef>
                    <a:spcPct val="0"/>
                  </a:spcBef>
                  <a:spcAft>
                    <a:spcPct val="0"/>
                  </a:spcAft>
                </a:pPr>
                <a:endParaRPr lang="en-US" sz="1224"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3025801" y="4612426"/>
                <a:ext cx="8949715" cy="872204"/>
              </a:xfrm>
              <a:prstGeom prst="rect">
                <a:avLst/>
              </a:prstGeom>
              <a:solidFill>
                <a:schemeClr val="bg2">
                  <a:lumMod val="2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pPr>
                <a:r>
                  <a:rPr lang="en-US" sz="2040" dirty="0">
                    <a:gradFill>
                      <a:gsLst>
                        <a:gs pos="0">
                          <a:srgbClr val="FFFFFF"/>
                        </a:gs>
                        <a:gs pos="100000">
                          <a:srgbClr val="FFFFFF"/>
                        </a:gs>
                      </a:gsLst>
                      <a:lin ang="5400000" scaled="0"/>
                    </a:gradFill>
                  </a:rPr>
                  <a:t>Security, compliance, privacy</a:t>
                </a:r>
              </a:p>
            </p:txBody>
          </p:sp>
          <p:sp>
            <p:nvSpPr>
              <p:cNvPr id="81" name="Freeform 79"/>
              <p:cNvSpPr>
                <a:spLocks noEditPoints="1"/>
              </p:cNvSpPr>
              <p:nvPr/>
            </p:nvSpPr>
            <p:spPr bwMode="black">
              <a:xfrm>
                <a:off x="4479546" y="3797228"/>
                <a:ext cx="482497" cy="598729"/>
              </a:xfrm>
              <a:custGeom>
                <a:avLst/>
                <a:gdLst>
                  <a:gd name="T0" fmla="*/ 277 w 277"/>
                  <a:gd name="T1" fmla="*/ 171 h 344"/>
                  <a:gd name="T2" fmla="*/ 277 w 277"/>
                  <a:gd name="T3" fmla="*/ 251 h 344"/>
                  <a:gd name="T4" fmla="*/ 274 w 277"/>
                  <a:gd name="T5" fmla="*/ 258 h 344"/>
                  <a:gd name="T6" fmla="*/ 251 w 277"/>
                  <a:gd name="T7" fmla="*/ 280 h 344"/>
                  <a:gd name="T8" fmla="*/ 251 w 277"/>
                  <a:gd name="T9" fmla="*/ 295 h 344"/>
                  <a:gd name="T10" fmla="*/ 248 w 277"/>
                  <a:gd name="T11" fmla="*/ 302 h 344"/>
                  <a:gd name="T12" fmla="*/ 241 w 277"/>
                  <a:gd name="T13" fmla="*/ 305 h 344"/>
                  <a:gd name="T14" fmla="*/ 10 w 277"/>
                  <a:gd name="T15" fmla="*/ 305 h 344"/>
                  <a:gd name="T16" fmla="*/ 3 w 277"/>
                  <a:gd name="T17" fmla="*/ 302 h 344"/>
                  <a:gd name="T18" fmla="*/ 0 w 277"/>
                  <a:gd name="T19" fmla="*/ 295 h 344"/>
                  <a:gd name="T20" fmla="*/ 0 w 277"/>
                  <a:gd name="T21" fmla="*/ 9 h 344"/>
                  <a:gd name="T22" fmla="*/ 3 w 277"/>
                  <a:gd name="T23" fmla="*/ 2 h 344"/>
                  <a:gd name="T24" fmla="*/ 10 w 277"/>
                  <a:gd name="T25" fmla="*/ 0 h 344"/>
                  <a:gd name="T26" fmla="*/ 241 w 277"/>
                  <a:gd name="T27" fmla="*/ 0 h 344"/>
                  <a:gd name="T28" fmla="*/ 248 w 277"/>
                  <a:gd name="T29" fmla="*/ 2 h 344"/>
                  <a:gd name="T30" fmla="*/ 251 w 277"/>
                  <a:gd name="T31" fmla="*/ 9 h 344"/>
                  <a:gd name="T32" fmla="*/ 251 w 277"/>
                  <a:gd name="T33" fmla="*/ 143 h 344"/>
                  <a:gd name="T34" fmla="*/ 274 w 277"/>
                  <a:gd name="T35" fmla="*/ 164 h 344"/>
                  <a:gd name="T36" fmla="*/ 277 w 277"/>
                  <a:gd name="T37" fmla="*/ 171 h 344"/>
                  <a:gd name="T38" fmla="*/ 3 w 277"/>
                  <a:gd name="T39" fmla="*/ 2 h 344"/>
                  <a:gd name="T40" fmla="*/ 0 w 277"/>
                  <a:gd name="T41" fmla="*/ 9 h 344"/>
                  <a:gd name="T42" fmla="*/ 0 w 277"/>
                  <a:gd name="T43" fmla="*/ 295 h 344"/>
                  <a:gd name="T44" fmla="*/ 3 w 277"/>
                  <a:gd name="T45" fmla="*/ 302 h 344"/>
                  <a:gd name="T46" fmla="*/ 10 w 277"/>
                  <a:gd name="T47" fmla="*/ 305 h 344"/>
                  <a:gd name="T48" fmla="*/ 199 w 277"/>
                  <a:gd name="T49" fmla="*/ 305 h 344"/>
                  <a:gd name="T50" fmla="*/ 199 w 277"/>
                  <a:gd name="T51" fmla="*/ 191 h 344"/>
                  <a:gd name="T52" fmla="*/ 216 w 277"/>
                  <a:gd name="T53" fmla="*/ 171 h 344"/>
                  <a:gd name="T54" fmla="*/ 222 w 277"/>
                  <a:gd name="T55" fmla="*/ 155 h 344"/>
                  <a:gd name="T56" fmla="*/ 222 w 277"/>
                  <a:gd name="T57" fmla="*/ 56 h 344"/>
                  <a:gd name="T58" fmla="*/ 202 w 277"/>
                  <a:gd name="T59" fmla="*/ 32 h 344"/>
                  <a:gd name="T60" fmla="*/ 31 w 277"/>
                  <a:gd name="T61" fmla="*/ 0 h 344"/>
                  <a:gd name="T62" fmla="*/ 10 w 277"/>
                  <a:gd name="T63" fmla="*/ 0 h 344"/>
                  <a:gd name="T64" fmla="*/ 3 w 277"/>
                  <a:gd name="T65" fmla="*/ 2 h 344"/>
                  <a:gd name="T66" fmla="*/ 200 w 277"/>
                  <a:gd name="T67" fmla="*/ 47 h 344"/>
                  <a:gd name="T68" fmla="*/ 11 w 277"/>
                  <a:gd name="T69" fmla="*/ 11 h 344"/>
                  <a:gd name="T70" fmla="*/ 4 w 277"/>
                  <a:gd name="T71" fmla="*/ 13 h 344"/>
                  <a:gd name="T72" fmla="*/ 0 w 277"/>
                  <a:gd name="T73" fmla="*/ 20 h 344"/>
                  <a:gd name="T74" fmla="*/ 0 w 277"/>
                  <a:gd name="T75" fmla="*/ 302 h 344"/>
                  <a:gd name="T76" fmla="*/ 8 w 277"/>
                  <a:gd name="T77" fmla="*/ 311 h 344"/>
                  <a:gd name="T78" fmla="*/ 173 w 277"/>
                  <a:gd name="T79" fmla="*/ 343 h 344"/>
                  <a:gd name="T80" fmla="*/ 181 w 277"/>
                  <a:gd name="T81" fmla="*/ 341 h 344"/>
                  <a:gd name="T82" fmla="*/ 184 w 277"/>
                  <a:gd name="T83" fmla="*/ 334 h 344"/>
                  <a:gd name="T84" fmla="*/ 184 w 277"/>
                  <a:gd name="T85" fmla="*/ 185 h 344"/>
                  <a:gd name="T86" fmla="*/ 205 w 277"/>
                  <a:gd name="T87" fmla="*/ 161 h 344"/>
                  <a:gd name="T88" fmla="*/ 207 w 277"/>
                  <a:gd name="T89" fmla="*/ 155 h 344"/>
                  <a:gd name="T90" fmla="*/ 207 w 277"/>
                  <a:gd name="T91" fmla="*/ 56 h 344"/>
                  <a:gd name="T92" fmla="*/ 200 w 277"/>
                  <a:gd name="T93" fmla="*/ 4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7" h="344">
                    <a:moveTo>
                      <a:pt x="277" y="171"/>
                    </a:moveTo>
                    <a:cubicBezTo>
                      <a:pt x="277" y="251"/>
                      <a:pt x="277" y="251"/>
                      <a:pt x="277" y="251"/>
                    </a:cubicBezTo>
                    <a:cubicBezTo>
                      <a:pt x="277" y="254"/>
                      <a:pt x="276" y="256"/>
                      <a:pt x="274" y="258"/>
                    </a:cubicBezTo>
                    <a:cubicBezTo>
                      <a:pt x="251" y="280"/>
                      <a:pt x="251" y="280"/>
                      <a:pt x="251" y="280"/>
                    </a:cubicBezTo>
                    <a:cubicBezTo>
                      <a:pt x="251" y="295"/>
                      <a:pt x="251" y="295"/>
                      <a:pt x="251" y="295"/>
                    </a:cubicBezTo>
                    <a:cubicBezTo>
                      <a:pt x="251" y="298"/>
                      <a:pt x="250" y="300"/>
                      <a:pt x="248" y="302"/>
                    </a:cubicBezTo>
                    <a:cubicBezTo>
                      <a:pt x="246" y="304"/>
                      <a:pt x="244" y="305"/>
                      <a:pt x="241" y="305"/>
                    </a:cubicBezTo>
                    <a:cubicBezTo>
                      <a:pt x="10" y="305"/>
                      <a:pt x="10" y="305"/>
                      <a:pt x="10" y="305"/>
                    </a:cubicBezTo>
                    <a:cubicBezTo>
                      <a:pt x="7" y="305"/>
                      <a:pt x="5" y="304"/>
                      <a:pt x="3" y="302"/>
                    </a:cubicBezTo>
                    <a:cubicBezTo>
                      <a:pt x="1" y="300"/>
                      <a:pt x="0" y="298"/>
                      <a:pt x="0" y="295"/>
                    </a:cubicBezTo>
                    <a:cubicBezTo>
                      <a:pt x="0" y="9"/>
                      <a:pt x="0" y="9"/>
                      <a:pt x="0" y="9"/>
                    </a:cubicBezTo>
                    <a:cubicBezTo>
                      <a:pt x="0" y="6"/>
                      <a:pt x="1" y="4"/>
                      <a:pt x="3" y="2"/>
                    </a:cubicBezTo>
                    <a:cubicBezTo>
                      <a:pt x="5" y="1"/>
                      <a:pt x="7" y="0"/>
                      <a:pt x="10" y="0"/>
                    </a:cubicBezTo>
                    <a:cubicBezTo>
                      <a:pt x="241" y="0"/>
                      <a:pt x="241" y="0"/>
                      <a:pt x="241" y="0"/>
                    </a:cubicBezTo>
                    <a:cubicBezTo>
                      <a:pt x="244" y="0"/>
                      <a:pt x="246" y="1"/>
                      <a:pt x="248" y="2"/>
                    </a:cubicBezTo>
                    <a:cubicBezTo>
                      <a:pt x="250" y="4"/>
                      <a:pt x="251" y="6"/>
                      <a:pt x="251" y="9"/>
                    </a:cubicBezTo>
                    <a:cubicBezTo>
                      <a:pt x="251" y="143"/>
                      <a:pt x="251" y="143"/>
                      <a:pt x="251" y="143"/>
                    </a:cubicBezTo>
                    <a:cubicBezTo>
                      <a:pt x="274" y="164"/>
                      <a:pt x="274" y="164"/>
                      <a:pt x="274" y="164"/>
                    </a:cubicBezTo>
                    <a:cubicBezTo>
                      <a:pt x="276" y="166"/>
                      <a:pt x="277" y="169"/>
                      <a:pt x="277" y="171"/>
                    </a:cubicBezTo>
                    <a:close/>
                    <a:moveTo>
                      <a:pt x="3" y="2"/>
                    </a:moveTo>
                    <a:cubicBezTo>
                      <a:pt x="1" y="4"/>
                      <a:pt x="0" y="6"/>
                      <a:pt x="0" y="9"/>
                    </a:cubicBezTo>
                    <a:cubicBezTo>
                      <a:pt x="0" y="295"/>
                      <a:pt x="0" y="295"/>
                      <a:pt x="0" y="295"/>
                    </a:cubicBezTo>
                    <a:cubicBezTo>
                      <a:pt x="0" y="298"/>
                      <a:pt x="1" y="300"/>
                      <a:pt x="3" y="302"/>
                    </a:cubicBezTo>
                    <a:cubicBezTo>
                      <a:pt x="5" y="304"/>
                      <a:pt x="7" y="305"/>
                      <a:pt x="10" y="305"/>
                    </a:cubicBezTo>
                    <a:cubicBezTo>
                      <a:pt x="199" y="305"/>
                      <a:pt x="199" y="305"/>
                      <a:pt x="199" y="305"/>
                    </a:cubicBezTo>
                    <a:cubicBezTo>
                      <a:pt x="199" y="191"/>
                      <a:pt x="199" y="191"/>
                      <a:pt x="199" y="191"/>
                    </a:cubicBezTo>
                    <a:cubicBezTo>
                      <a:pt x="204" y="185"/>
                      <a:pt x="216" y="171"/>
                      <a:pt x="216" y="171"/>
                    </a:cubicBezTo>
                    <a:cubicBezTo>
                      <a:pt x="220" y="166"/>
                      <a:pt x="222" y="161"/>
                      <a:pt x="222" y="155"/>
                    </a:cubicBezTo>
                    <a:cubicBezTo>
                      <a:pt x="222" y="56"/>
                      <a:pt x="222" y="56"/>
                      <a:pt x="222" y="56"/>
                    </a:cubicBezTo>
                    <a:cubicBezTo>
                      <a:pt x="222" y="44"/>
                      <a:pt x="214" y="35"/>
                      <a:pt x="202" y="32"/>
                    </a:cubicBezTo>
                    <a:cubicBezTo>
                      <a:pt x="31" y="0"/>
                      <a:pt x="31" y="0"/>
                      <a:pt x="31" y="0"/>
                    </a:cubicBezTo>
                    <a:cubicBezTo>
                      <a:pt x="10" y="0"/>
                      <a:pt x="10" y="0"/>
                      <a:pt x="10" y="0"/>
                    </a:cubicBezTo>
                    <a:cubicBezTo>
                      <a:pt x="7" y="0"/>
                      <a:pt x="5" y="1"/>
                      <a:pt x="3" y="2"/>
                    </a:cubicBezTo>
                    <a:close/>
                    <a:moveTo>
                      <a:pt x="200" y="47"/>
                    </a:moveTo>
                    <a:cubicBezTo>
                      <a:pt x="11" y="11"/>
                      <a:pt x="11" y="11"/>
                      <a:pt x="11" y="11"/>
                    </a:cubicBezTo>
                    <a:cubicBezTo>
                      <a:pt x="9" y="10"/>
                      <a:pt x="6" y="11"/>
                      <a:pt x="4" y="13"/>
                    </a:cubicBezTo>
                    <a:cubicBezTo>
                      <a:pt x="2" y="14"/>
                      <a:pt x="0" y="17"/>
                      <a:pt x="0" y="20"/>
                    </a:cubicBezTo>
                    <a:cubicBezTo>
                      <a:pt x="0" y="302"/>
                      <a:pt x="0" y="302"/>
                      <a:pt x="0" y="302"/>
                    </a:cubicBezTo>
                    <a:cubicBezTo>
                      <a:pt x="0" y="307"/>
                      <a:pt x="4" y="311"/>
                      <a:pt x="8" y="311"/>
                    </a:cubicBezTo>
                    <a:cubicBezTo>
                      <a:pt x="173" y="343"/>
                      <a:pt x="173" y="343"/>
                      <a:pt x="173" y="343"/>
                    </a:cubicBezTo>
                    <a:cubicBezTo>
                      <a:pt x="176" y="344"/>
                      <a:pt x="179" y="343"/>
                      <a:pt x="181" y="341"/>
                    </a:cubicBezTo>
                    <a:cubicBezTo>
                      <a:pt x="183" y="339"/>
                      <a:pt x="184" y="337"/>
                      <a:pt x="184" y="334"/>
                    </a:cubicBezTo>
                    <a:cubicBezTo>
                      <a:pt x="184" y="185"/>
                      <a:pt x="184" y="185"/>
                      <a:pt x="184" y="185"/>
                    </a:cubicBezTo>
                    <a:cubicBezTo>
                      <a:pt x="205" y="161"/>
                      <a:pt x="205" y="161"/>
                      <a:pt x="205" y="161"/>
                    </a:cubicBezTo>
                    <a:cubicBezTo>
                      <a:pt x="206" y="159"/>
                      <a:pt x="207" y="157"/>
                      <a:pt x="207" y="155"/>
                    </a:cubicBezTo>
                    <a:cubicBezTo>
                      <a:pt x="207" y="56"/>
                      <a:pt x="207" y="56"/>
                      <a:pt x="207" y="56"/>
                    </a:cubicBezTo>
                    <a:cubicBezTo>
                      <a:pt x="207" y="51"/>
                      <a:pt x="204" y="48"/>
                      <a:pt x="200" y="47"/>
                    </a:cubicBezTo>
                    <a:close/>
                  </a:path>
                </a:pathLst>
              </a:custGeom>
              <a:solidFill>
                <a:schemeClr val="bg1"/>
              </a:solidFill>
              <a:ln>
                <a:noFill/>
              </a:ln>
              <a:extLst/>
            </p:spPr>
            <p:txBody>
              <a:bodyPr vert="horz" wrap="square" lIns="83931" tIns="41966" rIns="83931" bIns="41966" numCol="1" anchor="t" anchorCtr="0" compatLnSpc="1">
                <a:prstTxWarp prst="textNoShape">
                  <a:avLst/>
                </a:prstTxWarp>
              </a:bodyPr>
              <a:lstStyle/>
              <a:p>
                <a:pPr defTabSz="932418"/>
                <a:endParaRPr lang="en-US" sz="1632">
                  <a:solidFill>
                    <a:srgbClr val="282828"/>
                  </a:solidFill>
                </a:endParaRPr>
              </a:p>
            </p:txBody>
          </p:sp>
          <p:pic>
            <p:nvPicPr>
              <p:cNvPr id="86" name="Picture 85"/>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6602725" y="3728089"/>
                <a:ext cx="673948" cy="673948"/>
              </a:xfrm>
              <a:prstGeom prst="rect">
                <a:avLst/>
              </a:prstGeom>
            </p:spPr>
          </p:pic>
          <p:grpSp>
            <p:nvGrpSpPr>
              <p:cNvPr id="50" name="Group 49"/>
              <p:cNvGrpSpPr/>
              <p:nvPr/>
            </p:nvGrpSpPr>
            <p:grpSpPr>
              <a:xfrm>
                <a:off x="5158233" y="4764895"/>
                <a:ext cx="444089" cy="594006"/>
                <a:chOff x="5095032" y="4527487"/>
                <a:chExt cx="581614" cy="777958"/>
              </a:xfrm>
            </p:grpSpPr>
            <p:sp>
              <p:nvSpPr>
                <p:cNvPr id="108" name="Freeform 5"/>
                <p:cNvSpPr>
                  <a:spLocks/>
                </p:cNvSpPr>
                <p:nvPr/>
              </p:nvSpPr>
              <p:spPr bwMode="auto">
                <a:xfrm>
                  <a:off x="5160068" y="4608349"/>
                  <a:ext cx="281163" cy="38576"/>
                </a:xfrm>
                <a:custGeom>
                  <a:avLst/>
                  <a:gdLst>
                    <a:gd name="T0" fmla="*/ 149 w 160"/>
                    <a:gd name="T1" fmla="*/ 22 h 22"/>
                    <a:gd name="T2" fmla="*/ 11 w 160"/>
                    <a:gd name="T3" fmla="*/ 22 h 22"/>
                    <a:gd name="T4" fmla="*/ 0 w 160"/>
                    <a:gd name="T5" fmla="*/ 11 h 22"/>
                    <a:gd name="T6" fmla="*/ 11 w 160"/>
                    <a:gd name="T7" fmla="*/ 0 h 22"/>
                    <a:gd name="T8" fmla="*/ 149 w 160"/>
                    <a:gd name="T9" fmla="*/ 0 h 22"/>
                    <a:gd name="T10" fmla="*/ 160 w 160"/>
                    <a:gd name="T11" fmla="*/ 11 h 22"/>
                    <a:gd name="T12" fmla="*/ 149 w 160"/>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60" h="22">
                      <a:moveTo>
                        <a:pt x="149" y="22"/>
                      </a:moveTo>
                      <a:cubicBezTo>
                        <a:pt x="11" y="22"/>
                        <a:pt x="11" y="22"/>
                        <a:pt x="11" y="22"/>
                      </a:cubicBezTo>
                      <a:cubicBezTo>
                        <a:pt x="5" y="22"/>
                        <a:pt x="0" y="17"/>
                        <a:pt x="0" y="11"/>
                      </a:cubicBezTo>
                      <a:cubicBezTo>
                        <a:pt x="0" y="5"/>
                        <a:pt x="5" y="0"/>
                        <a:pt x="11" y="0"/>
                      </a:cubicBezTo>
                      <a:cubicBezTo>
                        <a:pt x="149" y="0"/>
                        <a:pt x="149" y="0"/>
                        <a:pt x="149" y="0"/>
                      </a:cubicBezTo>
                      <a:cubicBezTo>
                        <a:pt x="155" y="0"/>
                        <a:pt x="160" y="5"/>
                        <a:pt x="160" y="11"/>
                      </a:cubicBezTo>
                      <a:cubicBezTo>
                        <a:pt x="160" y="17"/>
                        <a:pt x="155" y="22"/>
                        <a:pt x="149" y="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09" name="Freeform 6"/>
                <p:cNvSpPr>
                  <a:spLocks/>
                </p:cNvSpPr>
                <p:nvPr/>
              </p:nvSpPr>
              <p:spPr bwMode="auto">
                <a:xfrm>
                  <a:off x="5160068" y="4704790"/>
                  <a:ext cx="281163" cy="40555"/>
                </a:xfrm>
                <a:custGeom>
                  <a:avLst/>
                  <a:gdLst>
                    <a:gd name="T0" fmla="*/ 149 w 160"/>
                    <a:gd name="T1" fmla="*/ 23 h 23"/>
                    <a:gd name="T2" fmla="*/ 11 w 160"/>
                    <a:gd name="T3" fmla="*/ 23 h 23"/>
                    <a:gd name="T4" fmla="*/ 0 w 160"/>
                    <a:gd name="T5" fmla="*/ 11 h 23"/>
                    <a:gd name="T6" fmla="*/ 11 w 160"/>
                    <a:gd name="T7" fmla="*/ 0 h 23"/>
                    <a:gd name="T8" fmla="*/ 149 w 160"/>
                    <a:gd name="T9" fmla="*/ 0 h 23"/>
                    <a:gd name="T10" fmla="*/ 160 w 160"/>
                    <a:gd name="T11" fmla="*/ 11 h 23"/>
                    <a:gd name="T12" fmla="*/ 149 w 160"/>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60" h="23">
                      <a:moveTo>
                        <a:pt x="149" y="23"/>
                      </a:moveTo>
                      <a:cubicBezTo>
                        <a:pt x="11" y="23"/>
                        <a:pt x="11" y="23"/>
                        <a:pt x="11" y="23"/>
                      </a:cubicBezTo>
                      <a:cubicBezTo>
                        <a:pt x="5" y="23"/>
                        <a:pt x="0" y="18"/>
                        <a:pt x="0" y="11"/>
                      </a:cubicBezTo>
                      <a:cubicBezTo>
                        <a:pt x="0" y="5"/>
                        <a:pt x="5" y="0"/>
                        <a:pt x="11" y="0"/>
                      </a:cubicBezTo>
                      <a:cubicBezTo>
                        <a:pt x="149" y="0"/>
                        <a:pt x="149" y="0"/>
                        <a:pt x="149" y="0"/>
                      </a:cubicBezTo>
                      <a:cubicBezTo>
                        <a:pt x="155" y="0"/>
                        <a:pt x="160" y="5"/>
                        <a:pt x="160" y="11"/>
                      </a:cubicBezTo>
                      <a:cubicBezTo>
                        <a:pt x="160" y="18"/>
                        <a:pt x="155" y="23"/>
                        <a:pt x="149" y="2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10" name="Freeform 7"/>
                <p:cNvSpPr>
                  <a:spLocks/>
                </p:cNvSpPr>
                <p:nvPr/>
              </p:nvSpPr>
              <p:spPr bwMode="auto">
                <a:xfrm>
                  <a:off x="5160068" y="4801479"/>
                  <a:ext cx="451542" cy="40307"/>
                </a:xfrm>
                <a:custGeom>
                  <a:avLst/>
                  <a:gdLst>
                    <a:gd name="T0" fmla="*/ 246 w 257"/>
                    <a:gd name="T1" fmla="*/ 23 h 23"/>
                    <a:gd name="T2" fmla="*/ 11 w 257"/>
                    <a:gd name="T3" fmla="*/ 23 h 23"/>
                    <a:gd name="T4" fmla="*/ 0 w 257"/>
                    <a:gd name="T5" fmla="*/ 12 h 23"/>
                    <a:gd name="T6" fmla="*/ 11 w 257"/>
                    <a:gd name="T7" fmla="*/ 0 h 23"/>
                    <a:gd name="T8" fmla="*/ 246 w 257"/>
                    <a:gd name="T9" fmla="*/ 0 h 23"/>
                    <a:gd name="T10" fmla="*/ 257 w 257"/>
                    <a:gd name="T11" fmla="*/ 12 h 23"/>
                    <a:gd name="T12" fmla="*/ 246 w 257"/>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257" h="23">
                      <a:moveTo>
                        <a:pt x="246" y="23"/>
                      </a:moveTo>
                      <a:cubicBezTo>
                        <a:pt x="11" y="23"/>
                        <a:pt x="11" y="23"/>
                        <a:pt x="11" y="23"/>
                      </a:cubicBezTo>
                      <a:cubicBezTo>
                        <a:pt x="5" y="23"/>
                        <a:pt x="0" y="18"/>
                        <a:pt x="0" y="12"/>
                      </a:cubicBezTo>
                      <a:cubicBezTo>
                        <a:pt x="0" y="5"/>
                        <a:pt x="5" y="0"/>
                        <a:pt x="11" y="0"/>
                      </a:cubicBezTo>
                      <a:cubicBezTo>
                        <a:pt x="246" y="0"/>
                        <a:pt x="246" y="0"/>
                        <a:pt x="246" y="0"/>
                      </a:cubicBezTo>
                      <a:cubicBezTo>
                        <a:pt x="252" y="0"/>
                        <a:pt x="257" y="5"/>
                        <a:pt x="257" y="12"/>
                      </a:cubicBezTo>
                      <a:cubicBezTo>
                        <a:pt x="257" y="18"/>
                        <a:pt x="252" y="23"/>
                        <a:pt x="246" y="2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11" name="Freeform 8"/>
                <p:cNvSpPr>
                  <a:spLocks/>
                </p:cNvSpPr>
                <p:nvPr/>
              </p:nvSpPr>
              <p:spPr bwMode="auto">
                <a:xfrm>
                  <a:off x="5160068" y="4899898"/>
                  <a:ext cx="451542" cy="38576"/>
                </a:xfrm>
                <a:custGeom>
                  <a:avLst/>
                  <a:gdLst>
                    <a:gd name="T0" fmla="*/ 246 w 257"/>
                    <a:gd name="T1" fmla="*/ 22 h 22"/>
                    <a:gd name="T2" fmla="*/ 11 w 257"/>
                    <a:gd name="T3" fmla="*/ 22 h 22"/>
                    <a:gd name="T4" fmla="*/ 0 w 257"/>
                    <a:gd name="T5" fmla="*/ 11 h 22"/>
                    <a:gd name="T6" fmla="*/ 11 w 257"/>
                    <a:gd name="T7" fmla="*/ 0 h 22"/>
                    <a:gd name="T8" fmla="*/ 246 w 257"/>
                    <a:gd name="T9" fmla="*/ 0 h 22"/>
                    <a:gd name="T10" fmla="*/ 257 w 257"/>
                    <a:gd name="T11" fmla="*/ 11 h 22"/>
                    <a:gd name="T12" fmla="*/ 246 w 25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257" h="22">
                      <a:moveTo>
                        <a:pt x="246" y="22"/>
                      </a:moveTo>
                      <a:cubicBezTo>
                        <a:pt x="11" y="22"/>
                        <a:pt x="11" y="22"/>
                        <a:pt x="11" y="22"/>
                      </a:cubicBezTo>
                      <a:cubicBezTo>
                        <a:pt x="5" y="22"/>
                        <a:pt x="0" y="17"/>
                        <a:pt x="0" y="11"/>
                      </a:cubicBezTo>
                      <a:cubicBezTo>
                        <a:pt x="0" y="5"/>
                        <a:pt x="5" y="0"/>
                        <a:pt x="11" y="0"/>
                      </a:cubicBezTo>
                      <a:cubicBezTo>
                        <a:pt x="246" y="0"/>
                        <a:pt x="246" y="0"/>
                        <a:pt x="246" y="0"/>
                      </a:cubicBezTo>
                      <a:cubicBezTo>
                        <a:pt x="252" y="0"/>
                        <a:pt x="257" y="5"/>
                        <a:pt x="257" y="11"/>
                      </a:cubicBezTo>
                      <a:cubicBezTo>
                        <a:pt x="257" y="17"/>
                        <a:pt x="252" y="22"/>
                        <a:pt x="246" y="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12" name="Freeform 9"/>
                <p:cNvSpPr>
                  <a:spLocks/>
                </p:cNvSpPr>
                <p:nvPr/>
              </p:nvSpPr>
              <p:spPr bwMode="auto">
                <a:xfrm>
                  <a:off x="5160068" y="4996339"/>
                  <a:ext cx="244317" cy="40555"/>
                </a:xfrm>
                <a:custGeom>
                  <a:avLst/>
                  <a:gdLst>
                    <a:gd name="T0" fmla="*/ 127 w 139"/>
                    <a:gd name="T1" fmla="*/ 23 h 23"/>
                    <a:gd name="T2" fmla="*/ 11 w 139"/>
                    <a:gd name="T3" fmla="*/ 23 h 23"/>
                    <a:gd name="T4" fmla="*/ 0 w 139"/>
                    <a:gd name="T5" fmla="*/ 11 h 23"/>
                    <a:gd name="T6" fmla="*/ 11 w 139"/>
                    <a:gd name="T7" fmla="*/ 0 h 23"/>
                    <a:gd name="T8" fmla="*/ 127 w 139"/>
                    <a:gd name="T9" fmla="*/ 0 h 23"/>
                    <a:gd name="T10" fmla="*/ 139 w 139"/>
                    <a:gd name="T11" fmla="*/ 11 h 23"/>
                    <a:gd name="T12" fmla="*/ 127 w 139"/>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39" h="23">
                      <a:moveTo>
                        <a:pt x="127" y="23"/>
                      </a:moveTo>
                      <a:cubicBezTo>
                        <a:pt x="11" y="23"/>
                        <a:pt x="11" y="23"/>
                        <a:pt x="11" y="23"/>
                      </a:cubicBezTo>
                      <a:cubicBezTo>
                        <a:pt x="5" y="23"/>
                        <a:pt x="0" y="18"/>
                        <a:pt x="0" y="11"/>
                      </a:cubicBezTo>
                      <a:cubicBezTo>
                        <a:pt x="0" y="5"/>
                        <a:pt x="5" y="0"/>
                        <a:pt x="11" y="0"/>
                      </a:cubicBezTo>
                      <a:cubicBezTo>
                        <a:pt x="127" y="0"/>
                        <a:pt x="127" y="0"/>
                        <a:pt x="127" y="0"/>
                      </a:cubicBezTo>
                      <a:cubicBezTo>
                        <a:pt x="134" y="0"/>
                        <a:pt x="139" y="5"/>
                        <a:pt x="139" y="11"/>
                      </a:cubicBezTo>
                      <a:cubicBezTo>
                        <a:pt x="139" y="18"/>
                        <a:pt x="134" y="23"/>
                        <a:pt x="127" y="2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13" name="Freeform 11"/>
                <p:cNvSpPr>
                  <a:spLocks noEditPoints="1"/>
                </p:cNvSpPr>
                <p:nvPr/>
              </p:nvSpPr>
              <p:spPr bwMode="auto">
                <a:xfrm>
                  <a:off x="5436038" y="4968396"/>
                  <a:ext cx="240608" cy="337049"/>
                </a:xfrm>
                <a:custGeom>
                  <a:avLst/>
                  <a:gdLst>
                    <a:gd name="T0" fmla="*/ 129 w 137"/>
                    <a:gd name="T1" fmla="*/ 70 h 192"/>
                    <a:gd name="T2" fmla="*/ 69 w 137"/>
                    <a:gd name="T3" fmla="*/ 0 h 192"/>
                    <a:gd name="T4" fmla="*/ 8 w 137"/>
                    <a:gd name="T5" fmla="*/ 70 h 192"/>
                    <a:gd name="T6" fmla="*/ 0 w 137"/>
                    <a:gd name="T7" fmla="*/ 70 h 192"/>
                    <a:gd name="T8" fmla="*/ 0 w 137"/>
                    <a:gd name="T9" fmla="*/ 192 h 192"/>
                    <a:gd name="T10" fmla="*/ 137 w 137"/>
                    <a:gd name="T11" fmla="*/ 192 h 192"/>
                    <a:gd name="T12" fmla="*/ 137 w 137"/>
                    <a:gd name="T13" fmla="*/ 70 h 192"/>
                    <a:gd name="T14" fmla="*/ 129 w 137"/>
                    <a:gd name="T15" fmla="*/ 70 h 192"/>
                    <a:gd name="T16" fmla="*/ 46 w 137"/>
                    <a:gd name="T17" fmla="*/ 166 h 192"/>
                    <a:gd name="T18" fmla="*/ 58 w 137"/>
                    <a:gd name="T19" fmla="*/ 129 h 192"/>
                    <a:gd name="T20" fmla="*/ 51 w 137"/>
                    <a:gd name="T21" fmla="*/ 115 h 192"/>
                    <a:gd name="T22" fmla="*/ 69 w 137"/>
                    <a:gd name="T23" fmla="*/ 98 h 192"/>
                    <a:gd name="T24" fmla="*/ 86 w 137"/>
                    <a:gd name="T25" fmla="*/ 115 h 192"/>
                    <a:gd name="T26" fmla="*/ 79 w 137"/>
                    <a:gd name="T27" fmla="*/ 129 h 192"/>
                    <a:gd name="T28" fmla="*/ 91 w 137"/>
                    <a:gd name="T29" fmla="*/ 166 h 192"/>
                    <a:gd name="T30" fmla="*/ 46 w 137"/>
                    <a:gd name="T31" fmla="*/ 166 h 192"/>
                    <a:gd name="T32" fmla="*/ 31 w 137"/>
                    <a:gd name="T33" fmla="*/ 70 h 192"/>
                    <a:gd name="T34" fmla="*/ 69 w 137"/>
                    <a:gd name="T35" fmla="*/ 23 h 192"/>
                    <a:gd name="T36" fmla="*/ 106 w 137"/>
                    <a:gd name="T37" fmla="*/ 70 h 192"/>
                    <a:gd name="T38" fmla="*/ 31 w 137"/>
                    <a:gd name="T39" fmla="*/ 7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7" h="192">
                      <a:moveTo>
                        <a:pt x="129" y="70"/>
                      </a:moveTo>
                      <a:cubicBezTo>
                        <a:pt x="128" y="31"/>
                        <a:pt x="102" y="0"/>
                        <a:pt x="69" y="0"/>
                      </a:cubicBezTo>
                      <a:cubicBezTo>
                        <a:pt x="36" y="0"/>
                        <a:pt x="9" y="31"/>
                        <a:pt x="8" y="70"/>
                      </a:cubicBezTo>
                      <a:cubicBezTo>
                        <a:pt x="0" y="70"/>
                        <a:pt x="0" y="70"/>
                        <a:pt x="0" y="70"/>
                      </a:cubicBezTo>
                      <a:cubicBezTo>
                        <a:pt x="0" y="192"/>
                        <a:pt x="0" y="192"/>
                        <a:pt x="0" y="192"/>
                      </a:cubicBezTo>
                      <a:cubicBezTo>
                        <a:pt x="137" y="192"/>
                        <a:pt x="137" y="192"/>
                        <a:pt x="137" y="192"/>
                      </a:cubicBezTo>
                      <a:cubicBezTo>
                        <a:pt x="137" y="70"/>
                        <a:pt x="137" y="70"/>
                        <a:pt x="137" y="70"/>
                      </a:cubicBezTo>
                      <a:lnTo>
                        <a:pt x="129" y="70"/>
                      </a:lnTo>
                      <a:close/>
                      <a:moveTo>
                        <a:pt x="46" y="166"/>
                      </a:moveTo>
                      <a:cubicBezTo>
                        <a:pt x="58" y="129"/>
                        <a:pt x="58" y="129"/>
                        <a:pt x="58" y="129"/>
                      </a:cubicBezTo>
                      <a:cubicBezTo>
                        <a:pt x="54" y="126"/>
                        <a:pt x="51" y="121"/>
                        <a:pt x="51" y="115"/>
                      </a:cubicBezTo>
                      <a:cubicBezTo>
                        <a:pt x="51" y="106"/>
                        <a:pt x="59" y="98"/>
                        <a:pt x="69" y="98"/>
                      </a:cubicBezTo>
                      <a:cubicBezTo>
                        <a:pt x="78" y="98"/>
                        <a:pt x="86" y="106"/>
                        <a:pt x="86" y="115"/>
                      </a:cubicBezTo>
                      <a:cubicBezTo>
                        <a:pt x="86" y="121"/>
                        <a:pt x="83" y="126"/>
                        <a:pt x="79" y="129"/>
                      </a:cubicBezTo>
                      <a:cubicBezTo>
                        <a:pt x="91" y="166"/>
                        <a:pt x="91" y="166"/>
                        <a:pt x="91" y="166"/>
                      </a:cubicBezTo>
                      <a:lnTo>
                        <a:pt x="46" y="166"/>
                      </a:lnTo>
                      <a:close/>
                      <a:moveTo>
                        <a:pt x="31" y="70"/>
                      </a:moveTo>
                      <a:cubicBezTo>
                        <a:pt x="32" y="44"/>
                        <a:pt x="48" y="23"/>
                        <a:pt x="69" y="23"/>
                      </a:cubicBezTo>
                      <a:cubicBezTo>
                        <a:pt x="89" y="23"/>
                        <a:pt x="105" y="44"/>
                        <a:pt x="106" y="70"/>
                      </a:cubicBezTo>
                      <a:lnTo>
                        <a:pt x="31" y="7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14" name="Freeform 12"/>
                <p:cNvSpPr>
                  <a:spLocks/>
                </p:cNvSpPr>
                <p:nvPr/>
              </p:nvSpPr>
              <p:spPr bwMode="auto">
                <a:xfrm>
                  <a:off x="5095032" y="4527487"/>
                  <a:ext cx="567519" cy="700805"/>
                </a:xfrm>
                <a:custGeom>
                  <a:avLst/>
                  <a:gdLst>
                    <a:gd name="T0" fmla="*/ 1293 w 2295"/>
                    <a:gd name="T1" fmla="*/ 2741 h 2834"/>
                    <a:gd name="T2" fmla="*/ 100 w 2295"/>
                    <a:gd name="T3" fmla="*/ 2741 h 2834"/>
                    <a:gd name="T4" fmla="*/ 100 w 2295"/>
                    <a:gd name="T5" fmla="*/ 100 h 2834"/>
                    <a:gd name="T6" fmla="*/ 1521 w 2295"/>
                    <a:gd name="T7" fmla="*/ 100 h 2834"/>
                    <a:gd name="T8" fmla="*/ 1535 w 2295"/>
                    <a:gd name="T9" fmla="*/ 114 h 2834"/>
                    <a:gd name="T10" fmla="*/ 1535 w 2295"/>
                    <a:gd name="T11" fmla="*/ 760 h 2834"/>
                    <a:gd name="T12" fmla="*/ 2181 w 2295"/>
                    <a:gd name="T13" fmla="*/ 760 h 2834"/>
                    <a:gd name="T14" fmla="*/ 2203 w 2295"/>
                    <a:gd name="T15" fmla="*/ 781 h 2834"/>
                    <a:gd name="T16" fmla="*/ 2203 w 2295"/>
                    <a:gd name="T17" fmla="*/ 1896 h 2834"/>
                    <a:gd name="T18" fmla="*/ 2295 w 2295"/>
                    <a:gd name="T19" fmla="*/ 1896 h 2834"/>
                    <a:gd name="T20" fmla="*/ 2295 w 2295"/>
                    <a:gd name="T21" fmla="*/ 739 h 2834"/>
                    <a:gd name="T22" fmla="*/ 1556 w 2295"/>
                    <a:gd name="T23" fmla="*/ 0 h 2834"/>
                    <a:gd name="T24" fmla="*/ 0 w 2295"/>
                    <a:gd name="T25" fmla="*/ 0 h 2834"/>
                    <a:gd name="T26" fmla="*/ 0 w 2295"/>
                    <a:gd name="T27" fmla="*/ 2834 h 2834"/>
                    <a:gd name="T28" fmla="*/ 1293 w 2295"/>
                    <a:gd name="T29" fmla="*/ 2834 h 2834"/>
                    <a:gd name="T30" fmla="*/ 1293 w 2295"/>
                    <a:gd name="T31" fmla="*/ 2741 h 2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95" h="2834">
                      <a:moveTo>
                        <a:pt x="1293" y="2741"/>
                      </a:moveTo>
                      <a:lnTo>
                        <a:pt x="100" y="2741"/>
                      </a:lnTo>
                      <a:lnTo>
                        <a:pt x="100" y="100"/>
                      </a:lnTo>
                      <a:lnTo>
                        <a:pt x="1521" y="100"/>
                      </a:lnTo>
                      <a:lnTo>
                        <a:pt x="1535" y="114"/>
                      </a:lnTo>
                      <a:lnTo>
                        <a:pt x="1535" y="760"/>
                      </a:lnTo>
                      <a:lnTo>
                        <a:pt x="2181" y="760"/>
                      </a:lnTo>
                      <a:lnTo>
                        <a:pt x="2203" y="781"/>
                      </a:lnTo>
                      <a:lnTo>
                        <a:pt x="2203" y="1896"/>
                      </a:lnTo>
                      <a:lnTo>
                        <a:pt x="2295" y="1896"/>
                      </a:lnTo>
                      <a:lnTo>
                        <a:pt x="2295" y="739"/>
                      </a:lnTo>
                      <a:lnTo>
                        <a:pt x="1556" y="0"/>
                      </a:lnTo>
                      <a:lnTo>
                        <a:pt x="0" y="0"/>
                      </a:lnTo>
                      <a:lnTo>
                        <a:pt x="0" y="2834"/>
                      </a:lnTo>
                      <a:lnTo>
                        <a:pt x="1293" y="2834"/>
                      </a:lnTo>
                      <a:lnTo>
                        <a:pt x="1293" y="27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grpSp>
          <p:grpSp>
            <p:nvGrpSpPr>
              <p:cNvPr id="7" name="Group 4"/>
              <p:cNvGrpSpPr>
                <a:grpSpLocks noChangeAspect="1"/>
              </p:cNvGrpSpPr>
              <p:nvPr/>
            </p:nvGrpSpPr>
            <p:grpSpPr bwMode="auto">
              <a:xfrm>
                <a:off x="11005869" y="3780396"/>
                <a:ext cx="783219" cy="559442"/>
                <a:chOff x="1558" y="530"/>
                <a:chExt cx="4564" cy="3260"/>
              </a:xfrm>
              <a:solidFill>
                <a:schemeClr val="bg1"/>
              </a:solidFill>
            </p:grpSpPr>
            <p:sp>
              <p:nvSpPr>
                <p:cNvPr id="11" name="Rectangle 5"/>
                <p:cNvSpPr>
                  <a:spLocks noChangeArrowheads="1"/>
                </p:cNvSpPr>
                <p:nvPr/>
              </p:nvSpPr>
              <p:spPr bwMode="auto">
                <a:xfrm>
                  <a:off x="1948" y="871"/>
                  <a:ext cx="980" cy="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2" name="Rectangle 6"/>
                <p:cNvSpPr>
                  <a:spLocks noChangeArrowheads="1"/>
                </p:cNvSpPr>
                <p:nvPr/>
              </p:nvSpPr>
              <p:spPr bwMode="auto">
                <a:xfrm>
                  <a:off x="3361" y="871"/>
                  <a:ext cx="979" cy="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3" name="Rectangle 7"/>
                <p:cNvSpPr>
                  <a:spLocks noChangeArrowheads="1"/>
                </p:cNvSpPr>
                <p:nvPr/>
              </p:nvSpPr>
              <p:spPr bwMode="auto">
                <a:xfrm>
                  <a:off x="4773" y="871"/>
                  <a:ext cx="980" cy="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5" name="Rectangle 8"/>
                <p:cNvSpPr>
                  <a:spLocks noChangeArrowheads="1"/>
                </p:cNvSpPr>
                <p:nvPr/>
              </p:nvSpPr>
              <p:spPr bwMode="auto">
                <a:xfrm>
                  <a:off x="3361" y="2256"/>
                  <a:ext cx="979" cy="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8" name="Rectangle 9"/>
                <p:cNvSpPr>
                  <a:spLocks noChangeArrowheads="1"/>
                </p:cNvSpPr>
                <p:nvPr/>
              </p:nvSpPr>
              <p:spPr bwMode="auto">
                <a:xfrm>
                  <a:off x="4773" y="2256"/>
                  <a:ext cx="980" cy="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9" name="Freeform 10"/>
                <p:cNvSpPr>
                  <a:spLocks/>
                </p:cNvSpPr>
                <p:nvPr/>
              </p:nvSpPr>
              <p:spPr bwMode="auto">
                <a:xfrm>
                  <a:off x="3361" y="1922"/>
                  <a:ext cx="170" cy="163"/>
                </a:xfrm>
                <a:custGeom>
                  <a:avLst/>
                  <a:gdLst>
                    <a:gd name="T0" fmla="*/ 85 w 170"/>
                    <a:gd name="T1" fmla="*/ 0 h 163"/>
                    <a:gd name="T2" fmla="*/ 113 w 170"/>
                    <a:gd name="T3" fmla="*/ 57 h 163"/>
                    <a:gd name="T4" fmla="*/ 170 w 170"/>
                    <a:gd name="T5" fmla="*/ 64 h 163"/>
                    <a:gd name="T6" fmla="*/ 128 w 170"/>
                    <a:gd name="T7" fmla="*/ 107 h 163"/>
                    <a:gd name="T8" fmla="*/ 135 w 170"/>
                    <a:gd name="T9" fmla="*/ 163 h 163"/>
                    <a:gd name="T10" fmla="*/ 85 w 170"/>
                    <a:gd name="T11" fmla="*/ 135 h 163"/>
                    <a:gd name="T12" fmla="*/ 28 w 170"/>
                    <a:gd name="T13" fmla="*/ 163 h 163"/>
                    <a:gd name="T14" fmla="*/ 43 w 170"/>
                    <a:gd name="T15" fmla="*/ 107 h 163"/>
                    <a:gd name="T16" fmla="*/ 0 w 170"/>
                    <a:gd name="T17" fmla="*/ 64 h 163"/>
                    <a:gd name="T18" fmla="*/ 57 w 170"/>
                    <a:gd name="T19" fmla="*/ 57 h 163"/>
                    <a:gd name="T20" fmla="*/ 85 w 170"/>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163">
                      <a:moveTo>
                        <a:pt x="85" y="0"/>
                      </a:moveTo>
                      <a:lnTo>
                        <a:pt x="113" y="57"/>
                      </a:lnTo>
                      <a:lnTo>
                        <a:pt x="170" y="64"/>
                      </a:lnTo>
                      <a:lnTo>
                        <a:pt x="128" y="107"/>
                      </a:lnTo>
                      <a:lnTo>
                        <a:pt x="135" y="163"/>
                      </a:lnTo>
                      <a:lnTo>
                        <a:pt x="85" y="135"/>
                      </a:lnTo>
                      <a:lnTo>
                        <a:pt x="28" y="163"/>
                      </a:lnTo>
                      <a:lnTo>
                        <a:pt x="43" y="107"/>
                      </a:lnTo>
                      <a:lnTo>
                        <a:pt x="0" y="64"/>
                      </a:lnTo>
                      <a:lnTo>
                        <a:pt x="57" y="57"/>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20" name="Freeform 11"/>
                <p:cNvSpPr>
                  <a:spLocks/>
                </p:cNvSpPr>
                <p:nvPr/>
              </p:nvSpPr>
              <p:spPr bwMode="auto">
                <a:xfrm>
                  <a:off x="3787" y="1922"/>
                  <a:ext cx="177" cy="163"/>
                </a:xfrm>
                <a:custGeom>
                  <a:avLst/>
                  <a:gdLst>
                    <a:gd name="T0" fmla="*/ 92 w 177"/>
                    <a:gd name="T1" fmla="*/ 0 h 163"/>
                    <a:gd name="T2" fmla="*/ 113 w 177"/>
                    <a:gd name="T3" fmla="*/ 57 h 163"/>
                    <a:gd name="T4" fmla="*/ 177 w 177"/>
                    <a:gd name="T5" fmla="*/ 64 h 163"/>
                    <a:gd name="T6" fmla="*/ 135 w 177"/>
                    <a:gd name="T7" fmla="*/ 107 h 163"/>
                    <a:gd name="T8" fmla="*/ 142 w 177"/>
                    <a:gd name="T9" fmla="*/ 163 h 163"/>
                    <a:gd name="T10" fmla="*/ 92 w 177"/>
                    <a:gd name="T11" fmla="*/ 135 h 163"/>
                    <a:gd name="T12" fmla="*/ 35 w 177"/>
                    <a:gd name="T13" fmla="*/ 163 h 163"/>
                    <a:gd name="T14" fmla="*/ 49 w 177"/>
                    <a:gd name="T15" fmla="*/ 107 h 163"/>
                    <a:gd name="T16" fmla="*/ 0 w 177"/>
                    <a:gd name="T17" fmla="*/ 64 h 163"/>
                    <a:gd name="T18" fmla="*/ 64 w 177"/>
                    <a:gd name="T19" fmla="*/ 57 h 163"/>
                    <a:gd name="T20" fmla="*/ 92 w 177"/>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7" h="163">
                      <a:moveTo>
                        <a:pt x="92" y="0"/>
                      </a:moveTo>
                      <a:lnTo>
                        <a:pt x="113" y="57"/>
                      </a:lnTo>
                      <a:lnTo>
                        <a:pt x="177" y="64"/>
                      </a:lnTo>
                      <a:lnTo>
                        <a:pt x="135" y="107"/>
                      </a:lnTo>
                      <a:lnTo>
                        <a:pt x="142" y="163"/>
                      </a:lnTo>
                      <a:lnTo>
                        <a:pt x="92" y="135"/>
                      </a:lnTo>
                      <a:lnTo>
                        <a:pt x="35" y="163"/>
                      </a:lnTo>
                      <a:lnTo>
                        <a:pt x="49" y="107"/>
                      </a:lnTo>
                      <a:lnTo>
                        <a:pt x="0" y="64"/>
                      </a:lnTo>
                      <a:lnTo>
                        <a:pt x="64" y="57"/>
                      </a:lnTo>
                      <a:lnTo>
                        <a:pt x="9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21" name="Freeform 12"/>
                <p:cNvSpPr>
                  <a:spLocks/>
                </p:cNvSpPr>
                <p:nvPr/>
              </p:nvSpPr>
              <p:spPr bwMode="auto">
                <a:xfrm>
                  <a:off x="3574" y="1922"/>
                  <a:ext cx="170" cy="163"/>
                </a:xfrm>
                <a:custGeom>
                  <a:avLst/>
                  <a:gdLst>
                    <a:gd name="T0" fmla="*/ 85 w 170"/>
                    <a:gd name="T1" fmla="*/ 0 h 163"/>
                    <a:gd name="T2" fmla="*/ 113 w 170"/>
                    <a:gd name="T3" fmla="*/ 57 h 163"/>
                    <a:gd name="T4" fmla="*/ 170 w 170"/>
                    <a:gd name="T5" fmla="*/ 64 h 163"/>
                    <a:gd name="T6" fmla="*/ 128 w 170"/>
                    <a:gd name="T7" fmla="*/ 107 h 163"/>
                    <a:gd name="T8" fmla="*/ 142 w 170"/>
                    <a:gd name="T9" fmla="*/ 163 h 163"/>
                    <a:gd name="T10" fmla="*/ 85 w 170"/>
                    <a:gd name="T11" fmla="*/ 135 h 163"/>
                    <a:gd name="T12" fmla="*/ 35 w 170"/>
                    <a:gd name="T13" fmla="*/ 163 h 163"/>
                    <a:gd name="T14" fmla="*/ 42 w 170"/>
                    <a:gd name="T15" fmla="*/ 107 h 163"/>
                    <a:gd name="T16" fmla="*/ 0 w 170"/>
                    <a:gd name="T17" fmla="*/ 64 h 163"/>
                    <a:gd name="T18" fmla="*/ 57 w 170"/>
                    <a:gd name="T19" fmla="*/ 57 h 163"/>
                    <a:gd name="T20" fmla="*/ 85 w 170"/>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163">
                      <a:moveTo>
                        <a:pt x="85" y="0"/>
                      </a:moveTo>
                      <a:lnTo>
                        <a:pt x="113" y="57"/>
                      </a:lnTo>
                      <a:lnTo>
                        <a:pt x="170" y="64"/>
                      </a:lnTo>
                      <a:lnTo>
                        <a:pt x="128" y="107"/>
                      </a:lnTo>
                      <a:lnTo>
                        <a:pt x="142" y="163"/>
                      </a:lnTo>
                      <a:lnTo>
                        <a:pt x="85" y="135"/>
                      </a:lnTo>
                      <a:lnTo>
                        <a:pt x="35" y="163"/>
                      </a:lnTo>
                      <a:lnTo>
                        <a:pt x="42" y="107"/>
                      </a:lnTo>
                      <a:lnTo>
                        <a:pt x="0" y="64"/>
                      </a:lnTo>
                      <a:lnTo>
                        <a:pt x="57" y="57"/>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22" name="Freeform 13"/>
                <p:cNvSpPr>
                  <a:spLocks/>
                </p:cNvSpPr>
                <p:nvPr/>
              </p:nvSpPr>
              <p:spPr bwMode="auto">
                <a:xfrm>
                  <a:off x="4773" y="1922"/>
                  <a:ext cx="171" cy="163"/>
                </a:xfrm>
                <a:custGeom>
                  <a:avLst/>
                  <a:gdLst>
                    <a:gd name="T0" fmla="*/ 86 w 171"/>
                    <a:gd name="T1" fmla="*/ 0 h 163"/>
                    <a:gd name="T2" fmla="*/ 107 w 171"/>
                    <a:gd name="T3" fmla="*/ 57 h 163"/>
                    <a:gd name="T4" fmla="*/ 171 w 171"/>
                    <a:gd name="T5" fmla="*/ 64 h 163"/>
                    <a:gd name="T6" fmla="*/ 128 w 171"/>
                    <a:gd name="T7" fmla="*/ 107 h 163"/>
                    <a:gd name="T8" fmla="*/ 135 w 171"/>
                    <a:gd name="T9" fmla="*/ 163 h 163"/>
                    <a:gd name="T10" fmla="*/ 86 w 171"/>
                    <a:gd name="T11" fmla="*/ 135 h 163"/>
                    <a:gd name="T12" fmla="*/ 29 w 171"/>
                    <a:gd name="T13" fmla="*/ 163 h 163"/>
                    <a:gd name="T14" fmla="*/ 43 w 171"/>
                    <a:gd name="T15" fmla="*/ 107 h 163"/>
                    <a:gd name="T16" fmla="*/ 0 w 171"/>
                    <a:gd name="T17" fmla="*/ 64 h 163"/>
                    <a:gd name="T18" fmla="*/ 57 w 171"/>
                    <a:gd name="T19" fmla="*/ 57 h 163"/>
                    <a:gd name="T20" fmla="*/ 86 w 171"/>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1" h="163">
                      <a:moveTo>
                        <a:pt x="86" y="0"/>
                      </a:moveTo>
                      <a:lnTo>
                        <a:pt x="107" y="57"/>
                      </a:lnTo>
                      <a:lnTo>
                        <a:pt x="171" y="64"/>
                      </a:lnTo>
                      <a:lnTo>
                        <a:pt x="128" y="107"/>
                      </a:lnTo>
                      <a:lnTo>
                        <a:pt x="135" y="163"/>
                      </a:lnTo>
                      <a:lnTo>
                        <a:pt x="86" y="135"/>
                      </a:lnTo>
                      <a:lnTo>
                        <a:pt x="29" y="163"/>
                      </a:lnTo>
                      <a:lnTo>
                        <a:pt x="43" y="107"/>
                      </a:lnTo>
                      <a:lnTo>
                        <a:pt x="0" y="64"/>
                      </a:lnTo>
                      <a:lnTo>
                        <a:pt x="57" y="57"/>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23" name="Freeform 14"/>
                <p:cNvSpPr>
                  <a:spLocks/>
                </p:cNvSpPr>
                <p:nvPr/>
              </p:nvSpPr>
              <p:spPr bwMode="auto">
                <a:xfrm>
                  <a:off x="5199" y="1922"/>
                  <a:ext cx="178" cy="163"/>
                </a:xfrm>
                <a:custGeom>
                  <a:avLst/>
                  <a:gdLst>
                    <a:gd name="T0" fmla="*/ 93 w 178"/>
                    <a:gd name="T1" fmla="*/ 0 h 163"/>
                    <a:gd name="T2" fmla="*/ 114 w 178"/>
                    <a:gd name="T3" fmla="*/ 57 h 163"/>
                    <a:gd name="T4" fmla="*/ 178 w 178"/>
                    <a:gd name="T5" fmla="*/ 64 h 163"/>
                    <a:gd name="T6" fmla="*/ 135 w 178"/>
                    <a:gd name="T7" fmla="*/ 107 h 163"/>
                    <a:gd name="T8" fmla="*/ 142 w 178"/>
                    <a:gd name="T9" fmla="*/ 163 h 163"/>
                    <a:gd name="T10" fmla="*/ 93 w 178"/>
                    <a:gd name="T11" fmla="*/ 135 h 163"/>
                    <a:gd name="T12" fmla="*/ 36 w 178"/>
                    <a:gd name="T13" fmla="*/ 163 h 163"/>
                    <a:gd name="T14" fmla="*/ 43 w 178"/>
                    <a:gd name="T15" fmla="*/ 107 h 163"/>
                    <a:gd name="T16" fmla="*/ 0 w 178"/>
                    <a:gd name="T17" fmla="*/ 64 h 163"/>
                    <a:gd name="T18" fmla="*/ 64 w 178"/>
                    <a:gd name="T19" fmla="*/ 57 h 163"/>
                    <a:gd name="T20" fmla="*/ 93 w 178"/>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163">
                      <a:moveTo>
                        <a:pt x="93" y="0"/>
                      </a:moveTo>
                      <a:lnTo>
                        <a:pt x="114" y="57"/>
                      </a:lnTo>
                      <a:lnTo>
                        <a:pt x="178" y="64"/>
                      </a:lnTo>
                      <a:lnTo>
                        <a:pt x="135" y="107"/>
                      </a:lnTo>
                      <a:lnTo>
                        <a:pt x="142" y="163"/>
                      </a:lnTo>
                      <a:lnTo>
                        <a:pt x="93" y="135"/>
                      </a:lnTo>
                      <a:lnTo>
                        <a:pt x="36" y="163"/>
                      </a:lnTo>
                      <a:lnTo>
                        <a:pt x="43" y="107"/>
                      </a:lnTo>
                      <a:lnTo>
                        <a:pt x="0" y="64"/>
                      </a:lnTo>
                      <a:lnTo>
                        <a:pt x="64" y="57"/>
                      </a:lnTo>
                      <a:lnTo>
                        <a:pt x="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24" name="Freeform 15"/>
                <p:cNvSpPr>
                  <a:spLocks/>
                </p:cNvSpPr>
                <p:nvPr/>
              </p:nvSpPr>
              <p:spPr bwMode="auto">
                <a:xfrm>
                  <a:off x="5405" y="1922"/>
                  <a:ext cx="170" cy="163"/>
                </a:xfrm>
                <a:custGeom>
                  <a:avLst/>
                  <a:gdLst>
                    <a:gd name="T0" fmla="*/ 85 w 170"/>
                    <a:gd name="T1" fmla="*/ 0 h 163"/>
                    <a:gd name="T2" fmla="*/ 114 w 170"/>
                    <a:gd name="T3" fmla="*/ 57 h 163"/>
                    <a:gd name="T4" fmla="*/ 170 w 170"/>
                    <a:gd name="T5" fmla="*/ 64 h 163"/>
                    <a:gd name="T6" fmla="*/ 128 w 170"/>
                    <a:gd name="T7" fmla="*/ 107 h 163"/>
                    <a:gd name="T8" fmla="*/ 135 w 170"/>
                    <a:gd name="T9" fmla="*/ 163 h 163"/>
                    <a:gd name="T10" fmla="*/ 85 w 170"/>
                    <a:gd name="T11" fmla="*/ 135 h 163"/>
                    <a:gd name="T12" fmla="*/ 29 w 170"/>
                    <a:gd name="T13" fmla="*/ 163 h 163"/>
                    <a:gd name="T14" fmla="*/ 43 w 170"/>
                    <a:gd name="T15" fmla="*/ 107 h 163"/>
                    <a:gd name="T16" fmla="*/ 0 w 170"/>
                    <a:gd name="T17" fmla="*/ 64 h 163"/>
                    <a:gd name="T18" fmla="*/ 57 w 170"/>
                    <a:gd name="T19" fmla="*/ 57 h 163"/>
                    <a:gd name="T20" fmla="*/ 85 w 170"/>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163">
                      <a:moveTo>
                        <a:pt x="85" y="0"/>
                      </a:moveTo>
                      <a:lnTo>
                        <a:pt x="114" y="57"/>
                      </a:lnTo>
                      <a:lnTo>
                        <a:pt x="170" y="64"/>
                      </a:lnTo>
                      <a:lnTo>
                        <a:pt x="128" y="107"/>
                      </a:lnTo>
                      <a:lnTo>
                        <a:pt x="135" y="163"/>
                      </a:lnTo>
                      <a:lnTo>
                        <a:pt x="85" y="135"/>
                      </a:lnTo>
                      <a:lnTo>
                        <a:pt x="29" y="163"/>
                      </a:lnTo>
                      <a:lnTo>
                        <a:pt x="43" y="107"/>
                      </a:lnTo>
                      <a:lnTo>
                        <a:pt x="0" y="64"/>
                      </a:lnTo>
                      <a:lnTo>
                        <a:pt x="57" y="57"/>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25" name="Freeform 16"/>
                <p:cNvSpPr>
                  <a:spLocks/>
                </p:cNvSpPr>
                <p:nvPr/>
              </p:nvSpPr>
              <p:spPr bwMode="auto">
                <a:xfrm>
                  <a:off x="4986" y="1922"/>
                  <a:ext cx="171" cy="163"/>
                </a:xfrm>
                <a:custGeom>
                  <a:avLst/>
                  <a:gdLst>
                    <a:gd name="T0" fmla="*/ 86 w 171"/>
                    <a:gd name="T1" fmla="*/ 0 h 163"/>
                    <a:gd name="T2" fmla="*/ 114 w 171"/>
                    <a:gd name="T3" fmla="*/ 57 h 163"/>
                    <a:gd name="T4" fmla="*/ 171 w 171"/>
                    <a:gd name="T5" fmla="*/ 64 h 163"/>
                    <a:gd name="T6" fmla="*/ 128 w 171"/>
                    <a:gd name="T7" fmla="*/ 107 h 163"/>
                    <a:gd name="T8" fmla="*/ 142 w 171"/>
                    <a:gd name="T9" fmla="*/ 163 h 163"/>
                    <a:gd name="T10" fmla="*/ 86 w 171"/>
                    <a:gd name="T11" fmla="*/ 135 h 163"/>
                    <a:gd name="T12" fmla="*/ 36 w 171"/>
                    <a:gd name="T13" fmla="*/ 163 h 163"/>
                    <a:gd name="T14" fmla="*/ 43 w 171"/>
                    <a:gd name="T15" fmla="*/ 107 h 163"/>
                    <a:gd name="T16" fmla="*/ 0 w 171"/>
                    <a:gd name="T17" fmla="*/ 64 h 163"/>
                    <a:gd name="T18" fmla="*/ 57 w 171"/>
                    <a:gd name="T19" fmla="*/ 57 h 163"/>
                    <a:gd name="T20" fmla="*/ 86 w 171"/>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1" h="163">
                      <a:moveTo>
                        <a:pt x="86" y="0"/>
                      </a:moveTo>
                      <a:lnTo>
                        <a:pt x="114" y="57"/>
                      </a:lnTo>
                      <a:lnTo>
                        <a:pt x="171" y="64"/>
                      </a:lnTo>
                      <a:lnTo>
                        <a:pt x="128" y="107"/>
                      </a:lnTo>
                      <a:lnTo>
                        <a:pt x="142" y="163"/>
                      </a:lnTo>
                      <a:lnTo>
                        <a:pt x="86" y="135"/>
                      </a:lnTo>
                      <a:lnTo>
                        <a:pt x="36" y="163"/>
                      </a:lnTo>
                      <a:lnTo>
                        <a:pt x="43" y="107"/>
                      </a:lnTo>
                      <a:lnTo>
                        <a:pt x="0" y="64"/>
                      </a:lnTo>
                      <a:lnTo>
                        <a:pt x="57" y="57"/>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26" name="Freeform 17"/>
                <p:cNvSpPr>
                  <a:spLocks/>
                </p:cNvSpPr>
                <p:nvPr/>
              </p:nvSpPr>
              <p:spPr bwMode="auto">
                <a:xfrm>
                  <a:off x="3361" y="3321"/>
                  <a:ext cx="170" cy="164"/>
                </a:xfrm>
                <a:custGeom>
                  <a:avLst/>
                  <a:gdLst>
                    <a:gd name="T0" fmla="*/ 85 w 170"/>
                    <a:gd name="T1" fmla="*/ 0 h 164"/>
                    <a:gd name="T2" fmla="*/ 113 w 170"/>
                    <a:gd name="T3" fmla="*/ 50 h 164"/>
                    <a:gd name="T4" fmla="*/ 170 w 170"/>
                    <a:gd name="T5" fmla="*/ 64 h 164"/>
                    <a:gd name="T6" fmla="*/ 128 w 170"/>
                    <a:gd name="T7" fmla="*/ 100 h 164"/>
                    <a:gd name="T8" fmla="*/ 135 w 170"/>
                    <a:gd name="T9" fmla="*/ 164 h 164"/>
                    <a:gd name="T10" fmla="*/ 85 w 170"/>
                    <a:gd name="T11" fmla="*/ 135 h 164"/>
                    <a:gd name="T12" fmla="*/ 28 w 170"/>
                    <a:gd name="T13" fmla="*/ 164 h 164"/>
                    <a:gd name="T14" fmla="*/ 43 w 170"/>
                    <a:gd name="T15" fmla="*/ 100 h 164"/>
                    <a:gd name="T16" fmla="*/ 0 w 170"/>
                    <a:gd name="T17" fmla="*/ 64 h 164"/>
                    <a:gd name="T18" fmla="*/ 57 w 170"/>
                    <a:gd name="T19" fmla="*/ 50 h 164"/>
                    <a:gd name="T20" fmla="*/ 85 w 170"/>
                    <a:gd name="T2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164">
                      <a:moveTo>
                        <a:pt x="85" y="0"/>
                      </a:moveTo>
                      <a:lnTo>
                        <a:pt x="113" y="50"/>
                      </a:lnTo>
                      <a:lnTo>
                        <a:pt x="170" y="64"/>
                      </a:lnTo>
                      <a:lnTo>
                        <a:pt x="128" y="100"/>
                      </a:lnTo>
                      <a:lnTo>
                        <a:pt x="135" y="164"/>
                      </a:lnTo>
                      <a:lnTo>
                        <a:pt x="85" y="135"/>
                      </a:lnTo>
                      <a:lnTo>
                        <a:pt x="28" y="164"/>
                      </a:lnTo>
                      <a:lnTo>
                        <a:pt x="43" y="100"/>
                      </a:lnTo>
                      <a:lnTo>
                        <a:pt x="0" y="64"/>
                      </a:lnTo>
                      <a:lnTo>
                        <a:pt x="57" y="50"/>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27" name="Freeform 18"/>
                <p:cNvSpPr>
                  <a:spLocks/>
                </p:cNvSpPr>
                <p:nvPr/>
              </p:nvSpPr>
              <p:spPr bwMode="auto">
                <a:xfrm>
                  <a:off x="3787" y="3321"/>
                  <a:ext cx="177" cy="164"/>
                </a:xfrm>
                <a:custGeom>
                  <a:avLst/>
                  <a:gdLst>
                    <a:gd name="T0" fmla="*/ 92 w 177"/>
                    <a:gd name="T1" fmla="*/ 0 h 164"/>
                    <a:gd name="T2" fmla="*/ 113 w 177"/>
                    <a:gd name="T3" fmla="*/ 50 h 164"/>
                    <a:gd name="T4" fmla="*/ 177 w 177"/>
                    <a:gd name="T5" fmla="*/ 64 h 164"/>
                    <a:gd name="T6" fmla="*/ 135 w 177"/>
                    <a:gd name="T7" fmla="*/ 100 h 164"/>
                    <a:gd name="T8" fmla="*/ 142 w 177"/>
                    <a:gd name="T9" fmla="*/ 164 h 164"/>
                    <a:gd name="T10" fmla="*/ 92 w 177"/>
                    <a:gd name="T11" fmla="*/ 135 h 164"/>
                    <a:gd name="T12" fmla="*/ 35 w 177"/>
                    <a:gd name="T13" fmla="*/ 164 h 164"/>
                    <a:gd name="T14" fmla="*/ 49 w 177"/>
                    <a:gd name="T15" fmla="*/ 100 h 164"/>
                    <a:gd name="T16" fmla="*/ 0 w 177"/>
                    <a:gd name="T17" fmla="*/ 64 h 164"/>
                    <a:gd name="T18" fmla="*/ 64 w 177"/>
                    <a:gd name="T19" fmla="*/ 50 h 164"/>
                    <a:gd name="T20" fmla="*/ 92 w 177"/>
                    <a:gd name="T2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7" h="164">
                      <a:moveTo>
                        <a:pt x="92" y="0"/>
                      </a:moveTo>
                      <a:lnTo>
                        <a:pt x="113" y="50"/>
                      </a:lnTo>
                      <a:lnTo>
                        <a:pt x="177" y="64"/>
                      </a:lnTo>
                      <a:lnTo>
                        <a:pt x="135" y="100"/>
                      </a:lnTo>
                      <a:lnTo>
                        <a:pt x="142" y="164"/>
                      </a:lnTo>
                      <a:lnTo>
                        <a:pt x="92" y="135"/>
                      </a:lnTo>
                      <a:lnTo>
                        <a:pt x="35" y="164"/>
                      </a:lnTo>
                      <a:lnTo>
                        <a:pt x="49" y="100"/>
                      </a:lnTo>
                      <a:lnTo>
                        <a:pt x="0" y="64"/>
                      </a:lnTo>
                      <a:lnTo>
                        <a:pt x="64" y="50"/>
                      </a:lnTo>
                      <a:lnTo>
                        <a:pt x="9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28" name="Freeform 19"/>
                <p:cNvSpPr>
                  <a:spLocks/>
                </p:cNvSpPr>
                <p:nvPr/>
              </p:nvSpPr>
              <p:spPr bwMode="auto">
                <a:xfrm>
                  <a:off x="3574" y="3321"/>
                  <a:ext cx="170" cy="164"/>
                </a:xfrm>
                <a:custGeom>
                  <a:avLst/>
                  <a:gdLst>
                    <a:gd name="T0" fmla="*/ 85 w 170"/>
                    <a:gd name="T1" fmla="*/ 0 h 164"/>
                    <a:gd name="T2" fmla="*/ 113 w 170"/>
                    <a:gd name="T3" fmla="*/ 50 h 164"/>
                    <a:gd name="T4" fmla="*/ 170 w 170"/>
                    <a:gd name="T5" fmla="*/ 64 h 164"/>
                    <a:gd name="T6" fmla="*/ 128 w 170"/>
                    <a:gd name="T7" fmla="*/ 100 h 164"/>
                    <a:gd name="T8" fmla="*/ 142 w 170"/>
                    <a:gd name="T9" fmla="*/ 164 h 164"/>
                    <a:gd name="T10" fmla="*/ 85 w 170"/>
                    <a:gd name="T11" fmla="*/ 135 h 164"/>
                    <a:gd name="T12" fmla="*/ 35 w 170"/>
                    <a:gd name="T13" fmla="*/ 164 h 164"/>
                    <a:gd name="T14" fmla="*/ 42 w 170"/>
                    <a:gd name="T15" fmla="*/ 100 h 164"/>
                    <a:gd name="T16" fmla="*/ 0 w 170"/>
                    <a:gd name="T17" fmla="*/ 64 h 164"/>
                    <a:gd name="T18" fmla="*/ 57 w 170"/>
                    <a:gd name="T19" fmla="*/ 50 h 164"/>
                    <a:gd name="T20" fmla="*/ 85 w 170"/>
                    <a:gd name="T2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164">
                      <a:moveTo>
                        <a:pt x="85" y="0"/>
                      </a:moveTo>
                      <a:lnTo>
                        <a:pt x="113" y="50"/>
                      </a:lnTo>
                      <a:lnTo>
                        <a:pt x="170" y="64"/>
                      </a:lnTo>
                      <a:lnTo>
                        <a:pt x="128" y="100"/>
                      </a:lnTo>
                      <a:lnTo>
                        <a:pt x="142" y="164"/>
                      </a:lnTo>
                      <a:lnTo>
                        <a:pt x="85" y="135"/>
                      </a:lnTo>
                      <a:lnTo>
                        <a:pt x="35" y="164"/>
                      </a:lnTo>
                      <a:lnTo>
                        <a:pt x="42" y="100"/>
                      </a:lnTo>
                      <a:lnTo>
                        <a:pt x="0" y="64"/>
                      </a:lnTo>
                      <a:lnTo>
                        <a:pt x="57" y="50"/>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29" name="Freeform 20"/>
                <p:cNvSpPr>
                  <a:spLocks/>
                </p:cNvSpPr>
                <p:nvPr/>
              </p:nvSpPr>
              <p:spPr bwMode="auto">
                <a:xfrm>
                  <a:off x="1948" y="2760"/>
                  <a:ext cx="171" cy="163"/>
                </a:xfrm>
                <a:custGeom>
                  <a:avLst/>
                  <a:gdLst>
                    <a:gd name="T0" fmla="*/ 86 w 171"/>
                    <a:gd name="T1" fmla="*/ 0 h 163"/>
                    <a:gd name="T2" fmla="*/ 114 w 171"/>
                    <a:gd name="T3" fmla="*/ 50 h 163"/>
                    <a:gd name="T4" fmla="*/ 171 w 171"/>
                    <a:gd name="T5" fmla="*/ 57 h 163"/>
                    <a:gd name="T6" fmla="*/ 128 w 171"/>
                    <a:gd name="T7" fmla="*/ 100 h 163"/>
                    <a:gd name="T8" fmla="*/ 135 w 171"/>
                    <a:gd name="T9" fmla="*/ 163 h 163"/>
                    <a:gd name="T10" fmla="*/ 86 w 171"/>
                    <a:gd name="T11" fmla="*/ 135 h 163"/>
                    <a:gd name="T12" fmla="*/ 29 w 171"/>
                    <a:gd name="T13" fmla="*/ 163 h 163"/>
                    <a:gd name="T14" fmla="*/ 43 w 171"/>
                    <a:gd name="T15" fmla="*/ 100 h 163"/>
                    <a:gd name="T16" fmla="*/ 0 w 171"/>
                    <a:gd name="T17" fmla="*/ 57 h 163"/>
                    <a:gd name="T18" fmla="*/ 57 w 171"/>
                    <a:gd name="T19" fmla="*/ 50 h 163"/>
                    <a:gd name="T20" fmla="*/ 86 w 171"/>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1" h="163">
                      <a:moveTo>
                        <a:pt x="86" y="0"/>
                      </a:moveTo>
                      <a:lnTo>
                        <a:pt x="114" y="50"/>
                      </a:lnTo>
                      <a:lnTo>
                        <a:pt x="171" y="57"/>
                      </a:lnTo>
                      <a:lnTo>
                        <a:pt x="128" y="100"/>
                      </a:lnTo>
                      <a:lnTo>
                        <a:pt x="135" y="163"/>
                      </a:lnTo>
                      <a:lnTo>
                        <a:pt x="86" y="135"/>
                      </a:lnTo>
                      <a:lnTo>
                        <a:pt x="29" y="163"/>
                      </a:lnTo>
                      <a:lnTo>
                        <a:pt x="43" y="100"/>
                      </a:lnTo>
                      <a:lnTo>
                        <a:pt x="0" y="57"/>
                      </a:lnTo>
                      <a:lnTo>
                        <a:pt x="57" y="50"/>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30" name="Freeform 21"/>
                <p:cNvSpPr>
                  <a:spLocks/>
                </p:cNvSpPr>
                <p:nvPr/>
              </p:nvSpPr>
              <p:spPr bwMode="auto">
                <a:xfrm>
                  <a:off x="2381" y="2760"/>
                  <a:ext cx="171" cy="163"/>
                </a:xfrm>
                <a:custGeom>
                  <a:avLst/>
                  <a:gdLst>
                    <a:gd name="T0" fmla="*/ 86 w 171"/>
                    <a:gd name="T1" fmla="*/ 0 h 163"/>
                    <a:gd name="T2" fmla="*/ 107 w 171"/>
                    <a:gd name="T3" fmla="*/ 50 h 163"/>
                    <a:gd name="T4" fmla="*/ 171 w 171"/>
                    <a:gd name="T5" fmla="*/ 57 h 163"/>
                    <a:gd name="T6" fmla="*/ 128 w 171"/>
                    <a:gd name="T7" fmla="*/ 100 h 163"/>
                    <a:gd name="T8" fmla="*/ 135 w 171"/>
                    <a:gd name="T9" fmla="*/ 163 h 163"/>
                    <a:gd name="T10" fmla="*/ 86 w 171"/>
                    <a:gd name="T11" fmla="*/ 135 h 163"/>
                    <a:gd name="T12" fmla="*/ 29 w 171"/>
                    <a:gd name="T13" fmla="*/ 163 h 163"/>
                    <a:gd name="T14" fmla="*/ 43 w 171"/>
                    <a:gd name="T15" fmla="*/ 100 h 163"/>
                    <a:gd name="T16" fmla="*/ 0 w 171"/>
                    <a:gd name="T17" fmla="*/ 57 h 163"/>
                    <a:gd name="T18" fmla="*/ 57 w 171"/>
                    <a:gd name="T19" fmla="*/ 50 h 163"/>
                    <a:gd name="T20" fmla="*/ 86 w 171"/>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1" h="163">
                      <a:moveTo>
                        <a:pt x="86" y="0"/>
                      </a:moveTo>
                      <a:lnTo>
                        <a:pt x="107" y="50"/>
                      </a:lnTo>
                      <a:lnTo>
                        <a:pt x="171" y="57"/>
                      </a:lnTo>
                      <a:lnTo>
                        <a:pt x="128" y="100"/>
                      </a:lnTo>
                      <a:lnTo>
                        <a:pt x="135" y="163"/>
                      </a:lnTo>
                      <a:lnTo>
                        <a:pt x="86" y="135"/>
                      </a:lnTo>
                      <a:lnTo>
                        <a:pt x="29" y="163"/>
                      </a:lnTo>
                      <a:lnTo>
                        <a:pt x="43" y="100"/>
                      </a:lnTo>
                      <a:lnTo>
                        <a:pt x="0" y="57"/>
                      </a:lnTo>
                      <a:lnTo>
                        <a:pt x="57" y="50"/>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31" name="Freeform 22"/>
                <p:cNvSpPr>
                  <a:spLocks/>
                </p:cNvSpPr>
                <p:nvPr/>
              </p:nvSpPr>
              <p:spPr bwMode="auto">
                <a:xfrm>
                  <a:off x="2161" y="2760"/>
                  <a:ext cx="171" cy="163"/>
                </a:xfrm>
                <a:custGeom>
                  <a:avLst/>
                  <a:gdLst>
                    <a:gd name="T0" fmla="*/ 86 w 171"/>
                    <a:gd name="T1" fmla="*/ 0 h 163"/>
                    <a:gd name="T2" fmla="*/ 114 w 171"/>
                    <a:gd name="T3" fmla="*/ 50 h 163"/>
                    <a:gd name="T4" fmla="*/ 171 w 171"/>
                    <a:gd name="T5" fmla="*/ 57 h 163"/>
                    <a:gd name="T6" fmla="*/ 128 w 171"/>
                    <a:gd name="T7" fmla="*/ 100 h 163"/>
                    <a:gd name="T8" fmla="*/ 142 w 171"/>
                    <a:gd name="T9" fmla="*/ 163 h 163"/>
                    <a:gd name="T10" fmla="*/ 86 w 171"/>
                    <a:gd name="T11" fmla="*/ 135 h 163"/>
                    <a:gd name="T12" fmla="*/ 36 w 171"/>
                    <a:gd name="T13" fmla="*/ 163 h 163"/>
                    <a:gd name="T14" fmla="*/ 43 w 171"/>
                    <a:gd name="T15" fmla="*/ 100 h 163"/>
                    <a:gd name="T16" fmla="*/ 0 w 171"/>
                    <a:gd name="T17" fmla="*/ 57 h 163"/>
                    <a:gd name="T18" fmla="*/ 64 w 171"/>
                    <a:gd name="T19" fmla="*/ 50 h 163"/>
                    <a:gd name="T20" fmla="*/ 86 w 171"/>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1" h="163">
                      <a:moveTo>
                        <a:pt x="86" y="0"/>
                      </a:moveTo>
                      <a:lnTo>
                        <a:pt x="114" y="50"/>
                      </a:lnTo>
                      <a:lnTo>
                        <a:pt x="171" y="57"/>
                      </a:lnTo>
                      <a:lnTo>
                        <a:pt x="128" y="100"/>
                      </a:lnTo>
                      <a:lnTo>
                        <a:pt x="142" y="163"/>
                      </a:lnTo>
                      <a:lnTo>
                        <a:pt x="86" y="135"/>
                      </a:lnTo>
                      <a:lnTo>
                        <a:pt x="36" y="163"/>
                      </a:lnTo>
                      <a:lnTo>
                        <a:pt x="43" y="100"/>
                      </a:lnTo>
                      <a:lnTo>
                        <a:pt x="0" y="57"/>
                      </a:lnTo>
                      <a:lnTo>
                        <a:pt x="64" y="50"/>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32" name="Freeform 23"/>
                <p:cNvSpPr>
                  <a:spLocks/>
                </p:cNvSpPr>
                <p:nvPr/>
              </p:nvSpPr>
              <p:spPr bwMode="auto">
                <a:xfrm>
                  <a:off x="4773" y="3321"/>
                  <a:ext cx="171" cy="164"/>
                </a:xfrm>
                <a:custGeom>
                  <a:avLst/>
                  <a:gdLst>
                    <a:gd name="T0" fmla="*/ 86 w 171"/>
                    <a:gd name="T1" fmla="*/ 0 h 164"/>
                    <a:gd name="T2" fmla="*/ 107 w 171"/>
                    <a:gd name="T3" fmla="*/ 50 h 164"/>
                    <a:gd name="T4" fmla="*/ 171 w 171"/>
                    <a:gd name="T5" fmla="*/ 64 h 164"/>
                    <a:gd name="T6" fmla="*/ 128 w 171"/>
                    <a:gd name="T7" fmla="*/ 100 h 164"/>
                    <a:gd name="T8" fmla="*/ 135 w 171"/>
                    <a:gd name="T9" fmla="*/ 164 h 164"/>
                    <a:gd name="T10" fmla="*/ 86 w 171"/>
                    <a:gd name="T11" fmla="*/ 135 h 164"/>
                    <a:gd name="T12" fmla="*/ 29 w 171"/>
                    <a:gd name="T13" fmla="*/ 164 h 164"/>
                    <a:gd name="T14" fmla="*/ 43 w 171"/>
                    <a:gd name="T15" fmla="*/ 100 h 164"/>
                    <a:gd name="T16" fmla="*/ 0 w 171"/>
                    <a:gd name="T17" fmla="*/ 64 h 164"/>
                    <a:gd name="T18" fmla="*/ 57 w 171"/>
                    <a:gd name="T19" fmla="*/ 50 h 164"/>
                    <a:gd name="T20" fmla="*/ 86 w 171"/>
                    <a:gd name="T2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1" h="164">
                      <a:moveTo>
                        <a:pt x="86" y="0"/>
                      </a:moveTo>
                      <a:lnTo>
                        <a:pt x="107" y="50"/>
                      </a:lnTo>
                      <a:lnTo>
                        <a:pt x="171" y="64"/>
                      </a:lnTo>
                      <a:lnTo>
                        <a:pt x="128" y="100"/>
                      </a:lnTo>
                      <a:lnTo>
                        <a:pt x="135" y="164"/>
                      </a:lnTo>
                      <a:lnTo>
                        <a:pt x="86" y="135"/>
                      </a:lnTo>
                      <a:lnTo>
                        <a:pt x="29" y="164"/>
                      </a:lnTo>
                      <a:lnTo>
                        <a:pt x="43" y="100"/>
                      </a:lnTo>
                      <a:lnTo>
                        <a:pt x="0" y="64"/>
                      </a:lnTo>
                      <a:lnTo>
                        <a:pt x="57" y="50"/>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34" name="Freeform 24"/>
                <p:cNvSpPr>
                  <a:spLocks/>
                </p:cNvSpPr>
                <p:nvPr/>
              </p:nvSpPr>
              <p:spPr bwMode="auto">
                <a:xfrm>
                  <a:off x="5199" y="3321"/>
                  <a:ext cx="178" cy="164"/>
                </a:xfrm>
                <a:custGeom>
                  <a:avLst/>
                  <a:gdLst>
                    <a:gd name="T0" fmla="*/ 93 w 178"/>
                    <a:gd name="T1" fmla="*/ 0 h 164"/>
                    <a:gd name="T2" fmla="*/ 114 w 178"/>
                    <a:gd name="T3" fmla="*/ 50 h 164"/>
                    <a:gd name="T4" fmla="*/ 178 w 178"/>
                    <a:gd name="T5" fmla="*/ 64 h 164"/>
                    <a:gd name="T6" fmla="*/ 135 w 178"/>
                    <a:gd name="T7" fmla="*/ 100 h 164"/>
                    <a:gd name="T8" fmla="*/ 142 w 178"/>
                    <a:gd name="T9" fmla="*/ 164 h 164"/>
                    <a:gd name="T10" fmla="*/ 93 w 178"/>
                    <a:gd name="T11" fmla="*/ 135 h 164"/>
                    <a:gd name="T12" fmla="*/ 36 w 178"/>
                    <a:gd name="T13" fmla="*/ 164 h 164"/>
                    <a:gd name="T14" fmla="*/ 43 w 178"/>
                    <a:gd name="T15" fmla="*/ 100 h 164"/>
                    <a:gd name="T16" fmla="*/ 0 w 178"/>
                    <a:gd name="T17" fmla="*/ 64 h 164"/>
                    <a:gd name="T18" fmla="*/ 64 w 178"/>
                    <a:gd name="T19" fmla="*/ 50 h 164"/>
                    <a:gd name="T20" fmla="*/ 93 w 178"/>
                    <a:gd name="T2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164">
                      <a:moveTo>
                        <a:pt x="93" y="0"/>
                      </a:moveTo>
                      <a:lnTo>
                        <a:pt x="114" y="50"/>
                      </a:lnTo>
                      <a:lnTo>
                        <a:pt x="178" y="64"/>
                      </a:lnTo>
                      <a:lnTo>
                        <a:pt x="135" y="100"/>
                      </a:lnTo>
                      <a:lnTo>
                        <a:pt x="142" y="164"/>
                      </a:lnTo>
                      <a:lnTo>
                        <a:pt x="93" y="135"/>
                      </a:lnTo>
                      <a:lnTo>
                        <a:pt x="36" y="164"/>
                      </a:lnTo>
                      <a:lnTo>
                        <a:pt x="43" y="100"/>
                      </a:lnTo>
                      <a:lnTo>
                        <a:pt x="0" y="64"/>
                      </a:lnTo>
                      <a:lnTo>
                        <a:pt x="64" y="50"/>
                      </a:lnTo>
                      <a:lnTo>
                        <a:pt x="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36" name="Freeform 25"/>
                <p:cNvSpPr>
                  <a:spLocks/>
                </p:cNvSpPr>
                <p:nvPr/>
              </p:nvSpPr>
              <p:spPr bwMode="auto">
                <a:xfrm>
                  <a:off x="4986" y="3321"/>
                  <a:ext cx="171" cy="164"/>
                </a:xfrm>
                <a:custGeom>
                  <a:avLst/>
                  <a:gdLst>
                    <a:gd name="T0" fmla="*/ 86 w 171"/>
                    <a:gd name="T1" fmla="*/ 0 h 164"/>
                    <a:gd name="T2" fmla="*/ 114 w 171"/>
                    <a:gd name="T3" fmla="*/ 50 h 164"/>
                    <a:gd name="T4" fmla="*/ 171 w 171"/>
                    <a:gd name="T5" fmla="*/ 64 h 164"/>
                    <a:gd name="T6" fmla="*/ 128 w 171"/>
                    <a:gd name="T7" fmla="*/ 100 h 164"/>
                    <a:gd name="T8" fmla="*/ 142 w 171"/>
                    <a:gd name="T9" fmla="*/ 164 h 164"/>
                    <a:gd name="T10" fmla="*/ 86 w 171"/>
                    <a:gd name="T11" fmla="*/ 135 h 164"/>
                    <a:gd name="T12" fmla="*/ 36 w 171"/>
                    <a:gd name="T13" fmla="*/ 164 h 164"/>
                    <a:gd name="T14" fmla="*/ 43 w 171"/>
                    <a:gd name="T15" fmla="*/ 100 h 164"/>
                    <a:gd name="T16" fmla="*/ 0 w 171"/>
                    <a:gd name="T17" fmla="*/ 64 h 164"/>
                    <a:gd name="T18" fmla="*/ 57 w 171"/>
                    <a:gd name="T19" fmla="*/ 50 h 164"/>
                    <a:gd name="T20" fmla="*/ 86 w 171"/>
                    <a:gd name="T2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1" h="164">
                      <a:moveTo>
                        <a:pt x="86" y="0"/>
                      </a:moveTo>
                      <a:lnTo>
                        <a:pt x="114" y="50"/>
                      </a:lnTo>
                      <a:lnTo>
                        <a:pt x="171" y="64"/>
                      </a:lnTo>
                      <a:lnTo>
                        <a:pt x="128" y="100"/>
                      </a:lnTo>
                      <a:lnTo>
                        <a:pt x="142" y="164"/>
                      </a:lnTo>
                      <a:lnTo>
                        <a:pt x="86" y="135"/>
                      </a:lnTo>
                      <a:lnTo>
                        <a:pt x="36" y="164"/>
                      </a:lnTo>
                      <a:lnTo>
                        <a:pt x="43" y="100"/>
                      </a:lnTo>
                      <a:lnTo>
                        <a:pt x="0" y="64"/>
                      </a:lnTo>
                      <a:lnTo>
                        <a:pt x="57" y="50"/>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39" name="Freeform 26"/>
                <p:cNvSpPr>
                  <a:spLocks/>
                </p:cNvSpPr>
                <p:nvPr/>
              </p:nvSpPr>
              <p:spPr bwMode="auto">
                <a:xfrm>
                  <a:off x="1948" y="1958"/>
                  <a:ext cx="1023" cy="163"/>
                </a:xfrm>
                <a:custGeom>
                  <a:avLst/>
                  <a:gdLst>
                    <a:gd name="T0" fmla="*/ 133 w 144"/>
                    <a:gd name="T1" fmla="*/ 23 h 23"/>
                    <a:gd name="T2" fmla="*/ 11 w 144"/>
                    <a:gd name="T3" fmla="*/ 23 h 23"/>
                    <a:gd name="T4" fmla="*/ 0 w 144"/>
                    <a:gd name="T5" fmla="*/ 12 h 23"/>
                    <a:gd name="T6" fmla="*/ 11 w 144"/>
                    <a:gd name="T7" fmla="*/ 0 h 23"/>
                    <a:gd name="T8" fmla="*/ 133 w 144"/>
                    <a:gd name="T9" fmla="*/ 0 h 23"/>
                    <a:gd name="T10" fmla="*/ 144 w 144"/>
                    <a:gd name="T11" fmla="*/ 12 h 23"/>
                    <a:gd name="T12" fmla="*/ 133 w 144"/>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44" h="23">
                      <a:moveTo>
                        <a:pt x="133" y="23"/>
                      </a:moveTo>
                      <a:cubicBezTo>
                        <a:pt x="11" y="23"/>
                        <a:pt x="11" y="23"/>
                        <a:pt x="11" y="23"/>
                      </a:cubicBezTo>
                      <a:cubicBezTo>
                        <a:pt x="5" y="23"/>
                        <a:pt x="0" y="18"/>
                        <a:pt x="0" y="12"/>
                      </a:cubicBezTo>
                      <a:cubicBezTo>
                        <a:pt x="0" y="5"/>
                        <a:pt x="5" y="0"/>
                        <a:pt x="11" y="0"/>
                      </a:cubicBezTo>
                      <a:cubicBezTo>
                        <a:pt x="133" y="0"/>
                        <a:pt x="133" y="0"/>
                        <a:pt x="133" y="0"/>
                      </a:cubicBezTo>
                      <a:cubicBezTo>
                        <a:pt x="139" y="0"/>
                        <a:pt x="144" y="5"/>
                        <a:pt x="144" y="12"/>
                      </a:cubicBezTo>
                      <a:cubicBezTo>
                        <a:pt x="144" y="18"/>
                        <a:pt x="139" y="23"/>
                        <a:pt x="13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47" name="Freeform 27"/>
                <p:cNvSpPr>
                  <a:spLocks/>
                </p:cNvSpPr>
                <p:nvPr/>
              </p:nvSpPr>
              <p:spPr bwMode="auto">
                <a:xfrm>
                  <a:off x="1948" y="2227"/>
                  <a:ext cx="1023" cy="157"/>
                </a:xfrm>
                <a:custGeom>
                  <a:avLst/>
                  <a:gdLst>
                    <a:gd name="T0" fmla="*/ 133 w 144"/>
                    <a:gd name="T1" fmla="*/ 22 h 22"/>
                    <a:gd name="T2" fmla="*/ 11 w 144"/>
                    <a:gd name="T3" fmla="*/ 22 h 22"/>
                    <a:gd name="T4" fmla="*/ 0 w 144"/>
                    <a:gd name="T5" fmla="*/ 11 h 22"/>
                    <a:gd name="T6" fmla="*/ 11 w 144"/>
                    <a:gd name="T7" fmla="*/ 0 h 22"/>
                    <a:gd name="T8" fmla="*/ 133 w 144"/>
                    <a:gd name="T9" fmla="*/ 0 h 22"/>
                    <a:gd name="T10" fmla="*/ 144 w 144"/>
                    <a:gd name="T11" fmla="*/ 11 h 22"/>
                    <a:gd name="T12" fmla="*/ 133 w 144"/>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44" h="22">
                      <a:moveTo>
                        <a:pt x="133" y="22"/>
                      </a:moveTo>
                      <a:cubicBezTo>
                        <a:pt x="11" y="22"/>
                        <a:pt x="11" y="22"/>
                        <a:pt x="11" y="22"/>
                      </a:cubicBezTo>
                      <a:cubicBezTo>
                        <a:pt x="5" y="22"/>
                        <a:pt x="0" y="17"/>
                        <a:pt x="0" y="11"/>
                      </a:cubicBezTo>
                      <a:cubicBezTo>
                        <a:pt x="0" y="5"/>
                        <a:pt x="5" y="0"/>
                        <a:pt x="11" y="0"/>
                      </a:cubicBezTo>
                      <a:cubicBezTo>
                        <a:pt x="133" y="0"/>
                        <a:pt x="133" y="0"/>
                        <a:pt x="133" y="0"/>
                      </a:cubicBezTo>
                      <a:cubicBezTo>
                        <a:pt x="139" y="0"/>
                        <a:pt x="144" y="5"/>
                        <a:pt x="144" y="11"/>
                      </a:cubicBezTo>
                      <a:cubicBezTo>
                        <a:pt x="144" y="17"/>
                        <a:pt x="139" y="22"/>
                        <a:pt x="13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48" name="Freeform 28"/>
                <p:cNvSpPr>
                  <a:spLocks/>
                </p:cNvSpPr>
                <p:nvPr/>
              </p:nvSpPr>
              <p:spPr bwMode="auto">
                <a:xfrm>
                  <a:off x="1948" y="2490"/>
                  <a:ext cx="1023" cy="164"/>
                </a:xfrm>
                <a:custGeom>
                  <a:avLst/>
                  <a:gdLst>
                    <a:gd name="T0" fmla="*/ 133 w 144"/>
                    <a:gd name="T1" fmla="*/ 23 h 23"/>
                    <a:gd name="T2" fmla="*/ 11 w 144"/>
                    <a:gd name="T3" fmla="*/ 23 h 23"/>
                    <a:gd name="T4" fmla="*/ 0 w 144"/>
                    <a:gd name="T5" fmla="*/ 12 h 23"/>
                    <a:gd name="T6" fmla="*/ 11 w 144"/>
                    <a:gd name="T7" fmla="*/ 0 h 23"/>
                    <a:gd name="T8" fmla="*/ 133 w 144"/>
                    <a:gd name="T9" fmla="*/ 0 h 23"/>
                    <a:gd name="T10" fmla="*/ 144 w 144"/>
                    <a:gd name="T11" fmla="*/ 12 h 23"/>
                    <a:gd name="T12" fmla="*/ 133 w 144"/>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44" h="23">
                      <a:moveTo>
                        <a:pt x="133" y="23"/>
                      </a:moveTo>
                      <a:cubicBezTo>
                        <a:pt x="11" y="23"/>
                        <a:pt x="11" y="23"/>
                        <a:pt x="11" y="23"/>
                      </a:cubicBezTo>
                      <a:cubicBezTo>
                        <a:pt x="5" y="23"/>
                        <a:pt x="0" y="18"/>
                        <a:pt x="0" y="12"/>
                      </a:cubicBezTo>
                      <a:cubicBezTo>
                        <a:pt x="0" y="5"/>
                        <a:pt x="5" y="0"/>
                        <a:pt x="11" y="0"/>
                      </a:cubicBezTo>
                      <a:cubicBezTo>
                        <a:pt x="133" y="0"/>
                        <a:pt x="133" y="0"/>
                        <a:pt x="133" y="0"/>
                      </a:cubicBezTo>
                      <a:cubicBezTo>
                        <a:pt x="139" y="0"/>
                        <a:pt x="144" y="5"/>
                        <a:pt x="144" y="12"/>
                      </a:cubicBezTo>
                      <a:cubicBezTo>
                        <a:pt x="144" y="18"/>
                        <a:pt x="139" y="23"/>
                        <a:pt x="13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49" name="Freeform 29"/>
                <p:cNvSpPr>
                  <a:spLocks noEditPoints="1"/>
                </p:cNvSpPr>
                <p:nvPr/>
              </p:nvSpPr>
              <p:spPr bwMode="auto">
                <a:xfrm>
                  <a:off x="1558" y="530"/>
                  <a:ext cx="4564" cy="3260"/>
                </a:xfrm>
                <a:custGeom>
                  <a:avLst/>
                  <a:gdLst>
                    <a:gd name="T0" fmla="*/ 632 w 643"/>
                    <a:gd name="T1" fmla="*/ 0 h 459"/>
                    <a:gd name="T2" fmla="*/ 11 w 643"/>
                    <a:gd name="T3" fmla="*/ 0 h 459"/>
                    <a:gd name="T4" fmla="*/ 0 w 643"/>
                    <a:gd name="T5" fmla="*/ 10 h 459"/>
                    <a:gd name="T6" fmla="*/ 0 w 643"/>
                    <a:gd name="T7" fmla="*/ 449 h 459"/>
                    <a:gd name="T8" fmla="*/ 11 w 643"/>
                    <a:gd name="T9" fmla="*/ 459 h 459"/>
                    <a:gd name="T10" fmla="*/ 632 w 643"/>
                    <a:gd name="T11" fmla="*/ 459 h 459"/>
                    <a:gd name="T12" fmla="*/ 643 w 643"/>
                    <a:gd name="T13" fmla="*/ 449 h 459"/>
                    <a:gd name="T14" fmla="*/ 643 w 643"/>
                    <a:gd name="T15" fmla="*/ 10 h 459"/>
                    <a:gd name="T16" fmla="*/ 632 w 643"/>
                    <a:gd name="T17" fmla="*/ 0 h 459"/>
                    <a:gd name="T18" fmla="*/ 612 w 643"/>
                    <a:gd name="T19" fmla="*/ 432 h 459"/>
                    <a:gd name="T20" fmla="*/ 31 w 643"/>
                    <a:gd name="T21" fmla="*/ 432 h 459"/>
                    <a:gd name="T22" fmla="*/ 31 w 643"/>
                    <a:gd name="T23" fmla="*/ 27 h 459"/>
                    <a:gd name="T24" fmla="*/ 612 w 643"/>
                    <a:gd name="T25" fmla="*/ 27 h 459"/>
                    <a:gd name="T26" fmla="*/ 612 w 643"/>
                    <a:gd name="T27" fmla="*/ 432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3" h="459">
                      <a:moveTo>
                        <a:pt x="632" y="0"/>
                      </a:moveTo>
                      <a:cubicBezTo>
                        <a:pt x="11" y="0"/>
                        <a:pt x="11" y="0"/>
                        <a:pt x="11" y="0"/>
                      </a:cubicBezTo>
                      <a:cubicBezTo>
                        <a:pt x="5" y="0"/>
                        <a:pt x="0" y="4"/>
                        <a:pt x="0" y="10"/>
                      </a:cubicBezTo>
                      <a:cubicBezTo>
                        <a:pt x="0" y="449"/>
                        <a:pt x="0" y="449"/>
                        <a:pt x="0" y="449"/>
                      </a:cubicBezTo>
                      <a:cubicBezTo>
                        <a:pt x="0" y="454"/>
                        <a:pt x="5" y="459"/>
                        <a:pt x="11" y="459"/>
                      </a:cubicBezTo>
                      <a:cubicBezTo>
                        <a:pt x="632" y="459"/>
                        <a:pt x="632" y="459"/>
                        <a:pt x="632" y="459"/>
                      </a:cubicBezTo>
                      <a:cubicBezTo>
                        <a:pt x="638" y="459"/>
                        <a:pt x="643" y="454"/>
                        <a:pt x="643" y="449"/>
                      </a:cubicBezTo>
                      <a:cubicBezTo>
                        <a:pt x="643" y="10"/>
                        <a:pt x="643" y="10"/>
                        <a:pt x="643" y="10"/>
                      </a:cubicBezTo>
                      <a:cubicBezTo>
                        <a:pt x="643" y="4"/>
                        <a:pt x="638" y="0"/>
                        <a:pt x="632" y="0"/>
                      </a:cubicBezTo>
                      <a:close/>
                      <a:moveTo>
                        <a:pt x="612" y="432"/>
                      </a:moveTo>
                      <a:cubicBezTo>
                        <a:pt x="31" y="432"/>
                        <a:pt x="31" y="432"/>
                        <a:pt x="31" y="432"/>
                      </a:cubicBezTo>
                      <a:cubicBezTo>
                        <a:pt x="31" y="27"/>
                        <a:pt x="31" y="27"/>
                        <a:pt x="31" y="27"/>
                      </a:cubicBezTo>
                      <a:cubicBezTo>
                        <a:pt x="612" y="27"/>
                        <a:pt x="612" y="27"/>
                        <a:pt x="612" y="27"/>
                      </a:cubicBezTo>
                      <a:lnTo>
                        <a:pt x="612"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grpSp>
        </p:gr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1397" y="3735906"/>
              <a:ext cx="604356" cy="604356"/>
            </a:xfrm>
            <a:prstGeom prst="rect">
              <a:avLst/>
            </a:prstGeom>
          </p:spPr>
        </p:pic>
      </p:grpSp>
      <p:grpSp>
        <p:nvGrpSpPr>
          <p:cNvPr id="2" name="Group 1"/>
          <p:cNvGrpSpPr/>
          <p:nvPr/>
        </p:nvGrpSpPr>
        <p:grpSpPr>
          <a:xfrm>
            <a:off x="1759" y="1271582"/>
            <a:ext cx="12432948" cy="2207520"/>
            <a:chOff x="-5" y="1246452"/>
            <a:chExt cx="12192000" cy="2164739"/>
          </a:xfrm>
        </p:grpSpPr>
        <p:grpSp>
          <p:nvGrpSpPr>
            <p:cNvPr id="52" name="Group 51"/>
            <p:cNvGrpSpPr/>
            <p:nvPr/>
          </p:nvGrpSpPr>
          <p:grpSpPr>
            <a:xfrm>
              <a:off x="-5" y="1246452"/>
              <a:ext cx="12192000" cy="2164739"/>
              <a:chOff x="-5" y="1246452"/>
              <a:chExt cx="12192000" cy="2164739"/>
            </a:xfrm>
          </p:grpSpPr>
          <p:sp>
            <p:nvSpPr>
              <p:cNvPr id="100" name="Rectangle 99"/>
              <p:cNvSpPr/>
              <p:nvPr/>
            </p:nvSpPr>
            <p:spPr bwMode="auto">
              <a:xfrm>
                <a:off x="-5" y="1246452"/>
                <a:ext cx="12192000" cy="2164739"/>
              </a:xfrm>
              <a:prstGeom prst="rect">
                <a:avLst/>
              </a:prstGeom>
              <a:solidFill>
                <a:schemeClr val="bg1">
                  <a:lumMod val="95000"/>
                  <a:alpha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80" name="Rectangle 79"/>
              <p:cNvSpPr/>
              <p:nvPr/>
            </p:nvSpPr>
            <p:spPr bwMode="auto">
              <a:xfrm>
                <a:off x="3025801" y="1357216"/>
                <a:ext cx="8949715" cy="194115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46623" rIns="46623" bIns="93247" numCol="1" spcCol="0" rtlCol="0" fromWordArt="0" anchor="t" anchorCtr="0" forceAA="0" compatLnSpc="1">
                <a:prstTxWarp prst="textNoShape">
                  <a:avLst/>
                </a:prstTxWarp>
                <a:noAutofit/>
              </a:bodyPr>
              <a:lstStyle/>
              <a:p>
                <a:pPr algn="ctr" defTabSz="932111" fontAlgn="base">
                  <a:spcBef>
                    <a:spcPct val="0"/>
                  </a:spcBef>
                  <a:spcAft>
                    <a:spcPct val="0"/>
                  </a:spcAft>
                </a:pPr>
                <a:r>
                  <a:rPr lang="en-US" sz="2448" spc="-51" dirty="0">
                    <a:gradFill>
                      <a:gsLst>
                        <a:gs pos="0">
                          <a:srgbClr val="FFFFFF"/>
                        </a:gs>
                        <a:gs pos="100000">
                          <a:srgbClr val="FFFFFF"/>
                        </a:gs>
                      </a:gsLst>
                      <a:lin ang="5400000" scaled="0"/>
                    </a:gradFill>
                    <a:ea typeface="Segoe UI" pitchFamily="34" charset="0"/>
                    <a:cs typeface="Segoe UI" pitchFamily="34" charset="0"/>
                  </a:rPr>
                  <a:t>Project  Portfolio Management</a:t>
                </a:r>
              </a:p>
              <a:p>
                <a:pPr algn="ctr" defTabSz="932111" fontAlgn="base">
                  <a:spcBef>
                    <a:spcPct val="0"/>
                  </a:spcBef>
                  <a:spcAft>
                    <a:spcPct val="0"/>
                  </a:spcAft>
                </a:pPr>
                <a:endParaRPr lang="en-US" sz="2448" spc="-51" dirty="0">
                  <a:gradFill>
                    <a:gsLst>
                      <a:gs pos="0">
                        <a:srgbClr val="FFFFFF"/>
                      </a:gs>
                      <a:gs pos="100000">
                        <a:srgbClr val="FFFFFF"/>
                      </a:gs>
                    </a:gsLst>
                    <a:lin ang="5400000" scaled="0"/>
                  </a:gradFill>
                  <a:ea typeface="Segoe UI" pitchFamily="34" charset="0"/>
                  <a:cs typeface="Segoe UI" pitchFamily="34" charset="0"/>
                </a:endParaRPr>
              </a:p>
              <a:p>
                <a:pPr algn="ctr" defTabSz="932111" fontAlgn="base">
                  <a:spcBef>
                    <a:spcPct val="0"/>
                  </a:spcBef>
                  <a:spcAft>
                    <a:spcPct val="0"/>
                  </a:spcAft>
                </a:pPr>
                <a:endParaRPr lang="en-US" sz="2448" spc="-51" dirty="0">
                  <a:gradFill>
                    <a:gsLst>
                      <a:gs pos="0">
                        <a:srgbClr val="FFFFFF"/>
                      </a:gs>
                      <a:gs pos="100000">
                        <a:srgbClr val="FFFFFF"/>
                      </a:gs>
                    </a:gsLst>
                    <a:lin ang="5400000" scaled="0"/>
                  </a:gradFill>
                  <a:ea typeface="Segoe UI" pitchFamily="34" charset="0"/>
                  <a:cs typeface="Segoe UI" pitchFamily="34" charset="0"/>
                </a:endParaRPr>
              </a:p>
              <a:p>
                <a:pPr algn="ctr" defTabSz="932111" fontAlgn="base">
                  <a:spcBef>
                    <a:spcPct val="0"/>
                  </a:spcBef>
                  <a:spcAft>
                    <a:spcPct val="0"/>
                  </a:spcAft>
                </a:pPr>
                <a:endParaRPr lang="en-US" sz="2448" spc="-51" dirty="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bwMode="auto">
              <a:xfrm>
                <a:off x="3179115" y="1884964"/>
                <a:ext cx="2011680" cy="12801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23" tIns="46612" rIns="46612" bIns="93223" anchor="b"/>
              <a:lstStyle/>
              <a:p>
                <a:pPr defTabSz="931831" fontAlgn="base">
                  <a:spcBef>
                    <a:spcPct val="0"/>
                  </a:spcBef>
                  <a:spcAft>
                    <a:spcPct val="0"/>
                  </a:spcAft>
                  <a:defRPr/>
                </a:pPr>
                <a:r>
                  <a:rPr lang="en-US" sz="1428" dirty="0">
                    <a:gradFill>
                      <a:gsLst>
                        <a:gs pos="0">
                          <a:srgbClr val="FFFFFF"/>
                        </a:gs>
                        <a:gs pos="100000">
                          <a:srgbClr val="FFFFFF"/>
                        </a:gs>
                      </a:gsLst>
                      <a:lin ang="5400000" scaled="0"/>
                    </a:gradFill>
                    <a:ea typeface="Segoe UI" pitchFamily="34" charset="0"/>
                    <a:cs typeface="Segoe UI" pitchFamily="34" charset="0"/>
                  </a:rPr>
                  <a:t>Demand</a:t>
                </a:r>
              </a:p>
              <a:p>
                <a:pPr defTabSz="931831" fontAlgn="base">
                  <a:spcBef>
                    <a:spcPct val="0"/>
                  </a:spcBef>
                  <a:spcAft>
                    <a:spcPct val="0"/>
                  </a:spcAft>
                  <a:defRPr/>
                </a:pPr>
                <a:r>
                  <a:rPr lang="en-US" sz="1428" dirty="0">
                    <a:gradFill>
                      <a:gsLst>
                        <a:gs pos="0">
                          <a:srgbClr val="FFFFFF"/>
                        </a:gs>
                        <a:gs pos="100000">
                          <a:srgbClr val="FFFFFF"/>
                        </a:gs>
                      </a:gsLst>
                      <a:lin ang="5400000" scaled="0"/>
                    </a:gradFill>
                    <a:ea typeface="Segoe UI" pitchFamily="34" charset="0"/>
                    <a:cs typeface="Segoe UI" pitchFamily="34" charset="0"/>
                  </a:rPr>
                  <a:t>Management</a:t>
                </a:r>
              </a:p>
            </p:txBody>
          </p:sp>
          <p:sp>
            <p:nvSpPr>
              <p:cNvPr id="44" name="Rectangle 43"/>
              <p:cNvSpPr/>
              <p:nvPr/>
            </p:nvSpPr>
            <p:spPr bwMode="auto">
              <a:xfrm>
                <a:off x="7583004" y="1884964"/>
                <a:ext cx="2011680" cy="12801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23" tIns="46612" rIns="46612" bIns="93223" anchor="b"/>
              <a:lstStyle/>
              <a:p>
                <a:pPr defTabSz="931831" fontAlgn="base">
                  <a:spcBef>
                    <a:spcPct val="0"/>
                  </a:spcBef>
                  <a:spcAft>
                    <a:spcPct val="0"/>
                  </a:spcAft>
                  <a:defRPr/>
                </a:pPr>
                <a:r>
                  <a:rPr lang="en-US" sz="1428" dirty="0">
                    <a:gradFill>
                      <a:gsLst>
                        <a:gs pos="0">
                          <a:srgbClr val="FFFFFF"/>
                        </a:gs>
                        <a:gs pos="100000">
                          <a:srgbClr val="FFFFFF"/>
                        </a:gs>
                      </a:gsLst>
                      <a:lin ang="5400000" scaled="0"/>
                    </a:gradFill>
                    <a:ea typeface="Segoe UI" pitchFamily="34" charset="0"/>
                    <a:cs typeface="Segoe UI" pitchFamily="34" charset="0"/>
                  </a:rPr>
                  <a:t>Portfolio Analytics </a:t>
                </a:r>
                <a:br>
                  <a:rPr lang="en-US" sz="1428" dirty="0">
                    <a:gradFill>
                      <a:gsLst>
                        <a:gs pos="0">
                          <a:srgbClr val="FFFFFF"/>
                        </a:gs>
                        <a:gs pos="100000">
                          <a:srgbClr val="FFFFFF"/>
                        </a:gs>
                      </a:gsLst>
                      <a:lin ang="5400000" scaled="0"/>
                    </a:gradFill>
                    <a:ea typeface="Segoe UI" pitchFamily="34" charset="0"/>
                    <a:cs typeface="Segoe UI" pitchFamily="34" charset="0"/>
                  </a:rPr>
                </a:br>
                <a:r>
                  <a:rPr lang="en-US" sz="1428" dirty="0">
                    <a:gradFill>
                      <a:gsLst>
                        <a:gs pos="0">
                          <a:srgbClr val="FFFFFF"/>
                        </a:gs>
                        <a:gs pos="100000">
                          <a:srgbClr val="FFFFFF"/>
                        </a:gs>
                      </a:gsLst>
                      <a:lin ang="5400000" scaled="0"/>
                    </a:gradFill>
                    <a:ea typeface="Segoe UI" pitchFamily="34" charset="0"/>
                    <a:cs typeface="Segoe UI" pitchFamily="34" charset="0"/>
                  </a:rPr>
                  <a:t>and Selection</a:t>
                </a:r>
              </a:p>
            </p:txBody>
          </p:sp>
          <p:sp>
            <p:nvSpPr>
              <p:cNvPr id="46" name="Rectangle 45"/>
              <p:cNvSpPr/>
              <p:nvPr/>
            </p:nvSpPr>
            <p:spPr bwMode="auto">
              <a:xfrm>
                <a:off x="5383576" y="1884964"/>
                <a:ext cx="2011680" cy="12801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23" tIns="46612" rIns="46612" bIns="93223" anchor="b"/>
              <a:lstStyle/>
              <a:p>
                <a:pPr defTabSz="931831" fontAlgn="base">
                  <a:spcBef>
                    <a:spcPct val="0"/>
                  </a:spcBef>
                  <a:spcAft>
                    <a:spcPct val="0"/>
                  </a:spcAft>
                  <a:defRPr/>
                </a:pPr>
                <a:r>
                  <a:rPr lang="en-US" sz="1428" dirty="0">
                    <a:gradFill>
                      <a:gsLst>
                        <a:gs pos="0">
                          <a:srgbClr val="FFFFFF"/>
                        </a:gs>
                        <a:gs pos="100000">
                          <a:srgbClr val="FFFFFF"/>
                        </a:gs>
                      </a:gsLst>
                      <a:lin ang="5400000" scaled="0"/>
                    </a:gradFill>
                    <a:ea typeface="Segoe UI" pitchFamily="34" charset="0"/>
                    <a:cs typeface="Segoe UI" pitchFamily="34" charset="0"/>
                  </a:rPr>
                  <a:t>Business Intelligence and Reporting</a:t>
                </a:r>
              </a:p>
            </p:txBody>
          </p:sp>
          <p:sp>
            <p:nvSpPr>
              <p:cNvPr id="56" name="Rectangle 55"/>
              <p:cNvSpPr/>
              <p:nvPr/>
            </p:nvSpPr>
            <p:spPr bwMode="auto">
              <a:xfrm>
                <a:off x="9787465" y="1884964"/>
                <a:ext cx="2011680" cy="12801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223" tIns="46612" rIns="46612" bIns="93223" anchor="b"/>
              <a:lstStyle/>
              <a:p>
                <a:pPr defTabSz="931831" fontAlgn="base">
                  <a:spcBef>
                    <a:spcPct val="0"/>
                  </a:spcBef>
                  <a:spcAft>
                    <a:spcPct val="0"/>
                  </a:spcAft>
                  <a:defRPr/>
                </a:pPr>
                <a:r>
                  <a:rPr lang="en-US" sz="1428" dirty="0">
                    <a:gradFill>
                      <a:gsLst>
                        <a:gs pos="0">
                          <a:srgbClr val="FFFFFF"/>
                        </a:gs>
                        <a:gs pos="100000">
                          <a:srgbClr val="FFFFFF"/>
                        </a:gs>
                      </a:gsLst>
                      <a:lin ang="5400000" scaled="0"/>
                    </a:gradFill>
                    <a:ea typeface="Segoe UI" pitchFamily="34" charset="0"/>
                    <a:cs typeface="Segoe UI" pitchFamily="34" charset="0"/>
                  </a:rPr>
                  <a:t>Resource Management</a:t>
                </a:r>
              </a:p>
            </p:txBody>
          </p:sp>
          <p:sp>
            <p:nvSpPr>
              <p:cNvPr id="68" name="TextBox 67"/>
              <p:cNvSpPr txBox="1"/>
              <p:nvPr/>
            </p:nvSpPr>
            <p:spPr>
              <a:xfrm>
                <a:off x="368546" y="2077343"/>
                <a:ext cx="1598421" cy="565171"/>
              </a:xfrm>
              <a:prstGeom prst="rect">
                <a:avLst/>
              </a:prstGeom>
              <a:noFill/>
            </p:spPr>
            <p:txBody>
              <a:bodyPr wrap="none" lIns="0" tIns="0" rIns="0" bIns="0" rtlCol="0">
                <a:spAutoFit/>
              </a:bodyPr>
              <a:lstStyle/>
              <a:p>
                <a:pPr defTabSz="932418"/>
                <a:r>
                  <a:rPr lang="en-US" sz="3672" dirty="0">
                    <a:solidFill>
                      <a:srgbClr val="FFFFFF"/>
                    </a:solidFill>
                    <a:latin typeface="Segoe UI Light"/>
                  </a:rPr>
                  <a:t>Solution</a:t>
                </a:r>
              </a:p>
            </p:txBody>
          </p:sp>
          <p:grpSp>
            <p:nvGrpSpPr>
              <p:cNvPr id="14" name="Group 4"/>
              <p:cNvGrpSpPr>
                <a:grpSpLocks noChangeAspect="1"/>
              </p:cNvGrpSpPr>
              <p:nvPr/>
            </p:nvGrpSpPr>
            <p:grpSpPr bwMode="auto">
              <a:xfrm>
                <a:off x="5926864" y="1996187"/>
                <a:ext cx="879052" cy="537650"/>
                <a:chOff x="1569" y="771"/>
                <a:chExt cx="4542" cy="2778"/>
              </a:xfrm>
              <a:solidFill>
                <a:schemeClr val="bg1"/>
              </a:solidFill>
            </p:grpSpPr>
            <p:sp>
              <p:nvSpPr>
                <p:cNvPr id="16" name="Freeform 5"/>
                <p:cNvSpPr>
                  <a:spLocks/>
                </p:cNvSpPr>
                <p:nvPr/>
              </p:nvSpPr>
              <p:spPr bwMode="auto">
                <a:xfrm>
                  <a:off x="3805" y="1325"/>
                  <a:ext cx="2121" cy="1698"/>
                </a:xfrm>
                <a:custGeom>
                  <a:avLst/>
                  <a:gdLst>
                    <a:gd name="T0" fmla="*/ 2121 w 2121"/>
                    <a:gd name="T1" fmla="*/ 1634 h 1698"/>
                    <a:gd name="T2" fmla="*/ 2029 w 2121"/>
                    <a:gd name="T3" fmla="*/ 1634 h 1698"/>
                    <a:gd name="T4" fmla="*/ 2029 w 2121"/>
                    <a:gd name="T5" fmla="*/ 1421 h 1698"/>
                    <a:gd name="T6" fmla="*/ 1752 w 2121"/>
                    <a:gd name="T7" fmla="*/ 1421 h 1698"/>
                    <a:gd name="T8" fmla="*/ 1752 w 2121"/>
                    <a:gd name="T9" fmla="*/ 1634 h 1698"/>
                    <a:gd name="T10" fmla="*/ 1646 w 2121"/>
                    <a:gd name="T11" fmla="*/ 1634 h 1698"/>
                    <a:gd name="T12" fmla="*/ 1646 w 2121"/>
                    <a:gd name="T13" fmla="*/ 185 h 1698"/>
                    <a:gd name="T14" fmla="*/ 1369 w 2121"/>
                    <a:gd name="T15" fmla="*/ 185 h 1698"/>
                    <a:gd name="T16" fmla="*/ 1369 w 2121"/>
                    <a:gd name="T17" fmla="*/ 1634 h 1698"/>
                    <a:gd name="T18" fmla="*/ 1256 w 2121"/>
                    <a:gd name="T19" fmla="*/ 1634 h 1698"/>
                    <a:gd name="T20" fmla="*/ 1256 w 2121"/>
                    <a:gd name="T21" fmla="*/ 689 h 1698"/>
                    <a:gd name="T22" fmla="*/ 979 w 2121"/>
                    <a:gd name="T23" fmla="*/ 689 h 1698"/>
                    <a:gd name="T24" fmla="*/ 979 w 2121"/>
                    <a:gd name="T25" fmla="*/ 1634 h 1698"/>
                    <a:gd name="T26" fmla="*/ 872 w 2121"/>
                    <a:gd name="T27" fmla="*/ 1634 h 1698"/>
                    <a:gd name="T28" fmla="*/ 872 w 2121"/>
                    <a:gd name="T29" fmla="*/ 1052 h 1698"/>
                    <a:gd name="T30" fmla="*/ 589 w 2121"/>
                    <a:gd name="T31" fmla="*/ 1052 h 1698"/>
                    <a:gd name="T32" fmla="*/ 589 w 2121"/>
                    <a:gd name="T33" fmla="*/ 1634 h 1698"/>
                    <a:gd name="T34" fmla="*/ 482 w 2121"/>
                    <a:gd name="T35" fmla="*/ 1634 h 1698"/>
                    <a:gd name="T36" fmla="*/ 482 w 2121"/>
                    <a:gd name="T37" fmla="*/ 540 h 1698"/>
                    <a:gd name="T38" fmla="*/ 205 w 2121"/>
                    <a:gd name="T39" fmla="*/ 540 h 1698"/>
                    <a:gd name="T40" fmla="*/ 205 w 2121"/>
                    <a:gd name="T41" fmla="*/ 1634 h 1698"/>
                    <a:gd name="T42" fmla="*/ 63 w 2121"/>
                    <a:gd name="T43" fmla="*/ 1634 h 1698"/>
                    <a:gd name="T44" fmla="*/ 63 w 2121"/>
                    <a:gd name="T45" fmla="*/ 0 h 1698"/>
                    <a:gd name="T46" fmla="*/ 0 w 2121"/>
                    <a:gd name="T47" fmla="*/ 0 h 1698"/>
                    <a:gd name="T48" fmla="*/ 0 w 2121"/>
                    <a:gd name="T49" fmla="*/ 1698 h 1698"/>
                    <a:gd name="T50" fmla="*/ 2121 w 2121"/>
                    <a:gd name="T51" fmla="*/ 1698 h 1698"/>
                    <a:gd name="T52" fmla="*/ 2121 w 2121"/>
                    <a:gd name="T53" fmla="*/ 1634 h 1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21" h="1698">
                      <a:moveTo>
                        <a:pt x="2121" y="1634"/>
                      </a:moveTo>
                      <a:lnTo>
                        <a:pt x="2029" y="1634"/>
                      </a:lnTo>
                      <a:lnTo>
                        <a:pt x="2029" y="1421"/>
                      </a:lnTo>
                      <a:lnTo>
                        <a:pt x="1752" y="1421"/>
                      </a:lnTo>
                      <a:lnTo>
                        <a:pt x="1752" y="1634"/>
                      </a:lnTo>
                      <a:lnTo>
                        <a:pt x="1646" y="1634"/>
                      </a:lnTo>
                      <a:lnTo>
                        <a:pt x="1646" y="185"/>
                      </a:lnTo>
                      <a:lnTo>
                        <a:pt x="1369" y="185"/>
                      </a:lnTo>
                      <a:lnTo>
                        <a:pt x="1369" y="1634"/>
                      </a:lnTo>
                      <a:lnTo>
                        <a:pt x="1256" y="1634"/>
                      </a:lnTo>
                      <a:lnTo>
                        <a:pt x="1256" y="689"/>
                      </a:lnTo>
                      <a:lnTo>
                        <a:pt x="979" y="689"/>
                      </a:lnTo>
                      <a:lnTo>
                        <a:pt x="979" y="1634"/>
                      </a:lnTo>
                      <a:lnTo>
                        <a:pt x="872" y="1634"/>
                      </a:lnTo>
                      <a:lnTo>
                        <a:pt x="872" y="1052"/>
                      </a:lnTo>
                      <a:lnTo>
                        <a:pt x="589" y="1052"/>
                      </a:lnTo>
                      <a:lnTo>
                        <a:pt x="589" y="1634"/>
                      </a:lnTo>
                      <a:lnTo>
                        <a:pt x="482" y="1634"/>
                      </a:lnTo>
                      <a:lnTo>
                        <a:pt x="482" y="540"/>
                      </a:lnTo>
                      <a:lnTo>
                        <a:pt x="205" y="540"/>
                      </a:lnTo>
                      <a:lnTo>
                        <a:pt x="205" y="1634"/>
                      </a:lnTo>
                      <a:lnTo>
                        <a:pt x="63" y="1634"/>
                      </a:lnTo>
                      <a:lnTo>
                        <a:pt x="63" y="0"/>
                      </a:lnTo>
                      <a:lnTo>
                        <a:pt x="0" y="0"/>
                      </a:lnTo>
                      <a:lnTo>
                        <a:pt x="0" y="1698"/>
                      </a:lnTo>
                      <a:lnTo>
                        <a:pt x="2121" y="1698"/>
                      </a:lnTo>
                      <a:lnTo>
                        <a:pt x="2121" y="16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7" name="Freeform 6"/>
                <p:cNvSpPr>
                  <a:spLocks noEditPoints="1"/>
                </p:cNvSpPr>
                <p:nvPr/>
              </p:nvSpPr>
              <p:spPr bwMode="auto">
                <a:xfrm>
                  <a:off x="1569" y="771"/>
                  <a:ext cx="4542" cy="2778"/>
                </a:xfrm>
                <a:custGeom>
                  <a:avLst/>
                  <a:gdLst>
                    <a:gd name="T0" fmla="*/ 0 w 640"/>
                    <a:gd name="T1" fmla="*/ 0 h 391"/>
                    <a:gd name="T2" fmla="*/ 0 w 640"/>
                    <a:gd name="T3" fmla="*/ 391 h 391"/>
                    <a:gd name="T4" fmla="*/ 640 w 640"/>
                    <a:gd name="T5" fmla="*/ 391 h 391"/>
                    <a:gd name="T6" fmla="*/ 640 w 640"/>
                    <a:gd name="T7" fmla="*/ 0 h 391"/>
                    <a:gd name="T8" fmla="*/ 0 w 640"/>
                    <a:gd name="T9" fmla="*/ 0 h 391"/>
                    <a:gd name="T10" fmla="*/ 185 w 640"/>
                    <a:gd name="T11" fmla="*/ 91 h 391"/>
                    <a:gd name="T12" fmla="*/ 258 w 640"/>
                    <a:gd name="T13" fmla="*/ 162 h 391"/>
                    <a:gd name="T14" fmla="*/ 258 w 640"/>
                    <a:gd name="T15" fmla="*/ 162 h 391"/>
                    <a:gd name="T16" fmla="*/ 258 w 640"/>
                    <a:gd name="T17" fmla="*/ 162 h 391"/>
                    <a:gd name="T18" fmla="*/ 258 w 640"/>
                    <a:gd name="T19" fmla="*/ 162 h 391"/>
                    <a:gd name="T20" fmla="*/ 155 w 640"/>
                    <a:gd name="T21" fmla="*/ 194 h 391"/>
                    <a:gd name="T22" fmla="*/ 185 w 640"/>
                    <a:gd name="T23" fmla="*/ 91 h 391"/>
                    <a:gd name="T24" fmla="*/ 149 w 640"/>
                    <a:gd name="T25" fmla="*/ 85 h 391"/>
                    <a:gd name="T26" fmla="*/ 177 w 640"/>
                    <a:gd name="T27" fmla="*/ 89 h 391"/>
                    <a:gd name="T28" fmla="*/ 177 w 640"/>
                    <a:gd name="T29" fmla="*/ 89 h 391"/>
                    <a:gd name="T30" fmla="*/ 177 w 640"/>
                    <a:gd name="T31" fmla="*/ 89 h 391"/>
                    <a:gd name="T32" fmla="*/ 147 w 640"/>
                    <a:gd name="T33" fmla="*/ 194 h 391"/>
                    <a:gd name="T34" fmla="*/ 60 w 640"/>
                    <a:gd name="T35" fmla="*/ 127 h 391"/>
                    <a:gd name="T36" fmla="*/ 149 w 640"/>
                    <a:gd name="T37" fmla="*/ 85 h 391"/>
                    <a:gd name="T38" fmla="*/ 149 w 640"/>
                    <a:gd name="T39" fmla="*/ 316 h 391"/>
                    <a:gd name="T40" fmla="*/ 34 w 640"/>
                    <a:gd name="T41" fmla="*/ 201 h 391"/>
                    <a:gd name="T42" fmla="*/ 55 w 640"/>
                    <a:gd name="T43" fmla="*/ 134 h 391"/>
                    <a:gd name="T44" fmla="*/ 140 w 640"/>
                    <a:gd name="T45" fmla="*/ 199 h 391"/>
                    <a:gd name="T46" fmla="*/ 149 w 640"/>
                    <a:gd name="T47" fmla="*/ 205 h 391"/>
                    <a:gd name="T48" fmla="*/ 158 w 640"/>
                    <a:gd name="T49" fmla="*/ 202 h 391"/>
                    <a:gd name="T50" fmla="*/ 261 w 640"/>
                    <a:gd name="T51" fmla="*/ 170 h 391"/>
                    <a:gd name="T52" fmla="*/ 261 w 640"/>
                    <a:gd name="T53" fmla="*/ 170 h 391"/>
                    <a:gd name="T54" fmla="*/ 261 w 640"/>
                    <a:gd name="T55" fmla="*/ 170 h 391"/>
                    <a:gd name="T56" fmla="*/ 265 w 640"/>
                    <a:gd name="T57" fmla="*/ 201 h 391"/>
                    <a:gd name="T58" fmla="*/ 149 w 640"/>
                    <a:gd name="T59" fmla="*/ 316 h 391"/>
                    <a:gd name="T60" fmla="*/ 632 w 640"/>
                    <a:gd name="T61" fmla="*/ 383 h 391"/>
                    <a:gd name="T62" fmla="*/ 292 w 640"/>
                    <a:gd name="T63" fmla="*/ 383 h 391"/>
                    <a:gd name="T64" fmla="*/ 292 w 640"/>
                    <a:gd name="T65" fmla="*/ 8 h 391"/>
                    <a:gd name="T66" fmla="*/ 632 w 640"/>
                    <a:gd name="T67" fmla="*/ 8 h 391"/>
                    <a:gd name="T68" fmla="*/ 632 w 640"/>
                    <a:gd name="T69" fmla="*/ 383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0" h="391">
                      <a:moveTo>
                        <a:pt x="0" y="0"/>
                      </a:moveTo>
                      <a:cubicBezTo>
                        <a:pt x="0" y="391"/>
                        <a:pt x="0" y="391"/>
                        <a:pt x="0" y="391"/>
                      </a:cubicBezTo>
                      <a:cubicBezTo>
                        <a:pt x="640" y="391"/>
                        <a:pt x="640" y="391"/>
                        <a:pt x="640" y="391"/>
                      </a:cubicBezTo>
                      <a:cubicBezTo>
                        <a:pt x="640" y="0"/>
                        <a:pt x="640" y="0"/>
                        <a:pt x="640" y="0"/>
                      </a:cubicBezTo>
                      <a:lnTo>
                        <a:pt x="0" y="0"/>
                      </a:lnTo>
                      <a:close/>
                      <a:moveTo>
                        <a:pt x="185" y="91"/>
                      </a:moveTo>
                      <a:cubicBezTo>
                        <a:pt x="219" y="102"/>
                        <a:pt x="246" y="129"/>
                        <a:pt x="258" y="162"/>
                      </a:cubicBezTo>
                      <a:cubicBezTo>
                        <a:pt x="258" y="162"/>
                        <a:pt x="258" y="162"/>
                        <a:pt x="258" y="162"/>
                      </a:cubicBezTo>
                      <a:cubicBezTo>
                        <a:pt x="258" y="162"/>
                        <a:pt x="258" y="162"/>
                        <a:pt x="258" y="162"/>
                      </a:cubicBezTo>
                      <a:cubicBezTo>
                        <a:pt x="258" y="162"/>
                        <a:pt x="258" y="162"/>
                        <a:pt x="258" y="162"/>
                      </a:cubicBezTo>
                      <a:cubicBezTo>
                        <a:pt x="155" y="194"/>
                        <a:pt x="155" y="194"/>
                        <a:pt x="155" y="194"/>
                      </a:cubicBezTo>
                      <a:cubicBezTo>
                        <a:pt x="185" y="91"/>
                        <a:pt x="185" y="91"/>
                        <a:pt x="185" y="91"/>
                      </a:cubicBezTo>
                      <a:close/>
                      <a:moveTo>
                        <a:pt x="149" y="85"/>
                      </a:moveTo>
                      <a:cubicBezTo>
                        <a:pt x="159" y="85"/>
                        <a:pt x="168" y="86"/>
                        <a:pt x="177" y="89"/>
                      </a:cubicBezTo>
                      <a:cubicBezTo>
                        <a:pt x="177" y="89"/>
                        <a:pt x="177" y="89"/>
                        <a:pt x="177" y="89"/>
                      </a:cubicBezTo>
                      <a:cubicBezTo>
                        <a:pt x="177" y="89"/>
                        <a:pt x="177" y="89"/>
                        <a:pt x="177" y="89"/>
                      </a:cubicBezTo>
                      <a:cubicBezTo>
                        <a:pt x="147" y="194"/>
                        <a:pt x="147" y="194"/>
                        <a:pt x="147" y="194"/>
                      </a:cubicBezTo>
                      <a:cubicBezTo>
                        <a:pt x="60" y="127"/>
                        <a:pt x="60" y="127"/>
                        <a:pt x="60" y="127"/>
                      </a:cubicBezTo>
                      <a:cubicBezTo>
                        <a:pt x="82" y="101"/>
                        <a:pt x="113" y="85"/>
                        <a:pt x="149" y="85"/>
                      </a:cubicBezTo>
                      <a:close/>
                      <a:moveTo>
                        <a:pt x="149" y="316"/>
                      </a:moveTo>
                      <a:cubicBezTo>
                        <a:pt x="85" y="316"/>
                        <a:pt x="34" y="265"/>
                        <a:pt x="34" y="201"/>
                      </a:cubicBezTo>
                      <a:cubicBezTo>
                        <a:pt x="34" y="176"/>
                        <a:pt x="42" y="152"/>
                        <a:pt x="55" y="134"/>
                      </a:cubicBezTo>
                      <a:cubicBezTo>
                        <a:pt x="140" y="199"/>
                        <a:pt x="140" y="199"/>
                        <a:pt x="140" y="199"/>
                      </a:cubicBezTo>
                      <a:cubicBezTo>
                        <a:pt x="149" y="205"/>
                        <a:pt x="149" y="205"/>
                        <a:pt x="149" y="205"/>
                      </a:cubicBezTo>
                      <a:cubicBezTo>
                        <a:pt x="158" y="202"/>
                        <a:pt x="158" y="202"/>
                        <a:pt x="158" y="202"/>
                      </a:cubicBezTo>
                      <a:cubicBezTo>
                        <a:pt x="261" y="170"/>
                        <a:pt x="261" y="170"/>
                        <a:pt x="261" y="170"/>
                      </a:cubicBezTo>
                      <a:cubicBezTo>
                        <a:pt x="261" y="170"/>
                        <a:pt x="261" y="170"/>
                        <a:pt x="261" y="170"/>
                      </a:cubicBezTo>
                      <a:cubicBezTo>
                        <a:pt x="261" y="170"/>
                        <a:pt x="261" y="170"/>
                        <a:pt x="261" y="170"/>
                      </a:cubicBezTo>
                      <a:cubicBezTo>
                        <a:pt x="263" y="180"/>
                        <a:pt x="265" y="190"/>
                        <a:pt x="265" y="201"/>
                      </a:cubicBezTo>
                      <a:cubicBezTo>
                        <a:pt x="265" y="265"/>
                        <a:pt x="213" y="316"/>
                        <a:pt x="149" y="316"/>
                      </a:cubicBezTo>
                      <a:close/>
                      <a:moveTo>
                        <a:pt x="632" y="383"/>
                      </a:moveTo>
                      <a:cubicBezTo>
                        <a:pt x="292" y="383"/>
                        <a:pt x="292" y="383"/>
                        <a:pt x="292" y="383"/>
                      </a:cubicBezTo>
                      <a:cubicBezTo>
                        <a:pt x="292" y="8"/>
                        <a:pt x="292" y="8"/>
                        <a:pt x="292" y="8"/>
                      </a:cubicBezTo>
                      <a:cubicBezTo>
                        <a:pt x="632" y="8"/>
                        <a:pt x="632" y="8"/>
                        <a:pt x="632" y="8"/>
                      </a:cubicBezTo>
                      <a:lnTo>
                        <a:pt x="632" y="3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grpSp>
          <p:sp>
            <p:nvSpPr>
              <p:cNvPr id="45" name="Freeform 25"/>
              <p:cNvSpPr>
                <a:spLocks noEditPoints="1"/>
              </p:cNvSpPr>
              <p:nvPr/>
            </p:nvSpPr>
            <p:spPr bwMode="black">
              <a:xfrm>
                <a:off x="3845130" y="2013958"/>
                <a:ext cx="632624" cy="538662"/>
              </a:xfrm>
              <a:custGeom>
                <a:avLst/>
                <a:gdLst>
                  <a:gd name="T0" fmla="*/ 300 w 300"/>
                  <a:gd name="T1" fmla="*/ 201 h 255"/>
                  <a:gd name="T2" fmla="*/ 288 w 300"/>
                  <a:gd name="T3" fmla="*/ 210 h 255"/>
                  <a:gd name="T4" fmla="*/ 285 w 300"/>
                  <a:gd name="T5" fmla="*/ 214 h 255"/>
                  <a:gd name="T6" fmla="*/ 266 w 300"/>
                  <a:gd name="T7" fmla="*/ 230 h 255"/>
                  <a:gd name="T8" fmla="*/ 229 w 300"/>
                  <a:gd name="T9" fmla="*/ 245 h 255"/>
                  <a:gd name="T10" fmla="*/ 169 w 300"/>
                  <a:gd name="T11" fmla="*/ 253 h 255"/>
                  <a:gd name="T12" fmla="*/ 47 w 300"/>
                  <a:gd name="T13" fmla="*/ 231 h 255"/>
                  <a:gd name="T14" fmla="*/ 47 w 300"/>
                  <a:gd name="T15" fmla="*/ 186 h 255"/>
                  <a:gd name="T16" fmla="*/ 89 w 300"/>
                  <a:gd name="T17" fmla="*/ 168 h 255"/>
                  <a:gd name="T18" fmla="*/ 130 w 300"/>
                  <a:gd name="T19" fmla="*/ 171 h 255"/>
                  <a:gd name="T20" fmla="*/ 163 w 300"/>
                  <a:gd name="T21" fmla="*/ 174 h 255"/>
                  <a:gd name="T22" fmla="*/ 198 w 300"/>
                  <a:gd name="T23" fmla="*/ 169 h 255"/>
                  <a:gd name="T24" fmla="*/ 219 w 300"/>
                  <a:gd name="T25" fmla="*/ 182 h 255"/>
                  <a:gd name="T26" fmla="*/ 201 w 300"/>
                  <a:gd name="T27" fmla="*/ 195 h 255"/>
                  <a:gd name="T28" fmla="*/ 174 w 300"/>
                  <a:gd name="T29" fmla="*/ 194 h 255"/>
                  <a:gd name="T30" fmla="*/ 144 w 300"/>
                  <a:gd name="T31" fmla="*/ 202 h 255"/>
                  <a:gd name="T32" fmla="*/ 177 w 300"/>
                  <a:gd name="T33" fmla="*/ 217 h 255"/>
                  <a:gd name="T34" fmla="*/ 223 w 300"/>
                  <a:gd name="T35" fmla="*/ 218 h 255"/>
                  <a:gd name="T36" fmla="*/ 255 w 300"/>
                  <a:gd name="T37" fmla="*/ 209 h 255"/>
                  <a:gd name="T38" fmla="*/ 287 w 300"/>
                  <a:gd name="T39" fmla="*/ 193 h 255"/>
                  <a:gd name="T40" fmla="*/ 300 w 300"/>
                  <a:gd name="T41" fmla="*/ 201 h 255"/>
                  <a:gd name="T42" fmla="*/ 34 w 300"/>
                  <a:gd name="T43" fmla="*/ 173 h 255"/>
                  <a:gd name="T44" fmla="*/ 0 w 300"/>
                  <a:gd name="T45" fmla="*/ 173 h 255"/>
                  <a:gd name="T46" fmla="*/ 0 w 300"/>
                  <a:gd name="T47" fmla="*/ 240 h 255"/>
                  <a:gd name="T48" fmla="*/ 34 w 300"/>
                  <a:gd name="T49" fmla="*/ 240 h 255"/>
                  <a:gd name="T50" fmla="*/ 39 w 300"/>
                  <a:gd name="T51" fmla="*/ 235 h 255"/>
                  <a:gd name="T52" fmla="*/ 39 w 300"/>
                  <a:gd name="T53" fmla="*/ 177 h 255"/>
                  <a:gd name="T54" fmla="*/ 34 w 300"/>
                  <a:gd name="T55" fmla="*/ 173 h 255"/>
                  <a:gd name="T56" fmla="*/ 246 w 300"/>
                  <a:gd name="T57" fmla="*/ 24 h 255"/>
                  <a:gd name="T58" fmla="*/ 246 w 300"/>
                  <a:gd name="T59" fmla="*/ 147 h 255"/>
                  <a:gd name="T60" fmla="*/ 123 w 300"/>
                  <a:gd name="T61" fmla="*/ 147 h 255"/>
                  <a:gd name="T62" fmla="*/ 123 w 300"/>
                  <a:gd name="T63" fmla="*/ 122 h 255"/>
                  <a:gd name="T64" fmla="*/ 99 w 300"/>
                  <a:gd name="T65" fmla="*/ 122 h 255"/>
                  <a:gd name="T66" fmla="*/ 99 w 300"/>
                  <a:gd name="T67" fmla="*/ 0 h 255"/>
                  <a:gd name="T68" fmla="*/ 221 w 300"/>
                  <a:gd name="T69" fmla="*/ 0 h 255"/>
                  <a:gd name="T70" fmla="*/ 221 w 300"/>
                  <a:gd name="T71" fmla="*/ 24 h 255"/>
                  <a:gd name="T72" fmla="*/ 246 w 300"/>
                  <a:gd name="T73" fmla="*/ 24 h 255"/>
                  <a:gd name="T74" fmla="*/ 123 w 300"/>
                  <a:gd name="T75" fmla="*/ 116 h 255"/>
                  <a:gd name="T76" fmla="*/ 123 w 300"/>
                  <a:gd name="T77" fmla="*/ 24 h 255"/>
                  <a:gd name="T78" fmla="*/ 215 w 300"/>
                  <a:gd name="T79" fmla="*/ 24 h 255"/>
                  <a:gd name="T80" fmla="*/ 215 w 300"/>
                  <a:gd name="T81" fmla="*/ 6 h 255"/>
                  <a:gd name="T82" fmla="*/ 105 w 300"/>
                  <a:gd name="T83" fmla="*/ 6 h 255"/>
                  <a:gd name="T84" fmla="*/ 105 w 300"/>
                  <a:gd name="T85" fmla="*/ 116 h 255"/>
                  <a:gd name="T86" fmla="*/ 123 w 300"/>
                  <a:gd name="T87" fmla="*/ 116 h 255"/>
                  <a:gd name="T88" fmla="*/ 224 w 300"/>
                  <a:gd name="T89" fmla="*/ 85 h 255"/>
                  <a:gd name="T90" fmla="*/ 183 w 300"/>
                  <a:gd name="T91" fmla="*/ 56 h 255"/>
                  <a:gd name="T92" fmla="*/ 183 w 300"/>
                  <a:gd name="T93" fmla="*/ 76 h 255"/>
                  <a:gd name="T94" fmla="*/ 145 w 300"/>
                  <a:gd name="T95" fmla="*/ 76 h 255"/>
                  <a:gd name="T96" fmla="*/ 145 w 300"/>
                  <a:gd name="T97" fmla="*/ 94 h 255"/>
                  <a:gd name="T98" fmla="*/ 183 w 300"/>
                  <a:gd name="T99" fmla="*/ 94 h 255"/>
                  <a:gd name="T100" fmla="*/ 183 w 300"/>
                  <a:gd name="T101" fmla="*/ 115 h 255"/>
                  <a:gd name="T102" fmla="*/ 224 w 300"/>
                  <a:gd name="T103" fmla="*/ 8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 h="255">
                    <a:moveTo>
                      <a:pt x="300" y="201"/>
                    </a:moveTo>
                    <a:cubicBezTo>
                      <a:pt x="300" y="201"/>
                      <a:pt x="299" y="202"/>
                      <a:pt x="288" y="210"/>
                    </a:cubicBezTo>
                    <a:cubicBezTo>
                      <a:pt x="288" y="210"/>
                      <a:pt x="286" y="214"/>
                      <a:pt x="285" y="214"/>
                    </a:cubicBezTo>
                    <a:cubicBezTo>
                      <a:pt x="280" y="218"/>
                      <a:pt x="275" y="223"/>
                      <a:pt x="266" y="230"/>
                    </a:cubicBezTo>
                    <a:cubicBezTo>
                      <a:pt x="257" y="231"/>
                      <a:pt x="238" y="240"/>
                      <a:pt x="229" y="245"/>
                    </a:cubicBezTo>
                    <a:cubicBezTo>
                      <a:pt x="212" y="244"/>
                      <a:pt x="187" y="248"/>
                      <a:pt x="169" y="253"/>
                    </a:cubicBezTo>
                    <a:cubicBezTo>
                      <a:pt x="143" y="249"/>
                      <a:pt x="140" y="255"/>
                      <a:pt x="47" y="231"/>
                    </a:cubicBezTo>
                    <a:cubicBezTo>
                      <a:pt x="47" y="231"/>
                      <a:pt x="47" y="194"/>
                      <a:pt x="47" y="186"/>
                    </a:cubicBezTo>
                    <a:cubicBezTo>
                      <a:pt x="64" y="182"/>
                      <a:pt x="69" y="171"/>
                      <a:pt x="89" y="168"/>
                    </a:cubicBezTo>
                    <a:cubicBezTo>
                      <a:pt x="103" y="166"/>
                      <a:pt x="116" y="167"/>
                      <a:pt x="130" y="171"/>
                    </a:cubicBezTo>
                    <a:cubicBezTo>
                      <a:pt x="139" y="174"/>
                      <a:pt x="148" y="176"/>
                      <a:pt x="163" y="174"/>
                    </a:cubicBezTo>
                    <a:cubicBezTo>
                      <a:pt x="176" y="173"/>
                      <a:pt x="181" y="169"/>
                      <a:pt x="198" y="169"/>
                    </a:cubicBezTo>
                    <a:cubicBezTo>
                      <a:pt x="209" y="169"/>
                      <a:pt x="220" y="176"/>
                      <a:pt x="219" y="182"/>
                    </a:cubicBezTo>
                    <a:cubicBezTo>
                      <a:pt x="219" y="188"/>
                      <a:pt x="208" y="194"/>
                      <a:pt x="201" y="195"/>
                    </a:cubicBezTo>
                    <a:cubicBezTo>
                      <a:pt x="185" y="195"/>
                      <a:pt x="189" y="194"/>
                      <a:pt x="174" y="194"/>
                    </a:cubicBezTo>
                    <a:cubicBezTo>
                      <a:pt x="156" y="194"/>
                      <a:pt x="155" y="197"/>
                      <a:pt x="144" y="202"/>
                    </a:cubicBezTo>
                    <a:cubicBezTo>
                      <a:pt x="155" y="205"/>
                      <a:pt x="162" y="209"/>
                      <a:pt x="177" y="217"/>
                    </a:cubicBezTo>
                    <a:cubicBezTo>
                      <a:pt x="193" y="215"/>
                      <a:pt x="209" y="217"/>
                      <a:pt x="223" y="218"/>
                    </a:cubicBezTo>
                    <a:cubicBezTo>
                      <a:pt x="235" y="215"/>
                      <a:pt x="241" y="210"/>
                      <a:pt x="255" y="209"/>
                    </a:cubicBezTo>
                    <a:cubicBezTo>
                      <a:pt x="264" y="202"/>
                      <a:pt x="276" y="191"/>
                      <a:pt x="287" y="193"/>
                    </a:cubicBezTo>
                    <a:cubicBezTo>
                      <a:pt x="293" y="194"/>
                      <a:pt x="300" y="201"/>
                      <a:pt x="300" y="201"/>
                    </a:cubicBezTo>
                    <a:close/>
                    <a:moveTo>
                      <a:pt x="34" y="173"/>
                    </a:moveTo>
                    <a:cubicBezTo>
                      <a:pt x="0" y="173"/>
                      <a:pt x="0" y="173"/>
                      <a:pt x="0" y="173"/>
                    </a:cubicBezTo>
                    <a:cubicBezTo>
                      <a:pt x="0" y="240"/>
                      <a:pt x="0" y="240"/>
                      <a:pt x="0" y="240"/>
                    </a:cubicBezTo>
                    <a:cubicBezTo>
                      <a:pt x="34" y="240"/>
                      <a:pt x="34" y="240"/>
                      <a:pt x="34" y="240"/>
                    </a:cubicBezTo>
                    <a:cubicBezTo>
                      <a:pt x="37" y="240"/>
                      <a:pt x="39" y="238"/>
                      <a:pt x="39" y="235"/>
                    </a:cubicBezTo>
                    <a:cubicBezTo>
                      <a:pt x="39" y="177"/>
                      <a:pt x="39" y="177"/>
                      <a:pt x="39" y="177"/>
                    </a:cubicBezTo>
                    <a:cubicBezTo>
                      <a:pt x="39" y="175"/>
                      <a:pt x="37" y="173"/>
                      <a:pt x="34" y="173"/>
                    </a:cubicBezTo>
                    <a:close/>
                    <a:moveTo>
                      <a:pt x="246" y="24"/>
                    </a:moveTo>
                    <a:cubicBezTo>
                      <a:pt x="246" y="147"/>
                      <a:pt x="246" y="147"/>
                      <a:pt x="246" y="147"/>
                    </a:cubicBezTo>
                    <a:cubicBezTo>
                      <a:pt x="123" y="147"/>
                      <a:pt x="123" y="147"/>
                      <a:pt x="123" y="147"/>
                    </a:cubicBezTo>
                    <a:cubicBezTo>
                      <a:pt x="123" y="122"/>
                      <a:pt x="123" y="122"/>
                      <a:pt x="123" y="122"/>
                    </a:cubicBezTo>
                    <a:cubicBezTo>
                      <a:pt x="99" y="122"/>
                      <a:pt x="99" y="122"/>
                      <a:pt x="99" y="122"/>
                    </a:cubicBezTo>
                    <a:cubicBezTo>
                      <a:pt x="99" y="0"/>
                      <a:pt x="99" y="0"/>
                      <a:pt x="99" y="0"/>
                    </a:cubicBezTo>
                    <a:cubicBezTo>
                      <a:pt x="221" y="0"/>
                      <a:pt x="221" y="0"/>
                      <a:pt x="221" y="0"/>
                    </a:cubicBezTo>
                    <a:cubicBezTo>
                      <a:pt x="221" y="24"/>
                      <a:pt x="221" y="24"/>
                      <a:pt x="221" y="24"/>
                    </a:cubicBezTo>
                    <a:lnTo>
                      <a:pt x="246" y="24"/>
                    </a:lnTo>
                    <a:close/>
                    <a:moveTo>
                      <a:pt x="123" y="116"/>
                    </a:moveTo>
                    <a:cubicBezTo>
                      <a:pt x="123" y="24"/>
                      <a:pt x="123" y="24"/>
                      <a:pt x="123" y="24"/>
                    </a:cubicBezTo>
                    <a:cubicBezTo>
                      <a:pt x="215" y="24"/>
                      <a:pt x="215" y="24"/>
                      <a:pt x="215" y="24"/>
                    </a:cubicBezTo>
                    <a:cubicBezTo>
                      <a:pt x="215" y="6"/>
                      <a:pt x="215" y="6"/>
                      <a:pt x="215" y="6"/>
                    </a:cubicBezTo>
                    <a:cubicBezTo>
                      <a:pt x="105" y="6"/>
                      <a:pt x="105" y="6"/>
                      <a:pt x="105" y="6"/>
                    </a:cubicBezTo>
                    <a:cubicBezTo>
                      <a:pt x="105" y="116"/>
                      <a:pt x="105" y="116"/>
                      <a:pt x="105" y="116"/>
                    </a:cubicBezTo>
                    <a:lnTo>
                      <a:pt x="123" y="116"/>
                    </a:lnTo>
                    <a:close/>
                    <a:moveTo>
                      <a:pt x="224" y="85"/>
                    </a:moveTo>
                    <a:cubicBezTo>
                      <a:pt x="183" y="56"/>
                      <a:pt x="183" y="56"/>
                      <a:pt x="183" y="56"/>
                    </a:cubicBezTo>
                    <a:cubicBezTo>
                      <a:pt x="183" y="76"/>
                      <a:pt x="183" y="76"/>
                      <a:pt x="183" y="76"/>
                    </a:cubicBezTo>
                    <a:cubicBezTo>
                      <a:pt x="145" y="76"/>
                      <a:pt x="145" y="76"/>
                      <a:pt x="145" y="76"/>
                    </a:cubicBezTo>
                    <a:cubicBezTo>
                      <a:pt x="145" y="94"/>
                      <a:pt x="145" y="94"/>
                      <a:pt x="145" y="94"/>
                    </a:cubicBezTo>
                    <a:cubicBezTo>
                      <a:pt x="183" y="94"/>
                      <a:pt x="183" y="94"/>
                      <a:pt x="183" y="94"/>
                    </a:cubicBezTo>
                    <a:cubicBezTo>
                      <a:pt x="183" y="115"/>
                      <a:pt x="183" y="115"/>
                      <a:pt x="183" y="115"/>
                    </a:cubicBezTo>
                    <a:lnTo>
                      <a:pt x="224" y="85"/>
                    </a:lnTo>
                    <a:close/>
                  </a:path>
                </a:pathLst>
              </a:custGeom>
              <a:solidFill>
                <a:srgbClr val="FFFFFF"/>
              </a:solidFill>
              <a:ln>
                <a:noFill/>
              </a:ln>
            </p:spPr>
            <p:txBody>
              <a:bodyPr vert="horz" wrap="square" lIns="83931" tIns="41966" rIns="83931" bIns="41966" numCol="1" anchor="t" anchorCtr="0" compatLnSpc="1">
                <a:prstTxWarp prst="textNoShape">
                  <a:avLst/>
                </a:prstTxWarp>
              </a:bodyPr>
              <a:lstStyle/>
              <a:p>
                <a:pPr defTabSz="932418"/>
                <a:endParaRPr lang="en-US" sz="1632">
                  <a:solidFill>
                    <a:srgbClr val="282828"/>
                  </a:solidFill>
                </a:endParaRPr>
              </a:p>
            </p:txBody>
          </p:sp>
          <p:grpSp>
            <p:nvGrpSpPr>
              <p:cNvPr id="79" name="Group 42"/>
              <p:cNvGrpSpPr>
                <a:grpSpLocks noChangeAspect="1"/>
              </p:cNvGrpSpPr>
              <p:nvPr/>
            </p:nvGrpSpPr>
            <p:grpSpPr bwMode="auto">
              <a:xfrm>
                <a:off x="8139571" y="2001249"/>
                <a:ext cx="898545" cy="551371"/>
                <a:chOff x="1565" y="764"/>
                <a:chExt cx="4550" cy="2792"/>
              </a:xfrm>
              <a:solidFill>
                <a:schemeClr val="bg1"/>
              </a:solidFill>
            </p:grpSpPr>
            <p:sp>
              <p:nvSpPr>
                <p:cNvPr id="82" name="Freeform 43"/>
                <p:cNvSpPr>
                  <a:spLocks noEditPoints="1"/>
                </p:cNvSpPr>
                <p:nvPr/>
              </p:nvSpPr>
              <p:spPr bwMode="auto">
                <a:xfrm>
                  <a:off x="3616" y="998"/>
                  <a:ext cx="2286" cy="263"/>
                </a:xfrm>
                <a:custGeom>
                  <a:avLst/>
                  <a:gdLst>
                    <a:gd name="T0" fmla="*/ 2286 w 2286"/>
                    <a:gd name="T1" fmla="*/ 0 h 263"/>
                    <a:gd name="T2" fmla="*/ 0 w 2286"/>
                    <a:gd name="T3" fmla="*/ 0 h 263"/>
                    <a:gd name="T4" fmla="*/ 0 w 2286"/>
                    <a:gd name="T5" fmla="*/ 263 h 263"/>
                    <a:gd name="T6" fmla="*/ 2286 w 2286"/>
                    <a:gd name="T7" fmla="*/ 263 h 263"/>
                    <a:gd name="T8" fmla="*/ 2286 w 2286"/>
                    <a:gd name="T9" fmla="*/ 0 h 263"/>
                    <a:gd name="T10" fmla="*/ 2236 w 2286"/>
                    <a:gd name="T11" fmla="*/ 214 h 263"/>
                    <a:gd name="T12" fmla="*/ 490 w 2286"/>
                    <a:gd name="T13" fmla="*/ 214 h 263"/>
                    <a:gd name="T14" fmla="*/ 490 w 2286"/>
                    <a:gd name="T15" fmla="*/ 43 h 263"/>
                    <a:gd name="T16" fmla="*/ 2236 w 2286"/>
                    <a:gd name="T17" fmla="*/ 43 h 263"/>
                    <a:gd name="T18" fmla="*/ 2236 w 2286"/>
                    <a:gd name="T19" fmla="*/ 21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6" h="263">
                      <a:moveTo>
                        <a:pt x="2286" y="0"/>
                      </a:moveTo>
                      <a:lnTo>
                        <a:pt x="0" y="0"/>
                      </a:lnTo>
                      <a:lnTo>
                        <a:pt x="0" y="263"/>
                      </a:lnTo>
                      <a:lnTo>
                        <a:pt x="2286" y="263"/>
                      </a:lnTo>
                      <a:lnTo>
                        <a:pt x="2286" y="0"/>
                      </a:lnTo>
                      <a:close/>
                      <a:moveTo>
                        <a:pt x="2236" y="214"/>
                      </a:moveTo>
                      <a:lnTo>
                        <a:pt x="490" y="214"/>
                      </a:lnTo>
                      <a:lnTo>
                        <a:pt x="490" y="43"/>
                      </a:lnTo>
                      <a:lnTo>
                        <a:pt x="2236" y="43"/>
                      </a:lnTo>
                      <a:lnTo>
                        <a:pt x="2236"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83" name="Freeform 44"/>
                <p:cNvSpPr>
                  <a:spLocks noEditPoints="1"/>
                </p:cNvSpPr>
                <p:nvPr/>
              </p:nvSpPr>
              <p:spPr bwMode="auto">
                <a:xfrm>
                  <a:off x="3616" y="1411"/>
                  <a:ext cx="2286" cy="262"/>
                </a:xfrm>
                <a:custGeom>
                  <a:avLst/>
                  <a:gdLst>
                    <a:gd name="T0" fmla="*/ 2286 w 2286"/>
                    <a:gd name="T1" fmla="*/ 0 h 262"/>
                    <a:gd name="T2" fmla="*/ 0 w 2286"/>
                    <a:gd name="T3" fmla="*/ 0 h 262"/>
                    <a:gd name="T4" fmla="*/ 0 w 2286"/>
                    <a:gd name="T5" fmla="*/ 262 h 262"/>
                    <a:gd name="T6" fmla="*/ 2286 w 2286"/>
                    <a:gd name="T7" fmla="*/ 262 h 262"/>
                    <a:gd name="T8" fmla="*/ 2286 w 2286"/>
                    <a:gd name="T9" fmla="*/ 0 h 262"/>
                    <a:gd name="T10" fmla="*/ 43 w 2286"/>
                    <a:gd name="T11" fmla="*/ 49 h 262"/>
                    <a:gd name="T12" fmla="*/ 220 w 2286"/>
                    <a:gd name="T13" fmla="*/ 49 h 262"/>
                    <a:gd name="T14" fmla="*/ 220 w 2286"/>
                    <a:gd name="T15" fmla="*/ 213 h 262"/>
                    <a:gd name="T16" fmla="*/ 43 w 2286"/>
                    <a:gd name="T17" fmla="*/ 213 h 262"/>
                    <a:gd name="T18" fmla="*/ 43 w 2286"/>
                    <a:gd name="T19" fmla="*/ 49 h 262"/>
                    <a:gd name="T20" fmla="*/ 2236 w 2286"/>
                    <a:gd name="T21" fmla="*/ 213 h 262"/>
                    <a:gd name="T22" fmla="*/ 1086 w 2286"/>
                    <a:gd name="T23" fmla="*/ 213 h 262"/>
                    <a:gd name="T24" fmla="*/ 1086 w 2286"/>
                    <a:gd name="T25" fmla="*/ 49 h 262"/>
                    <a:gd name="T26" fmla="*/ 2236 w 2286"/>
                    <a:gd name="T27" fmla="*/ 49 h 262"/>
                    <a:gd name="T28" fmla="*/ 2236 w 2286"/>
                    <a:gd name="T29" fmla="*/ 21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86" h="262">
                      <a:moveTo>
                        <a:pt x="2286" y="0"/>
                      </a:moveTo>
                      <a:lnTo>
                        <a:pt x="0" y="0"/>
                      </a:lnTo>
                      <a:lnTo>
                        <a:pt x="0" y="262"/>
                      </a:lnTo>
                      <a:lnTo>
                        <a:pt x="2286" y="262"/>
                      </a:lnTo>
                      <a:lnTo>
                        <a:pt x="2286" y="0"/>
                      </a:lnTo>
                      <a:close/>
                      <a:moveTo>
                        <a:pt x="43" y="49"/>
                      </a:moveTo>
                      <a:lnTo>
                        <a:pt x="220" y="49"/>
                      </a:lnTo>
                      <a:lnTo>
                        <a:pt x="220" y="213"/>
                      </a:lnTo>
                      <a:lnTo>
                        <a:pt x="43" y="213"/>
                      </a:lnTo>
                      <a:lnTo>
                        <a:pt x="43" y="49"/>
                      </a:lnTo>
                      <a:close/>
                      <a:moveTo>
                        <a:pt x="2236" y="213"/>
                      </a:moveTo>
                      <a:lnTo>
                        <a:pt x="1086" y="213"/>
                      </a:lnTo>
                      <a:lnTo>
                        <a:pt x="1086" y="49"/>
                      </a:lnTo>
                      <a:lnTo>
                        <a:pt x="2236" y="49"/>
                      </a:lnTo>
                      <a:lnTo>
                        <a:pt x="2236" y="2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84" name="Freeform 45"/>
                <p:cNvSpPr>
                  <a:spLocks noEditPoints="1"/>
                </p:cNvSpPr>
                <p:nvPr/>
              </p:nvSpPr>
              <p:spPr bwMode="auto">
                <a:xfrm>
                  <a:off x="3616" y="1830"/>
                  <a:ext cx="2286" cy="263"/>
                </a:xfrm>
                <a:custGeom>
                  <a:avLst/>
                  <a:gdLst>
                    <a:gd name="T0" fmla="*/ 2286 w 2286"/>
                    <a:gd name="T1" fmla="*/ 0 h 263"/>
                    <a:gd name="T2" fmla="*/ 0 w 2286"/>
                    <a:gd name="T3" fmla="*/ 0 h 263"/>
                    <a:gd name="T4" fmla="*/ 0 w 2286"/>
                    <a:gd name="T5" fmla="*/ 263 h 263"/>
                    <a:gd name="T6" fmla="*/ 2286 w 2286"/>
                    <a:gd name="T7" fmla="*/ 263 h 263"/>
                    <a:gd name="T8" fmla="*/ 2286 w 2286"/>
                    <a:gd name="T9" fmla="*/ 0 h 263"/>
                    <a:gd name="T10" fmla="*/ 43 w 2286"/>
                    <a:gd name="T11" fmla="*/ 42 h 263"/>
                    <a:gd name="T12" fmla="*/ 888 w 2286"/>
                    <a:gd name="T13" fmla="*/ 42 h 263"/>
                    <a:gd name="T14" fmla="*/ 888 w 2286"/>
                    <a:gd name="T15" fmla="*/ 213 h 263"/>
                    <a:gd name="T16" fmla="*/ 43 w 2286"/>
                    <a:gd name="T17" fmla="*/ 213 h 263"/>
                    <a:gd name="T18" fmla="*/ 43 w 2286"/>
                    <a:gd name="T19" fmla="*/ 42 h 263"/>
                    <a:gd name="T20" fmla="*/ 2236 w 2286"/>
                    <a:gd name="T21" fmla="*/ 213 h 263"/>
                    <a:gd name="T22" fmla="*/ 1143 w 2286"/>
                    <a:gd name="T23" fmla="*/ 213 h 263"/>
                    <a:gd name="T24" fmla="*/ 1143 w 2286"/>
                    <a:gd name="T25" fmla="*/ 42 h 263"/>
                    <a:gd name="T26" fmla="*/ 2236 w 2286"/>
                    <a:gd name="T27" fmla="*/ 42 h 263"/>
                    <a:gd name="T28" fmla="*/ 2236 w 2286"/>
                    <a:gd name="T29" fmla="*/ 21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86" h="263">
                      <a:moveTo>
                        <a:pt x="2286" y="0"/>
                      </a:moveTo>
                      <a:lnTo>
                        <a:pt x="0" y="0"/>
                      </a:lnTo>
                      <a:lnTo>
                        <a:pt x="0" y="263"/>
                      </a:lnTo>
                      <a:lnTo>
                        <a:pt x="2286" y="263"/>
                      </a:lnTo>
                      <a:lnTo>
                        <a:pt x="2286" y="0"/>
                      </a:lnTo>
                      <a:close/>
                      <a:moveTo>
                        <a:pt x="43" y="42"/>
                      </a:moveTo>
                      <a:lnTo>
                        <a:pt x="888" y="42"/>
                      </a:lnTo>
                      <a:lnTo>
                        <a:pt x="888" y="213"/>
                      </a:lnTo>
                      <a:lnTo>
                        <a:pt x="43" y="213"/>
                      </a:lnTo>
                      <a:lnTo>
                        <a:pt x="43" y="42"/>
                      </a:lnTo>
                      <a:close/>
                      <a:moveTo>
                        <a:pt x="2236" y="213"/>
                      </a:moveTo>
                      <a:lnTo>
                        <a:pt x="1143" y="213"/>
                      </a:lnTo>
                      <a:lnTo>
                        <a:pt x="1143" y="42"/>
                      </a:lnTo>
                      <a:lnTo>
                        <a:pt x="2236" y="42"/>
                      </a:lnTo>
                      <a:lnTo>
                        <a:pt x="2236" y="2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89" name="Freeform 46"/>
                <p:cNvSpPr>
                  <a:spLocks noEditPoints="1"/>
                </p:cNvSpPr>
                <p:nvPr/>
              </p:nvSpPr>
              <p:spPr bwMode="auto">
                <a:xfrm>
                  <a:off x="3616" y="2242"/>
                  <a:ext cx="2286" cy="263"/>
                </a:xfrm>
                <a:custGeom>
                  <a:avLst/>
                  <a:gdLst>
                    <a:gd name="T0" fmla="*/ 2286 w 2286"/>
                    <a:gd name="T1" fmla="*/ 0 h 263"/>
                    <a:gd name="T2" fmla="*/ 0 w 2286"/>
                    <a:gd name="T3" fmla="*/ 0 h 263"/>
                    <a:gd name="T4" fmla="*/ 0 w 2286"/>
                    <a:gd name="T5" fmla="*/ 263 h 263"/>
                    <a:gd name="T6" fmla="*/ 2286 w 2286"/>
                    <a:gd name="T7" fmla="*/ 263 h 263"/>
                    <a:gd name="T8" fmla="*/ 2286 w 2286"/>
                    <a:gd name="T9" fmla="*/ 0 h 263"/>
                    <a:gd name="T10" fmla="*/ 43 w 2286"/>
                    <a:gd name="T11" fmla="*/ 49 h 263"/>
                    <a:gd name="T12" fmla="*/ 1143 w 2286"/>
                    <a:gd name="T13" fmla="*/ 49 h 263"/>
                    <a:gd name="T14" fmla="*/ 1143 w 2286"/>
                    <a:gd name="T15" fmla="*/ 213 h 263"/>
                    <a:gd name="T16" fmla="*/ 43 w 2286"/>
                    <a:gd name="T17" fmla="*/ 213 h 263"/>
                    <a:gd name="T18" fmla="*/ 43 w 2286"/>
                    <a:gd name="T19" fmla="*/ 49 h 263"/>
                    <a:gd name="T20" fmla="*/ 2236 w 2286"/>
                    <a:gd name="T21" fmla="*/ 213 h 263"/>
                    <a:gd name="T22" fmla="*/ 1747 w 2286"/>
                    <a:gd name="T23" fmla="*/ 213 h 263"/>
                    <a:gd name="T24" fmla="*/ 1747 w 2286"/>
                    <a:gd name="T25" fmla="*/ 49 h 263"/>
                    <a:gd name="T26" fmla="*/ 2236 w 2286"/>
                    <a:gd name="T27" fmla="*/ 49 h 263"/>
                    <a:gd name="T28" fmla="*/ 2236 w 2286"/>
                    <a:gd name="T29" fmla="*/ 21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86" h="263">
                      <a:moveTo>
                        <a:pt x="2286" y="0"/>
                      </a:moveTo>
                      <a:lnTo>
                        <a:pt x="0" y="0"/>
                      </a:lnTo>
                      <a:lnTo>
                        <a:pt x="0" y="263"/>
                      </a:lnTo>
                      <a:lnTo>
                        <a:pt x="2286" y="263"/>
                      </a:lnTo>
                      <a:lnTo>
                        <a:pt x="2286" y="0"/>
                      </a:lnTo>
                      <a:close/>
                      <a:moveTo>
                        <a:pt x="43" y="49"/>
                      </a:moveTo>
                      <a:lnTo>
                        <a:pt x="1143" y="49"/>
                      </a:lnTo>
                      <a:lnTo>
                        <a:pt x="1143" y="213"/>
                      </a:lnTo>
                      <a:lnTo>
                        <a:pt x="43" y="213"/>
                      </a:lnTo>
                      <a:lnTo>
                        <a:pt x="43" y="49"/>
                      </a:lnTo>
                      <a:close/>
                      <a:moveTo>
                        <a:pt x="2236" y="213"/>
                      </a:moveTo>
                      <a:lnTo>
                        <a:pt x="1747" y="213"/>
                      </a:lnTo>
                      <a:lnTo>
                        <a:pt x="1747" y="49"/>
                      </a:lnTo>
                      <a:lnTo>
                        <a:pt x="2236" y="49"/>
                      </a:lnTo>
                      <a:lnTo>
                        <a:pt x="2236" y="2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92" name="Freeform 47"/>
                <p:cNvSpPr>
                  <a:spLocks noEditPoints="1"/>
                </p:cNvSpPr>
                <p:nvPr/>
              </p:nvSpPr>
              <p:spPr bwMode="auto">
                <a:xfrm>
                  <a:off x="3616" y="2654"/>
                  <a:ext cx="2286" cy="263"/>
                </a:xfrm>
                <a:custGeom>
                  <a:avLst/>
                  <a:gdLst>
                    <a:gd name="T0" fmla="*/ 2286 w 2286"/>
                    <a:gd name="T1" fmla="*/ 0 h 263"/>
                    <a:gd name="T2" fmla="*/ 0 w 2286"/>
                    <a:gd name="T3" fmla="*/ 0 h 263"/>
                    <a:gd name="T4" fmla="*/ 0 w 2286"/>
                    <a:gd name="T5" fmla="*/ 263 h 263"/>
                    <a:gd name="T6" fmla="*/ 2286 w 2286"/>
                    <a:gd name="T7" fmla="*/ 263 h 263"/>
                    <a:gd name="T8" fmla="*/ 2286 w 2286"/>
                    <a:gd name="T9" fmla="*/ 0 h 263"/>
                    <a:gd name="T10" fmla="*/ 43 w 2286"/>
                    <a:gd name="T11" fmla="*/ 50 h 263"/>
                    <a:gd name="T12" fmla="*/ 1250 w 2286"/>
                    <a:gd name="T13" fmla="*/ 50 h 263"/>
                    <a:gd name="T14" fmla="*/ 1250 w 2286"/>
                    <a:gd name="T15" fmla="*/ 220 h 263"/>
                    <a:gd name="T16" fmla="*/ 43 w 2286"/>
                    <a:gd name="T17" fmla="*/ 220 h 263"/>
                    <a:gd name="T18" fmla="*/ 43 w 2286"/>
                    <a:gd name="T19" fmla="*/ 50 h 263"/>
                    <a:gd name="T20" fmla="*/ 2236 w 2286"/>
                    <a:gd name="T21" fmla="*/ 220 h 263"/>
                    <a:gd name="T22" fmla="*/ 2116 w 2286"/>
                    <a:gd name="T23" fmla="*/ 220 h 263"/>
                    <a:gd name="T24" fmla="*/ 2116 w 2286"/>
                    <a:gd name="T25" fmla="*/ 50 h 263"/>
                    <a:gd name="T26" fmla="*/ 2236 w 2286"/>
                    <a:gd name="T27" fmla="*/ 50 h 263"/>
                    <a:gd name="T28" fmla="*/ 2236 w 2286"/>
                    <a:gd name="T29" fmla="*/ 22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86" h="263">
                      <a:moveTo>
                        <a:pt x="2286" y="0"/>
                      </a:moveTo>
                      <a:lnTo>
                        <a:pt x="0" y="0"/>
                      </a:lnTo>
                      <a:lnTo>
                        <a:pt x="0" y="263"/>
                      </a:lnTo>
                      <a:lnTo>
                        <a:pt x="2286" y="263"/>
                      </a:lnTo>
                      <a:lnTo>
                        <a:pt x="2286" y="0"/>
                      </a:lnTo>
                      <a:close/>
                      <a:moveTo>
                        <a:pt x="43" y="50"/>
                      </a:moveTo>
                      <a:lnTo>
                        <a:pt x="1250" y="50"/>
                      </a:lnTo>
                      <a:lnTo>
                        <a:pt x="1250" y="220"/>
                      </a:lnTo>
                      <a:lnTo>
                        <a:pt x="43" y="220"/>
                      </a:lnTo>
                      <a:lnTo>
                        <a:pt x="43" y="50"/>
                      </a:lnTo>
                      <a:close/>
                      <a:moveTo>
                        <a:pt x="2236" y="220"/>
                      </a:moveTo>
                      <a:lnTo>
                        <a:pt x="2116" y="220"/>
                      </a:lnTo>
                      <a:lnTo>
                        <a:pt x="2116" y="50"/>
                      </a:lnTo>
                      <a:lnTo>
                        <a:pt x="2236" y="50"/>
                      </a:lnTo>
                      <a:lnTo>
                        <a:pt x="2236" y="2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93" name="Freeform 48"/>
                <p:cNvSpPr>
                  <a:spLocks noEditPoints="1"/>
                </p:cNvSpPr>
                <p:nvPr/>
              </p:nvSpPr>
              <p:spPr bwMode="auto">
                <a:xfrm>
                  <a:off x="3616" y="3073"/>
                  <a:ext cx="2286" cy="263"/>
                </a:xfrm>
                <a:custGeom>
                  <a:avLst/>
                  <a:gdLst>
                    <a:gd name="T0" fmla="*/ 2286 w 2286"/>
                    <a:gd name="T1" fmla="*/ 0 h 263"/>
                    <a:gd name="T2" fmla="*/ 0 w 2286"/>
                    <a:gd name="T3" fmla="*/ 0 h 263"/>
                    <a:gd name="T4" fmla="*/ 0 w 2286"/>
                    <a:gd name="T5" fmla="*/ 263 h 263"/>
                    <a:gd name="T6" fmla="*/ 2286 w 2286"/>
                    <a:gd name="T7" fmla="*/ 263 h 263"/>
                    <a:gd name="T8" fmla="*/ 2286 w 2286"/>
                    <a:gd name="T9" fmla="*/ 0 h 263"/>
                    <a:gd name="T10" fmla="*/ 43 w 2286"/>
                    <a:gd name="T11" fmla="*/ 43 h 263"/>
                    <a:gd name="T12" fmla="*/ 1967 w 2286"/>
                    <a:gd name="T13" fmla="*/ 43 h 263"/>
                    <a:gd name="T14" fmla="*/ 1967 w 2286"/>
                    <a:gd name="T15" fmla="*/ 213 h 263"/>
                    <a:gd name="T16" fmla="*/ 43 w 2286"/>
                    <a:gd name="T17" fmla="*/ 213 h 263"/>
                    <a:gd name="T18" fmla="*/ 43 w 2286"/>
                    <a:gd name="T19" fmla="*/ 4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6" h="263">
                      <a:moveTo>
                        <a:pt x="2286" y="0"/>
                      </a:moveTo>
                      <a:lnTo>
                        <a:pt x="0" y="0"/>
                      </a:lnTo>
                      <a:lnTo>
                        <a:pt x="0" y="263"/>
                      </a:lnTo>
                      <a:lnTo>
                        <a:pt x="2286" y="263"/>
                      </a:lnTo>
                      <a:lnTo>
                        <a:pt x="2286" y="0"/>
                      </a:lnTo>
                      <a:close/>
                      <a:moveTo>
                        <a:pt x="43" y="43"/>
                      </a:moveTo>
                      <a:lnTo>
                        <a:pt x="1967" y="43"/>
                      </a:lnTo>
                      <a:lnTo>
                        <a:pt x="1967" y="213"/>
                      </a:lnTo>
                      <a:lnTo>
                        <a:pt x="43" y="213"/>
                      </a:lnTo>
                      <a:lnTo>
                        <a:pt x="43"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94" name="Freeform 49"/>
                <p:cNvSpPr>
                  <a:spLocks noEditPoints="1"/>
                </p:cNvSpPr>
                <p:nvPr/>
              </p:nvSpPr>
              <p:spPr bwMode="auto">
                <a:xfrm>
                  <a:off x="1565" y="764"/>
                  <a:ext cx="4550" cy="2792"/>
                </a:xfrm>
                <a:custGeom>
                  <a:avLst/>
                  <a:gdLst>
                    <a:gd name="T0" fmla="*/ 0 w 4550"/>
                    <a:gd name="T1" fmla="*/ 0 h 2792"/>
                    <a:gd name="T2" fmla="*/ 0 w 4550"/>
                    <a:gd name="T3" fmla="*/ 2792 h 2792"/>
                    <a:gd name="T4" fmla="*/ 4550 w 4550"/>
                    <a:gd name="T5" fmla="*/ 2792 h 2792"/>
                    <a:gd name="T6" fmla="*/ 4550 w 4550"/>
                    <a:gd name="T7" fmla="*/ 0 h 2792"/>
                    <a:gd name="T8" fmla="*/ 0 w 4550"/>
                    <a:gd name="T9" fmla="*/ 0 h 2792"/>
                    <a:gd name="T10" fmla="*/ 1682 w 4550"/>
                    <a:gd name="T11" fmla="*/ 2515 h 2792"/>
                    <a:gd name="T12" fmla="*/ 1682 w 4550"/>
                    <a:gd name="T13" fmla="*/ 2572 h 2792"/>
                    <a:gd name="T14" fmla="*/ 1682 w 4550"/>
                    <a:gd name="T15" fmla="*/ 2579 h 2792"/>
                    <a:gd name="T16" fmla="*/ 1675 w 4550"/>
                    <a:gd name="T17" fmla="*/ 2579 h 2792"/>
                    <a:gd name="T18" fmla="*/ 256 w 4550"/>
                    <a:gd name="T19" fmla="*/ 2579 h 2792"/>
                    <a:gd name="T20" fmla="*/ 241 w 4550"/>
                    <a:gd name="T21" fmla="*/ 2579 h 2792"/>
                    <a:gd name="T22" fmla="*/ 241 w 4550"/>
                    <a:gd name="T23" fmla="*/ 2579 h 2792"/>
                    <a:gd name="T24" fmla="*/ 227 w 4550"/>
                    <a:gd name="T25" fmla="*/ 2579 h 2792"/>
                    <a:gd name="T26" fmla="*/ 220 w 4550"/>
                    <a:gd name="T27" fmla="*/ 2579 h 2792"/>
                    <a:gd name="T28" fmla="*/ 220 w 4550"/>
                    <a:gd name="T29" fmla="*/ 2572 h 2792"/>
                    <a:gd name="T30" fmla="*/ 220 w 4550"/>
                    <a:gd name="T31" fmla="*/ 249 h 2792"/>
                    <a:gd name="T32" fmla="*/ 220 w 4550"/>
                    <a:gd name="T33" fmla="*/ 242 h 2792"/>
                    <a:gd name="T34" fmla="*/ 227 w 4550"/>
                    <a:gd name="T35" fmla="*/ 242 h 2792"/>
                    <a:gd name="T36" fmla="*/ 277 w 4550"/>
                    <a:gd name="T37" fmla="*/ 242 h 2792"/>
                    <a:gd name="T38" fmla="*/ 291 w 4550"/>
                    <a:gd name="T39" fmla="*/ 242 h 2792"/>
                    <a:gd name="T40" fmla="*/ 291 w 4550"/>
                    <a:gd name="T41" fmla="*/ 249 h 2792"/>
                    <a:gd name="T42" fmla="*/ 291 w 4550"/>
                    <a:gd name="T43" fmla="*/ 2430 h 2792"/>
                    <a:gd name="T44" fmla="*/ 561 w 4550"/>
                    <a:gd name="T45" fmla="*/ 1776 h 2792"/>
                    <a:gd name="T46" fmla="*/ 539 w 4550"/>
                    <a:gd name="T47" fmla="*/ 1776 h 2792"/>
                    <a:gd name="T48" fmla="*/ 539 w 4550"/>
                    <a:gd name="T49" fmla="*/ 1591 h 2792"/>
                    <a:gd name="T50" fmla="*/ 653 w 4550"/>
                    <a:gd name="T51" fmla="*/ 1591 h 2792"/>
                    <a:gd name="T52" fmla="*/ 823 w 4550"/>
                    <a:gd name="T53" fmla="*/ 1357 h 2792"/>
                    <a:gd name="T54" fmla="*/ 902 w 4550"/>
                    <a:gd name="T55" fmla="*/ 1158 h 2792"/>
                    <a:gd name="T56" fmla="*/ 873 w 4550"/>
                    <a:gd name="T57" fmla="*/ 1158 h 2792"/>
                    <a:gd name="T58" fmla="*/ 873 w 4550"/>
                    <a:gd name="T59" fmla="*/ 973 h 2792"/>
                    <a:gd name="T60" fmla="*/ 1022 w 4550"/>
                    <a:gd name="T61" fmla="*/ 973 h 2792"/>
                    <a:gd name="T62" fmla="*/ 1214 w 4550"/>
                    <a:gd name="T63" fmla="*/ 782 h 2792"/>
                    <a:gd name="T64" fmla="*/ 1214 w 4550"/>
                    <a:gd name="T65" fmla="*/ 782 h 2792"/>
                    <a:gd name="T66" fmla="*/ 1221 w 4550"/>
                    <a:gd name="T67" fmla="*/ 774 h 2792"/>
                    <a:gd name="T68" fmla="*/ 1491 w 4550"/>
                    <a:gd name="T69" fmla="*/ 647 h 2792"/>
                    <a:gd name="T70" fmla="*/ 1491 w 4550"/>
                    <a:gd name="T71" fmla="*/ 554 h 2792"/>
                    <a:gd name="T72" fmla="*/ 1675 w 4550"/>
                    <a:gd name="T73" fmla="*/ 554 h 2792"/>
                    <a:gd name="T74" fmla="*/ 1675 w 4550"/>
                    <a:gd name="T75" fmla="*/ 739 h 2792"/>
                    <a:gd name="T76" fmla="*/ 1491 w 4550"/>
                    <a:gd name="T77" fmla="*/ 739 h 2792"/>
                    <a:gd name="T78" fmla="*/ 1491 w 4550"/>
                    <a:gd name="T79" fmla="*/ 725 h 2792"/>
                    <a:gd name="T80" fmla="*/ 1256 w 4550"/>
                    <a:gd name="T81" fmla="*/ 838 h 2792"/>
                    <a:gd name="T82" fmla="*/ 1058 w 4550"/>
                    <a:gd name="T83" fmla="*/ 1044 h 2792"/>
                    <a:gd name="T84" fmla="*/ 1058 w 4550"/>
                    <a:gd name="T85" fmla="*/ 1158 h 2792"/>
                    <a:gd name="T86" fmla="*/ 972 w 4550"/>
                    <a:gd name="T87" fmla="*/ 1158 h 2792"/>
                    <a:gd name="T88" fmla="*/ 887 w 4550"/>
                    <a:gd name="T89" fmla="*/ 1400 h 2792"/>
                    <a:gd name="T90" fmla="*/ 887 w 4550"/>
                    <a:gd name="T91" fmla="*/ 1400 h 2792"/>
                    <a:gd name="T92" fmla="*/ 887 w 4550"/>
                    <a:gd name="T93" fmla="*/ 1400 h 2792"/>
                    <a:gd name="T94" fmla="*/ 717 w 4550"/>
                    <a:gd name="T95" fmla="*/ 1627 h 2792"/>
                    <a:gd name="T96" fmla="*/ 717 w 4550"/>
                    <a:gd name="T97" fmla="*/ 1776 h 2792"/>
                    <a:gd name="T98" fmla="*/ 639 w 4550"/>
                    <a:gd name="T99" fmla="*/ 1776 h 2792"/>
                    <a:gd name="T100" fmla="*/ 334 w 4550"/>
                    <a:gd name="T101" fmla="*/ 2501 h 2792"/>
                    <a:gd name="T102" fmla="*/ 1675 w 4550"/>
                    <a:gd name="T103" fmla="*/ 2501 h 2792"/>
                    <a:gd name="T104" fmla="*/ 1682 w 4550"/>
                    <a:gd name="T105" fmla="*/ 2501 h 2792"/>
                    <a:gd name="T106" fmla="*/ 1682 w 4550"/>
                    <a:gd name="T107" fmla="*/ 2515 h 2792"/>
                    <a:gd name="T108" fmla="*/ 4493 w 4550"/>
                    <a:gd name="T109" fmla="*/ 2735 h 2792"/>
                    <a:gd name="T110" fmla="*/ 1867 w 4550"/>
                    <a:gd name="T111" fmla="*/ 2735 h 2792"/>
                    <a:gd name="T112" fmla="*/ 1867 w 4550"/>
                    <a:gd name="T113" fmla="*/ 57 h 2792"/>
                    <a:gd name="T114" fmla="*/ 4493 w 4550"/>
                    <a:gd name="T115" fmla="*/ 57 h 2792"/>
                    <a:gd name="T116" fmla="*/ 4493 w 4550"/>
                    <a:gd name="T117" fmla="*/ 2735 h 2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0" h="2792">
                      <a:moveTo>
                        <a:pt x="0" y="0"/>
                      </a:moveTo>
                      <a:lnTo>
                        <a:pt x="0" y="2792"/>
                      </a:lnTo>
                      <a:lnTo>
                        <a:pt x="4550" y="2792"/>
                      </a:lnTo>
                      <a:lnTo>
                        <a:pt x="4550" y="0"/>
                      </a:lnTo>
                      <a:lnTo>
                        <a:pt x="0" y="0"/>
                      </a:lnTo>
                      <a:close/>
                      <a:moveTo>
                        <a:pt x="1682" y="2515"/>
                      </a:moveTo>
                      <a:lnTo>
                        <a:pt x="1682" y="2572"/>
                      </a:lnTo>
                      <a:lnTo>
                        <a:pt x="1682" y="2579"/>
                      </a:lnTo>
                      <a:lnTo>
                        <a:pt x="1675" y="2579"/>
                      </a:lnTo>
                      <a:lnTo>
                        <a:pt x="256" y="2579"/>
                      </a:lnTo>
                      <a:lnTo>
                        <a:pt x="241" y="2579"/>
                      </a:lnTo>
                      <a:lnTo>
                        <a:pt x="241" y="2579"/>
                      </a:lnTo>
                      <a:lnTo>
                        <a:pt x="227" y="2579"/>
                      </a:lnTo>
                      <a:lnTo>
                        <a:pt x="220" y="2579"/>
                      </a:lnTo>
                      <a:lnTo>
                        <a:pt x="220" y="2572"/>
                      </a:lnTo>
                      <a:lnTo>
                        <a:pt x="220" y="249"/>
                      </a:lnTo>
                      <a:lnTo>
                        <a:pt x="220" y="242"/>
                      </a:lnTo>
                      <a:lnTo>
                        <a:pt x="227" y="242"/>
                      </a:lnTo>
                      <a:lnTo>
                        <a:pt x="277" y="242"/>
                      </a:lnTo>
                      <a:lnTo>
                        <a:pt x="291" y="242"/>
                      </a:lnTo>
                      <a:lnTo>
                        <a:pt x="291" y="249"/>
                      </a:lnTo>
                      <a:lnTo>
                        <a:pt x="291" y="2430"/>
                      </a:lnTo>
                      <a:lnTo>
                        <a:pt x="561" y="1776"/>
                      </a:lnTo>
                      <a:lnTo>
                        <a:pt x="539" y="1776"/>
                      </a:lnTo>
                      <a:lnTo>
                        <a:pt x="539" y="1591"/>
                      </a:lnTo>
                      <a:lnTo>
                        <a:pt x="653" y="1591"/>
                      </a:lnTo>
                      <a:lnTo>
                        <a:pt x="823" y="1357"/>
                      </a:lnTo>
                      <a:lnTo>
                        <a:pt x="902" y="1158"/>
                      </a:lnTo>
                      <a:lnTo>
                        <a:pt x="873" y="1158"/>
                      </a:lnTo>
                      <a:lnTo>
                        <a:pt x="873" y="973"/>
                      </a:lnTo>
                      <a:lnTo>
                        <a:pt x="1022" y="973"/>
                      </a:lnTo>
                      <a:lnTo>
                        <a:pt x="1214" y="782"/>
                      </a:lnTo>
                      <a:lnTo>
                        <a:pt x="1214" y="782"/>
                      </a:lnTo>
                      <a:lnTo>
                        <a:pt x="1221" y="774"/>
                      </a:lnTo>
                      <a:lnTo>
                        <a:pt x="1491" y="647"/>
                      </a:lnTo>
                      <a:lnTo>
                        <a:pt x="1491" y="554"/>
                      </a:lnTo>
                      <a:lnTo>
                        <a:pt x="1675" y="554"/>
                      </a:lnTo>
                      <a:lnTo>
                        <a:pt x="1675" y="739"/>
                      </a:lnTo>
                      <a:lnTo>
                        <a:pt x="1491" y="739"/>
                      </a:lnTo>
                      <a:lnTo>
                        <a:pt x="1491" y="725"/>
                      </a:lnTo>
                      <a:lnTo>
                        <a:pt x="1256" y="838"/>
                      </a:lnTo>
                      <a:lnTo>
                        <a:pt x="1058" y="1044"/>
                      </a:lnTo>
                      <a:lnTo>
                        <a:pt x="1058" y="1158"/>
                      </a:lnTo>
                      <a:lnTo>
                        <a:pt x="972" y="1158"/>
                      </a:lnTo>
                      <a:lnTo>
                        <a:pt x="887" y="1400"/>
                      </a:lnTo>
                      <a:lnTo>
                        <a:pt x="887" y="1400"/>
                      </a:lnTo>
                      <a:lnTo>
                        <a:pt x="887" y="1400"/>
                      </a:lnTo>
                      <a:lnTo>
                        <a:pt x="717" y="1627"/>
                      </a:lnTo>
                      <a:lnTo>
                        <a:pt x="717" y="1776"/>
                      </a:lnTo>
                      <a:lnTo>
                        <a:pt x="639" y="1776"/>
                      </a:lnTo>
                      <a:lnTo>
                        <a:pt x="334" y="2501"/>
                      </a:lnTo>
                      <a:lnTo>
                        <a:pt x="1675" y="2501"/>
                      </a:lnTo>
                      <a:lnTo>
                        <a:pt x="1682" y="2501"/>
                      </a:lnTo>
                      <a:lnTo>
                        <a:pt x="1682" y="2515"/>
                      </a:lnTo>
                      <a:close/>
                      <a:moveTo>
                        <a:pt x="4493" y="2735"/>
                      </a:moveTo>
                      <a:lnTo>
                        <a:pt x="1867" y="2735"/>
                      </a:lnTo>
                      <a:lnTo>
                        <a:pt x="1867" y="57"/>
                      </a:lnTo>
                      <a:lnTo>
                        <a:pt x="4493" y="57"/>
                      </a:lnTo>
                      <a:lnTo>
                        <a:pt x="4493" y="27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grpSp>
        </p:grpSp>
        <p:grpSp>
          <p:nvGrpSpPr>
            <p:cNvPr id="101" name="Group 10"/>
            <p:cNvGrpSpPr>
              <a:grpSpLocks noChangeAspect="1"/>
            </p:cNvGrpSpPr>
            <p:nvPr/>
          </p:nvGrpSpPr>
          <p:grpSpPr bwMode="auto">
            <a:xfrm>
              <a:off x="10388190" y="2054061"/>
              <a:ext cx="758912" cy="692798"/>
              <a:chOff x="2614" y="1044"/>
              <a:chExt cx="2445" cy="2232"/>
            </a:xfrm>
            <a:solidFill>
              <a:schemeClr val="bg1"/>
            </a:solidFill>
          </p:grpSpPr>
          <p:sp>
            <p:nvSpPr>
              <p:cNvPr id="102" name="Freeform 11"/>
              <p:cNvSpPr>
                <a:spLocks/>
              </p:cNvSpPr>
              <p:nvPr/>
            </p:nvSpPr>
            <p:spPr bwMode="auto">
              <a:xfrm>
                <a:off x="3659" y="1385"/>
                <a:ext cx="782" cy="1763"/>
              </a:xfrm>
              <a:custGeom>
                <a:avLst/>
                <a:gdLst>
                  <a:gd name="T0" fmla="*/ 110 w 110"/>
                  <a:gd name="T1" fmla="*/ 0 h 248"/>
                  <a:gd name="T2" fmla="*/ 67 w 110"/>
                  <a:gd name="T3" fmla="*/ 0 h 248"/>
                  <a:gd name="T4" fmla="*/ 59 w 110"/>
                  <a:gd name="T5" fmla="*/ 0 h 248"/>
                  <a:gd name="T6" fmla="*/ 51 w 110"/>
                  <a:gd name="T7" fmla="*/ 0 h 248"/>
                  <a:gd name="T8" fmla="*/ 51 w 110"/>
                  <a:gd name="T9" fmla="*/ 116 h 248"/>
                  <a:gd name="T10" fmla="*/ 8 w 110"/>
                  <a:gd name="T11" fmla="*/ 116 h 248"/>
                  <a:gd name="T12" fmla="*/ 0 w 110"/>
                  <a:gd name="T13" fmla="*/ 124 h 248"/>
                  <a:gd name="T14" fmla="*/ 8 w 110"/>
                  <a:gd name="T15" fmla="*/ 132 h 248"/>
                  <a:gd name="T16" fmla="*/ 51 w 110"/>
                  <a:gd name="T17" fmla="*/ 132 h 248"/>
                  <a:gd name="T18" fmla="*/ 51 w 110"/>
                  <a:gd name="T19" fmla="*/ 248 h 248"/>
                  <a:gd name="T20" fmla="*/ 59 w 110"/>
                  <a:gd name="T21" fmla="*/ 248 h 248"/>
                  <a:gd name="T22" fmla="*/ 67 w 110"/>
                  <a:gd name="T23" fmla="*/ 248 h 248"/>
                  <a:gd name="T24" fmla="*/ 110 w 110"/>
                  <a:gd name="T25" fmla="*/ 248 h 248"/>
                  <a:gd name="T26" fmla="*/ 110 w 110"/>
                  <a:gd name="T27" fmla="*/ 232 h 248"/>
                  <a:gd name="T28" fmla="*/ 67 w 110"/>
                  <a:gd name="T29" fmla="*/ 232 h 248"/>
                  <a:gd name="T30" fmla="*/ 67 w 110"/>
                  <a:gd name="T31" fmla="*/ 132 h 248"/>
                  <a:gd name="T32" fmla="*/ 110 w 110"/>
                  <a:gd name="T33" fmla="*/ 132 h 248"/>
                  <a:gd name="T34" fmla="*/ 110 w 110"/>
                  <a:gd name="T35" fmla="*/ 116 h 248"/>
                  <a:gd name="T36" fmla="*/ 67 w 110"/>
                  <a:gd name="T37" fmla="*/ 116 h 248"/>
                  <a:gd name="T38" fmla="*/ 67 w 110"/>
                  <a:gd name="T39" fmla="*/ 16 h 248"/>
                  <a:gd name="T40" fmla="*/ 110 w 110"/>
                  <a:gd name="T41" fmla="*/ 16 h 248"/>
                  <a:gd name="T42" fmla="*/ 110 w 110"/>
                  <a:gd name="T43"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248">
                    <a:moveTo>
                      <a:pt x="110" y="0"/>
                    </a:moveTo>
                    <a:cubicBezTo>
                      <a:pt x="67" y="0"/>
                      <a:pt x="67" y="0"/>
                      <a:pt x="67" y="0"/>
                    </a:cubicBezTo>
                    <a:cubicBezTo>
                      <a:pt x="59" y="0"/>
                      <a:pt x="59" y="0"/>
                      <a:pt x="59" y="0"/>
                    </a:cubicBezTo>
                    <a:cubicBezTo>
                      <a:pt x="51" y="0"/>
                      <a:pt x="51" y="0"/>
                      <a:pt x="51" y="0"/>
                    </a:cubicBezTo>
                    <a:cubicBezTo>
                      <a:pt x="51" y="116"/>
                      <a:pt x="51" y="116"/>
                      <a:pt x="51" y="116"/>
                    </a:cubicBezTo>
                    <a:cubicBezTo>
                      <a:pt x="8" y="116"/>
                      <a:pt x="8" y="116"/>
                      <a:pt x="8" y="116"/>
                    </a:cubicBezTo>
                    <a:cubicBezTo>
                      <a:pt x="4" y="116"/>
                      <a:pt x="0" y="120"/>
                      <a:pt x="0" y="124"/>
                    </a:cubicBezTo>
                    <a:cubicBezTo>
                      <a:pt x="0" y="128"/>
                      <a:pt x="4" y="132"/>
                      <a:pt x="8" y="132"/>
                    </a:cubicBezTo>
                    <a:cubicBezTo>
                      <a:pt x="51" y="132"/>
                      <a:pt x="51" y="132"/>
                      <a:pt x="51" y="132"/>
                    </a:cubicBezTo>
                    <a:cubicBezTo>
                      <a:pt x="51" y="248"/>
                      <a:pt x="51" y="248"/>
                      <a:pt x="51" y="248"/>
                    </a:cubicBezTo>
                    <a:cubicBezTo>
                      <a:pt x="59" y="248"/>
                      <a:pt x="59" y="248"/>
                      <a:pt x="59" y="248"/>
                    </a:cubicBezTo>
                    <a:cubicBezTo>
                      <a:pt x="67" y="248"/>
                      <a:pt x="67" y="248"/>
                      <a:pt x="67" y="248"/>
                    </a:cubicBezTo>
                    <a:cubicBezTo>
                      <a:pt x="110" y="248"/>
                      <a:pt x="110" y="248"/>
                      <a:pt x="110" y="248"/>
                    </a:cubicBezTo>
                    <a:cubicBezTo>
                      <a:pt x="110" y="232"/>
                      <a:pt x="110" y="232"/>
                      <a:pt x="110" y="232"/>
                    </a:cubicBezTo>
                    <a:cubicBezTo>
                      <a:pt x="67" y="232"/>
                      <a:pt x="67" y="232"/>
                      <a:pt x="67" y="232"/>
                    </a:cubicBezTo>
                    <a:cubicBezTo>
                      <a:pt x="67" y="132"/>
                      <a:pt x="67" y="132"/>
                      <a:pt x="67" y="132"/>
                    </a:cubicBezTo>
                    <a:cubicBezTo>
                      <a:pt x="110" y="132"/>
                      <a:pt x="110" y="132"/>
                      <a:pt x="110" y="132"/>
                    </a:cubicBezTo>
                    <a:cubicBezTo>
                      <a:pt x="110" y="116"/>
                      <a:pt x="110" y="116"/>
                      <a:pt x="110" y="116"/>
                    </a:cubicBezTo>
                    <a:cubicBezTo>
                      <a:pt x="67" y="116"/>
                      <a:pt x="67" y="116"/>
                      <a:pt x="67" y="116"/>
                    </a:cubicBezTo>
                    <a:cubicBezTo>
                      <a:pt x="67" y="16"/>
                      <a:pt x="67" y="16"/>
                      <a:pt x="67" y="16"/>
                    </a:cubicBezTo>
                    <a:cubicBezTo>
                      <a:pt x="110" y="16"/>
                      <a:pt x="110" y="16"/>
                      <a:pt x="110" y="16"/>
                    </a:cubicBezTo>
                    <a:lnTo>
                      <a:pt x="1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03" name="Freeform 12"/>
              <p:cNvSpPr>
                <a:spLocks noEditPoints="1"/>
              </p:cNvSpPr>
              <p:nvPr/>
            </p:nvSpPr>
            <p:spPr bwMode="auto">
              <a:xfrm>
                <a:off x="2614" y="1456"/>
                <a:ext cx="1023" cy="1820"/>
              </a:xfrm>
              <a:custGeom>
                <a:avLst/>
                <a:gdLst>
                  <a:gd name="T0" fmla="*/ 138 w 144"/>
                  <a:gd name="T1" fmla="*/ 53 h 256"/>
                  <a:gd name="T2" fmla="*/ 138 w 144"/>
                  <a:gd name="T3" fmla="*/ 53 h 256"/>
                  <a:gd name="T4" fmla="*/ 108 w 144"/>
                  <a:gd name="T5" fmla="*/ 6 h 256"/>
                  <a:gd name="T6" fmla="*/ 104 w 144"/>
                  <a:gd name="T7" fmla="*/ 3 h 256"/>
                  <a:gd name="T8" fmla="*/ 86 w 144"/>
                  <a:gd name="T9" fmla="*/ 1 h 256"/>
                  <a:gd name="T10" fmla="*/ 86 w 144"/>
                  <a:gd name="T11" fmla="*/ 1 h 256"/>
                  <a:gd name="T12" fmla="*/ 86 w 144"/>
                  <a:gd name="T13" fmla="*/ 1 h 256"/>
                  <a:gd name="T14" fmla="*/ 79 w 144"/>
                  <a:gd name="T15" fmla="*/ 35 h 256"/>
                  <a:gd name="T16" fmla="*/ 78 w 144"/>
                  <a:gd name="T17" fmla="*/ 35 h 256"/>
                  <a:gd name="T18" fmla="*/ 75 w 144"/>
                  <a:gd name="T19" fmla="*/ 12 h 256"/>
                  <a:gd name="T20" fmla="*/ 74 w 144"/>
                  <a:gd name="T21" fmla="*/ 12 h 256"/>
                  <a:gd name="T22" fmla="*/ 70 w 144"/>
                  <a:gd name="T23" fmla="*/ 12 h 256"/>
                  <a:gd name="T24" fmla="*/ 69 w 144"/>
                  <a:gd name="T25" fmla="*/ 12 h 256"/>
                  <a:gd name="T26" fmla="*/ 66 w 144"/>
                  <a:gd name="T27" fmla="*/ 35 h 256"/>
                  <a:gd name="T28" fmla="*/ 66 w 144"/>
                  <a:gd name="T29" fmla="*/ 35 h 256"/>
                  <a:gd name="T30" fmla="*/ 58 w 144"/>
                  <a:gd name="T31" fmla="*/ 1 h 256"/>
                  <a:gd name="T32" fmla="*/ 58 w 144"/>
                  <a:gd name="T33" fmla="*/ 1 h 256"/>
                  <a:gd name="T34" fmla="*/ 58 w 144"/>
                  <a:gd name="T35" fmla="*/ 1 h 256"/>
                  <a:gd name="T36" fmla="*/ 40 w 144"/>
                  <a:gd name="T37" fmla="*/ 3 h 256"/>
                  <a:gd name="T38" fmla="*/ 36 w 144"/>
                  <a:gd name="T39" fmla="*/ 6 h 256"/>
                  <a:gd name="T40" fmla="*/ 7 w 144"/>
                  <a:gd name="T41" fmla="*/ 53 h 256"/>
                  <a:gd name="T42" fmla="*/ 7 w 144"/>
                  <a:gd name="T43" fmla="*/ 53 h 256"/>
                  <a:gd name="T44" fmla="*/ 2 w 144"/>
                  <a:gd name="T45" fmla="*/ 65 h 256"/>
                  <a:gd name="T46" fmla="*/ 19 w 144"/>
                  <a:gd name="T47" fmla="*/ 115 h 256"/>
                  <a:gd name="T48" fmla="*/ 30 w 144"/>
                  <a:gd name="T49" fmla="*/ 120 h 256"/>
                  <a:gd name="T50" fmla="*/ 35 w 144"/>
                  <a:gd name="T51" fmla="*/ 115 h 256"/>
                  <a:gd name="T52" fmla="*/ 35 w 144"/>
                  <a:gd name="T53" fmla="*/ 126 h 256"/>
                  <a:gd name="T54" fmla="*/ 36 w 144"/>
                  <a:gd name="T55" fmla="*/ 126 h 256"/>
                  <a:gd name="T56" fmla="*/ 43 w 144"/>
                  <a:gd name="T57" fmla="*/ 126 h 256"/>
                  <a:gd name="T58" fmla="*/ 47 w 144"/>
                  <a:gd name="T59" fmla="*/ 256 h 256"/>
                  <a:gd name="T60" fmla="*/ 66 w 144"/>
                  <a:gd name="T61" fmla="*/ 256 h 256"/>
                  <a:gd name="T62" fmla="*/ 70 w 144"/>
                  <a:gd name="T63" fmla="*/ 126 h 256"/>
                  <a:gd name="T64" fmla="*/ 74 w 144"/>
                  <a:gd name="T65" fmla="*/ 126 h 256"/>
                  <a:gd name="T66" fmla="*/ 78 w 144"/>
                  <a:gd name="T67" fmla="*/ 256 h 256"/>
                  <a:gd name="T68" fmla="*/ 97 w 144"/>
                  <a:gd name="T69" fmla="*/ 256 h 256"/>
                  <a:gd name="T70" fmla="*/ 101 w 144"/>
                  <a:gd name="T71" fmla="*/ 126 h 256"/>
                  <a:gd name="T72" fmla="*/ 108 w 144"/>
                  <a:gd name="T73" fmla="*/ 126 h 256"/>
                  <a:gd name="T74" fmla="*/ 109 w 144"/>
                  <a:gd name="T75" fmla="*/ 126 h 256"/>
                  <a:gd name="T76" fmla="*/ 109 w 144"/>
                  <a:gd name="T77" fmla="*/ 115 h 256"/>
                  <a:gd name="T78" fmla="*/ 114 w 144"/>
                  <a:gd name="T79" fmla="*/ 120 h 256"/>
                  <a:gd name="T80" fmla="*/ 125 w 144"/>
                  <a:gd name="T81" fmla="*/ 115 h 256"/>
                  <a:gd name="T82" fmla="*/ 143 w 144"/>
                  <a:gd name="T83" fmla="*/ 65 h 256"/>
                  <a:gd name="T84" fmla="*/ 138 w 144"/>
                  <a:gd name="T85" fmla="*/ 53 h 256"/>
                  <a:gd name="T86" fmla="*/ 36 w 144"/>
                  <a:gd name="T87" fmla="*/ 108 h 256"/>
                  <a:gd name="T88" fmla="*/ 20 w 144"/>
                  <a:gd name="T89" fmla="*/ 65 h 256"/>
                  <a:gd name="T90" fmla="*/ 37 w 144"/>
                  <a:gd name="T91" fmla="*/ 38 h 256"/>
                  <a:gd name="T92" fmla="*/ 38 w 144"/>
                  <a:gd name="T93" fmla="*/ 42 h 256"/>
                  <a:gd name="T94" fmla="*/ 36 w 144"/>
                  <a:gd name="T95" fmla="*/ 108 h 256"/>
                  <a:gd name="T96" fmla="*/ 109 w 144"/>
                  <a:gd name="T97" fmla="*/ 108 h 256"/>
                  <a:gd name="T98" fmla="*/ 106 w 144"/>
                  <a:gd name="T99" fmla="*/ 42 h 256"/>
                  <a:gd name="T100" fmla="*/ 107 w 144"/>
                  <a:gd name="T101" fmla="*/ 38 h 256"/>
                  <a:gd name="T102" fmla="*/ 124 w 144"/>
                  <a:gd name="T103" fmla="*/ 65 h 256"/>
                  <a:gd name="T104" fmla="*/ 109 w 144"/>
                  <a:gd name="T105" fmla="*/ 10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4" h="256">
                    <a:moveTo>
                      <a:pt x="138" y="53"/>
                    </a:moveTo>
                    <a:cubicBezTo>
                      <a:pt x="138" y="53"/>
                      <a:pt x="138" y="53"/>
                      <a:pt x="138" y="53"/>
                    </a:cubicBezTo>
                    <a:cubicBezTo>
                      <a:pt x="108" y="6"/>
                      <a:pt x="108" y="6"/>
                      <a:pt x="108" y="6"/>
                    </a:cubicBezTo>
                    <a:cubicBezTo>
                      <a:pt x="108" y="4"/>
                      <a:pt x="106" y="3"/>
                      <a:pt x="104" y="3"/>
                    </a:cubicBezTo>
                    <a:cubicBezTo>
                      <a:pt x="97" y="0"/>
                      <a:pt x="86" y="1"/>
                      <a:pt x="86" y="1"/>
                    </a:cubicBezTo>
                    <a:cubicBezTo>
                      <a:pt x="86" y="1"/>
                      <a:pt x="86" y="1"/>
                      <a:pt x="86" y="1"/>
                    </a:cubicBezTo>
                    <a:cubicBezTo>
                      <a:pt x="86" y="1"/>
                      <a:pt x="86" y="1"/>
                      <a:pt x="86" y="1"/>
                    </a:cubicBezTo>
                    <a:cubicBezTo>
                      <a:pt x="79" y="35"/>
                      <a:pt x="79" y="35"/>
                      <a:pt x="79" y="35"/>
                    </a:cubicBezTo>
                    <a:cubicBezTo>
                      <a:pt x="78" y="35"/>
                      <a:pt x="78" y="35"/>
                      <a:pt x="78" y="35"/>
                    </a:cubicBezTo>
                    <a:cubicBezTo>
                      <a:pt x="75" y="12"/>
                      <a:pt x="75" y="12"/>
                      <a:pt x="75" y="12"/>
                    </a:cubicBezTo>
                    <a:cubicBezTo>
                      <a:pt x="74" y="12"/>
                      <a:pt x="74" y="12"/>
                      <a:pt x="74" y="12"/>
                    </a:cubicBezTo>
                    <a:cubicBezTo>
                      <a:pt x="70" y="12"/>
                      <a:pt x="70" y="12"/>
                      <a:pt x="70" y="12"/>
                    </a:cubicBezTo>
                    <a:cubicBezTo>
                      <a:pt x="69" y="12"/>
                      <a:pt x="69" y="12"/>
                      <a:pt x="69" y="12"/>
                    </a:cubicBezTo>
                    <a:cubicBezTo>
                      <a:pt x="66" y="35"/>
                      <a:pt x="66" y="35"/>
                      <a:pt x="66" y="35"/>
                    </a:cubicBezTo>
                    <a:cubicBezTo>
                      <a:pt x="66" y="35"/>
                      <a:pt x="66" y="35"/>
                      <a:pt x="66" y="35"/>
                    </a:cubicBezTo>
                    <a:cubicBezTo>
                      <a:pt x="58" y="1"/>
                      <a:pt x="58" y="1"/>
                      <a:pt x="58" y="1"/>
                    </a:cubicBezTo>
                    <a:cubicBezTo>
                      <a:pt x="58" y="1"/>
                      <a:pt x="58" y="1"/>
                      <a:pt x="58" y="1"/>
                    </a:cubicBezTo>
                    <a:cubicBezTo>
                      <a:pt x="58" y="1"/>
                      <a:pt x="58" y="1"/>
                      <a:pt x="58" y="1"/>
                    </a:cubicBezTo>
                    <a:cubicBezTo>
                      <a:pt x="58" y="1"/>
                      <a:pt x="47" y="0"/>
                      <a:pt x="40" y="3"/>
                    </a:cubicBezTo>
                    <a:cubicBezTo>
                      <a:pt x="38" y="3"/>
                      <a:pt x="37" y="4"/>
                      <a:pt x="36" y="6"/>
                    </a:cubicBezTo>
                    <a:cubicBezTo>
                      <a:pt x="7" y="53"/>
                      <a:pt x="7" y="53"/>
                      <a:pt x="7" y="53"/>
                    </a:cubicBezTo>
                    <a:cubicBezTo>
                      <a:pt x="7" y="53"/>
                      <a:pt x="7" y="53"/>
                      <a:pt x="7" y="53"/>
                    </a:cubicBezTo>
                    <a:cubicBezTo>
                      <a:pt x="7" y="53"/>
                      <a:pt x="0" y="61"/>
                      <a:pt x="2" y="65"/>
                    </a:cubicBezTo>
                    <a:cubicBezTo>
                      <a:pt x="19" y="115"/>
                      <a:pt x="19" y="115"/>
                      <a:pt x="19" y="115"/>
                    </a:cubicBezTo>
                    <a:cubicBezTo>
                      <a:pt x="21" y="119"/>
                      <a:pt x="26" y="121"/>
                      <a:pt x="30" y="120"/>
                    </a:cubicBezTo>
                    <a:cubicBezTo>
                      <a:pt x="33" y="119"/>
                      <a:pt x="34" y="117"/>
                      <a:pt x="35" y="115"/>
                    </a:cubicBezTo>
                    <a:cubicBezTo>
                      <a:pt x="35" y="126"/>
                      <a:pt x="35" y="126"/>
                      <a:pt x="35" y="126"/>
                    </a:cubicBezTo>
                    <a:cubicBezTo>
                      <a:pt x="36" y="126"/>
                      <a:pt x="36" y="126"/>
                      <a:pt x="36" y="126"/>
                    </a:cubicBezTo>
                    <a:cubicBezTo>
                      <a:pt x="43" y="126"/>
                      <a:pt x="43" y="126"/>
                      <a:pt x="43" y="126"/>
                    </a:cubicBezTo>
                    <a:cubicBezTo>
                      <a:pt x="47" y="256"/>
                      <a:pt x="47" y="256"/>
                      <a:pt x="47" y="256"/>
                    </a:cubicBezTo>
                    <a:cubicBezTo>
                      <a:pt x="66" y="256"/>
                      <a:pt x="66" y="256"/>
                      <a:pt x="66" y="256"/>
                    </a:cubicBezTo>
                    <a:cubicBezTo>
                      <a:pt x="70" y="126"/>
                      <a:pt x="70" y="126"/>
                      <a:pt x="70" y="126"/>
                    </a:cubicBezTo>
                    <a:cubicBezTo>
                      <a:pt x="74" y="126"/>
                      <a:pt x="74" y="126"/>
                      <a:pt x="74" y="126"/>
                    </a:cubicBezTo>
                    <a:cubicBezTo>
                      <a:pt x="78" y="256"/>
                      <a:pt x="78" y="256"/>
                      <a:pt x="78" y="256"/>
                    </a:cubicBezTo>
                    <a:cubicBezTo>
                      <a:pt x="97" y="256"/>
                      <a:pt x="97" y="256"/>
                      <a:pt x="97" y="256"/>
                    </a:cubicBezTo>
                    <a:cubicBezTo>
                      <a:pt x="101" y="126"/>
                      <a:pt x="101" y="126"/>
                      <a:pt x="101" y="126"/>
                    </a:cubicBezTo>
                    <a:cubicBezTo>
                      <a:pt x="108" y="126"/>
                      <a:pt x="108" y="126"/>
                      <a:pt x="108" y="126"/>
                    </a:cubicBezTo>
                    <a:cubicBezTo>
                      <a:pt x="109" y="126"/>
                      <a:pt x="109" y="126"/>
                      <a:pt x="109" y="126"/>
                    </a:cubicBezTo>
                    <a:cubicBezTo>
                      <a:pt x="109" y="115"/>
                      <a:pt x="109" y="115"/>
                      <a:pt x="109" y="115"/>
                    </a:cubicBezTo>
                    <a:cubicBezTo>
                      <a:pt x="110" y="117"/>
                      <a:pt x="112" y="119"/>
                      <a:pt x="114" y="120"/>
                    </a:cubicBezTo>
                    <a:cubicBezTo>
                      <a:pt x="119" y="121"/>
                      <a:pt x="124" y="119"/>
                      <a:pt x="125" y="115"/>
                    </a:cubicBezTo>
                    <a:cubicBezTo>
                      <a:pt x="143" y="65"/>
                      <a:pt x="143" y="65"/>
                      <a:pt x="143" y="65"/>
                    </a:cubicBezTo>
                    <a:cubicBezTo>
                      <a:pt x="144" y="61"/>
                      <a:pt x="138" y="53"/>
                      <a:pt x="138" y="53"/>
                    </a:cubicBezTo>
                    <a:close/>
                    <a:moveTo>
                      <a:pt x="36" y="108"/>
                    </a:moveTo>
                    <a:cubicBezTo>
                      <a:pt x="20" y="65"/>
                      <a:pt x="20" y="65"/>
                      <a:pt x="20" y="65"/>
                    </a:cubicBezTo>
                    <a:cubicBezTo>
                      <a:pt x="37" y="38"/>
                      <a:pt x="37" y="38"/>
                      <a:pt x="37" y="38"/>
                    </a:cubicBezTo>
                    <a:cubicBezTo>
                      <a:pt x="38" y="40"/>
                      <a:pt x="38" y="42"/>
                      <a:pt x="38" y="42"/>
                    </a:cubicBezTo>
                    <a:lnTo>
                      <a:pt x="36" y="108"/>
                    </a:lnTo>
                    <a:close/>
                    <a:moveTo>
                      <a:pt x="109" y="108"/>
                    </a:moveTo>
                    <a:cubicBezTo>
                      <a:pt x="106" y="42"/>
                      <a:pt x="106" y="42"/>
                      <a:pt x="106" y="42"/>
                    </a:cubicBezTo>
                    <a:cubicBezTo>
                      <a:pt x="106" y="42"/>
                      <a:pt x="107" y="40"/>
                      <a:pt x="107" y="38"/>
                    </a:cubicBezTo>
                    <a:cubicBezTo>
                      <a:pt x="124" y="65"/>
                      <a:pt x="124" y="65"/>
                      <a:pt x="124" y="65"/>
                    </a:cubicBezTo>
                    <a:lnTo>
                      <a:pt x="109"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04" name="Freeform 13"/>
              <p:cNvSpPr>
                <a:spLocks/>
              </p:cNvSpPr>
              <p:nvPr/>
            </p:nvSpPr>
            <p:spPr bwMode="auto">
              <a:xfrm>
                <a:off x="3005" y="1044"/>
                <a:ext cx="249" cy="348"/>
              </a:xfrm>
              <a:custGeom>
                <a:avLst/>
                <a:gdLst>
                  <a:gd name="T0" fmla="*/ 17 w 35"/>
                  <a:gd name="T1" fmla="*/ 0 h 49"/>
                  <a:gd name="T2" fmla="*/ 0 w 35"/>
                  <a:gd name="T3" fmla="*/ 15 h 49"/>
                  <a:gd name="T4" fmla="*/ 17 w 35"/>
                  <a:gd name="T5" fmla="*/ 49 h 49"/>
                  <a:gd name="T6" fmla="*/ 35 w 35"/>
                  <a:gd name="T7" fmla="*/ 15 h 49"/>
                  <a:gd name="T8" fmla="*/ 17 w 35"/>
                  <a:gd name="T9" fmla="*/ 0 h 49"/>
                </a:gdLst>
                <a:ahLst/>
                <a:cxnLst>
                  <a:cxn ang="0">
                    <a:pos x="T0" y="T1"/>
                  </a:cxn>
                  <a:cxn ang="0">
                    <a:pos x="T2" y="T3"/>
                  </a:cxn>
                  <a:cxn ang="0">
                    <a:pos x="T4" y="T5"/>
                  </a:cxn>
                  <a:cxn ang="0">
                    <a:pos x="T6" y="T7"/>
                  </a:cxn>
                  <a:cxn ang="0">
                    <a:pos x="T8" y="T9"/>
                  </a:cxn>
                </a:cxnLst>
                <a:rect l="0" t="0" r="r" b="b"/>
                <a:pathLst>
                  <a:path w="35" h="49">
                    <a:moveTo>
                      <a:pt x="17" y="0"/>
                    </a:moveTo>
                    <a:cubicBezTo>
                      <a:pt x="17" y="0"/>
                      <a:pt x="0" y="0"/>
                      <a:pt x="0" y="15"/>
                    </a:cubicBezTo>
                    <a:cubicBezTo>
                      <a:pt x="0" y="25"/>
                      <a:pt x="5" y="49"/>
                      <a:pt x="17" y="49"/>
                    </a:cubicBezTo>
                    <a:cubicBezTo>
                      <a:pt x="30" y="49"/>
                      <a:pt x="35" y="25"/>
                      <a:pt x="35" y="15"/>
                    </a:cubicBezTo>
                    <a:cubicBezTo>
                      <a:pt x="35" y="0"/>
                      <a:pt x="17" y="0"/>
                      <a:pt x="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05" name="Freeform 14"/>
              <p:cNvSpPr>
                <a:spLocks/>
              </p:cNvSpPr>
              <p:nvPr/>
            </p:nvSpPr>
            <p:spPr bwMode="auto">
              <a:xfrm>
                <a:off x="4696" y="1044"/>
                <a:ext cx="192" cy="270"/>
              </a:xfrm>
              <a:custGeom>
                <a:avLst/>
                <a:gdLst>
                  <a:gd name="T0" fmla="*/ 14 w 27"/>
                  <a:gd name="T1" fmla="*/ 0 h 38"/>
                  <a:gd name="T2" fmla="*/ 0 w 27"/>
                  <a:gd name="T3" fmla="*/ 12 h 38"/>
                  <a:gd name="T4" fmla="*/ 14 w 27"/>
                  <a:gd name="T5" fmla="*/ 38 h 38"/>
                  <a:gd name="T6" fmla="*/ 27 w 27"/>
                  <a:gd name="T7" fmla="*/ 12 h 38"/>
                  <a:gd name="T8" fmla="*/ 14 w 27"/>
                  <a:gd name="T9" fmla="*/ 0 h 38"/>
                </a:gdLst>
                <a:ahLst/>
                <a:cxnLst>
                  <a:cxn ang="0">
                    <a:pos x="T0" y="T1"/>
                  </a:cxn>
                  <a:cxn ang="0">
                    <a:pos x="T2" y="T3"/>
                  </a:cxn>
                  <a:cxn ang="0">
                    <a:pos x="T4" y="T5"/>
                  </a:cxn>
                  <a:cxn ang="0">
                    <a:pos x="T6" y="T7"/>
                  </a:cxn>
                  <a:cxn ang="0">
                    <a:pos x="T8" y="T9"/>
                  </a:cxn>
                </a:cxnLst>
                <a:rect l="0" t="0" r="r" b="b"/>
                <a:pathLst>
                  <a:path w="27" h="38">
                    <a:moveTo>
                      <a:pt x="14" y="0"/>
                    </a:moveTo>
                    <a:cubicBezTo>
                      <a:pt x="14" y="0"/>
                      <a:pt x="0" y="0"/>
                      <a:pt x="0" y="12"/>
                    </a:cubicBezTo>
                    <a:cubicBezTo>
                      <a:pt x="0" y="20"/>
                      <a:pt x="4" y="38"/>
                      <a:pt x="14" y="38"/>
                    </a:cubicBezTo>
                    <a:cubicBezTo>
                      <a:pt x="23" y="38"/>
                      <a:pt x="27" y="20"/>
                      <a:pt x="27" y="12"/>
                    </a:cubicBezTo>
                    <a:cubicBezTo>
                      <a:pt x="27" y="0"/>
                      <a:pt x="14"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06" name="Freeform 15"/>
              <p:cNvSpPr>
                <a:spLocks/>
              </p:cNvSpPr>
              <p:nvPr/>
            </p:nvSpPr>
            <p:spPr bwMode="auto">
              <a:xfrm>
                <a:off x="4526" y="1357"/>
                <a:ext cx="533" cy="305"/>
              </a:xfrm>
              <a:custGeom>
                <a:avLst/>
                <a:gdLst>
                  <a:gd name="T0" fmla="*/ 46 w 75"/>
                  <a:gd name="T1" fmla="*/ 0 h 43"/>
                  <a:gd name="T2" fmla="*/ 46 w 75"/>
                  <a:gd name="T3" fmla="*/ 13 h 43"/>
                  <a:gd name="T4" fmla="*/ 45 w 75"/>
                  <a:gd name="T5" fmla="*/ 13 h 43"/>
                  <a:gd name="T6" fmla="*/ 31 w 75"/>
                  <a:gd name="T7" fmla="*/ 13 h 43"/>
                  <a:gd name="T8" fmla="*/ 30 w 75"/>
                  <a:gd name="T9" fmla="*/ 13 h 43"/>
                  <a:gd name="T10" fmla="*/ 30 w 75"/>
                  <a:gd name="T11" fmla="*/ 0 h 43"/>
                  <a:gd name="T12" fmla="*/ 3 w 75"/>
                  <a:gd name="T13" fmla="*/ 10 h 43"/>
                  <a:gd name="T14" fmla="*/ 0 w 75"/>
                  <a:gd name="T15" fmla="*/ 43 h 43"/>
                  <a:gd name="T16" fmla="*/ 75 w 75"/>
                  <a:gd name="T17" fmla="*/ 43 h 43"/>
                  <a:gd name="T18" fmla="*/ 72 w 75"/>
                  <a:gd name="T19" fmla="*/ 10 h 43"/>
                  <a:gd name="T20" fmla="*/ 46 w 75"/>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3">
                    <a:moveTo>
                      <a:pt x="46" y="0"/>
                    </a:moveTo>
                    <a:cubicBezTo>
                      <a:pt x="46" y="13"/>
                      <a:pt x="46" y="13"/>
                      <a:pt x="46" y="13"/>
                    </a:cubicBezTo>
                    <a:cubicBezTo>
                      <a:pt x="45" y="13"/>
                      <a:pt x="45" y="13"/>
                      <a:pt x="45" y="13"/>
                    </a:cubicBezTo>
                    <a:cubicBezTo>
                      <a:pt x="31" y="13"/>
                      <a:pt x="31" y="13"/>
                      <a:pt x="31" y="13"/>
                    </a:cubicBezTo>
                    <a:cubicBezTo>
                      <a:pt x="30" y="13"/>
                      <a:pt x="30" y="13"/>
                      <a:pt x="30" y="13"/>
                    </a:cubicBezTo>
                    <a:cubicBezTo>
                      <a:pt x="30" y="0"/>
                      <a:pt x="30" y="0"/>
                      <a:pt x="30" y="0"/>
                    </a:cubicBezTo>
                    <a:cubicBezTo>
                      <a:pt x="30" y="0"/>
                      <a:pt x="7" y="5"/>
                      <a:pt x="3" y="10"/>
                    </a:cubicBezTo>
                    <a:cubicBezTo>
                      <a:pt x="1" y="12"/>
                      <a:pt x="1" y="26"/>
                      <a:pt x="0" y="43"/>
                    </a:cubicBezTo>
                    <a:cubicBezTo>
                      <a:pt x="75" y="43"/>
                      <a:pt x="75" y="43"/>
                      <a:pt x="75" y="43"/>
                    </a:cubicBezTo>
                    <a:cubicBezTo>
                      <a:pt x="75" y="26"/>
                      <a:pt x="74" y="12"/>
                      <a:pt x="72" y="10"/>
                    </a:cubicBezTo>
                    <a:cubicBezTo>
                      <a:pt x="68" y="5"/>
                      <a:pt x="46" y="0"/>
                      <a:pt x="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07" name="Freeform 16"/>
              <p:cNvSpPr>
                <a:spLocks/>
              </p:cNvSpPr>
              <p:nvPr/>
            </p:nvSpPr>
            <p:spPr bwMode="auto">
              <a:xfrm>
                <a:off x="4696" y="1854"/>
                <a:ext cx="192" cy="263"/>
              </a:xfrm>
              <a:custGeom>
                <a:avLst/>
                <a:gdLst>
                  <a:gd name="T0" fmla="*/ 14 w 27"/>
                  <a:gd name="T1" fmla="*/ 0 h 37"/>
                  <a:gd name="T2" fmla="*/ 0 w 27"/>
                  <a:gd name="T3" fmla="*/ 11 h 37"/>
                  <a:gd name="T4" fmla="*/ 14 w 27"/>
                  <a:gd name="T5" fmla="*/ 37 h 37"/>
                  <a:gd name="T6" fmla="*/ 27 w 27"/>
                  <a:gd name="T7" fmla="*/ 11 h 37"/>
                  <a:gd name="T8" fmla="*/ 14 w 27"/>
                  <a:gd name="T9" fmla="*/ 0 h 37"/>
                </a:gdLst>
                <a:ahLst/>
                <a:cxnLst>
                  <a:cxn ang="0">
                    <a:pos x="T0" y="T1"/>
                  </a:cxn>
                  <a:cxn ang="0">
                    <a:pos x="T2" y="T3"/>
                  </a:cxn>
                  <a:cxn ang="0">
                    <a:pos x="T4" y="T5"/>
                  </a:cxn>
                  <a:cxn ang="0">
                    <a:pos x="T6" y="T7"/>
                  </a:cxn>
                  <a:cxn ang="0">
                    <a:pos x="T8" y="T9"/>
                  </a:cxn>
                </a:cxnLst>
                <a:rect l="0" t="0" r="r" b="b"/>
                <a:pathLst>
                  <a:path w="27" h="37">
                    <a:moveTo>
                      <a:pt x="14" y="0"/>
                    </a:moveTo>
                    <a:cubicBezTo>
                      <a:pt x="14" y="0"/>
                      <a:pt x="0" y="0"/>
                      <a:pt x="0" y="11"/>
                    </a:cubicBezTo>
                    <a:cubicBezTo>
                      <a:pt x="0" y="19"/>
                      <a:pt x="4" y="37"/>
                      <a:pt x="14" y="37"/>
                    </a:cubicBezTo>
                    <a:cubicBezTo>
                      <a:pt x="23" y="37"/>
                      <a:pt x="27" y="19"/>
                      <a:pt x="27" y="11"/>
                    </a:cubicBezTo>
                    <a:cubicBezTo>
                      <a:pt x="27" y="0"/>
                      <a:pt x="14"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15" name="Freeform 17"/>
              <p:cNvSpPr>
                <a:spLocks/>
              </p:cNvSpPr>
              <p:nvPr/>
            </p:nvSpPr>
            <p:spPr bwMode="auto">
              <a:xfrm>
                <a:off x="4526" y="2167"/>
                <a:ext cx="533" cy="299"/>
              </a:xfrm>
              <a:custGeom>
                <a:avLst/>
                <a:gdLst>
                  <a:gd name="T0" fmla="*/ 46 w 75"/>
                  <a:gd name="T1" fmla="*/ 0 h 42"/>
                  <a:gd name="T2" fmla="*/ 46 w 75"/>
                  <a:gd name="T3" fmla="*/ 13 h 42"/>
                  <a:gd name="T4" fmla="*/ 45 w 75"/>
                  <a:gd name="T5" fmla="*/ 13 h 42"/>
                  <a:gd name="T6" fmla="*/ 31 w 75"/>
                  <a:gd name="T7" fmla="*/ 13 h 42"/>
                  <a:gd name="T8" fmla="*/ 30 w 75"/>
                  <a:gd name="T9" fmla="*/ 13 h 42"/>
                  <a:gd name="T10" fmla="*/ 30 w 75"/>
                  <a:gd name="T11" fmla="*/ 0 h 42"/>
                  <a:gd name="T12" fmla="*/ 3 w 75"/>
                  <a:gd name="T13" fmla="*/ 9 h 42"/>
                  <a:gd name="T14" fmla="*/ 0 w 75"/>
                  <a:gd name="T15" fmla="*/ 42 h 42"/>
                  <a:gd name="T16" fmla="*/ 75 w 75"/>
                  <a:gd name="T17" fmla="*/ 42 h 42"/>
                  <a:gd name="T18" fmla="*/ 72 w 75"/>
                  <a:gd name="T19" fmla="*/ 9 h 42"/>
                  <a:gd name="T20" fmla="*/ 46 w 75"/>
                  <a:gd name="T2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2">
                    <a:moveTo>
                      <a:pt x="46" y="0"/>
                    </a:moveTo>
                    <a:cubicBezTo>
                      <a:pt x="46" y="13"/>
                      <a:pt x="46" y="13"/>
                      <a:pt x="46" y="13"/>
                    </a:cubicBezTo>
                    <a:cubicBezTo>
                      <a:pt x="45" y="13"/>
                      <a:pt x="45" y="13"/>
                      <a:pt x="45" y="13"/>
                    </a:cubicBezTo>
                    <a:cubicBezTo>
                      <a:pt x="31" y="13"/>
                      <a:pt x="31" y="13"/>
                      <a:pt x="31" y="13"/>
                    </a:cubicBezTo>
                    <a:cubicBezTo>
                      <a:pt x="30" y="13"/>
                      <a:pt x="30" y="13"/>
                      <a:pt x="30" y="13"/>
                    </a:cubicBezTo>
                    <a:cubicBezTo>
                      <a:pt x="30" y="0"/>
                      <a:pt x="30" y="0"/>
                      <a:pt x="30" y="0"/>
                    </a:cubicBezTo>
                    <a:cubicBezTo>
                      <a:pt x="30" y="0"/>
                      <a:pt x="7" y="5"/>
                      <a:pt x="3" y="9"/>
                    </a:cubicBezTo>
                    <a:cubicBezTo>
                      <a:pt x="1" y="11"/>
                      <a:pt x="1" y="26"/>
                      <a:pt x="0" y="42"/>
                    </a:cubicBezTo>
                    <a:cubicBezTo>
                      <a:pt x="75" y="42"/>
                      <a:pt x="75" y="42"/>
                      <a:pt x="75" y="42"/>
                    </a:cubicBezTo>
                    <a:cubicBezTo>
                      <a:pt x="75" y="26"/>
                      <a:pt x="74" y="11"/>
                      <a:pt x="72" y="9"/>
                    </a:cubicBezTo>
                    <a:cubicBezTo>
                      <a:pt x="68" y="5"/>
                      <a:pt x="46" y="0"/>
                      <a:pt x="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17" name="Freeform 18"/>
              <p:cNvSpPr>
                <a:spLocks/>
              </p:cNvSpPr>
              <p:nvPr/>
            </p:nvSpPr>
            <p:spPr bwMode="auto">
              <a:xfrm>
                <a:off x="4696" y="2658"/>
                <a:ext cx="192" cy="270"/>
              </a:xfrm>
              <a:custGeom>
                <a:avLst/>
                <a:gdLst>
                  <a:gd name="T0" fmla="*/ 14 w 27"/>
                  <a:gd name="T1" fmla="*/ 0 h 38"/>
                  <a:gd name="T2" fmla="*/ 0 w 27"/>
                  <a:gd name="T3" fmla="*/ 12 h 38"/>
                  <a:gd name="T4" fmla="*/ 14 w 27"/>
                  <a:gd name="T5" fmla="*/ 38 h 38"/>
                  <a:gd name="T6" fmla="*/ 27 w 27"/>
                  <a:gd name="T7" fmla="*/ 12 h 38"/>
                  <a:gd name="T8" fmla="*/ 14 w 27"/>
                  <a:gd name="T9" fmla="*/ 0 h 38"/>
                </a:gdLst>
                <a:ahLst/>
                <a:cxnLst>
                  <a:cxn ang="0">
                    <a:pos x="T0" y="T1"/>
                  </a:cxn>
                  <a:cxn ang="0">
                    <a:pos x="T2" y="T3"/>
                  </a:cxn>
                  <a:cxn ang="0">
                    <a:pos x="T4" y="T5"/>
                  </a:cxn>
                  <a:cxn ang="0">
                    <a:pos x="T6" y="T7"/>
                  </a:cxn>
                  <a:cxn ang="0">
                    <a:pos x="T8" y="T9"/>
                  </a:cxn>
                </a:cxnLst>
                <a:rect l="0" t="0" r="r" b="b"/>
                <a:pathLst>
                  <a:path w="27" h="38">
                    <a:moveTo>
                      <a:pt x="14" y="0"/>
                    </a:moveTo>
                    <a:cubicBezTo>
                      <a:pt x="14" y="0"/>
                      <a:pt x="0" y="0"/>
                      <a:pt x="0" y="12"/>
                    </a:cubicBezTo>
                    <a:cubicBezTo>
                      <a:pt x="0" y="19"/>
                      <a:pt x="4" y="38"/>
                      <a:pt x="14" y="38"/>
                    </a:cubicBezTo>
                    <a:cubicBezTo>
                      <a:pt x="23" y="38"/>
                      <a:pt x="27" y="19"/>
                      <a:pt x="27" y="12"/>
                    </a:cubicBezTo>
                    <a:cubicBezTo>
                      <a:pt x="27" y="0"/>
                      <a:pt x="14"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sp>
            <p:nvSpPr>
              <p:cNvPr id="118" name="Freeform 19"/>
              <p:cNvSpPr>
                <a:spLocks/>
              </p:cNvSpPr>
              <p:nvPr/>
            </p:nvSpPr>
            <p:spPr bwMode="auto">
              <a:xfrm>
                <a:off x="4526" y="2970"/>
                <a:ext cx="533" cy="306"/>
              </a:xfrm>
              <a:custGeom>
                <a:avLst/>
                <a:gdLst>
                  <a:gd name="T0" fmla="*/ 46 w 75"/>
                  <a:gd name="T1" fmla="*/ 0 h 43"/>
                  <a:gd name="T2" fmla="*/ 46 w 75"/>
                  <a:gd name="T3" fmla="*/ 13 h 43"/>
                  <a:gd name="T4" fmla="*/ 45 w 75"/>
                  <a:gd name="T5" fmla="*/ 13 h 43"/>
                  <a:gd name="T6" fmla="*/ 31 w 75"/>
                  <a:gd name="T7" fmla="*/ 13 h 43"/>
                  <a:gd name="T8" fmla="*/ 30 w 75"/>
                  <a:gd name="T9" fmla="*/ 13 h 43"/>
                  <a:gd name="T10" fmla="*/ 30 w 75"/>
                  <a:gd name="T11" fmla="*/ 0 h 43"/>
                  <a:gd name="T12" fmla="*/ 3 w 75"/>
                  <a:gd name="T13" fmla="*/ 9 h 43"/>
                  <a:gd name="T14" fmla="*/ 0 w 75"/>
                  <a:gd name="T15" fmla="*/ 43 h 43"/>
                  <a:gd name="T16" fmla="*/ 75 w 75"/>
                  <a:gd name="T17" fmla="*/ 43 h 43"/>
                  <a:gd name="T18" fmla="*/ 72 w 75"/>
                  <a:gd name="T19" fmla="*/ 9 h 43"/>
                  <a:gd name="T20" fmla="*/ 46 w 75"/>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3">
                    <a:moveTo>
                      <a:pt x="46" y="0"/>
                    </a:moveTo>
                    <a:cubicBezTo>
                      <a:pt x="46" y="13"/>
                      <a:pt x="46" y="13"/>
                      <a:pt x="46" y="13"/>
                    </a:cubicBezTo>
                    <a:cubicBezTo>
                      <a:pt x="45" y="13"/>
                      <a:pt x="45" y="13"/>
                      <a:pt x="45" y="13"/>
                    </a:cubicBezTo>
                    <a:cubicBezTo>
                      <a:pt x="31" y="13"/>
                      <a:pt x="31" y="13"/>
                      <a:pt x="31" y="13"/>
                    </a:cubicBezTo>
                    <a:cubicBezTo>
                      <a:pt x="30" y="13"/>
                      <a:pt x="30" y="13"/>
                      <a:pt x="30" y="13"/>
                    </a:cubicBezTo>
                    <a:cubicBezTo>
                      <a:pt x="30" y="0"/>
                      <a:pt x="30" y="0"/>
                      <a:pt x="30" y="0"/>
                    </a:cubicBezTo>
                    <a:cubicBezTo>
                      <a:pt x="30" y="0"/>
                      <a:pt x="7" y="5"/>
                      <a:pt x="3" y="9"/>
                    </a:cubicBezTo>
                    <a:cubicBezTo>
                      <a:pt x="1" y="11"/>
                      <a:pt x="1" y="26"/>
                      <a:pt x="0" y="43"/>
                    </a:cubicBezTo>
                    <a:cubicBezTo>
                      <a:pt x="75" y="43"/>
                      <a:pt x="75" y="43"/>
                      <a:pt x="75" y="43"/>
                    </a:cubicBezTo>
                    <a:cubicBezTo>
                      <a:pt x="75" y="26"/>
                      <a:pt x="74" y="11"/>
                      <a:pt x="72" y="9"/>
                    </a:cubicBezTo>
                    <a:cubicBezTo>
                      <a:pt x="68" y="5"/>
                      <a:pt x="46" y="0"/>
                      <a:pt x="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a:solidFill>
                    <a:srgbClr val="282828"/>
                  </a:solidFill>
                </a:endParaRPr>
              </a:p>
            </p:txBody>
          </p:sp>
        </p:grpSp>
      </p:grpSp>
    </p:spTree>
    <p:extLst>
      <p:ext uri="{BB962C8B-B14F-4D97-AF65-F5344CB8AC3E}">
        <p14:creationId xmlns:p14="http://schemas.microsoft.com/office/powerpoint/2010/main" val="379716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 y="0"/>
            <a:ext cx="6068134" cy="65269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Title 1"/>
          <p:cNvSpPr txBox="1">
            <a:spLocks/>
          </p:cNvSpPr>
          <p:nvPr/>
        </p:nvSpPr>
        <p:spPr>
          <a:xfrm>
            <a:off x="529661" y="233153"/>
            <a:ext cx="11375536" cy="762786"/>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a:solidFill>
                  <a:srgbClr val="FFFFFF"/>
                </a:solidFill>
              </a:rPr>
              <a:t>Project &amp; Portfolio </a:t>
            </a:r>
            <a:br>
              <a:rPr>
                <a:solidFill>
                  <a:srgbClr val="FFFFFF"/>
                </a:solidFill>
              </a:rPr>
            </a:br>
            <a:r>
              <a:rPr>
                <a:solidFill>
                  <a:srgbClr val="FFFFFF"/>
                </a:solidFill>
              </a:rPr>
              <a:t>Management</a:t>
            </a:r>
          </a:p>
        </p:txBody>
      </p:sp>
      <p:sp>
        <p:nvSpPr>
          <p:cNvPr id="8" name="Content Placeholder 7"/>
          <p:cNvSpPr txBox="1">
            <a:spLocks/>
          </p:cNvSpPr>
          <p:nvPr/>
        </p:nvSpPr>
        <p:spPr>
          <a:xfrm>
            <a:off x="531281" y="1476623"/>
            <a:ext cx="5504574" cy="2511229"/>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FFFF"/>
              </a:buClr>
              <a:buFont typeface="Wingdings" panose="05000000000000000000" pitchFamily="2" charset="2"/>
              <a:buNone/>
            </a:pPr>
            <a:endParaRPr lang="en-US" sz="2400" b="1" dirty="0" smtClean="0">
              <a:solidFill>
                <a:srgbClr val="FFFFFF"/>
              </a:solidFill>
            </a:endParaRPr>
          </a:p>
          <a:p>
            <a:pPr marL="0" indent="0">
              <a:buClr>
                <a:srgbClr val="FFFFFF"/>
              </a:buClr>
              <a:buFont typeface="Wingdings" panose="05000000000000000000" pitchFamily="2" charset="2"/>
              <a:buNone/>
            </a:pPr>
            <a:r>
              <a:rPr lang="en-US" sz="2400" b="1" dirty="0" smtClean="0">
                <a:solidFill>
                  <a:srgbClr val="FFFFFF"/>
                </a:solidFill>
              </a:rPr>
              <a:t>What is it?</a:t>
            </a:r>
          </a:p>
          <a:p>
            <a:pPr marL="0" indent="0">
              <a:buClr>
                <a:srgbClr val="FFFFFF"/>
              </a:buClr>
              <a:buFont typeface="Wingdings" panose="05000000000000000000" pitchFamily="2" charset="2"/>
              <a:buNone/>
            </a:pPr>
            <a:r>
              <a:rPr lang="en-US" sz="2400" dirty="0" smtClean="0">
                <a:solidFill>
                  <a:srgbClr val="FFFFFF"/>
                </a:solidFill>
              </a:rPr>
              <a:t>The practice of identifying, selecting and managing a portfolio of projects that align to strategic objectives and honor resource constraints</a:t>
            </a:r>
          </a:p>
          <a:p>
            <a:pPr marL="0" indent="0">
              <a:buClr>
                <a:srgbClr val="FFFFFF"/>
              </a:buClr>
              <a:buFont typeface="Wingdings" panose="05000000000000000000" pitchFamily="2" charset="2"/>
              <a:buNone/>
            </a:pPr>
            <a:r>
              <a:rPr lang="en-US" sz="2400" b="1" dirty="0" smtClean="0">
                <a:solidFill>
                  <a:srgbClr val="FFFFFF"/>
                </a:solidFill>
              </a:rPr>
              <a:t>PPM delivers </a:t>
            </a:r>
          </a:p>
          <a:p>
            <a:pPr marL="0" indent="0">
              <a:buClr>
                <a:srgbClr val="FFFFFF"/>
              </a:buClr>
              <a:buFont typeface="Wingdings" panose="05000000000000000000" pitchFamily="2" charset="2"/>
              <a:buNone/>
            </a:pPr>
            <a:r>
              <a:rPr lang="en-US" sz="2400" dirty="0" smtClean="0">
                <a:solidFill>
                  <a:srgbClr val="FFFFFF"/>
                </a:solidFill>
              </a:rPr>
              <a:t>Executive alignment on strategy</a:t>
            </a:r>
          </a:p>
          <a:p>
            <a:pPr marL="0" indent="0">
              <a:buClr>
                <a:srgbClr val="FFFFFF"/>
              </a:buClr>
              <a:buFont typeface="Wingdings" panose="05000000000000000000" pitchFamily="2" charset="2"/>
              <a:buNone/>
            </a:pPr>
            <a:r>
              <a:rPr lang="en-US" sz="2400" dirty="0" smtClean="0">
                <a:solidFill>
                  <a:srgbClr val="FFFFFF"/>
                </a:solidFill>
              </a:rPr>
              <a:t>Investment guidance to maximize ROI</a:t>
            </a:r>
          </a:p>
          <a:p>
            <a:pPr marL="0" indent="0">
              <a:buClr>
                <a:srgbClr val="FFFFFF"/>
              </a:buClr>
              <a:buFont typeface="Wingdings" panose="05000000000000000000" pitchFamily="2" charset="2"/>
              <a:buNone/>
            </a:pPr>
            <a:r>
              <a:rPr lang="en-US" sz="2400" dirty="0" smtClean="0">
                <a:solidFill>
                  <a:srgbClr val="FFFFFF"/>
                </a:solidFill>
              </a:rPr>
              <a:t>Management of risks and resources</a:t>
            </a:r>
          </a:p>
          <a:p>
            <a:pPr marL="0" indent="0">
              <a:buClr>
                <a:srgbClr val="FFFFFF"/>
              </a:buClr>
              <a:buFont typeface="Wingdings" panose="05000000000000000000" pitchFamily="2" charset="2"/>
              <a:buNone/>
            </a:pPr>
            <a:r>
              <a:rPr lang="en-US" sz="2400" dirty="0" smtClean="0">
                <a:solidFill>
                  <a:srgbClr val="FFFFFF"/>
                </a:solidFill>
              </a:rPr>
              <a:t>Quick, objective decision-making</a:t>
            </a:r>
          </a:p>
          <a:p>
            <a:pPr marL="0" indent="0">
              <a:buClr>
                <a:srgbClr val="FFFFFF"/>
              </a:buClr>
              <a:buFont typeface="Wingdings" panose="05000000000000000000" pitchFamily="2" charset="2"/>
              <a:buNone/>
            </a:pPr>
            <a:r>
              <a:rPr lang="en-US" sz="2400" dirty="0" smtClean="0">
                <a:solidFill>
                  <a:srgbClr val="FFFFFF"/>
                </a:solidFill>
              </a:rPr>
              <a:t>Enhanced visibility and communications</a:t>
            </a:r>
            <a:endParaRPr lang="en-US" sz="2400" dirty="0">
              <a:solidFill>
                <a:srgbClr val="FFFFFF"/>
              </a:solidFill>
            </a:endParaRPr>
          </a:p>
        </p:txBody>
      </p:sp>
      <p:sp>
        <p:nvSpPr>
          <p:cNvPr id="9" name="Slide Number Placeholder 4"/>
          <p:cNvSpPr txBox="1">
            <a:spLocks/>
          </p:cNvSpPr>
          <p:nvPr/>
        </p:nvSpPr>
        <p:spPr>
          <a:xfrm>
            <a:off x="531279" y="6526955"/>
            <a:ext cx="572078" cy="223825"/>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191"/>
            <a:fld id="{727B4C2D-45E2-4621-8491-2995EB46A674}" type="slidenum">
              <a:rPr lang="en-US" smtClean="0">
                <a:gradFill>
                  <a:gsLst>
                    <a:gs pos="100000">
                      <a:srgbClr val="797A7D"/>
                    </a:gs>
                    <a:gs pos="0">
                      <a:srgbClr val="797A7D"/>
                    </a:gs>
                  </a:gsLst>
                  <a:lin ang="5400000" scaled="0"/>
                </a:gradFill>
              </a:rPr>
              <a:pPr defTabSz="931191"/>
              <a:t>8</a:t>
            </a:fld>
            <a:endParaRPr lang="en-US" dirty="0">
              <a:gradFill>
                <a:gsLst>
                  <a:gs pos="100000">
                    <a:srgbClr val="797A7D"/>
                  </a:gs>
                  <a:gs pos="0">
                    <a:srgbClr val="797A7D"/>
                  </a:gs>
                </a:gsLst>
                <a:lin ang="5400000" scaled="0"/>
              </a:gradFill>
            </a:endParaRPr>
          </a:p>
        </p:txBody>
      </p:sp>
      <p:grpSp>
        <p:nvGrpSpPr>
          <p:cNvPr id="10" name="Group 9"/>
          <p:cNvGrpSpPr/>
          <p:nvPr/>
        </p:nvGrpSpPr>
        <p:grpSpPr>
          <a:xfrm>
            <a:off x="6304523" y="2921198"/>
            <a:ext cx="1822174" cy="3614102"/>
            <a:chOff x="663556" y="2613644"/>
            <a:chExt cx="2225582" cy="4414221"/>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556" y="2613644"/>
              <a:ext cx="2225582" cy="1461465"/>
            </a:xfrm>
            <a:prstGeom prst="rect">
              <a:avLst/>
            </a:prstGeom>
          </p:spPr>
        </p:pic>
        <p:sp>
          <p:nvSpPr>
            <p:cNvPr id="12" name="Rectangle 11"/>
            <p:cNvSpPr/>
            <p:nvPr/>
          </p:nvSpPr>
          <p:spPr bwMode="auto">
            <a:xfrm>
              <a:off x="663556" y="4372639"/>
              <a:ext cx="2225582" cy="2655226"/>
            </a:xfrm>
            <a:prstGeom prst="rect">
              <a:avLst/>
            </a:prstGeom>
            <a:solidFill>
              <a:schemeClr val="accent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3256" tIns="46629" rIns="93256" bIns="46629" anchor="b"/>
            <a:lstStyle>
              <a:defPPr>
                <a:defRPr lang="en-US"/>
              </a:defPPr>
              <a:lvl1pPr marL="0" algn="l" defTabSz="914156" rtl="0" eaLnBrk="1" latinLnBrk="0" hangingPunct="1">
                <a:defRPr sz="1800" kern="1200">
                  <a:solidFill>
                    <a:schemeClr val="lt1"/>
                  </a:solidFill>
                  <a:latin typeface="+mn-lt"/>
                  <a:ea typeface="+mn-ea"/>
                  <a:cs typeface="+mn-cs"/>
                </a:defRPr>
              </a:lvl1pPr>
              <a:lvl2pPr marL="457078" algn="l" defTabSz="914156" rtl="0" eaLnBrk="1" latinLnBrk="0" hangingPunct="1">
                <a:defRPr sz="1800" kern="1200">
                  <a:solidFill>
                    <a:schemeClr val="lt1"/>
                  </a:solidFill>
                  <a:latin typeface="+mn-lt"/>
                  <a:ea typeface="+mn-ea"/>
                  <a:cs typeface="+mn-cs"/>
                </a:defRPr>
              </a:lvl2pPr>
              <a:lvl3pPr marL="914156" algn="l" defTabSz="914156" rtl="0" eaLnBrk="1" latinLnBrk="0" hangingPunct="1">
                <a:defRPr sz="1800" kern="1200">
                  <a:solidFill>
                    <a:schemeClr val="lt1"/>
                  </a:solidFill>
                  <a:latin typeface="+mn-lt"/>
                  <a:ea typeface="+mn-ea"/>
                  <a:cs typeface="+mn-cs"/>
                </a:defRPr>
              </a:lvl3pPr>
              <a:lvl4pPr marL="1371233" algn="l" defTabSz="914156" rtl="0" eaLnBrk="1" latinLnBrk="0" hangingPunct="1">
                <a:defRPr sz="1800" kern="1200">
                  <a:solidFill>
                    <a:schemeClr val="lt1"/>
                  </a:solidFill>
                  <a:latin typeface="+mn-lt"/>
                  <a:ea typeface="+mn-ea"/>
                  <a:cs typeface="+mn-cs"/>
                </a:defRPr>
              </a:lvl4pPr>
              <a:lvl5pPr marL="1828313" algn="l" defTabSz="914156" rtl="0" eaLnBrk="1" latinLnBrk="0" hangingPunct="1">
                <a:defRPr sz="1800" kern="1200">
                  <a:solidFill>
                    <a:schemeClr val="lt1"/>
                  </a:solidFill>
                  <a:latin typeface="+mn-lt"/>
                  <a:ea typeface="+mn-ea"/>
                  <a:cs typeface="+mn-cs"/>
                </a:defRPr>
              </a:lvl5pPr>
              <a:lvl6pPr marL="2285391" algn="l" defTabSz="914156" rtl="0" eaLnBrk="1" latinLnBrk="0" hangingPunct="1">
                <a:defRPr sz="1800" kern="1200">
                  <a:solidFill>
                    <a:schemeClr val="lt1"/>
                  </a:solidFill>
                  <a:latin typeface="+mn-lt"/>
                  <a:ea typeface="+mn-ea"/>
                  <a:cs typeface="+mn-cs"/>
                </a:defRPr>
              </a:lvl6pPr>
              <a:lvl7pPr marL="2742468" algn="l" defTabSz="914156" rtl="0" eaLnBrk="1" latinLnBrk="0" hangingPunct="1">
                <a:defRPr sz="1800" kern="1200">
                  <a:solidFill>
                    <a:schemeClr val="lt1"/>
                  </a:solidFill>
                  <a:latin typeface="+mn-lt"/>
                  <a:ea typeface="+mn-ea"/>
                  <a:cs typeface="+mn-cs"/>
                </a:defRPr>
              </a:lvl7pPr>
              <a:lvl8pPr marL="3199546" algn="l" defTabSz="914156" rtl="0" eaLnBrk="1" latinLnBrk="0" hangingPunct="1">
                <a:defRPr sz="1800" kern="1200">
                  <a:solidFill>
                    <a:schemeClr val="lt1"/>
                  </a:solidFill>
                  <a:latin typeface="+mn-lt"/>
                  <a:ea typeface="+mn-ea"/>
                  <a:cs typeface="+mn-cs"/>
                </a:defRPr>
              </a:lvl8pPr>
              <a:lvl9pPr marL="3656624" algn="l" defTabSz="914156" rtl="0" eaLnBrk="1" latinLnBrk="0" hangingPunct="1">
                <a:defRPr sz="1800" kern="1200">
                  <a:solidFill>
                    <a:schemeClr val="lt1"/>
                  </a:solidFill>
                  <a:latin typeface="+mn-lt"/>
                  <a:ea typeface="+mn-ea"/>
                  <a:cs typeface="+mn-cs"/>
                </a:defRPr>
              </a:lvl9pPr>
            </a:lstStyle>
            <a:p>
              <a:pPr>
                <a:defRPr/>
              </a:pPr>
              <a:r>
                <a:rPr lang="en-US" sz="2400" dirty="0">
                  <a:solidFill>
                    <a:srgbClr val="FFFFFF"/>
                  </a:solidFill>
                </a:rPr>
                <a:t>Ad-hoc</a:t>
              </a:r>
            </a:p>
            <a:p>
              <a:pPr>
                <a:defRPr/>
              </a:pPr>
              <a:r>
                <a:rPr lang="en-US" sz="1600" dirty="0">
                  <a:solidFill>
                    <a:srgbClr val="FFFFFF"/>
                  </a:solidFill>
                </a:rPr>
                <a:t>Team collaboration</a:t>
              </a:r>
            </a:p>
            <a:p>
              <a:pPr>
                <a:defRPr/>
              </a:pPr>
              <a:r>
                <a:rPr lang="en-US" sz="1600" dirty="0">
                  <a:solidFill>
                    <a:srgbClr val="FFFFFF"/>
                  </a:solidFill>
                </a:rPr>
                <a:t>Communication</a:t>
              </a:r>
            </a:p>
            <a:p>
              <a:pPr>
                <a:defRPr/>
              </a:pPr>
              <a:r>
                <a:rPr lang="en-US" sz="1600" dirty="0">
                  <a:solidFill>
                    <a:srgbClr val="FFFFFF"/>
                  </a:solidFill>
                </a:rPr>
                <a:t>Artifact </a:t>
              </a:r>
              <a:r>
                <a:rPr lang="en-US" sz="1600" dirty="0" smtClean="0">
                  <a:solidFill>
                    <a:srgbClr val="FFFFFF"/>
                  </a:solidFill>
                </a:rPr>
                <a:t>management</a:t>
              </a:r>
              <a:endParaRPr lang="en-US" sz="1600" b="1" spc="-102" dirty="0">
                <a:gradFill>
                  <a:gsLst>
                    <a:gs pos="0">
                      <a:srgbClr val="FFFFFF"/>
                    </a:gs>
                    <a:gs pos="100000">
                      <a:srgbClr val="FFFFFF"/>
                    </a:gs>
                  </a:gsLst>
                  <a:lin ang="5400000" scaled="0"/>
                </a:gradFill>
                <a:latin typeface="Segoe UI Light"/>
              </a:endParaRPr>
            </a:p>
          </p:txBody>
        </p:sp>
      </p:grpSp>
      <p:grpSp>
        <p:nvGrpSpPr>
          <p:cNvPr id="13" name="Group 12"/>
          <p:cNvGrpSpPr/>
          <p:nvPr/>
        </p:nvGrpSpPr>
        <p:grpSpPr>
          <a:xfrm>
            <a:off x="8315467" y="2317663"/>
            <a:ext cx="1822174" cy="3502198"/>
            <a:chOff x="3557975" y="2354262"/>
            <a:chExt cx="2225582" cy="4277544"/>
          </a:xfrm>
        </p:grpSpPr>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57975" y="2354262"/>
              <a:ext cx="2196724" cy="1481073"/>
            </a:xfrm>
            <a:prstGeom prst="rect">
              <a:avLst/>
            </a:prstGeom>
          </p:spPr>
        </p:pic>
        <p:sp>
          <p:nvSpPr>
            <p:cNvPr id="15" name="Rectangle 14"/>
            <p:cNvSpPr/>
            <p:nvPr/>
          </p:nvSpPr>
          <p:spPr bwMode="auto">
            <a:xfrm>
              <a:off x="3557975" y="4030663"/>
              <a:ext cx="2225582" cy="2601143"/>
            </a:xfrm>
            <a:prstGeom prst="rect">
              <a:avLst/>
            </a:prstGeom>
            <a:solidFill>
              <a:schemeClr val="accent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3256" tIns="46629" rIns="93256" bIns="46629" anchor="b"/>
            <a:lstStyle>
              <a:defPPr>
                <a:defRPr lang="en-US"/>
              </a:defPPr>
              <a:lvl1pPr marL="0" algn="l" defTabSz="914156" rtl="0" eaLnBrk="1" latinLnBrk="0" hangingPunct="1">
                <a:defRPr sz="1800" kern="1200">
                  <a:solidFill>
                    <a:schemeClr val="lt1"/>
                  </a:solidFill>
                  <a:latin typeface="+mn-lt"/>
                  <a:ea typeface="+mn-ea"/>
                  <a:cs typeface="+mn-cs"/>
                </a:defRPr>
              </a:lvl1pPr>
              <a:lvl2pPr marL="457078" algn="l" defTabSz="914156" rtl="0" eaLnBrk="1" latinLnBrk="0" hangingPunct="1">
                <a:defRPr sz="1800" kern="1200">
                  <a:solidFill>
                    <a:schemeClr val="lt1"/>
                  </a:solidFill>
                  <a:latin typeface="+mn-lt"/>
                  <a:ea typeface="+mn-ea"/>
                  <a:cs typeface="+mn-cs"/>
                </a:defRPr>
              </a:lvl2pPr>
              <a:lvl3pPr marL="914156" algn="l" defTabSz="914156" rtl="0" eaLnBrk="1" latinLnBrk="0" hangingPunct="1">
                <a:defRPr sz="1800" kern="1200">
                  <a:solidFill>
                    <a:schemeClr val="lt1"/>
                  </a:solidFill>
                  <a:latin typeface="+mn-lt"/>
                  <a:ea typeface="+mn-ea"/>
                  <a:cs typeface="+mn-cs"/>
                </a:defRPr>
              </a:lvl3pPr>
              <a:lvl4pPr marL="1371233" algn="l" defTabSz="914156" rtl="0" eaLnBrk="1" latinLnBrk="0" hangingPunct="1">
                <a:defRPr sz="1800" kern="1200">
                  <a:solidFill>
                    <a:schemeClr val="lt1"/>
                  </a:solidFill>
                  <a:latin typeface="+mn-lt"/>
                  <a:ea typeface="+mn-ea"/>
                  <a:cs typeface="+mn-cs"/>
                </a:defRPr>
              </a:lvl4pPr>
              <a:lvl5pPr marL="1828313" algn="l" defTabSz="914156" rtl="0" eaLnBrk="1" latinLnBrk="0" hangingPunct="1">
                <a:defRPr sz="1800" kern="1200">
                  <a:solidFill>
                    <a:schemeClr val="lt1"/>
                  </a:solidFill>
                  <a:latin typeface="+mn-lt"/>
                  <a:ea typeface="+mn-ea"/>
                  <a:cs typeface="+mn-cs"/>
                </a:defRPr>
              </a:lvl5pPr>
              <a:lvl6pPr marL="2285391" algn="l" defTabSz="914156" rtl="0" eaLnBrk="1" latinLnBrk="0" hangingPunct="1">
                <a:defRPr sz="1800" kern="1200">
                  <a:solidFill>
                    <a:schemeClr val="lt1"/>
                  </a:solidFill>
                  <a:latin typeface="+mn-lt"/>
                  <a:ea typeface="+mn-ea"/>
                  <a:cs typeface="+mn-cs"/>
                </a:defRPr>
              </a:lvl6pPr>
              <a:lvl7pPr marL="2742468" algn="l" defTabSz="914156" rtl="0" eaLnBrk="1" latinLnBrk="0" hangingPunct="1">
                <a:defRPr sz="1800" kern="1200">
                  <a:solidFill>
                    <a:schemeClr val="lt1"/>
                  </a:solidFill>
                  <a:latin typeface="+mn-lt"/>
                  <a:ea typeface="+mn-ea"/>
                  <a:cs typeface="+mn-cs"/>
                </a:defRPr>
              </a:lvl7pPr>
              <a:lvl8pPr marL="3199546" algn="l" defTabSz="914156" rtl="0" eaLnBrk="1" latinLnBrk="0" hangingPunct="1">
                <a:defRPr sz="1800" kern="1200">
                  <a:solidFill>
                    <a:schemeClr val="lt1"/>
                  </a:solidFill>
                  <a:latin typeface="+mn-lt"/>
                  <a:ea typeface="+mn-ea"/>
                  <a:cs typeface="+mn-cs"/>
                </a:defRPr>
              </a:lvl8pPr>
              <a:lvl9pPr marL="3656624" algn="l" defTabSz="914156" rtl="0" eaLnBrk="1" latinLnBrk="0" hangingPunct="1">
                <a:defRPr sz="1800" kern="1200">
                  <a:solidFill>
                    <a:schemeClr val="lt1"/>
                  </a:solidFill>
                  <a:latin typeface="+mn-lt"/>
                  <a:ea typeface="+mn-ea"/>
                  <a:cs typeface="+mn-cs"/>
                </a:defRPr>
              </a:lvl9pPr>
            </a:lstStyle>
            <a:p>
              <a:pPr>
                <a:defRPr/>
              </a:pPr>
              <a:r>
                <a:rPr lang="en-US" sz="2400" dirty="0" smtClean="0">
                  <a:solidFill>
                    <a:srgbClr val="FFFFFF"/>
                  </a:solidFill>
                </a:rPr>
                <a:t>Semi-Formal</a:t>
              </a:r>
              <a:endParaRPr lang="en-US" sz="2400" dirty="0">
                <a:solidFill>
                  <a:srgbClr val="FFFFFF"/>
                </a:solidFill>
              </a:endParaRPr>
            </a:p>
            <a:p>
              <a:pPr>
                <a:defRPr/>
              </a:pPr>
              <a:r>
                <a:rPr lang="en-US" sz="1600" dirty="0" smtClean="0">
                  <a:solidFill>
                    <a:srgbClr val="FFFFFF"/>
                  </a:solidFill>
                </a:rPr>
                <a:t>SOME Methodologies and  </a:t>
              </a:r>
              <a:r>
                <a:rPr lang="en-US" sz="1600" dirty="0">
                  <a:solidFill>
                    <a:srgbClr val="FFFFFF"/>
                  </a:solidFill>
                </a:rPr>
                <a:t>processes</a:t>
              </a:r>
            </a:p>
            <a:p>
              <a:pPr>
                <a:defRPr/>
              </a:pPr>
              <a:r>
                <a:rPr lang="en-US" sz="1600" dirty="0" smtClean="0">
                  <a:solidFill>
                    <a:srgbClr val="FFFFFF"/>
                  </a:solidFill>
                </a:rPr>
                <a:t>Standards</a:t>
              </a:r>
              <a:endParaRPr lang="en-US" sz="1600" dirty="0">
                <a:solidFill>
                  <a:srgbClr val="FFFFFF"/>
                </a:solidFill>
              </a:endParaRPr>
            </a:p>
          </p:txBody>
        </p:sp>
      </p:grpSp>
      <p:grpSp>
        <p:nvGrpSpPr>
          <p:cNvPr id="16" name="Group 15"/>
          <p:cNvGrpSpPr/>
          <p:nvPr/>
        </p:nvGrpSpPr>
        <p:grpSpPr>
          <a:xfrm>
            <a:off x="10326411" y="1363662"/>
            <a:ext cx="1871641" cy="3641618"/>
            <a:chOff x="6294437" y="1806634"/>
            <a:chExt cx="2286000" cy="4447831"/>
          </a:xfrm>
        </p:grpSpPr>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3741" y="1806634"/>
              <a:ext cx="2227392" cy="1482609"/>
            </a:xfrm>
            <a:prstGeom prst="rect">
              <a:avLst/>
            </a:prstGeom>
          </p:spPr>
        </p:pic>
        <p:sp>
          <p:nvSpPr>
            <p:cNvPr id="18" name="Rectangle 17"/>
            <p:cNvSpPr/>
            <p:nvPr/>
          </p:nvSpPr>
          <p:spPr bwMode="auto">
            <a:xfrm>
              <a:off x="6294437" y="3509830"/>
              <a:ext cx="2286000" cy="2744635"/>
            </a:xfrm>
            <a:prstGeom prst="rect">
              <a:avLst/>
            </a:prstGeom>
            <a:solidFill>
              <a:schemeClr val="accent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93256" tIns="46629" rIns="93256" bIns="46629" anchor="b"/>
            <a:lstStyle>
              <a:defPPr>
                <a:defRPr lang="en-US"/>
              </a:defPPr>
              <a:lvl1pPr marL="0" algn="l" defTabSz="914156" rtl="0" eaLnBrk="1" latinLnBrk="0" hangingPunct="1">
                <a:defRPr sz="1800" kern="1200">
                  <a:solidFill>
                    <a:schemeClr val="lt1"/>
                  </a:solidFill>
                  <a:latin typeface="+mn-lt"/>
                  <a:ea typeface="+mn-ea"/>
                  <a:cs typeface="+mn-cs"/>
                </a:defRPr>
              </a:lvl1pPr>
              <a:lvl2pPr marL="457078" algn="l" defTabSz="914156" rtl="0" eaLnBrk="1" latinLnBrk="0" hangingPunct="1">
                <a:defRPr sz="1800" kern="1200">
                  <a:solidFill>
                    <a:schemeClr val="lt1"/>
                  </a:solidFill>
                  <a:latin typeface="+mn-lt"/>
                  <a:ea typeface="+mn-ea"/>
                  <a:cs typeface="+mn-cs"/>
                </a:defRPr>
              </a:lvl2pPr>
              <a:lvl3pPr marL="914156" algn="l" defTabSz="914156" rtl="0" eaLnBrk="1" latinLnBrk="0" hangingPunct="1">
                <a:defRPr sz="1800" kern="1200">
                  <a:solidFill>
                    <a:schemeClr val="lt1"/>
                  </a:solidFill>
                  <a:latin typeface="+mn-lt"/>
                  <a:ea typeface="+mn-ea"/>
                  <a:cs typeface="+mn-cs"/>
                </a:defRPr>
              </a:lvl3pPr>
              <a:lvl4pPr marL="1371233" algn="l" defTabSz="914156" rtl="0" eaLnBrk="1" latinLnBrk="0" hangingPunct="1">
                <a:defRPr sz="1800" kern="1200">
                  <a:solidFill>
                    <a:schemeClr val="lt1"/>
                  </a:solidFill>
                  <a:latin typeface="+mn-lt"/>
                  <a:ea typeface="+mn-ea"/>
                  <a:cs typeface="+mn-cs"/>
                </a:defRPr>
              </a:lvl4pPr>
              <a:lvl5pPr marL="1828313" algn="l" defTabSz="914156" rtl="0" eaLnBrk="1" latinLnBrk="0" hangingPunct="1">
                <a:defRPr sz="1800" kern="1200">
                  <a:solidFill>
                    <a:schemeClr val="lt1"/>
                  </a:solidFill>
                  <a:latin typeface="+mn-lt"/>
                  <a:ea typeface="+mn-ea"/>
                  <a:cs typeface="+mn-cs"/>
                </a:defRPr>
              </a:lvl5pPr>
              <a:lvl6pPr marL="2285391" algn="l" defTabSz="914156" rtl="0" eaLnBrk="1" latinLnBrk="0" hangingPunct="1">
                <a:defRPr sz="1800" kern="1200">
                  <a:solidFill>
                    <a:schemeClr val="lt1"/>
                  </a:solidFill>
                  <a:latin typeface="+mn-lt"/>
                  <a:ea typeface="+mn-ea"/>
                  <a:cs typeface="+mn-cs"/>
                </a:defRPr>
              </a:lvl6pPr>
              <a:lvl7pPr marL="2742468" algn="l" defTabSz="914156" rtl="0" eaLnBrk="1" latinLnBrk="0" hangingPunct="1">
                <a:defRPr sz="1800" kern="1200">
                  <a:solidFill>
                    <a:schemeClr val="lt1"/>
                  </a:solidFill>
                  <a:latin typeface="+mn-lt"/>
                  <a:ea typeface="+mn-ea"/>
                  <a:cs typeface="+mn-cs"/>
                </a:defRPr>
              </a:lvl7pPr>
              <a:lvl8pPr marL="3199546" algn="l" defTabSz="914156" rtl="0" eaLnBrk="1" latinLnBrk="0" hangingPunct="1">
                <a:defRPr sz="1800" kern="1200">
                  <a:solidFill>
                    <a:schemeClr val="lt1"/>
                  </a:solidFill>
                  <a:latin typeface="+mn-lt"/>
                  <a:ea typeface="+mn-ea"/>
                  <a:cs typeface="+mn-cs"/>
                </a:defRPr>
              </a:lvl8pPr>
              <a:lvl9pPr marL="3656624" algn="l" defTabSz="914156" rtl="0" eaLnBrk="1" latinLnBrk="0" hangingPunct="1">
                <a:defRPr sz="1800" kern="1200">
                  <a:solidFill>
                    <a:schemeClr val="lt1"/>
                  </a:solidFill>
                  <a:latin typeface="+mn-lt"/>
                  <a:ea typeface="+mn-ea"/>
                  <a:cs typeface="+mn-cs"/>
                </a:defRPr>
              </a:lvl9pPr>
            </a:lstStyle>
            <a:p>
              <a:pPr>
                <a:defRPr/>
              </a:pPr>
              <a:r>
                <a:rPr lang="en-US" sz="2400" dirty="0">
                  <a:solidFill>
                    <a:srgbClr val="FFFFFF"/>
                  </a:solidFill>
                </a:rPr>
                <a:t>Formal</a:t>
              </a:r>
            </a:p>
            <a:p>
              <a:pPr>
                <a:defRPr/>
              </a:pPr>
              <a:r>
                <a:rPr lang="en-US" sz="1600" dirty="0">
                  <a:solidFill>
                    <a:srgbClr val="FFFFFF"/>
                  </a:solidFill>
                </a:rPr>
                <a:t>Methodologies, processes</a:t>
              </a:r>
            </a:p>
            <a:p>
              <a:pPr>
                <a:defRPr/>
              </a:pPr>
              <a:r>
                <a:rPr lang="en-US" sz="1600" dirty="0">
                  <a:solidFill>
                    <a:srgbClr val="FFFFFF"/>
                  </a:solidFill>
                </a:rPr>
                <a:t>Standards, compliance</a:t>
              </a:r>
            </a:p>
            <a:p>
              <a:pPr>
                <a:defRPr/>
              </a:pPr>
              <a:r>
                <a:rPr lang="en-US" sz="1600" dirty="0">
                  <a:solidFill>
                    <a:srgbClr val="FFFFFF"/>
                  </a:solidFill>
                </a:rPr>
                <a:t>Key performance indicators</a:t>
              </a:r>
            </a:p>
          </p:txBody>
        </p:sp>
      </p:grpSp>
    </p:spTree>
    <p:extLst>
      <p:ext uri="{BB962C8B-B14F-4D97-AF65-F5344CB8AC3E}">
        <p14:creationId xmlns:p14="http://schemas.microsoft.com/office/powerpoint/2010/main" val="1221880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bwMode="auto">
          <a:xfrm>
            <a:off x="558129" y="241226"/>
            <a:ext cx="11318603" cy="704184"/>
          </a:xfrm>
        </p:spPr>
        <p:txBody>
          <a:bodyPr numCol="1" anchorCtr="0" compatLnSpc="1">
            <a:prstTxWarp prst="textNoShape">
              <a:avLst/>
            </a:prstTxWarp>
          </a:bodyPr>
          <a:lstStyle/>
          <a:p>
            <a:r>
              <a:rPr lang="en-US" dirty="0"/>
              <a:t>Components of the Microsoft PPM</a:t>
            </a:r>
            <a:endParaRPr dirty="0">
              <a:ln>
                <a:noFill/>
              </a:ln>
            </a:endParaRPr>
          </a:p>
        </p:txBody>
      </p:sp>
      <p:sp>
        <p:nvSpPr>
          <p:cNvPr id="5" name="Rectangle 4"/>
          <p:cNvSpPr/>
          <p:nvPr/>
        </p:nvSpPr>
        <p:spPr bwMode="auto">
          <a:xfrm>
            <a:off x="2456835" y="2314831"/>
            <a:ext cx="1819681" cy="17775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006" tIns="46502" rIns="46502" bIns="93006" anchor="b"/>
          <a:lstStyle/>
          <a:p>
            <a:pPr defTabSz="929704" fontAlgn="base">
              <a:spcBef>
                <a:spcPct val="0"/>
              </a:spcBef>
              <a:spcAft>
                <a:spcPct val="0"/>
              </a:spcAft>
              <a:defRPr/>
            </a:pPr>
            <a:r>
              <a:rPr lang="en-US" sz="1628" dirty="0">
                <a:solidFill>
                  <a:srgbClr val="FFFFFF"/>
                </a:solidFill>
                <a:latin typeface="Segoe UI Light"/>
                <a:ea typeface="Segoe UI" panose="020B0502040204020203" pitchFamily="34" charset="0"/>
                <a:cs typeface="Segoe UI" panose="020B0502040204020203" pitchFamily="34" charset="0"/>
              </a:rPr>
              <a:t>Program </a:t>
            </a:r>
          </a:p>
          <a:p>
            <a:pPr defTabSz="929704" fontAlgn="base">
              <a:spcBef>
                <a:spcPct val="0"/>
              </a:spcBef>
              <a:spcAft>
                <a:spcPct val="0"/>
              </a:spcAft>
              <a:defRPr/>
            </a:pPr>
            <a:r>
              <a:rPr lang="en-US" sz="1628" dirty="0">
                <a:solidFill>
                  <a:srgbClr val="FFFFFF"/>
                </a:solidFill>
                <a:latin typeface="Segoe UI Light"/>
                <a:ea typeface="Segoe UI" panose="020B0502040204020203" pitchFamily="34" charset="0"/>
                <a:cs typeface="Segoe UI" panose="020B0502040204020203" pitchFamily="34" charset="0"/>
              </a:rPr>
              <a:t>Management</a:t>
            </a:r>
          </a:p>
        </p:txBody>
      </p:sp>
      <p:sp>
        <p:nvSpPr>
          <p:cNvPr id="6" name="Rectangle 5"/>
          <p:cNvSpPr/>
          <p:nvPr/>
        </p:nvSpPr>
        <p:spPr bwMode="auto">
          <a:xfrm>
            <a:off x="4353211" y="2314830"/>
            <a:ext cx="1819681" cy="17775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006" tIns="46502" rIns="46502" bIns="93006" anchor="b"/>
          <a:lstStyle/>
          <a:p>
            <a:pPr defTabSz="929704" fontAlgn="base">
              <a:spcBef>
                <a:spcPct val="0"/>
              </a:spcBef>
              <a:spcAft>
                <a:spcPct val="0"/>
              </a:spcAft>
              <a:defRPr/>
            </a:pPr>
            <a:r>
              <a:rPr lang="en-US" sz="1628" dirty="0">
                <a:solidFill>
                  <a:srgbClr val="FFFFFF"/>
                </a:solidFill>
                <a:latin typeface="Segoe UI Light"/>
                <a:ea typeface="Segoe UI" panose="020B0502040204020203" pitchFamily="34" charset="0"/>
                <a:cs typeface="Segoe UI" panose="020B0502040204020203" pitchFamily="34" charset="0"/>
              </a:rPr>
              <a:t>Demand</a:t>
            </a:r>
          </a:p>
          <a:p>
            <a:pPr defTabSz="929704" fontAlgn="base">
              <a:spcBef>
                <a:spcPct val="0"/>
              </a:spcBef>
              <a:spcAft>
                <a:spcPct val="0"/>
              </a:spcAft>
              <a:defRPr/>
            </a:pPr>
            <a:r>
              <a:rPr lang="en-US" sz="1628" dirty="0">
                <a:solidFill>
                  <a:srgbClr val="FFFFFF"/>
                </a:solidFill>
                <a:latin typeface="Segoe UI Light"/>
                <a:ea typeface="Segoe UI" panose="020B0502040204020203" pitchFamily="34" charset="0"/>
                <a:cs typeface="Segoe UI" panose="020B0502040204020203" pitchFamily="34" charset="0"/>
              </a:rPr>
              <a:t>Management</a:t>
            </a:r>
          </a:p>
        </p:txBody>
      </p:sp>
      <p:sp>
        <p:nvSpPr>
          <p:cNvPr id="7" name="Rectangle 6"/>
          <p:cNvSpPr/>
          <p:nvPr/>
        </p:nvSpPr>
        <p:spPr bwMode="auto">
          <a:xfrm>
            <a:off x="6262780" y="2314830"/>
            <a:ext cx="1819681" cy="17775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006" tIns="46502" rIns="46502" bIns="93006" anchor="b"/>
          <a:lstStyle/>
          <a:p>
            <a:pPr defTabSz="929704" fontAlgn="base">
              <a:spcBef>
                <a:spcPct val="0"/>
              </a:spcBef>
              <a:spcAft>
                <a:spcPct val="0"/>
              </a:spcAft>
              <a:defRPr/>
            </a:pPr>
            <a:r>
              <a:rPr lang="en-US" sz="1628" dirty="0">
                <a:solidFill>
                  <a:srgbClr val="FFFFFF"/>
                </a:solidFill>
                <a:latin typeface="Segoe UI Light"/>
                <a:ea typeface="Segoe UI" panose="020B0502040204020203" pitchFamily="34" charset="0"/>
                <a:cs typeface="Segoe UI" panose="020B0502040204020203" pitchFamily="34" charset="0"/>
              </a:rPr>
              <a:t>Portfolio Analytics &amp; Selection</a:t>
            </a:r>
          </a:p>
        </p:txBody>
      </p:sp>
      <p:sp>
        <p:nvSpPr>
          <p:cNvPr id="8" name="Rectangle 7"/>
          <p:cNvSpPr/>
          <p:nvPr/>
        </p:nvSpPr>
        <p:spPr bwMode="auto">
          <a:xfrm>
            <a:off x="6262246" y="4174853"/>
            <a:ext cx="1819681" cy="17775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006" tIns="46502" rIns="46502" bIns="93006" anchor="b"/>
          <a:lstStyle/>
          <a:p>
            <a:pPr defTabSz="929704" fontAlgn="base">
              <a:spcBef>
                <a:spcPct val="0"/>
              </a:spcBef>
              <a:spcAft>
                <a:spcPct val="0"/>
              </a:spcAft>
              <a:defRPr/>
            </a:pPr>
            <a:r>
              <a:rPr lang="en-US" sz="1628" dirty="0">
                <a:solidFill>
                  <a:srgbClr val="FFFFFF"/>
                </a:solidFill>
                <a:latin typeface="Segoe UI Light"/>
                <a:ea typeface="Segoe UI" panose="020B0502040204020203" pitchFamily="34" charset="0"/>
                <a:cs typeface="Segoe UI" panose="020B0502040204020203" pitchFamily="34" charset="0"/>
              </a:rPr>
              <a:t>Time</a:t>
            </a:r>
          </a:p>
          <a:p>
            <a:pPr defTabSz="929704" fontAlgn="base">
              <a:spcBef>
                <a:spcPct val="0"/>
              </a:spcBef>
              <a:spcAft>
                <a:spcPct val="0"/>
              </a:spcAft>
              <a:defRPr/>
            </a:pPr>
            <a:r>
              <a:rPr lang="en-US" sz="1628" dirty="0">
                <a:solidFill>
                  <a:srgbClr val="FFFFFF"/>
                </a:solidFill>
                <a:latin typeface="Segoe UI Light"/>
                <a:ea typeface="Segoe UI" panose="020B0502040204020203" pitchFamily="34" charset="0"/>
                <a:cs typeface="Segoe UI" panose="020B0502040204020203" pitchFamily="34" charset="0"/>
              </a:rPr>
              <a:t>Reporting</a:t>
            </a:r>
          </a:p>
        </p:txBody>
      </p:sp>
      <p:sp>
        <p:nvSpPr>
          <p:cNvPr id="9" name="Rectangle 8"/>
          <p:cNvSpPr/>
          <p:nvPr/>
        </p:nvSpPr>
        <p:spPr bwMode="auto">
          <a:xfrm>
            <a:off x="2465708" y="4174853"/>
            <a:ext cx="1819681" cy="17775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006" tIns="46502" rIns="46502" bIns="93006" anchor="b"/>
          <a:lstStyle/>
          <a:p>
            <a:pPr defTabSz="929704" fontAlgn="base">
              <a:spcBef>
                <a:spcPct val="0"/>
              </a:spcBef>
              <a:spcAft>
                <a:spcPct val="0"/>
              </a:spcAft>
              <a:defRPr/>
            </a:pPr>
            <a:r>
              <a:rPr lang="en-US" sz="1628" spc="-52" dirty="0">
                <a:solidFill>
                  <a:srgbClr val="FFFFFF"/>
                </a:solidFill>
                <a:latin typeface="Segoe UI Light"/>
                <a:ea typeface="Segoe UI" panose="020B0502040204020203" pitchFamily="34" charset="0"/>
                <a:cs typeface="Segoe UI" panose="020B0502040204020203" pitchFamily="34" charset="0"/>
              </a:rPr>
              <a:t>Issues</a:t>
            </a:r>
            <a:r>
              <a:rPr lang="en-US" sz="1628" spc="-52" dirty="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 </a:t>
            </a:r>
            <a:r>
              <a:rPr lang="en-US" sz="1628" spc="-52" dirty="0">
                <a:solidFill>
                  <a:srgbClr val="FFFFFF"/>
                </a:solidFill>
                <a:latin typeface="Segoe UI Light"/>
                <a:ea typeface="Segoe UI" panose="020B0502040204020203" pitchFamily="34" charset="0"/>
                <a:cs typeface="Segoe UI" panose="020B0502040204020203" pitchFamily="34" charset="0"/>
              </a:rPr>
              <a:t>&amp;</a:t>
            </a:r>
            <a:r>
              <a:rPr lang="en-US" sz="1628" spc="-52" dirty="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 </a:t>
            </a:r>
            <a:r>
              <a:rPr lang="en-US" sz="1628" spc="-52" dirty="0">
                <a:solidFill>
                  <a:srgbClr val="FFFFFF"/>
                </a:solidFill>
                <a:latin typeface="Segoe UI Light"/>
                <a:ea typeface="Segoe UI" panose="020B0502040204020203" pitchFamily="34" charset="0"/>
                <a:cs typeface="Segoe UI" panose="020B0502040204020203" pitchFamily="34" charset="0"/>
              </a:rPr>
              <a:t>Risk</a:t>
            </a:r>
          </a:p>
          <a:p>
            <a:pPr defTabSz="929704" fontAlgn="base">
              <a:spcBef>
                <a:spcPct val="0"/>
              </a:spcBef>
              <a:spcAft>
                <a:spcPct val="0"/>
              </a:spcAft>
              <a:defRPr/>
            </a:pPr>
            <a:r>
              <a:rPr lang="en-US" sz="1628" spc="-52" dirty="0">
                <a:solidFill>
                  <a:srgbClr val="FFFFFF"/>
                </a:solidFill>
                <a:latin typeface="Segoe UI Light"/>
                <a:ea typeface="Segoe UI" panose="020B0502040204020203" pitchFamily="34" charset="0"/>
                <a:cs typeface="Segoe UI" panose="020B0502040204020203" pitchFamily="34" charset="0"/>
              </a:rPr>
              <a:t>Management</a:t>
            </a:r>
          </a:p>
        </p:txBody>
      </p:sp>
      <p:sp>
        <p:nvSpPr>
          <p:cNvPr id="11" name="Rectangle 10"/>
          <p:cNvSpPr/>
          <p:nvPr/>
        </p:nvSpPr>
        <p:spPr bwMode="auto">
          <a:xfrm>
            <a:off x="8172348" y="2314828"/>
            <a:ext cx="1819681" cy="17775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006" tIns="46502" rIns="46502" bIns="93006" anchor="b"/>
          <a:lstStyle/>
          <a:p>
            <a:pPr defTabSz="929704" fontAlgn="base">
              <a:spcBef>
                <a:spcPct val="0"/>
              </a:spcBef>
              <a:spcAft>
                <a:spcPct val="0"/>
              </a:spcAft>
              <a:defRPr/>
            </a:pPr>
            <a:r>
              <a:rPr lang="en-US" sz="1628" dirty="0">
                <a:solidFill>
                  <a:srgbClr val="FFFFFF"/>
                </a:solidFill>
                <a:latin typeface="Segoe UI Light"/>
                <a:ea typeface="Segoe UI" panose="020B0502040204020203" pitchFamily="34" charset="0"/>
                <a:cs typeface="Segoe UI" panose="020B0502040204020203" pitchFamily="34" charset="0"/>
              </a:rPr>
              <a:t>Business Intelligence &amp; Reporting</a:t>
            </a:r>
          </a:p>
        </p:txBody>
      </p:sp>
      <p:sp>
        <p:nvSpPr>
          <p:cNvPr id="12" name="Rectangle 11"/>
          <p:cNvSpPr/>
          <p:nvPr/>
        </p:nvSpPr>
        <p:spPr bwMode="auto">
          <a:xfrm>
            <a:off x="10086213" y="2311965"/>
            <a:ext cx="1819681" cy="17775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006" tIns="46502" rIns="46502" bIns="93006" anchor="b"/>
          <a:lstStyle/>
          <a:p>
            <a:pPr defTabSz="929704" fontAlgn="base">
              <a:spcBef>
                <a:spcPct val="0"/>
              </a:spcBef>
              <a:spcAft>
                <a:spcPct val="0"/>
              </a:spcAft>
              <a:defRPr/>
            </a:pPr>
            <a:r>
              <a:rPr lang="en-US" sz="1628" dirty="0">
                <a:solidFill>
                  <a:srgbClr val="FFFFFF"/>
                </a:solidFill>
                <a:latin typeface="Segoe UI Light"/>
                <a:ea typeface="Segoe UI" panose="020B0502040204020203" pitchFamily="34" charset="0"/>
                <a:cs typeface="Segoe UI" panose="020B0502040204020203" pitchFamily="34" charset="0"/>
              </a:rPr>
              <a:t>Team Collaboration &amp; Social</a:t>
            </a:r>
          </a:p>
        </p:txBody>
      </p:sp>
      <p:sp>
        <p:nvSpPr>
          <p:cNvPr id="13" name="Rectangle 12"/>
          <p:cNvSpPr/>
          <p:nvPr/>
        </p:nvSpPr>
        <p:spPr bwMode="auto">
          <a:xfrm>
            <a:off x="10077599" y="4174853"/>
            <a:ext cx="1819681" cy="17775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006" tIns="46502" rIns="46502" bIns="93006" anchor="b"/>
          <a:lstStyle/>
          <a:p>
            <a:pPr defTabSz="929704" fontAlgn="base">
              <a:spcBef>
                <a:spcPct val="0"/>
              </a:spcBef>
              <a:spcAft>
                <a:spcPct val="0"/>
              </a:spcAft>
              <a:defRPr/>
            </a:pPr>
            <a:r>
              <a:rPr lang="en-US" sz="1628" dirty="0">
                <a:solidFill>
                  <a:srgbClr val="FFFFFF"/>
                </a:solidFill>
                <a:latin typeface="Segoe UI Light"/>
                <a:ea typeface="Segoe UI" panose="020B0502040204020203" pitchFamily="34" charset="0"/>
                <a:cs typeface="Segoe UI" panose="020B0502040204020203" pitchFamily="34" charset="0"/>
              </a:rPr>
              <a:t>Financial Management</a:t>
            </a:r>
          </a:p>
        </p:txBody>
      </p:sp>
      <p:sp>
        <p:nvSpPr>
          <p:cNvPr id="14" name="Rectangle 13"/>
          <p:cNvSpPr/>
          <p:nvPr/>
        </p:nvSpPr>
        <p:spPr bwMode="auto">
          <a:xfrm>
            <a:off x="8172348" y="4174853"/>
            <a:ext cx="1819681" cy="17775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006" tIns="46502" rIns="46502" bIns="93006" anchor="b"/>
          <a:lstStyle/>
          <a:p>
            <a:pPr defTabSz="929704" fontAlgn="base">
              <a:spcBef>
                <a:spcPct val="0"/>
              </a:spcBef>
              <a:spcAft>
                <a:spcPct val="0"/>
              </a:spcAft>
              <a:defRPr/>
            </a:pPr>
            <a:r>
              <a:rPr lang="en-US" sz="1628" dirty="0">
                <a:solidFill>
                  <a:srgbClr val="FFFFFF"/>
                </a:solidFill>
                <a:latin typeface="Segoe UI Light"/>
                <a:ea typeface="Segoe UI" panose="020B0502040204020203" pitchFamily="34" charset="0"/>
                <a:cs typeface="Segoe UI" panose="020B0502040204020203" pitchFamily="34" charset="0"/>
              </a:rPr>
              <a:t>Resource Management</a:t>
            </a:r>
          </a:p>
        </p:txBody>
      </p:sp>
      <p:sp>
        <p:nvSpPr>
          <p:cNvPr id="15" name="Rectangle 14"/>
          <p:cNvSpPr/>
          <p:nvPr/>
        </p:nvSpPr>
        <p:spPr bwMode="auto">
          <a:xfrm>
            <a:off x="4352144" y="4174852"/>
            <a:ext cx="1819681" cy="17775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006" tIns="46502" rIns="46502" bIns="93006" anchor="b"/>
          <a:lstStyle/>
          <a:p>
            <a:pPr defTabSz="929704" fontAlgn="base">
              <a:spcBef>
                <a:spcPct val="0"/>
              </a:spcBef>
              <a:spcAft>
                <a:spcPct val="0"/>
              </a:spcAft>
              <a:defRPr/>
            </a:pPr>
            <a:r>
              <a:rPr lang="en-US" sz="1628" spc="-52" dirty="0">
                <a:solidFill>
                  <a:srgbClr val="FFFFFF"/>
                </a:solidFill>
                <a:latin typeface="Segoe UI Light"/>
                <a:ea typeface="Segoe UI" panose="020B0502040204020203" pitchFamily="34" charset="0"/>
                <a:cs typeface="Segoe UI" panose="020B0502040204020203" pitchFamily="34" charset="0"/>
              </a:rPr>
              <a:t>Schedule</a:t>
            </a:r>
            <a:r>
              <a:rPr lang="en-US" sz="1628" spc="-52" dirty="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 </a:t>
            </a:r>
            <a:r>
              <a:rPr lang="en-US" sz="1628" spc="-52" dirty="0">
                <a:solidFill>
                  <a:srgbClr val="FFFFFF"/>
                </a:solidFill>
                <a:latin typeface="Segoe UI Light"/>
                <a:ea typeface="Segoe UI" panose="020B0502040204020203" pitchFamily="34" charset="0"/>
                <a:cs typeface="Segoe UI" panose="020B0502040204020203" pitchFamily="34" charset="0"/>
              </a:rPr>
              <a:t>Management</a:t>
            </a:r>
          </a:p>
        </p:txBody>
      </p:sp>
      <p:sp>
        <p:nvSpPr>
          <p:cNvPr id="17" name="Rectangle 16"/>
          <p:cNvSpPr/>
          <p:nvPr/>
        </p:nvSpPr>
        <p:spPr bwMode="auto">
          <a:xfrm>
            <a:off x="198437" y="2314828"/>
            <a:ext cx="2181701" cy="3637588"/>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3006" tIns="46502" rIns="46502" bIns="93006" anchor="ctr"/>
          <a:lstStyle/>
          <a:p>
            <a:pPr algn="ctr" defTabSz="929704" fontAlgn="base">
              <a:spcBef>
                <a:spcPct val="0"/>
              </a:spcBef>
              <a:spcAft>
                <a:spcPct val="0"/>
              </a:spcAft>
              <a:defRPr/>
            </a:pPr>
            <a:r>
              <a:rPr lang="en-US" sz="4080" spc="-52" dirty="0" smtClean="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Microsoft PPM</a:t>
            </a:r>
            <a:endParaRPr lang="en-US" sz="4080" spc="-52" dirty="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endParaRPr>
          </a:p>
        </p:txBody>
      </p:sp>
      <p:sp>
        <p:nvSpPr>
          <p:cNvPr id="54285" name="Freeform 15"/>
          <p:cNvSpPr>
            <a:spLocks noEditPoints="1"/>
          </p:cNvSpPr>
          <p:nvPr/>
        </p:nvSpPr>
        <p:spPr bwMode="black">
          <a:xfrm>
            <a:off x="8804499" y="2575613"/>
            <a:ext cx="553978" cy="505525"/>
          </a:xfrm>
          <a:custGeom>
            <a:avLst/>
            <a:gdLst>
              <a:gd name="T0" fmla="*/ 98307 w 2416"/>
              <a:gd name="T1" fmla="*/ 159218 h 2209"/>
              <a:gd name="T2" fmla="*/ 118149 w 2416"/>
              <a:gd name="T3" fmla="*/ 172711 h 2209"/>
              <a:gd name="T4" fmla="*/ 199095 w 2416"/>
              <a:gd name="T5" fmla="*/ 156969 h 2209"/>
              <a:gd name="T6" fmla="*/ 291539 w 2416"/>
              <a:gd name="T7" fmla="*/ 158993 h 2209"/>
              <a:gd name="T8" fmla="*/ 326714 w 2416"/>
              <a:gd name="T9" fmla="*/ 157869 h 2209"/>
              <a:gd name="T10" fmla="*/ 322204 w 2416"/>
              <a:gd name="T11" fmla="*/ 89729 h 2209"/>
              <a:gd name="T12" fmla="*/ 296951 w 2416"/>
              <a:gd name="T13" fmla="*/ 27886 h 2209"/>
              <a:gd name="T14" fmla="*/ 248248 w 2416"/>
              <a:gd name="T15" fmla="*/ 4723 h 2209"/>
              <a:gd name="T16" fmla="*/ 120855 w 2416"/>
              <a:gd name="T17" fmla="*/ 56221 h 2209"/>
              <a:gd name="T18" fmla="*/ 79593 w 2416"/>
              <a:gd name="T19" fmla="*/ 97375 h 2209"/>
              <a:gd name="T20" fmla="*/ 87259 w 2416"/>
              <a:gd name="T21" fmla="*/ 119189 h 2209"/>
              <a:gd name="T22" fmla="*/ 101464 w 2416"/>
              <a:gd name="T23" fmla="*/ 271435 h 2209"/>
              <a:gd name="T24" fmla="*/ 139118 w 2416"/>
              <a:gd name="T25" fmla="*/ 286053 h 2209"/>
              <a:gd name="T26" fmla="*/ 155352 w 2416"/>
              <a:gd name="T27" fmla="*/ 285603 h 2209"/>
              <a:gd name="T28" fmla="*/ 147235 w 2416"/>
              <a:gd name="T29" fmla="*/ 267612 h 2209"/>
              <a:gd name="T30" fmla="*/ 141147 w 2416"/>
              <a:gd name="T31" fmla="*/ 253220 h 2209"/>
              <a:gd name="T32" fmla="*/ 124688 w 2416"/>
              <a:gd name="T33" fmla="*/ 227133 h 2209"/>
              <a:gd name="T34" fmla="*/ 87033 w 2416"/>
              <a:gd name="T35" fmla="*/ 169788 h 2209"/>
              <a:gd name="T36" fmla="*/ 47124 w 2416"/>
              <a:gd name="T37" fmla="*/ 128859 h 2209"/>
              <a:gd name="T38" fmla="*/ 10823 w 2416"/>
              <a:gd name="T39" fmla="*/ 176984 h 2209"/>
              <a:gd name="T40" fmla="*/ 27282 w 2416"/>
              <a:gd name="T41" fmla="*/ 267612 h 2209"/>
              <a:gd name="T42" fmla="*/ 80044 w 2416"/>
              <a:gd name="T43" fmla="*/ 264913 h 2209"/>
              <a:gd name="T44" fmla="*/ 453431 w 2416"/>
              <a:gd name="T45" fmla="*/ 42503 h 2209"/>
              <a:gd name="T46" fmla="*/ 331448 w 2416"/>
              <a:gd name="T47" fmla="*/ 5622 h 2209"/>
              <a:gd name="T48" fmla="*/ 311832 w 2416"/>
              <a:gd name="T49" fmla="*/ 44077 h 2209"/>
              <a:gd name="T50" fmla="*/ 345653 w 2416"/>
              <a:gd name="T51" fmla="*/ 137179 h 2209"/>
              <a:gd name="T52" fmla="*/ 358055 w 2416"/>
              <a:gd name="T53" fmla="*/ 180582 h 2209"/>
              <a:gd name="T54" fmla="*/ 388268 w 2416"/>
              <a:gd name="T55" fmla="*/ 210941 h 2209"/>
              <a:gd name="T56" fmla="*/ 429981 w 2416"/>
              <a:gd name="T57" fmla="*/ 278856 h 2209"/>
              <a:gd name="T58" fmla="*/ 513407 w 2416"/>
              <a:gd name="T59" fmla="*/ 255243 h 2209"/>
              <a:gd name="T60" fmla="*/ 523779 w 2416"/>
              <a:gd name="T61" fmla="*/ 113791 h 2209"/>
              <a:gd name="T62" fmla="*/ 401571 w 2416"/>
              <a:gd name="T63" fmla="*/ 269861 h 2209"/>
              <a:gd name="T64" fmla="*/ 399767 w 2416"/>
              <a:gd name="T65" fmla="*/ 263564 h 2209"/>
              <a:gd name="T66" fmla="*/ 357378 w 2416"/>
              <a:gd name="T67" fmla="*/ 193850 h 2209"/>
              <a:gd name="T68" fmla="*/ 296951 w 2416"/>
              <a:gd name="T69" fmla="*/ 167988 h 2209"/>
              <a:gd name="T70" fmla="*/ 204506 w 2416"/>
              <a:gd name="T71" fmla="*/ 166189 h 2209"/>
              <a:gd name="T72" fmla="*/ 110257 w 2416"/>
              <a:gd name="T73" fmla="*/ 186879 h 2209"/>
              <a:gd name="T74" fmla="*/ 141373 w 2416"/>
              <a:gd name="T75" fmla="*/ 225784 h 2209"/>
              <a:gd name="T76" fmla="*/ 158735 w 2416"/>
              <a:gd name="T77" fmla="*/ 265813 h 2209"/>
              <a:gd name="T78" fmla="*/ 158735 w 2416"/>
              <a:gd name="T79" fmla="*/ 266038 h 2209"/>
              <a:gd name="T80" fmla="*/ 196389 w 2416"/>
              <a:gd name="T81" fmla="*/ 299995 h 2209"/>
              <a:gd name="T82" fmla="*/ 266963 w 2416"/>
              <a:gd name="T83" fmla="*/ 319560 h 2209"/>
              <a:gd name="T84" fmla="*/ 320626 w 2416"/>
              <a:gd name="T85" fmla="*/ 346097 h 2209"/>
              <a:gd name="T86" fmla="*/ 386915 w 2416"/>
              <a:gd name="T87" fmla="*/ 343173 h 2209"/>
              <a:gd name="T88" fmla="*/ 408336 w 2416"/>
              <a:gd name="T89" fmla="*/ 311914 h 2209"/>
              <a:gd name="T90" fmla="*/ 407885 w 2416"/>
              <a:gd name="T91" fmla="*/ 291225 h 2209"/>
              <a:gd name="T92" fmla="*/ 264482 w 2416"/>
              <a:gd name="T93" fmla="*/ 334178 h 2209"/>
              <a:gd name="T94" fmla="*/ 235396 w 2416"/>
              <a:gd name="T95" fmla="*/ 329680 h 2209"/>
              <a:gd name="T96" fmla="*/ 221868 w 2416"/>
              <a:gd name="T97" fmla="*/ 353743 h 2209"/>
              <a:gd name="T98" fmla="*/ 182409 w 2416"/>
              <a:gd name="T99" fmla="*/ 403442 h 2209"/>
              <a:gd name="T100" fmla="*/ 169557 w 2416"/>
              <a:gd name="T101" fmla="*/ 452242 h 2209"/>
              <a:gd name="T102" fmla="*/ 175420 w 2416"/>
              <a:gd name="T103" fmla="*/ 483501 h 2209"/>
              <a:gd name="T104" fmla="*/ 198418 w 2416"/>
              <a:gd name="T105" fmla="*/ 489573 h 2209"/>
              <a:gd name="T106" fmla="*/ 228181 w 2416"/>
              <a:gd name="T107" fmla="*/ 450893 h 2209"/>
              <a:gd name="T108" fmla="*/ 276433 w 2416"/>
              <a:gd name="T109" fmla="*/ 389724 h 2209"/>
              <a:gd name="T110" fmla="*/ 280717 w 2416"/>
              <a:gd name="T111" fmla="*/ 346546 h 2209"/>
              <a:gd name="T112" fmla="*/ 179704 w 2416"/>
              <a:gd name="T113" fmla="*/ 386351 h 2209"/>
              <a:gd name="T114" fmla="*/ 220289 w 2416"/>
              <a:gd name="T115" fmla="*/ 341824 h 2209"/>
              <a:gd name="T116" fmla="*/ 187370 w 2416"/>
              <a:gd name="T117" fmla="*/ 311689 h 2209"/>
              <a:gd name="T118" fmla="*/ 131677 w 2416"/>
              <a:gd name="T119" fmla="*/ 292124 h 2209"/>
              <a:gd name="T120" fmla="*/ 50055 w 2416"/>
              <a:gd name="T121" fmla="*/ 339575 h 2209"/>
              <a:gd name="T122" fmla="*/ 128295 w 2416"/>
              <a:gd name="T123" fmla="*/ 406815 h 22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83737" tIns="41869" rIns="83737" bIns="41869"/>
          <a:lstStyle/>
          <a:p>
            <a:pPr defTabSz="928673" fontAlgn="base">
              <a:spcBef>
                <a:spcPct val="0"/>
              </a:spcBef>
              <a:spcAft>
                <a:spcPct val="0"/>
              </a:spcAft>
            </a:pPr>
            <a:endParaRPr lang="en-US" sz="1932">
              <a:solidFill>
                <a:srgbClr val="505050"/>
              </a:solidFill>
              <a:latin typeface="Segoe UI Light"/>
              <a:ea typeface="MS PGothic" panose="020B0600070205080204" pitchFamily="34" charset="-128"/>
            </a:endParaRPr>
          </a:p>
        </p:txBody>
      </p:sp>
      <p:sp>
        <p:nvSpPr>
          <p:cNvPr id="54286" name="Freeform 11"/>
          <p:cNvSpPr>
            <a:spLocks noEditPoints="1"/>
          </p:cNvSpPr>
          <p:nvPr/>
        </p:nvSpPr>
        <p:spPr bwMode="black">
          <a:xfrm>
            <a:off x="3063148" y="2638032"/>
            <a:ext cx="571744" cy="566900"/>
          </a:xfrm>
          <a:custGeom>
            <a:avLst/>
            <a:gdLst>
              <a:gd name="T0" fmla="*/ 121793 w 300"/>
              <a:gd name="T1" fmla="*/ 3751 h 297"/>
              <a:gd name="T2" fmla="*/ 211733 w 300"/>
              <a:gd name="T3" fmla="*/ 0 h 297"/>
              <a:gd name="T4" fmla="*/ 215480 w 300"/>
              <a:gd name="T5" fmla="*/ 22507 h 297"/>
              <a:gd name="T6" fmla="*/ 440329 w 300"/>
              <a:gd name="T7" fmla="*/ 22507 h 297"/>
              <a:gd name="T8" fmla="*/ 434708 w 300"/>
              <a:gd name="T9" fmla="*/ 0 h 297"/>
              <a:gd name="T10" fmla="*/ 346642 w 300"/>
              <a:gd name="T11" fmla="*/ 3751 h 297"/>
              <a:gd name="T12" fmla="*/ 440329 w 300"/>
              <a:gd name="T13" fmla="*/ 22507 h 297"/>
              <a:gd name="T14" fmla="*/ 183627 w 300"/>
              <a:gd name="T15" fmla="*/ 512042 h 297"/>
              <a:gd name="T16" fmla="*/ 0 w 300"/>
              <a:gd name="T17" fmla="*/ 553306 h 297"/>
              <a:gd name="T18" fmla="*/ 178005 w 300"/>
              <a:gd name="T19" fmla="*/ 557057 h 297"/>
              <a:gd name="T20" fmla="*/ 384117 w 300"/>
              <a:gd name="T21" fmla="*/ 557057 h 297"/>
              <a:gd name="T22" fmla="*/ 562122 w 300"/>
              <a:gd name="T23" fmla="*/ 553306 h 297"/>
              <a:gd name="T24" fmla="*/ 378495 w 300"/>
              <a:gd name="T25" fmla="*/ 512042 h 297"/>
              <a:gd name="T26" fmla="*/ 384117 w 300"/>
              <a:gd name="T27" fmla="*/ 557057 h 297"/>
              <a:gd name="T28" fmla="*/ 507784 w 300"/>
              <a:gd name="T29" fmla="*/ 155676 h 297"/>
              <a:gd name="T30" fmla="*/ 560248 w 300"/>
              <a:gd name="T31" fmla="*/ 502664 h 297"/>
              <a:gd name="T32" fmla="*/ 425339 w 300"/>
              <a:gd name="T33" fmla="*/ 316979 h 297"/>
              <a:gd name="T34" fmla="*/ 341021 w 300"/>
              <a:gd name="T35" fmla="*/ 311352 h 297"/>
              <a:gd name="T36" fmla="*/ 290430 w 300"/>
              <a:gd name="T37" fmla="*/ 285093 h 297"/>
              <a:gd name="T38" fmla="*/ 288556 w 300"/>
              <a:gd name="T39" fmla="*/ 298222 h 297"/>
              <a:gd name="T40" fmla="*/ 271692 w 300"/>
              <a:gd name="T41" fmla="*/ 296347 h 297"/>
              <a:gd name="T42" fmla="*/ 222975 w 300"/>
              <a:gd name="T43" fmla="*/ 285093 h 297"/>
              <a:gd name="T44" fmla="*/ 215480 w 300"/>
              <a:gd name="T45" fmla="*/ 316979 h 297"/>
              <a:gd name="T46" fmla="*/ 179879 w 300"/>
              <a:gd name="T47" fmla="*/ 502664 h 297"/>
              <a:gd name="T48" fmla="*/ 46844 w 300"/>
              <a:gd name="T49" fmla="*/ 316979 h 297"/>
              <a:gd name="T50" fmla="*/ 78697 w 300"/>
              <a:gd name="T51" fmla="*/ 142547 h 297"/>
              <a:gd name="T52" fmla="*/ 136783 w 300"/>
              <a:gd name="T53" fmla="*/ 110661 h 297"/>
              <a:gd name="T54" fmla="*/ 114298 w 300"/>
              <a:gd name="T55" fmla="*/ 106910 h 297"/>
              <a:gd name="T56" fmla="*/ 224849 w 300"/>
              <a:gd name="T57" fmla="*/ 28134 h 297"/>
              <a:gd name="T58" fmla="*/ 221101 w 300"/>
              <a:gd name="T59" fmla="*/ 110661 h 297"/>
              <a:gd name="T60" fmla="*/ 202364 w 300"/>
              <a:gd name="T61" fmla="*/ 127542 h 297"/>
              <a:gd name="T62" fmla="*/ 271692 w 300"/>
              <a:gd name="T63" fmla="*/ 116288 h 297"/>
              <a:gd name="T64" fmla="*/ 262324 w 300"/>
              <a:gd name="T65" fmla="*/ 114412 h 297"/>
              <a:gd name="T66" fmla="*/ 266071 w 300"/>
              <a:gd name="T67" fmla="*/ 103159 h 297"/>
              <a:gd name="T68" fmla="*/ 299798 w 300"/>
              <a:gd name="T69" fmla="*/ 105034 h 297"/>
              <a:gd name="T70" fmla="*/ 296051 w 300"/>
              <a:gd name="T71" fmla="*/ 116288 h 297"/>
              <a:gd name="T72" fmla="*/ 290430 w 300"/>
              <a:gd name="T73" fmla="*/ 127542 h 297"/>
              <a:gd name="T74" fmla="*/ 359758 w 300"/>
              <a:gd name="T75" fmla="*/ 110661 h 297"/>
              <a:gd name="T76" fmla="*/ 337273 w 300"/>
              <a:gd name="T77" fmla="*/ 106910 h 297"/>
              <a:gd name="T78" fmla="*/ 447824 w 300"/>
              <a:gd name="T79" fmla="*/ 28134 h 297"/>
              <a:gd name="T80" fmla="*/ 444076 w 300"/>
              <a:gd name="T81" fmla="*/ 110661 h 297"/>
              <a:gd name="T82" fmla="*/ 425339 w 300"/>
              <a:gd name="T83" fmla="*/ 142547 h 297"/>
              <a:gd name="T84" fmla="*/ 228596 w 300"/>
              <a:gd name="T85" fmla="*/ 155676 h 297"/>
              <a:gd name="T86" fmla="*/ 271692 w 300"/>
              <a:gd name="T87" fmla="*/ 135044 h 297"/>
              <a:gd name="T88" fmla="*/ 202364 w 300"/>
              <a:gd name="T89" fmla="*/ 142547 h 297"/>
              <a:gd name="T90" fmla="*/ 230470 w 300"/>
              <a:gd name="T91" fmla="*/ 146298 h 297"/>
              <a:gd name="T92" fmla="*/ 337273 w 300"/>
              <a:gd name="T93" fmla="*/ 142547 h 297"/>
              <a:gd name="T94" fmla="*/ 359758 w 300"/>
              <a:gd name="T95" fmla="*/ 135044 h 297"/>
              <a:gd name="T96" fmla="*/ 290430 w 300"/>
              <a:gd name="T97" fmla="*/ 155676 h 297"/>
              <a:gd name="T98" fmla="*/ 333526 w 300"/>
              <a:gd name="T99" fmla="*/ 146298 h 297"/>
              <a:gd name="T100" fmla="*/ 296051 w 300"/>
              <a:gd name="T101" fmla="*/ 189437 h 297"/>
              <a:gd name="T102" fmla="*/ 266071 w 300"/>
              <a:gd name="T103" fmla="*/ 221322 h 297"/>
              <a:gd name="T104" fmla="*/ 296051 w 300"/>
              <a:gd name="T105" fmla="*/ 189437 h 297"/>
              <a:gd name="T106" fmla="*/ 241712 w 300"/>
              <a:gd name="T107" fmla="*/ 170681 h 297"/>
              <a:gd name="T108" fmla="*/ 249207 w 300"/>
              <a:gd name="T109" fmla="*/ 264461 h 297"/>
              <a:gd name="T110" fmla="*/ 320410 w 300"/>
              <a:gd name="T111" fmla="*/ 170681 h 297"/>
              <a:gd name="T112" fmla="*/ 312915 w 300"/>
              <a:gd name="T113" fmla="*/ 264461 h 297"/>
              <a:gd name="T114" fmla="*/ 320410 w 300"/>
              <a:gd name="T115" fmla="*/ 170681 h 2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0" h="297">
                <a:moveTo>
                  <a:pt x="65" y="12"/>
                </a:moveTo>
                <a:cubicBezTo>
                  <a:pt x="65" y="2"/>
                  <a:pt x="65" y="2"/>
                  <a:pt x="65" y="2"/>
                </a:cubicBezTo>
                <a:cubicBezTo>
                  <a:pt x="65" y="1"/>
                  <a:pt x="67" y="0"/>
                  <a:pt x="68" y="0"/>
                </a:cubicBezTo>
                <a:cubicBezTo>
                  <a:pt x="113" y="0"/>
                  <a:pt x="113" y="0"/>
                  <a:pt x="113" y="0"/>
                </a:cubicBezTo>
                <a:cubicBezTo>
                  <a:pt x="114" y="0"/>
                  <a:pt x="115" y="1"/>
                  <a:pt x="115" y="2"/>
                </a:cubicBezTo>
                <a:cubicBezTo>
                  <a:pt x="115" y="12"/>
                  <a:pt x="115" y="12"/>
                  <a:pt x="115" y="12"/>
                </a:cubicBezTo>
                <a:lnTo>
                  <a:pt x="65" y="12"/>
                </a:lnTo>
                <a:close/>
                <a:moveTo>
                  <a:pt x="235" y="12"/>
                </a:moveTo>
                <a:cubicBezTo>
                  <a:pt x="235" y="2"/>
                  <a:pt x="235" y="2"/>
                  <a:pt x="235" y="2"/>
                </a:cubicBezTo>
                <a:cubicBezTo>
                  <a:pt x="235" y="1"/>
                  <a:pt x="233" y="0"/>
                  <a:pt x="232" y="0"/>
                </a:cubicBezTo>
                <a:cubicBezTo>
                  <a:pt x="187" y="0"/>
                  <a:pt x="187" y="0"/>
                  <a:pt x="187" y="0"/>
                </a:cubicBezTo>
                <a:cubicBezTo>
                  <a:pt x="186" y="0"/>
                  <a:pt x="185" y="1"/>
                  <a:pt x="185" y="2"/>
                </a:cubicBezTo>
                <a:cubicBezTo>
                  <a:pt x="185" y="12"/>
                  <a:pt x="185" y="12"/>
                  <a:pt x="185" y="12"/>
                </a:cubicBezTo>
                <a:lnTo>
                  <a:pt x="235" y="12"/>
                </a:lnTo>
                <a:close/>
                <a:moveTo>
                  <a:pt x="98" y="295"/>
                </a:moveTo>
                <a:cubicBezTo>
                  <a:pt x="98" y="273"/>
                  <a:pt x="98" y="273"/>
                  <a:pt x="98" y="273"/>
                </a:cubicBezTo>
                <a:cubicBezTo>
                  <a:pt x="0" y="273"/>
                  <a:pt x="0" y="273"/>
                  <a:pt x="0" y="273"/>
                </a:cubicBezTo>
                <a:cubicBezTo>
                  <a:pt x="0" y="295"/>
                  <a:pt x="0" y="295"/>
                  <a:pt x="0" y="295"/>
                </a:cubicBezTo>
                <a:cubicBezTo>
                  <a:pt x="0" y="296"/>
                  <a:pt x="1" y="297"/>
                  <a:pt x="2" y="297"/>
                </a:cubicBezTo>
                <a:cubicBezTo>
                  <a:pt x="95" y="297"/>
                  <a:pt x="95" y="297"/>
                  <a:pt x="95" y="297"/>
                </a:cubicBezTo>
                <a:cubicBezTo>
                  <a:pt x="97" y="297"/>
                  <a:pt x="98" y="296"/>
                  <a:pt x="98" y="295"/>
                </a:cubicBezTo>
                <a:close/>
                <a:moveTo>
                  <a:pt x="205" y="297"/>
                </a:moveTo>
                <a:cubicBezTo>
                  <a:pt x="298" y="297"/>
                  <a:pt x="298" y="297"/>
                  <a:pt x="298" y="297"/>
                </a:cubicBezTo>
                <a:cubicBezTo>
                  <a:pt x="299" y="297"/>
                  <a:pt x="300" y="296"/>
                  <a:pt x="300" y="295"/>
                </a:cubicBezTo>
                <a:cubicBezTo>
                  <a:pt x="300" y="273"/>
                  <a:pt x="300" y="273"/>
                  <a:pt x="300" y="273"/>
                </a:cubicBezTo>
                <a:cubicBezTo>
                  <a:pt x="202" y="273"/>
                  <a:pt x="202" y="273"/>
                  <a:pt x="202" y="273"/>
                </a:cubicBezTo>
                <a:cubicBezTo>
                  <a:pt x="202" y="295"/>
                  <a:pt x="202" y="295"/>
                  <a:pt x="202" y="295"/>
                </a:cubicBezTo>
                <a:cubicBezTo>
                  <a:pt x="202" y="296"/>
                  <a:pt x="203" y="297"/>
                  <a:pt x="205" y="297"/>
                </a:cubicBezTo>
                <a:close/>
                <a:moveTo>
                  <a:pt x="263" y="76"/>
                </a:moveTo>
                <a:cubicBezTo>
                  <a:pt x="267" y="76"/>
                  <a:pt x="270" y="79"/>
                  <a:pt x="271" y="83"/>
                </a:cubicBezTo>
                <a:cubicBezTo>
                  <a:pt x="275" y="169"/>
                  <a:pt x="275" y="169"/>
                  <a:pt x="275" y="169"/>
                </a:cubicBezTo>
                <a:cubicBezTo>
                  <a:pt x="299" y="268"/>
                  <a:pt x="299" y="268"/>
                  <a:pt x="299" y="268"/>
                </a:cubicBezTo>
                <a:cubicBezTo>
                  <a:pt x="204" y="268"/>
                  <a:pt x="204" y="268"/>
                  <a:pt x="204" y="268"/>
                </a:cubicBezTo>
                <a:cubicBezTo>
                  <a:pt x="227" y="169"/>
                  <a:pt x="227" y="169"/>
                  <a:pt x="227" y="169"/>
                </a:cubicBezTo>
                <a:cubicBezTo>
                  <a:pt x="185" y="169"/>
                  <a:pt x="185" y="169"/>
                  <a:pt x="185" y="169"/>
                </a:cubicBezTo>
                <a:cubicBezTo>
                  <a:pt x="183" y="169"/>
                  <a:pt x="182" y="168"/>
                  <a:pt x="182" y="166"/>
                </a:cubicBezTo>
                <a:cubicBezTo>
                  <a:pt x="181" y="152"/>
                  <a:pt x="181" y="152"/>
                  <a:pt x="181" y="152"/>
                </a:cubicBezTo>
                <a:cubicBezTo>
                  <a:pt x="155" y="152"/>
                  <a:pt x="155" y="152"/>
                  <a:pt x="155" y="152"/>
                </a:cubicBezTo>
                <a:cubicBezTo>
                  <a:pt x="155" y="158"/>
                  <a:pt x="155" y="158"/>
                  <a:pt x="155" y="158"/>
                </a:cubicBezTo>
                <a:cubicBezTo>
                  <a:pt x="155" y="159"/>
                  <a:pt x="154" y="159"/>
                  <a:pt x="154" y="159"/>
                </a:cubicBezTo>
                <a:cubicBezTo>
                  <a:pt x="146" y="159"/>
                  <a:pt x="146" y="159"/>
                  <a:pt x="146" y="159"/>
                </a:cubicBezTo>
                <a:cubicBezTo>
                  <a:pt x="146" y="159"/>
                  <a:pt x="145" y="159"/>
                  <a:pt x="145" y="158"/>
                </a:cubicBezTo>
                <a:cubicBezTo>
                  <a:pt x="145" y="152"/>
                  <a:pt x="145" y="152"/>
                  <a:pt x="145" y="152"/>
                </a:cubicBezTo>
                <a:cubicBezTo>
                  <a:pt x="119" y="152"/>
                  <a:pt x="119" y="152"/>
                  <a:pt x="119" y="152"/>
                </a:cubicBezTo>
                <a:cubicBezTo>
                  <a:pt x="118" y="166"/>
                  <a:pt x="118" y="166"/>
                  <a:pt x="118" y="166"/>
                </a:cubicBezTo>
                <a:cubicBezTo>
                  <a:pt x="118" y="168"/>
                  <a:pt x="117" y="169"/>
                  <a:pt x="115" y="169"/>
                </a:cubicBezTo>
                <a:cubicBezTo>
                  <a:pt x="73" y="169"/>
                  <a:pt x="73" y="169"/>
                  <a:pt x="73" y="169"/>
                </a:cubicBezTo>
                <a:cubicBezTo>
                  <a:pt x="96" y="268"/>
                  <a:pt x="96" y="268"/>
                  <a:pt x="96" y="268"/>
                </a:cubicBezTo>
                <a:cubicBezTo>
                  <a:pt x="1" y="268"/>
                  <a:pt x="1" y="268"/>
                  <a:pt x="1" y="268"/>
                </a:cubicBezTo>
                <a:cubicBezTo>
                  <a:pt x="25" y="169"/>
                  <a:pt x="25" y="169"/>
                  <a:pt x="25" y="169"/>
                </a:cubicBezTo>
                <a:cubicBezTo>
                  <a:pt x="34" y="83"/>
                  <a:pt x="34" y="83"/>
                  <a:pt x="34" y="83"/>
                </a:cubicBezTo>
                <a:cubicBezTo>
                  <a:pt x="34" y="79"/>
                  <a:pt x="38" y="76"/>
                  <a:pt x="42" y="76"/>
                </a:cubicBezTo>
                <a:cubicBezTo>
                  <a:pt x="73" y="76"/>
                  <a:pt x="73" y="76"/>
                  <a:pt x="73" y="76"/>
                </a:cubicBezTo>
                <a:cubicBezTo>
                  <a:pt x="73" y="59"/>
                  <a:pt x="73" y="59"/>
                  <a:pt x="73" y="59"/>
                </a:cubicBezTo>
                <a:cubicBezTo>
                  <a:pt x="63" y="59"/>
                  <a:pt x="63" y="59"/>
                  <a:pt x="63" y="59"/>
                </a:cubicBezTo>
                <a:cubicBezTo>
                  <a:pt x="62" y="59"/>
                  <a:pt x="61" y="58"/>
                  <a:pt x="61" y="57"/>
                </a:cubicBezTo>
                <a:cubicBezTo>
                  <a:pt x="61" y="15"/>
                  <a:pt x="61" y="15"/>
                  <a:pt x="61" y="15"/>
                </a:cubicBezTo>
                <a:cubicBezTo>
                  <a:pt x="120" y="15"/>
                  <a:pt x="120" y="15"/>
                  <a:pt x="120" y="15"/>
                </a:cubicBezTo>
                <a:cubicBezTo>
                  <a:pt x="120" y="57"/>
                  <a:pt x="120" y="57"/>
                  <a:pt x="120" y="57"/>
                </a:cubicBezTo>
                <a:cubicBezTo>
                  <a:pt x="120" y="58"/>
                  <a:pt x="119" y="59"/>
                  <a:pt x="118" y="59"/>
                </a:cubicBezTo>
                <a:cubicBezTo>
                  <a:pt x="108" y="59"/>
                  <a:pt x="108" y="59"/>
                  <a:pt x="108" y="59"/>
                </a:cubicBezTo>
                <a:cubicBezTo>
                  <a:pt x="108" y="68"/>
                  <a:pt x="108" y="68"/>
                  <a:pt x="108" y="68"/>
                </a:cubicBezTo>
                <a:cubicBezTo>
                  <a:pt x="145" y="68"/>
                  <a:pt x="145" y="68"/>
                  <a:pt x="145" y="68"/>
                </a:cubicBezTo>
                <a:cubicBezTo>
                  <a:pt x="145" y="62"/>
                  <a:pt x="145" y="62"/>
                  <a:pt x="145" y="62"/>
                </a:cubicBezTo>
                <a:cubicBezTo>
                  <a:pt x="142" y="62"/>
                  <a:pt x="142" y="62"/>
                  <a:pt x="142" y="62"/>
                </a:cubicBezTo>
                <a:cubicBezTo>
                  <a:pt x="141" y="62"/>
                  <a:pt x="140" y="61"/>
                  <a:pt x="140" y="61"/>
                </a:cubicBezTo>
                <a:cubicBezTo>
                  <a:pt x="140" y="56"/>
                  <a:pt x="140" y="56"/>
                  <a:pt x="140" y="56"/>
                </a:cubicBezTo>
                <a:cubicBezTo>
                  <a:pt x="140" y="55"/>
                  <a:pt x="141" y="55"/>
                  <a:pt x="142" y="55"/>
                </a:cubicBezTo>
                <a:cubicBezTo>
                  <a:pt x="158" y="55"/>
                  <a:pt x="158" y="55"/>
                  <a:pt x="158" y="55"/>
                </a:cubicBezTo>
                <a:cubicBezTo>
                  <a:pt x="159" y="55"/>
                  <a:pt x="160" y="55"/>
                  <a:pt x="160" y="56"/>
                </a:cubicBezTo>
                <a:cubicBezTo>
                  <a:pt x="160" y="61"/>
                  <a:pt x="160" y="61"/>
                  <a:pt x="160" y="61"/>
                </a:cubicBezTo>
                <a:cubicBezTo>
                  <a:pt x="160" y="61"/>
                  <a:pt x="159" y="62"/>
                  <a:pt x="158" y="62"/>
                </a:cubicBezTo>
                <a:cubicBezTo>
                  <a:pt x="155" y="62"/>
                  <a:pt x="155" y="62"/>
                  <a:pt x="155" y="62"/>
                </a:cubicBezTo>
                <a:cubicBezTo>
                  <a:pt x="155" y="68"/>
                  <a:pt x="155" y="68"/>
                  <a:pt x="155" y="68"/>
                </a:cubicBezTo>
                <a:cubicBezTo>
                  <a:pt x="192" y="68"/>
                  <a:pt x="192" y="68"/>
                  <a:pt x="192" y="68"/>
                </a:cubicBezTo>
                <a:cubicBezTo>
                  <a:pt x="192" y="59"/>
                  <a:pt x="192" y="59"/>
                  <a:pt x="192" y="59"/>
                </a:cubicBezTo>
                <a:cubicBezTo>
                  <a:pt x="182" y="59"/>
                  <a:pt x="182" y="59"/>
                  <a:pt x="182" y="59"/>
                </a:cubicBezTo>
                <a:cubicBezTo>
                  <a:pt x="181" y="59"/>
                  <a:pt x="180" y="58"/>
                  <a:pt x="180" y="57"/>
                </a:cubicBezTo>
                <a:cubicBezTo>
                  <a:pt x="180" y="15"/>
                  <a:pt x="180" y="15"/>
                  <a:pt x="180" y="15"/>
                </a:cubicBezTo>
                <a:cubicBezTo>
                  <a:pt x="239" y="15"/>
                  <a:pt x="239" y="15"/>
                  <a:pt x="239" y="15"/>
                </a:cubicBezTo>
                <a:cubicBezTo>
                  <a:pt x="239" y="57"/>
                  <a:pt x="239" y="57"/>
                  <a:pt x="239" y="57"/>
                </a:cubicBezTo>
                <a:cubicBezTo>
                  <a:pt x="239" y="58"/>
                  <a:pt x="238" y="59"/>
                  <a:pt x="237" y="59"/>
                </a:cubicBezTo>
                <a:cubicBezTo>
                  <a:pt x="227" y="59"/>
                  <a:pt x="227" y="59"/>
                  <a:pt x="227" y="59"/>
                </a:cubicBezTo>
                <a:cubicBezTo>
                  <a:pt x="227" y="76"/>
                  <a:pt x="227" y="76"/>
                  <a:pt x="227" y="76"/>
                </a:cubicBezTo>
                <a:lnTo>
                  <a:pt x="263" y="76"/>
                </a:lnTo>
                <a:close/>
                <a:moveTo>
                  <a:pt x="122" y="83"/>
                </a:moveTo>
                <a:cubicBezTo>
                  <a:pt x="145" y="83"/>
                  <a:pt x="145" y="83"/>
                  <a:pt x="145" y="83"/>
                </a:cubicBezTo>
                <a:cubicBezTo>
                  <a:pt x="145" y="72"/>
                  <a:pt x="145" y="72"/>
                  <a:pt x="145" y="72"/>
                </a:cubicBezTo>
                <a:cubicBezTo>
                  <a:pt x="108" y="72"/>
                  <a:pt x="108" y="72"/>
                  <a:pt x="108" y="72"/>
                </a:cubicBezTo>
                <a:cubicBezTo>
                  <a:pt x="108" y="76"/>
                  <a:pt x="108" y="76"/>
                  <a:pt x="108" y="76"/>
                </a:cubicBezTo>
                <a:cubicBezTo>
                  <a:pt x="120" y="76"/>
                  <a:pt x="120" y="76"/>
                  <a:pt x="120" y="76"/>
                </a:cubicBezTo>
                <a:cubicBezTo>
                  <a:pt x="122" y="76"/>
                  <a:pt x="123" y="77"/>
                  <a:pt x="123" y="78"/>
                </a:cubicBezTo>
                <a:lnTo>
                  <a:pt x="122" y="83"/>
                </a:lnTo>
                <a:close/>
                <a:moveTo>
                  <a:pt x="180" y="76"/>
                </a:moveTo>
                <a:cubicBezTo>
                  <a:pt x="192" y="76"/>
                  <a:pt x="192" y="76"/>
                  <a:pt x="192" y="76"/>
                </a:cubicBezTo>
                <a:cubicBezTo>
                  <a:pt x="192" y="72"/>
                  <a:pt x="192" y="72"/>
                  <a:pt x="192" y="72"/>
                </a:cubicBezTo>
                <a:cubicBezTo>
                  <a:pt x="155" y="72"/>
                  <a:pt x="155" y="72"/>
                  <a:pt x="155" y="72"/>
                </a:cubicBezTo>
                <a:cubicBezTo>
                  <a:pt x="155" y="83"/>
                  <a:pt x="155" y="83"/>
                  <a:pt x="155" y="83"/>
                </a:cubicBezTo>
                <a:cubicBezTo>
                  <a:pt x="178" y="83"/>
                  <a:pt x="178" y="83"/>
                  <a:pt x="178" y="83"/>
                </a:cubicBezTo>
                <a:cubicBezTo>
                  <a:pt x="178" y="78"/>
                  <a:pt x="178" y="78"/>
                  <a:pt x="178" y="78"/>
                </a:cubicBezTo>
                <a:cubicBezTo>
                  <a:pt x="177" y="77"/>
                  <a:pt x="178" y="76"/>
                  <a:pt x="180" y="76"/>
                </a:cubicBezTo>
                <a:close/>
                <a:moveTo>
                  <a:pt x="158" y="101"/>
                </a:moveTo>
                <a:cubicBezTo>
                  <a:pt x="142" y="101"/>
                  <a:pt x="142" y="101"/>
                  <a:pt x="142" y="101"/>
                </a:cubicBezTo>
                <a:cubicBezTo>
                  <a:pt x="142" y="118"/>
                  <a:pt x="142" y="118"/>
                  <a:pt x="142" y="118"/>
                </a:cubicBezTo>
                <a:cubicBezTo>
                  <a:pt x="158" y="118"/>
                  <a:pt x="158" y="118"/>
                  <a:pt x="158" y="118"/>
                </a:cubicBezTo>
                <a:lnTo>
                  <a:pt x="158" y="101"/>
                </a:lnTo>
                <a:close/>
                <a:moveTo>
                  <a:pt x="133" y="91"/>
                </a:moveTo>
                <a:cubicBezTo>
                  <a:pt x="129" y="91"/>
                  <a:pt x="129" y="91"/>
                  <a:pt x="129" y="91"/>
                </a:cubicBezTo>
                <a:cubicBezTo>
                  <a:pt x="129" y="141"/>
                  <a:pt x="129" y="141"/>
                  <a:pt x="129" y="141"/>
                </a:cubicBezTo>
                <a:cubicBezTo>
                  <a:pt x="133" y="141"/>
                  <a:pt x="133" y="141"/>
                  <a:pt x="133" y="141"/>
                </a:cubicBezTo>
                <a:lnTo>
                  <a:pt x="133" y="91"/>
                </a:lnTo>
                <a:close/>
                <a:moveTo>
                  <a:pt x="171" y="91"/>
                </a:moveTo>
                <a:cubicBezTo>
                  <a:pt x="167" y="91"/>
                  <a:pt x="167" y="91"/>
                  <a:pt x="167" y="91"/>
                </a:cubicBezTo>
                <a:cubicBezTo>
                  <a:pt x="167" y="141"/>
                  <a:pt x="167" y="141"/>
                  <a:pt x="167" y="141"/>
                </a:cubicBezTo>
                <a:cubicBezTo>
                  <a:pt x="171" y="141"/>
                  <a:pt x="171" y="141"/>
                  <a:pt x="171" y="141"/>
                </a:cubicBezTo>
                <a:lnTo>
                  <a:pt x="171"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83737" tIns="41869" rIns="83737" bIns="41869"/>
          <a:lstStyle/>
          <a:p>
            <a:pPr defTabSz="928673" fontAlgn="base">
              <a:spcBef>
                <a:spcPct val="0"/>
              </a:spcBef>
              <a:spcAft>
                <a:spcPct val="0"/>
              </a:spcAft>
            </a:pPr>
            <a:endParaRPr lang="en-US" sz="1932">
              <a:solidFill>
                <a:srgbClr val="505050"/>
              </a:solidFill>
              <a:latin typeface="Segoe UI Light"/>
              <a:ea typeface="MS PGothic" panose="020B0600070205080204" pitchFamily="34" charset="-128"/>
            </a:endParaRPr>
          </a:p>
        </p:txBody>
      </p:sp>
      <p:sp>
        <p:nvSpPr>
          <p:cNvPr id="54287" name="Freeform 9"/>
          <p:cNvSpPr>
            <a:spLocks noEditPoints="1"/>
          </p:cNvSpPr>
          <p:nvPr/>
        </p:nvSpPr>
        <p:spPr bwMode="black">
          <a:xfrm>
            <a:off x="3036553" y="4485134"/>
            <a:ext cx="589512" cy="589512"/>
          </a:xfrm>
          <a:custGeom>
            <a:avLst/>
            <a:gdLst>
              <a:gd name="T0" fmla="*/ 393904 w 300"/>
              <a:gd name="T1" fmla="*/ 119685 h 300"/>
              <a:gd name="T2" fmla="*/ 447970 w 300"/>
              <a:gd name="T3" fmla="*/ 146710 h 300"/>
              <a:gd name="T4" fmla="*/ 393904 w 300"/>
              <a:gd name="T5" fmla="*/ 171806 h 300"/>
              <a:gd name="T6" fmla="*/ 335977 w 300"/>
              <a:gd name="T7" fmla="*/ 160223 h 300"/>
              <a:gd name="T8" fmla="*/ 343701 w 300"/>
              <a:gd name="T9" fmla="*/ 94590 h 300"/>
              <a:gd name="T10" fmla="*/ 289636 w 300"/>
              <a:gd name="T11" fmla="*/ 67564 h 300"/>
              <a:gd name="T12" fmla="*/ 343701 w 300"/>
              <a:gd name="T13" fmla="*/ 42469 h 300"/>
              <a:gd name="T14" fmla="*/ 401628 w 300"/>
              <a:gd name="T15" fmla="*/ 54051 h 300"/>
              <a:gd name="T16" fmla="*/ 556100 w 300"/>
              <a:gd name="T17" fmla="*/ 384150 h 300"/>
              <a:gd name="T18" fmla="*/ 513620 w 300"/>
              <a:gd name="T19" fmla="*/ 422758 h 300"/>
              <a:gd name="T20" fmla="*/ 326323 w 300"/>
              <a:gd name="T21" fmla="*/ 467157 h 300"/>
              <a:gd name="T22" fmla="*/ 90752 w 300"/>
              <a:gd name="T23" fmla="*/ 337820 h 300"/>
              <a:gd name="T24" fmla="*/ 251017 w 300"/>
              <a:gd name="T25" fmla="*/ 308864 h 300"/>
              <a:gd name="T26" fmla="*/ 382319 w 300"/>
              <a:gd name="T27" fmla="*/ 305003 h 300"/>
              <a:gd name="T28" fmla="*/ 388112 w 300"/>
              <a:gd name="T29" fmla="*/ 353263 h 300"/>
              <a:gd name="T30" fmla="*/ 278050 w 300"/>
              <a:gd name="T31" fmla="*/ 366776 h 300"/>
              <a:gd name="T32" fmla="*/ 430591 w 300"/>
              <a:gd name="T33" fmla="*/ 399593 h 300"/>
              <a:gd name="T34" fmla="*/ 554169 w 300"/>
              <a:gd name="T35" fmla="*/ 351333 h 300"/>
              <a:gd name="T36" fmla="*/ 65651 w 300"/>
              <a:gd name="T37" fmla="*/ 312725 h 300"/>
              <a:gd name="T38" fmla="*/ 0 w 300"/>
              <a:gd name="T39" fmla="*/ 440131 h 300"/>
              <a:gd name="T40" fmla="*/ 75305 w 300"/>
              <a:gd name="T41" fmla="*/ 432410 h 300"/>
              <a:gd name="T42" fmla="*/ 65651 w 300"/>
              <a:gd name="T43" fmla="*/ 312725 h 300"/>
              <a:gd name="T44" fmla="*/ 579271 w 300"/>
              <a:gd name="T45" fmla="*/ 567538 h 300"/>
              <a:gd name="T46" fmla="*/ 0 w 300"/>
              <a:gd name="T47" fmla="*/ 579120 h 300"/>
              <a:gd name="T48" fmla="*/ 521344 w 300"/>
              <a:gd name="T49" fmla="*/ 166014 h 300"/>
              <a:gd name="T50" fmla="*/ 529068 w 300"/>
              <a:gd name="T51" fmla="*/ 131267 h 300"/>
              <a:gd name="T52" fmla="*/ 571547 w 300"/>
              <a:gd name="T53" fmla="*/ 84938 h 300"/>
              <a:gd name="T54" fmla="*/ 559962 w 300"/>
              <a:gd name="T55" fmla="*/ 17374 h 300"/>
              <a:gd name="T56" fmla="*/ 461486 w 300"/>
              <a:gd name="T57" fmla="*/ 15443 h 300"/>
              <a:gd name="T58" fmla="*/ 467279 w 300"/>
              <a:gd name="T59" fmla="*/ 65634 h 300"/>
              <a:gd name="T60" fmla="*/ 509758 w 300"/>
              <a:gd name="T61" fmla="*/ 21234 h 300"/>
              <a:gd name="T62" fmla="*/ 552238 w 300"/>
              <a:gd name="T63" fmla="*/ 59842 h 300"/>
              <a:gd name="T64" fmla="*/ 529068 w 300"/>
              <a:gd name="T65" fmla="*/ 96520 h 300"/>
              <a:gd name="T66" fmla="*/ 500104 w 300"/>
              <a:gd name="T67" fmla="*/ 131267 h 300"/>
              <a:gd name="T68" fmla="*/ 494311 w 300"/>
              <a:gd name="T69" fmla="*/ 166014 h 300"/>
              <a:gd name="T70" fmla="*/ 521344 w 300"/>
              <a:gd name="T71" fmla="*/ 214274 h 300"/>
              <a:gd name="T72" fmla="*/ 494311 w 300"/>
              <a:gd name="T73" fmla="*/ 189179 h 300"/>
              <a:gd name="T74" fmla="*/ 521344 w 300"/>
              <a:gd name="T75" fmla="*/ 214274 h 300"/>
              <a:gd name="T76" fmla="*/ 144818 w 300"/>
              <a:gd name="T77" fmla="*/ 214274 h 300"/>
              <a:gd name="T78" fmla="*/ 189229 w 300"/>
              <a:gd name="T79" fmla="*/ 0 h 300"/>
              <a:gd name="T80" fmla="*/ 295428 w 300"/>
              <a:gd name="T81" fmla="*/ 214274 h 300"/>
              <a:gd name="T82" fmla="*/ 243294 w 300"/>
              <a:gd name="T83" fmla="*/ 146710 h 300"/>
              <a:gd name="T84" fmla="*/ 237501 w 300"/>
              <a:gd name="T85" fmla="*/ 125476 h 300"/>
              <a:gd name="T86" fmla="*/ 204676 w 300"/>
              <a:gd name="T87" fmla="*/ 25095 h 300"/>
              <a:gd name="T88" fmla="*/ 193090 w 300"/>
              <a:gd name="T89" fmla="*/ 63703 h 300"/>
              <a:gd name="T90" fmla="*/ 237501 w 300"/>
              <a:gd name="T91" fmla="*/ 125476 h 3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00" h="300">
                <a:moveTo>
                  <a:pt x="174" y="83"/>
                </a:moveTo>
                <a:cubicBezTo>
                  <a:pt x="204" y="62"/>
                  <a:pt x="204" y="62"/>
                  <a:pt x="204" y="62"/>
                </a:cubicBezTo>
                <a:cubicBezTo>
                  <a:pt x="204" y="76"/>
                  <a:pt x="204" y="76"/>
                  <a:pt x="204" y="76"/>
                </a:cubicBezTo>
                <a:cubicBezTo>
                  <a:pt x="232" y="76"/>
                  <a:pt x="232" y="76"/>
                  <a:pt x="232" y="76"/>
                </a:cubicBezTo>
                <a:cubicBezTo>
                  <a:pt x="232" y="89"/>
                  <a:pt x="232" y="89"/>
                  <a:pt x="232" y="89"/>
                </a:cubicBezTo>
                <a:cubicBezTo>
                  <a:pt x="204" y="89"/>
                  <a:pt x="204" y="89"/>
                  <a:pt x="204" y="89"/>
                </a:cubicBezTo>
                <a:cubicBezTo>
                  <a:pt x="204" y="104"/>
                  <a:pt x="204" y="104"/>
                  <a:pt x="204" y="104"/>
                </a:cubicBezTo>
                <a:lnTo>
                  <a:pt x="174" y="83"/>
                </a:lnTo>
                <a:close/>
                <a:moveTo>
                  <a:pt x="208" y="28"/>
                </a:moveTo>
                <a:cubicBezTo>
                  <a:pt x="178" y="49"/>
                  <a:pt x="178" y="49"/>
                  <a:pt x="178" y="49"/>
                </a:cubicBezTo>
                <a:cubicBezTo>
                  <a:pt x="178" y="35"/>
                  <a:pt x="178" y="35"/>
                  <a:pt x="178" y="35"/>
                </a:cubicBezTo>
                <a:cubicBezTo>
                  <a:pt x="150" y="35"/>
                  <a:pt x="150" y="35"/>
                  <a:pt x="150" y="35"/>
                </a:cubicBezTo>
                <a:cubicBezTo>
                  <a:pt x="150" y="22"/>
                  <a:pt x="150" y="22"/>
                  <a:pt x="150" y="22"/>
                </a:cubicBezTo>
                <a:cubicBezTo>
                  <a:pt x="178" y="22"/>
                  <a:pt x="178" y="22"/>
                  <a:pt x="178" y="22"/>
                </a:cubicBezTo>
                <a:cubicBezTo>
                  <a:pt x="178" y="7"/>
                  <a:pt x="178" y="7"/>
                  <a:pt x="178" y="7"/>
                </a:cubicBezTo>
                <a:lnTo>
                  <a:pt x="208" y="28"/>
                </a:lnTo>
                <a:close/>
                <a:moveTo>
                  <a:pt x="300" y="190"/>
                </a:moveTo>
                <a:cubicBezTo>
                  <a:pt x="300" y="190"/>
                  <a:pt x="299" y="191"/>
                  <a:pt x="288" y="199"/>
                </a:cubicBezTo>
                <a:cubicBezTo>
                  <a:pt x="288" y="199"/>
                  <a:pt x="286" y="203"/>
                  <a:pt x="285" y="203"/>
                </a:cubicBezTo>
                <a:cubicBezTo>
                  <a:pt x="280" y="207"/>
                  <a:pt x="275" y="212"/>
                  <a:pt x="266" y="219"/>
                </a:cubicBezTo>
                <a:cubicBezTo>
                  <a:pt x="257" y="219"/>
                  <a:pt x="238" y="228"/>
                  <a:pt x="229" y="233"/>
                </a:cubicBezTo>
                <a:cubicBezTo>
                  <a:pt x="212" y="233"/>
                  <a:pt x="187" y="237"/>
                  <a:pt x="169" y="242"/>
                </a:cubicBezTo>
                <a:cubicBezTo>
                  <a:pt x="143" y="237"/>
                  <a:pt x="140" y="244"/>
                  <a:pt x="47" y="220"/>
                </a:cubicBezTo>
                <a:cubicBezTo>
                  <a:pt x="47" y="220"/>
                  <a:pt x="47" y="183"/>
                  <a:pt x="47" y="175"/>
                </a:cubicBezTo>
                <a:cubicBezTo>
                  <a:pt x="64" y="170"/>
                  <a:pt x="69" y="160"/>
                  <a:pt x="89" y="157"/>
                </a:cubicBezTo>
                <a:cubicBezTo>
                  <a:pt x="103" y="155"/>
                  <a:pt x="116" y="156"/>
                  <a:pt x="130" y="160"/>
                </a:cubicBezTo>
                <a:cubicBezTo>
                  <a:pt x="139" y="163"/>
                  <a:pt x="148" y="164"/>
                  <a:pt x="163" y="163"/>
                </a:cubicBezTo>
                <a:cubicBezTo>
                  <a:pt x="176" y="162"/>
                  <a:pt x="181" y="158"/>
                  <a:pt x="198" y="158"/>
                </a:cubicBezTo>
                <a:cubicBezTo>
                  <a:pt x="209" y="158"/>
                  <a:pt x="220" y="165"/>
                  <a:pt x="219" y="171"/>
                </a:cubicBezTo>
                <a:cubicBezTo>
                  <a:pt x="219" y="177"/>
                  <a:pt x="208" y="183"/>
                  <a:pt x="201" y="183"/>
                </a:cubicBezTo>
                <a:cubicBezTo>
                  <a:pt x="185" y="184"/>
                  <a:pt x="189" y="183"/>
                  <a:pt x="174" y="183"/>
                </a:cubicBezTo>
                <a:cubicBezTo>
                  <a:pt x="156" y="182"/>
                  <a:pt x="155" y="186"/>
                  <a:pt x="144" y="190"/>
                </a:cubicBezTo>
                <a:cubicBezTo>
                  <a:pt x="155" y="194"/>
                  <a:pt x="162" y="198"/>
                  <a:pt x="177" y="206"/>
                </a:cubicBezTo>
                <a:cubicBezTo>
                  <a:pt x="193" y="204"/>
                  <a:pt x="209" y="206"/>
                  <a:pt x="223" y="207"/>
                </a:cubicBezTo>
                <a:cubicBezTo>
                  <a:pt x="235" y="204"/>
                  <a:pt x="241" y="199"/>
                  <a:pt x="255" y="198"/>
                </a:cubicBezTo>
                <a:cubicBezTo>
                  <a:pt x="264" y="191"/>
                  <a:pt x="276" y="180"/>
                  <a:pt x="287" y="182"/>
                </a:cubicBezTo>
                <a:cubicBezTo>
                  <a:pt x="293" y="183"/>
                  <a:pt x="300" y="190"/>
                  <a:pt x="300" y="190"/>
                </a:cubicBezTo>
                <a:close/>
                <a:moveTo>
                  <a:pt x="34" y="162"/>
                </a:moveTo>
                <a:cubicBezTo>
                  <a:pt x="0" y="162"/>
                  <a:pt x="0" y="162"/>
                  <a:pt x="0" y="162"/>
                </a:cubicBezTo>
                <a:cubicBezTo>
                  <a:pt x="0" y="228"/>
                  <a:pt x="0" y="228"/>
                  <a:pt x="0" y="228"/>
                </a:cubicBezTo>
                <a:cubicBezTo>
                  <a:pt x="34" y="228"/>
                  <a:pt x="34" y="228"/>
                  <a:pt x="34" y="228"/>
                </a:cubicBezTo>
                <a:cubicBezTo>
                  <a:pt x="37" y="228"/>
                  <a:pt x="39" y="226"/>
                  <a:pt x="39" y="224"/>
                </a:cubicBezTo>
                <a:cubicBezTo>
                  <a:pt x="39" y="166"/>
                  <a:pt x="39" y="166"/>
                  <a:pt x="39" y="166"/>
                </a:cubicBezTo>
                <a:cubicBezTo>
                  <a:pt x="39" y="164"/>
                  <a:pt x="37" y="162"/>
                  <a:pt x="34" y="162"/>
                </a:cubicBezTo>
                <a:close/>
                <a:moveTo>
                  <a:pt x="300" y="300"/>
                </a:moveTo>
                <a:cubicBezTo>
                  <a:pt x="300" y="294"/>
                  <a:pt x="300" y="294"/>
                  <a:pt x="300" y="294"/>
                </a:cubicBezTo>
                <a:cubicBezTo>
                  <a:pt x="0" y="294"/>
                  <a:pt x="0" y="294"/>
                  <a:pt x="0" y="294"/>
                </a:cubicBezTo>
                <a:cubicBezTo>
                  <a:pt x="0" y="300"/>
                  <a:pt x="0" y="300"/>
                  <a:pt x="0" y="300"/>
                </a:cubicBezTo>
                <a:cubicBezTo>
                  <a:pt x="300" y="300"/>
                  <a:pt x="300" y="300"/>
                  <a:pt x="300" y="300"/>
                </a:cubicBezTo>
                <a:close/>
                <a:moveTo>
                  <a:pt x="270" y="86"/>
                </a:moveTo>
                <a:cubicBezTo>
                  <a:pt x="270" y="81"/>
                  <a:pt x="270" y="77"/>
                  <a:pt x="271" y="74"/>
                </a:cubicBezTo>
                <a:cubicBezTo>
                  <a:pt x="272" y="72"/>
                  <a:pt x="273" y="70"/>
                  <a:pt x="274" y="68"/>
                </a:cubicBezTo>
                <a:cubicBezTo>
                  <a:pt x="275" y="66"/>
                  <a:pt x="278" y="63"/>
                  <a:pt x="283" y="59"/>
                </a:cubicBezTo>
                <a:cubicBezTo>
                  <a:pt x="289" y="53"/>
                  <a:pt x="294" y="48"/>
                  <a:pt x="296" y="44"/>
                </a:cubicBezTo>
                <a:cubicBezTo>
                  <a:pt x="299" y="40"/>
                  <a:pt x="300" y="35"/>
                  <a:pt x="300" y="31"/>
                </a:cubicBezTo>
                <a:cubicBezTo>
                  <a:pt x="300" y="22"/>
                  <a:pt x="296" y="15"/>
                  <a:pt x="290" y="9"/>
                </a:cubicBezTo>
                <a:cubicBezTo>
                  <a:pt x="283" y="3"/>
                  <a:pt x="275" y="0"/>
                  <a:pt x="264" y="0"/>
                </a:cubicBezTo>
                <a:cubicBezTo>
                  <a:pt x="253" y="0"/>
                  <a:pt x="245" y="3"/>
                  <a:pt x="239" y="8"/>
                </a:cubicBezTo>
                <a:cubicBezTo>
                  <a:pt x="231" y="15"/>
                  <a:pt x="228" y="24"/>
                  <a:pt x="228" y="34"/>
                </a:cubicBezTo>
                <a:cubicBezTo>
                  <a:pt x="242" y="34"/>
                  <a:pt x="242" y="34"/>
                  <a:pt x="242" y="34"/>
                </a:cubicBezTo>
                <a:cubicBezTo>
                  <a:pt x="243" y="26"/>
                  <a:pt x="243" y="21"/>
                  <a:pt x="249" y="17"/>
                </a:cubicBezTo>
                <a:cubicBezTo>
                  <a:pt x="253" y="13"/>
                  <a:pt x="258" y="11"/>
                  <a:pt x="264" y="11"/>
                </a:cubicBezTo>
                <a:cubicBezTo>
                  <a:pt x="270" y="11"/>
                  <a:pt x="277" y="13"/>
                  <a:pt x="281" y="17"/>
                </a:cubicBezTo>
                <a:cubicBezTo>
                  <a:pt x="285" y="21"/>
                  <a:pt x="286" y="25"/>
                  <a:pt x="286" y="31"/>
                </a:cubicBezTo>
                <a:cubicBezTo>
                  <a:pt x="286" y="34"/>
                  <a:pt x="285" y="37"/>
                  <a:pt x="283" y="40"/>
                </a:cubicBezTo>
                <a:cubicBezTo>
                  <a:pt x="282" y="42"/>
                  <a:pt x="279" y="46"/>
                  <a:pt x="274" y="50"/>
                </a:cubicBezTo>
                <a:cubicBezTo>
                  <a:pt x="269" y="54"/>
                  <a:pt x="266" y="57"/>
                  <a:pt x="264" y="59"/>
                </a:cubicBezTo>
                <a:cubicBezTo>
                  <a:pt x="262" y="62"/>
                  <a:pt x="260" y="65"/>
                  <a:pt x="259" y="68"/>
                </a:cubicBezTo>
                <a:cubicBezTo>
                  <a:pt x="257" y="72"/>
                  <a:pt x="256" y="77"/>
                  <a:pt x="256" y="82"/>
                </a:cubicBezTo>
                <a:cubicBezTo>
                  <a:pt x="256" y="83"/>
                  <a:pt x="256" y="85"/>
                  <a:pt x="256" y="86"/>
                </a:cubicBezTo>
                <a:lnTo>
                  <a:pt x="270" y="86"/>
                </a:lnTo>
                <a:close/>
                <a:moveTo>
                  <a:pt x="270" y="111"/>
                </a:moveTo>
                <a:cubicBezTo>
                  <a:pt x="270" y="98"/>
                  <a:pt x="270" y="98"/>
                  <a:pt x="270" y="98"/>
                </a:cubicBezTo>
                <a:cubicBezTo>
                  <a:pt x="256" y="98"/>
                  <a:pt x="256" y="98"/>
                  <a:pt x="256" y="98"/>
                </a:cubicBezTo>
                <a:cubicBezTo>
                  <a:pt x="256" y="111"/>
                  <a:pt x="256" y="111"/>
                  <a:pt x="256" y="111"/>
                </a:cubicBezTo>
                <a:lnTo>
                  <a:pt x="270" y="111"/>
                </a:lnTo>
                <a:close/>
                <a:moveTo>
                  <a:pt x="86" y="76"/>
                </a:moveTo>
                <a:cubicBezTo>
                  <a:pt x="75" y="111"/>
                  <a:pt x="75" y="111"/>
                  <a:pt x="75" y="111"/>
                </a:cubicBezTo>
                <a:cubicBezTo>
                  <a:pt x="60" y="111"/>
                  <a:pt x="60" y="111"/>
                  <a:pt x="60" y="111"/>
                </a:cubicBezTo>
                <a:cubicBezTo>
                  <a:pt x="98" y="0"/>
                  <a:pt x="98" y="0"/>
                  <a:pt x="98" y="0"/>
                </a:cubicBezTo>
                <a:cubicBezTo>
                  <a:pt x="115" y="0"/>
                  <a:pt x="115" y="0"/>
                  <a:pt x="115" y="0"/>
                </a:cubicBezTo>
                <a:cubicBezTo>
                  <a:pt x="153" y="111"/>
                  <a:pt x="153" y="111"/>
                  <a:pt x="153" y="111"/>
                </a:cubicBezTo>
                <a:cubicBezTo>
                  <a:pt x="138" y="111"/>
                  <a:pt x="138" y="111"/>
                  <a:pt x="138" y="111"/>
                </a:cubicBezTo>
                <a:cubicBezTo>
                  <a:pt x="126" y="76"/>
                  <a:pt x="126" y="76"/>
                  <a:pt x="126" y="76"/>
                </a:cubicBezTo>
                <a:lnTo>
                  <a:pt x="86" y="76"/>
                </a:lnTo>
                <a:close/>
                <a:moveTo>
                  <a:pt x="123" y="65"/>
                </a:moveTo>
                <a:cubicBezTo>
                  <a:pt x="112" y="33"/>
                  <a:pt x="112" y="33"/>
                  <a:pt x="112" y="33"/>
                </a:cubicBezTo>
                <a:cubicBezTo>
                  <a:pt x="109" y="26"/>
                  <a:pt x="108" y="19"/>
                  <a:pt x="106" y="13"/>
                </a:cubicBezTo>
                <a:cubicBezTo>
                  <a:pt x="106" y="13"/>
                  <a:pt x="106" y="13"/>
                  <a:pt x="106" y="13"/>
                </a:cubicBezTo>
                <a:cubicBezTo>
                  <a:pt x="104" y="19"/>
                  <a:pt x="102" y="26"/>
                  <a:pt x="100" y="33"/>
                </a:cubicBezTo>
                <a:cubicBezTo>
                  <a:pt x="89" y="65"/>
                  <a:pt x="89" y="65"/>
                  <a:pt x="89" y="65"/>
                </a:cubicBezTo>
                <a:lnTo>
                  <a:pt x="123"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83737" tIns="41869" rIns="83737" bIns="41869"/>
          <a:lstStyle/>
          <a:p>
            <a:pPr defTabSz="928673" fontAlgn="base">
              <a:spcBef>
                <a:spcPct val="0"/>
              </a:spcBef>
              <a:spcAft>
                <a:spcPct val="0"/>
              </a:spcAft>
            </a:pPr>
            <a:endParaRPr lang="en-US" sz="1932">
              <a:solidFill>
                <a:srgbClr val="505050"/>
              </a:solidFill>
              <a:latin typeface="Segoe UI Light"/>
              <a:ea typeface="MS PGothic" panose="020B0600070205080204" pitchFamily="34" charset="-128"/>
            </a:endParaRPr>
          </a:p>
        </p:txBody>
      </p:sp>
      <p:sp>
        <p:nvSpPr>
          <p:cNvPr id="54288" name="Freeform 58"/>
          <p:cNvSpPr>
            <a:spLocks noEditPoints="1"/>
          </p:cNvSpPr>
          <p:nvPr/>
        </p:nvSpPr>
        <p:spPr bwMode="black">
          <a:xfrm>
            <a:off x="4952808" y="2652569"/>
            <a:ext cx="495835" cy="532982"/>
          </a:xfrm>
          <a:custGeom>
            <a:avLst/>
            <a:gdLst>
              <a:gd name="T0" fmla="*/ 485126 w 182"/>
              <a:gd name="T1" fmla="*/ 174280 h 195"/>
              <a:gd name="T2" fmla="*/ 235862 w 182"/>
              <a:gd name="T3" fmla="*/ 0 h 195"/>
              <a:gd name="T4" fmla="*/ 235862 w 182"/>
              <a:gd name="T5" fmla="*/ 107249 h 195"/>
              <a:gd name="T6" fmla="*/ 2680 w 182"/>
              <a:gd name="T7" fmla="*/ 107249 h 195"/>
              <a:gd name="T8" fmla="*/ 2680 w 182"/>
              <a:gd name="T9" fmla="*/ 238629 h 195"/>
              <a:gd name="T10" fmla="*/ 152774 w 182"/>
              <a:gd name="T11" fmla="*/ 238629 h 195"/>
              <a:gd name="T12" fmla="*/ 235862 w 182"/>
              <a:gd name="T13" fmla="*/ 182323 h 195"/>
              <a:gd name="T14" fmla="*/ 235862 w 182"/>
              <a:gd name="T15" fmla="*/ 348559 h 195"/>
              <a:gd name="T16" fmla="*/ 485126 w 182"/>
              <a:gd name="T17" fmla="*/ 174280 h 195"/>
              <a:gd name="T18" fmla="*/ 50925 w 182"/>
              <a:gd name="T19" fmla="*/ 340516 h 195"/>
              <a:gd name="T20" fmla="*/ 235862 w 182"/>
              <a:gd name="T21" fmla="*/ 461171 h 195"/>
              <a:gd name="T22" fmla="*/ 235862 w 182"/>
              <a:gd name="T23" fmla="*/ 380734 h 195"/>
              <a:gd name="T24" fmla="*/ 477085 w 182"/>
              <a:gd name="T25" fmla="*/ 380734 h 195"/>
              <a:gd name="T26" fmla="*/ 477085 w 182"/>
              <a:gd name="T27" fmla="*/ 410228 h 195"/>
              <a:gd name="T28" fmla="*/ 268025 w 182"/>
              <a:gd name="T29" fmla="*/ 410228 h 195"/>
              <a:gd name="T30" fmla="*/ 268025 w 182"/>
              <a:gd name="T31" fmla="*/ 522839 h 195"/>
              <a:gd name="T32" fmla="*/ 0 w 182"/>
              <a:gd name="T33" fmla="*/ 340516 h 195"/>
              <a:gd name="T34" fmla="*/ 50925 w 182"/>
              <a:gd name="T35" fmla="*/ 340516 h 1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83737" tIns="41869" rIns="83737" bIns="41869"/>
          <a:lstStyle/>
          <a:p>
            <a:pPr defTabSz="928673" fontAlgn="base">
              <a:spcBef>
                <a:spcPct val="0"/>
              </a:spcBef>
              <a:spcAft>
                <a:spcPct val="0"/>
              </a:spcAft>
            </a:pPr>
            <a:endParaRPr lang="en-US" sz="1932">
              <a:solidFill>
                <a:srgbClr val="505050"/>
              </a:solidFill>
              <a:latin typeface="Segoe UI Light"/>
              <a:ea typeface="MS PGothic" panose="020B0600070205080204" pitchFamily="34" charset="-128"/>
            </a:endParaRPr>
          </a:p>
        </p:txBody>
      </p:sp>
      <p:sp>
        <p:nvSpPr>
          <p:cNvPr id="54289" name="Freeform 7"/>
          <p:cNvSpPr>
            <a:spLocks noEditPoints="1"/>
          </p:cNvSpPr>
          <p:nvPr/>
        </p:nvSpPr>
        <p:spPr bwMode="black">
          <a:xfrm>
            <a:off x="6834398" y="2634802"/>
            <a:ext cx="549133" cy="549133"/>
          </a:xfrm>
          <a:custGeom>
            <a:avLst/>
            <a:gdLst>
              <a:gd name="T0" fmla="*/ 93521 w 300"/>
              <a:gd name="T1" fmla="*/ 482547 h 300"/>
              <a:gd name="T2" fmla="*/ 111505 w 300"/>
              <a:gd name="T3" fmla="*/ 459139 h 300"/>
              <a:gd name="T4" fmla="*/ 138482 w 300"/>
              <a:gd name="T5" fmla="*/ 414126 h 300"/>
              <a:gd name="T6" fmla="*/ 82730 w 300"/>
              <a:gd name="T7" fmla="*/ 367312 h 300"/>
              <a:gd name="T8" fmla="*/ 26977 w 300"/>
              <a:gd name="T9" fmla="*/ 419527 h 300"/>
              <a:gd name="T10" fmla="*/ 59350 w 300"/>
              <a:gd name="T11" fmla="*/ 394320 h 300"/>
              <a:gd name="T12" fmla="*/ 107908 w 300"/>
              <a:gd name="T13" fmla="*/ 394320 h 300"/>
              <a:gd name="T14" fmla="*/ 113304 w 300"/>
              <a:gd name="T15" fmla="*/ 428530 h 300"/>
              <a:gd name="T16" fmla="*/ 82730 w 300"/>
              <a:gd name="T17" fmla="*/ 459139 h 300"/>
              <a:gd name="T18" fmla="*/ 70140 w 300"/>
              <a:gd name="T19" fmla="*/ 495150 h 300"/>
              <a:gd name="T20" fmla="*/ 91722 w 300"/>
              <a:gd name="T21" fmla="*/ 502353 h 300"/>
              <a:gd name="T22" fmla="*/ 91722 w 300"/>
              <a:gd name="T23" fmla="*/ 518557 h 300"/>
              <a:gd name="T24" fmla="*/ 70140 w 300"/>
              <a:gd name="T25" fmla="*/ 540164 h 300"/>
              <a:gd name="T26" fmla="*/ 539542 w 300"/>
              <a:gd name="T27" fmla="*/ 388918 h 300"/>
              <a:gd name="T28" fmla="*/ 392067 w 300"/>
              <a:gd name="T29" fmla="*/ 540164 h 300"/>
              <a:gd name="T30" fmla="*/ 395664 w 300"/>
              <a:gd name="T31" fmla="*/ 473544 h 300"/>
              <a:gd name="T32" fmla="*/ 498177 w 300"/>
              <a:gd name="T33" fmla="*/ 388918 h 300"/>
              <a:gd name="T34" fmla="*/ 267973 w 300"/>
              <a:gd name="T35" fmla="*/ 410525 h 300"/>
              <a:gd name="T36" fmla="*/ 214018 w 300"/>
              <a:gd name="T37" fmla="*/ 435732 h 300"/>
              <a:gd name="T38" fmla="*/ 267973 w 300"/>
              <a:gd name="T39" fmla="*/ 471743 h 300"/>
              <a:gd name="T40" fmla="*/ 318330 w 300"/>
              <a:gd name="T41" fmla="*/ 453738 h 300"/>
              <a:gd name="T42" fmla="*/ 458611 w 300"/>
              <a:gd name="T43" fmla="*/ 135041 h 300"/>
              <a:gd name="T44" fmla="*/ 465805 w 300"/>
              <a:gd name="T45" fmla="*/ 106232 h 300"/>
              <a:gd name="T46" fmla="*/ 499976 w 300"/>
              <a:gd name="T47" fmla="*/ 68421 h 300"/>
              <a:gd name="T48" fmla="*/ 489185 w 300"/>
              <a:gd name="T49" fmla="*/ 14404 h 300"/>
              <a:gd name="T50" fmla="*/ 410052 w 300"/>
              <a:gd name="T51" fmla="*/ 12604 h 300"/>
              <a:gd name="T52" fmla="*/ 415447 w 300"/>
              <a:gd name="T53" fmla="*/ 52216 h 300"/>
              <a:gd name="T54" fmla="*/ 449618 w 300"/>
              <a:gd name="T55" fmla="*/ 18005 h 300"/>
              <a:gd name="T56" fmla="*/ 483789 w 300"/>
              <a:gd name="T57" fmla="*/ 46814 h 300"/>
              <a:gd name="T58" fmla="*/ 465805 w 300"/>
              <a:gd name="T59" fmla="*/ 77424 h 300"/>
              <a:gd name="T60" fmla="*/ 440626 w 300"/>
              <a:gd name="T61" fmla="*/ 106232 h 300"/>
              <a:gd name="T62" fmla="*/ 437029 w 300"/>
              <a:gd name="T63" fmla="*/ 135041 h 300"/>
              <a:gd name="T64" fmla="*/ 458611 w 300"/>
              <a:gd name="T65" fmla="*/ 172852 h 300"/>
              <a:gd name="T66" fmla="*/ 437029 w 300"/>
              <a:gd name="T67" fmla="*/ 151246 h 300"/>
              <a:gd name="T68" fmla="*/ 458611 w 300"/>
              <a:gd name="T69" fmla="*/ 172852 h 300"/>
              <a:gd name="T70" fmla="*/ 88125 w 300"/>
              <a:gd name="T71" fmla="*/ 151246 h 300"/>
              <a:gd name="T72" fmla="*/ 0 w 300"/>
              <a:gd name="T73" fmla="*/ 84626 h 300"/>
              <a:gd name="T74" fmla="*/ 62947 w 300"/>
              <a:gd name="T75" fmla="*/ 122437 h 300"/>
              <a:gd name="T76" fmla="*/ 183444 w 300"/>
              <a:gd name="T77" fmla="*/ 0 h 300"/>
              <a:gd name="T78" fmla="*/ 264376 w 300"/>
              <a:gd name="T79" fmla="*/ 104432 h 300"/>
              <a:gd name="T80" fmla="*/ 318330 w 300"/>
              <a:gd name="T81" fmla="*/ 68421 h 300"/>
              <a:gd name="T82" fmla="*/ 264376 w 300"/>
              <a:gd name="T83" fmla="*/ 43213 h 300"/>
              <a:gd name="T84" fmla="*/ 264376 w 300"/>
              <a:gd name="T85" fmla="*/ 129639 h 300"/>
              <a:gd name="T86" fmla="*/ 100715 w 300"/>
              <a:gd name="T87" fmla="*/ 271883 h 300"/>
              <a:gd name="T88" fmla="*/ 64745 w 300"/>
              <a:gd name="T89" fmla="*/ 217866 h 300"/>
              <a:gd name="T90" fmla="*/ 39566 w 300"/>
              <a:gd name="T91" fmla="*/ 271883 h 300"/>
              <a:gd name="T92" fmla="*/ 125893 w 300"/>
              <a:gd name="T93" fmla="*/ 271883 h 300"/>
              <a:gd name="T94" fmla="*/ 431634 w 300"/>
              <a:gd name="T95" fmla="*/ 268281 h 300"/>
              <a:gd name="T96" fmla="*/ 467603 w 300"/>
              <a:gd name="T97" fmla="*/ 322298 h 300"/>
              <a:gd name="T98" fmla="*/ 492782 w 300"/>
              <a:gd name="T99" fmla="*/ 268281 h 300"/>
              <a:gd name="T100" fmla="*/ 406455 w 300"/>
              <a:gd name="T101" fmla="*/ 268281 h 3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00" h="300">
                <a:moveTo>
                  <a:pt x="51" y="279"/>
                </a:moveTo>
                <a:cubicBezTo>
                  <a:pt x="51" y="274"/>
                  <a:pt x="51" y="270"/>
                  <a:pt x="52" y="268"/>
                </a:cubicBezTo>
                <a:cubicBezTo>
                  <a:pt x="52" y="266"/>
                  <a:pt x="53" y="264"/>
                  <a:pt x="55" y="263"/>
                </a:cubicBezTo>
                <a:cubicBezTo>
                  <a:pt x="56" y="261"/>
                  <a:pt x="58" y="259"/>
                  <a:pt x="62" y="255"/>
                </a:cubicBezTo>
                <a:cubicBezTo>
                  <a:pt x="68" y="250"/>
                  <a:pt x="72" y="246"/>
                  <a:pt x="74" y="242"/>
                </a:cubicBezTo>
                <a:cubicBezTo>
                  <a:pt x="76" y="239"/>
                  <a:pt x="77" y="235"/>
                  <a:pt x="77" y="230"/>
                </a:cubicBezTo>
                <a:cubicBezTo>
                  <a:pt x="77" y="223"/>
                  <a:pt x="74" y="217"/>
                  <a:pt x="68" y="212"/>
                </a:cubicBezTo>
                <a:cubicBezTo>
                  <a:pt x="63" y="207"/>
                  <a:pt x="55" y="204"/>
                  <a:pt x="46" y="204"/>
                </a:cubicBezTo>
                <a:cubicBezTo>
                  <a:pt x="37" y="204"/>
                  <a:pt x="30" y="206"/>
                  <a:pt x="24" y="211"/>
                </a:cubicBezTo>
                <a:cubicBezTo>
                  <a:pt x="18" y="217"/>
                  <a:pt x="15" y="225"/>
                  <a:pt x="15" y="233"/>
                </a:cubicBezTo>
                <a:cubicBezTo>
                  <a:pt x="27" y="233"/>
                  <a:pt x="27" y="233"/>
                  <a:pt x="27" y="233"/>
                </a:cubicBezTo>
                <a:cubicBezTo>
                  <a:pt x="28" y="227"/>
                  <a:pt x="28" y="223"/>
                  <a:pt x="33" y="219"/>
                </a:cubicBezTo>
                <a:cubicBezTo>
                  <a:pt x="37" y="216"/>
                  <a:pt x="41" y="214"/>
                  <a:pt x="46" y="214"/>
                </a:cubicBezTo>
                <a:cubicBezTo>
                  <a:pt x="51" y="214"/>
                  <a:pt x="57" y="216"/>
                  <a:pt x="60" y="219"/>
                </a:cubicBezTo>
                <a:cubicBezTo>
                  <a:pt x="64" y="223"/>
                  <a:pt x="65" y="226"/>
                  <a:pt x="65" y="230"/>
                </a:cubicBezTo>
                <a:cubicBezTo>
                  <a:pt x="65" y="233"/>
                  <a:pt x="64" y="236"/>
                  <a:pt x="63" y="238"/>
                </a:cubicBezTo>
                <a:cubicBezTo>
                  <a:pt x="61" y="240"/>
                  <a:pt x="59" y="243"/>
                  <a:pt x="55" y="247"/>
                </a:cubicBezTo>
                <a:cubicBezTo>
                  <a:pt x="51" y="251"/>
                  <a:pt x="48" y="253"/>
                  <a:pt x="46" y="255"/>
                </a:cubicBezTo>
                <a:cubicBezTo>
                  <a:pt x="44" y="258"/>
                  <a:pt x="42" y="260"/>
                  <a:pt x="41" y="263"/>
                </a:cubicBezTo>
                <a:cubicBezTo>
                  <a:pt x="40" y="266"/>
                  <a:pt x="39" y="270"/>
                  <a:pt x="39" y="275"/>
                </a:cubicBezTo>
                <a:cubicBezTo>
                  <a:pt x="39" y="276"/>
                  <a:pt x="39" y="277"/>
                  <a:pt x="39" y="279"/>
                </a:cubicBezTo>
                <a:lnTo>
                  <a:pt x="51" y="279"/>
                </a:lnTo>
                <a:close/>
                <a:moveTo>
                  <a:pt x="51" y="300"/>
                </a:moveTo>
                <a:cubicBezTo>
                  <a:pt x="51" y="288"/>
                  <a:pt x="51" y="288"/>
                  <a:pt x="51" y="288"/>
                </a:cubicBezTo>
                <a:cubicBezTo>
                  <a:pt x="39" y="288"/>
                  <a:pt x="39" y="288"/>
                  <a:pt x="39" y="288"/>
                </a:cubicBezTo>
                <a:cubicBezTo>
                  <a:pt x="39" y="300"/>
                  <a:pt x="39" y="300"/>
                  <a:pt x="39" y="300"/>
                </a:cubicBezTo>
                <a:lnTo>
                  <a:pt x="51" y="300"/>
                </a:lnTo>
                <a:close/>
                <a:moveTo>
                  <a:pt x="300" y="216"/>
                </a:moveTo>
                <a:cubicBezTo>
                  <a:pt x="247" y="300"/>
                  <a:pt x="247" y="300"/>
                  <a:pt x="247" y="300"/>
                </a:cubicBezTo>
                <a:cubicBezTo>
                  <a:pt x="218" y="300"/>
                  <a:pt x="218" y="300"/>
                  <a:pt x="218" y="300"/>
                </a:cubicBezTo>
                <a:cubicBezTo>
                  <a:pt x="198" y="263"/>
                  <a:pt x="198" y="263"/>
                  <a:pt x="198" y="263"/>
                </a:cubicBezTo>
                <a:cubicBezTo>
                  <a:pt x="220" y="263"/>
                  <a:pt x="220" y="263"/>
                  <a:pt x="220" y="263"/>
                </a:cubicBezTo>
                <a:cubicBezTo>
                  <a:pt x="233" y="285"/>
                  <a:pt x="233" y="285"/>
                  <a:pt x="233" y="285"/>
                </a:cubicBezTo>
                <a:cubicBezTo>
                  <a:pt x="277" y="216"/>
                  <a:pt x="277" y="216"/>
                  <a:pt x="277" y="216"/>
                </a:cubicBezTo>
                <a:lnTo>
                  <a:pt x="300" y="216"/>
                </a:lnTo>
                <a:close/>
                <a:moveTo>
                  <a:pt x="149" y="228"/>
                </a:moveTo>
                <a:cubicBezTo>
                  <a:pt x="149" y="242"/>
                  <a:pt x="149" y="242"/>
                  <a:pt x="149" y="242"/>
                </a:cubicBezTo>
                <a:cubicBezTo>
                  <a:pt x="119" y="242"/>
                  <a:pt x="119" y="242"/>
                  <a:pt x="119" y="242"/>
                </a:cubicBezTo>
                <a:cubicBezTo>
                  <a:pt x="119" y="262"/>
                  <a:pt x="119" y="262"/>
                  <a:pt x="119" y="262"/>
                </a:cubicBezTo>
                <a:cubicBezTo>
                  <a:pt x="149" y="262"/>
                  <a:pt x="149" y="262"/>
                  <a:pt x="149" y="262"/>
                </a:cubicBezTo>
                <a:cubicBezTo>
                  <a:pt x="149" y="276"/>
                  <a:pt x="149" y="276"/>
                  <a:pt x="149" y="276"/>
                </a:cubicBezTo>
                <a:cubicBezTo>
                  <a:pt x="177" y="252"/>
                  <a:pt x="177" y="252"/>
                  <a:pt x="177" y="252"/>
                </a:cubicBezTo>
                <a:lnTo>
                  <a:pt x="149" y="228"/>
                </a:lnTo>
                <a:close/>
                <a:moveTo>
                  <a:pt x="255" y="75"/>
                </a:moveTo>
                <a:cubicBezTo>
                  <a:pt x="255" y="70"/>
                  <a:pt x="255" y="66"/>
                  <a:pt x="256" y="64"/>
                </a:cubicBezTo>
                <a:cubicBezTo>
                  <a:pt x="256" y="62"/>
                  <a:pt x="257" y="60"/>
                  <a:pt x="259" y="59"/>
                </a:cubicBezTo>
                <a:cubicBezTo>
                  <a:pt x="260" y="57"/>
                  <a:pt x="262" y="55"/>
                  <a:pt x="266" y="51"/>
                </a:cubicBezTo>
                <a:cubicBezTo>
                  <a:pt x="272" y="46"/>
                  <a:pt x="276" y="42"/>
                  <a:pt x="278" y="38"/>
                </a:cubicBezTo>
                <a:cubicBezTo>
                  <a:pt x="280" y="35"/>
                  <a:pt x="281" y="31"/>
                  <a:pt x="281" y="26"/>
                </a:cubicBezTo>
                <a:cubicBezTo>
                  <a:pt x="281" y="19"/>
                  <a:pt x="278" y="13"/>
                  <a:pt x="272" y="8"/>
                </a:cubicBezTo>
                <a:cubicBezTo>
                  <a:pt x="267" y="3"/>
                  <a:pt x="259" y="0"/>
                  <a:pt x="250" y="0"/>
                </a:cubicBezTo>
                <a:cubicBezTo>
                  <a:pt x="241" y="0"/>
                  <a:pt x="234" y="2"/>
                  <a:pt x="228" y="7"/>
                </a:cubicBezTo>
                <a:cubicBezTo>
                  <a:pt x="222" y="13"/>
                  <a:pt x="219" y="21"/>
                  <a:pt x="219" y="29"/>
                </a:cubicBezTo>
                <a:cubicBezTo>
                  <a:pt x="231" y="29"/>
                  <a:pt x="231" y="29"/>
                  <a:pt x="231" y="29"/>
                </a:cubicBezTo>
                <a:cubicBezTo>
                  <a:pt x="232" y="23"/>
                  <a:pt x="232" y="19"/>
                  <a:pt x="237" y="15"/>
                </a:cubicBezTo>
                <a:cubicBezTo>
                  <a:pt x="241" y="12"/>
                  <a:pt x="245" y="10"/>
                  <a:pt x="250" y="10"/>
                </a:cubicBezTo>
                <a:cubicBezTo>
                  <a:pt x="255" y="10"/>
                  <a:pt x="261" y="12"/>
                  <a:pt x="264" y="15"/>
                </a:cubicBezTo>
                <a:cubicBezTo>
                  <a:pt x="268" y="19"/>
                  <a:pt x="269" y="22"/>
                  <a:pt x="269" y="26"/>
                </a:cubicBezTo>
                <a:cubicBezTo>
                  <a:pt x="269" y="29"/>
                  <a:pt x="268" y="32"/>
                  <a:pt x="267" y="34"/>
                </a:cubicBezTo>
                <a:cubicBezTo>
                  <a:pt x="265" y="36"/>
                  <a:pt x="263" y="39"/>
                  <a:pt x="259" y="43"/>
                </a:cubicBezTo>
                <a:cubicBezTo>
                  <a:pt x="255" y="47"/>
                  <a:pt x="252" y="49"/>
                  <a:pt x="250" y="51"/>
                </a:cubicBezTo>
                <a:cubicBezTo>
                  <a:pt x="248" y="54"/>
                  <a:pt x="246" y="56"/>
                  <a:pt x="245" y="59"/>
                </a:cubicBezTo>
                <a:cubicBezTo>
                  <a:pt x="244" y="62"/>
                  <a:pt x="243" y="66"/>
                  <a:pt x="243" y="71"/>
                </a:cubicBezTo>
                <a:cubicBezTo>
                  <a:pt x="243" y="72"/>
                  <a:pt x="243" y="73"/>
                  <a:pt x="243" y="75"/>
                </a:cubicBezTo>
                <a:lnTo>
                  <a:pt x="255" y="75"/>
                </a:lnTo>
                <a:close/>
                <a:moveTo>
                  <a:pt x="255" y="96"/>
                </a:moveTo>
                <a:cubicBezTo>
                  <a:pt x="255" y="84"/>
                  <a:pt x="255" y="84"/>
                  <a:pt x="255" y="84"/>
                </a:cubicBezTo>
                <a:cubicBezTo>
                  <a:pt x="243" y="84"/>
                  <a:pt x="243" y="84"/>
                  <a:pt x="243" y="84"/>
                </a:cubicBezTo>
                <a:cubicBezTo>
                  <a:pt x="243" y="96"/>
                  <a:pt x="243" y="96"/>
                  <a:pt x="243" y="96"/>
                </a:cubicBezTo>
                <a:lnTo>
                  <a:pt x="255" y="96"/>
                </a:lnTo>
                <a:close/>
                <a:moveTo>
                  <a:pt x="102" y="0"/>
                </a:moveTo>
                <a:cubicBezTo>
                  <a:pt x="49" y="84"/>
                  <a:pt x="49" y="84"/>
                  <a:pt x="49" y="84"/>
                </a:cubicBezTo>
                <a:cubicBezTo>
                  <a:pt x="20" y="84"/>
                  <a:pt x="20" y="84"/>
                  <a:pt x="20" y="84"/>
                </a:cubicBezTo>
                <a:cubicBezTo>
                  <a:pt x="0" y="47"/>
                  <a:pt x="0" y="47"/>
                  <a:pt x="0" y="47"/>
                </a:cubicBezTo>
                <a:cubicBezTo>
                  <a:pt x="22" y="47"/>
                  <a:pt x="22" y="47"/>
                  <a:pt x="22" y="47"/>
                </a:cubicBezTo>
                <a:cubicBezTo>
                  <a:pt x="35" y="68"/>
                  <a:pt x="35" y="68"/>
                  <a:pt x="35" y="68"/>
                </a:cubicBezTo>
                <a:cubicBezTo>
                  <a:pt x="79" y="0"/>
                  <a:pt x="79" y="0"/>
                  <a:pt x="79" y="0"/>
                </a:cubicBezTo>
                <a:lnTo>
                  <a:pt x="102" y="0"/>
                </a:lnTo>
                <a:close/>
                <a:moveTo>
                  <a:pt x="147" y="72"/>
                </a:moveTo>
                <a:cubicBezTo>
                  <a:pt x="147" y="58"/>
                  <a:pt x="147" y="58"/>
                  <a:pt x="147" y="58"/>
                </a:cubicBezTo>
                <a:cubicBezTo>
                  <a:pt x="177" y="58"/>
                  <a:pt x="177" y="58"/>
                  <a:pt x="177" y="58"/>
                </a:cubicBezTo>
                <a:cubicBezTo>
                  <a:pt x="177" y="38"/>
                  <a:pt x="177" y="38"/>
                  <a:pt x="177" y="38"/>
                </a:cubicBezTo>
                <a:cubicBezTo>
                  <a:pt x="147" y="38"/>
                  <a:pt x="147" y="38"/>
                  <a:pt x="147" y="38"/>
                </a:cubicBezTo>
                <a:cubicBezTo>
                  <a:pt x="147" y="24"/>
                  <a:pt x="147" y="24"/>
                  <a:pt x="147" y="24"/>
                </a:cubicBezTo>
                <a:cubicBezTo>
                  <a:pt x="119" y="48"/>
                  <a:pt x="119" y="48"/>
                  <a:pt x="119" y="48"/>
                </a:cubicBezTo>
                <a:lnTo>
                  <a:pt x="147" y="72"/>
                </a:lnTo>
                <a:close/>
                <a:moveTo>
                  <a:pt x="70" y="151"/>
                </a:moveTo>
                <a:cubicBezTo>
                  <a:pt x="56" y="151"/>
                  <a:pt x="56" y="151"/>
                  <a:pt x="56" y="151"/>
                </a:cubicBezTo>
                <a:cubicBezTo>
                  <a:pt x="56" y="121"/>
                  <a:pt x="56" y="121"/>
                  <a:pt x="56" y="121"/>
                </a:cubicBezTo>
                <a:cubicBezTo>
                  <a:pt x="36" y="121"/>
                  <a:pt x="36" y="121"/>
                  <a:pt x="36" y="121"/>
                </a:cubicBezTo>
                <a:cubicBezTo>
                  <a:pt x="36" y="151"/>
                  <a:pt x="36" y="151"/>
                  <a:pt x="36" y="151"/>
                </a:cubicBezTo>
                <a:cubicBezTo>
                  <a:pt x="22" y="151"/>
                  <a:pt x="22" y="151"/>
                  <a:pt x="22" y="151"/>
                </a:cubicBezTo>
                <a:cubicBezTo>
                  <a:pt x="46" y="179"/>
                  <a:pt x="46" y="179"/>
                  <a:pt x="46" y="179"/>
                </a:cubicBezTo>
                <a:lnTo>
                  <a:pt x="70" y="151"/>
                </a:lnTo>
                <a:close/>
                <a:moveTo>
                  <a:pt x="226" y="149"/>
                </a:moveTo>
                <a:cubicBezTo>
                  <a:pt x="240" y="149"/>
                  <a:pt x="240" y="149"/>
                  <a:pt x="240" y="149"/>
                </a:cubicBezTo>
                <a:cubicBezTo>
                  <a:pt x="240" y="179"/>
                  <a:pt x="240" y="179"/>
                  <a:pt x="240" y="179"/>
                </a:cubicBezTo>
                <a:cubicBezTo>
                  <a:pt x="260" y="179"/>
                  <a:pt x="260" y="179"/>
                  <a:pt x="260" y="179"/>
                </a:cubicBezTo>
                <a:cubicBezTo>
                  <a:pt x="260" y="149"/>
                  <a:pt x="260" y="149"/>
                  <a:pt x="260" y="149"/>
                </a:cubicBezTo>
                <a:cubicBezTo>
                  <a:pt x="274" y="149"/>
                  <a:pt x="274" y="149"/>
                  <a:pt x="274" y="149"/>
                </a:cubicBezTo>
                <a:cubicBezTo>
                  <a:pt x="250" y="121"/>
                  <a:pt x="250" y="121"/>
                  <a:pt x="250" y="121"/>
                </a:cubicBezTo>
                <a:lnTo>
                  <a:pt x="226" y="1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83737" tIns="41869" rIns="83737" bIns="41869"/>
          <a:lstStyle/>
          <a:p>
            <a:pPr defTabSz="928673" fontAlgn="base">
              <a:spcBef>
                <a:spcPct val="0"/>
              </a:spcBef>
              <a:spcAft>
                <a:spcPct val="0"/>
              </a:spcAft>
            </a:pPr>
            <a:endParaRPr lang="en-US" sz="1932">
              <a:solidFill>
                <a:srgbClr val="505050"/>
              </a:solidFill>
              <a:latin typeface="Segoe UI Light"/>
              <a:ea typeface="MS PGothic" panose="020B0600070205080204" pitchFamily="34" charset="-128"/>
            </a:endParaRPr>
          </a:p>
        </p:txBody>
      </p:sp>
      <p:sp>
        <p:nvSpPr>
          <p:cNvPr id="54290" name="Freeform 18"/>
          <p:cNvSpPr>
            <a:spLocks noEditPoints="1"/>
          </p:cNvSpPr>
          <p:nvPr/>
        </p:nvSpPr>
        <p:spPr bwMode="black">
          <a:xfrm>
            <a:off x="5011821" y="4453400"/>
            <a:ext cx="461919" cy="562055"/>
          </a:xfrm>
          <a:custGeom>
            <a:avLst/>
            <a:gdLst>
              <a:gd name="T0" fmla="*/ 237645 w 246"/>
              <a:gd name="T1" fmla="*/ 353843 h 300"/>
              <a:gd name="T2" fmla="*/ 79215 w 246"/>
              <a:gd name="T3" fmla="*/ 372272 h 300"/>
              <a:gd name="T4" fmla="*/ 237645 w 246"/>
              <a:gd name="T5" fmla="*/ 232209 h 300"/>
              <a:gd name="T6" fmla="*/ 79215 w 246"/>
              <a:gd name="T7" fmla="*/ 248796 h 300"/>
              <a:gd name="T8" fmla="*/ 237645 w 246"/>
              <a:gd name="T9" fmla="*/ 232209 h 300"/>
              <a:gd name="T10" fmla="*/ 396075 w 246"/>
              <a:gd name="T11" fmla="*/ 186136 h 300"/>
              <a:gd name="T12" fmla="*/ 403443 w 246"/>
              <a:gd name="T13" fmla="*/ 165864 h 300"/>
              <a:gd name="T14" fmla="*/ 383179 w 246"/>
              <a:gd name="T15" fmla="*/ 204565 h 300"/>
              <a:gd name="T16" fmla="*/ 79215 w 246"/>
              <a:gd name="T17" fmla="*/ 169550 h 300"/>
              <a:gd name="T18" fmla="*/ 215538 w 246"/>
              <a:gd name="T19" fmla="*/ 187979 h 300"/>
              <a:gd name="T20" fmla="*/ 79215 w 246"/>
              <a:gd name="T21" fmla="*/ 433089 h 300"/>
              <a:gd name="T22" fmla="*/ 215538 w 246"/>
              <a:gd name="T23" fmla="*/ 416502 h 300"/>
              <a:gd name="T24" fmla="*/ 79215 w 246"/>
              <a:gd name="T25" fmla="*/ 433089 h 300"/>
              <a:gd name="T26" fmla="*/ 20264 w 246"/>
              <a:gd name="T27" fmla="*/ 528921 h 300"/>
              <a:gd name="T28" fmla="*/ 64477 w 246"/>
              <a:gd name="T29" fmla="*/ 66345 h 300"/>
              <a:gd name="T30" fmla="*/ 0 w 246"/>
              <a:gd name="T31" fmla="*/ 40544 h 300"/>
              <a:gd name="T32" fmla="*/ 403443 w 246"/>
              <a:gd name="T33" fmla="*/ 552879 h 300"/>
              <a:gd name="T34" fmla="*/ 383179 w 246"/>
              <a:gd name="T35" fmla="*/ 318827 h 300"/>
              <a:gd name="T36" fmla="*/ 215538 w 246"/>
              <a:gd name="T37" fmla="*/ 293026 h 300"/>
              <a:gd name="T38" fmla="*/ 79215 w 246"/>
              <a:gd name="T39" fmla="*/ 311455 h 300"/>
              <a:gd name="T40" fmla="*/ 215538 w 246"/>
              <a:gd name="T41" fmla="*/ 293026 h 300"/>
              <a:gd name="T42" fmla="*/ 105006 w 246"/>
              <a:gd name="T43" fmla="*/ 40544 h 300"/>
              <a:gd name="T44" fmla="*/ 158430 w 246"/>
              <a:gd name="T45" fmla="*/ 36859 h 300"/>
              <a:gd name="T46" fmla="*/ 202643 w 246"/>
              <a:gd name="T47" fmla="*/ 0 h 300"/>
              <a:gd name="T48" fmla="*/ 245014 w 246"/>
              <a:gd name="T49" fmla="*/ 36859 h 300"/>
              <a:gd name="T50" fmla="*/ 298438 w 246"/>
              <a:gd name="T51" fmla="*/ 40544 h 300"/>
              <a:gd name="T52" fmla="*/ 329755 w 246"/>
              <a:gd name="T53" fmla="*/ 79246 h 300"/>
              <a:gd name="T54" fmla="*/ 75531 w 246"/>
              <a:gd name="T55" fmla="*/ 66345 h 300"/>
              <a:gd name="T56" fmla="*/ 202643 w 246"/>
              <a:gd name="T57" fmla="*/ 36859 h 300"/>
              <a:gd name="T58" fmla="*/ 202643 w 246"/>
              <a:gd name="T59" fmla="*/ 20272 h 300"/>
              <a:gd name="T60" fmla="*/ 350019 w 246"/>
              <a:gd name="T61" fmla="*/ 495748 h 300"/>
              <a:gd name="T62" fmla="*/ 53424 w 246"/>
              <a:gd name="T63" fmla="*/ 108733 h 300"/>
              <a:gd name="T64" fmla="*/ 350019 w 246"/>
              <a:gd name="T65" fmla="*/ 130848 h 300"/>
              <a:gd name="T66" fmla="*/ 368441 w 246"/>
              <a:gd name="T67" fmla="*/ 90304 h 300"/>
              <a:gd name="T68" fmla="*/ 35002 w 246"/>
              <a:gd name="T69" fmla="*/ 512335 h 300"/>
              <a:gd name="T70" fmla="*/ 368441 w 246"/>
              <a:gd name="T71" fmla="*/ 340942 h 300"/>
              <a:gd name="T72" fmla="*/ 350019 w 246"/>
              <a:gd name="T73" fmla="*/ 495748 h 300"/>
              <a:gd name="T74" fmla="*/ 350019 w 246"/>
              <a:gd name="T75" fmla="*/ 245110 h 300"/>
              <a:gd name="T76" fmla="*/ 368441 w 246"/>
              <a:gd name="T77" fmla="*/ 228523 h 300"/>
              <a:gd name="T78" fmla="*/ 396075 w 246"/>
              <a:gd name="T79" fmla="*/ 64503 h 300"/>
              <a:gd name="T80" fmla="*/ 403443 w 246"/>
              <a:gd name="T81" fmla="*/ 40544 h 300"/>
              <a:gd name="T82" fmla="*/ 338966 w 246"/>
              <a:gd name="T83" fmla="*/ 66345 h 300"/>
              <a:gd name="T84" fmla="*/ 383179 w 246"/>
              <a:gd name="T85" fmla="*/ 81089 h 300"/>
              <a:gd name="T86" fmla="*/ 453183 w 246"/>
              <a:gd name="T87" fmla="*/ 75560 h 300"/>
              <a:gd name="T88" fmla="*/ 285542 w 246"/>
              <a:gd name="T89" fmla="*/ 246953 h 300"/>
              <a:gd name="T90" fmla="*/ 287384 w 246"/>
              <a:gd name="T91" fmla="*/ 169550 h 300"/>
              <a:gd name="T92" fmla="*/ 401601 w 246"/>
              <a:gd name="T93" fmla="*/ 75560 h 300"/>
              <a:gd name="T94" fmla="*/ 453183 w 246"/>
              <a:gd name="T95" fmla="*/ 197194 h 300"/>
              <a:gd name="T96" fmla="*/ 285542 w 246"/>
              <a:gd name="T97" fmla="*/ 370429 h 300"/>
              <a:gd name="T98" fmla="*/ 287384 w 246"/>
              <a:gd name="T99" fmla="*/ 293026 h 300"/>
              <a:gd name="T100" fmla="*/ 401601 w 246"/>
              <a:gd name="T101" fmla="*/ 197194 h 3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83737" tIns="41869" rIns="83737" bIns="41869"/>
          <a:lstStyle/>
          <a:p>
            <a:pPr defTabSz="928673" fontAlgn="base">
              <a:spcBef>
                <a:spcPct val="0"/>
              </a:spcBef>
              <a:spcAft>
                <a:spcPct val="0"/>
              </a:spcAft>
            </a:pPr>
            <a:endParaRPr lang="en-US" sz="1932">
              <a:solidFill>
                <a:srgbClr val="505050"/>
              </a:solidFill>
              <a:latin typeface="Segoe UI Light"/>
              <a:ea typeface="MS PGothic" panose="020B0600070205080204" pitchFamily="34" charset="-128"/>
            </a:endParaRPr>
          </a:p>
        </p:txBody>
      </p:sp>
      <p:grpSp>
        <p:nvGrpSpPr>
          <p:cNvPr id="26" name="Group 25"/>
          <p:cNvGrpSpPr/>
          <p:nvPr/>
        </p:nvGrpSpPr>
        <p:grpSpPr bwMode="black">
          <a:xfrm>
            <a:off x="10591884" y="2548176"/>
            <a:ext cx="733769" cy="596955"/>
            <a:chOff x="5184775" y="225425"/>
            <a:chExt cx="1500188" cy="1220788"/>
          </a:xfrm>
          <a:solidFill>
            <a:srgbClr val="FFFFFF"/>
          </a:solidFill>
        </p:grpSpPr>
        <p:sp>
          <p:nvSpPr>
            <p:cNvPr id="27"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28886">
                <a:defRPr/>
              </a:pPr>
              <a:endParaRPr lang="en-US" sz="1628">
                <a:solidFill>
                  <a:srgbClr val="505050"/>
                </a:solidFill>
                <a:latin typeface="Segoe UI Light"/>
              </a:endParaRPr>
            </a:p>
          </p:txBody>
        </p:sp>
        <p:sp>
          <p:nvSpPr>
            <p:cNvPr id="28"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28886">
                <a:defRPr/>
              </a:pPr>
              <a:endParaRPr lang="en-US" sz="1628">
                <a:solidFill>
                  <a:srgbClr val="505050"/>
                </a:solidFill>
                <a:latin typeface="Segoe UI Light"/>
              </a:endParaRPr>
            </a:p>
          </p:txBody>
        </p:sp>
        <p:sp>
          <p:nvSpPr>
            <p:cNvPr id="29"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28886">
                <a:defRPr/>
              </a:pPr>
              <a:endParaRPr lang="en-US" sz="1628">
                <a:solidFill>
                  <a:srgbClr val="505050"/>
                </a:solidFill>
                <a:latin typeface="Segoe UI Light"/>
              </a:endParaRPr>
            </a:p>
          </p:txBody>
        </p:sp>
      </p:grpSp>
      <p:sp>
        <p:nvSpPr>
          <p:cNvPr id="54292" name="Freeform 113"/>
          <p:cNvSpPr>
            <a:spLocks noEditPoints="1"/>
          </p:cNvSpPr>
          <p:nvPr/>
        </p:nvSpPr>
        <p:spPr bwMode="black">
          <a:xfrm>
            <a:off x="6897947" y="4496440"/>
            <a:ext cx="534597" cy="534597"/>
          </a:xfrm>
          <a:custGeom>
            <a:avLst/>
            <a:gdLst>
              <a:gd name="T0" fmla="*/ 374726 w 66"/>
              <a:gd name="T1" fmla="*/ 294997 h 66"/>
              <a:gd name="T2" fmla="*/ 406618 w 66"/>
              <a:gd name="T3" fmla="*/ 263106 h 66"/>
              <a:gd name="T4" fmla="*/ 374726 w 66"/>
              <a:gd name="T5" fmla="*/ 231214 h 66"/>
              <a:gd name="T6" fmla="*/ 294997 w 66"/>
              <a:gd name="T7" fmla="*/ 231214 h 66"/>
              <a:gd name="T8" fmla="*/ 294997 w 66"/>
              <a:gd name="T9" fmla="*/ 127566 h 66"/>
              <a:gd name="T10" fmla="*/ 263106 w 66"/>
              <a:gd name="T11" fmla="*/ 103648 h 66"/>
              <a:gd name="T12" fmla="*/ 231214 w 66"/>
              <a:gd name="T13" fmla="*/ 127566 h 66"/>
              <a:gd name="T14" fmla="*/ 231214 w 66"/>
              <a:gd name="T15" fmla="*/ 263106 h 66"/>
              <a:gd name="T16" fmla="*/ 263106 w 66"/>
              <a:gd name="T17" fmla="*/ 294997 h 66"/>
              <a:gd name="T18" fmla="*/ 374726 w 66"/>
              <a:gd name="T19" fmla="*/ 294997 h 66"/>
              <a:gd name="T20" fmla="*/ 263106 w 66"/>
              <a:gd name="T21" fmla="*/ 63783 h 66"/>
              <a:gd name="T22" fmla="*/ 462428 w 66"/>
              <a:gd name="T23" fmla="*/ 263106 h 66"/>
              <a:gd name="T24" fmla="*/ 263106 w 66"/>
              <a:gd name="T25" fmla="*/ 462428 h 66"/>
              <a:gd name="T26" fmla="*/ 63783 w 66"/>
              <a:gd name="T27" fmla="*/ 263106 h 66"/>
              <a:gd name="T28" fmla="*/ 263106 w 66"/>
              <a:gd name="T29" fmla="*/ 63783 h 66"/>
              <a:gd name="T30" fmla="*/ 263106 w 66"/>
              <a:gd name="T31" fmla="*/ 526211 h 66"/>
              <a:gd name="T32" fmla="*/ 526211 w 66"/>
              <a:gd name="T33" fmla="*/ 263106 h 66"/>
              <a:gd name="T34" fmla="*/ 263106 w 66"/>
              <a:gd name="T35" fmla="*/ 0 h 66"/>
              <a:gd name="T36" fmla="*/ 0 w 66"/>
              <a:gd name="T37" fmla="*/ 263106 h 66"/>
              <a:gd name="T38" fmla="*/ 263106 w 66"/>
              <a:gd name="T39" fmla="*/ 526211 h 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6" h="66">
                <a:moveTo>
                  <a:pt x="47" y="37"/>
                </a:moveTo>
                <a:cubicBezTo>
                  <a:pt x="49" y="37"/>
                  <a:pt x="51" y="35"/>
                  <a:pt x="51" y="33"/>
                </a:cubicBezTo>
                <a:cubicBezTo>
                  <a:pt x="51" y="31"/>
                  <a:pt x="49" y="29"/>
                  <a:pt x="47" y="29"/>
                </a:cubicBezTo>
                <a:cubicBezTo>
                  <a:pt x="37" y="29"/>
                  <a:pt x="37" y="29"/>
                  <a:pt x="37" y="29"/>
                </a:cubicBezTo>
                <a:cubicBezTo>
                  <a:pt x="37" y="16"/>
                  <a:pt x="37" y="16"/>
                  <a:pt x="37" y="16"/>
                </a:cubicBezTo>
                <a:cubicBezTo>
                  <a:pt x="37" y="14"/>
                  <a:pt x="35" y="13"/>
                  <a:pt x="33" y="13"/>
                </a:cubicBezTo>
                <a:cubicBezTo>
                  <a:pt x="31" y="13"/>
                  <a:pt x="29" y="14"/>
                  <a:pt x="29" y="16"/>
                </a:cubicBezTo>
                <a:cubicBezTo>
                  <a:pt x="29" y="33"/>
                  <a:pt x="29" y="33"/>
                  <a:pt x="29" y="33"/>
                </a:cubicBezTo>
                <a:cubicBezTo>
                  <a:pt x="29" y="35"/>
                  <a:pt x="31" y="37"/>
                  <a:pt x="33" y="37"/>
                </a:cubicBezTo>
                <a:lnTo>
                  <a:pt x="47" y="37"/>
                </a:lnTo>
                <a:close/>
                <a:moveTo>
                  <a:pt x="33" y="8"/>
                </a:moveTo>
                <a:cubicBezTo>
                  <a:pt x="47" y="8"/>
                  <a:pt x="58" y="19"/>
                  <a:pt x="58" y="33"/>
                </a:cubicBezTo>
                <a:cubicBezTo>
                  <a:pt x="58" y="47"/>
                  <a:pt x="47" y="58"/>
                  <a:pt x="33" y="58"/>
                </a:cubicBezTo>
                <a:cubicBezTo>
                  <a:pt x="19" y="58"/>
                  <a:pt x="8" y="47"/>
                  <a:pt x="8" y="33"/>
                </a:cubicBezTo>
                <a:cubicBezTo>
                  <a:pt x="8" y="19"/>
                  <a:pt x="19" y="8"/>
                  <a:pt x="33" y="8"/>
                </a:cubicBezTo>
                <a:moveTo>
                  <a:pt x="33" y="66"/>
                </a:moveTo>
                <a:cubicBezTo>
                  <a:pt x="51" y="66"/>
                  <a:pt x="66" y="51"/>
                  <a:pt x="66" y="33"/>
                </a:cubicBezTo>
                <a:cubicBezTo>
                  <a:pt x="66" y="15"/>
                  <a:pt x="51" y="0"/>
                  <a:pt x="33" y="0"/>
                </a:cubicBezTo>
                <a:cubicBezTo>
                  <a:pt x="15" y="0"/>
                  <a:pt x="0" y="15"/>
                  <a:pt x="0" y="33"/>
                </a:cubicBezTo>
                <a:cubicBezTo>
                  <a:pt x="0" y="51"/>
                  <a:pt x="15" y="66"/>
                  <a:pt x="33" y="6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28673" fontAlgn="base">
              <a:spcBef>
                <a:spcPct val="0"/>
              </a:spcBef>
              <a:spcAft>
                <a:spcPct val="0"/>
              </a:spcAft>
            </a:pPr>
            <a:endParaRPr lang="en-US" sz="1932">
              <a:solidFill>
                <a:srgbClr val="505050"/>
              </a:solidFill>
              <a:latin typeface="Segoe UI Light"/>
              <a:ea typeface="MS PGothic" panose="020B0600070205080204" pitchFamily="34" charset="-128"/>
            </a:endParaRPr>
          </a:p>
        </p:txBody>
      </p:sp>
      <p:sp>
        <p:nvSpPr>
          <p:cNvPr id="54293" name="Freeform 111"/>
          <p:cNvSpPr>
            <a:spLocks noEditPoints="1"/>
          </p:cNvSpPr>
          <p:nvPr/>
        </p:nvSpPr>
        <p:spPr bwMode="black">
          <a:xfrm>
            <a:off x="10763891" y="4482475"/>
            <a:ext cx="358552" cy="495835"/>
          </a:xfrm>
          <a:custGeom>
            <a:avLst/>
            <a:gdLst>
              <a:gd name="T0" fmla="*/ 284855 w 52"/>
              <a:gd name="T1" fmla="*/ 250780 h 72"/>
              <a:gd name="T2" fmla="*/ 237379 w 52"/>
              <a:gd name="T3" fmla="*/ 216891 h 72"/>
              <a:gd name="T4" fmla="*/ 271291 w 52"/>
              <a:gd name="T5" fmla="*/ 183002 h 72"/>
              <a:gd name="T6" fmla="*/ 318767 w 52"/>
              <a:gd name="T7" fmla="*/ 216891 h 72"/>
              <a:gd name="T8" fmla="*/ 284855 w 52"/>
              <a:gd name="T9" fmla="*/ 352447 h 72"/>
              <a:gd name="T10" fmla="*/ 237379 w 52"/>
              <a:gd name="T11" fmla="*/ 318558 h 72"/>
              <a:gd name="T12" fmla="*/ 271291 w 52"/>
              <a:gd name="T13" fmla="*/ 284669 h 72"/>
              <a:gd name="T14" fmla="*/ 318767 w 52"/>
              <a:gd name="T15" fmla="*/ 311780 h 72"/>
              <a:gd name="T16" fmla="*/ 318767 w 52"/>
              <a:gd name="T17" fmla="*/ 413448 h 72"/>
              <a:gd name="T18" fmla="*/ 271291 w 52"/>
              <a:gd name="T19" fmla="*/ 447337 h 72"/>
              <a:gd name="T20" fmla="*/ 237379 w 52"/>
              <a:gd name="T21" fmla="*/ 413448 h 72"/>
              <a:gd name="T22" fmla="*/ 284855 w 52"/>
              <a:gd name="T23" fmla="*/ 379559 h 72"/>
              <a:gd name="T24" fmla="*/ 217033 w 52"/>
              <a:gd name="T25" fmla="*/ 216891 h 72"/>
              <a:gd name="T26" fmla="*/ 169557 w 52"/>
              <a:gd name="T27" fmla="*/ 250780 h 72"/>
              <a:gd name="T28" fmla="*/ 135645 w 52"/>
              <a:gd name="T29" fmla="*/ 216891 h 72"/>
              <a:gd name="T30" fmla="*/ 183121 w 52"/>
              <a:gd name="T31" fmla="*/ 183002 h 72"/>
              <a:gd name="T32" fmla="*/ 217033 w 52"/>
              <a:gd name="T33" fmla="*/ 318558 h 72"/>
              <a:gd name="T34" fmla="*/ 169557 w 52"/>
              <a:gd name="T35" fmla="*/ 352447 h 72"/>
              <a:gd name="T36" fmla="*/ 135645 w 52"/>
              <a:gd name="T37" fmla="*/ 311780 h 72"/>
              <a:gd name="T38" fmla="*/ 183121 w 52"/>
              <a:gd name="T39" fmla="*/ 284669 h 72"/>
              <a:gd name="T40" fmla="*/ 217033 w 52"/>
              <a:gd name="T41" fmla="*/ 318558 h 72"/>
              <a:gd name="T42" fmla="*/ 183121 w 52"/>
              <a:gd name="T43" fmla="*/ 447337 h 72"/>
              <a:gd name="T44" fmla="*/ 135645 w 52"/>
              <a:gd name="T45" fmla="*/ 413448 h 72"/>
              <a:gd name="T46" fmla="*/ 169557 w 52"/>
              <a:gd name="T47" fmla="*/ 379559 h 72"/>
              <a:gd name="T48" fmla="*/ 217033 w 52"/>
              <a:gd name="T49" fmla="*/ 413448 h 72"/>
              <a:gd name="T50" fmla="*/ 81387 w 52"/>
              <a:gd name="T51" fmla="*/ 250780 h 72"/>
              <a:gd name="T52" fmla="*/ 33911 w 52"/>
              <a:gd name="T53" fmla="*/ 216891 h 72"/>
              <a:gd name="T54" fmla="*/ 67823 w 52"/>
              <a:gd name="T55" fmla="*/ 183002 h 72"/>
              <a:gd name="T56" fmla="*/ 115299 w 52"/>
              <a:gd name="T57" fmla="*/ 216891 h 72"/>
              <a:gd name="T58" fmla="*/ 81387 w 52"/>
              <a:gd name="T59" fmla="*/ 352447 h 72"/>
              <a:gd name="T60" fmla="*/ 33911 w 52"/>
              <a:gd name="T61" fmla="*/ 318558 h 72"/>
              <a:gd name="T62" fmla="*/ 67823 w 52"/>
              <a:gd name="T63" fmla="*/ 284669 h 72"/>
              <a:gd name="T64" fmla="*/ 115299 w 52"/>
              <a:gd name="T65" fmla="*/ 311780 h 72"/>
              <a:gd name="T66" fmla="*/ 115299 w 52"/>
              <a:gd name="T67" fmla="*/ 413448 h 72"/>
              <a:gd name="T68" fmla="*/ 67823 w 52"/>
              <a:gd name="T69" fmla="*/ 447337 h 72"/>
              <a:gd name="T70" fmla="*/ 33911 w 52"/>
              <a:gd name="T71" fmla="*/ 413448 h 72"/>
              <a:gd name="T72" fmla="*/ 81387 w 52"/>
              <a:gd name="T73" fmla="*/ 379559 h 72"/>
              <a:gd name="T74" fmla="*/ 40694 w 52"/>
              <a:gd name="T75" fmla="*/ 74556 h 72"/>
              <a:gd name="T76" fmla="*/ 284855 w 52"/>
              <a:gd name="T77" fmla="*/ 47445 h 72"/>
              <a:gd name="T78" fmla="*/ 311984 w 52"/>
              <a:gd name="T79" fmla="*/ 108445 h 72"/>
              <a:gd name="T80" fmla="*/ 67823 w 52"/>
              <a:gd name="T81" fmla="*/ 135557 h 72"/>
              <a:gd name="T82" fmla="*/ 40694 w 52"/>
              <a:gd name="T83" fmla="*/ 74556 h 72"/>
              <a:gd name="T84" fmla="*/ 0 w 52"/>
              <a:gd name="T85" fmla="*/ 33889 h 72"/>
              <a:gd name="T86" fmla="*/ 33911 w 52"/>
              <a:gd name="T87" fmla="*/ 488004 h 72"/>
              <a:gd name="T88" fmla="*/ 352678 w 52"/>
              <a:gd name="T89" fmla="*/ 454115 h 72"/>
              <a:gd name="T90" fmla="*/ 318767 w 52"/>
              <a:gd name="T91" fmla="*/ 0 h 7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2" h="72">
                <a:moveTo>
                  <a:pt x="47" y="32"/>
                </a:moveTo>
                <a:cubicBezTo>
                  <a:pt x="47" y="35"/>
                  <a:pt x="45" y="37"/>
                  <a:pt x="42" y="37"/>
                </a:cubicBezTo>
                <a:cubicBezTo>
                  <a:pt x="40" y="37"/>
                  <a:pt x="40" y="37"/>
                  <a:pt x="40" y="37"/>
                </a:cubicBezTo>
                <a:cubicBezTo>
                  <a:pt x="38" y="37"/>
                  <a:pt x="35" y="35"/>
                  <a:pt x="35" y="32"/>
                </a:cubicBezTo>
                <a:cubicBezTo>
                  <a:pt x="35" y="32"/>
                  <a:pt x="35" y="32"/>
                  <a:pt x="35" y="32"/>
                </a:cubicBezTo>
                <a:cubicBezTo>
                  <a:pt x="35" y="29"/>
                  <a:pt x="38" y="27"/>
                  <a:pt x="40" y="27"/>
                </a:cubicBezTo>
                <a:cubicBezTo>
                  <a:pt x="42" y="27"/>
                  <a:pt x="42" y="27"/>
                  <a:pt x="42" y="27"/>
                </a:cubicBezTo>
                <a:cubicBezTo>
                  <a:pt x="45" y="27"/>
                  <a:pt x="47" y="29"/>
                  <a:pt x="47" y="32"/>
                </a:cubicBezTo>
                <a:close/>
                <a:moveTo>
                  <a:pt x="47" y="47"/>
                </a:moveTo>
                <a:cubicBezTo>
                  <a:pt x="47" y="49"/>
                  <a:pt x="45" y="52"/>
                  <a:pt x="42" y="52"/>
                </a:cubicBezTo>
                <a:cubicBezTo>
                  <a:pt x="40" y="52"/>
                  <a:pt x="40" y="52"/>
                  <a:pt x="40" y="52"/>
                </a:cubicBezTo>
                <a:cubicBezTo>
                  <a:pt x="38" y="52"/>
                  <a:pt x="35" y="49"/>
                  <a:pt x="35" y="47"/>
                </a:cubicBezTo>
                <a:cubicBezTo>
                  <a:pt x="35" y="46"/>
                  <a:pt x="35" y="46"/>
                  <a:pt x="35" y="46"/>
                </a:cubicBezTo>
                <a:cubicBezTo>
                  <a:pt x="35" y="44"/>
                  <a:pt x="38" y="42"/>
                  <a:pt x="40" y="42"/>
                </a:cubicBezTo>
                <a:cubicBezTo>
                  <a:pt x="42" y="42"/>
                  <a:pt x="42" y="42"/>
                  <a:pt x="42" y="42"/>
                </a:cubicBezTo>
                <a:cubicBezTo>
                  <a:pt x="45" y="42"/>
                  <a:pt x="47" y="44"/>
                  <a:pt x="47" y="46"/>
                </a:cubicBezTo>
                <a:lnTo>
                  <a:pt x="47" y="47"/>
                </a:lnTo>
                <a:close/>
                <a:moveTo>
                  <a:pt x="47" y="61"/>
                </a:moveTo>
                <a:cubicBezTo>
                  <a:pt x="47" y="64"/>
                  <a:pt x="45" y="66"/>
                  <a:pt x="42" y="66"/>
                </a:cubicBezTo>
                <a:cubicBezTo>
                  <a:pt x="40" y="66"/>
                  <a:pt x="40" y="66"/>
                  <a:pt x="40" y="66"/>
                </a:cubicBezTo>
                <a:cubicBezTo>
                  <a:pt x="38" y="66"/>
                  <a:pt x="35" y="64"/>
                  <a:pt x="35" y="61"/>
                </a:cubicBezTo>
                <a:cubicBezTo>
                  <a:pt x="35" y="61"/>
                  <a:pt x="35" y="61"/>
                  <a:pt x="35" y="61"/>
                </a:cubicBezTo>
                <a:cubicBezTo>
                  <a:pt x="35" y="58"/>
                  <a:pt x="38" y="56"/>
                  <a:pt x="40" y="56"/>
                </a:cubicBezTo>
                <a:cubicBezTo>
                  <a:pt x="42" y="56"/>
                  <a:pt x="42" y="56"/>
                  <a:pt x="42" y="56"/>
                </a:cubicBezTo>
                <a:cubicBezTo>
                  <a:pt x="45" y="56"/>
                  <a:pt x="47" y="58"/>
                  <a:pt x="47" y="61"/>
                </a:cubicBezTo>
                <a:close/>
                <a:moveTo>
                  <a:pt x="32" y="32"/>
                </a:moveTo>
                <a:cubicBezTo>
                  <a:pt x="32" y="35"/>
                  <a:pt x="30" y="37"/>
                  <a:pt x="27" y="37"/>
                </a:cubicBezTo>
                <a:cubicBezTo>
                  <a:pt x="25" y="37"/>
                  <a:pt x="25" y="37"/>
                  <a:pt x="25" y="37"/>
                </a:cubicBezTo>
                <a:cubicBezTo>
                  <a:pt x="23" y="37"/>
                  <a:pt x="20" y="35"/>
                  <a:pt x="20" y="32"/>
                </a:cubicBezTo>
                <a:cubicBezTo>
                  <a:pt x="20" y="32"/>
                  <a:pt x="20" y="32"/>
                  <a:pt x="20" y="32"/>
                </a:cubicBezTo>
                <a:cubicBezTo>
                  <a:pt x="20" y="29"/>
                  <a:pt x="23" y="27"/>
                  <a:pt x="25" y="27"/>
                </a:cubicBezTo>
                <a:cubicBezTo>
                  <a:pt x="27" y="27"/>
                  <a:pt x="27" y="27"/>
                  <a:pt x="27" y="27"/>
                </a:cubicBezTo>
                <a:cubicBezTo>
                  <a:pt x="30" y="27"/>
                  <a:pt x="32" y="29"/>
                  <a:pt x="32" y="32"/>
                </a:cubicBezTo>
                <a:close/>
                <a:moveTo>
                  <a:pt x="32" y="47"/>
                </a:moveTo>
                <a:cubicBezTo>
                  <a:pt x="32" y="49"/>
                  <a:pt x="30" y="52"/>
                  <a:pt x="27" y="52"/>
                </a:cubicBezTo>
                <a:cubicBezTo>
                  <a:pt x="25" y="52"/>
                  <a:pt x="25" y="52"/>
                  <a:pt x="25" y="52"/>
                </a:cubicBezTo>
                <a:cubicBezTo>
                  <a:pt x="23" y="52"/>
                  <a:pt x="20" y="49"/>
                  <a:pt x="20" y="47"/>
                </a:cubicBezTo>
                <a:cubicBezTo>
                  <a:pt x="20" y="46"/>
                  <a:pt x="20" y="46"/>
                  <a:pt x="20" y="46"/>
                </a:cubicBezTo>
                <a:cubicBezTo>
                  <a:pt x="20" y="44"/>
                  <a:pt x="23" y="42"/>
                  <a:pt x="25" y="42"/>
                </a:cubicBezTo>
                <a:cubicBezTo>
                  <a:pt x="27" y="42"/>
                  <a:pt x="27" y="42"/>
                  <a:pt x="27" y="42"/>
                </a:cubicBezTo>
                <a:cubicBezTo>
                  <a:pt x="30" y="42"/>
                  <a:pt x="32" y="44"/>
                  <a:pt x="32" y="46"/>
                </a:cubicBezTo>
                <a:lnTo>
                  <a:pt x="32" y="47"/>
                </a:lnTo>
                <a:close/>
                <a:moveTo>
                  <a:pt x="32" y="61"/>
                </a:moveTo>
                <a:cubicBezTo>
                  <a:pt x="32" y="64"/>
                  <a:pt x="30" y="66"/>
                  <a:pt x="27" y="66"/>
                </a:cubicBezTo>
                <a:cubicBezTo>
                  <a:pt x="25" y="66"/>
                  <a:pt x="25" y="66"/>
                  <a:pt x="25" y="66"/>
                </a:cubicBezTo>
                <a:cubicBezTo>
                  <a:pt x="23" y="66"/>
                  <a:pt x="20" y="64"/>
                  <a:pt x="20" y="61"/>
                </a:cubicBezTo>
                <a:cubicBezTo>
                  <a:pt x="20" y="61"/>
                  <a:pt x="20" y="61"/>
                  <a:pt x="20" y="61"/>
                </a:cubicBezTo>
                <a:cubicBezTo>
                  <a:pt x="20" y="58"/>
                  <a:pt x="23" y="56"/>
                  <a:pt x="25" y="56"/>
                </a:cubicBezTo>
                <a:cubicBezTo>
                  <a:pt x="27" y="56"/>
                  <a:pt x="27" y="56"/>
                  <a:pt x="27" y="56"/>
                </a:cubicBezTo>
                <a:cubicBezTo>
                  <a:pt x="30" y="56"/>
                  <a:pt x="32" y="58"/>
                  <a:pt x="32" y="61"/>
                </a:cubicBezTo>
                <a:close/>
                <a:moveTo>
                  <a:pt x="17" y="32"/>
                </a:moveTo>
                <a:cubicBezTo>
                  <a:pt x="17" y="35"/>
                  <a:pt x="15" y="37"/>
                  <a:pt x="12" y="37"/>
                </a:cubicBezTo>
                <a:cubicBezTo>
                  <a:pt x="10" y="37"/>
                  <a:pt x="10" y="37"/>
                  <a:pt x="10" y="37"/>
                </a:cubicBezTo>
                <a:cubicBezTo>
                  <a:pt x="7" y="37"/>
                  <a:pt x="5" y="35"/>
                  <a:pt x="5" y="32"/>
                </a:cubicBezTo>
                <a:cubicBezTo>
                  <a:pt x="5" y="32"/>
                  <a:pt x="5" y="32"/>
                  <a:pt x="5" y="32"/>
                </a:cubicBezTo>
                <a:cubicBezTo>
                  <a:pt x="5" y="29"/>
                  <a:pt x="7" y="27"/>
                  <a:pt x="10" y="27"/>
                </a:cubicBezTo>
                <a:cubicBezTo>
                  <a:pt x="12" y="27"/>
                  <a:pt x="12" y="27"/>
                  <a:pt x="12" y="27"/>
                </a:cubicBezTo>
                <a:cubicBezTo>
                  <a:pt x="15" y="27"/>
                  <a:pt x="17" y="29"/>
                  <a:pt x="17" y="32"/>
                </a:cubicBezTo>
                <a:close/>
                <a:moveTo>
                  <a:pt x="17" y="47"/>
                </a:moveTo>
                <a:cubicBezTo>
                  <a:pt x="17" y="49"/>
                  <a:pt x="15" y="52"/>
                  <a:pt x="12" y="52"/>
                </a:cubicBezTo>
                <a:cubicBezTo>
                  <a:pt x="10" y="52"/>
                  <a:pt x="10" y="52"/>
                  <a:pt x="10" y="52"/>
                </a:cubicBezTo>
                <a:cubicBezTo>
                  <a:pt x="7" y="52"/>
                  <a:pt x="5" y="49"/>
                  <a:pt x="5" y="47"/>
                </a:cubicBezTo>
                <a:cubicBezTo>
                  <a:pt x="5" y="46"/>
                  <a:pt x="5" y="46"/>
                  <a:pt x="5" y="46"/>
                </a:cubicBezTo>
                <a:cubicBezTo>
                  <a:pt x="5" y="44"/>
                  <a:pt x="7" y="42"/>
                  <a:pt x="10" y="42"/>
                </a:cubicBezTo>
                <a:cubicBezTo>
                  <a:pt x="12" y="42"/>
                  <a:pt x="12" y="42"/>
                  <a:pt x="12" y="42"/>
                </a:cubicBezTo>
                <a:cubicBezTo>
                  <a:pt x="15" y="42"/>
                  <a:pt x="17" y="44"/>
                  <a:pt x="17" y="46"/>
                </a:cubicBezTo>
                <a:lnTo>
                  <a:pt x="17" y="47"/>
                </a:lnTo>
                <a:close/>
                <a:moveTo>
                  <a:pt x="17" y="61"/>
                </a:moveTo>
                <a:cubicBezTo>
                  <a:pt x="17" y="64"/>
                  <a:pt x="15" y="66"/>
                  <a:pt x="12" y="66"/>
                </a:cubicBezTo>
                <a:cubicBezTo>
                  <a:pt x="10" y="66"/>
                  <a:pt x="10" y="66"/>
                  <a:pt x="10" y="66"/>
                </a:cubicBezTo>
                <a:cubicBezTo>
                  <a:pt x="7" y="66"/>
                  <a:pt x="5" y="64"/>
                  <a:pt x="5" y="61"/>
                </a:cubicBezTo>
                <a:cubicBezTo>
                  <a:pt x="5" y="61"/>
                  <a:pt x="5" y="61"/>
                  <a:pt x="5" y="61"/>
                </a:cubicBezTo>
                <a:cubicBezTo>
                  <a:pt x="5" y="58"/>
                  <a:pt x="7" y="56"/>
                  <a:pt x="10" y="56"/>
                </a:cubicBezTo>
                <a:cubicBezTo>
                  <a:pt x="12" y="56"/>
                  <a:pt x="12" y="56"/>
                  <a:pt x="12" y="56"/>
                </a:cubicBezTo>
                <a:cubicBezTo>
                  <a:pt x="15" y="56"/>
                  <a:pt x="17" y="58"/>
                  <a:pt x="17" y="61"/>
                </a:cubicBezTo>
                <a:close/>
                <a:moveTo>
                  <a:pt x="6" y="11"/>
                </a:moveTo>
                <a:cubicBezTo>
                  <a:pt x="6" y="9"/>
                  <a:pt x="8" y="7"/>
                  <a:pt x="10" y="7"/>
                </a:cubicBezTo>
                <a:cubicBezTo>
                  <a:pt x="42" y="7"/>
                  <a:pt x="42" y="7"/>
                  <a:pt x="42" y="7"/>
                </a:cubicBezTo>
                <a:cubicBezTo>
                  <a:pt x="44" y="7"/>
                  <a:pt x="46" y="9"/>
                  <a:pt x="46" y="11"/>
                </a:cubicBezTo>
                <a:cubicBezTo>
                  <a:pt x="46" y="16"/>
                  <a:pt x="46" y="16"/>
                  <a:pt x="46" y="16"/>
                </a:cubicBezTo>
                <a:cubicBezTo>
                  <a:pt x="46" y="18"/>
                  <a:pt x="44" y="20"/>
                  <a:pt x="42" y="20"/>
                </a:cubicBezTo>
                <a:cubicBezTo>
                  <a:pt x="10" y="20"/>
                  <a:pt x="10" y="20"/>
                  <a:pt x="10" y="20"/>
                </a:cubicBezTo>
                <a:cubicBezTo>
                  <a:pt x="8" y="20"/>
                  <a:pt x="6" y="18"/>
                  <a:pt x="6" y="16"/>
                </a:cubicBezTo>
                <a:lnTo>
                  <a:pt x="6" y="11"/>
                </a:lnTo>
                <a:close/>
                <a:moveTo>
                  <a:pt x="5" y="0"/>
                </a:moveTo>
                <a:cubicBezTo>
                  <a:pt x="2" y="0"/>
                  <a:pt x="0" y="2"/>
                  <a:pt x="0" y="5"/>
                </a:cubicBezTo>
                <a:cubicBezTo>
                  <a:pt x="0" y="67"/>
                  <a:pt x="0" y="67"/>
                  <a:pt x="0" y="67"/>
                </a:cubicBezTo>
                <a:cubicBezTo>
                  <a:pt x="0" y="70"/>
                  <a:pt x="2" y="72"/>
                  <a:pt x="5" y="72"/>
                </a:cubicBezTo>
                <a:cubicBezTo>
                  <a:pt x="47" y="72"/>
                  <a:pt x="47" y="72"/>
                  <a:pt x="47" y="72"/>
                </a:cubicBezTo>
                <a:cubicBezTo>
                  <a:pt x="50" y="72"/>
                  <a:pt x="52" y="70"/>
                  <a:pt x="52" y="67"/>
                </a:cubicBezTo>
                <a:cubicBezTo>
                  <a:pt x="52" y="5"/>
                  <a:pt x="52" y="5"/>
                  <a:pt x="52" y="5"/>
                </a:cubicBezTo>
                <a:cubicBezTo>
                  <a:pt x="52" y="2"/>
                  <a:pt x="50" y="0"/>
                  <a:pt x="47" y="0"/>
                </a:cubicBez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28673" fontAlgn="base">
              <a:spcBef>
                <a:spcPct val="0"/>
              </a:spcBef>
              <a:spcAft>
                <a:spcPct val="0"/>
              </a:spcAft>
            </a:pPr>
            <a:endParaRPr lang="en-US" sz="1932">
              <a:solidFill>
                <a:srgbClr val="505050"/>
              </a:solidFill>
              <a:latin typeface="Segoe UI Light"/>
              <a:ea typeface="MS PGothic" panose="020B0600070205080204" pitchFamily="34" charset="-128"/>
            </a:endParaRPr>
          </a:p>
        </p:txBody>
      </p:sp>
      <p:pic>
        <p:nvPicPr>
          <p:cNvPr id="54294"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7463" y="4214366"/>
            <a:ext cx="930297" cy="93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074778"/>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E14 Speaker PPT Template_v02.potx" id="{1DC5CB81-1092-4D98-82FC-5A51789E423C}" vid="{8D4EAD8D-F2B6-4BBA-B857-867178C2DA62}"/>
    </a:ext>
  </a:extLst>
</a:theme>
</file>

<file path=ppt/theme/theme2.xml><?xml version="1.0" encoding="utf-8"?>
<a:theme xmlns:a="http://schemas.openxmlformats.org/drawingml/2006/main" name="1_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3.xml><?xml version="1.0" encoding="utf-8"?>
<a:theme xmlns:a="http://schemas.openxmlformats.org/drawingml/2006/main" name="Office Theme">
  <a:themeElements>
    <a:clrScheme name="Ignite Colros">
      <a:dk1>
        <a:srgbClr val="EB3C00"/>
      </a:dk1>
      <a:lt1>
        <a:srgbClr val="FFFFFF"/>
      </a:lt1>
      <a:dk2>
        <a:srgbClr val="F18B14"/>
      </a:dk2>
      <a:lt2>
        <a:srgbClr val="5D5D5D"/>
      </a:lt2>
      <a:accent1>
        <a:srgbClr val="0070C0"/>
      </a:accent1>
      <a:accent2>
        <a:srgbClr val="7030A0"/>
      </a:accent2>
      <a:accent3>
        <a:srgbClr val="00B050"/>
      </a:accent3>
      <a:accent4>
        <a:srgbClr val="FFC000"/>
      </a:accent4>
      <a:accent5>
        <a:srgbClr val="7F7F7F"/>
      </a:accent5>
      <a:accent6>
        <a:srgbClr val="FFFFFF"/>
      </a:accent6>
      <a:hlink>
        <a:srgbClr val="0563C1"/>
      </a:hlink>
      <a:folHlink>
        <a:srgbClr val="954F72"/>
      </a:folHlink>
    </a:clrScheme>
    <a:fontScheme name="Custom 5">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365-Summit-Template" id="{9902B3E6-2A0F-4B13-AA32-F6B98562624F}" vid="{E71FDA62-7214-40AF-AB30-4E36C858CB3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Alexandra Ciortea; Raphael Ax</External_x0020_Speaker>
    <Session_x0020_Code xmlns="e36bfbf9-5e42-489c-a259-4c54eb22cb57">OFC-B231</Session_x0020_Code>
    <Presentation_x0020_Date xmlns="e36bfbf9-5e42-489c-a259-4c54eb22cb57">2014-10-29T00:00:00+01:00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e36bfbf9-5e42-489c-a259-4c54eb22cb57"/>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230e9df3-be65-4c73-a93b-d1236ebd677e"/>
    <ds:schemaRef ds:uri="http://schemas.microsoft.com/sharepoint/v3"/>
    <ds:schemaRef ds:uri="http://purl.org/dc/elements/1.1/"/>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Template</Template>
  <TotalTime>1</TotalTime>
  <Words>2017</Words>
  <Application>Microsoft Office PowerPoint</Application>
  <PresentationFormat>Custom</PresentationFormat>
  <Paragraphs>235</Paragraphs>
  <Slides>23</Slides>
  <Notes>18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MS PGothic</vt:lpstr>
      <vt:lpstr>Arial</vt:lpstr>
      <vt:lpstr>Calibri</vt:lpstr>
      <vt:lpstr>Segoe Light</vt:lpstr>
      <vt:lpstr>Segoe Pro Light</vt:lpstr>
      <vt:lpstr>Segoe Pro SemiLight</vt:lpstr>
      <vt:lpstr>Segoe UI</vt:lpstr>
      <vt:lpstr>Segoe UI Light</vt:lpstr>
      <vt:lpstr>Wingdings</vt:lpstr>
      <vt:lpstr>TEE14 Speaker PPT Template</vt:lpstr>
      <vt:lpstr>1_TEE14 Speaker PPT Template</vt:lpstr>
      <vt:lpstr>Office Theme</vt:lpstr>
      <vt:lpstr>PowerPoint Presentation</vt:lpstr>
      <vt:lpstr>Project and Portfolio management in the cloud</vt:lpstr>
      <vt:lpstr>Related content</vt:lpstr>
      <vt:lpstr>HELLO!   </vt:lpstr>
      <vt:lpstr>Agenda</vt:lpstr>
      <vt:lpstr>The Microsoft Philosophy</vt:lpstr>
      <vt:lpstr>Integrated PPM across devices</vt:lpstr>
      <vt:lpstr>PowerPoint Presentation</vt:lpstr>
      <vt:lpstr>Components of the Microsoft PPM</vt:lpstr>
      <vt:lpstr>Process</vt:lpstr>
      <vt:lpstr>PowerPoint Presentation</vt:lpstr>
      <vt:lpstr>PowerPoint Presentation</vt:lpstr>
      <vt:lpstr>Enhancements to Project Online</vt:lpstr>
      <vt:lpstr>Microsoft Office 365 services</vt:lpstr>
      <vt:lpstr>Ongoing investments</vt:lpstr>
      <vt:lpstr>Investment themes</vt:lpstr>
      <vt:lpstr>Q&amp;A</vt:lpstr>
      <vt:lpstr>Resources</vt:lpstr>
      <vt:lpstr>PowerPoint Presentation</vt:lpstr>
      <vt:lpstr>Office 365</vt:lpstr>
      <vt:lpstr>Please Complete An Evaluation Form Your input is important!</vt:lpstr>
      <vt:lpstr>Evaluate this session</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and Portfolio Management in the Cloud</dc:title>
  <dc:subject>TechEd 2014</dc:subject>
  <dc:creator>Shows</dc:creator>
  <cp:keywords/>
  <dc:description>Template: Jordan Cayabyab, Artitudes Design
Formatting: 
Audience Type:</dc:description>
  <cp:lastModifiedBy>Shows</cp:lastModifiedBy>
  <cp:revision>7</cp:revision>
  <dcterms:created xsi:type="dcterms:W3CDTF">2014-10-26T07:51:43Z</dcterms:created>
  <dcterms:modified xsi:type="dcterms:W3CDTF">2014-10-29T16:03:47Z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