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3.xml" ContentType="application/vnd.openxmlformats-officedocument.theme+xml"/>
  <Override PartName="/ppt/slideLayouts/slideLayout8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86" r:id="rId5"/>
    <p:sldMasterId id="2147484320" r:id="rId6"/>
    <p:sldMasterId id="2147484343" r:id="rId7"/>
  </p:sldMasterIdLst>
  <p:notesMasterIdLst>
    <p:notesMasterId r:id="rId61"/>
  </p:notesMasterIdLst>
  <p:handoutMasterIdLst>
    <p:handoutMasterId r:id="rId62"/>
  </p:handoutMasterIdLst>
  <p:sldIdLst>
    <p:sldId id="311" r:id="rId8"/>
    <p:sldId id="312" r:id="rId9"/>
    <p:sldId id="313" r:id="rId10"/>
    <p:sldId id="314" r:id="rId11"/>
    <p:sldId id="315" r:id="rId12"/>
    <p:sldId id="316" r:id="rId13"/>
    <p:sldId id="317" r:id="rId14"/>
    <p:sldId id="318" r:id="rId15"/>
    <p:sldId id="319" r:id="rId16"/>
    <p:sldId id="320" r:id="rId17"/>
    <p:sldId id="321" r:id="rId18"/>
    <p:sldId id="322" r:id="rId19"/>
    <p:sldId id="323" r:id="rId20"/>
    <p:sldId id="324" r:id="rId21"/>
    <p:sldId id="325" r:id="rId22"/>
    <p:sldId id="326" r:id="rId23"/>
    <p:sldId id="327" r:id="rId24"/>
    <p:sldId id="328" r:id="rId25"/>
    <p:sldId id="330" r:id="rId26"/>
    <p:sldId id="333" r:id="rId27"/>
    <p:sldId id="334" r:id="rId28"/>
    <p:sldId id="335" r:id="rId29"/>
    <p:sldId id="336" r:id="rId30"/>
    <p:sldId id="337" r:id="rId31"/>
    <p:sldId id="338" r:id="rId32"/>
    <p:sldId id="339" r:id="rId33"/>
    <p:sldId id="340" r:id="rId34"/>
    <p:sldId id="341" r:id="rId35"/>
    <p:sldId id="342" r:id="rId36"/>
    <p:sldId id="343" r:id="rId37"/>
    <p:sldId id="344" r:id="rId38"/>
    <p:sldId id="345" r:id="rId39"/>
    <p:sldId id="346" r:id="rId40"/>
    <p:sldId id="347" r:id="rId41"/>
    <p:sldId id="348" r:id="rId42"/>
    <p:sldId id="349" r:id="rId43"/>
    <p:sldId id="350" r:id="rId44"/>
    <p:sldId id="351" r:id="rId45"/>
    <p:sldId id="352" r:id="rId46"/>
    <p:sldId id="353" r:id="rId47"/>
    <p:sldId id="354" r:id="rId48"/>
    <p:sldId id="356" r:id="rId49"/>
    <p:sldId id="358" r:id="rId50"/>
    <p:sldId id="359" r:id="rId51"/>
    <p:sldId id="360" r:id="rId52"/>
    <p:sldId id="362" r:id="rId53"/>
    <p:sldId id="363" r:id="rId54"/>
    <p:sldId id="364" r:id="rId55"/>
    <p:sldId id="310" r:id="rId56"/>
    <p:sldId id="305" r:id="rId57"/>
    <p:sldId id="306" r:id="rId58"/>
    <p:sldId id="307" r:id="rId59"/>
    <p:sldId id="308" r:id="rId60"/>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4" id="{4BA0A6A7-5883-4E87-AD7D-BC9F8A6AA0E3}">
          <p14:sldIdLst>
            <p14:sldId id="311"/>
            <p14:sldId id="312"/>
            <p14:sldId id="313"/>
            <p14:sldId id="314"/>
            <p14:sldId id="315"/>
            <p14:sldId id="316"/>
            <p14:sldId id="317"/>
            <p14:sldId id="318"/>
            <p14:sldId id="319"/>
            <p14:sldId id="320"/>
            <p14:sldId id="321"/>
            <p14:sldId id="322"/>
            <p14:sldId id="323"/>
            <p14:sldId id="324"/>
            <p14:sldId id="325"/>
            <p14:sldId id="326"/>
            <p14:sldId id="327"/>
            <p14:sldId id="328"/>
            <p14:sldId id="330"/>
            <p14:sldId id="333"/>
            <p14:sldId id="334"/>
            <p14:sldId id="335"/>
            <p14:sldId id="336"/>
            <p14:sldId id="337"/>
            <p14:sldId id="338"/>
            <p14:sldId id="339"/>
            <p14:sldId id="340"/>
            <p14:sldId id="341"/>
            <p14:sldId id="342"/>
            <p14:sldId id="343"/>
            <p14:sldId id="344"/>
            <p14:sldId id="345"/>
            <p14:sldId id="346"/>
            <p14:sldId id="347"/>
            <p14:sldId id="348"/>
            <p14:sldId id="349"/>
            <p14:sldId id="350"/>
            <p14:sldId id="351"/>
            <p14:sldId id="352"/>
            <p14:sldId id="353"/>
            <p14:sldId id="354"/>
            <p14:sldId id="356"/>
            <p14:sldId id="358"/>
            <p14:sldId id="359"/>
            <p14:sldId id="360"/>
            <p14:sldId id="362"/>
            <p14:sldId id="363"/>
            <p14:sldId id="364"/>
            <p14:sldId id="310"/>
            <p14:sldId id="305"/>
            <p14:sldId id="306"/>
            <p14:sldId id="307"/>
            <p14:sldId id="308"/>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DC3C00"/>
    <a:srgbClr val="002050"/>
    <a:srgbClr val="009E49"/>
    <a:srgbClr val="0072C6"/>
    <a:srgbClr val="00BCF2"/>
    <a:srgbClr val="7FBA00"/>
    <a:srgbClr val="68217A"/>
    <a:srgbClr val="B400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80673" autoAdjust="0"/>
  </p:normalViewPr>
  <p:slideViewPr>
    <p:cSldViewPr snapToObjects="1">
      <p:cViewPr varScale="1">
        <p:scale>
          <a:sx n="107" d="100"/>
          <a:sy n="107" d="100"/>
        </p:scale>
        <p:origin x="588" y="108"/>
      </p:cViewPr>
      <p:guideLst>
        <p:guide orient="horz" pos="2203"/>
        <p:guide pos="3917"/>
      </p:guideLst>
    </p:cSldViewPr>
  </p:slideViewPr>
  <p:outlineViewPr>
    <p:cViewPr>
      <p:scale>
        <a:sx n="33" d="100"/>
        <a:sy n="33" d="100"/>
      </p:scale>
      <p:origin x="0" y="-2862"/>
    </p:cViewPr>
  </p:outlineViewPr>
  <p:notesTextViewPr>
    <p:cViewPr>
      <p:scale>
        <a:sx n="3" d="2"/>
        <a:sy n="3" d="2"/>
      </p:scale>
      <p:origin x="0" y="0"/>
    </p:cViewPr>
  </p:notesTextViewPr>
  <p:sorterViewPr>
    <p:cViewPr varScale="1">
      <p:scale>
        <a:sx n="1" d="1"/>
        <a:sy n="1" d="1"/>
      </p:scale>
      <p:origin x="0" y="0"/>
    </p:cViewPr>
  </p:sorterViewPr>
  <p:notesViewPr>
    <p:cSldViewPr snapToObjects="1" showGuides="1">
      <p:cViewPr varScale="1">
        <p:scale>
          <a:sx n="81" d="100"/>
          <a:sy n="81" d="100"/>
        </p:scale>
        <p:origin x="317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commentAuthors" Target="commen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10/28/2014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10/28/2014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EA026B-C71B-4D22-9E67-73A9447A7D6A}"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575768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633503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0097E157-E0D5-46B4-9986-DBFE9E7E9A3F}" type="datetime1">
              <a:rPr lang="en-US" smtClean="0">
                <a:solidFill>
                  <a:prstClr val="black"/>
                </a:solidFill>
              </a:rPr>
              <a:pPr/>
              <a:t>10/28/2014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12</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042103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4033807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451600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0097E157-E0D5-46B4-9986-DBFE9E7E9A3F}" type="datetime1">
              <a:rPr lang="en-US" smtClean="0">
                <a:solidFill>
                  <a:prstClr val="black"/>
                </a:solidFill>
              </a:rPr>
              <a:pPr/>
              <a:t>10/28/2014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15</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74274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87654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0097E157-E0D5-46B4-9986-DBFE9E7E9A3F}" type="datetime1">
              <a:rPr lang="en-US" smtClean="0">
                <a:solidFill>
                  <a:prstClr val="black"/>
                </a:solidFill>
              </a:rPr>
              <a:pPr/>
              <a:t>10/28/2014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18</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9051562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0086668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9590694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528938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7080850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7063656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13865624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37460400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8523731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0097E157-E0D5-46B4-9986-DBFE9E7E9A3F}" type="datetime1">
              <a:rPr lang="en-US" smtClean="0">
                <a:solidFill>
                  <a:prstClr val="black"/>
                </a:solidFill>
              </a:rPr>
              <a:pPr/>
              <a:t>10/28/2014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27</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549277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27383069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29301715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18739954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20389067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2339968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3207452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26128013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1893399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38422788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9092952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5740774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15272987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31731515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0097E157-E0D5-46B4-9986-DBFE9E7E9A3F}" type="datetime1">
              <a:rPr lang="en-US" smtClean="0">
                <a:solidFill>
                  <a:prstClr val="black"/>
                </a:solidFill>
              </a:rPr>
              <a:pPr/>
              <a:t>10/28/2014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42</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2018434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13852656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1532456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3330040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4662414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9060776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26119723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3041311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34037667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4364138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pPr/>
              <a:t>10/28/2014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53</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004455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275530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309800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4189753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0097E157-E0D5-46B4-9986-DBFE9E7E9A3F}" type="datetime1">
              <a:rPr lang="en-US" smtClean="0">
                <a:solidFill>
                  <a:prstClr val="black"/>
                </a:solidFill>
              </a:rPr>
              <a:pPr/>
              <a:t>10/28/2014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957407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3805859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0.jp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3.xml"/><Relationship Id="rId4" Type="http://schemas.openxmlformats.org/officeDocument/2006/relationships/image" Target="../media/image15.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07"/>
            <a:ext cx="12436475" cy="6993118"/>
          </a:xfrm>
          <a:prstGeom prst="rect">
            <a:avLst/>
          </a:prstGeom>
        </p:spPr>
      </p:pic>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1"/>
                    </a:gs>
                    <a:gs pos="100000">
                      <a:schemeClr val="tx1"/>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5937" r="3431" b="2608"/>
          <a:stretch/>
        </p:blipFill>
        <p:spPr>
          <a:xfrm>
            <a:off x="0" y="-7938"/>
            <a:ext cx="12466637" cy="7010400"/>
          </a:xfrm>
          <a:prstGeom prst="rect">
            <a:avLst/>
          </a:prstGeom>
        </p:spPr>
      </p:pic>
      <p:sp>
        <p:nvSpPr>
          <p:cNvPr id="19" name="Dark gradation top"/>
          <p:cNvSpPr/>
          <p:nvPr userDrawn="1"/>
        </p:nvSpPr>
        <p:spPr bwMode="gray">
          <a:xfrm>
            <a:off x="0" y="-7938"/>
            <a:ext cx="12348978" cy="6699372"/>
          </a:xfrm>
          <a:prstGeom prst="rect">
            <a:avLst/>
          </a:prstGeom>
          <a:gradFill flip="none" rotWithShape="1">
            <a:gsLst>
              <a:gs pos="0">
                <a:srgbClr val="000000">
                  <a:alpha val="7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18" name="Rectangle 17"/>
          <p:cNvSpPr/>
          <p:nvPr userDrawn="1"/>
        </p:nvSpPr>
        <p:spPr bwMode="gray">
          <a:xfrm>
            <a:off x="274638" y="2125663"/>
            <a:ext cx="6019799"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021387"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019799"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50-50 Right Photo Layout_02">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23279" r="17893"/>
          <a:stretch/>
        </p:blipFill>
        <p:spPr>
          <a:xfrm>
            <a:off x="6294437" y="0"/>
            <a:ext cx="6172200" cy="6994525"/>
          </a:xfrm>
          <a:prstGeom prst="rect">
            <a:avLst/>
          </a:prstGeom>
        </p:spPr>
      </p:pic>
      <p:pic>
        <p:nvPicPr>
          <p:cNvPr id="9" name="Picture Placeholder 4"/>
          <p:cNvPicPr>
            <a:picLocks noChangeAspect="1"/>
          </p:cNvPicPr>
          <p:nvPr userDrawn="1"/>
        </p:nvPicPr>
        <p:blipFill rotWithShape="1">
          <a:blip r:embed="rId5">
            <a:extLst>
              <a:ext uri="{28A0092B-C50C-407E-A947-70E740481C1C}">
                <a14:useLocalDpi xmlns:a14="http://schemas.microsoft.com/office/drawing/2010/main" val="0"/>
              </a:ext>
            </a:extLst>
          </a:blip>
          <a:srcRect l="-503" t="26090" r="67" b="-1"/>
          <a:stretch/>
        </p:blipFill>
        <p:spPr>
          <a:xfrm>
            <a:off x="6270259" y="-7938"/>
            <a:ext cx="6196378" cy="7010400"/>
          </a:xfrm>
          <a:prstGeom prst="rect">
            <a:avLst/>
          </a:prstGeom>
        </p:spPr>
      </p:pic>
    </p:spTree>
    <p:extLst>
      <p:ext uri="{BB962C8B-B14F-4D97-AF65-F5344CB8AC3E}">
        <p14:creationId xmlns:p14="http://schemas.microsoft.com/office/powerpoint/2010/main" val="436985647"/>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50-50 Right Photo Layout_03">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1536" t="114" r="36245" b="-114"/>
          <a:stretch/>
        </p:blipFill>
        <p:spPr>
          <a:xfrm>
            <a:off x="6294436" y="1"/>
            <a:ext cx="6172201" cy="6994524"/>
          </a:xfrm>
          <a:prstGeom prst="rect">
            <a:avLst/>
          </a:prstGeom>
        </p:spPr>
      </p:pic>
    </p:spTree>
    <p:extLst>
      <p:ext uri="{BB962C8B-B14F-4D97-AF65-F5344CB8AC3E}">
        <p14:creationId xmlns:p14="http://schemas.microsoft.com/office/powerpoint/2010/main" val="129756910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07"/>
            <a:ext cx="12436475" cy="6993118"/>
          </a:xfrm>
          <a:prstGeom prst="rect">
            <a:avLst/>
          </a:prstGeom>
        </p:spPr>
      </p:pic>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54104975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5937" r="3431" b="2608"/>
          <a:stretch/>
        </p:blipFill>
        <p:spPr>
          <a:xfrm>
            <a:off x="0" y="-7938"/>
            <a:ext cx="12466637" cy="7010400"/>
          </a:xfrm>
          <a:prstGeom prst="rect">
            <a:avLst/>
          </a:prstGeom>
        </p:spPr>
      </p:pic>
      <p:sp>
        <p:nvSpPr>
          <p:cNvPr id="19" name="Dark gradation top"/>
          <p:cNvSpPr/>
          <p:nvPr userDrawn="1"/>
        </p:nvSpPr>
        <p:spPr bwMode="gray">
          <a:xfrm>
            <a:off x="0" y="-7938"/>
            <a:ext cx="12348978" cy="6699372"/>
          </a:xfrm>
          <a:prstGeom prst="rect">
            <a:avLst/>
          </a:prstGeom>
          <a:gradFill flip="none" rotWithShape="1">
            <a:gsLst>
              <a:gs pos="0">
                <a:srgbClr val="000000">
                  <a:alpha val="7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18" name="Rectangle 17"/>
          <p:cNvSpPr/>
          <p:nvPr userDrawn="1"/>
        </p:nvSpPr>
        <p:spPr bwMode="gray">
          <a:xfrm>
            <a:off x="274638" y="2125663"/>
            <a:ext cx="6019799"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021387"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019799"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18320770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3221408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3" name="Rectangle 2"/>
          <p:cNvSpPr/>
          <p:nvPr userDrawn="1"/>
        </p:nvSpPr>
        <p:spPr bwMode="auto">
          <a:xfrm>
            <a:off x="274638" y="2125663"/>
            <a:ext cx="8229600" cy="3657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spTree>
    <p:extLst>
      <p:ext uri="{BB962C8B-B14F-4D97-AF65-F5344CB8AC3E}">
        <p14:creationId xmlns:p14="http://schemas.microsoft.com/office/powerpoint/2010/main" val="999478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bg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1546522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90059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3" name="Rectangle 2"/>
          <p:cNvSpPr/>
          <p:nvPr userDrawn="1"/>
        </p:nvSpPr>
        <p:spPr bwMode="auto">
          <a:xfrm>
            <a:off x="274638" y="2125663"/>
            <a:ext cx="8229600" cy="3657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348065846"/>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866739972"/>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1199192736"/>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342136466"/>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98314529"/>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1"/>
                    </a:gs>
                    <a:gs pos="100000">
                      <a:schemeClr val="tx1"/>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18689571"/>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84335038"/>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61164250"/>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97259005"/>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12180201"/>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bg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6761975"/>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lumn 2-color Bullet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87709777"/>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53613223"/>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1370923063"/>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669244387"/>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88032391"/>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654935483"/>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368956506"/>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ig Idea &amp; 3 Points">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2340826390"/>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50-50 Right Photo Layout_02">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23279" r="17893"/>
          <a:stretch/>
        </p:blipFill>
        <p:spPr>
          <a:xfrm>
            <a:off x="6294437" y="0"/>
            <a:ext cx="6172200" cy="6994525"/>
          </a:xfrm>
          <a:prstGeom prst="rect">
            <a:avLst/>
          </a:prstGeom>
        </p:spPr>
      </p:pic>
      <p:pic>
        <p:nvPicPr>
          <p:cNvPr id="9" name="Picture Placeholder 4"/>
          <p:cNvPicPr>
            <a:picLocks noChangeAspect="1"/>
          </p:cNvPicPr>
          <p:nvPr userDrawn="1"/>
        </p:nvPicPr>
        <p:blipFill rotWithShape="1">
          <a:blip r:embed="rId5">
            <a:extLst>
              <a:ext uri="{28A0092B-C50C-407E-A947-70E740481C1C}">
                <a14:useLocalDpi xmlns:a14="http://schemas.microsoft.com/office/drawing/2010/main" val="0"/>
              </a:ext>
            </a:extLst>
          </a:blip>
          <a:srcRect l="-503" t="26090" r="67" b="-1"/>
          <a:stretch/>
        </p:blipFill>
        <p:spPr>
          <a:xfrm>
            <a:off x="6270259" y="-7938"/>
            <a:ext cx="6196378" cy="7010400"/>
          </a:xfrm>
          <a:prstGeom prst="rect">
            <a:avLst/>
          </a:prstGeom>
        </p:spPr>
      </p:pic>
    </p:spTree>
    <p:extLst>
      <p:ext uri="{BB962C8B-B14F-4D97-AF65-F5344CB8AC3E}">
        <p14:creationId xmlns:p14="http://schemas.microsoft.com/office/powerpoint/2010/main" val="3092430371"/>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50-50 Right Photo Layout_03">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1536" t="114" r="36245" b="-114"/>
          <a:stretch/>
        </p:blipFill>
        <p:spPr>
          <a:xfrm>
            <a:off x="6294436" y="1"/>
            <a:ext cx="6172201" cy="6994524"/>
          </a:xfrm>
          <a:prstGeom prst="rect">
            <a:avLst/>
          </a:prstGeom>
        </p:spPr>
      </p:pic>
    </p:spTree>
    <p:extLst>
      <p:ext uri="{BB962C8B-B14F-4D97-AF65-F5344CB8AC3E}">
        <p14:creationId xmlns:p14="http://schemas.microsoft.com/office/powerpoint/2010/main" val="870285414"/>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842458"/>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5341881"/>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1378231"/>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406148"/>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60567735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9459160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0" y="0"/>
            <a:ext cx="12436475" cy="61883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84309" y="6433574"/>
            <a:ext cx="1541255" cy="327207"/>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42666" y="2485523"/>
            <a:ext cx="9751144" cy="1217256"/>
          </a:xfrm>
          <a:prstGeom prst="rect">
            <a:avLst/>
          </a:prstGeom>
        </p:spPr>
      </p:pic>
    </p:spTree>
    <p:extLst>
      <p:ext uri="{BB962C8B-B14F-4D97-AF65-F5344CB8AC3E}">
        <p14:creationId xmlns:p14="http://schemas.microsoft.com/office/powerpoint/2010/main" val="3263314755"/>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40856"/>
          <a:stretch/>
        </p:blipFill>
        <p:spPr>
          <a:xfrm>
            <a:off x="6224048" y="-7124"/>
            <a:ext cx="6212427" cy="7001649"/>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76767" y="6298833"/>
            <a:ext cx="1515891" cy="323686"/>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2861" y="3063289"/>
            <a:ext cx="5298982" cy="661483"/>
          </a:xfrm>
          <a:prstGeom prst="rect">
            <a:avLst/>
          </a:prstGeom>
        </p:spPr>
      </p:pic>
    </p:spTree>
    <p:extLst>
      <p:ext uri="{BB962C8B-B14F-4D97-AF65-F5344CB8AC3E}">
        <p14:creationId xmlns:p14="http://schemas.microsoft.com/office/powerpoint/2010/main" val="1345429218"/>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6440" t="15023" r="8188" b="12829"/>
          <a:stretch/>
        </p:blipFill>
        <p:spPr>
          <a:xfrm>
            <a:off x="0" y="-15543"/>
            <a:ext cx="12436475" cy="7010068"/>
          </a:xfrm>
          <a:prstGeom prst="rect">
            <a:avLst/>
          </a:prstGeom>
        </p:spPr>
      </p:pic>
      <p:sp>
        <p:nvSpPr>
          <p:cNvPr id="4" name="Rectangle 3"/>
          <p:cNvSpPr/>
          <p:nvPr userDrawn="1"/>
        </p:nvSpPr>
        <p:spPr>
          <a:xfrm>
            <a:off x="0" y="0"/>
            <a:ext cx="7003290" cy="7002297"/>
          </a:xfrm>
          <a:prstGeom prst="rect">
            <a:avLst/>
          </a:prstGeom>
          <a:solidFill>
            <a:srgbClr val="E4381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76767" y="6298833"/>
            <a:ext cx="1515891" cy="323686"/>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0965" y="3090044"/>
            <a:ext cx="5601359" cy="699229"/>
          </a:xfrm>
          <a:prstGeom prst="rect">
            <a:avLst/>
          </a:prstGeom>
        </p:spPr>
      </p:pic>
    </p:spTree>
    <p:extLst>
      <p:ext uri="{BB962C8B-B14F-4D97-AF65-F5344CB8AC3E}">
        <p14:creationId xmlns:p14="http://schemas.microsoft.com/office/powerpoint/2010/main" val="374028427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55008" y="1742998"/>
            <a:ext cx="10726460" cy="2050837"/>
          </a:xfrm>
          <a:prstGeom prst="rect">
            <a:avLst/>
          </a:prstGeom>
        </p:spPr>
        <p:txBody>
          <a:bodyPr>
            <a:spAutoFit/>
          </a:bodyPr>
          <a:lstStyle>
            <a:lvl1pPr marL="0" indent="0">
              <a:spcBef>
                <a:spcPts val="2448"/>
              </a:spcBef>
              <a:buNone/>
              <a:defRPr sz="4080">
                <a:solidFill>
                  <a:schemeClr val="tx1"/>
                </a:solidFill>
                <a:latin typeface="+mj-lt"/>
              </a:defRPr>
            </a:lvl1pPr>
            <a:lvl2pPr marL="0" indent="0">
              <a:buNone/>
              <a:defRPr sz="2040">
                <a:gradFill>
                  <a:gsLst>
                    <a:gs pos="100000">
                      <a:schemeClr val="bg2"/>
                    </a:gs>
                    <a:gs pos="6000">
                      <a:schemeClr val="bg2"/>
                    </a:gs>
                  </a:gsLst>
                  <a:lin ang="5400000" scaled="0"/>
                </a:gradFill>
              </a:defRPr>
            </a:lvl2pPr>
            <a:lvl3pPr marL="236387" indent="0">
              <a:buNone/>
              <a:defRPr sz="2040">
                <a:gradFill>
                  <a:gsLst>
                    <a:gs pos="100000">
                      <a:schemeClr val="bg2"/>
                    </a:gs>
                    <a:gs pos="6000">
                      <a:schemeClr val="bg2"/>
                    </a:gs>
                  </a:gsLst>
                  <a:lin ang="5400000" scaled="0"/>
                </a:gradFill>
              </a:defRPr>
            </a:lvl3pPr>
            <a:lvl4pPr marL="466298" indent="0">
              <a:buNone/>
              <a:defRPr sz="2040">
                <a:gradFill>
                  <a:gsLst>
                    <a:gs pos="100000">
                      <a:schemeClr val="bg2"/>
                    </a:gs>
                    <a:gs pos="6000">
                      <a:schemeClr val="bg2"/>
                    </a:gs>
                  </a:gsLst>
                  <a:lin ang="5400000" scaled="0"/>
                </a:gradFill>
              </a:defRPr>
            </a:lvl4pPr>
            <a:lvl5pPr marL="707543" indent="0">
              <a:buNone/>
              <a:defRPr sz="2040">
                <a:gradFill>
                  <a:gsLst>
                    <a:gs pos="100000">
                      <a:schemeClr val="bg2"/>
                    </a:gs>
                    <a:gs pos="6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a:xfrm>
            <a:off x="855008" y="372394"/>
            <a:ext cx="10726460" cy="856957"/>
          </a:xfrm>
        </p:spPr>
        <p:txBody>
          <a:bodyPr anchor="t">
            <a:spAutoFit/>
          </a:bodyPr>
          <a:lstStyle>
            <a:lvl1pPr>
              <a:defRPr>
                <a:solidFill>
                  <a:schemeClr val="tx1"/>
                </a:solidFill>
              </a:defRPr>
            </a:lvl1pPr>
          </a:lstStyle>
          <a:p>
            <a:r>
              <a:rPr lang="en-US" smtClean="0"/>
              <a:t>Click to edit Master 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2391293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55009" y="1737959"/>
            <a:ext cx="10726460" cy="2043957"/>
          </a:xfrm>
          <a:prstGeom prst="rect">
            <a:avLst/>
          </a:prstGeom>
        </p:spPr>
        <p:txBody>
          <a:bodyPr/>
          <a:lstStyle>
            <a:lvl1pPr marL="0" indent="0">
              <a:spcBef>
                <a:spcPts val="2448"/>
              </a:spcBef>
              <a:buNone/>
              <a:defRPr sz="4080">
                <a:gradFill>
                  <a:gsLst>
                    <a:gs pos="100000">
                      <a:schemeClr val="bg2"/>
                    </a:gs>
                    <a:gs pos="0">
                      <a:schemeClr val="bg2"/>
                    </a:gs>
                  </a:gsLst>
                  <a:lin ang="5400000" scaled="0"/>
                </a:gradFill>
                <a:latin typeface="+mj-lt"/>
              </a:defRPr>
            </a:lvl1pPr>
            <a:lvl2pPr marL="0" indent="0">
              <a:buNone/>
              <a:defRPr sz="2040">
                <a:gradFill>
                  <a:gsLst>
                    <a:gs pos="100000">
                      <a:schemeClr val="bg2"/>
                    </a:gs>
                    <a:gs pos="0">
                      <a:schemeClr val="bg2"/>
                    </a:gs>
                  </a:gsLst>
                  <a:lin ang="5400000" scaled="0"/>
                </a:gradFill>
              </a:defRPr>
            </a:lvl2pPr>
            <a:lvl3pPr marL="236387" indent="0">
              <a:buNone/>
              <a:defRPr sz="2040">
                <a:gradFill>
                  <a:gsLst>
                    <a:gs pos="100000">
                      <a:schemeClr val="bg2"/>
                    </a:gs>
                    <a:gs pos="0">
                      <a:schemeClr val="bg2"/>
                    </a:gs>
                  </a:gsLst>
                  <a:lin ang="5400000" scaled="0"/>
                </a:gradFill>
              </a:defRPr>
            </a:lvl3pPr>
            <a:lvl4pPr marL="466298" indent="0">
              <a:buNone/>
              <a:defRPr sz="2040">
                <a:gradFill>
                  <a:gsLst>
                    <a:gs pos="100000">
                      <a:schemeClr val="bg2"/>
                    </a:gs>
                    <a:gs pos="0">
                      <a:schemeClr val="bg2"/>
                    </a:gs>
                  </a:gsLst>
                  <a:lin ang="5400000" scaled="0"/>
                </a:gradFill>
              </a:defRPr>
            </a:lvl4pPr>
            <a:lvl5pPr marL="707543" indent="0">
              <a:buNone/>
              <a:defRPr sz="2040">
                <a:gradFill>
                  <a:gsLst>
                    <a:gs pos="100000">
                      <a:schemeClr val="bg2"/>
                    </a:gs>
                    <a:gs pos="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1183995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29661" y="233152"/>
            <a:ext cx="11375536" cy="856957"/>
          </a:xfrm>
        </p:spPr>
        <p:txBody>
          <a:bodyPr anchor="t" anchorCtr="0"/>
          <a:lstStyle>
            <a:lvl1pPr>
              <a:defRPr>
                <a:solidFill>
                  <a:schemeClr val="tx1"/>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29661" y="1476621"/>
            <a:ext cx="11375536" cy="2163842"/>
          </a:xfrm>
          <a:prstGeom prst="rect">
            <a:avLst/>
          </a:prstGeom>
        </p:spPr>
        <p:txBody>
          <a:bodyPr anchor="t" anchorCtr="0">
            <a:spAutoFit/>
          </a:bodyPr>
          <a:lstStyle>
            <a:lvl1pPr marL="289818" indent="-289818">
              <a:buFont typeface="Wingdings" pitchFamily="2" charset="2"/>
              <a:buChar char=""/>
              <a:defRPr sz="4080"/>
            </a:lvl1pPr>
            <a:lvl2pPr marL="527824" indent="-238007">
              <a:buFont typeface="Wingdings" pitchFamily="2" charset="2"/>
              <a:buChar char=""/>
              <a:defRPr>
                <a:latin typeface="+mn-lt"/>
              </a:defRPr>
            </a:lvl2pPr>
            <a:lvl3pPr marL="756116" indent="-228292">
              <a:buFont typeface="Wingdings" pitchFamily="2" charset="2"/>
              <a:buChar char=""/>
              <a:tabLst/>
              <a:defRPr>
                <a:latin typeface="+mn-lt"/>
              </a:defRPr>
            </a:lvl3pPr>
            <a:lvl4pPr marL="932597" indent="-176481">
              <a:buFont typeface="Wingdings" pitchFamily="2" charset="2"/>
              <a:buChar char=""/>
              <a:defRPr>
                <a:latin typeface="+mn-lt"/>
              </a:defRPr>
            </a:lvl4pPr>
            <a:lvl5pPr marL="1109078" indent="-176481">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2154310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855008" y="1476623"/>
            <a:ext cx="5180846" cy="2615864"/>
          </a:xfrm>
        </p:spPr>
        <p:txBody>
          <a:bodyPr/>
          <a:lstStyle>
            <a:lvl1pPr marL="0" indent="0">
              <a:spcBef>
                <a:spcPts val="1224"/>
              </a:spcBef>
              <a:buNone/>
              <a:defRPr sz="4080">
                <a:solidFill>
                  <a:schemeClr val="tx1"/>
                </a:solidFill>
                <a:latin typeface="+mj-lt"/>
              </a:defRPr>
            </a:lvl1pPr>
            <a:lvl2pPr marL="0" indent="0">
              <a:buNone/>
              <a:defRPr sz="2040"/>
            </a:lvl2pPr>
            <a:lvl3pPr marL="238007" indent="0">
              <a:buNone/>
              <a:defRPr sz="2040"/>
            </a:lvl3pPr>
            <a:lvl4pPr marL="466298" indent="0">
              <a:buNone/>
              <a:defRPr sz="2040"/>
            </a:lvl4pPr>
            <a:lvl5pPr marL="707543" indent="0">
              <a:buNone/>
              <a:defRPr sz="204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405482" y="1476624"/>
            <a:ext cx="5175986" cy="2655493"/>
          </a:xfrm>
        </p:spPr>
        <p:txBody>
          <a:bodyPr/>
          <a:lstStyle>
            <a:lvl1pPr marL="0" indent="0">
              <a:spcBef>
                <a:spcPts val="1224"/>
              </a:spcBef>
              <a:buNone/>
              <a:defRPr lang="en-US" sz="4080" kern="1200" spc="-71" baseline="0" dirty="0" smtClean="0">
                <a:solidFill>
                  <a:schemeClr val="tx1"/>
                </a:solidFill>
                <a:latin typeface="+mj-lt"/>
                <a:ea typeface="+mn-ea"/>
                <a:cs typeface="+mn-cs"/>
              </a:defRPr>
            </a:lvl1pPr>
            <a:lvl2pPr marL="3238"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250">
                      <a:schemeClr val="bg2"/>
                    </a:gs>
                    <a:gs pos="100000">
                      <a:schemeClr val="bg2"/>
                    </a:gs>
                  </a:gsLst>
                  <a:lin ang="5400000" scaled="0"/>
                </a:gradFill>
                <a:latin typeface="+mn-lt"/>
                <a:ea typeface="+mn-ea"/>
                <a:cs typeface="+mn-cs"/>
              </a:defRPr>
            </a:lvl2pPr>
            <a:lvl3pPr marL="238007"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250">
                      <a:schemeClr val="bg2"/>
                    </a:gs>
                    <a:gs pos="100000">
                      <a:schemeClr val="bg2"/>
                    </a:gs>
                  </a:gsLst>
                  <a:lin ang="5400000" scaled="0"/>
                </a:gradFill>
                <a:latin typeface="+mn-lt"/>
                <a:ea typeface="+mn-ea"/>
                <a:cs typeface="+mn-cs"/>
              </a:defRPr>
            </a:lvl3pPr>
            <a:lvl4pPr marL="469536"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250">
                      <a:schemeClr val="bg2"/>
                    </a:gs>
                    <a:gs pos="100000">
                      <a:schemeClr val="bg2"/>
                    </a:gs>
                  </a:gsLst>
                  <a:lin ang="5400000" scaled="0"/>
                </a:gradFill>
                <a:latin typeface="+mn-lt"/>
                <a:ea typeface="+mn-ea"/>
                <a:cs typeface="+mn-cs"/>
              </a:defRPr>
            </a:lvl4pPr>
            <a:lvl5pPr marL="701067"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a:gradFill>
                  <a:gsLst>
                    <a:gs pos="1250">
                      <a:schemeClr val="bg2"/>
                    </a:gs>
                    <a:gs pos="100000">
                      <a:schemeClr val="bg2"/>
                    </a:gs>
                  </a:gsLst>
                  <a:lin ang="5400000" scaled="0"/>
                </a:gradFill>
                <a:latin typeface="+mn-lt"/>
                <a:ea typeface="+mn-ea"/>
                <a:cs typeface="+mn-cs"/>
              </a:defRPr>
            </a:lvl5pPr>
          </a:lstStyle>
          <a:p>
            <a:pPr marL="0" marR="0" lvl="0"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831520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855008" y="1476624"/>
            <a:ext cx="5180846" cy="2609048"/>
          </a:xfrm>
        </p:spPr>
        <p:txBody>
          <a:bodyPr/>
          <a:lstStyle>
            <a:lvl1pPr marL="0" indent="0">
              <a:spcBef>
                <a:spcPts val="1224"/>
              </a:spcBef>
              <a:buNone/>
              <a:defRPr sz="4080">
                <a:gradFill>
                  <a:gsLst>
                    <a:gs pos="1000">
                      <a:schemeClr val="bg2"/>
                    </a:gs>
                    <a:gs pos="98000">
                      <a:schemeClr val="bg2"/>
                    </a:gs>
                  </a:gsLst>
                  <a:lin ang="5400000" scaled="0"/>
                </a:gradFill>
                <a:latin typeface="+mj-lt"/>
              </a:defRPr>
            </a:lvl1pPr>
            <a:lvl2pPr marL="0" indent="0">
              <a:buNone/>
              <a:defRPr sz="2040">
                <a:gradFill>
                  <a:gsLst>
                    <a:gs pos="1000">
                      <a:schemeClr val="bg2"/>
                    </a:gs>
                    <a:gs pos="98000">
                      <a:schemeClr val="bg2"/>
                    </a:gs>
                  </a:gsLst>
                  <a:lin ang="5400000" scaled="0"/>
                </a:gradFill>
              </a:defRPr>
            </a:lvl2pPr>
            <a:lvl3pPr marL="238007" indent="0">
              <a:buNone/>
              <a:defRPr sz="2040">
                <a:gradFill>
                  <a:gsLst>
                    <a:gs pos="1000">
                      <a:schemeClr val="bg2"/>
                    </a:gs>
                    <a:gs pos="98000">
                      <a:schemeClr val="bg2"/>
                    </a:gs>
                  </a:gsLst>
                  <a:lin ang="5400000" scaled="0"/>
                </a:gradFill>
              </a:defRPr>
            </a:lvl3pPr>
            <a:lvl4pPr marL="466298" indent="0">
              <a:buNone/>
              <a:defRPr sz="2040">
                <a:gradFill>
                  <a:gsLst>
                    <a:gs pos="1000">
                      <a:schemeClr val="bg2"/>
                    </a:gs>
                    <a:gs pos="98000">
                      <a:schemeClr val="bg2"/>
                    </a:gs>
                  </a:gsLst>
                  <a:lin ang="5400000" scaled="0"/>
                </a:gradFill>
              </a:defRPr>
            </a:lvl4pPr>
            <a:lvl5pPr marL="707543" indent="0">
              <a:buNone/>
              <a:defRPr sz="2040">
                <a:gradFill>
                  <a:gsLst>
                    <a:gs pos="1000">
                      <a:schemeClr val="bg2"/>
                    </a:gs>
                    <a:gs pos="98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327217" y="1476624"/>
            <a:ext cx="5254251" cy="2655493"/>
          </a:xfrm>
        </p:spPr>
        <p:txBody>
          <a:bodyPr/>
          <a:lstStyle>
            <a:lvl1pPr marL="0" indent="0">
              <a:spcBef>
                <a:spcPts val="1224"/>
              </a:spcBef>
              <a:buNone/>
              <a:defRPr lang="en-US" sz="4080" kern="1200" spc="-71" baseline="0" dirty="0" smtClean="0">
                <a:gradFill>
                  <a:gsLst>
                    <a:gs pos="1000">
                      <a:schemeClr val="bg2"/>
                    </a:gs>
                    <a:gs pos="98000">
                      <a:schemeClr val="bg2"/>
                    </a:gs>
                  </a:gsLst>
                  <a:lin ang="5400000" scaled="0"/>
                </a:gradFill>
                <a:latin typeface="+mj-lt"/>
                <a:ea typeface="+mn-ea"/>
                <a:cs typeface="+mn-cs"/>
              </a:defRPr>
            </a:lvl1pPr>
            <a:lvl2pPr marL="3238"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000">
                      <a:schemeClr val="bg2"/>
                    </a:gs>
                    <a:gs pos="98000">
                      <a:schemeClr val="bg2"/>
                    </a:gs>
                  </a:gsLst>
                  <a:lin ang="5400000" scaled="0"/>
                </a:gradFill>
                <a:latin typeface="+mn-lt"/>
                <a:ea typeface="+mn-ea"/>
                <a:cs typeface="+mn-cs"/>
              </a:defRPr>
            </a:lvl2pPr>
            <a:lvl3pPr marL="238007"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000">
                      <a:schemeClr val="bg2"/>
                    </a:gs>
                    <a:gs pos="98000">
                      <a:schemeClr val="bg2"/>
                    </a:gs>
                  </a:gsLst>
                  <a:lin ang="5400000" scaled="0"/>
                </a:gradFill>
                <a:latin typeface="+mn-lt"/>
                <a:ea typeface="+mn-ea"/>
                <a:cs typeface="+mn-cs"/>
              </a:defRPr>
            </a:lvl3pPr>
            <a:lvl4pPr marL="469536"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000">
                      <a:schemeClr val="bg2"/>
                    </a:gs>
                    <a:gs pos="98000">
                      <a:schemeClr val="bg2"/>
                    </a:gs>
                  </a:gsLst>
                  <a:lin ang="5400000" scaled="0"/>
                </a:gradFill>
                <a:latin typeface="+mn-lt"/>
                <a:ea typeface="+mn-ea"/>
                <a:cs typeface="+mn-cs"/>
              </a:defRPr>
            </a:lvl4pPr>
            <a:lvl5pPr marL="701067"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a:gradFill>
                  <a:gsLst>
                    <a:gs pos="1000">
                      <a:schemeClr val="bg2"/>
                    </a:gs>
                    <a:gs pos="98000">
                      <a:schemeClr val="bg2"/>
                    </a:gs>
                  </a:gsLst>
                  <a:lin ang="5400000" scaled="0"/>
                </a:gradFill>
                <a:latin typeface="+mn-lt"/>
                <a:ea typeface="+mn-ea"/>
                <a:cs typeface="+mn-cs"/>
              </a:defRPr>
            </a:lvl5pPr>
          </a:lstStyle>
          <a:p>
            <a:pPr marL="0" marR="0" lvl="0"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240953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bwMode="white">
          <a:xfrm>
            <a:off x="-23637" y="0"/>
            <a:ext cx="6106504" cy="699452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itle 1"/>
          <p:cNvSpPr>
            <a:spLocks noGrp="1"/>
          </p:cNvSpPr>
          <p:nvPr>
            <p:ph type="title" hasCustomPrompt="1"/>
          </p:nvPr>
        </p:nvSpPr>
        <p:spPr>
          <a:xfrm>
            <a:off x="421497" y="1146731"/>
            <a:ext cx="5192228" cy="786328"/>
          </a:xfrm>
        </p:spPr>
        <p:txBody>
          <a:bodyPr>
            <a:spAutoFit/>
          </a:bodyPr>
          <a:lstStyle>
            <a:lvl1pPr>
              <a:defRPr sz="4998" baseline="0">
                <a:solidFill>
                  <a:schemeClr val="bg1"/>
                </a:solidFill>
              </a:defRPr>
            </a:lvl1pPr>
          </a:lstStyle>
          <a:p>
            <a:r>
              <a:rPr lang="en-US" dirty="0" smtClean="0"/>
              <a:t>Title of Slide here…</a:t>
            </a:r>
            <a:endParaRPr lang="en-US" dirty="0"/>
          </a:p>
        </p:txBody>
      </p:sp>
      <p:sp>
        <p:nvSpPr>
          <p:cNvPr id="9" name="Text Placeholder 2"/>
          <p:cNvSpPr>
            <a:spLocks noGrp="1"/>
          </p:cNvSpPr>
          <p:nvPr>
            <p:ph type="body" idx="1" hasCustomPrompt="1"/>
          </p:nvPr>
        </p:nvSpPr>
        <p:spPr>
          <a:xfrm>
            <a:off x="421497" y="2098525"/>
            <a:ext cx="5192228" cy="546192"/>
          </a:xfrm>
        </p:spPr>
        <p:txBody>
          <a:bodyPr>
            <a:spAutoFit/>
          </a:bodyPr>
          <a:lstStyle>
            <a:lvl1pPr marL="0" indent="0">
              <a:buNone/>
              <a:defRPr sz="3264">
                <a:solidFill>
                  <a:schemeClr val="bg1"/>
                </a:solidFill>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dirty="0" smtClean="0"/>
              <a:t>Click to edit text…</a:t>
            </a:r>
          </a:p>
        </p:txBody>
      </p:sp>
      <p:sp>
        <p:nvSpPr>
          <p:cNvPr id="11" name="Text Placeholder 2"/>
          <p:cNvSpPr>
            <a:spLocks noGrp="1"/>
          </p:cNvSpPr>
          <p:nvPr>
            <p:ph type="body" idx="10" hasCustomPrompt="1"/>
          </p:nvPr>
        </p:nvSpPr>
        <p:spPr>
          <a:xfrm>
            <a:off x="6616503" y="1707337"/>
            <a:ext cx="5213617" cy="376684"/>
          </a:xfrm>
        </p:spPr>
        <p:txBody>
          <a:bodyPr>
            <a:spAutoFit/>
          </a:bodyPr>
          <a:lstStyle>
            <a:lvl1pPr marL="0" indent="0">
              <a:buNone/>
              <a:defRPr sz="2040" baseline="0">
                <a:solidFill>
                  <a:srgbClr val="5D5D5D"/>
                </a:solidFill>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dirty="0" smtClean="0"/>
              <a:t>Click to edit text…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056" y="6581293"/>
            <a:ext cx="1652074" cy="206231"/>
          </a:xfrm>
          <a:prstGeom prst="rect">
            <a:avLst/>
          </a:prstGeom>
        </p:spPr>
      </p:pic>
    </p:spTree>
    <p:extLst>
      <p:ext uri="{BB962C8B-B14F-4D97-AF65-F5344CB8AC3E}">
        <p14:creationId xmlns:p14="http://schemas.microsoft.com/office/powerpoint/2010/main" val="892047534"/>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6389239" y="2409225"/>
            <a:ext cx="5440958" cy="378481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sp>
        <p:nvSpPr>
          <p:cNvPr id="8" name="Rectangle 7"/>
          <p:cNvSpPr/>
          <p:nvPr userDrawn="1"/>
        </p:nvSpPr>
        <p:spPr>
          <a:xfrm>
            <a:off x="590732" y="2409225"/>
            <a:ext cx="5440958" cy="378481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sp>
        <p:nvSpPr>
          <p:cNvPr id="9" name="Rectangle 8"/>
          <p:cNvSpPr/>
          <p:nvPr userDrawn="1"/>
        </p:nvSpPr>
        <p:spPr>
          <a:xfrm>
            <a:off x="0" y="0"/>
            <a:ext cx="12436475" cy="17641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sp>
        <p:nvSpPr>
          <p:cNvPr id="10" name="Title Placeholder 1"/>
          <p:cNvSpPr>
            <a:spLocks noGrp="1"/>
          </p:cNvSpPr>
          <p:nvPr>
            <p:ph type="title" hasCustomPrompt="1"/>
          </p:nvPr>
        </p:nvSpPr>
        <p:spPr>
          <a:xfrm>
            <a:off x="709310" y="443457"/>
            <a:ext cx="10726460" cy="941711"/>
          </a:xfrm>
          <a:prstGeom prst="rect">
            <a:avLst/>
          </a:prstGeom>
        </p:spPr>
        <p:txBody>
          <a:bodyPr vert="horz" lIns="91440" tIns="45720" rIns="91440" bIns="45720" rtlCol="0" anchor="t" anchorCtr="0">
            <a:spAutoFit/>
          </a:bodyPr>
          <a:lstStyle>
            <a:lvl1pPr>
              <a:defRPr sz="6119">
                <a:solidFill>
                  <a:schemeClr val="bg1"/>
                </a:solidFill>
              </a:defRPr>
            </a:lvl1pPr>
          </a:lstStyle>
          <a:p>
            <a:r>
              <a:rPr lang="en-US" dirty="0" smtClean="0"/>
              <a:t>Slide Title here…</a:t>
            </a:r>
            <a:endParaRPr lang="en-US" dirty="0"/>
          </a:p>
        </p:txBody>
      </p:sp>
      <p:sp>
        <p:nvSpPr>
          <p:cNvPr id="11" name="Text Placeholder 2"/>
          <p:cNvSpPr>
            <a:spLocks noGrp="1"/>
          </p:cNvSpPr>
          <p:nvPr>
            <p:ph type="body" idx="1" hasCustomPrompt="1"/>
          </p:nvPr>
        </p:nvSpPr>
        <p:spPr>
          <a:xfrm>
            <a:off x="823918" y="2622947"/>
            <a:ext cx="4819134" cy="433187"/>
          </a:xfrm>
        </p:spPr>
        <p:txBody>
          <a:bodyPr>
            <a:spAutoFit/>
          </a:bodyPr>
          <a:lstStyle>
            <a:lvl1pPr marL="0" indent="0">
              <a:buNone/>
              <a:defRPr sz="2448" baseline="0">
                <a:solidFill>
                  <a:schemeClr val="tx1"/>
                </a:solidFill>
                <a:latin typeface="Segoe UI Light" panose="020B0502040204020203" pitchFamily="34" charset="0"/>
                <a:cs typeface="Segoe UI Light" panose="020B0502040204020203" pitchFamily="34" charset="0"/>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dirty="0" smtClean="0"/>
              <a:t>Headline 1 here…</a:t>
            </a:r>
          </a:p>
        </p:txBody>
      </p:sp>
      <p:sp>
        <p:nvSpPr>
          <p:cNvPr id="12" name="Text Placeholder 2"/>
          <p:cNvSpPr>
            <a:spLocks noGrp="1"/>
          </p:cNvSpPr>
          <p:nvPr>
            <p:ph type="body" idx="10" hasCustomPrompt="1"/>
          </p:nvPr>
        </p:nvSpPr>
        <p:spPr>
          <a:xfrm>
            <a:off x="6599105" y="2622946"/>
            <a:ext cx="4819134" cy="433187"/>
          </a:xfrm>
        </p:spPr>
        <p:txBody>
          <a:bodyPr>
            <a:spAutoFit/>
          </a:bodyPr>
          <a:lstStyle>
            <a:lvl1pPr marL="0" indent="0">
              <a:buNone/>
              <a:defRPr sz="2448" baseline="0">
                <a:solidFill>
                  <a:schemeClr val="tx1"/>
                </a:solidFill>
                <a:latin typeface="Segoe UI Light" panose="020B0502040204020203" pitchFamily="34" charset="0"/>
                <a:cs typeface="Segoe UI Light" panose="020B0502040204020203" pitchFamily="34" charset="0"/>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dirty="0" smtClean="0"/>
              <a:t>Headline 2 here…</a:t>
            </a:r>
          </a:p>
        </p:txBody>
      </p:sp>
      <p:sp>
        <p:nvSpPr>
          <p:cNvPr id="13" name="Text Placeholder 2"/>
          <p:cNvSpPr>
            <a:spLocks noGrp="1"/>
          </p:cNvSpPr>
          <p:nvPr>
            <p:ph type="body" idx="11" hasCustomPrompt="1"/>
          </p:nvPr>
        </p:nvSpPr>
        <p:spPr>
          <a:xfrm>
            <a:off x="818074" y="3252601"/>
            <a:ext cx="4824978" cy="348433"/>
          </a:xfrm>
        </p:spPr>
        <p:txBody>
          <a:bodyPr>
            <a:spAutoFit/>
          </a:bodyPr>
          <a:lstStyle>
            <a:lvl1pPr marL="0" indent="0">
              <a:buNone/>
              <a:defRPr sz="1836" baseline="0">
                <a:solidFill>
                  <a:srgbClr val="5D5D5D"/>
                </a:solidFill>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dirty="0" smtClean="0"/>
              <a:t>Body copy here…</a:t>
            </a:r>
          </a:p>
        </p:txBody>
      </p:sp>
      <p:sp>
        <p:nvSpPr>
          <p:cNvPr id="14" name="Text Placeholder 2"/>
          <p:cNvSpPr>
            <a:spLocks noGrp="1"/>
          </p:cNvSpPr>
          <p:nvPr>
            <p:ph type="body" idx="12" hasCustomPrompt="1"/>
          </p:nvPr>
        </p:nvSpPr>
        <p:spPr>
          <a:xfrm>
            <a:off x="6606877" y="3252601"/>
            <a:ext cx="4824978" cy="348433"/>
          </a:xfrm>
        </p:spPr>
        <p:txBody>
          <a:bodyPr>
            <a:spAutoFit/>
          </a:bodyPr>
          <a:lstStyle>
            <a:lvl1pPr marL="0" indent="0">
              <a:buNone/>
              <a:defRPr sz="1836" baseline="0">
                <a:solidFill>
                  <a:srgbClr val="5D5D5D"/>
                </a:solidFill>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dirty="0" smtClean="0"/>
              <a:t>Body copy here…</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3011887451"/>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6210465" y="0"/>
            <a:ext cx="6226010" cy="6994525"/>
          </a:xfrm>
          <a:prstGeom prst="rect">
            <a:avLst/>
          </a:prstGeom>
          <a:solidFill>
            <a:srgbClr val="5D5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sp>
        <p:nvSpPr>
          <p:cNvPr id="8" name="Rectangle 7"/>
          <p:cNvSpPr/>
          <p:nvPr userDrawn="1"/>
        </p:nvSpPr>
        <p:spPr>
          <a:xfrm>
            <a:off x="6653514" y="575842"/>
            <a:ext cx="738416" cy="737575"/>
          </a:xfrm>
          <a:prstGeom prst="rect">
            <a:avLst/>
          </a:prstGeom>
          <a:solidFill>
            <a:srgbClr val="F18B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sp>
        <p:nvSpPr>
          <p:cNvPr id="9" name="Title 1"/>
          <p:cNvSpPr>
            <a:spLocks noGrp="1"/>
          </p:cNvSpPr>
          <p:nvPr>
            <p:ph type="title" hasCustomPrompt="1"/>
          </p:nvPr>
        </p:nvSpPr>
        <p:spPr>
          <a:xfrm>
            <a:off x="566365" y="571156"/>
            <a:ext cx="5192228" cy="786328"/>
          </a:xfrm>
        </p:spPr>
        <p:txBody>
          <a:bodyPr>
            <a:spAutoFit/>
          </a:bodyPr>
          <a:lstStyle>
            <a:lvl1pPr>
              <a:defRPr sz="4998">
                <a:solidFill>
                  <a:schemeClr val="tx1"/>
                </a:solidFill>
              </a:defRPr>
            </a:lvl1pPr>
          </a:lstStyle>
          <a:p>
            <a:r>
              <a:rPr lang="en-US" dirty="0" smtClean="0"/>
              <a:t>Title of Slide here…</a:t>
            </a:r>
            <a:endParaRPr lang="en-US" dirty="0"/>
          </a:p>
        </p:txBody>
      </p:sp>
      <p:sp>
        <p:nvSpPr>
          <p:cNvPr id="10" name="Picture Placeholder 3"/>
          <p:cNvSpPr>
            <a:spLocks noGrp="1"/>
          </p:cNvSpPr>
          <p:nvPr>
            <p:ph type="pic" sz="quarter" idx="14" hasCustomPrompt="1"/>
          </p:nvPr>
        </p:nvSpPr>
        <p:spPr>
          <a:xfrm>
            <a:off x="0" y="4868757"/>
            <a:ext cx="6210465" cy="487890"/>
          </a:xfrm>
        </p:spPr>
        <p:txBody>
          <a:bodyPr lIns="182880" anchor="ctr"/>
          <a:lstStyle>
            <a:lvl1pPr marL="0" indent="0" algn="l">
              <a:buNone/>
              <a:defRPr/>
            </a:lvl1pPr>
          </a:lstStyle>
          <a:p>
            <a:r>
              <a:rPr lang="en-US" dirty="0" smtClean="0"/>
              <a:t>	Click to insert photo.</a:t>
            </a:r>
            <a:endParaRPr lang="en-US" dirty="0"/>
          </a:p>
        </p:txBody>
      </p:sp>
      <p:sp>
        <p:nvSpPr>
          <p:cNvPr id="11" name="Text Placeholder 2"/>
          <p:cNvSpPr>
            <a:spLocks noGrp="1"/>
          </p:cNvSpPr>
          <p:nvPr>
            <p:ph type="body" idx="1" hasCustomPrompt="1"/>
          </p:nvPr>
        </p:nvSpPr>
        <p:spPr>
          <a:xfrm>
            <a:off x="605179" y="1722234"/>
            <a:ext cx="5178636" cy="433187"/>
          </a:xfrm>
        </p:spPr>
        <p:txBody>
          <a:bodyPr>
            <a:spAutoFit/>
          </a:bodyPr>
          <a:lstStyle>
            <a:lvl1pPr marL="0" indent="0">
              <a:buNone/>
              <a:defRPr sz="2448">
                <a:solidFill>
                  <a:schemeClr val="tx1"/>
                </a:solidFill>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dirty="0" smtClean="0"/>
              <a:t>Subtitle copy here…</a:t>
            </a:r>
          </a:p>
        </p:txBody>
      </p:sp>
      <p:sp>
        <p:nvSpPr>
          <p:cNvPr id="12" name="Text Placeholder 2"/>
          <p:cNvSpPr>
            <a:spLocks noGrp="1"/>
          </p:cNvSpPr>
          <p:nvPr>
            <p:ph type="body" idx="15" hasCustomPrompt="1"/>
          </p:nvPr>
        </p:nvSpPr>
        <p:spPr>
          <a:xfrm>
            <a:off x="7575345" y="575842"/>
            <a:ext cx="4473651" cy="353469"/>
          </a:xfrm>
        </p:spPr>
        <p:txBody>
          <a:bodyPr>
            <a:spAutoFit/>
          </a:bodyPr>
          <a:lstStyle>
            <a:lvl1pPr marL="0" indent="0">
              <a:buNone/>
              <a:defRPr sz="1836">
                <a:solidFill>
                  <a:srgbClr val="EB3E1B"/>
                </a:solidFill>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r>
              <a:rPr lang="en-US" dirty="0" smtClean="0">
                <a:solidFill>
                  <a:schemeClr val="bg1"/>
                </a:solidFill>
              </a:rPr>
              <a:t>•   </a:t>
            </a:r>
            <a:r>
              <a:rPr lang="en-US" sz="1836" dirty="0" smtClean="0">
                <a:solidFill>
                  <a:schemeClr val="bg1"/>
                </a:solidFill>
              </a:rPr>
              <a:t>Subtitle copy here...</a:t>
            </a:r>
            <a:endParaRPr lang="en-US" sz="1836" dirty="0">
              <a:solidFill>
                <a:schemeClr val="bg1"/>
              </a:solidFill>
            </a:endParaRPr>
          </a:p>
        </p:txBody>
      </p:sp>
      <p:sp>
        <p:nvSpPr>
          <p:cNvPr id="13" name="Freeform 23"/>
          <p:cNvSpPr>
            <a:spLocks noEditPoints="1"/>
          </p:cNvSpPr>
          <p:nvPr userDrawn="1"/>
        </p:nvSpPr>
        <p:spPr bwMode="black">
          <a:xfrm>
            <a:off x="6801845" y="722893"/>
            <a:ext cx="441754" cy="443472"/>
          </a:xfrm>
          <a:custGeom>
            <a:avLst/>
            <a:gdLst>
              <a:gd name="T0" fmla="*/ 108 w 150"/>
              <a:gd name="T1" fmla="*/ 104 h 150"/>
              <a:gd name="T2" fmla="*/ 42 w 150"/>
              <a:gd name="T3" fmla="*/ 104 h 150"/>
              <a:gd name="T4" fmla="*/ 38 w 150"/>
              <a:gd name="T5" fmla="*/ 100 h 150"/>
              <a:gd name="T6" fmla="*/ 38 w 150"/>
              <a:gd name="T7" fmla="*/ 50 h 150"/>
              <a:gd name="T8" fmla="*/ 42 w 150"/>
              <a:gd name="T9" fmla="*/ 46 h 150"/>
              <a:gd name="T10" fmla="*/ 108 w 150"/>
              <a:gd name="T11" fmla="*/ 46 h 150"/>
              <a:gd name="T12" fmla="*/ 112 w 150"/>
              <a:gd name="T13" fmla="*/ 50 h 150"/>
              <a:gd name="T14" fmla="*/ 112 w 150"/>
              <a:gd name="T15" fmla="*/ 100 h 150"/>
              <a:gd name="T16" fmla="*/ 108 w 150"/>
              <a:gd name="T17" fmla="*/ 104 h 150"/>
              <a:gd name="T18" fmla="*/ 45 w 150"/>
              <a:gd name="T19" fmla="*/ 96 h 150"/>
              <a:gd name="T20" fmla="*/ 105 w 150"/>
              <a:gd name="T21" fmla="*/ 96 h 150"/>
              <a:gd name="T22" fmla="*/ 105 w 150"/>
              <a:gd name="T23" fmla="*/ 62 h 150"/>
              <a:gd name="T24" fmla="*/ 77 w 150"/>
              <a:gd name="T25" fmla="*/ 84 h 150"/>
              <a:gd name="T26" fmla="*/ 72 w 150"/>
              <a:gd name="T27" fmla="*/ 84 h 150"/>
              <a:gd name="T28" fmla="*/ 45 w 150"/>
              <a:gd name="T29" fmla="*/ 63 h 150"/>
              <a:gd name="T30" fmla="*/ 45 w 150"/>
              <a:gd name="T31" fmla="*/ 96 h 150"/>
              <a:gd name="T32" fmla="*/ 46 w 150"/>
              <a:gd name="T33" fmla="*/ 54 h 150"/>
              <a:gd name="T34" fmla="*/ 74 w 150"/>
              <a:gd name="T35" fmla="*/ 76 h 150"/>
              <a:gd name="T36" fmla="*/ 103 w 150"/>
              <a:gd name="T37" fmla="*/ 54 h 150"/>
              <a:gd name="T38" fmla="*/ 46 w 150"/>
              <a:gd name="T39" fmla="*/ 54 h 150"/>
              <a:gd name="T40" fmla="*/ 75 w 150"/>
              <a:gd name="T41" fmla="*/ 10 h 150"/>
              <a:gd name="T42" fmla="*/ 10 w 150"/>
              <a:gd name="T43" fmla="*/ 75 h 150"/>
              <a:gd name="T44" fmla="*/ 75 w 150"/>
              <a:gd name="T45" fmla="*/ 140 h 150"/>
              <a:gd name="T46" fmla="*/ 140 w 150"/>
              <a:gd name="T47" fmla="*/ 75 h 150"/>
              <a:gd name="T48" fmla="*/ 75 w 150"/>
              <a:gd name="T49" fmla="*/ 10 h 150"/>
              <a:gd name="T50" fmla="*/ 75 w 150"/>
              <a:gd name="T51" fmla="*/ 0 h 150"/>
              <a:gd name="T52" fmla="*/ 150 w 150"/>
              <a:gd name="T53" fmla="*/ 75 h 150"/>
              <a:gd name="T54" fmla="*/ 75 w 150"/>
              <a:gd name="T55" fmla="*/ 150 h 150"/>
              <a:gd name="T56" fmla="*/ 0 w 150"/>
              <a:gd name="T57" fmla="*/ 75 h 150"/>
              <a:gd name="T58" fmla="*/ 75 w 150"/>
              <a:gd name="T5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0" h="150">
                <a:moveTo>
                  <a:pt x="108" y="104"/>
                </a:moveTo>
                <a:cubicBezTo>
                  <a:pt x="42" y="104"/>
                  <a:pt x="42" y="104"/>
                  <a:pt x="42" y="104"/>
                </a:cubicBezTo>
                <a:cubicBezTo>
                  <a:pt x="39" y="104"/>
                  <a:pt x="38" y="102"/>
                  <a:pt x="38" y="100"/>
                </a:cubicBezTo>
                <a:cubicBezTo>
                  <a:pt x="38" y="50"/>
                  <a:pt x="38" y="50"/>
                  <a:pt x="38" y="50"/>
                </a:cubicBezTo>
                <a:cubicBezTo>
                  <a:pt x="38" y="48"/>
                  <a:pt x="39" y="46"/>
                  <a:pt x="42" y="46"/>
                </a:cubicBezTo>
                <a:cubicBezTo>
                  <a:pt x="108" y="46"/>
                  <a:pt x="108" y="46"/>
                  <a:pt x="108" y="46"/>
                </a:cubicBezTo>
                <a:cubicBezTo>
                  <a:pt x="111" y="46"/>
                  <a:pt x="112" y="48"/>
                  <a:pt x="112" y="50"/>
                </a:cubicBezTo>
                <a:cubicBezTo>
                  <a:pt x="112" y="100"/>
                  <a:pt x="112" y="100"/>
                  <a:pt x="112" y="100"/>
                </a:cubicBezTo>
                <a:cubicBezTo>
                  <a:pt x="112" y="102"/>
                  <a:pt x="111" y="104"/>
                  <a:pt x="108" y="104"/>
                </a:cubicBezTo>
                <a:close/>
                <a:moveTo>
                  <a:pt x="45" y="96"/>
                </a:moveTo>
                <a:cubicBezTo>
                  <a:pt x="105" y="96"/>
                  <a:pt x="105" y="96"/>
                  <a:pt x="105" y="96"/>
                </a:cubicBezTo>
                <a:cubicBezTo>
                  <a:pt x="105" y="62"/>
                  <a:pt x="105" y="62"/>
                  <a:pt x="105" y="62"/>
                </a:cubicBezTo>
                <a:cubicBezTo>
                  <a:pt x="77" y="84"/>
                  <a:pt x="77" y="84"/>
                  <a:pt x="77" y="84"/>
                </a:cubicBezTo>
                <a:cubicBezTo>
                  <a:pt x="75" y="85"/>
                  <a:pt x="73" y="85"/>
                  <a:pt x="72" y="84"/>
                </a:cubicBezTo>
                <a:cubicBezTo>
                  <a:pt x="45" y="63"/>
                  <a:pt x="45" y="63"/>
                  <a:pt x="45" y="63"/>
                </a:cubicBezTo>
                <a:lnTo>
                  <a:pt x="45" y="96"/>
                </a:lnTo>
                <a:close/>
                <a:moveTo>
                  <a:pt x="46" y="54"/>
                </a:moveTo>
                <a:cubicBezTo>
                  <a:pt x="74" y="76"/>
                  <a:pt x="74" y="76"/>
                  <a:pt x="74" y="76"/>
                </a:cubicBezTo>
                <a:cubicBezTo>
                  <a:pt x="103" y="54"/>
                  <a:pt x="103" y="54"/>
                  <a:pt x="103" y="54"/>
                </a:cubicBezTo>
                <a:lnTo>
                  <a:pt x="46" y="54"/>
                </a:lnTo>
                <a:close/>
                <a:moveTo>
                  <a:pt x="75" y="10"/>
                </a:moveTo>
                <a:cubicBezTo>
                  <a:pt x="39" y="10"/>
                  <a:pt x="10" y="39"/>
                  <a:pt x="10" y="75"/>
                </a:cubicBezTo>
                <a:cubicBezTo>
                  <a:pt x="10" y="111"/>
                  <a:pt x="39" y="140"/>
                  <a:pt x="75" y="140"/>
                </a:cubicBezTo>
                <a:cubicBezTo>
                  <a:pt x="111" y="140"/>
                  <a:pt x="140" y="111"/>
                  <a:pt x="140" y="75"/>
                </a:cubicBezTo>
                <a:cubicBezTo>
                  <a:pt x="140" y="39"/>
                  <a:pt x="111" y="10"/>
                  <a:pt x="75" y="10"/>
                </a:cubicBezTo>
                <a:moveTo>
                  <a:pt x="75" y="0"/>
                </a:moveTo>
                <a:cubicBezTo>
                  <a:pt x="116" y="0"/>
                  <a:pt x="150" y="34"/>
                  <a:pt x="150" y="75"/>
                </a:cubicBezTo>
                <a:cubicBezTo>
                  <a:pt x="150" y="116"/>
                  <a:pt x="116" y="150"/>
                  <a:pt x="75" y="150"/>
                </a:cubicBezTo>
                <a:cubicBezTo>
                  <a:pt x="34" y="150"/>
                  <a:pt x="0" y="116"/>
                  <a:pt x="0" y="75"/>
                </a:cubicBezTo>
                <a:cubicBezTo>
                  <a:pt x="0" y="34"/>
                  <a:pt x="34" y="0"/>
                  <a:pt x="75" y="0"/>
                </a:cubicBezTo>
              </a:path>
            </a:pathLst>
          </a:custGeom>
          <a:solidFill>
            <a:schemeClr val="bg1"/>
          </a:solidFill>
          <a:ln>
            <a:noFill/>
          </a:ln>
          <a:extLst/>
        </p:spPr>
        <p:txBody>
          <a:bodyPr vert="horz" wrap="square" lIns="93260" tIns="46630" rIns="93260" bIns="46630" numCol="1" anchor="t" anchorCtr="0" compatLnSpc="1">
            <a:prstTxWarp prst="textNoShape">
              <a:avLst/>
            </a:prstTxWarp>
          </a:bodyPr>
          <a:lstStyle/>
          <a:p>
            <a:pPr defTabSz="932597"/>
            <a:endParaRPr lang="en-US" sz="1836">
              <a:solidFill>
                <a:srgbClr val="EB3C00"/>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115" y="6602396"/>
            <a:ext cx="855566" cy="182688"/>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959011878"/>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p:cNvSpPr/>
          <p:nvPr userDrawn="1"/>
        </p:nvSpPr>
        <p:spPr>
          <a:xfrm>
            <a:off x="0" y="0"/>
            <a:ext cx="12436475" cy="6994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sp>
        <p:nvSpPr>
          <p:cNvPr id="9" name="Title 1"/>
          <p:cNvSpPr>
            <a:spLocks noGrp="1"/>
          </p:cNvSpPr>
          <p:nvPr>
            <p:ph type="title" hasCustomPrompt="1"/>
          </p:nvPr>
        </p:nvSpPr>
        <p:spPr>
          <a:xfrm>
            <a:off x="998319" y="2059242"/>
            <a:ext cx="10443076" cy="1109343"/>
          </a:xfrm>
          <a:prstGeom prst="rect">
            <a:avLst/>
          </a:prstGeom>
        </p:spPr>
        <p:txBody>
          <a:bodyPr anchor="b" anchorCtr="0"/>
          <a:lstStyle>
            <a:lvl1pPr>
              <a:defRPr sz="7343" spc="-153" baseline="0">
                <a:solidFill>
                  <a:schemeClr val="bg1"/>
                </a:solidFill>
              </a:defRPr>
            </a:lvl1pPr>
          </a:lstStyle>
          <a:p>
            <a:r>
              <a:rPr lang="en-US" dirty="0" smtClean="0"/>
              <a:t>Click to edit title style</a:t>
            </a:r>
            <a:endParaRPr lang="en-US" dirty="0"/>
          </a:p>
        </p:txBody>
      </p:sp>
      <p:sp>
        <p:nvSpPr>
          <p:cNvPr id="10" name="Text Placeholder 4"/>
          <p:cNvSpPr>
            <a:spLocks noGrp="1"/>
          </p:cNvSpPr>
          <p:nvPr>
            <p:ph type="body" sz="quarter" idx="12" hasCustomPrompt="1"/>
          </p:nvPr>
        </p:nvSpPr>
        <p:spPr>
          <a:xfrm>
            <a:off x="998319" y="3494024"/>
            <a:ext cx="10443076" cy="508524"/>
          </a:xfrm>
          <a:prstGeom prst="rect">
            <a:avLst/>
          </a:prstGeom>
        </p:spPr>
        <p:txBody>
          <a:bodyPr>
            <a:noAutofit/>
          </a:bodyPr>
          <a:lstStyle>
            <a:lvl1pPr marL="0" indent="0">
              <a:spcBef>
                <a:spcPts val="0"/>
              </a:spcBef>
              <a:buNone/>
              <a:defRPr spc="-71" baseline="0">
                <a:solidFill>
                  <a:schemeClr val="bg1"/>
                </a:solidFill>
                <a:latin typeface="+mj-lt"/>
              </a:defRPr>
            </a:lvl1pPr>
          </a:lstStyle>
          <a:p>
            <a:pPr lvl="0"/>
            <a:r>
              <a:rPr lang="en-US" dirty="0" smtClean="0"/>
              <a:t>Subtitle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115" y="6602396"/>
            <a:ext cx="855566" cy="182688"/>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056" y="6581293"/>
            <a:ext cx="1652074" cy="206231"/>
          </a:xfrm>
          <a:prstGeom prst="rect">
            <a:avLst/>
          </a:prstGeom>
        </p:spPr>
      </p:pic>
    </p:spTree>
    <p:extLst>
      <p:ext uri="{BB962C8B-B14F-4D97-AF65-F5344CB8AC3E}">
        <p14:creationId xmlns:p14="http://schemas.microsoft.com/office/powerpoint/2010/main" val="1497278491"/>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2"/>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998319" y="2059242"/>
            <a:ext cx="10443076" cy="1109343"/>
          </a:xfrm>
          <a:prstGeom prst="rect">
            <a:avLst/>
          </a:prstGeom>
        </p:spPr>
        <p:txBody>
          <a:bodyPr anchor="b" anchorCtr="0"/>
          <a:lstStyle>
            <a:lvl1pPr>
              <a:defRPr sz="7343" spc="-153" baseline="0">
                <a:solidFill>
                  <a:schemeClr val="bg1"/>
                </a:solidFill>
              </a:defRPr>
            </a:lvl1pPr>
          </a:lstStyle>
          <a:p>
            <a:r>
              <a:rPr lang="en-US" dirty="0" smtClean="0"/>
              <a:t>Click to edit title style</a:t>
            </a:r>
            <a:endParaRPr lang="en-US" dirty="0"/>
          </a:p>
        </p:txBody>
      </p:sp>
      <p:sp>
        <p:nvSpPr>
          <p:cNvPr id="11" name="Text Placeholder 4"/>
          <p:cNvSpPr>
            <a:spLocks noGrp="1"/>
          </p:cNvSpPr>
          <p:nvPr>
            <p:ph type="body" sz="quarter" idx="12" hasCustomPrompt="1"/>
          </p:nvPr>
        </p:nvSpPr>
        <p:spPr>
          <a:xfrm>
            <a:off x="998319" y="3494024"/>
            <a:ext cx="10443076" cy="508524"/>
          </a:xfrm>
          <a:prstGeom prst="rect">
            <a:avLst/>
          </a:prstGeom>
        </p:spPr>
        <p:txBody>
          <a:bodyPr>
            <a:noAutofit/>
          </a:bodyPr>
          <a:lstStyle>
            <a:lvl1pPr marL="0" indent="0">
              <a:spcBef>
                <a:spcPts val="0"/>
              </a:spcBef>
              <a:buNone/>
              <a:defRPr spc="-71" baseline="0">
                <a:solidFill>
                  <a:schemeClr val="bg1"/>
                </a:solidFill>
                <a:latin typeface="+mj-lt"/>
              </a:defRPr>
            </a:lvl1pPr>
          </a:lstStyle>
          <a:p>
            <a:pPr lvl="0"/>
            <a:r>
              <a:rPr lang="en-US" dirty="0" smtClean="0"/>
              <a:t>Subtitle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115" y="6602396"/>
            <a:ext cx="855566" cy="182688"/>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056" y="6581293"/>
            <a:ext cx="1652074" cy="206231"/>
          </a:xfrm>
          <a:prstGeom prst="rect">
            <a:avLst/>
          </a:prstGeom>
        </p:spPr>
      </p:pic>
    </p:spTree>
    <p:extLst>
      <p:ext uri="{BB962C8B-B14F-4D97-AF65-F5344CB8AC3E}">
        <p14:creationId xmlns:p14="http://schemas.microsoft.com/office/powerpoint/2010/main" val="38260642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E6E6E6"/>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998319" y="2151538"/>
            <a:ext cx="10443076" cy="1111219"/>
          </a:xfrm>
          <a:prstGeom prst="rect">
            <a:avLst/>
          </a:prstGeom>
        </p:spPr>
        <p:txBody>
          <a:bodyPr anchor="t" anchorCtr="0"/>
          <a:lstStyle>
            <a:lvl1pPr>
              <a:defRPr sz="7343" spc="-153" baseline="0">
                <a:solidFill>
                  <a:srgbClr val="5D5D5D"/>
                </a:solidFill>
              </a:defRPr>
            </a:lvl1pPr>
          </a:lstStyle>
          <a:p>
            <a:r>
              <a:rPr lang="en-US" dirty="0" smtClean="0"/>
              <a:t>Click to edit title style</a:t>
            </a:r>
            <a:endParaRPr lang="en-US" dirty="0"/>
          </a:p>
        </p:txBody>
      </p:sp>
      <p:sp>
        <p:nvSpPr>
          <p:cNvPr id="8" name="Text Placeholder 4"/>
          <p:cNvSpPr>
            <a:spLocks noGrp="1"/>
          </p:cNvSpPr>
          <p:nvPr>
            <p:ph type="body" sz="quarter" idx="12" hasCustomPrompt="1"/>
          </p:nvPr>
        </p:nvSpPr>
        <p:spPr>
          <a:xfrm>
            <a:off x="998319" y="3494024"/>
            <a:ext cx="10443076" cy="487890"/>
          </a:xfrm>
          <a:prstGeom prst="rect">
            <a:avLst/>
          </a:prstGeom>
        </p:spPr>
        <p:txBody>
          <a:bodyPr>
            <a:spAutoFit/>
          </a:bodyPr>
          <a:lstStyle>
            <a:lvl1pPr marL="0" indent="0">
              <a:spcBef>
                <a:spcPts val="0"/>
              </a:spcBef>
              <a:buNone/>
              <a:defRPr spc="-71" baseline="0">
                <a:solidFill>
                  <a:srgbClr val="5D5D5D"/>
                </a:solidFill>
                <a:latin typeface="+mj-lt"/>
              </a:defRPr>
            </a:lvl1pPr>
          </a:lstStyle>
          <a:p>
            <a:pPr lvl="0"/>
            <a:r>
              <a:rPr lang="en-US" dirty="0" smtClean="0"/>
              <a:t>Subtitle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910091955"/>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998319" y="2151538"/>
            <a:ext cx="10443076" cy="1111219"/>
          </a:xfrm>
          <a:prstGeom prst="rect">
            <a:avLst/>
          </a:prstGeom>
        </p:spPr>
        <p:txBody>
          <a:bodyPr anchor="t" anchorCtr="0"/>
          <a:lstStyle>
            <a:lvl1pPr>
              <a:defRPr sz="7343" spc="-153" baseline="0">
                <a:solidFill>
                  <a:schemeClr val="bg2"/>
                </a:solidFill>
              </a:defRPr>
            </a:lvl1pPr>
          </a:lstStyle>
          <a:p>
            <a:r>
              <a:rPr lang="en-US" dirty="0" smtClean="0"/>
              <a:t>Click to edit title style</a:t>
            </a:r>
            <a:endParaRPr lang="en-US" dirty="0"/>
          </a:p>
        </p:txBody>
      </p:sp>
      <p:sp>
        <p:nvSpPr>
          <p:cNvPr id="6" name="Text Placeholder 4"/>
          <p:cNvSpPr>
            <a:spLocks noGrp="1"/>
          </p:cNvSpPr>
          <p:nvPr>
            <p:ph type="body" sz="quarter" idx="12" hasCustomPrompt="1"/>
          </p:nvPr>
        </p:nvSpPr>
        <p:spPr>
          <a:xfrm>
            <a:off x="998319" y="3494024"/>
            <a:ext cx="10443076" cy="508524"/>
          </a:xfrm>
          <a:prstGeom prst="rect">
            <a:avLst/>
          </a:prstGeom>
        </p:spPr>
        <p:txBody>
          <a:bodyPr>
            <a:noAutofit/>
          </a:bodyPr>
          <a:lstStyle>
            <a:lvl1pPr marL="0" indent="0">
              <a:spcBef>
                <a:spcPts val="0"/>
              </a:spcBef>
              <a:buNone/>
              <a:defRPr spc="-71" baseline="0">
                <a:solidFill>
                  <a:schemeClr val="bg2"/>
                </a:solidFill>
                <a:latin typeface="+mj-lt"/>
              </a:defRPr>
            </a:lvl1pPr>
          </a:lstStyle>
          <a:p>
            <a:pPr lvl="0"/>
            <a:r>
              <a:rPr lang="en-US" dirty="0" smtClean="0"/>
              <a:t>Subtitle</a:t>
            </a:r>
            <a:endParaRPr lang="en-US" dirty="0"/>
          </a:p>
        </p:txBody>
      </p:sp>
    </p:spTree>
    <p:extLst>
      <p:ext uri="{BB962C8B-B14F-4D97-AF65-F5344CB8AC3E}">
        <p14:creationId xmlns:p14="http://schemas.microsoft.com/office/powerpoint/2010/main" val="3390866515"/>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998319" y="2151538"/>
            <a:ext cx="10443076" cy="1111219"/>
          </a:xfrm>
          <a:prstGeom prst="rect">
            <a:avLst/>
          </a:prstGeom>
        </p:spPr>
        <p:txBody>
          <a:bodyPr anchor="t" anchorCtr="0"/>
          <a:lstStyle>
            <a:lvl1pPr>
              <a:defRPr sz="7343" spc="-153" baseline="0">
                <a:solidFill>
                  <a:schemeClr val="bg1"/>
                </a:solidFill>
              </a:defRPr>
            </a:lvl1pPr>
          </a:lstStyle>
          <a:p>
            <a:r>
              <a:rPr lang="en-US" dirty="0" smtClean="0"/>
              <a:t>Click to edit title style</a:t>
            </a:r>
            <a:endParaRPr lang="en-US" dirty="0"/>
          </a:p>
        </p:txBody>
      </p:sp>
      <p:sp>
        <p:nvSpPr>
          <p:cNvPr id="11" name="Text Placeholder 4"/>
          <p:cNvSpPr>
            <a:spLocks noGrp="1"/>
          </p:cNvSpPr>
          <p:nvPr>
            <p:ph type="body" sz="quarter" idx="12" hasCustomPrompt="1"/>
          </p:nvPr>
        </p:nvSpPr>
        <p:spPr>
          <a:xfrm>
            <a:off x="998319" y="3494024"/>
            <a:ext cx="10443076" cy="487890"/>
          </a:xfrm>
          <a:prstGeom prst="rect">
            <a:avLst/>
          </a:prstGeom>
        </p:spPr>
        <p:txBody>
          <a:bodyPr>
            <a:spAutoFit/>
          </a:bodyPr>
          <a:lstStyle>
            <a:lvl1pPr marL="0" indent="0">
              <a:spcBef>
                <a:spcPts val="0"/>
              </a:spcBef>
              <a:buNone/>
              <a:defRPr spc="-71" baseline="0">
                <a:solidFill>
                  <a:schemeClr val="bg1"/>
                </a:solidFill>
                <a:latin typeface="+mj-lt"/>
              </a:defRPr>
            </a:lvl1pPr>
          </a:lstStyle>
          <a:p>
            <a:pPr lvl="0"/>
            <a:r>
              <a:rPr lang="en-US" dirty="0" smtClean="0"/>
              <a:t>Subtitle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115" y="6602396"/>
            <a:ext cx="855566" cy="182688"/>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056" y="6581293"/>
            <a:ext cx="1652074" cy="206231"/>
          </a:xfrm>
          <a:prstGeom prst="rect">
            <a:avLst/>
          </a:prstGeom>
        </p:spPr>
      </p:pic>
    </p:spTree>
    <p:extLst>
      <p:ext uri="{BB962C8B-B14F-4D97-AF65-F5344CB8AC3E}">
        <p14:creationId xmlns:p14="http://schemas.microsoft.com/office/powerpoint/2010/main" val="2939760173"/>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115" y="6602396"/>
            <a:ext cx="855566" cy="182688"/>
          </a:xfrm>
          <a:prstGeom prst="rect">
            <a:avLst/>
          </a:prstGeom>
        </p:spPr>
      </p:pic>
      <p:sp>
        <p:nvSpPr>
          <p:cNvPr id="7" name="Title 1"/>
          <p:cNvSpPr>
            <a:spLocks noGrp="1"/>
          </p:cNvSpPr>
          <p:nvPr>
            <p:ph type="title" hasCustomPrompt="1"/>
          </p:nvPr>
        </p:nvSpPr>
        <p:spPr>
          <a:xfrm>
            <a:off x="998319" y="2151538"/>
            <a:ext cx="10443076" cy="1111219"/>
          </a:xfrm>
          <a:prstGeom prst="rect">
            <a:avLst/>
          </a:prstGeom>
        </p:spPr>
        <p:txBody>
          <a:bodyPr anchor="t" anchorCtr="0"/>
          <a:lstStyle>
            <a:lvl1pPr>
              <a:defRPr sz="7343" spc="-153" baseline="0">
                <a:solidFill>
                  <a:schemeClr val="bg1"/>
                </a:solidFill>
              </a:defRPr>
            </a:lvl1pPr>
          </a:lstStyle>
          <a:p>
            <a:r>
              <a:rPr lang="en-US" dirty="0" smtClean="0"/>
              <a:t>Click to edit title style</a:t>
            </a:r>
            <a:endParaRPr lang="en-US" dirty="0"/>
          </a:p>
        </p:txBody>
      </p:sp>
      <p:sp>
        <p:nvSpPr>
          <p:cNvPr id="10" name="Text Placeholder 4"/>
          <p:cNvSpPr>
            <a:spLocks noGrp="1"/>
          </p:cNvSpPr>
          <p:nvPr>
            <p:ph type="body" sz="quarter" idx="12" hasCustomPrompt="1"/>
          </p:nvPr>
        </p:nvSpPr>
        <p:spPr>
          <a:xfrm>
            <a:off x="998319" y="3494024"/>
            <a:ext cx="10443076" cy="487890"/>
          </a:xfrm>
          <a:prstGeom prst="rect">
            <a:avLst/>
          </a:prstGeom>
        </p:spPr>
        <p:txBody>
          <a:bodyPr>
            <a:spAutoFit/>
          </a:bodyPr>
          <a:lstStyle>
            <a:lvl1pPr marL="0" indent="0">
              <a:spcBef>
                <a:spcPts val="0"/>
              </a:spcBef>
              <a:buNone/>
              <a:defRPr spc="-71" baseline="0">
                <a:solidFill>
                  <a:schemeClr val="bg1"/>
                </a:solidFill>
                <a:latin typeface="+mj-lt"/>
              </a:defRPr>
            </a:lvl1pPr>
          </a:lstStyle>
          <a:p>
            <a:pPr lvl="0"/>
            <a:r>
              <a:rPr lang="en-US" dirty="0" smtClean="0"/>
              <a:t>Subtitle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056" y="6581293"/>
            <a:ext cx="1652074" cy="206231"/>
          </a:xfrm>
          <a:prstGeom prst="rect">
            <a:avLst/>
          </a:prstGeom>
        </p:spPr>
      </p:pic>
    </p:spTree>
    <p:extLst>
      <p:ext uri="{BB962C8B-B14F-4D97-AF65-F5344CB8AC3E}">
        <p14:creationId xmlns:p14="http://schemas.microsoft.com/office/powerpoint/2010/main" val="1652685766"/>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115" y="6602396"/>
            <a:ext cx="855566" cy="182688"/>
          </a:xfrm>
          <a:prstGeom prst="rect">
            <a:avLst/>
          </a:prstGeom>
        </p:spPr>
      </p:pic>
      <p:sp>
        <p:nvSpPr>
          <p:cNvPr id="9" name="Title 1"/>
          <p:cNvSpPr>
            <a:spLocks noGrp="1"/>
          </p:cNvSpPr>
          <p:nvPr>
            <p:ph type="title" hasCustomPrompt="1"/>
          </p:nvPr>
        </p:nvSpPr>
        <p:spPr>
          <a:xfrm>
            <a:off x="998319" y="2151538"/>
            <a:ext cx="10443076" cy="1111219"/>
          </a:xfrm>
          <a:prstGeom prst="rect">
            <a:avLst/>
          </a:prstGeom>
        </p:spPr>
        <p:txBody>
          <a:bodyPr anchor="t" anchorCtr="0"/>
          <a:lstStyle>
            <a:lvl1pPr>
              <a:defRPr sz="7343" spc="-153" baseline="0">
                <a:solidFill>
                  <a:schemeClr val="bg1"/>
                </a:solidFill>
              </a:defRPr>
            </a:lvl1pPr>
          </a:lstStyle>
          <a:p>
            <a:r>
              <a:rPr lang="en-US" dirty="0" smtClean="0"/>
              <a:t>Click to edit title style</a:t>
            </a:r>
            <a:endParaRPr lang="en-US" dirty="0"/>
          </a:p>
        </p:txBody>
      </p:sp>
      <p:sp>
        <p:nvSpPr>
          <p:cNvPr id="10" name="Text Placeholder 4"/>
          <p:cNvSpPr>
            <a:spLocks noGrp="1"/>
          </p:cNvSpPr>
          <p:nvPr>
            <p:ph type="body" sz="quarter" idx="12" hasCustomPrompt="1"/>
          </p:nvPr>
        </p:nvSpPr>
        <p:spPr>
          <a:xfrm>
            <a:off x="998319" y="3494024"/>
            <a:ext cx="10443076" cy="487890"/>
          </a:xfrm>
          <a:prstGeom prst="rect">
            <a:avLst/>
          </a:prstGeom>
        </p:spPr>
        <p:txBody>
          <a:bodyPr>
            <a:spAutoFit/>
          </a:bodyPr>
          <a:lstStyle>
            <a:lvl1pPr marL="0" indent="0">
              <a:spcBef>
                <a:spcPts val="0"/>
              </a:spcBef>
              <a:buNone/>
              <a:defRPr spc="-71" baseline="0">
                <a:solidFill>
                  <a:schemeClr val="bg1"/>
                </a:solidFill>
                <a:latin typeface="+mj-lt"/>
              </a:defRPr>
            </a:lvl1pPr>
          </a:lstStyle>
          <a:p>
            <a:pPr lvl="0"/>
            <a:r>
              <a:rPr lang="en-US" dirty="0" smtClean="0"/>
              <a:t>Subtitle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056" y="6581293"/>
            <a:ext cx="1652074" cy="206231"/>
          </a:xfrm>
          <a:prstGeom prst="rect">
            <a:avLst/>
          </a:prstGeom>
        </p:spPr>
      </p:pic>
    </p:spTree>
    <p:extLst>
      <p:ext uri="{BB962C8B-B14F-4D97-AF65-F5344CB8AC3E}">
        <p14:creationId xmlns:p14="http://schemas.microsoft.com/office/powerpoint/2010/main" val="3427364588"/>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Vertical Title and Text">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115" y="6602396"/>
            <a:ext cx="855566" cy="182688"/>
          </a:xfrm>
          <a:prstGeom prst="rect">
            <a:avLst/>
          </a:prstGeom>
        </p:spPr>
      </p:pic>
      <p:sp>
        <p:nvSpPr>
          <p:cNvPr id="9" name="Title 1"/>
          <p:cNvSpPr>
            <a:spLocks noGrp="1"/>
          </p:cNvSpPr>
          <p:nvPr>
            <p:ph type="title" hasCustomPrompt="1"/>
          </p:nvPr>
        </p:nvSpPr>
        <p:spPr>
          <a:xfrm>
            <a:off x="998319" y="2151538"/>
            <a:ext cx="10443076" cy="1111219"/>
          </a:xfrm>
          <a:prstGeom prst="rect">
            <a:avLst/>
          </a:prstGeom>
        </p:spPr>
        <p:txBody>
          <a:bodyPr anchor="t" anchorCtr="0"/>
          <a:lstStyle>
            <a:lvl1pPr>
              <a:defRPr sz="7343" spc="-153" baseline="0">
                <a:solidFill>
                  <a:schemeClr val="bg1"/>
                </a:solidFill>
              </a:defRPr>
            </a:lvl1pPr>
          </a:lstStyle>
          <a:p>
            <a:r>
              <a:rPr lang="en-US" dirty="0" smtClean="0"/>
              <a:t>Click to edit title style</a:t>
            </a:r>
            <a:endParaRPr lang="en-US" dirty="0"/>
          </a:p>
        </p:txBody>
      </p:sp>
      <p:sp>
        <p:nvSpPr>
          <p:cNvPr id="10" name="Text Placeholder 4"/>
          <p:cNvSpPr>
            <a:spLocks noGrp="1"/>
          </p:cNvSpPr>
          <p:nvPr>
            <p:ph type="body" sz="quarter" idx="12" hasCustomPrompt="1"/>
          </p:nvPr>
        </p:nvSpPr>
        <p:spPr>
          <a:xfrm>
            <a:off x="998319" y="3494024"/>
            <a:ext cx="10443076" cy="487890"/>
          </a:xfrm>
          <a:prstGeom prst="rect">
            <a:avLst/>
          </a:prstGeom>
        </p:spPr>
        <p:txBody>
          <a:bodyPr>
            <a:spAutoFit/>
          </a:bodyPr>
          <a:lstStyle>
            <a:lvl1pPr marL="0" indent="0">
              <a:spcBef>
                <a:spcPts val="0"/>
              </a:spcBef>
              <a:buNone/>
              <a:defRPr spc="-71" baseline="0">
                <a:solidFill>
                  <a:schemeClr val="bg1"/>
                </a:solidFill>
                <a:latin typeface="+mj-lt"/>
              </a:defRPr>
            </a:lvl1pPr>
          </a:lstStyle>
          <a:p>
            <a:pPr lvl="0"/>
            <a:r>
              <a:rPr lang="en-US" dirty="0" smtClean="0"/>
              <a:t>Subtitle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056" y="6581293"/>
            <a:ext cx="1652074" cy="206231"/>
          </a:xfrm>
          <a:prstGeom prst="rect">
            <a:avLst/>
          </a:prstGeom>
        </p:spPr>
      </p:pic>
    </p:spTree>
    <p:extLst>
      <p:ext uri="{BB962C8B-B14F-4D97-AF65-F5344CB8AC3E}">
        <p14:creationId xmlns:p14="http://schemas.microsoft.com/office/powerpoint/2010/main" val="41985374"/>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31140" y="1476624"/>
            <a:ext cx="5542487" cy="1224224"/>
          </a:xfrm>
          <a:prstGeom prst="rect">
            <a:avLst/>
          </a:prstGeom>
        </p:spPr>
        <p:txBody>
          <a:bodyPr>
            <a:spAutoFit/>
          </a:bodyPr>
          <a:lstStyle>
            <a:lvl1pPr marL="0" indent="0">
              <a:buNone/>
              <a:defRPr sz="4080" b="0" cap="none" baseline="0">
                <a:solidFill>
                  <a:schemeClr val="tx1"/>
                </a:solidFill>
                <a:latin typeface="+mj-lt"/>
              </a:defRPr>
            </a:lvl1pPr>
            <a:lvl2pPr marL="621622" indent="0">
              <a:buNone/>
              <a:defRPr sz="2754" b="1"/>
            </a:lvl2pPr>
            <a:lvl3pPr marL="1243245" indent="0">
              <a:buNone/>
              <a:defRPr sz="2448" b="1"/>
            </a:lvl3pPr>
            <a:lvl4pPr marL="1864867" indent="0">
              <a:buNone/>
              <a:defRPr sz="2142" b="1"/>
            </a:lvl4pPr>
            <a:lvl5pPr marL="2486489" indent="0">
              <a:buNone/>
              <a:defRPr sz="2142" b="1"/>
            </a:lvl5pPr>
            <a:lvl6pPr marL="3108112" indent="0">
              <a:buNone/>
              <a:defRPr sz="2142" b="1"/>
            </a:lvl6pPr>
            <a:lvl7pPr marL="3729734" indent="0">
              <a:buNone/>
              <a:defRPr sz="2142" b="1"/>
            </a:lvl7pPr>
            <a:lvl8pPr marL="4351355" indent="0">
              <a:buNone/>
              <a:defRPr sz="2142" b="1"/>
            </a:lvl8pPr>
            <a:lvl9pPr marL="4972978" indent="0">
              <a:buNone/>
              <a:defRPr sz="2142" b="1"/>
            </a:lvl9pPr>
          </a:lstStyle>
          <a:p>
            <a:pPr lvl="0"/>
            <a:r>
              <a:rPr lang="en-US" dirty="0" smtClean="0"/>
              <a:t>Click to edit Master text styles.</a:t>
            </a:r>
          </a:p>
        </p:txBody>
      </p:sp>
      <p:sp>
        <p:nvSpPr>
          <p:cNvPr id="4" name="Content Placeholder 5"/>
          <p:cNvSpPr>
            <a:spLocks noGrp="1"/>
          </p:cNvSpPr>
          <p:nvPr>
            <p:ph sz="quarter" idx="13"/>
          </p:nvPr>
        </p:nvSpPr>
        <p:spPr>
          <a:xfrm>
            <a:off x="531141" y="2789432"/>
            <a:ext cx="5553332" cy="376684"/>
          </a:xfrm>
          <a:prstGeom prst="rect">
            <a:avLst/>
          </a:prstGeom>
        </p:spPr>
        <p:txBody>
          <a:bodyPr>
            <a:spAutoFit/>
          </a:bodyPr>
          <a:lstStyle>
            <a:lvl1pPr marL="0" indent="0">
              <a:spcBef>
                <a:spcPts val="1224"/>
              </a:spcBef>
              <a:buFont typeface="Arial" pitchFamily="34" charset="0"/>
              <a:buNone/>
              <a:defRPr lang="en-US" sz="2040" kern="1200" spc="0" dirty="0" smtClean="0">
                <a:gradFill>
                  <a:gsLst>
                    <a:gs pos="100000">
                      <a:schemeClr val="bg2"/>
                    </a:gs>
                    <a:gs pos="0">
                      <a:schemeClr val="bg2"/>
                    </a:gs>
                  </a:gsLst>
                  <a:lin ang="5400000" scaled="0"/>
                </a:gradFill>
                <a:latin typeface="+mn-lt"/>
                <a:ea typeface="+mn-ea"/>
                <a:cs typeface="Segoe UI" pitchFamily="34" charset="0"/>
              </a:defRPr>
            </a:lvl1pPr>
            <a:lvl2pPr marL="932433" indent="-388514">
              <a:defRPr lang="en-US" sz="2142" kern="1200" dirty="0" smtClean="0">
                <a:solidFill>
                  <a:schemeClr val="bg2">
                    <a:lumMod val="50000"/>
                  </a:schemeClr>
                </a:solidFill>
                <a:latin typeface="+mn-lt"/>
                <a:ea typeface="+mn-ea"/>
                <a:cs typeface="Arial" pitchFamily="34" charset="0"/>
              </a:defRPr>
            </a:lvl2pPr>
            <a:lvl3pPr marL="932433" indent="-233108">
              <a:defRPr lang="en-US" sz="1938" kern="1200" dirty="0" smtClean="0">
                <a:solidFill>
                  <a:schemeClr val="bg2">
                    <a:lumMod val="50000"/>
                  </a:schemeClr>
                </a:solidFill>
                <a:latin typeface="+mn-lt"/>
                <a:ea typeface="+mn-ea"/>
                <a:cs typeface="Arial" pitchFamily="34" charset="0"/>
              </a:defRPr>
            </a:lvl3pPr>
            <a:lvl4pPr marL="1243245" indent="-233108">
              <a:defRPr lang="en-US" sz="1632" kern="1200" dirty="0" smtClean="0">
                <a:solidFill>
                  <a:schemeClr val="bg2">
                    <a:lumMod val="50000"/>
                  </a:schemeClr>
                </a:solidFill>
                <a:latin typeface="+mn-lt"/>
                <a:ea typeface="+mn-ea"/>
                <a:cs typeface="Arial" pitchFamily="34" charset="0"/>
              </a:defRPr>
            </a:lvl4pPr>
            <a:lvl5pPr marL="1476353" indent="-233108">
              <a:defRPr lang="en-US" sz="1632" kern="1200" dirty="0">
                <a:solidFill>
                  <a:schemeClr val="bg2">
                    <a:lumMod val="50000"/>
                  </a:schemeClr>
                </a:solidFill>
                <a:latin typeface="+mn-lt"/>
                <a:ea typeface="+mn-ea"/>
                <a:cs typeface="Arial" pitchFamily="34" charset="0"/>
              </a:defRPr>
            </a:lvl5pPr>
            <a:lvl6pPr>
              <a:defRPr sz="2142"/>
            </a:lvl6pPr>
            <a:lvl7pPr>
              <a:defRPr sz="2142"/>
            </a:lvl7pPr>
            <a:lvl8pPr>
              <a:defRPr sz="2142"/>
            </a:lvl8pPr>
            <a:lvl9pPr>
              <a:defRPr sz="2142"/>
            </a:lvl9pPr>
          </a:lstStyle>
          <a:p>
            <a:pPr lvl="0"/>
            <a:r>
              <a:rPr lang="en-US" smtClean="0"/>
              <a:t>Click to edit Master text styles</a:t>
            </a:r>
          </a:p>
        </p:txBody>
      </p:sp>
      <p:sp>
        <p:nvSpPr>
          <p:cNvPr id="5" name="Picture Placeholder 3"/>
          <p:cNvSpPr>
            <a:spLocks noGrp="1"/>
          </p:cNvSpPr>
          <p:nvPr>
            <p:ph type="pic" sz="quarter" idx="14" hasCustomPrompt="1"/>
          </p:nvPr>
        </p:nvSpPr>
        <p:spPr>
          <a:xfrm>
            <a:off x="6333210" y="3253317"/>
            <a:ext cx="6100026" cy="487890"/>
          </a:xfrm>
        </p:spPr>
        <p:txBody>
          <a:bodyPr lIns="182880" anchor="ctr"/>
          <a:lstStyle>
            <a:lvl1pPr marL="0" indent="0" algn="l">
              <a:buNone/>
              <a:defRPr/>
            </a:lvl1pPr>
          </a:lstStyle>
          <a:p>
            <a:r>
              <a:rPr lang="en-US" dirty="0" smtClean="0"/>
              <a:t>Click to insert photo.</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1592665040"/>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Picture Placeholder 3"/>
          <p:cNvSpPr>
            <a:spLocks noGrp="1"/>
          </p:cNvSpPr>
          <p:nvPr>
            <p:ph type="pic" sz="quarter" idx="14" hasCustomPrompt="1"/>
          </p:nvPr>
        </p:nvSpPr>
        <p:spPr>
          <a:xfrm>
            <a:off x="0" y="2972767"/>
            <a:ext cx="12436475" cy="1011687"/>
          </a:xfrm>
        </p:spPr>
        <p:txBody>
          <a:bodyPr lIns="182880" anchor="ctr"/>
          <a:lstStyle>
            <a:lvl1pPr marL="0" indent="0" algn="l">
              <a:buNone/>
              <a:defRPr/>
            </a:lvl1pPr>
          </a:lstStyle>
          <a:p>
            <a:r>
              <a:rPr lang="en-US" dirty="0" smtClean="0"/>
              <a:t>	Click to insert photo.</a:t>
            </a:r>
          </a:p>
          <a:p>
            <a:r>
              <a:rPr lang="en-US" dirty="0" smtClean="0"/>
              <a:t>	(layer sent to back)</a:t>
            </a:r>
            <a:endParaRPr lang="en-US" dirty="0"/>
          </a:p>
        </p:txBody>
      </p:sp>
      <p:sp>
        <p:nvSpPr>
          <p:cNvPr id="4" name="Title 1"/>
          <p:cNvSpPr>
            <a:spLocks noGrp="1"/>
          </p:cNvSpPr>
          <p:nvPr>
            <p:ph type="title" hasCustomPrompt="1"/>
          </p:nvPr>
        </p:nvSpPr>
        <p:spPr>
          <a:xfrm>
            <a:off x="414989" y="478905"/>
            <a:ext cx="5310778" cy="1866936"/>
          </a:xfrm>
          <a:solidFill>
            <a:srgbClr val="EB3E1B">
              <a:alpha val="80000"/>
            </a:srgbClr>
          </a:solidFill>
          <a:ln>
            <a:noFill/>
          </a:ln>
        </p:spPr>
        <p:txBody>
          <a:bodyPr>
            <a:noAutofit/>
          </a:bodyPr>
          <a:lstStyle>
            <a:lvl1pPr>
              <a:defRPr sz="4896" baseline="0">
                <a:solidFill>
                  <a:schemeClr val="bg1"/>
                </a:solidFill>
              </a:defRPr>
            </a:lvl1pPr>
          </a:lstStyle>
          <a:p>
            <a:r>
              <a:rPr lang="en-US" dirty="0" smtClean="0"/>
              <a:t> Title of Slide here…</a:t>
            </a:r>
            <a:endParaRPr lang="en-US" dirty="0"/>
          </a:p>
        </p:txBody>
      </p:sp>
      <p:sp>
        <p:nvSpPr>
          <p:cNvPr id="5" name="Text Placeholder 2"/>
          <p:cNvSpPr>
            <a:spLocks noGrp="1"/>
          </p:cNvSpPr>
          <p:nvPr>
            <p:ph type="body" idx="1" hasCustomPrompt="1"/>
          </p:nvPr>
        </p:nvSpPr>
        <p:spPr>
          <a:xfrm>
            <a:off x="414989" y="2345841"/>
            <a:ext cx="5310778" cy="3766492"/>
          </a:xfrm>
          <a:solidFill>
            <a:srgbClr val="EB3E1B">
              <a:alpha val="80000"/>
            </a:srgbClr>
          </a:solidFill>
          <a:ln>
            <a:noFill/>
          </a:ln>
        </p:spPr>
        <p:txBody>
          <a:bodyPr>
            <a:noAutofit/>
          </a:bodyPr>
          <a:lstStyle>
            <a:lvl1pPr marL="0" indent="0">
              <a:buNone/>
              <a:defRPr sz="2448" baseline="0">
                <a:solidFill>
                  <a:schemeClr val="bg1"/>
                </a:solidFill>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dirty="0" smtClean="0"/>
              <a:t>   Click to edit text</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3271942040"/>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cSld name="1_Blank">
    <p:bg>
      <p:bgPr>
        <a:solidFill>
          <a:schemeClr val="accent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55008" y="6482889"/>
            <a:ext cx="2798207" cy="372394"/>
          </a:xfrm>
          <a:prstGeom prst="rect">
            <a:avLst/>
          </a:prstGeom>
        </p:spPr>
        <p:txBody>
          <a:bodyPr/>
          <a:lstStyle/>
          <a:p>
            <a:pPr defTabSz="932597"/>
            <a:fld id="{E22491F9-F3FF-4C03-8751-4D117BFF996F}" type="datetimeFigureOut">
              <a:rPr lang="en-US" smtClean="0">
                <a:solidFill>
                  <a:srgbClr val="EB3C00"/>
                </a:solidFill>
              </a:rPr>
              <a:pPr defTabSz="932597"/>
              <a:t>10/28/2014</a:t>
            </a:fld>
            <a:endParaRPr lang="en-US">
              <a:solidFill>
                <a:srgbClr val="EB3C00"/>
              </a:solidFill>
            </a:endParaRPr>
          </a:p>
        </p:txBody>
      </p:sp>
      <p:sp>
        <p:nvSpPr>
          <p:cNvPr id="3" name="Footer Placeholder 2"/>
          <p:cNvSpPr>
            <a:spLocks noGrp="1"/>
          </p:cNvSpPr>
          <p:nvPr>
            <p:ph type="ftr" sz="quarter" idx="11"/>
          </p:nvPr>
        </p:nvSpPr>
        <p:spPr>
          <a:xfrm>
            <a:off x="4119583" y="6482889"/>
            <a:ext cx="4197310" cy="372394"/>
          </a:xfrm>
          <a:prstGeom prst="rect">
            <a:avLst/>
          </a:prstGeom>
        </p:spPr>
        <p:txBody>
          <a:bodyPr/>
          <a:lstStyle/>
          <a:p>
            <a:pPr defTabSz="932597"/>
            <a:endParaRPr lang="en-US">
              <a:solidFill>
                <a:srgbClr val="EB3C00"/>
              </a:solidFill>
            </a:endParaRPr>
          </a:p>
        </p:txBody>
      </p:sp>
      <p:sp>
        <p:nvSpPr>
          <p:cNvPr id="4" name="Slide Number Placeholder 3"/>
          <p:cNvSpPr>
            <a:spLocks noGrp="1"/>
          </p:cNvSpPr>
          <p:nvPr>
            <p:ph type="sldNum" sz="quarter" idx="12"/>
          </p:nvPr>
        </p:nvSpPr>
        <p:spPr>
          <a:xfrm>
            <a:off x="8783260" y="6482889"/>
            <a:ext cx="2798207" cy="372394"/>
          </a:xfrm>
          <a:prstGeom prst="rect">
            <a:avLst/>
          </a:prstGeom>
        </p:spPr>
        <p:txBody>
          <a:bodyPr/>
          <a:lstStyle/>
          <a:p>
            <a:pPr defTabSz="932597"/>
            <a:fld id="{F4B6A5BD-745E-4019-9289-0F74100B0369}" type="slidenum">
              <a:rPr lang="en-US" smtClean="0">
                <a:solidFill>
                  <a:srgbClr val="EB3C00"/>
                </a:solidFill>
              </a:rPr>
              <a:pPr defTabSz="932597"/>
              <a:t>‹#›</a:t>
            </a:fld>
            <a:endParaRPr lang="en-US">
              <a:solidFill>
                <a:srgbClr val="EB3C00"/>
              </a:solidFill>
            </a:endParaRPr>
          </a:p>
        </p:txBody>
      </p:sp>
    </p:spTree>
    <p:extLst>
      <p:ext uri="{BB962C8B-B14F-4D97-AF65-F5344CB8AC3E}">
        <p14:creationId xmlns:p14="http://schemas.microsoft.com/office/powerpoint/2010/main" val="62325775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1850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34" Type="http://schemas.openxmlformats.org/officeDocument/2006/relationships/theme" Target="../theme/theme2.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36" Type="http://schemas.openxmlformats.org/officeDocument/2006/relationships/image" Target="../media/image2.png"/><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slideLayout" Target="../slideLayouts/slideLayout84.xml"/><Relationship Id="rId3" Type="http://schemas.openxmlformats.org/officeDocument/2006/relationships/slideLayout" Target="../slideLayouts/slideLayout69.xml"/><Relationship Id="rId21" Type="http://schemas.openxmlformats.org/officeDocument/2006/relationships/slideLayout" Target="../slideLayouts/slideLayout87.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slideLayout" Target="../slideLayouts/slideLayout86.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23" Type="http://schemas.openxmlformats.org/officeDocument/2006/relationships/theme" Target="../theme/theme3.xml"/><Relationship Id="rId10" Type="http://schemas.openxmlformats.org/officeDocument/2006/relationships/slideLayout" Target="../slideLayouts/slideLayout76.xml"/><Relationship Id="rId19" Type="http://schemas.openxmlformats.org/officeDocument/2006/relationships/slideLayout" Target="../slideLayouts/slideLayout85.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 Id="rId22" Type="http://schemas.openxmlformats.org/officeDocument/2006/relationships/slideLayout" Target="../slideLayouts/slideLayout88.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theme" Target="../theme/theme4.xml"/><Relationship Id="rId1" Type="http://schemas.openxmlformats.org/officeDocument/2006/relationships/slideLayout" Target="../slideLayouts/slideLayout89.xml"/><Relationship Id="rId5" Type="http://schemas.openxmlformats.org/officeDocument/2006/relationships/image" Target="../media/image20.emf"/><Relationship Id="rId4" Type="http://schemas.openxmlformats.org/officeDocument/2006/relationships/image" Target="../media/image19.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35"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283" r:id="rId26"/>
    <p:sldLayoutId id="2147484282" r:id="rId27"/>
    <p:sldLayoutId id="2147484093" r:id="rId28"/>
    <p:sldLayoutId id="2147484127" r:id="rId29"/>
    <p:sldLayoutId id="2147484128" r:id="rId30"/>
    <p:sldLayoutId id="2147484129" r:id="rId31"/>
    <p:sldLayoutId id="2147484203" r:id="rId32"/>
    <p:sldLayoutId id="2147484272" r:id="rId3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35"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3213221353"/>
      </p:ext>
    </p:extLst>
  </p:cSld>
  <p:clrMap bg1="dk1" tx1="lt1" bg2="dk2" tx2="lt2" accent1="accent1" accent2="accent2" accent3="accent3" accent4="accent4" accent5="accent5" accent6="accent6" hlink="hlink" folHlink="folHlink"/>
  <p:sldLayoutIdLst>
    <p:sldLayoutId id="2147484287" r:id="rId1"/>
    <p:sldLayoutId id="2147484288" r:id="rId2"/>
    <p:sldLayoutId id="2147484289" r:id="rId3"/>
    <p:sldLayoutId id="2147484290" r:id="rId4"/>
    <p:sldLayoutId id="2147484291" r:id="rId5"/>
    <p:sldLayoutId id="2147484292" r:id="rId6"/>
    <p:sldLayoutId id="2147484293" r:id="rId7"/>
    <p:sldLayoutId id="2147484294" r:id="rId8"/>
    <p:sldLayoutId id="2147484295" r:id="rId9"/>
    <p:sldLayoutId id="2147484296" r:id="rId10"/>
    <p:sldLayoutId id="2147484297" r:id="rId11"/>
    <p:sldLayoutId id="2147484298" r:id="rId12"/>
    <p:sldLayoutId id="2147484299" r:id="rId13"/>
    <p:sldLayoutId id="2147484300" r:id="rId14"/>
    <p:sldLayoutId id="2147484301" r:id="rId15"/>
    <p:sldLayoutId id="2147484302" r:id="rId16"/>
    <p:sldLayoutId id="2147484303" r:id="rId17"/>
    <p:sldLayoutId id="2147484304" r:id="rId18"/>
    <p:sldLayoutId id="2147484305" r:id="rId19"/>
    <p:sldLayoutId id="2147484306" r:id="rId20"/>
    <p:sldLayoutId id="2147484307" r:id="rId21"/>
    <p:sldLayoutId id="2147484308" r:id="rId22"/>
    <p:sldLayoutId id="2147484309" r:id="rId23"/>
    <p:sldLayoutId id="2147484310" r:id="rId24"/>
    <p:sldLayoutId id="2147484311" r:id="rId25"/>
    <p:sldLayoutId id="2147484312" r:id="rId26"/>
    <p:sldLayoutId id="2147484313" r:id="rId27"/>
    <p:sldLayoutId id="2147484314" r:id="rId28"/>
    <p:sldLayoutId id="2147484315" r:id="rId29"/>
    <p:sldLayoutId id="2147484316" r:id="rId30"/>
    <p:sldLayoutId id="2147484317" r:id="rId31"/>
    <p:sldLayoutId id="2147484318" r:id="rId32"/>
    <p:sldLayoutId id="2147484319" r:id="rId3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55008" y="619890"/>
            <a:ext cx="10726460" cy="856957"/>
          </a:xfrm>
          <a:prstGeom prst="rect">
            <a:avLst/>
          </a:prstGeom>
        </p:spPr>
        <p:txBody>
          <a:bodyPr vert="horz" lIns="91440" tIns="45720" rIns="9144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855008" y="1861969"/>
            <a:ext cx="10726460" cy="1994334"/>
          </a:xfrm>
          <a:prstGeom prst="rect">
            <a:avLst/>
          </a:prstGeom>
        </p:spPr>
        <p:txBody>
          <a:bodyPr vert="horz" lIns="91440" tIns="45720" rIns="91440" bIns="4572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62807942"/>
      </p:ext>
    </p:extLst>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 id="2147484332" r:id="rId12"/>
    <p:sldLayoutId id="2147484333" r:id="rId13"/>
    <p:sldLayoutId id="2147484334" r:id="rId14"/>
    <p:sldLayoutId id="2147484335" r:id="rId15"/>
    <p:sldLayoutId id="2147484336" r:id="rId16"/>
    <p:sldLayoutId id="2147484337" r:id="rId17"/>
    <p:sldLayoutId id="2147484338" r:id="rId18"/>
    <p:sldLayoutId id="2147484339" r:id="rId19"/>
    <p:sldLayoutId id="2147484340" r:id="rId20"/>
    <p:sldLayoutId id="2147484341" r:id="rId21"/>
    <p:sldLayoutId id="2147484342" r:id="rId22"/>
  </p:sldLayoutIdLst>
  <p:timing>
    <p:tnLst>
      <p:par>
        <p:cTn id="1" dur="indefinite" restart="never" nodeType="tmRoot"/>
      </p:par>
    </p:tnLst>
  </p:timing>
  <p:txStyles>
    <p:titleStyle>
      <a:lvl1pPr algn="l" defTabSz="932597" rtl="0" eaLnBrk="1" latinLnBrk="0" hangingPunct="1">
        <a:lnSpc>
          <a:spcPct val="90000"/>
        </a:lnSpc>
        <a:spcBef>
          <a:spcPct val="0"/>
        </a:spcBef>
        <a:buNone/>
        <a:defRPr sz="5507" kern="1200">
          <a:solidFill>
            <a:schemeClr val="tx1"/>
          </a:solidFill>
          <a:latin typeface="Segoe UI Light" panose="020B0502040204020203" pitchFamily="34" charset="0"/>
          <a:ea typeface="+mj-ea"/>
          <a:cs typeface="Segoe UI Light" panose="020B0502040204020203" pitchFamily="34" charset="0"/>
        </a:defRPr>
      </a:lvl1pPr>
    </p:titleStyle>
    <p:bodyStyle>
      <a:lvl1pPr marL="233149" indent="-233149" algn="l" defTabSz="932597" rtl="0" eaLnBrk="1" latinLnBrk="0" hangingPunct="1">
        <a:lnSpc>
          <a:spcPct val="90000"/>
        </a:lnSpc>
        <a:spcBef>
          <a:spcPts val="1020"/>
        </a:spcBef>
        <a:buFont typeface="Arial" panose="020B0604020202020204" pitchFamily="34" charset="0"/>
        <a:buChar char="•"/>
        <a:defRPr sz="2856" kern="1200">
          <a:solidFill>
            <a:schemeClr val="bg2"/>
          </a:solidFill>
          <a:latin typeface="Segoe UI Light" panose="020B0502040204020203" pitchFamily="34" charset="0"/>
          <a:ea typeface="+mn-ea"/>
          <a:cs typeface="Segoe UI Light" panose="020B0502040204020203" pitchFamily="34" charset="0"/>
        </a:defRPr>
      </a:lvl1pPr>
      <a:lvl2pPr marL="699447" indent="-233149" algn="l" defTabSz="932597" rtl="0" eaLnBrk="1" latinLnBrk="0" hangingPunct="1">
        <a:lnSpc>
          <a:spcPct val="90000"/>
        </a:lnSpc>
        <a:spcBef>
          <a:spcPts val="510"/>
        </a:spcBef>
        <a:buFont typeface="Arial" panose="020B0604020202020204" pitchFamily="34" charset="0"/>
        <a:buChar char="•"/>
        <a:defRPr sz="2448" kern="1200">
          <a:solidFill>
            <a:schemeClr val="bg2"/>
          </a:solidFill>
          <a:latin typeface="Segoe UI Light" panose="020B0502040204020203" pitchFamily="34" charset="0"/>
          <a:ea typeface="+mn-ea"/>
          <a:cs typeface="Segoe UI Light" panose="020B0502040204020203" pitchFamily="34" charset="0"/>
        </a:defRPr>
      </a:lvl2pPr>
      <a:lvl3pPr marL="1165746" indent="-233149" algn="l" defTabSz="932597" rtl="0" eaLnBrk="1" latinLnBrk="0" hangingPunct="1">
        <a:lnSpc>
          <a:spcPct val="90000"/>
        </a:lnSpc>
        <a:spcBef>
          <a:spcPts val="510"/>
        </a:spcBef>
        <a:buFont typeface="Arial" panose="020B0604020202020204" pitchFamily="34" charset="0"/>
        <a:buChar char="•"/>
        <a:defRPr sz="2448" kern="1200">
          <a:solidFill>
            <a:schemeClr val="bg2"/>
          </a:solidFill>
          <a:latin typeface="Segoe UI Light" panose="020B0502040204020203" pitchFamily="34" charset="0"/>
          <a:ea typeface="+mn-ea"/>
          <a:cs typeface="Segoe UI Light" panose="020B0502040204020203" pitchFamily="34" charset="0"/>
        </a:defRPr>
      </a:lvl3pPr>
      <a:lvl4pPr marL="1632044" indent="-233149" algn="l" defTabSz="932597" rtl="0" eaLnBrk="1" latinLnBrk="0" hangingPunct="1">
        <a:lnSpc>
          <a:spcPct val="90000"/>
        </a:lnSpc>
        <a:spcBef>
          <a:spcPts val="510"/>
        </a:spcBef>
        <a:buFont typeface="Arial" panose="020B0604020202020204" pitchFamily="34" charset="0"/>
        <a:buChar char="•"/>
        <a:defRPr sz="2040" kern="1200">
          <a:solidFill>
            <a:schemeClr val="bg2"/>
          </a:solidFill>
          <a:latin typeface="Segoe UI Light" panose="020B0502040204020203" pitchFamily="34" charset="0"/>
          <a:ea typeface="+mn-ea"/>
          <a:cs typeface="Segoe UI Light" panose="020B0502040204020203" pitchFamily="34" charset="0"/>
        </a:defRPr>
      </a:lvl4pPr>
      <a:lvl5pPr marL="2098342" indent="-233149" algn="l" defTabSz="932597" rtl="0" eaLnBrk="1" latinLnBrk="0" hangingPunct="1">
        <a:lnSpc>
          <a:spcPct val="90000"/>
        </a:lnSpc>
        <a:spcBef>
          <a:spcPts val="510"/>
        </a:spcBef>
        <a:buFont typeface="Arial" panose="020B0604020202020204" pitchFamily="34" charset="0"/>
        <a:buChar char="•"/>
        <a:defRPr sz="2040" kern="1200">
          <a:solidFill>
            <a:schemeClr val="bg2"/>
          </a:solidFill>
          <a:latin typeface="Segoe UI Light" panose="020B0502040204020203" pitchFamily="34" charset="0"/>
          <a:ea typeface="+mn-ea"/>
          <a:cs typeface="Segoe UI Light" panose="020B0502040204020203" pitchFamily="34" charset="0"/>
        </a:defRPr>
      </a:lvl5pPr>
      <a:lvl6pPr marL="2564641"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6pPr>
      <a:lvl7pPr marL="3030939"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7pPr>
      <a:lvl8pPr marL="3497237"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8pPr>
      <a:lvl9pPr marL="3963535"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9pPr>
    </p:bodyStyle>
    <p:otherStyle>
      <a:defPPr>
        <a:defRPr lang="en-US"/>
      </a:defPPr>
      <a:lvl1pPr marL="0" algn="l" defTabSz="932597" rtl="0" eaLnBrk="1" latinLnBrk="0" hangingPunct="1">
        <a:defRPr sz="1836" kern="1200">
          <a:solidFill>
            <a:schemeClr val="tx1"/>
          </a:solidFill>
          <a:latin typeface="+mn-lt"/>
          <a:ea typeface="+mn-ea"/>
          <a:cs typeface="+mn-cs"/>
        </a:defRPr>
      </a:lvl1pPr>
      <a:lvl2pPr marL="466298" algn="l" defTabSz="932597" rtl="0" eaLnBrk="1" latinLnBrk="0" hangingPunct="1">
        <a:defRPr sz="1836" kern="1200">
          <a:solidFill>
            <a:schemeClr val="tx1"/>
          </a:solidFill>
          <a:latin typeface="+mn-lt"/>
          <a:ea typeface="+mn-ea"/>
          <a:cs typeface="+mn-cs"/>
        </a:defRPr>
      </a:lvl2pPr>
      <a:lvl3pPr marL="932597" algn="l" defTabSz="932597" rtl="0" eaLnBrk="1" latinLnBrk="0" hangingPunct="1">
        <a:defRPr sz="1836" kern="1200">
          <a:solidFill>
            <a:schemeClr val="tx1"/>
          </a:solidFill>
          <a:latin typeface="+mn-lt"/>
          <a:ea typeface="+mn-ea"/>
          <a:cs typeface="+mn-cs"/>
        </a:defRPr>
      </a:lvl3pPr>
      <a:lvl4pPr marL="1398895" algn="l" defTabSz="932597" rtl="0" eaLnBrk="1" latinLnBrk="0" hangingPunct="1">
        <a:defRPr sz="1836" kern="1200">
          <a:solidFill>
            <a:schemeClr val="tx1"/>
          </a:solidFill>
          <a:latin typeface="+mn-lt"/>
          <a:ea typeface="+mn-ea"/>
          <a:cs typeface="+mn-cs"/>
        </a:defRPr>
      </a:lvl4pPr>
      <a:lvl5pPr marL="1865193" algn="l" defTabSz="932597" rtl="0" eaLnBrk="1" latinLnBrk="0" hangingPunct="1">
        <a:defRPr sz="1836" kern="1200">
          <a:solidFill>
            <a:schemeClr val="tx1"/>
          </a:solidFill>
          <a:latin typeface="+mn-lt"/>
          <a:ea typeface="+mn-ea"/>
          <a:cs typeface="+mn-cs"/>
        </a:defRPr>
      </a:lvl5pPr>
      <a:lvl6pPr marL="2331491" algn="l" defTabSz="932597" rtl="0" eaLnBrk="1" latinLnBrk="0" hangingPunct="1">
        <a:defRPr sz="1836" kern="1200">
          <a:solidFill>
            <a:schemeClr val="tx1"/>
          </a:solidFill>
          <a:latin typeface="+mn-lt"/>
          <a:ea typeface="+mn-ea"/>
          <a:cs typeface="+mn-cs"/>
        </a:defRPr>
      </a:lvl6pPr>
      <a:lvl7pPr marL="2797790" algn="l" defTabSz="932597" rtl="0" eaLnBrk="1" latinLnBrk="0" hangingPunct="1">
        <a:defRPr sz="1836" kern="1200">
          <a:solidFill>
            <a:schemeClr val="tx1"/>
          </a:solidFill>
          <a:latin typeface="+mn-lt"/>
          <a:ea typeface="+mn-ea"/>
          <a:cs typeface="+mn-cs"/>
        </a:defRPr>
      </a:lvl7pPr>
      <a:lvl8pPr marL="3264088" algn="l" defTabSz="932597" rtl="0" eaLnBrk="1" latinLnBrk="0" hangingPunct="1">
        <a:defRPr sz="1836" kern="1200">
          <a:solidFill>
            <a:schemeClr val="tx1"/>
          </a:solidFill>
          <a:latin typeface="+mn-lt"/>
          <a:ea typeface="+mn-ea"/>
          <a:cs typeface="+mn-cs"/>
        </a:defRPr>
      </a:lvl8pPr>
      <a:lvl9pPr marL="3730386" algn="l" defTabSz="932597" rtl="0" eaLnBrk="1" latinLnBrk="0" hangingPunct="1">
        <a:defRPr sz="183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54758" y="-172114"/>
            <a:ext cx="12731040" cy="7400905"/>
          </a:xfrm>
          <a:prstGeom prst="rect">
            <a:avLst/>
          </a:prstGeom>
          <a:solidFill>
            <a:srgbClr val="001F4F"/>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11414"/>
            <a:endParaRPr lang="en-US" sz="2407">
              <a:solidFill>
                <a:prstClr val="white"/>
              </a:solidFill>
            </a:endParaRPr>
          </a:p>
        </p:txBody>
      </p:sp>
      <p:sp>
        <p:nvSpPr>
          <p:cNvPr id="4" name="Date Placeholder 3"/>
          <p:cNvSpPr>
            <a:spLocks noGrp="1"/>
          </p:cNvSpPr>
          <p:nvPr>
            <p:ph type="dt" sz="half" idx="2"/>
          </p:nvPr>
        </p:nvSpPr>
        <p:spPr>
          <a:xfrm>
            <a:off x="621825" y="6482889"/>
            <a:ext cx="2901844" cy="372394"/>
          </a:xfrm>
          <a:prstGeom prst="rect">
            <a:avLst/>
          </a:prstGeom>
        </p:spPr>
        <p:txBody>
          <a:bodyPr vert="horz" lIns="91440" tIns="45720" rIns="91440" bIns="45720" rtlCol="0" anchor="ctr"/>
          <a:lstStyle>
            <a:lvl1pPr algn="l">
              <a:defRPr sz="1605">
                <a:solidFill>
                  <a:schemeClr val="tx1">
                    <a:tint val="75000"/>
                  </a:schemeClr>
                </a:solidFill>
              </a:defRPr>
            </a:lvl1pPr>
          </a:lstStyle>
          <a:p>
            <a:pPr defTabSz="611414"/>
            <a:fld id="{0280B491-3E23-DC4C-A0B2-901C165EDCCB}" type="datetimeFigureOut">
              <a:rPr lang="en-US" smtClean="0">
                <a:solidFill>
                  <a:prstClr val="black">
                    <a:tint val="75000"/>
                  </a:prstClr>
                </a:solidFill>
              </a:rPr>
              <a:pPr defTabSz="611414"/>
              <a:t>10/28/2014</a:t>
            </a:fld>
            <a:endParaRPr lang="en-US">
              <a:solidFill>
                <a:prstClr val="black">
                  <a:tint val="75000"/>
                </a:prstClr>
              </a:solidFill>
            </a:endParaRPr>
          </a:p>
        </p:txBody>
      </p:sp>
      <p:sp>
        <p:nvSpPr>
          <p:cNvPr id="5" name="Footer Placeholder 4"/>
          <p:cNvSpPr>
            <a:spLocks noGrp="1"/>
          </p:cNvSpPr>
          <p:nvPr>
            <p:ph type="ftr" sz="quarter" idx="3"/>
          </p:nvPr>
        </p:nvSpPr>
        <p:spPr>
          <a:xfrm>
            <a:off x="4249130" y="6482889"/>
            <a:ext cx="3938217" cy="372394"/>
          </a:xfrm>
          <a:prstGeom prst="rect">
            <a:avLst/>
          </a:prstGeom>
        </p:spPr>
        <p:txBody>
          <a:bodyPr vert="horz" lIns="91440" tIns="45720" rIns="91440" bIns="45720" rtlCol="0" anchor="ctr"/>
          <a:lstStyle>
            <a:lvl1pPr algn="ctr">
              <a:defRPr sz="1605">
                <a:solidFill>
                  <a:schemeClr val="tx1">
                    <a:tint val="75000"/>
                  </a:schemeClr>
                </a:solidFill>
              </a:defRPr>
            </a:lvl1pPr>
          </a:lstStyle>
          <a:p>
            <a:pPr defTabSz="611414"/>
            <a:endParaRPr lang="en-US">
              <a:solidFill>
                <a:prstClr val="black">
                  <a:tint val="75000"/>
                </a:prstClr>
              </a:solidFill>
            </a:endParaRPr>
          </a:p>
        </p:txBody>
      </p:sp>
      <p:sp>
        <p:nvSpPr>
          <p:cNvPr id="6" name="Slide Number Placeholder 5"/>
          <p:cNvSpPr>
            <a:spLocks noGrp="1"/>
          </p:cNvSpPr>
          <p:nvPr>
            <p:ph type="sldNum" sz="quarter" idx="4"/>
          </p:nvPr>
        </p:nvSpPr>
        <p:spPr>
          <a:xfrm>
            <a:off x="8912807" y="6482889"/>
            <a:ext cx="2901844" cy="372394"/>
          </a:xfrm>
          <a:prstGeom prst="rect">
            <a:avLst/>
          </a:prstGeom>
        </p:spPr>
        <p:txBody>
          <a:bodyPr vert="horz" lIns="91440" tIns="45720" rIns="91440" bIns="45720" rtlCol="0" anchor="ctr"/>
          <a:lstStyle>
            <a:lvl1pPr algn="r">
              <a:defRPr sz="1605">
                <a:solidFill>
                  <a:schemeClr val="tx1">
                    <a:tint val="75000"/>
                  </a:schemeClr>
                </a:solidFill>
              </a:defRPr>
            </a:lvl1pPr>
          </a:lstStyle>
          <a:p>
            <a:pPr defTabSz="611414"/>
            <a:fld id="{B04D8D1D-51D4-BC43-A5C4-C5A2B58F21B3}" type="slidenum">
              <a:rPr lang="en-US" smtClean="0">
                <a:solidFill>
                  <a:prstClr val="black">
                    <a:tint val="75000"/>
                  </a:prstClr>
                </a:solidFill>
              </a:rPr>
              <a:pPr defTabSz="611414"/>
              <a:t>‹#›</a:t>
            </a:fld>
            <a:endParaRPr lang="en-US">
              <a:solidFill>
                <a:prstClr val="black">
                  <a:tint val="75000"/>
                </a:prstClr>
              </a:solidFill>
            </a:endParaRPr>
          </a:p>
        </p:txBody>
      </p:sp>
      <p:pic>
        <p:nvPicPr>
          <p:cNvPr id="9" name="Picture 8" descr="LyncTEE_BA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4759" y="5564200"/>
            <a:ext cx="12731040" cy="1664592"/>
          </a:xfrm>
          <a:prstGeom prst="rect">
            <a:avLst/>
          </a:prstGeom>
        </p:spPr>
      </p:pic>
      <p:pic>
        <p:nvPicPr>
          <p:cNvPr id="10" name="Picture 9"/>
          <p:cNvPicPr>
            <a:picLocks noChangeAspect="1"/>
          </p:cNvPicPr>
          <p:nvPr userDrawn="1"/>
        </p:nvPicPr>
        <p:blipFill>
          <a:blip r:embed="rId4"/>
          <a:stretch>
            <a:fillRect/>
          </a:stretch>
        </p:blipFill>
        <p:spPr>
          <a:xfrm>
            <a:off x="10851582" y="2418487"/>
            <a:ext cx="1732360" cy="3155425"/>
          </a:xfrm>
          <a:prstGeom prst="rect">
            <a:avLst/>
          </a:prstGeom>
        </p:spPr>
      </p:pic>
      <p:pic>
        <p:nvPicPr>
          <p:cNvPr id="13" name="Picture 12"/>
          <p:cNvPicPr>
            <a:picLocks noChangeAspect="1"/>
          </p:cNvPicPr>
          <p:nvPr userDrawn="1"/>
        </p:nvPicPr>
        <p:blipFill>
          <a:blip r:embed="rId5"/>
          <a:stretch>
            <a:fillRect/>
          </a:stretch>
        </p:blipFill>
        <p:spPr>
          <a:xfrm>
            <a:off x="9652239" y="3365787"/>
            <a:ext cx="1199344" cy="2198413"/>
          </a:xfrm>
          <a:prstGeom prst="rect">
            <a:avLst/>
          </a:prstGeom>
        </p:spPr>
      </p:pic>
    </p:spTree>
    <p:extLst>
      <p:ext uri="{BB962C8B-B14F-4D97-AF65-F5344CB8AC3E}">
        <p14:creationId xmlns:p14="http://schemas.microsoft.com/office/powerpoint/2010/main" val="2110525052"/>
      </p:ext>
    </p:extLst>
  </p:cSld>
  <p:clrMap bg1="lt1" tx1="dk1" bg2="lt2" tx2="dk2" accent1="accent1" accent2="accent2" accent3="accent3" accent4="accent4" accent5="accent5" accent6="accent6" hlink="hlink" folHlink="folHlink"/>
  <p:sldLayoutIdLst>
    <p:sldLayoutId id="2147484344" r:id="rId1"/>
  </p:sldLayoutIdLst>
  <p:txStyles>
    <p:titleStyle>
      <a:lvl1pPr algn="ctr" defTabSz="611414" rtl="0" eaLnBrk="1" latinLnBrk="0" hangingPunct="1">
        <a:spcBef>
          <a:spcPct val="0"/>
        </a:spcBef>
        <a:buNone/>
        <a:defRPr sz="5884" kern="1200">
          <a:solidFill>
            <a:schemeClr val="tx1"/>
          </a:solidFill>
          <a:latin typeface="+mj-lt"/>
          <a:ea typeface="+mj-ea"/>
          <a:cs typeface="+mj-cs"/>
        </a:defRPr>
      </a:lvl1pPr>
    </p:titleStyle>
    <p:bodyStyle>
      <a:lvl1pPr marL="458560" indent="-458560" algn="l" defTabSz="611414" rtl="0" eaLnBrk="1" latinLnBrk="0" hangingPunct="1">
        <a:spcBef>
          <a:spcPct val="20000"/>
        </a:spcBef>
        <a:buFont typeface="Arial"/>
        <a:buChar char="•"/>
        <a:defRPr sz="4279" kern="1200">
          <a:solidFill>
            <a:schemeClr val="tx1"/>
          </a:solidFill>
          <a:latin typeface="+mn-lt"/>
          <a:ea typeface="+mn-ea"/>
          <a:cs typeface="+mn-cs"/>
        </a:defRPr>
      </a:lvl1pPr>
      <a:lvl2pPr marL="993547" indent="-382133" algn="l" defTabSz="611414" rtl="0" eaLnBrk="1" latinLnBrk="0" hangingPunct="1">
        <a:spcBef>
          <a:spcPct val="20000"/>
        </a:spcBef>
        <a:buFont typeface="Arial"/>
        <a:buChar char="–"/>
        <a:defRPr sz="3744" kern="1200">
          <a:solidFill>
            <a:schemeClr val="tx1"/>
          </a:solidFill>
          <a:latin typeface="+mn-lt"/>
          <a:ea typeface="+mn-ea"/>
          <a:cs typeface="+mn-cs"/>
        </a:defRPr>
      </a:lvl2pPr>
      <a:lvl3pPr marL="1528534" indent="-305707" algn="l" defTabSz="611414" rtl="0" eaLnBrk="1" latinLnBrk="0" hangingPunct="1">
        <a:spcBef>
          <a:spcPct val="20000"/>
        </a:spcBef>
        <a:buFont typeface="Arial"/>
        <a:buChar char="•"/>
        <a:defRPr sz="3210" kern="1200">
          <a:solidFill>
            <a:schemeClr val="tx1"/>
          </a:solidFill>
          <a:latin typeface="+mn-lt"/>
          <a:ea typeface="+mn-ea"/>
          <a:cs typeface="+mn-cs"/>
        </a:defRPr>
      </a:lvl3pPr>
      <a:lvl4pPr marL="2139947" indent="-305707" algn="l" defTabSz="611414" rtl="0" eaLnBrk="1" latinLnBrk="0" hangingPunct="1">
        <a:spcBef>
          <a:spcPct val="20000"/>
        </a:spcBef>
        <a:buFont typeface="Arial"/>
        <a:buChar char="–"/>
        <a:defRPr sz="2675" kern="1200">
          <a:solidFill>
            <a:schemeClr val="tx1"/>
          </a:solidFill>
          <a:latin typeface="+mn-lt"/>
          <a:ea typeface="+mn-ea"/>
          <a:cs typeface="+mn-cs"/>
        </a:defRPr>
      </a:lvl4pPr>
      <a:lvl5pPr marL="2751361" indent="-305707" algn="l" defTabSz="611414" rtl="0" eaLnBrk="1" latinLnBrk="0" hangingPunct="1">
        <a:spcBef>
          <a:spcPct val="20000"/>
        </a:spcBef>
        <a:buFont typeface="Arial"/>
        <a:buChar char="»"/>
        <a:defRPr sz="2675" kern="1200">
          <a:solidFill>
            <a:schemeClr val="tx1"/>
          </a:solidFill>
          <a:latin typeface="+mn-lt"/>
          <a:ea typeface="+mn-ea"/>
          <a:cs typeface="+mn-cs"/>
        </a:defRPr>
      </a:lvl5pPr>
      <a:lvl6pPr marL="3362775" indent="-305707" algn="l" defTabSz="611414" rtl="0" eaLnBrk="1" latinLnBrk="0" hangingPunct="1">
        <a:spcBef>
          <a:spcPct val="20000"/>
        </a:spcBef>
        <a:buFont typeface="Arial"/>
        <a:buChar char="•"/>
        <a:defRPr sz="2675" kern="1200">
          <a:solidFill>
            <a:schemeClr val="tx1"/>
          </a:solidFill>
          <a:latin typeface="+mn-lt"/>
          <a:ea typeface="+mn-ea"/>
          <a:cs typeface="+mn-cs"/>
        </a:defRPr>
      </a:lvl6pPr>
      <a:lvl7pPr marL="3974188" indent="-305707" algn="l" defTabSz="611414" rtl="0" eaLnBrk="1" latinLnBrk="0" hangingPunct="1">
        <a:spcBef>
          <a:spcPct val="20000"/>
        </a:spcBef>
        <a:buFont typeface="Arial"/>
        <a:buChar char="•"/>
        <a:defRPr sz="2675" kern="1200">
          <a:solidFill>
            <a:schemeClr val="tx1"/>
          </a:solidFill>
          <a:latin typeface="+mn-lt"/>
          <a:ea typeface="+mn-ea"/>
          <a:cs typeface="+mn-cs"/>
        </a:defRPr>
      </a:lvl7pPr>
      <a:lvl8pPr marL="4585602" indent="-305707" algn="l" defTabSz="611414" rtl="0" eaLnBrk="1" latinLnBrk="0" hangingPunct="1">
        <a:spcBef>
          <a:spcPct val="20000"/>
        </a:spcBef>
        <a:buFont typeface="Arial"/>
        <a:buChar char="•"/>
        <a:defRPr sz="2675" kern="1200">
          <a:solidFill>
            <a:schemeClr val="tx1"/>
          </a:solidFill>
          <a:latin typeface="+mn-lt"/>
          <a:ea typeface="+mn-ea"/>
          <a:cs typeface="+mn-cs"/>
        </a:defRPr>
      </a:lvl8pPr>
      <a:lvl9pPr marL="5197015" indent="-305707" algn="l" defTabSz="611414" rtl="0" eaLnBrk="1" latinLnBrk="0" hangingPunct="1">
        <a:spcBef>
          <a:spcPct val="20000"/>
        </a:spcBef>
        <a:buFont typeface="Arial"/>
        <a:buChar char="•"/>
        <a:defRPr sz="2675" kern="1200">
          <a:solidFill>
            <a:schemeClr val="tx1"/>
          </a:solidFill>
          <a:latin typeface="+mn-lt"/>
          <a:ea typeface="+mn-ea"/>
          <a:cs typeface="+mn-cs"/>
        </a:defRPr>
      </a:lvl9pPr>
    </p:bodyStyle>
    <p:otherStyle>
      <a:defPPr>
        <a:defRPr lang="en-US"/>
      </a:defPPr>
      <a:lvl1pPr marL="0" algn="l" defTabSz="611414" rtl="0" eaLnBrk="1" latinLnBrk="0" hangingPunct="1">
        <a:defRPr sz="2407" kern="1200">
          <a:solidFill>
            <a:schemeClr val="tx1"/>
          </a:solidFill>
          <a:latin typeface="+mn-lt"/>
          <a:ea typeface="+mn-ea"/>
          <a:cs typeface="+mn-cs"/>
        </a:defRPr>
      </a:lvl1pPr>
      <a:lvl2pPr marL="611414" algn="l" defTabSz="611414" rtl="0" eaLnBrk="1" latinLnBrk="0" hangingPunct="1">
        <a:defRPr sz="2407" kern="1200">
          <a:solidFill>
            <a:schemeClr val="tx1"/>
          </a:solidFill>
          <a:latin typeface="+mn-lt"/>
          <a:ea typeface="+mn-ea"/>
          <a:cs typeface="+mn-cs"/>
        </a:defRPr>
      </a:lvl2pPr>
      <a:lvl3pPr marL="1222827" algn="l" defTabSz="611414" rtl="0" eaLnBrk="1" latinLnBrk="0" hangingPunct="1">
        <a:defRPr sz="2407" kern="1200">
          <a:solidFill>
            <a:schemeClr val="tx1"/>
          </a:solidFill>
          <a:latin typeface="+mn-lt"/>
          <a:ea typeface="+mn-ea"/>
          <a:cs typeface="+mn-cs"/>
        </a:defRPr>
      </a:lvl3pPr>
      <a:lvl4pPr marL="1834241" algn="l" defTabSz="611414" rtl="0" eaLnBrk="1" latinLnBrk="0" hangingPunct="1">
        <a:defRPr sz="2407" kern="1200">
          <a:solidFill>
            <a:schemeClr val="tx1"/>
          </a:solidFill>
          <a:latin typeface="+mn-lt"/>
          <a:ea typeface="+mn-ea"/>
          <a:cs typeface="+mn-cs"/>
        </a:defRPr>
      </a:lvl4pPr>
      <a:lvl5pPr marL="2445654" algn="l" defTabSz="611414" rtl="0" eaLnBrk="1" latinLnBrk="0" hangingPunct="1">
        <a:defRPr sz="2407" kern="1200">
          <a:solidFill>
            <a:schemeClr val="tx1"/>
          </a:solidFill>
          <a:latin typeface="+mn-lt"/>
          <a:ea typeface="+mn-ea"/>
          <a:cs typeface="+mn-cs"/>
        </a:defRPr>
      </a:lvl5pPr>
      <a:lvl6pPr marL="3057068" algn="l" defTabSz="611414" rtl="0" eaLnBrk="1" latinLnBrk="0" hangingPunct="1">
        <a:defRPr sz="2407" kern="1200">
          <a:solidFill>
            <a:schemeClr val="tx1"/>
          </a:solidFill>
          <a:latin typeface="+mn-lt"/>
          <a:ea typeface="+mn-ea"/>
          <a:cs typeface="+mn-cs"/>
        </a:defRPr>
      </a:lvl6pPr>
      <a:lvl7pPr marL="3668481" algn="l" defTabSz="611414" rtl="0" eaLnBrk="1" latinLnBrk="0" hangingPunct="1">
        <a:defRPr sz="2407" kern="1200">
          <a:solidFill>
            <a:schemeClr val="tx1"/>
          </a:solidFill>
          <a:latin typeface="+mn-lt"/>
          <a:ea typeface="+mn-ea"/>
          <a:cs typeface="+mn-cs"/>
        </a:defRPr>
      </a:lvl7pPr>
      <a:lvl8pPr marL="4279895" algn="l" defTabSz="611414" rtl="0" eaLnBrk="1" latinLnBrk="0" hangingPunct="1">
        <a:defRPr sz="2407" kern="1200">
          <a:solidFill>
            <a:schemeClr val="tx1"/>
          </a:solidFill>
          <a:latin typeface="+mn-lt"/>
          <a:ea typeface="+mn-ea"/>
          <a:cs typeface="+mn-cs"/>
        </a:defRPr>
      </a:lvl8pPr>
      <a:lvl9pPr marL="4891308" algn="l" defTabSz="611414" rtl="0" eaLnBrk="1" latinLnBrk="0" hangingPunct="1">
        <a:defRPr sz="240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xml"/><Relationship Id="rId1" Type="http://schemas.openxmlformats.org/officeDocument/2006/relationships/slideLayout" Target="../slideLayouts/slideLayout89.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5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5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46.xm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52.xm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6.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4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7.xml"/></Relationships>
</file>

<file path=ppt/slides/_rels/slide49.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88.xml"/><Relationship Id="rId6" Type="http://schemas.openxmlformats.org/officeDocument/2006/relationships/image" Target="../media/image44.emf"/><Relationship Id="rId5" Type="http://schemas.openxmlformats.org/officeDocument/2006/relationships/image" Target="../media/image43.emf"/><Relationship Id="rId4" Type="http://schemas.openxmlformats.org/officeDocument/2006/relationships/image" Target="../media/image42.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50.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45.png"/><Relationship Id="rId2" Type="http://schemas.openxmlformats.org/officeDocument/2006/relationships/notesSlide" Target="../notesSlides/notesSlide43.xml"/><Relationship Id="rId1" Type="http://schemas.openxmlformats.org/officeDocument/2006/relationships/slideLayout" Target="../slideLayouts/slideLayout52.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52.xml"/><Relationship Id="rId6" Type="http://schemas.openxmlformats.org/officeDocument/2006/relationships/image" Target="../media/image48.jpg"/><Relationship Id="rId5" Type="http://schemas.openxmlformats.org/officeDocument/2006/relationships/image" Target="../media/image47.png"/><Relationship Id="rId4" Type="http://schemas.openxmlformats.org/officeDocument/2006/relationships/image" Target="../media/image46.png"/></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5.xml"/><Relationship Id="rId1" Type="http://schemas.openxmlformats.org/officeDocument/2006/relationships/slideLayout" Target="../slideLayouts/slideLayout52.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6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ular Callout 2"/>
          <p:cNvSpPr/>
          <p:nvPr/>
        </p:nvSpPr>
        <p:spPr>
          <a:xfrm>
            <a:off x="118888" y="1342427"/>
            <a:ext cx="9514723" cy="2935927"/>
          </a:xfrm>
          <a:prstGeom prst="wedgeRoundRectCallout">
            <a:avLst>
              <a:gd name="adj1" fmla="val 58214"/>
              <a:gd name="adj2" fmla="val -33304"/>
              <a:gd name="adj3" fmla="val 16667"/>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11414"/>
            <a:endParaRPr lang="en-US" sz="2407" dirty="0">
              <a:solidFill>
                <a:prstClr val="white"/>
              </a:solidFill>
            </a:endParaRPr>
          </a:p>
        </p:txBody>
      </p:sp>
      <p:sp>
        <p:nvSpPr>
          <p:cNvPr id="4" name="TextBox 3"/>
          <p:cNvSpPr txBox="1"/>
          <p:nvPr/>
        </p:nvSpPr>
        <p:spPr>
          <a:xfrm>
            <a:off x="266772" y="1440569"/>
            <a:ext cx="9624490" cy="2644314"/>
          </a:xfrm>
          <a:prstGeom prst="rect">
            <a:avLst/>
          </a:prstGeom>
          <a:noFill/>
        </p:spPr>
        <p:txBody>
          <a:bodyPr wrap="square" rtlCol="0">
            <a:spAutoFit/>
          </a:bodyPr>
          <a:lstStyle/>
          <a:p>
            <a:pPr defTabSz="611414"/>
            <a:r>
              <a:rPr lang="en-US" sz="3744" b="1" dirty="0">
                <a:solidFill>
                  <a:prstClr val="black"/>
                </a:solidFill>
                <a:latin typeface="Segoe UI Light" panose="020B0502040204020203" pitchFamily="34" charset="0"/>
                <a:cs typeface="Segoe UI Light" panose="020B0502040204020203" pitchFamily="34" charset="0"/>
              </a:rPr>
              <a:t>Want to join Lync MVPs and speakers at an exclusive Pub Trivia Night tomorrow? </a:t>
            </a:r>
          </a:p>
          <a:p>
            <a:pPr defTabSz="611414"/>
            <a:r>
              <a:rPr lang="en-US" sz="3210" b="1" dirty="0">
                <a:solidFill>
                  <a:prstClr val="black"/>
                </a:solidFill>
                <a:latin typeface="Segoe UI Light" panose="020B0502040204020203" pitchFamily="34" charset="0"/>
                <a:cs typeface="Segoe UI Light" panose="020B0502040204020203" pitchFamily="34" charset="0"/>
              </a:rPr>
              <a:t>Tweet a photo from a Lync session using the hashtag </a:t>
            </a:r>
            <a:r>
              <a:rPr lang="en-US" sz="3210" b="1" dirty="0">
                <a:solidFill>
                  <a:srgbClr val="0070C0"/>
                </a:solidFill>
                <a:latin typeface="Segoe UI Light" panose="020B0502040204020203" pitchFamily="34" charset="0"/>
                <a:cs typeface="Segoe UI Light" panose="020B0502040204020203" pitchFamily="34" charset="0"/>
              </a:rPr>
              <a:t>#LyncTEE </a:t>
            </a:r>
            <a:r>
              <a:rPr lang="en-US" sz="3210" b="1" dirty="0">
                <a:solidFill>
                  <a:prstClr val="black"/>
                </a:solidFill>
                <a:latin typeface="Segoe UI Light" panose="020B0502040204020203" pitchFamily="34" charset="0"/>
                <a:cs typeface="Segoe UI Light" panose="020B0502040204020203" pitchFamily="34" charset="0"/>
              </a:rPr>
              <a:t>for your chance to attend! </a:t>
            </a:r>
          </a:p>
          <a:p>
            <a:pPr defTabSz="611414"/>
            <a:r>
              <a:rPr lang="en-US" sz="2675" b="1" dirty="0">
                <a:solidFill>
                  <a:prstClr val="black"/>
                </a:solidFill>
                <a:latin typeface="Segoe UI Light" panose="020B0502040204020203" pitchFamily="34" charset="0"/>
                <a:cs typeface="Segoe UI Light" panose="020B0502040204020203" pitchFamily="34" charset="0"/>
              </a:rPr>
              <a:t>Two entries are randomly selected each day. </a:t>
            </a:r>
            <a:endParaRPr lang="en-US" sz="2407" dirty="0">
              <a:solidFill>
                <a:prstClr val="black"/>
              </a:solidFill>
              <a:latin typeface="Segoe UI Semilight"/>
              <a:cs typeface="Segoe UI Semilight"/>
            </a:endParaRPr>
          </a:p>
        </p:txBody>
      </p:sp>
      <p:sp>
        <p:nvSpPr>
          <p:cNvPr id="5" name="TextBox 4"/>
          <p:cNvSpPr txBox="1"/>
          <p:nvPr/>
        </p:nvSpPr>
        <p:spPr>
          <a:xfrm>
            <a:off x="475549" y="4362328"/>
            <a:ext cx="9788115" cy="833177"/>
          </a:xfrm>
          <a:prstGeom prst="rect">
            <a:avLst/>
          </a:prstGeom>
          <a:noFill/>
        </p:spPr>
        <p:txBody>
          <a:bodyPr wrap="square" rtlCol="0">
            <a:spAutoFit/>
          </a:bodyPr>
          <a:lstStyle/>
          <a:p>
            <a:pPr defTabSz="611414"/>
            <a:r>
              <a:rPr lang="en-US" sz="2407" dirty="0">
                <a:solidFill>
                  <a:prstClr val="white"/>
                </a:solidFill>
                <a:latin typeface="Segoe UI Semilight"/>
                <a:cs typeface="Segoe UI Semilight"/>
              </a:rPr>
              <a:t>Test your Lync knowledge with questions created by MVPs. </a:t>
            </a:r>
          </a:p>
          <a:p>
            <a:pPr defTabSz="611414"/>
            <a:r>
              <a:rPr lang="en-US" sz="2407" dirty="0">
                <a:solidFill>
                  <a:prstClr val="white"/>
                </a:solidFill>
                <a:latin typeface="Segoe UI Semilight"/>
                <a:cs typeface="Segoe UI Semilight"/>
              </a:rPr>
              <a:t>Free food and drinks! Great prizes! </a:t>
            </a:r>
            <a:r>
              <a:rPr lang="en-US" sz="1872" dirty="0">
                <a:solidFill>
                  <a:prstClr val="white"/>
                </a:solidFill>
                <a:latin typeface="Segoe UI Semilight"/>
                <a:cs typeface="Segoe UI Semilight"/>
              </a:rPr>
              <a:t>*See official rules online.</a:t>
            </a:r>
          </a:p>
        </p:txBody>
      </p:sp>
      <p:pic>
        <p:nvPicPr>
          <p:cNvPr id="6" name="Picture 5"/>
          <p:cNvPicPr>
            <a:picLocks noChangeAspect="1"/>
          </p:cNvPicPr>
          <p:nvPr/>
        </p:nvPicPr>
        <p:blipFill>
          <a:blip r:embed="rId3"/>
          <a:stretch>
            <a:fillRect/>
          </a:stretch>
        </p:blipFill>
        <p:spPr>
          <a:xfrm>
            <a:off x="10410000" y="1104653"/>
            <a:ext cx="1154907" cy="1188874"/>
          </a:xfrm>
          <a:prstGeom prst="rect">
            <a:avLst/>
          </a:prstGeom>
        </p:spPr>
      </p:pic>
      <p:sp>
        <p:nvSpPr>
          <p:cNvPr id="8" name="TextBox 7"/>
          <p:cNvSpPr txBox="1"/>
          <p:nvPr/>
        </p:nvSpPr>
        <p:spPr>
          <a:xfrm>
            <a:off x="475549" y="425297"/>
            <a:ext cx="9287306" cy="750847"/>
          </a:xfrm>
          <a:prstGeom prst="rect">
            <a:avLst/>
          </a:prstGeom>
          <a:noFill/>
        </p:spPr>
        <p:txBody>
          <a:bodyPr wrap="square" rtlCol="0">
            <a:spAutoFit/>
          </a:bodyPr>
          <a:lstStyle/>
          <a:p>
            <a:pPr defTabSz="611414"/>
            <a:r>
              <a:rPr lang="en-US" sz="4279" dirty="0">
                <a:solidFill>
                  <a:srgbClr val="FFFFFF"/>
                </a:solidFill>
                <a:latin typeface="Segoe UI Semilight"/>
                <a:cs typeface="Segoe UI Semilight"/>
              </a:rPr>
              <a:t>Lync MVP Pub Trivia Night </a:t>
            </a:r>
            <a:r>
              <a:rPr lang="en-US" sz="2140" dirty="0">
                <a:solidFill>
                  <a:srgbClr val="FFFFFF"/>
                </a:solidFill>
                <a:latin typeface="Segoe UI Semilight"/>
                <a:cs typeface="Segoe UI Semilight"/>
              </a:rPr>
              <a:t>– Invitation Only </a:t>
            </a:r>
          </a:p>
        </p:txBody>
      </p:sp>
      <p:sp>
        <p:nvSpPr>
          <p:cNvPr id="10" name="Rectangle 9"/>
          <p:cNvSpPr/>
          <p:nvPr/>
        </p:nvSpPr>
        <p:spPr>
          <a:xfrm>
            <a:off x="-185346" y="5642485"/>
            <a:ext cx="12596271" cy="1311161"/>
          </a:xfrm>
          <a:prstGeom prst="rect">
            <a:avLst/>
          </a:prstGeom>
          <a:solidFill>
            <a:srgbClr val="2172B9"/>
          </a:solidFill>
          <a:ln>
            <a:noFill/>
          </a:ln>
          <a:effectLst>
            <a:outerShdw dist="23000" dir="5400000" sx="1000" sy="1000" rotWithShape="0">
              <a:srgbClr val="000000">
                <a:alpha val="35000"/>
              </a:srgbClr>
            </a:outerShdw>
          </a:effectLst>
        </p:spPr>
        <p:style>
          <a:lnRef idx="1">
            <a:schemeClr val="accent1"/>
          </a:lnRef>
          <a:fillRef idx="1001">
            <a:schemeClr val="lt1"/>
          </a:fillRef>
          <a:effectRef idx="2">
            <a:schemeClr val="accent1"/>
          </a:effectRef>
          <a:fontRef idx="minor">
            <a:schemeClr val="lt1"/>
          </a:fontRef>
        </p:style>
        <p:txBody>
          <a:bodyPr rtlCol="0" anchor="ctr"/>
          <a:lstStyle/>
          <a:p>
            <a:pPr algn="ctr" defTabSz="611414"/>
            <a:endParaRPr lang="en-US" sz="2407">
              <a:solidFill>
                <a:prstClr val="white"/>
              </a:solidFill>
            </a:endParaRPr>
          </a:p>
        </p:txBody>
      </p:sp>
      <p:sp>
        <p:nvSpPr>
          <p:cNvPr id="11" name="Rectangle 10"/>
          <p:cNvSpPr/>
          <p:nvPr/>
        </p:nvSpPr>
        <p:spPr>
          <a:xfrm>
            <a:off x="9304806" y="5570477"/>
            <a:ext cx="3131669" cy="1311161"/>
          </a:xfrm>
          <a:prstGeom prst="rect">
            <a:avLst/>
          </a:prstGeom>
          <a:solidFill>
            <a:srgbClr val="2172B9"/>
          </a:solidFill>
          <a:ln>
            <a:noFill/>
          </a:ln>
          <a:effectLst>
            <a:outerShdw dist="23000" dir="5400000" sx="1000" sy="1000" rotWithShape="0">
              <a:srgbClr val="000000">
                <a:alpha val="35000"/>
              </a:srgbClr>
            </a:outerShdw>
          </a:effectLst>
        </p:spPr>
        <p:style>
          <a:lnRef idx="1">
            <a:schemeClr val="accent1"/>
          </a:lnRef>
          <a:fillRef idx="1001">
            <a:schemeClr val="lt1"/>
          </a:fillRef>
          <a:effectRef idx="2">
            <a:schemeClr val="accent1"/>
          </a:effectRef>
          <a:fontRef idx="minor">
            <a:schemeClr val="lt1"/>
          </a:fontRef>
        </p:style>
        <p:txBody>
          <a:bodyPr rtlCol="0" anchor="ctr"/>
          <a:lstStyle/>
          <a:p>
            <a:pPr algn="ctr" defTabSz="611414"/>
            <a:endParaRPr lang="en-US" sz="2407">
              <a:solidFill>
                <a:prstClr val="white"/>
              </a:solidFill>
            </a:endParaRPr>
          </a:p>
        </p:txBody>
      </p:sp>
      <p:sp>
        <p:nvSpPr>
          <p:cNvPr id="9" name="TextBox 8"/>
          <p:cNvSpPr txBox="1"/>
          <p:nvPr/>
        </p:nvSpPr>
        <p:spPr>
          <a:xfrm>
            <a:off x="10253467" y="5576751"/>
            <a:ext cx="2622880" cy="833177"/>
          </a:xfrm>
          <a:prstGeom prst="rect">
            <a:avLst/>
          </a:prstGeom>
          <a:noFill/>
        </p:spPr>
        <p:txBody>
          <a:bodyPr wrap="square" rtlCol="0">
            <a:spAutoFit/>
          </a:bodyPr>
          <a:lstStyle/>
          <a:p>
            <a:pPr defTabSz="611414"/>
            <a:r>
              <a:rPr lang="en-US" sz="2407" b="1" dirty="0">
                <a:solidFill>
                  <a:prstClr val="white"/>
                </a:solidFill>
                <a:latin typeface="Segoe UI Light" panose="020B0502040204020203" pitchFamily="34" charset="0"/>
                <a:cs typeface="Segoe UI Light" panose="020B0502040204020203" pitchFamily="34" charset="0"/>
              </a:rPr>
              <a:t>TechEd Europe</a:t>
            </a:r>
          </a:p>
          <a:p>
            <a:pPr defTabSz="611414"/>
            <a:r>
              <a:rPr lang="en-US" sz="2407" b="1" dirty="0">
                <a:solidFill>
                  <a:prstClr val="white"/>
                </a:solidFill>
                <a:latin typeface="Segoe UI Light" panose="020B0502040204020203" pitchFamily="34" charset="0"/>
                <a:cs typeface="Segoe UI Light" panose="020B0502040204020203" pitchFamily="34" charset="0"/>
              </a:rPr>
              <a:t>#LyncTEE</a:t>
            </a:r>
          </a:p>
        </p:txBody>
      </p:sp>
      <p:sp>
        <p:nvSpPr>
          <p:cNvPr id="13" name="TextBox 12"/>
          <p:cNvSpPr txBox="1"/>
          <p:nvPr/>
        </p:nvSpPr>
        <p:spPr>
          <a:xfrm>
            <a:off x="0" y="5535591"/>
            <a:ext cx="10070215" cy="915635"/>
          </a:xfrm>
          <a:prstGeom prst="rect">
            <a:avLst/>
          </a:prstGeom>
          <a:noFill/>
        </p:spPr>
        <p:txBody>
          <a:bodyPr wrap="square" rtlCol="0">
            <a:spAutoFit/>
          </a:bodyPr>
          <a:lstStyle/>
          <a:p>
            <a:pPr defTabSz="611414"/>
            <a:r>
              <a:rPr lang="en-US" sz="2675" dirty="0">
                <a:solidFill>
                  <a:prstClr val="white"/>
                </a:solidFill>
                <a:latin typeface="Segoe UI Light" panose="020B0502040204020203" pitchFamily="34" charset="0"/>
                <a:cs typeface="Segoe UI Light" panose="020B0502040204020203" pitchFamily="34" charset="0"/>
              </a:rPr>
              <a:t>If you don’t score an invite, you can compete on Twitter with @msftLync tomorrow at 7pm for your chance to win a Surface Pro 3! </a:t>
            </a:r>
          </a:p>
        </p:txBody>
      </p:sp>
    </p:spTree>
    <p:extLst>
      <p:ext uri="{BB962C8B-B14F-4D97-AF65-F5344CB8AC3E}">
        <p14:creationId xmlns:p14="http://schemas.microsoft.com/office/powerpoint/2010/main" val="2112626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 Message Analyzer (TLS)</a:t>
            </a:r>
            <a:endParaRPr lang="en-US" dirty="0"/>
          </a:p>
        </p:txBody>
      </p:sp>
      <p:pic>
        <p:nvPicPr>
          <p:cNvPr id="5" name="Picture 4"/>
          <p:cNvPicPr>
            <a:picLocks noChangeAspect="1"/>
          </p:cNvPicPr>
          <p:nvPr/>
        </p:nvPicPr>
        <p:blipFill>
          <a:blip r:embed="rId3"/>
          <a:stretch>
            <a:fillRect/>
          </a:stretch>
        </p:blipFill>
        <p:spPr>
          <a:xfrm>
            <a:off x="457597" y="2057102"/>
            <a:ext cx="11303560" cy="4180661"/>
          </a:xfrm>
          <a:prstGeom prst="rect">
            <a:avLst/>
          </a:prstGeom>
        </p:spPr>
      </p:pic>
    </p:spTree>
    <p:extLst>
      <p:ext uri="{BB962C8B-B14F-4D97-AF65-F5344CB8AC3E}">
        <p14:creationId xmlns:p14="http://schemas.microsoft.com/office/powerpoint/2010/main" val="254112907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 Message </a:t>
            </a:r>
            <a:r>
              <a:rPr lang="en-US" dirty="0" smtClean="0"/>
              <a:t>Analyzer (TLS) </a:t>
            </a:r>
            <a:endParaRPr lang="en-US" dirty="0"/>
          </a:p>
        </p:txBody>
      </p:sp>
      <p:pic>
        <p:nvPicPr>
          <p:cNvPr id="3" name="Picture 2"/>
          <p:cNvPicPr>
            <a:picLocks noChangeAspect="1"/>
          </p:cNvPicPr>
          <p:nvPr/>
        </p:nvPicPr>
        <p:blipFill>
          <a:blip r:embed="rId3"/>
          <a:stretch>
            <a:fillRect/>
          </a:stretch>
        </p:blipFill>
        <p:spPr>
          <a:xfrm>
            <a:off x="478623" y="1725364"/>
            <a:ext cx="11479227" cy="3543795"/>
          </a:xfrm>
          <a:prstGeom prst="rect">
            <a:avLst/>
          </a:prstGeom>
        </p:spPr>
      </p:pic>
    </p:spTree>
    <p:extLst>
      <p:ext uri="{BB962C8B-B14F-4D97-AF65-F5344CB8AC3E}">
        <p14:creationId xmlns:p14="http://schemas.microsoft.com/office/powerpoint/2010/main" val="371431048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2"/>
          </p:nvPr>
        </p:nvSpPr>
        <p:spPr/>
        <p:txBody>
          <a:bodyPr/>
          <a:lstStyle/>
          <a:p>
            <a:r>
              <a:rPr lang="en-US" dirty="0" smtClean="0"/>
              <a:t>Analyzing Client HTTPS traffic with Fiddler </a:t>
            </a:r>
            <a:endParaRPr lang="en-US" dirty="0"/>
          </a:p>
        </p:txBody>
      </p:sp>
    </p:spTree>
    <p:extLst>
      <p:ext uri="{BB962C8B-B14F-4D97-AF65-F5344CB8AC3E}">
        <p14:creationId xmlns:p14="http://schemas.microsoft.com/office/powerpoint/2010/main" val="303713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Lync Configuration Information</a:t>
            </a:r>
            <a:endParaRPr lang="en-US" dirty="0"/>
          </a:p>
        </p:txBody>
      </p:sp>
      <p:pic>
        <p:nvPicPr>
          <p:cNvPr id="3" name="Picture 2"/>
          <p:cNvPicPr>
            <a:picLocks noChangeAspect="1"/>
          </p:cNvPicPr>
          <p:nvPr/>
        </p:nvPicPr>
        <p:blipFill>
          <a:blip r:embed="rId3"/>
          <a:stretch>
            <a:fillRect/>
          </a:stretch>
        </p:blipFill>
        <p:spPr>
          <a:xfrm>
            <a:off x="1105669" y="1481038"/>
            <a:ext cx="6413712" cy="5098305"/>
          </a:xfrm>
          <a:prstGeom prst="rect">
            <a:avLst/>
          </a:prstGeom>
        </p:spPr>
      </p:pic>
      <p:pic>
        <p:nvPicPr>
          <p:cNvPr id="4" name="Picture 3"/>
          <p:cNvPicPr>
            <a:picLocks noChangeAspect="1"/>
          </p:cNvPicPr>
          <p:nvPr/>
        </p:nvPicPr>
        <p:blipFill>
          <a:blip r:embed="rId4"/>
          <a:stretch>
            <a:fillRect/>
          </a:stretch>
        </p:blipFill>
        <p:spPr>
          <a:xfrm>
            <a:off x="817637" y="2921198"/>
            <a:ext cx="8426883" cy="2324219"/>
          </a:xfrm>
          <a:prstGeom prst="rect">
            <a:avLst/>
          </a:prstGeom>
        </p:spPr>
      </p:pic>
    </p:spTree>
    <p:extLst>
      <p:ext uri="{BB962C8B-B14F-4D97-AF65-F5344CB8AC3E}">
        <p14:creationId xmlns:p14="http://schemas.microsoft.com/office/powerpoint/2010/main" val="11949063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Fiddler (HTTPS)</a:t>
            </a:r>
            <a:endParaRPr lang="en-US" dirty="0"/>
          </a:p>
        </p:txBody>
      </p:sp>
      <p:pic>
        <p:nvPicPr>
          <p:cNvPr id="3" name="Picture 2"/>
          <p:cNvPicPr>
            <a:picLocks noChangeAspect="1"/>
          </p:cNvPicPr>
          <p:nvPr/>
        </p:nvPicPr>
        <p:blipFill>
          <a:blip r:embed="rId3"/>
          <a:stretch>
            <a:fillRect/>
          </a:stretch>
        </p:blipFill>
        <p:spPr>
          <a:xfrm>
            <a:off x="1537717" y="1212849"/>
            <a:ext cx="9000999" cy="5394987"/>
          </a:xfrm>
          <a:prstGeom prst="rect">
            <a:avLst/>
          </a:prstGeom>
        </p:spPr>
      </p:pic>
    </p:spTree>
    <p:extLst>
      <p:ext uri="{BB962C8B-B14F-4D97-AF65-F5344CB8AC3E}">
        <p14:creationId xmlns:p14="http://schemas.microsoft.com/office/powerpoint/2010/main" val="316397856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2"/>
          </p:nvPr>
        </p:nvSpPr>
        <p:spPr/>
        <p:txBody>
          <a:bodyPr/>
          <a:lstStyle/>
          <a:p>
            <a:r>
              <a:rPr lang="en-US" dirty="0" smtClean="0"/>
              <a:t>Analyzing Client SIP traffic with Snooper</a:t>
            </a:r>
          </a:p>
          <a:p>
            <a:r>
              <a:rPr lang="en-US" dirty="0" smtClean="0"/>
              <a:t>(or proofing that SIP is encrypted with TLS)</a:t>
            </a:r>
            <a:endParaRPr lang="en-US" dirty="0"/>
          </a:p>
        </p:txBody>
      </p:sp>
    </p:spTree>
    <p:extLst>
      <p:ext uri="{BB962C8B-B14F-4D97-AF65-F5344CB8AC3E}">
        <p14:creationId xmlns:p14="http://schemas.microsoft.com/office/powerpoint/2010/main" val="3069031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Snooper Capture Office 365 Logon</a:t>
            </a:r>
          </a:p>
        </p:txBody>
      </p:sp>
      <p:pic>
        <p:nvPicPr>
          <p:cNvPr id="5" name="Picture 4"/>
          <p:cNvPicPr>
            <a:picLocks noChangeAspect="1"/>
          </p:cNvPicPr>
          <p:nvPr/>
        </p:nvPicPr>
        <p:blipFill>
          <a:blip r:embed="rId3"/>
          <a:stretch>
            <a:fillRect/>
          </a:stretch>
        </p:blipFill>
        <p:spPr>
          <a:xfrm>
            <a:off x="1307414" y="1553057"/>
            <a:ext cx="9821646" cy="4896533"/>
          </a:xfrm>
          <a:prstGeom prst="rect">
            <a:avLst/>
          </a:prstGeom>
        </p:spPr>
      </p:pic>
    </p:spTree>
    <p:extLst>
      <p:ext uri="{BB962C8B-B14F-4D97-AF65-F5344CB8AC3E}">
        <p14:creationId xmlns:p14="http://schemas.microsoft.com/office/powerpoint/2010/main" val="1876378639"/>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Certificates</a:t>
            </a:r>
            <a:endParaRPr lang="en-US" dirty="0"/>
          </a:p>
        </p:txBody>
      </p:sp>
    </p:spTree>
    <p:extLst>
      <p:ext uri="{BB962C8B-B14F-4D97-AF65-F5344CB8AC3E}">
        <p14:creationId xmlns:p14="http://schemas.microsoft.com/office/powerpoint/2010/main" val="288144935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US" dirty="0" smtClean="0"/>
              <a:t>Certificate highlights</a:t>
            </a:r>
            <a:endParaRPr lang="en-US" dirty="0"/>
          </a:p>
        </p:txBody>
      </p:sp>
    </p:spTree>
    <p:extLst>
      <p:ext uri="{BB962C8B-B14F-4D97-AF65-F5344CB8AC3E}">
        <p14:creationId xmlns:p14="http://schemas.microsoft.com/office/powerpoint/2010/main" val="147565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3754874"/>
          </a:xfrm>
        </p:spPr>
        <p:txBody>
          <a:bodyPr/>
          <a:lstStyle/>
          <a:p>
            <a:r>
              <a:rPr lang="en-US" dirty="0" smtClean="0"/>
              <a:t>All </a:t>
            </a:r>
            <a:r>
              <a:rPr lang="en-US" dirty="0"/>
              <a:t>server certificates must support server authorization (Server EKU).</a:t>
            </a:r>
          </a:p>
          <a:p>
            <a:r>
              <a:rPr lang="en-US" dirty="0" smtClean="0"/>
              <a:t>All </a:t>
            </a:r>
            <a:r>
              <a:rPr lang="en-US" dirty="0"/>
              <a:t>server certificates must contain a CRL Distribution Point (CDP).</a:t>
            </a:r>
          </a:p>
          <a:p>
            <a:r>
              <a:rPr lang="en-US" dirty="0" smtClean="0"/>
              <a:t>All </a:t>
            </a:r>
            <a:r>
              <a:rPr lang="en-US" dirty="0"/>
              <a:t>certificates must be signed using a signing algorithm supported by the operating </a:t>
            </a:r>
            <a:r>
              <a:rPr lang="en-US" dirty="0" smtClean="0"/>
              <a:t>system.</a:t>
            </a:r>
          </a:p>
        </p:txBody>
      </p:sp>
      <p:sp>
        <p:nvSpPr>
          <p:cNvPr id="3" name="Title 2"/>
          <p:cNvSpPr>
            <a:spLocks noGrp="1"/>
          </p:cNvSpPr>
          <p:nvPr>
            <p:ph type="title"/>
          </p:nvPr>
        </p:nvSpPr>
        <p:spPr/>
        <p:txBody>
          <a:bodyPr/>
          <a:lstStyle/>
          <a:p>
            <a:r>
              <a:rPr lang="en-US" dirty="0" smtClean="0"/>
              <a:t>Lync Server Certificate requirements</a:t>
            </a:r>
            <a:endParaRPr lang="en-US" dirty="0"/>
          </a:p>
        </p:txBody>
      </p:sp>
    </p:spTree>
    <p:extLst>
      <p:ext uri="{BB962C8B-B14F-4D97-AF65-F5344CB8AC3E}">
        <p14:creationId xmlns:p14="http://schemas.microsoft.com/office/powerpoint/2010/main" val="253202722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6473491"/>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6832640"/>
          </a:xfrm>
        </p:spPr>
        <p:txBody>
          <a:bodyPr/>
          <a:lstStyle/>
          <a:p>
            <a:r>
              <a:rPr lang="en-US" dirty="0" smtClean="0"/>
              <a:t>Generate key pair</a:t>
            </a:r>
          </a:p>
          <a:p>
            <a:r>
              <a:rPr lang="en-US" dirty="0" smtClean="0"/>
              <a:t>Collect information as required</a:t>
            </a:r>
          </a:p>
          <a:p>
            <a:r>
              <a:rPr lang="en-US" dirty="0" smtClean="0"/>
              <a:t>Request certificate</a:t>
            </a:r>
          </a:p>
          <a:p>
            <a:r>
              <a:rPr lang="en-US" dirty="0" smtClean="0"/>
              <a:t>Verify &amp; Create signed certificate (CA)</a:t>
            </a:r>
          </a:p>
          <a:p>
            <a:r>
              <a:rPr lang="en-US" dirty="0" smtClean="0"/>
              <a:t>Accept certificate (requires private key)</a:t>
            </a:r>
          </a:p>
          <a:p>
            <a:endParaRPr lang="en-US" dirty="0" smtClean="0"/>
          </a:p>
          <a:p>
            <a:endParaRPr lang="en-US" dirty="0" smtClean="0"/>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Certificate request - Process</a:t>
            </a:r>
            <a:endParaRPr lang="en-US" dirty="0"/>
          </a:p>
        </p:txBody>
      </p:sp>
    </p:spTree>
    <p:extLst>
      <p:ext uri="{BB962C8B-B14F-4D97-AF65-F5344CB8AC3E}">
        <p14:creationId xmlns:p14="http://schemas.microsoft.com/office/powerpoint/2010/main" val="3553442503"/>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212850"/>
            <a:ext cx="11887200" cy="3040832"/>
          </a:xfrm>
        </p:spPr>
        <p:txBody>
          <a:bodyPr/>
          <a:lstStyle/>
          <a:p>
            <a:r>
              <a:rPr lang="en-US" dirty="0" smtClean="0"/>
              <a:t>Certificate Type</a:t>
            </a:r>
          </a:p>
          <a:p>
            <a:pPr lvl="1"/>
            <a:r>
              <a:rPr lang="en-US" dirty="0" smtClean="0"/>
              <a:t>Subject Alternate Names (SAN) required?</a:t>
            </a:r>
          </a:p>
          <a:p>
            <a:pPr lvl="1"/>
            <a:r>
              <a:rPr lang="en-US" dirty="0" smtClean="0"/>
              <a:t>Wildcard</a:t>
            </a:r>
          </a:p>
          <a:p>
            <a:r>
              <a:rPr lang="en-US" dirty="0" smtClean="0"/>
              <a:t>Certificate Authority</a:t>
            </a:r>
          </a:p>
          <a:p>
            <a:pPr lvl="1"/>
            <a:r>
              <a:rPr lang="en-US" dirty="0" smtClean="0"/>
              <a:t>Internal</a:t>
            </a:r>
          </a:p>
          <a:p>
            <a:pPr lvl="1"/>
            <a:r>
              <a:rPr lang="en-US" dirty="0" smtClean="0"/>
              <a:t>Public</a:t>
            </a:r>
            <a:endParaRPr lang="en-US" dirty="0"/>
          </a:p>
        </p:txBody>
      </p:sp>
      <p:sp>
        <p:nvSpPr>
          <p:cNvPr id="2" name="Title 1"/>
          <p:cNvSpPr>
            <a:spLocks noGrp="1"/>
          </p:cNvSpPr>
          <p:nvPr>
            <p:ph type="title"/>
          </p:nvPr>
        </p:nvSpPr>
        <p:spPr/>
        <p:txBody>
          <a:bodyPr/>
          <a:lstStyle/>
          <a:p>
            <a:r>
              <a:rPr lang="en-US" dirty="0" smtClean="0"/>
              <a:t>Certificate request – Choices</a:t>
            </a:r>
            <a:endParaRPr lang="en-US" dirty="0"/>
          </a:p>
        </p:txBody>
      </p:sp>
    </p:spTree>
    <p:extLst>
      <p:ext uri="{BB962C8B-B14F-4D97-AF65-F5344CB8AC3E}">
        <p14:creationId xmlns:p14="http://schemas.microsoft.com/office/powerpoint/2010/main" val="402858774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Certificate </a:t>
            </a:r>
            <a:r>
              <a:rPr lang="en-US" dirty="0" smtClean="0"/>
              <a:t>request - Tools</a:t>
            </a:r>
            <a:endParaRPr lang="en-US" dirty="0"/>
          </a:p>
        </p:txBody>
      </p:sp>
      <p:sp>
        <p:nvSpPr>
          <p:cNvPr id="4" name="Text Placeholder 3"/>
          <p:cNvSpPr>
            <a:spLocks noGrp="1"/>
          </p:cNvSpPr>
          <p:nvPr>
            <p:ph type="body" sz="quarter" idx="10"/>
          </p:nvPr>
        </p:nvSpPr>
        <p:spPr>
          <a:xfrm>
            <a:off x="274639" y="1212849"/>
            <a:ext cx="5486399" cy="3367076"/>
          </a:xfrm>
        </p:spPr>
        <p:txBody>
          <a:bodyPr/>
          <a:lstStyle/>
          <a:p>
            <a:r>
              <a:rPr lang="en-US" dirty="0"/>
              <a:t>Certificate Wizard</a:t>
            </a:r>
          </a:p>
          <a:p>
            <a:pPr lvl="2"/>
            <a:r>
              <a:rPr lang="en-US" dirty="0"/>
              <a:t>View</a:t>
            </a:r>
          </a:p>
          <a:p>
            <a:pPr lvl="2"/>
            <a:r>
              <a:rPr lang="en-US" dirty="0" smtClean="0"/>
              <a:t>Import</a:t>
            </a:r>
          </a:p>
          <a:p>
            <a:pPr lvl="2"/>
            <a:r>
              <a:rPr lang="en-US" dirty="0" smtClean="0"/>
              <a:t>Remove</a:t>
            </a:r>
            <a:endParaRPr lang="en-US" dirty="0"/>
          </a:p>
          <a:p>
            <a:pPr lvl="2"/>
            <a:r>
              <a:rPr lang="en-US" dirty="0"/>
              <a:t>Request</a:t>
            </a:r>
          </a:p>
          <a:p>
            <a:pPr lvl="2"/>
            <a:r>
              <a:rPr lang="en-US" dirty="0"/>
              <a:t>Assign</a:t>
            </a:r>
          </a:p>
          <a:p>
            <a:endParaRPr lang="en-US" dirty="0" smtClean="0"/>
          </a:p>
          <a:p>
            <a:pPr lvl="1"/>
            <a:endParaRPr lang="en-US" dirty="0"/>
          </a:p>
        </p:txBody>
      </p:sp>
      <p:sp>
        <p:nvSpPr>
          <p:cNvPr id="2" name="Text Placeholder 1"/>
          <p:cNvSpPr>
            <a:spLocks noGrp="1"/>
          </p:cNvSpPr>
          <p:nvPr>
            <p:ph type="body" sz="quarter" idx="11"/>
          </p:nvPr>
        </p:nvSpPr>
        <p:spPr>
          <a:xfrm>
            <a:off x="6675439" y="1212849"/>
            <a:ext cx="5486399" cy="3367076"/>
          </a:xfrm>
        </p:spPr>
        <p:txBody>
          <a:bodyPr/>
          <a:lstStyle/>
          <a:p>
            <a:r>
              <a:rPr lang="en-US" dirty="0"/>
              <a:t>Management Shell</a:t>
            </a:r>
          </a:p>
          <a:p>
            <a:pPr lvl="2"/>
            <a:r>
              <a:rPr lang="en-US" dirty="0"/>
              <a:t>Get-</a:t>
            </a:r>
            <a:r>
              <a:rPr lang="en-US" dirty="0" err="1"/>
              <a:t>CsCertificate</a:t>
            </a:r>
            <a:r>
              <a:rPr lang="en-US" dirty="0"/>
              <a:t> </a:t>
            </a:r>
          </a:p>
          <a:p>
            <a:pPr lvl="2"/>
            <a:r>
              <a:rPr lang="en-US" dirty="0"/>
              <a:t>Import-</a:t>
            </a:r>
            <a:r>
              <a:rPr lang="en-US" dirty="0" err="1"/>
              <a:t>CsCertificate</a:t>
            </a:r>
            <a:r>
              <a:rPr lang="en-US" dirty="0"/>
              <a:t> </a:t>
            </a:r>
          </a:p>
          <a:p>
            <a:pPr lvl="2"/>
            <a:r>
              <a:rPr lang="en-US" dirty="0"/>
              <a:t>Remove-</a:t>
            </a:r>
            <a:r>
              <a:rPr lang="en-US" dirty="0" err="1"/>
              <a:t>CsCertificate</a:t>
            </a:r>
            <a:r>
              <a:rPr lang="en-US" dirty="0"/>
              <a:t> </a:t>
            </a:r>
          </a:p>
          <a:p>
            <a:pPr lvl="2"/>
            <a:r>
              <a:rPr lang="en-US" dirty="0"/>
              <a:t>Request-</a:t>
            </a:r>
            <a:r>
              <a:rPr lang="en-US" dirty="0" err="1"/>
              <a:t>CsCertificate</a:t>
            </a:r>
            <a:r>
              <a:rPr lang="en-US" dirty="0"/>
              <a:t> </a:t>
            </a:r>
          </a:p>
          <a:p>
            <a:pPr lvl="2"/>
            <a:r>
              <a:rPr lang="en-US" dirty="0"/>
              <a:t>Set-</a:t>
            </a:r>
            <a:r>
              <a:rPr lang="en-US" dirty="0" err="1"/>
              <a:t>CsCertificate</a:t>
            </a:r>
            <a:r>
              <a:rPr lang="en-US" dirty="0"/>
              <a:t> </a:t>
            </a:r>
          </a:p>
          <a:p>
            <a:pPr lvl="2"/>
            <a:r>
              <a:rPr lang="en-US" dirty="0"/>
              <a:t>(Test-</a:t>
            </a:r>
            <a:r>
              <a:rPr lang="en-US" dirty="0" err="1"/>
              <a:t>CsCertificateConfiguration</a:t>
            </a:r>
            <a:r>
              <a:rPr lang="en-US" dirty="0"/>
              <a:t>)</a:t>
            </a:r>
          </a:p>
          <a:p>
            <a:endParaRPr lang="en-US" dirty="0"/>
          </a:p>
        </p:txBody>
      </p:sp>
    </p:spTree>
    <p:extLst>
      <p:ext uri="{BB962C8B-B14F-4D97-AF65-F5344CB8AC3E}">
        <p14:creationId xmlns:p14="http://schemas.microsoft.com/office/powerpoint/2010/main" val="3729740931"/>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6" name="Picture 5"/>
          <p:cNvPicPr>
            <a:picLocks noChangeAspect="1"/>
          </p:cNvPicPr>
          <p:nvPr/>
        </p:nvPicPr>
        <p:blipFill>
          <a:blip r:embed="rId2"/>
          <a:stretch>
            <a:fillRect/>
          </a:stretch>
        </p:blipFill>
        <p:spPr>
          <a:xfrm>
            <a:off x="1717674" y="11112"/>
            <a:ext cx="9001125" cy="6972300"/>
          </a:xfrm>
          <a:prstGeom prst="rect">
            <a:avLst/>
          </a:prstGeom>
        </p:spPr>
      </p:pic>
    </p:spTree>
    <p:extLst>
      <p:ext uri="{BB962C8B-B14F-4D97-AF65-F5344CB8AC3E}">
        <p14:creationId xmlns:p14="http://schemas.microsoft.com/office/powerpoint/2010/main" val="3255234839"/>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Lync Help</a:t>
            </a:r>
            <a:endParaRPr lang="en-US" dirty="0"/>
          </a:p>
        </p:txBody>
      </p:sp>
      <p:pic>
        <p:nvPicPr>
          <p:cNvPr id="5" name="Picture 4"/>
          <p:cNvPicPr>
            <a:picLocks noChangeAspect="1"/>
          </p:cNvPicPr>
          <p:nvPr/>
        </p:nvPicPr>
        <p:blipFill>
          <a:blip r:embed="rId3"/>
          <a:stretch>
            <a:fillRect/>
          </a:stretch>
        </p:blipFill>
        <p:spPr>
          <a:xfrm>
            <a:off x="961653" y="1481038"/>
            <a:ext cx="10183646" cy="5363323"/>
          </a:xfrm>
          <a:prstGeom prst="rect">
            <a:avLst/>
          </a:prstGeom>
        </p:spPr>
      </p:pic>
    </p:spTree>
    <p:extLst>
      <p:ext uri="{BB962C8B-B14F-4D97-AF65-F5344CB8AC3E}">
        <p14:creationId xmlns:p14="http://schemas.microsoft.com/office/powerpoint/2010/main" val="4169255737"/>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3988784"/>
          </a:xfrm>
        </p:spPr>
        <p:txBody>
          <a:bodyPr/>
          <a:lstStyle/>
          <a:p>
            <a:r>
              <a:rPr lang="en-US" dirty="0" smtClean="0"/>
              <a:t>Default -&gt; caveat: strict DNS</a:t>
            </a:r>
          </a:p>
          <a:p>
            <a:pPr lvl="1"/>
            <a:r>
              <a:rPr lang="en-US" dirty="0" smtClean="0"/>
              <a:t>TLS/MTLS</a:t>
            </a:r>
          </a:p>
          <a:p>
            <a:r>
              <a:rPr lang="en-US" dirty="0" err="1" smtClean="0"/>
              <a:t>WebServicesInternal</a:t>
            </a:r>
            <a:endParaRPr lang="en-US" dirty="0" smtClean="0"/>
          </a:p>
          <a:p>
            <a:pPr lvl="1"/>
            <a:r>
              <a:rPr lang="en-US" dirty="0" smtClean="0"/>
              <a:t>HTTPS</a:t>
            </a:r>
          </a:p>
          <a:p>
            <a:r>
              <a:rPr lang="en-US" dirty="0" err="1" smtClean="0"/>
              <a:t>WebServicesExternal</a:t>
            </a:r>
            <a:endParaRPr lang="en-US" dirty="0" smtClean="0"/>
          </a:p>
          <a:p>
            <a:pPr lvl="1"/>
            <a:r>
              <a:rPr lang="en-US" dirty="0" smtClean="0"/>
              <a:t>HTTPS</a:t>
            </a:r>
          </a:p>
          <a:p>
            <a:r>
              <a:rPr lang="en-US" dirty="0" err="1" smtClean="0"/>
              <a:t>OAuthTokenUser</a:t>
            </a:r>
            <a:endParaRPr lang="en-US" dirty="0"/>
          </a:p>
        </p:txBody>
      </p:sp>
      <p:sp>
        <p:nvSpPr>
          <p:cNvPr id="3" name="Title 2"/>
          <p:cNvSpPr>
            <a:spLocks noGrp="1"/>
          </p:cNvSpPr>
          <p:nvPr>
            <p:ph type="title"/>
          </p:nvPr>
        </p:nvSpPr>
        <p:spPr/>
        <p:txBody>
          <a:bodyPr/>
          <a:lstStyle/>
          <a:p>
            <a:r>
              <a:rPr lang="en-US" dirty="0"/>
              <a:t>Certificate </a:t>
            </a:r>
            <a:r>
              <a:rPr lang="en-US" dirty="0" smtClean="0"/>
              <a:t>request - Internal</a:t>
            </a:r>
            <a:endParaRPr lang="en-US" dirty="0"/>
          </a:p>
        </p:txBody>
      </p:sp>
    </p:spTree>
    <p:extLst>
      <p:ext uri="{BB962C8B-B14F-4D97-AF65-F5344CB8AC3E}">
        <p14:creationId xmlns:p14="http://schemas.microsoft.com/office/powerpoint/2010/main" val="474123244"/>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4259628"/>
          </a:xfrm>
        </p:spPr>
        <p:txBody>
          <a:bodyPr/>
          <a:lstStyle/>
          <a:p>
            <a:r>
              <a:rPr lang="en-US" dirty="0" smtClean="0"/>
              <a:t>Reverse Proxy</a:t>
            </a:r>
          </a:p>
          <a:p>
            <a:pPr lvl="1"/>
            <a:r>
              <a:rPr lang="en-US" dirty="0" smtClean="0"/>
              <a:t>HTTPS</a:t>
            </a:r>
          </a:p>
          <a:p>
            <a:pPr lvl="1"/>
            <a:r>
              <a:rPr lang="en-US" dirty="0"/>
              <a:t>Simple URLs</a:t>
            </a:r>
          </a:p>
          <a:p>
            <a:pPr lvl="2"/>
            <a:r>
              <a:rPr lang="en-US" dirty="0"/>
              <a:t>/meet </a:t>
            </a:r>
            <a:r>
              <a:rPr lang="en-US" dirty="0" smtClean="0"/>
              <a:t>/</a:t>
            </a:r>
            <a:r>
              <a:rPr lang="en-US" dirty="0" err="1" smtClean="0"/>
              <a:t>dialin</a:t>
            </a:r>
            <a:r>
              <a:rPr lang="en-US" dirty="0" smtClean="0"/>
              <a:t>?</a:t>
            </a:r>
            <a:endParaRPr lang="en-US" dirty="0"/>
          </a:p>
          <a:p>
            <a:r>
              <a:rPr lang="en-US" dirty="0" smtClean="0"/>
              <a:t>Edge</a:t>
            </a:r>
          </a:p>
          <a:p>
            <a:pPr lvl="1"/>
            <a:r>
              <a:rPr lang="en-US" dirty="0" smtClean="0"/>
              <a:t>Access Edge (TLS)</a:t>
            </a:r>
          </a:p>
          <a:p>
            <a:pPr lvl="1"/>
            <a:r>
              <a:rPr lang="en-US" dirty="0" smtClean="0"/>
              <a:t>Web conferencing Edge (TLS)</a:t>
            </a:r>
          </a:p>
          <a:p>
            <a:pPr lvl="1"/>
            <a:r>
              <a:rPr lang="en-US" dirty="0" smtClean="0"/>
              <a:t>A/V Authentication</a:t>
            </a:r>
          </a:p>
          <a:p>
            <a:pPr lvl="1"/>
            <a:r>
              <a:rPr lang="en-US" dirty="0" smtClean="0"/>
              <a:t>Internal (TLS)</a:t>
            </a:r>
          </a:p>
        </p:txBody>
      </p:sp>
      <p:sp>
        <p:nvSpPr>
          <p:cNvPr id="3" name="Title 2"/>
          <p:cNvSpPr>
            <a:spLocks noGrp="1"/>
          </p:cNvSpPr>
          <p:nvPr>
            <p:ph type="title"/>
          </p:nvPr>
        </p:nvSpPr>
        <p:spPr/>
        <p:txBody>
          <a:bodyPr/>
          <a:lstStyle/>
          <a:p>
            <a:r>
              <a:rPr lang="en-US" dirty="0"/>
              <a:t>Certificate </a:t>
            </a:r>
            <a:r>
              <a:rPr lang="en-US" dirty="0" smtClean="0"/>
              <a:t>request – External</a:t>
            </a:r>
            <a:endParaRPr lang="en-US" dirty="0"/>
          </a:p>
        </p:txBody>
      </p:sp>
    </p:spTree>
    <p:extLst>
      <p:ext uri="{BB962C8B-B14F-4D97-AF65-F5344CB8AC3E}">
        <p14:creationId xmlns:p14="http://schemas.microsoft.com/office/powerpoint/2010/main" val="1954101252"/>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US" dirty="0"/>
              <a:t>Change Simple URL</a:t>
            </a:r>
          </a:p>
        </p:txBody>
      </p:sp>
    </p:spTree>
    <p:extLst>
      <p:ext uri="{BB962C8B-B14F-4D97-AF65-F5344CB8AC3E}">
        <p14:creationId xmlns:p14="http://schemas.microsoft.com/office/powerpoint/2010/main" val="4269018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Change Simple URL</a:t>
            </a:r>
            <a:endParaRPr lang="en-US" dirty="0"/>
          </a:p>
        </p:txBody>
      </p:sp>
      <p:pic>
        <p:nvPicPr>
          <p:cNvPr id="5" name="Picture 4"/>
          <p:cNvPicPr>
            <a:picLocks noChangeAspect="1"/>
          </p:cNvPicPr>
          <p:nvPr/>
        </p:nvPicPr>
        <p:blipFill>
          <a:blip r:embed="rId2"/>
          <a:stretch>
            <a:fillRect/>
          </a:stretch>
        </p:blipFill>
        <p:spPr>
          <a:xfrm>
            <a:off x="2594613" y="1318556"/>
            <a:ext cx="7247248" cy="5563082"/>
          </a:xfrm>
          <a:prstGeom prst="rect">
            <a:avLst/>
          </a:prstGeom>
        </p:spPr>
      </p:pic>
    </p:spTree>
    <p:extLst>
      <p:ext uri="{BB962C8B-B14F-4D97-AF65-F5344CB8AC3E}">
        <p14:creationId xmlns:p14="http://schemas.microsoft.com/office/powerpoint/2010/main" val="1721699563"/>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Certificate </a:t>
            </a:r>
            <a:r>
              <a:rPr lang="en-US" dirty="0" smtClean="0"/>
              <a:t>Changes</a:t>
            </a:r>
            <a:endParaRPr lang="en-US" dirty="0"/>
          </a:p>
        </p:txBody>
      </p:sp>
      <p:pic>
        <p:nvPicPr>
          <p:cNvPr id="5" name="Picture 4"/>
          <p:cNvPicPr>
            <a:picLocks noChangeAspect="1"/>
          </p:cNvPicPr>
          <p:nvPr/>
        </p:nvPicPr>
        <p:blipFill>
          <a:blip r:embed="rId3"/>
          <a:stretch>
            <a:fillRect/>
          </a:stretch>
        </p:blipFill>
        <p:spPr>
          <a:xfrm>
            <a:off x="2627127" y="1735493"/>
            <a:ext cx="7182219" cy="4642089"/>
          </a:xfrm>
          <a:prstGeom prst="rect">
            <a:avLst/>
          </a:prstGeom>
        </p:spPr>
      </p:pic>
    </p:spTree>
    <p:extLst>
      <p:ext uri="{BB962C8B-B14F-4D97-AF65-F5344CB8AC3E}">
        <p14:creationId xmlns:p14="http://schemas.microsoft.com/office/powerpoint/2010/main" val="324907138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Certificates in Lync </a:t>
            </a:r>
            <a:r>
              <a:rPr lang="en-US" dirty="0" smtClean="0"/>
              <a:t>Server</a:t>
            </a:r>
            <a:endParaRPr lang="en-US" dirty="0"/>
          </a:p>
        </p:txBody>
      </p:sp>
      <p:sp>
        <p:nvSpPr>
          <p:cNvPr id="3" name="Text Placeholder 2"/>
          <p:cNvSpPr>
            <a:spLocks noGrp="1"/>
          </p:cNvSpPr>
          <p:nvPr>
            <p:ph type="body" sz="quarter" idx="14"/>
          </p:nvPr>
        </p:nvSpPr>
        <p:spPr/>
        <p:txBody>
          <a:bodyPr/>
          <a:lstStyle/>
          <a:p>
            <a:r>
              <a:rPr lang="en-US" dirty="0" smtClean="0"/>
              <a:t>Steven van Houttum</a:t>
            </a:r>
          </a:p>
          <a:p>
            <a:r>
              <a:rPr lang="en-US" dirty="0" smtClean="0"/>
              <a:t>Lync MVP</a:t>
            </a:r>
            <a:endParaRPr lang="en-US" dirty="0"/>
          </a:p>
        </p:txBody>
      </p:sp>
      <p:sp>
        <p:nvSpPr>
          <p:cNvPr id="4" name="Text Placeholder 2"/>
          <p:cNvSpPr txBox="1">
            <a:spLocks/>
          </p:cNvSpPr>
          <p:nvPr/>
        </p:nvSpPr>
        <p:spPr bwMode="ltGray">
          <a:xfrm>
            <a:off x="274638" y="3390584"/>
            <a:ext cx="6400800" cy="1554478"/>
          </a:xfrm>
          <a:prstGeom prst="rect">
            <a:avLst/>
          </a:prstGeom>
        </p:spPr>
        <p:txBody>
          <a:bodyPr vert="horz" wrap="square" lIns="146304" tIns="109728" rIns="146304" bIns="109728" rtlCol="0">
            <a:noAutofit/>
          </a:bodyPr>
          <a:lstStyle>
            <a:lvl1pPr marL="0" marR="0" indent="0" algn="l" defTabSz="932742" rtl="0" eaLnBrk="1" fontAlgn="auto" latinLnBrk="0" hangingPunct="1">
              <a:lnSpc>
                <a:spcPct val="90000"/>
              </a:lnSpc>
              <a:spcBef>
                <a:spcPts val="0"/>
              </a:spcBef>
              <a:spcAft>
                <a:spcPts val="0"/>
              </a:spcAft>
              <a:buClr>
                <a:schemeClr val="tx1"/>
              </a:buClr>
              <a:buSzPct val="100000"/>
              <a:buFontTx/>
              <a:buNone/>
              <a:tabLst/>
              <a:defRPr sz="3200" kern="1200" spc="0" baseline="0">
                <a:gradFill>
                  <a:gsLst>
                    <a:gs pos="1250">
                      <a:srgbClr val="FFFFFF"/>
                    </a:gs>
                    <a:gs pos="99000">
                      <a:srgbClr val="FFFFFF"/>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FFFF"/>
              </a:buClr>
            </a:pPr>
            <a:endParaRPr lang="en-US" dirty="0"/>
          </a:p>
        </p:txBody>
      </p:sp>
    </p:spTree>
    <p:extLst>
      <p:ext uri="{BB962C8B-B14F-4D97-AF65-F5344CB8AC3E}">
        <p14:creationId xmlns:p14="http://schemas.microsoft.com/office/powerpoint/2010/main" val="2244884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3877985"/>
          </a:xfrm>
        </p:spPr>
        <p:txBody>
          <a:bodyPr/>
          <a:lstStyle/>
          <a:p>
            <a:r>
              <a:rPr lang="en-US" dirty="0" smtClean="0"/>
              <a:t>After January 1, 2017 SHA-1 SLL certificates No </a:t>
            </a:r>
            <a:r>
              <a:rPr lang="en-US" dirty="0"/>
              <a:t>Longer Trusted </a:t>
            </a:r>
            <a:r>
              <a:rPr lang="en-US" dirty="0" smtClean="0"/>
              <a:t>by Windows.</a:t>
            </a:r>
          </a:p>
          <a:p>
            <a:r>
              <a:rPr lang="en-US" dirty="0" smtClean="0">
                <a:solidFill>
                  <a:schemeClr val="tx1"/>
                </a:solidFill>
                <a:latin typeface="Segoe UI Light" pitchFamily="34" charset="0"/>
              </a:rPr>
              <a:t>After </a:t>
            </a:r>
            <a:r>
              <a:rPr lang="en-US" dirty="0">
                <a:solidFill>
                  <a:schemeClr val="tx1"/>
                </a:solidFill>
                <a:latin typeface="Segoe UI Light" pitchFamily="34" charset="0"/>
              </a:rPr>
              <a:t>November 1, 2015 Certificates for Internal Names Will No Longer Be </a:t>
            </a:r>
            <a:r>
              <a:rPr lang="en-US" dirty="0" smtClean="0">
                <a:solidFill>
                  <a:schemeClr val="tx1"/>
                </a:solidFill>
                <a:latin typeface="Segoe UI Light" pitchFamily="34" charset="0"/>
              </a:rPr>
              <a:t>Trusted.</a:t>
            </a:r>
            <a:endParaRPr lang="en-US" dirty="0">
              <a:solidFill>
                <a:schemeClr val="tx1"/>
              </a:solidFill>
              <a:latin typeface="Segoe UI Light" pitchFamily="34" charset="0"/>
            </a:endParaRPr>
          </a:p>
          <a:p>
            <a:pPr marL="0" indent="0">
              <a:buNone/>
            </a:pPr>
            <a:endParaRPr lang="en-US" dirty="0"/>
          </a:p>
          <a:p>
            <a:pPr marL="0" indent="0">
              <a:buNone/>
            </a:pPr>
            <a:endParaRPr lang="en-US" dirty="0" smtClean="0"/>
          </a:p>
        </p:txBody>
      </p:sp>
      <p:sp>
        <p:nvSpPr>
          <p:cNvPr id="3" name="Title 2"/>
          <p:cNvSpPr>
            <a:spLocks noGrp="1"/>
          </p:cNvSpPr>
          <p:nvPr>
            <p:ph type="title"/>
          </p:nvPr>
        </p:nvSpPr>
        <p:spPr/>
        <p:txBody>
          <a:bodyPr/>
          <a:lstStyle/>
          <a:p>
            <a:r>
              <a:rPr lang="en-US" dirty="0" smtClean="0"/>
              <a:t>Certificate Changes</a:t>
            </a:r>
            <a:endParaRPr lang="en-US" dirty="0"/>
          </a:p>
        </p:txBody>
      </p:sp>
    </p:spTree>
    <p:extLst>
      <p:ext uri="{BB962C8B-B14F-4D97-AF65-F5344CB8AC3E}">
        <p14:creationId xmlns:p14="http://schemas.microsoft.com/office/powerpoint/2010/main" val="2081512427"/>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5072158"/>
          </a:xfrm>
        </p:spPr>
        <p:txBody>
          <a:bodyPr/>
          <a:lstStyle/>
          <a:p>
            <a:r>
              <a:rPr lang="en-US" dirty="0" smtClean="0"/>
              <a:t>Deployment</a:t>
            </a:r>
          </a:p>
          <a:p>
            <a:r>
              <a:rPr lang="en-US" dirty="0" smtClean="0"/>
              <a:t>Operations </a:t>
            </a:r>
          </a:p>
          <a:p>
            <a:r>
              <a:rPr lang="en-US" dirty="0" smtClean="0"/>
              <a:t>CA trust</a:t>
            </a:r>
          </a:p>
          <a:p>
            <a:pPr lvl="1"/>
            <a:r>
              <a:rPr lang="en-US" dirty="0" smtClean="0"/>
              <a:t>CRL reachability internal/external</a:t>
            </a:r>
          </a:p>
          <a:p>
            <a:pPr lvl="1"/>
            <a:r>
              <a:rPr lang="en-US" dirty="0" smtClean="0"/>
              <a:t>Chain issues</a:t>
            </a:r>
          </a:p>
          <a:p>
            <a:pPr lvl="1"/>
            <a:r>
              <a:rPr lang="en-US" dirty="0" smtClean="0"/>
              <a:t>Certificate expiration</a:t>
            </a:r>
          </a:p>
          <a:p>
            <a:pPr lvl="1"/>
            <a:r>
              <a:rPr lang="en-US" dirty="0" smtClean="0"/>
              <a:t>Internal CA not trusted</a:t>
            </a:r>
          </a:p>
          <a:p>
            <a:r>
              <a:rPr lang="en-US" dirty="0" smtClean="0"/>
              <a:t>Changes in Windows</a:t>
            </a:r>
          </a:p>
          <a:p>
            <a:r>
              <a:rPr lang="en-US" dirty="0" smtClean="0"/>
              <a:t>Regulation changes</a:t>
            </a:r>
            <a:endParaRPr lang="en-US" dirty="0"/>
          </a:p>
        </p:txBody>
      </p:sp>
      <p:sp>
        <p:nvSpPr>
          <p:cNvPr id="3" name="Title 2"/>
          <p:cNvSpPr>
            <a:spLocks noGrp="1"/>
          </p:cNvSpPr>
          <p:nvPr>
            <p:ph type="title"/>
          </p:nvPr>
        </p:nvSpPr>
        <p:spPr/>
        <p:txBody>
          <a:bodyPr/>
          <a:lstStyle/>
          <a:p>
            <a:r>
              <a:rPr lang="en-US" dirty="0" smtClean="0"/>
              <a:t>Where can it go wrong?</a:t>
            </a:r>
            <a:endParaRPr lang="en-US" dirty="0"/>
          </a:p>
        </p:txBody>
      </p:sp>
    </p:spTree>
    <p:extLst>
      <p:ext uri="{BB962C8B-B14F-4D97-AF65-F5344CB8AC3E}">
        <p14:creationId xmlns:p14="http://schemas.microsoft.com/office/powerpoint/2010/main" val="3222888357"/>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3853363"/>
          </a:xfrm>
        </p:spPr>
        <p:txBody>
          <a:bodyPr/>
          <a:lstStyle/>
          <a:p>
            <a:r>
              <a:rPr lang="en-US" dirty="0" smtClean="0"/>
              <a:t>Exclamation marks in Lync client.</a:t>
            </a:r>
          </a:p>
          <a:p>
            <a:r>
              <a:rPr lang="en-US" dirty="0" smtClean="0"/>
              <a:t>Presence Unknown (federation)</a:t>
            </a:r>
          </a:p>
          <a:p>
            <a:pPr lvl="1"/>
            <a:r>
              <a:rPr lang="en-US" dirty="0" smtClean="0"/>
              <a:t>Expired certificate (or DNS) -&gt; </a:t>
            </a:r>
            <a:r>
              <a:rPr lang="en-US" dirty="0" err="1" smtClean="0"/>
              <a:t>msdiag</a:t>
            </a:r>
            <a:endParaRPr lang="en-US" dirty="0" smtClean="0"/>
          </a:p>
          <a:p>
            <a:r>
              <a:rPr lang="en-US" dirty="0" smtClean="0"/>
              <a:t>No CMS replication with Edge</a:t>
            </a:r>
          </a:p>
          <a:p>
            <a:r>
              <a:rPr lang="en-US" dirty="0" smtClean="0"/>
              <a:t>Lync Monitoring</a:t>
            </a:r>
          </a:p>
          <a:p>
            <a:r>
              <a:rPr lang="en-US" dirty="0" smtClean="0"/>
              <a:t>Event log entry / Monitoring product</a:t>
            </a:r>
          </a:p>
        </p:txBody>
      </p:sp>
      <p:sp>
        <p:nvSpPr>
          <p:cNvPr id="3" name="Title 2"/>
          <p:cNvSpPr>
            <a:spLocks noGrp="1"/>
          </p:cNvSpPr>
          <p:nvPr>
            <p:ph type="title"/>
          </p:nvPr>
        </p:nvSpPr>
        <p:spPr/>
        <p:txBody>
          <a:bodyPr/>
          <a:lstStyle/>
          <a:p>
            <a:r>
              <a:rPr lang="nl-NL" dirty="0" smtClean="0"/>
              <a:t>Indicators</a:t>
            </a:r>
            <a:endParaRPr lang="nl-NL" dirty="0"/>
          </a:p>
        </p:txBody>
      </p:sp>
      <p:pic>
        <p:nvPicPr>
          <p:cNvPr id="4" name="Picture 3"/>
          <p:cNvPicPr>
            <a:picLocks noChangeAspect="1"/>
          </p:cNvPicPr>
          <p:nvPr/>
        </p:nvPicPr>
        <p:blipFill>
          <a:blip r:embed="rId3"/>
          <a:stretch>
            <a:fillRect/>
          </a:stretch>
        </p:blipFill>
        <p:spPr>
          <a:xfrm>
            <a:off x="7730405" y="2129110"/>
            <a:ext cx="2695575" cy="647700"/>
          </a:xfrm>
          <a:prstGeom prst="rect">
            <a:avLst/>
          </a:prstGeom>
        </p:spPr>
      </p:pic>
      <p:pic>
        <p:nvPicPr>
          <p:cNvPr id="5" name="Picture 4"/>
          <p:cNvPicPr>
            <a:picLocks noChangeAspect="1"/>
          </p:cNvPicPr>
          <p:nvPr/>
        </p:nvPicPr>
        <p:blipFill>
          <a:blip r:embed="rId4"/>
          <a:stretch>
            <a:fillRect/>
          </a:stretch>
        </p:blipFill>
        <p:spPr>
          <a:xfrm>
            <a:off x="8268567" y="1157560"/>
            <a:ext cx="1619250" cy="647700"/>
          </a:xfrm>
          <a:prstGeom prst="rect">
            <a:avLst/>
          </a:prstGeom>
        </p:spPr>
      </p:pic>
    </p:spTree>
    <p:extLst>
      <p:ext uri="{BB962C8B-B14F-4D97-AF65-F5344CB8AC3E}">
        <p14:creationId xmlns:p14="http://schemas.microsoft.com/office/powerpoint/2010/main" val="1877102948"/>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212850"/>
            <a:ext cx="11887200" cy="4321183"/>
          </a:xfrm>
        </p:spPr>
        <p:txBody>
          <a:bodyPr/>
          <a:lstStyle/>
          <a:p>
            <a:r>
              <a:rPr lang="en-US" dirty="0" smtClean="0"/>
              <a:t>Federation </a:t>
            </a:r>
            <a:r>
              <a:rPr lang="en-US" dirty="0"/>
              <a:t>CRL check</a:t>
            </a:r>
          </a:p>
          <a:p>
            <a:pPr lvl="1"/>
            <a:r>
              <a:rPr lang="en-US" dirty="0" smtClean="0"/>
              <a:t>Outbound port 80</a:t>
            </a:r>
          </a:p>
          <a:p>
            <a:pPr lvl="1"/>
            <a:r>
              <a:rPr lang="en-US" dirty="0" smtClean="0"/>
              <a:t>(Disable</a:t>
            </a:r>
            <a:r>
              <a:rPr lang="en-US" dirty="0"/>
              <a:t>: Set-</a:t>
            </a:r>
            <a:r>
              <a:rPr lang="en-US" dirty="0" err="1"/>
              <a:t>CsAccessEdgeConfiguration</a:t>
            </a:r>
            <a:r>
              <a:rPr lang="en-US" dirty="0"/>
              <a:t> with </a:t>
            </a:r>
            <a:r>
              <a:rPr lang="en-US" dirty="0" err="1"/>
              <a:t>KeepCrlsUpToDateForPeers</a:t>
            </a:r>
            <a:r>
              <a:rPr lang="en-US" dirty="0"/>
              <a:t> </a:t>
            </a:r>
            <a:r>
              <a:rPr lang="en-US" dirty="0" smtClean="0"/>
              <a:t>set to False)</a:t>
            </a:r>
          </a:p>
          <a:p>
            <a:r>
              <a:rPr lang="en-US" dirty="0" smtClean="0"/>
              <a:t>Internal CRL check</a:t>
            </a:r>
          </a:p>
          <a:p>
            <a:pPr lvl="1"/>
            <a:r>
              <a:rPr lang="en-US" dirty="0" smtClean="0"/>
              <a:t>Ensure CRL availability</a:t>
            </a:r>
          </a:p>
          <a:p>
            <a:endParaRPr lang="en-US" dirty="0"/>
          </a:p>
          <a:p>
            <a:endParaRPr lang="en-US" dirty="0"/>
          </a:p>
        </p:txBody>
      </p:sp>
      <p:sp>
        <p:nvSpPr>
          <p:cNvPr id="2" name="Title 1"/>
          <p:cNvSpPr>
            <a:spLocks noGrp="1"/>
          </p:cNvSpPr>
          <p:nvPr>
            <p:ph type="title"/>
          </p:nvPr>
        </p:nvSpPr>
        <p:spPr/>
        <p:txBody>
          <a:bodyPr/>
          <a:lstStyle/>
          <a:p>
            <a:r>
              <a:rPr lang="en-US" dirty="0" smtClean="0"/>
              <a:t>Certificate Revocation List – Edge Server</a:t>
            </a:r>
            <a:endParaRPr lang="en-US" dirty="0"/>
          </a:p>
        </p:txBody>
      </p:sp>
    </p:spTree>
    <p:extLst>
      <p:ext uri="{BB962C8B-B14F-4D97-AF65-F5344CB8AC3E}">
        <p14:creationId xmlns:p14="http://schemas.microsoft.com/office/powerpoint/2010/main" val="2230406751"/>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3853363"/>
          </a:xfrm>
        </p:spPr>
        <p:txBody>
          <a:bodyPr/>
          <a:lstStyle/>
          <a:p>
            <a:r>
              <a:rPr lang="en-US" dirty="0" smtClean="0"/>
              <a:t>Internal</a:t>
            </a:r>
          </a:p>
          <a:p>
            <a:pPr lvl="1"/>
            <a:r>
              <a:rPr lang="en-US" dirty="0" smtClean="0"/>
              <a:t>Stopped Lync Services</a:t>
            </a:r>
          </a:p>
          <a:p>
            <a:pPr lvl="1"/>
            <a:r>
              <a:rPr lang="en-US" dirty="0" smtClean="0"/>
              <a:t>Office Server communication (</a:t>
            </a:r>
            <a:r>
              <a:rPr lang="en-US" dirty="0" err="1" smtClean="0"/>
              <a:t>Oauth</a:t>
            </a:r>
            <a:r>
              <a:rPr lang="en-US" dirty="0" smtClean="0"/>
              <a:t>)</a:t>
            </a:r>
          </a:p>
          <a:p>
            <a:r>
              <a:rPr lang="en-US" dirty="0" smtClean="0"/>
              <a:t>External</a:t>
            </a:r>
          </a:p>
          <a:p>
            <a:pPr lvl="1"/>
            <a:r>
              <a:rPr lang="en-US" dirty="0" smtClean="0"/>
              <a:t>Stopped </a:t>
            </a:r>
            <a:r>
              <a:rPr lang="en-US" dirty="0"/>
              <a:t>Lync </a:t>
            </a:r>
            <a:r>
              <a:rPr lang="en-US" dirty="0" smtClean="0"/>
              <a:t>Services</a:t>
            </a:r>
          </a:p>
          <a:p>
            <a:pPr lvl="1"/>
            <a:r>
              <a:rPr lang="en-US" dirty="0" smtClean="0"/>
              <a:t>Failed A/V sessions (media relay)</a:t>
            </a:r>
          </a:p>
          <a:p>
            <a:pPr lvl="1"/>
            <a:r>
              <a:rPr lang="en-US" dirty="0" smtClean="0"/>
              <a:t>Office 365 communication (</a:t>
            </a:r>
            <a:r>
              <a:rPr lang="en-US" dirty="0" err="1" smtClean="0"/>
              <a:t>Oauth</a:t>
            </a:r>
            <a:r>
              <a:rPr lang="en-US" dirty="0" smtClean="0"/>
              <a:t>)</a:t>
            </a:r>
          </a:p>
          <a:p>
            <a:pPr lvl="1"/>
            <a:r>
              <a:rPr lang="en-US" dirty="0"/>
              <a:t>Lync Phone Edition unable to logon </a:t>
            </a:r>
            <a:r>
              <a:rPr lang="en-US" dirty="0" smtClean="0"/>
              <a:t>remotely</a:t>
            </a:r>
            <a:endParaRPr lang="en-US" dirty="0"/>
          </a:p>
        </p:txBody>
      </p:sp>
      <p:sp>
        <p:nvSpPr>
          <p:cNvPr id="3" name="Title 2"/>
          <p:cNvSpPr>
            <a:spLocks noGrp="1"/>
          </p:cNvSpPr>
          <p:nvPr>
            <p:ph type="title"/>
          </p:nvPr>
        </p:nvSpPr>
        <p:spPr/>
        <p:txBody>
          <a:bodyPr/>
          <a:lstStyle/>
          <a:p>
            <a:r>
              <a:rPr lang="en-US" dirty="0"/>
              <a:t>Certificate Expiration </a:t>
            </a:r>
            <a:r>
              <a:rPr lang="en-US" dirty="0" smtClean="0"/>
              <a:t>- Impact</a:t>
            </a:r>
            <a:endParaRPr lang="en-US" dirty="0"/>
          </a:p>
        </p:txBody>
      </p:sp>
    </p:spTree>
    <p:extLst>
      <p:ext uri="{BB962C8B-B14F-4D97-AF65-F5344CB8AC3E}">
        <p14:creationId xmlns:p14="http://schemas.microsoft.com/office/powerpoint/2010/main" val="2894154124"/>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3311676"/>
          </a:xfrm>
        </p:spPr>
        <p:txBody>
          <a:bodyPr/>
          <a:lstStyle/>
          <a:p>
            <a:r>
              <a:rPr lang="en-US" dirty="0" smtClean="0"/>
              <a:t>Monitor</a:t>
            </a:r>
          </a:p>
          <a:p>
            <a:r>
              <a:rPr lang="en-US" dirty="0" smtClean="0"/>
              <a:t>Renew</a:t>
            </a:r>
          </a:p>
          <a:p>
            <a:r>
              <a:rPr lang="en-US" dirty="0" smtClean="0"/>
              <a:t>Stage</a:t>
            </a:r>
          </a:p>
          <a:p>
            <a:pPr lvl="1"/>
            <a:r>
              <a:rPr lang="en-US" dirty="0" smtClean="0"/>
              <a:t>Useful for tokens</a:t>
            </a:r>
          </a:p>
          <a:p>
            <a:pPr lvl="1"/>
            <a:r>
              <a:rPr lang="en-US" dirty="0"/>
              <a:t>AV (Edge) &amp; </a:t>
            </a:r>
            <a:r>
              <a:rPr lang="en-US" dirty="0" err="1" smtClean="0"/>
              <a:t>OAuth</a:t>
            </a:r>
            <a:endParaRPr lang="en-US" dirty="0" smtClean="0"/>
          </a:p>
          <a:p>
            <a:pPr lvl="1"/>
            <a:r>
              <a:rPr lang="en-US" dirty="0"/>
              <a:t>Set-</a:t>
            </a:r>
            <a:r>
              <a:rPr lang="en-US" dirty="0" err="1"/>
              <a:t>CsCertificate</a:t>
            </a:r>
            <a:r>
              <a:rPr lang="en-US" dirty="0"/>
              <a:t> </a:t>
            </a:r>
            <a:r>
              <a:rPr lang="en-US" dirty="0" smtClean="0"/>
              <a:t> </a:t>
            </a:r>
            <a:r>
              <a:rPr lang="en-US" dirty="0"/>
              <a:t>–</a:t>
            </a:r>
            <a:r>
              <a:rPr lang="en-US" dirty="0" smtClean="0"/>
              <a:t>Roll </a:t>
            </a:r>
            <a:r>
              <a:rPr lang="en-US" dirty="0"/>
              <a:t>–</a:t>
            </a:r>
            <a:r>
              <a:rPr lang="en-US" dirty="0" err="1" smtClean="0"/>
              <a:t>EffectiveTime</a:t>
            </a:r>
            <a:endParaRPr lang="en-US" dirty="0" smtClean="0"/>
          </a:p>
        </p:txBody>
      </p:sp>
      <p:sp>
        <p:nvSpPr>
          <p:cNvPr id="3" name="Title 2"/>
          <p:cNvSpPr>
            <a:spLocks noGrp="1"/>
          </p:cNvSpPr>
          <p:nvPr>
            <p:ph type="title"/>
          </p:nvPr>
        </p:nvSpPr>
        <p:spPr/>
        <p:txBody>
          <a:bodyPr/>
          <a:lstStyle/>
          <a:p>
            <a:r>
              <a:rPr lang="en-US" dirty="0" smtClean="0"/>
              <a:t>Certificate Expiration - Prevention</a:t>
            </a:r>
            <a:endParaRPr lang="en-US" dirty="0"/>
          </a:p>
        </p:txBody>
      </p:sp>
    </p:spTree>
    <p:extLst>
      <p:ext uri="{BB962C8B-B14F-4D97-AF65-F5344CB8AC3E}">
        <p14:creationId xmlns:p14="http://schemas.microsoft.com/office/powerpoint/2010/main" val="2004586180"/>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4801314"/>
          </a:xfrm>
        </p:spPr>
        <p:txBody>
          <a:bodyPr/>
          <a:lstStyle/>
          <a:p>
            <a:r>
              <a:rPr lang="en-US" dirty="0" smtClean="0"/>
              <a:t>Event log</a:t>
            </a:r>
          </a:p>
          <a:p>
            <a:r>
              <a:rPr lang="en-US" dirty="0" smtClean="0"/>
              <a:t>Message Analyzer</a:t>
            </a:r>
          </a:p>
          <a:p>
            <a:r>
              <a:rPr lang="en-US" dirty="0" smtClean="0"/>
              <a:t>Fiddler</a:t>
            </a:r>
          </a:p>
          <a:p>
            <a:r>
              <a:rPr lang="en-US" dirty="0" smtClean="0"/>
              <a:t>Centralized Logging Service</a:t>
            </a:r>
          </a:p>
          <a:p>
            <a:r>
              <a:rPr lang="en-US" dirty="0" err="1" smtClean="0"/>
              <a:t>OCSLogger</a:t>
            </a:r>
            <a:endParaRPr lang="en-US" dirty="0" smtClean="0"/>
          </a:p>
          <a:p>
            <a:r>
              <a:rPr lang="en-US" dirty="0" smtClean="0"/>
              <a:t>Snooper</a:t>
            </a:r>
          </a:p>
          <a:p>
            <a:r>
              <a:rPr lang="en-US" dirty="0" smtClean="0"/>
              <a:t>Synthetic transactions (Test-CS...)</a:t>
            </a:r>
            <a:endParaRPr lang="en-US" dirty="0"/>
          </a:p>
        </p:txBody>
      </p:sp>
      <p:sp>
        <p:nvSpPr>
          <p:cNvPr id="3" name="Title 2"/>
          <p:cNvSpPr>
            <a:spLocks noGrp="1"/>
          </p:cNvSpPr>
          <p:nvPr>
            <p:ph type="title"/>
          </p:nvPr>
        </p:nvSpPr>
        <p:spPr/>
        <p:txBody>
          <a:bodyPr/>
          <a:lstStyle/>
          <a:p>
            <a:r>
              <a:rPr lang="en-US" dirty="0" smtClean="0"/>
              <a:t>Troubleshoot tools</a:t>
            </a:r>
            <a:endParaRPr lang="en-US" dirty="0"/>
          </a:p>
        </p:txBody>
      </p:sp>
    </p:spTree>
    <p:extLst>
      <p:ext uri="{BB962C8B-B14F-4D97-AF65-F5344CB8AC3E}">
        <p14:creationId xmlns:p14="http://schemas.microsoft.com/office/powerpoint/2010/main" val="3992097821"/>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3447098"/>
          </a:xfrm>
        </p:spPr>
        <p:txBody>
          <a:bodyPr/>
          <a:lstStyle/>
          <a:p>
            <a:r>
              <a:rPr lang="en-US" dirty="0" smtClean="0"/>
              <a:t>Microsoft Remote Connectivity Analyzer</a:t>
            </a:r>
          </a:p>
          <a:p>
            <a:r>
              <a:rPr lang="en-US" b="1" dirty="0"/>
              <a:t>Microsoft Connectivity Analyzer </a:t>
            </a:r>
            <a:r>
              <a:rPr lang="en-US" b="1" dirty="0" smtClean="0"/>
              <a:t>Tool</a:t>
            </a:r>
          </a:p>
          <a:p>
            <a:r>
              <a:rPr lang="en-US" dirty="0" smtClean="0"/>
              <a:t>Lync Connectivity Analyzer</a:t>
            </a:r>
          </a:p>
          <a:p>
            <a:r>
              <a:rPr lang="en-US" dirty="0" smtClean="0"/>
              <a:t>Lync Monitoring Server</a:t>
            </a:r>
          </a:p>
          <a:p>
            <a:endParaRPr lang="en-US" dirty="0"/>
          </a:p>
        </p:txBody>
      </p:sp>
      <p:sp>
        <p:nvSpPr>
          <p:cNvPr id="3" name="Title 2"/>
          <p:cNvSpPr>
            <a:spLocks noGrp="1"/>
          </p:cNvSpPr>
          <p:nvPr>
            <p:ph type="title"/>
          </p:nvPr>
        </p:nvSpPr>
        <p:spPr/>
        <p:txBody>
          <a:bodyPr/>
          <a:lstStyle/>
          <a:p>
            <a:r>
              <a:rPr lang="en-US" dirty="0"/>
              <a:t>Troubleshoot tools</a:t>
            </a:r>
          </a:p>
        </p:txBody>
      </p:sp>
    </p:spTree>
    <p:extLst>
      <p:ext uri="{BB962C8B-B14F-4D97-AF65-F5344CB8AC3E}">
        <p14:creationId xmlns:p14="http://schemas.microsoft.com/office/powerpoint/2010/main" val="3958923215"/>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Microsoft Connectivity Analyzer Tool</a:t>
            </a:r>
            <a:br>
              <a:rPr lang="en-US" dirty="0"/>
            </a:br>
            <a:endParaRPr lang="en-US" dirty="0"/>
          </a:p>
        </p:txBody>
      </p:sp>
      <p:pic>
        <p:nvPicPr>
          <p:cNvPr id="4" name="Picture 3"/>
          <p:cNvPicPr>
            <a:picLocks noChangeAspect="1"/>
          </p:cNvPicPr>
          <p:nvPr/>
        </p:nvPicPr>
        <p:blipFill>
          <a:blip r:embed="rId3"/>
          <a:stretch>
            <a:fillRect/>
          </a:stretch>
        </p:blipFill>
        <p:spPr>
          <a:xfrm>
            <a:off x="1798410" y="1815780"/>
            <a:ext cx="8839654" cy="4273770"/>
          </a:xfrm>
          <a:prstGeom prst="rect">
            <a:avLst/>
          </a:prstGeom>
        </p:spPr>
      </p:pic>
    </p:spTree>
    <p:extLst>
      <p:ext uri="{BB962C8B-B14F-4D97-AF65-F5344CB8AC3E}">
        <p14:creationId xmlns:p14="http://schemas.microsoft.com/office/powerpoint/2010/main" val="1462230614"/>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Troubleshooting </a:t>
            </a:r>
            <a:r>
              <a:rPr lang="en-US" dirty="0" smtClean="0"/>
              <a:t>Edge Deployment</a:t>
            </a:r>
            <a:endParaRPr lang="en-US" dirty="0"/>
          </a:p>
        </p:txBody>
      </p:sp>
      <p:pic>
        <p:nvPicPr>
          <p:cNvPr id="5" name="Picture 4"/>
          <p:cNvPicPr>
            <a:picLocks noChangeAspect="1"/>
          </p:cNvPicPr>
          <p:nvPr/>
        </p:nvPicPr>
        <p:blipFill>
          <a:blip r:embed="rId3"/>
          <a:stretch>
            <a:fillRect/>
          </a:stretch>
        </p:blipFill>
        <p:spPr>
          <a:xfrm>
            <a:off x="270349" y="1481038"/>
            <a:ext cx="5747045" cy="4286470"/>
          </a:xfrm>
          <a:prstGeom prst="rect">
            <a:avLst/>
          </a:prstGeom>
        </p:spPr>
      </p:pic>
      <p:pic>
        <p:nvPicPr>
          <p:cNvPr id="2" name="Picture 1"/>
          <p:cNvPicPr>
            <a:picLocks noChangeAspect="1"/>
          </p:cNvPicPr>
          <p:nvPr/>
        </p:nvPicPr>
        <p:blipFill>
          <a:blip r:embed="rId4"/>
          <a:stretch>
            <a:fillRect/>
          </a:stretch>
        </p:blipFill>
        <p:spPr>
          <a:xfrm>
            <a:off x="2617837" y="4097828"/>
            <a:ext cx="7413379" cy="2353260"/>
          </a:xfrm>
          <a:prstGeom prst="rect">
            <a:avLst/>
          </a:prstGeom>
        </p:spPr>
      </p:pic>
    </p:spTree>
    <p:extLst>
      <p:ext uri="{BB962C8B-B14F-4D97-AF65-F5344CB8AC3E}">
        <p14:creationId xmlns:p14="http://schemas.microsoft.com/office/powerpoint/2010/main" val="35285642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4013406"/>
          </a:xfrm>
        </p:spPr>
        <p:txBody>
          <a:bodyPr/>
          <a:lstStyle/>
          <a:p>
            <a:r>
              <a:rPr lang="en-US" dirty="0"/>
              <a:t>1. Solutions related to Lync Client Sign-In Process and Authentication – internal user:</a:t>
            </a:r>
          </a:p>
          <a:p>
            <a:pPr lvl="1"/>
            <a:r>
              <a:rPr lang="en-US" dirty="0" smtClean="0"/>
              <a:t>Certificate </a:t>
            </a:r>
            <a:r>
              <a:rPr lang="en-US" dirty="0"/>
              <a:t>Requirements for Internal Servers</a:t>
            </a:r>
          </a:p>
          <a:p>
            <a:r>
              <a:rPr lang="en-US" dirty="0"/>
              <a:t>4. Solutions related setup, deployment and migration issues</a:t>
            </a:r>
          </a:p>
          <a:p>
            <a:pPr lvl="1"/>
            <a:r>
              <a:rPr lang="en-US" dirty="0" smtClean="0"/>
              <a:t>Preventing </a:t>
            </a:r>
            <a:r>
              <a:rPr lang="en-US" dirty="0"/>
              <a:t>Lync Server certificate expiration</a:t>
            </a:r>
          </a:p>
          <a:p>
            <a:endParaRPr lang="en-US" dirty="0"/>
          </a:p>
        </p:txBody>
      </p:sp>
      <p:sp>
        <p:nvSpPr>
          <p:cNvPr id="3" name="Title 2"/>
          <p:cNvSpPr>
            <a:spLocks noGrp="1"/>
          </p:cNvSpPr>
          <p:nvPr>
            <p:ph type="title"/>
          </p:nvPr>
        </p:nvSpPr>
        <p:spPr/>
        <p:txBody>
          <a:bodyPr/>
          <a:lstStyle/>
          <a:p>
            <a:r>
              <a:rPr lang="en-US" dirty="0" smtClean="0"/>
              <a:t>Lync Top Support Solutions </a:t>
            </a:r>
            <a:endParaRPr lang="en-US" dirty="0"/>
          </a:p>
        </p:txBody>
      </p:sp>
    </p:spTree>
    <p:extLst>
      <p:ext uri="{BB962C8B-B14F-4D97-AF65-F5344CB8AC3E}">
        <p14:creationId xmlns:p14="http://schemas.microsoft.com/office/powerpoint/2010/main" val="1441870834"/>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3447098"/>
          </a:xfrm>
        </p:spPr>
        <p:txBody>
          <a:bodyPr/>
          <a:lstStyle/>
          <a:p>
            <a:r>
              <a:rPr lang="en-US" dirty="0"/>
              <a:t>Internal edged cert expired</a:t>
            </a:r>
          </a:p>
          <a:p>
            <a:r>
              <a:rPr lang="en-US" dirty="0"/>
              <a:t>Internal </a:t>
            </a:r>
            <a:r>
              <a:rPr lang="en-US" dirty="0" err="1"/>
              <a:t>crl</a:t>
            </a:r>
            <a:r>
              <a:rPr lang="en-US" dirty="0"/>
              <a:t> not </a:t>
            </a:r>
            <a:r>
              <a:rPr lang="en-US" dirty="0" smtClean="0"/>
              <a:t>accessible</a:t>
            </a:r>
            <a:endParaRPr lang="en-US" dirty="0"/>
          </a:p>
          <a:p>
            <a:r>
              <a:rPr lang="en-US" dirty="0"/>
              <a:t>Cert store issue</a:t>
            </a:r>
          </a:p>
          <a:p>
            <a:r>
              <a:rPr lang="en-US" dirty="0"/>
              <a:t>Error code?</a:t>
            </a:r>
          </a:p>
          <a:p>
            <a:endParaRPr lang="en-US" dirty="0"/>
          </a:p>
        </p:txBody>
      </p:sp>
      <p:sp>
        <p:nvSpPr>
          <p:cNvPr id="3" name="Title 2"/>
          <p:cNvSpPr>
            <a:spLocks noGrp="1"/>
          </p:cNvSpPr>
          <p:nvPr>
            <p:ph type="title"/>
          </p:nvPr>
        </p:nvSpPr>
        <p:spPr/>
        <p:txBody>
          <a:bodyPr/>
          <a:lstStyle/>
          <a:p>
            <a:r>
              <a:rPr lang="en-US" dirty="0"/>
              <a:t>No CMS replication with Edge</a:t>
            </a:r>
            <a:br>
              <a:rPr lang="en-US" dirty="0"/>
            </a:br>
            <a:endParaRPr lang="en-US" dirty="0"/>
          </a:p>
        </p:txBody>
      </p:sp>
    </p:spTree>
    <p:extLst>
      <p:ext uri="{BB962C8B-B14F-4D97-AF65-F5344CB8AC3E}">
        <p14:creationId xmlns:p14="http://schemas.microsoft.com/office/powerpoint/2010/main" val="3761865071"/>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5884688"/>
          </a:xfrm>
        </p:spPr>
        <p:txBody>
          <a:bodyPr/>
          <a:lstStyle/>
          <a:p>
            <a:r>
              <a:rPr lang="en-US" dirty="0"/>
              <a:t>Exclamation marks in Lync client</a:t>
            </a:r>
            <a:r>
              <a:rPr lang="en-US" dirty="0" smtClean="0"/>
              <a:t>.</a:t>
            </a:r>
          </a:p>
          <a:p>
            <a:pPr lvl="1"/>
            <a:r>
              <a:rPr lang="en-US" dirty="0" smtClean="0"/>
              <a:t>Indicates EWS issues</a:t>
            </a:r>
          </a:p>
          <a:p>
            <a:pPr lvl="1"/>
            <a:r>
              <a:rPr lang="en-US" dirty="0" smtClean="0"/>
              <a:t>Outlook test shows ok (but uses SCP)</a:t>
            </a:r>
          </a:p>
          <a:p>
            <a:r>
              <a:rPr lang="en-US" dirty="0" smtClean="0"/>
              <a:t>Fiddler</a:t>
            </a:r>
          </a:p>
          <a:p>
            <a:pPr lvl="1"/>
            <a:r>
              <a:rPr lang="en-US" dirty="0" smtClean="0"/>
              <a:t>FQDN’s are ok</a:t>
            </a:r>
          </a:p>
          <a:p>
            <a:pPr lvl="1"/>
            <a:r>
              <a:rPr lang="en-US" dirty="0" smtClean="0"/>
              <a:t>Check DNS -&gt; Fix DNS</a:t>
            </a:r>
          </a:p>
          <a:p>
            <a:r>
              <a:rPr lang="en-US" dirty="0" smtClean="0"/>
              <a:t>Exchange certificate not trusted? (Fiddler)</a:t>
            </a:r>
          </a:p>
          <a:p>
            <a:pPr lvl="1"/>
            <a:r>
              <a:rPr lang="en-US" dirty="0" smtClean="0"/>
              <a:t>Deploy new Exchange certificate</a:t>
            </a:r>
          </a:p>
          <a:p>
            <a:r>
              <a:rPr lang="en-US" dirty="0" smtClean="0"/>
              <a:t>Fixed!</a:t>
            </a:r>
          </a:p>
          <a:p>
            <a:pPr lvl="1"/>
            <a:endParaRPr lang="en-US" dirty="0"/>
          </a:p>
          <a:p>
            <a:endParaRPr lang="en-US" dirty="0"/>
          </a:p>
        </p:txBody>
      </p:sp>
      <p:sp>
        <p:nvSpPr>
          <p:cNvPr id="3" name="Title 2"/>
          <p:cNvSpPr>
            <a:spLocks noGrp="1"/>
          </p:cNvSpPr>
          <p:nvPr>
            <p:ph type="title"/>
          </p:nvPr>
        </p:nvSpPr>
        <p:spPr/>
        <p:txBody>
          <a:bodyPr/>
          <a:lstStyle/>
          <a:p>
            <a:r>
              <a:rPr lang="nl-NL" dirty="0" smtClean="0"/>
              <a:t>Troubleshooting EWS</a:t>
            </a:r>
            <a:endParaRPr lang="en-US" dirty="0"/>
          </a:p>
        </p:txBody>
      </p:sp>
    </p:spTree>
    <p:extLst>
      <p:ext uri="{BB962C8B-B14F-4D97-AF65-F5344CB8AC3E}">
        <p14:creationId xmlns:p14="http://schemas.microsoft.com/office/powerpoint/2010/main" val="31684385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US" dirty="0" err="1" smtClean="0"/>
              <a:t>Ms</a:t>
            </a:r>
            <a:r>
              <a:rPr lang="en-US" dirty="0" smtClean="0"/>
              <a:t>-diagnostics</a:t>
            </a:r>
            <a:endParaRPr lang="en-US" dirty="0"/>
          </a:p>
        </p:txBody>
      </p:sp>
    </p:spTree>
    <p:extLst>
      <p:ext uri="{BB962C8B-B14F-4D97-AF65-F5344CB8AC3E}">
        <p14:creationId xmlns:p14="http://schemas.microsoft.com/office/powerpoint/2010/main" val="1054561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4665893"/>
          </a:xfrm>
        </p:spPr>
        <p:txBody>
          <a:bodyPr/>
          <a:lstStyle/>
          <a:p>
            <a:r>
              <a:rPr lang="nl-NL" dirty="0"/>
              <a:t>Preparation is </a:t>
            </a:r>
            <a:r>
              <a:rPr lang="nl-NL" dirty="0" smtClean="0"/>
              <a:t>key</a:t>
            </a:r>
          </a:p>
          <a:p>
            <a:pPr lvl="1"/>
            <a:r>
              <a:rPr lang="nl-NL" dirty="0" smtClean="0"/>
              <a:t>Lync Planning Tool</a:t>
            </a:r>
          </a:p>
          <a:p>
            <a:pPr lvl="1"/>
            <a:r>
              <a:rPr lang="nl-NL" dirty="0" smtClean="0"/>
              <a:t>Technet</a:t>
            </a:r>
          </a:p>
          <a:p>
            <a:r>
              <a:rPr lang="nl-NL" dirty="0" smtClean="0"/>
              <a:t>Choose your public CA wisely</a:t>
            </a:r>
          </a:p>
          <a:p>
            <a:pPr lvl="1"/>
            <a:r>
              <a:rPr lang="nl-NL" dirty="0"/>
              <a:t>Cheap usually equals </a:t>
            </a:r>
            <a:r>
              <a:rPr lang="nl-NL" dirty="0" smtClean="0"/>
              <a:t>trouble</a:t>
            </a:r>
          </a:p>
          <a:p>
            <a:r>
              <a:rPr lang="nl-NL" dirty="0" smtClean="0"/>
              <a:t>Know your tools</a:t>
            </a:r>
          </a:p>
          <a:p>
            <a:r>
              <a:rPr lang="nl-NL" dirty="0" smtClean="0"/>
              <a:t>Consider HA/DR for your internal CA</a:t>
            </a:r>
          </a:p>
          <a:p>
            <a:endParaRPr lang="en-US" dirty="0" smtClean="0"/>
          </a:p>
        </p:txBody>
      </p:sp>
      <p:sp>
        <p:nvSpPr>
          <p:cNvPr id="3" name="Title 2"/>
          <p:cNvSpPr>
            <a:spLocks noGrp="1"/>
          </p:cNvSpPr>
          <p:nvPr>
            <p:ph type="title"/>
          </p:nvPr>
        </p:nvSpPr>
        <p:spPr/>
        <p:txBody>
          <a:bodyPr/>
          <a:lstStyle/>
          <a:p>
            <a:r>
              <a:rPr lang="nl-NL" dirty="0" smtClean="0"/>
              <a:t>Certificate Tips</a:t>
            </a:r>
            <a:endParaRPr lang="nl-NL" dirty="0"/>
          </a:p>
        </p:txBody>
      </p:sp>
    </p:spTree>
    <p:extLst>
      <p:ext uri="{BB962C8B-B14F-4D97-AF65-F5344CB8AC3E}">
        <p14:creationId xmlns:p14="http://schemas.microsoft.com/office/powerpoint/2010/main" val="2933660415"/>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Poodle</a:t>
            </a:r>
            <a:endParaRPr lang="en-US" dirty="0"/>
          </a:p>
        </p:txBody>
      </p:sp>
    </p:spTree>
    <p:extLst>
      <p:ext uri="{BB962C8B-B14F-4D97-AF65-F5344CB8AC3E}">
        <p14:creationId xmlns:p14="http://schemas.microsoft.com/office/powerpoint/2010/main" val="1233173807"/>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4001095"/>
          </a:xfrm>
        </p:spPr>
        <p:txBody>
          <a:bodyPr/>
          <a:lstStyle/>
          <a:p>
            <a:r>
              <a:rPr lang="en-US" dirty="0" smtClean="0"/>
              <a:t>Padding </a:t>
            </a:r>
            <a:r>
              <a:rPr lang="en-US" dirty="0"/>
              <a:t>Oracle On Downgraded Legacy </a:t>
            </a:r>
            <a:r>
              <a:rPr lang="en-US" dirty="0" smtClean="0"/>
              <a:t>Encryption</a:t>
            </a:r>
          </a:p>
          <a:p>
            <a:r>
              <a:rPr lang="en-US" dirty="0" smtClean="0"/>
              <a:t>Exploits SSL vulnerability</a:t>
            </a:r>
          </a:p>
          <a:p>
            <a:r>
              <a:rPr lang="en-US" dirty="0" smtClean="0"/>
              <a:t>SSL is used for backwards compatibility</a:t>
            </a:r>
          </a:p>
          <a:p>
            <a:r>
              <a:rPr lang="en-US" dirty="0" smtClean="0"/>
              <a:t>Mitigation: Disable SSL on IIS and disable SSL in your browser</a:t>
            </a:r>
          </a:p>
          <a:p>
            <a:r>
              <a:rPr lang="en-US" b="1" dirty="0"/>
              <a:t>Microsoft Security Advisory 3009008 </a:t>
            </a:r>
            <a:endParaRPr lang="en-US" dirty="0"/>
          </a:p>
        </p:txBody>
      </p:sp>
      <p:sp>
        <p:nvSpPr>
          <p:cNvPr id="3" name="Title 2"/>
          <p:cNvSpPr>
            <a:spLocks noGrp="1"/>
          </p:cNvSpPr>
          <p:nvPr>
            <p:ph type="title"/>
          </p:nvPr>
        </p:nvSpPr>
        <p:spPr/>
        <p:txBody>
          <a:bodyPr/>
          <a:lstStyle/>
          <a:p>
            <a:r>
              <a:rPr lang="en-US" dirty="0" smtClean="0"/>
              <a:t>Poodle</a:t>
            </a:r>
            <a:endParaRPr lang="en-US" dirty="0"/>
          </a:p>
        </p:txBody>
      </p:sp>
    </p:spTree>
    <p:extLst>
      <p:ext uri="{BB962C8B-B14F-4D97-AF65-F5344CB8AC3E}">
        <p14:creationId xmlns:p14="http://schemas.microsoft.com/office/powerpoint/2010/main" val="571146182"/>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0"/>
            <a:ext cx="11887200" cy="1415772"/>
          </a:xfrm>
        </p:spPr>
        <p:txBody>
          <a:bodyPr/>
          <a:lstStyle/>
          <a:p>
            <a:r>
              <a:rPr lang="en-US" dirty="0" smtClean="0"/>
              <a:t>MasterLync.com</a:t>
            </a:r>
          </a:p>
          <a:p>
            <a:r>
              <a:rPr lang="en-US" dirty="0" smtClean="0"/>
              <a:t>Mylynclab.com:</a:t>
            </a:r>
            <a:endParaRPr lang="en-US" dirty="0"/>
          </a:p>
        </p:txBody>
      </p:sp>
      <p:sp>
        <p:nvSpPr>
          <p:cNvPr id="2" name="Title 1"/>
          <p:cNvSpPr>
            <a:spLocks noGrp="1"/>
          </p:cNvSpPr>
          <p:nvPr>
            <p:ph type="title"/>
          </p:nvPr>
        </p:nvSpPr>
        <p:spPr/>
        <p:txBody>
          <a:bodyPr/>
          <a:lstStyle/>
          <a:p>
            <a:r>
              <a:rPr lang="en-US" dirty="0" smtClean="0"/>
              <a:t>Poodle</a:t>
            </a:r>
            <a:endParaRPr lang="en-US" dirty="0"/>
          </a:p>
        </p:txBody>
      </p:sp>
      <p:pic>
        <p:nvPicPr>
          <p:cNvPr id="3" name="Picture 2"/>
          <p:cNvPicPr>
            <a:picLocks noChangeAspect="1"/>
          </p:cNvPicPr>
          <p:nvPr/>
        </p:nvPicPr>
        <p:blipFill>
          <a:blip r:embed="rId3"/>
          <a:stretch>
            <a:fillRect/>
          </a:stretch>
        </p:blipFill>
        <p:spPr>
          <a:xfrm>
            <a:off x="2172127" y="2978767"/>
            <a:ext cx="3238781" cy="3398815"/>
          </a:xfrm>
          <a:prstGeom prst="rect">
            <a:avLst/>
          </a:prstGeom>
        </p:spPr>
      </p:pic>
    </p:spTree>
    <p:extLst>
      <p:ext uri="{BB962C8B-B14F-4D97-AF65-F5344CB8AC3E}">
        <p14:creationId xmlns:p14="http://schemas.microsoft.com/office/powerpoint/2010/main" val="3025780545"/>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3100617788"/>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7028" y="1212850"/>
            <a:ext cx="12070012" cy="6497163"/>
          </a:xfrm>
        </p:spPr>
        <p:txBody>
          <a:bodyPr/>
          <a:lstStyle/>
          <a:p>
            <a:pPr lvl="0">
              <a:spcBef>
                <a:spcPts val="2400"/>
              </a:spcBef>
            </a:pPr>
            <a:r>
              <a:rPr lang="en-US" sz="3800" dirty="0">
                <a:gradFill>
                  <a:gsLst>
                    <a:gs pos="1250">
                      <a:schemeClr val="tx1"/>
                    </a:gs>
                    <a:gs pos="100000">
                      <a:schemeClr val="tx1"/>
                    </a:gs>
                  </a:gsLst>
                  <a:lin ang="5400000" scaled="0"/>
                </a:gradFill>
              </a:rPr>
              <a:t>Breakout </a:t>
            </a:r>
            <a:r>
              <a:rPr lang="en-US" sz="3800" dirty="0" smtClean="0">
                <a:gradFill>
                  <a:gsLst>
                    <a:gs pos="1250">
                      <a:schemeClr val="tx1"/>
                    </a:gs>
                    <a:gs pos="100000">
                      <a:schemeClr val="tx1"/>
                    </a:gs>
                  </a:gsLst>
                  <a:lin ang="5400000" scaled="0"/>
                </a:gradFill>
              </a:rPr>
              <a:t>Sessions</a:t>
            </a:r>
          </a:p>
          <a:p>
            <a:pPr lvl="1">
              <a:spcBef>
                <a:spcPts val="2400"/>
              </a:spcBef>
            </a:pPr>
            <a:r>
              <a:rPr lang="en-US" sz="2200" dirty="0"/>
              <a:t>OFC-B325 Microsoft Lync Server 2013 Security Aspects: Secure by Design </a:t>
            </a:r>
            <a:endParaRPr lang="en-US" sz="2200" dirty="0" smtClean="0"/>
          </a:p>
          <a:p>
            <a:pPr>
              <a:spcBef>
                <a:spcPts val="2400"/>
              </a:spcBef>
            </a:pPr>
            <a:r>
              <a:rPr lang="en-US" sz="3800" dirty="0" smtClean="0">
                <a:gradFill>
                  <a:gsLst>
                    <a:gs pos="1250">
                      <a:schemeClr val="tx1"/>
                    </a:gs>
                    <a:gs pos="100000">
                      <a:schemeClr val="tx1"/>
                    </a:gs>
                  </a:gsLst>
                  <a:lin ang="5400000" scaled="0"/>
                </a:gradFill>
              </a:rPr>
              <a:t>Labs</a:t>
            </a:r>
          </a:p>
          <a:p>
            <a:pPr lvl="1">
              <a:spcBef>
                <a:spcPts val="2400"/>
              </a:spcBef>
            </a:pPr>
            <a:r>
              <a:rPr lang="en-US" sz="2200" dirty="0" smtClean="0"/>
              <a:t>OFC-H307 </a:t>
            </a:r>
            <a:r>
              <a:rPr lang="en-US" sz="2200" dirty="0"/>
              <a:t>Deploying and Configuring Microsoft Lync Edge Server </a:t>
            </a:r>
            <a:r>
              <a:rPr lang="en-US" sz="2200" dirty="0" smtClean="0"/>
              <a:t>2013</a:t>
            </a:r>
          </a:p>
          <a:p>
            <a:pPr marL="342900" lvl="1" indent="-342900">
              <a:spcBef>
                <a:spcPts val="2400"/>
              </a:spcBef>
              <a:buClr>
                <a:schemeClr val="tx2"/>
              </a:buClr>
            </a:pPr>
            <a:r>
              <a:rPr lang="fr-FR" sz="3800" dirty="0">
                <a:latin typeface="+mj-lt"/>
              </a:rPr>
              <a:t>Microsoft Solutions </a:t>
            </a:r>
            <a:r>
              <a:rPr lang="fr-FR" sz="3800" dirty="0" err="1">
                <a:latin typeface="+mj-lt"/>
              </a:rPr>
              <a:t>Experience</a:t>
            </a:r>
            <a:r>
              <a:rPr lang="fr-FR" sz="3800" dirty="0">
                <a:latin typeface="+mj-lt"/>
              </a:rPr>
              <a:t> Location (MSE</a:t>
            </a:r>
            <a:r>
              <a:rPr lang="fr-FR" sz="3800" dirty="0" smtClean="0">
                <a:latin typeface="+mj-lt"/>
              </a:rPr>
              <a:t>)</a:t>
            </a:r>
          </a:p>
          <a:p>
            <a:pPr marL="558800" lvl="2" indent="-342900">
              <a:spcBef>
                <a:spcPts val="2400"/>
              </a:spcBef>
              <a:buClr>
                <a:schemeClr val="tx2"/>
              </a:buClr>
            </a:pPr>
            <a:r>
              <a:rPr lang="fr-FR" sz="2200" dirty="0" smtClean="0">
                <a:latin typeface="+mj-lt"/>
              </a:rPr>
              <a:t>Office 365 – Lync (Hall 7)</a:t>
            </a:r>
          </a:p>
          <a:p>
            <a:pPr marL="342900" lvl="1" indent="-342900">
              <a:spcBef>
                <a:spcPts val="2400"/>
              </a:spcBef>
              <a:buClr>
                <a:schemeClr val="tx2"/>
              </a:buClr>
            </a:pPr>
            <a:r>
              <a:rPr lang="en-US" sz="3800" dirty="0">
                <a:latin typeface="+mj-lt"/>
              </a:rPr>
              <a:t>Find Me Later MSE &amp; At Ask The Expert </a:t>
            </a:r>
          </a:p>
          <a:p>
            <a:pPr marL="558800" lvl="2" indent="-342900">
              <a:spcBef>
                <a:spcPts val="2400"/>
              </a:spcBef>
              <a:buClr>
                <a:schemeClr val="tx2"/>
              </a:buClr>
            </a:pPr>
            <a:r>
              <a:rPr lang="en-US" sz="2200" dirty="0" smtClean="0"/>
              <a:t>Tuesday 18:15-20:30, Thursday 13:15-15:15 &amp; 18:30-20:00</a:t>
            </a:r>
          </a:p>
          <a:p>
            <a:pPr lvl="1">
              <a:spcBef>
                <a:spcPts val="2400"/>
              </a:spcBef>
            </a:pPr>
            <a:endParaRPr lang="en-US" sz="2200" dirty="0" smtClean="0"/>
          </a:p>
        </p:txBody>
      </p:sp>
      <p:sp>
        <p:nvSpPr>
          <p:cNvPr id="2" name="Title 1"/>
          <p:cNvSpPr>
            <a:spLocks noGrp="1"/>
          </p:cNvSpPr>
          <p:nvPr>
            <p:ph type="title"/>
          </p:nvPr>
        </p:nvSpPr>
        <p:spPr/>
        <p:txBody>
          <a:bodyPr/>
          <a:lstStyle/>
          <a:p>
            <a:r>
              <a:rPr lang="en-US" dirty="0" smtClean="0"/>
              <a:t>Related content</a:t>
            </a:r>
            <a:endParaRPr lang="en-US" dirty="0"/>
          </a:p>
        </p:txBody>
      </p:sp>
    </p:spTree>
    <p:extLst>
      <p:ext uri="{BB962C8B-B14F-4D97-AF65-F5344CB8AC3E}">
        <p14:creationId xmlns:p14="http://schemas.microsoft.com/office/powerpoint/2010/main" val="373496998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26827E-7 L 2.26704E-6 3.26827E-7 " pathEditMode="relative" rAng="0" ptsTypes="AA">
                                      <p:cBhvr>
                                        <p:cTn id="9" dur="500" fill="hold"/>
                                        <p:tgtEl>
                                          <p:spTgt spid="8"/>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cxnSp>
        <p:nvCxnSpPr>
          <p:cNvPr id="48" name="Straight Connector 47"/>
          <p:cNvCxnSpPr/>
          <p:nvPr/>
        </p:nvCxnSpPr>
        <p:spPr>
          <a:xfrm flipH="1" flipV="1">
            <a:off x="2498808" y="2931211"/>
            <a:ext cx="6290452" cy="1259217"/>
          </a:xfrm>
          <a:prstGeom prst="line">
            <a:avLst/>
          </a:prstGeom>
          <a:ln w="38100">
            <a:solidFill>
              <a:schemeClr val="accent2">
                <a:lumMod val="5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9052736" y="1376517"/>
            <a:ext cx="404503" cy="2613310"/>
          </a:xfrm>
          <a:prstGeom prst="line">
            <a:avLst/>
          </a:prstGeom>
          <a:ln w="38100">
            <a:solidFill>
              <a:schemeClr val="accent2">
                <a:lumMod val="5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498808" y="1151799"/>
            <a:ext cx="5427602" cy="1462522"/>
          </a:xfrm>
          <a:prstGeom prst="line">
            <a:avLst/>
          </a:prstGeom>
          <a:ln w="38100">
            <a:solidFill>
              <a:schemeClr val="accent2">
                <a:lumMod val="50000"/>
                <a:alpha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4" name="Freeform 13"/>
          <p:cNvSpPr>
            <a:spLocks/>
          </p:cNvSpPr>
          <p:nvPr/>
        </p:nvSpPr>
        <p:spPr bwMode="auto">
          <a:xfrm>
            <a:off x="8980045" y="4114912"/>
            <a:ext cx="852030" cy="455438"/>
          </a:xfrm>
          <a:custGeom>
            <a:avLst/>
            <a:gdLst>
              <a:gd name="T0" fmla="*/ 1736 w 2210"/>
              <a:gd name="T1" fmla="*/ 1180 h 1180"/>
              <a:gd name="T2" fmla="*/ 313 w 2210"/>
              <a:gd name="T3" fmla="*/ 1180 h 1180"/>
              <a:gd name="T4" fmla="*/ 14 w 2210"/>
              <a:gd name="T5" fmla="*/ 943 h 1180"/>
              <a:gd name="T6" fmla="*/ 212 w 2210"/>
              <a:gd name="T7" fmla="*/ 658 h 1180"/>
              <a:gd name="T8" fmla="*/ 500 w 2210"/>
              <a:gd name="T9" fmla="*/ 388 h 1180"/>
              <a:gd name="T10" fmla="*/ 1048 w 2210"/>
              <a:gd name="T11" fmla="*/ 0 h 1180"/>
              <a:gd name="T12" fmla="*/ 1514 w 2210"/>
              <a:gd name="T13" fmla="*/ 294 h 1180"/>
              <a:gd name="T14" fmla="*/ 1736 w 2210"/>
              <a:gd name="T15" fmla="*/ 235 h 1180"/>
              <a:gd name="T16" fmla="*/ 2210 w 2210"/>
              <a:gd name="T17" fmla="*/ 710 h 1180"/>
              <a:gd name="T18" fmla="*/ 1736 w 2210"/>
              <a:gd name="T19" fmla="*/ 118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0" h="1180">
                <a:moveTo>
                  <a:pt x="1736" y="1180"/>
                </a:moveTo>
                <a:cubicBezTo>
                  <a:pt x="313" y="1180"/>
                  <a:pt x="313" y="1180"/>
                  <a:pt x="313" y="1180"/>
                </a:cubicBezTo>
                <a:cubicBezTo>
                  <a:pt x="183" y="1180"/>
                  <a:pt x="13" y="1105"/>
                  <a:pt x="14" y="943"/>
                </a:cubicBezTo>
                <a:cubicBezTo>
                  <a:pt x="0" y="785"/>
                  <a:pt x="107" y="683"/>
                  <a:pt x="212" y="658"/>
                </a:cubicBezTo>
                <a:cubicBezTo>
                  <a:pt x="226" y="497"/>
                  <a:pt x="334" y="391"/>
                  <a:pt x="500" y="388"/>
                </a:cubicBezTo>
                <a:cubicBezTo>
                  <a:pt x="513" y="119"/>
                  <a:pt x="775" y="0"/>
                  <a:pt x="1048" y="0"/>
                </a:cubicBezTo>
                <a:cubicBezTo>
                  <a:pt x="1249" y="0"/>
                  <a:pt x="1430" y="117"/>
                  <a:pt x="1514" y="294"/>
                </a:cubicBezTo>
                <a:cubicBezTo>
                  <a:pt x="1581" y="256"/>
                  <a:pt x="1656" y="235"/>
                  <a:pt x="1736" y="235"/>
                </a:cubicBezTo>
                <a:cubicBezTo>
                  <a:pt x="1996" y="235"/>
                  <a:pt x="2210" y="449"/>
                  <a:pt x="2210" y="710"/>
                </a:cubicBezTo>
                <a:cubicBezTo>
                  <a:pt x="2210" y="966"/>
                  <a:pt x="1996" y="1180"/>
                  <a:pt x="1736" y="1180"/>
                </a:cubicBezTo>
                <a:close/>
              </a:path>
            </a:pathLst>
          </a:custGeom>
          <a:solidFill>
            <a:schemeClr val="accent2">
              <a:lumMod val="75000"/>
              <a:alpha val="50000"/>
            </a:schemeClr>
          </a:solidFill>
          <a:ln>
            <a:noFill/>
          </a:ln>
        </p:spPr>
        <p:txBody>
          <a:bodyPr vert="horz" wrap="square" lIns="93260" tIns="46630" rIns="93260" bIns="46630" numCol="1" anchor="t" anchorCtr="0" compatLnSpc="1">
            <a:prstTxWarp prst="textNoShape">
              <a:avLst/>
            </a:prstTxWarp>
          </a:bodyPr>
          <a:lstStyle/>
          <a:p>
            <a:pPr defTabSz="932597"/>
            <a:endParaRPr lang="en-US" sz="1836">
              <a:solidFill>
                <a:srgbClr val="EB3C00"/>
              </a:solidFill>
            </a:endParaRPr>
          </a:p>
        </p:txBody>
      </p:sp>
      <p:sp>
        <p:nvSpPr>
          <p:cNvPr id="43" name="Freeform 13"/>
          <p:cNvSpPr>
            <a:spLocks/>
          </p:cNvSpPr>
          <p:nvPr/>
        </p:nvSpPr>
        <p:spPr bwMode="auto">
          <a:xfrm flipH="1">
            <a:off x="8072274" y="641941"/>
            <a:ext cx="1202830" cy="642952"/>
          </a:xfrm>
          <a:custGeom>
            <a:avLst/>
            <a:gdLst>
              <a:gd name="T0" fmla="*/ 1736 w 2210"/>
              <a:gd name="T1" fmla="*/ 1180 h 1180"/>
              <a:gd name="T2" fmla="*/ 313 w 2210"/>
              <a:gd name="T3" fmla="*/ 1180 h 1180"/>
              <a:gd name="T4" fmla="*/ 14 w 2210"/>
              <a:gd name="T5" fmla="*/ 943 h 1180"/>
              <a:gd name="T6" fmla="*/ 212 w 2210"/>
              <a:gd name="T7" fmla="*/ 658 h 1180"/>
              <a:gd name="T8" fmla="*/ 500 w 2210"/>
              <a:gd name="T9" fmla="*/ 388 h 1180"/>
              <a:gd name="T10" fmla="*/ 1048 w 2210"/>
              <a:gd name="T11" fmla="*/ 0 h 1180"/>
              <a:gd name="T12" fmla="*/ 1514 w 2210"/>
              <a:gd name="T13" fmla="*/ 294 h 1180"/>
              <a:gd name="T14" fmla="*/ 1736 w 2210"/>
              <a:gd name="T15" fmla="*/ 235 h 1180"/>
              <a:gd name="T16" fmla="*/ 2210 w 2210"/>
              <a:gd name="T17" fmla="*/ 710 h 1180"/>
              <a:gd name="T18" fmla="*/ 1736 w 2210"/>
              <a:gd name="T19" fmla="*/ 118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0" h="1180">
                <a:moveTo>
                  <a:pt x="1736" y="1180"/>
                </a:moveTo>
                <a:cubicBezTo>
                  <a:pt x="313" y="1180"/>
                  <a:pt x="313" y="1180"/>
                  <a:pt x="313" y="1180"/>
                </a:cubicBezTo>
                <a:cubicBezTo>
                  <a:pt x="183" y="1180"/>
                  <a:pt x="13" y="1105"/>
                  <a:pt x="14" y="943"/>
                </a:cubicBezTo>
                <a:cubicBezTo>
                  <a:pt x="0" y="785"/>
                  <a:pt x="107" y="683"/>
                  <a:pt x="212" y="658"/>
                </a:cubicBezTo>
                <a:cubicBezTo>
                  <a:pt x="226" y="497"/>
                  <a:pt x="334" y="391"/>
                  <a:pt x="500" y="388"/>
                </a:cubicBezTo>
                <a:cubicBezTo>
                  <a:pt x="513" y="119"/>
                  <a:pt x="775" y="0"/>
                  <a:pt x="1048" y="0"/>
                </a:cubicBezTo>
                <a:cubicBezTo>
                  <a:pt x="1249" y="0"/>
                  <a:pt x="1430" y="117"/>
                  <a:pt x="1514" y="294"/>
                </a:cubicBezTo>
                <a:cubicBezTo>
                  <a:pt x="1581" y="256"/>
                  <a:pt x="1656" y="235"/>
                  <a:pt x="1736" y="235"/>
                </a:cubicBezTo>
                <a:cubicBezTo>
                  <a:pt x="1996" y="235"/>
                  <a:pt x="2210" y="449"/>
                  <a:pt x="2210" y="710"/>
                </a:cubicBezTo>
                <a:cubicBezTo>
                  <a:pt x="2210" y="966"/>
                  <a:pt x="1996" y="1180"/>
                  <a:pt x="1736" y="1180"/>
                </a:cubicBezTo>
                <a:close/>
              </a:path>
            </a:pathLst>
          </a:custGeom>
          <a:solidFill>
            <a:schemeClr val="accent2">
              <a:lumMod val="75000"/>
              <a:alpha val="50000"/>
            </a:schemeClr>
          </a:solidFill>
          <a:ln>
            <a:noFill/>
          </a:ln>
        </p:spPr>
        <p:txBody>
          <a:bodyPr vert="horz" wrap="square" lIns="93260" tIns="46630" rIns="93260" bIns="46630" numCol="1" anchor="t" anchorCtr="0" compatLnSpc="1">
            <a:prstTxWarp prst="textNoShape">
              <a:avLst/>
            </a:prstTxWarp>
          </a:bodyPr>
          <a:lstStyle/>
          <a:p>
            <a:pPr defTabSz="932597"/>
            <a:endParaRPr lang="en-US" sz="1836">
              <a:solidFill>
                <a:srgbClr val="EB3C00"/>
              </a:solidFill>
            </a:endParaRPr>
          </a:p>
        </p:txBody>
      </p:sp>
      <p:sp>
        <p:nvSpPr>
          <p:cNvPr id="39" name="Freeform 13"/>
          <p:cNvSpPr>
            <a:spLocks/>
          </p:cNvSpPr>
          <p:nvPr/>
        </p:nvSpPr>
        <p:spPr bwMode="auto">
          <a:xfrm>
            <a:off x="675862" y="2226819"/>
            <a:ext cx="1726371" cy="922801"/>
          </a:xfrm>
          <a:custGeom>
            <a:avLst/>
            <a:gdLst>
              <a:gd name="T0" fmla="*/ 1736 w 2210"/>
              <a:gd name="T1" fmla="*/ 1180 h 1180"/>
              <a:gd name="T2" fmla="*/ 313 w 2210"/>
              <a:gd name="T3" fmla="*/ 1180 h 1180"/>
              <a:gd name="T4" fmla="*/ 14 w 2210"/>
              <a:gd name="T5" fmla="*/ 943 h 1180"/>
              <a:gd name="T6" fmla="*/ 212 w 2210"/>
              <a:gd name="T7" fmla="*/ 658 h 1180"/>
              <a:gd name="T8" fmla="*/ 500 w 2210"/>
              <a:gd name="T9" fmla="*/ 388 h 1180"/>
              <a:gd name="T10" fmla="*/ 1048 w 2210"/>
              <a:gd name="T11" fmla="*/ 0 h 1180"/>
              <a:gd name="T12" fmla="*/ 1514 w 2210"/>
              <a:gd name="T13" fmla="*/ 294 h 1180"/>
              <a:gd name="T14" fmla="*/ 1736 w 2210"/>
              <a:gd name="T15" fmla="*/ 235 h 1180"/>
              <a:gd name="T16" fmla="*/ 2210 w 2210"/>
              <a:gd name="T17" fmla="*/ 710 h 1180"/>
              <a:gd name="T18" fmla="*/ 1736 w 2210"/>
              <a:gd name="T19" fmla="*/ 118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0" h="1180">
                <a:moveTo>
                  <a:pt x="1736" y="1180"/>
                </a:moveTo>
                <a:cubicBezTo>
                  <a:pt x="313" y="1180"/>
                  <a:pt x="313" y="1180"/>
                  <a:pt x="313" y="1180"/>
                </a:cubicBezTo>
                <a:cubicBezTo>
                  <a:pt x="183" y="1180"/>
                  <a:pt x="13" y="1105"/>
                  <a:pt x="14" y="943"/>
                </a:cubicBezTo>
                <a:cubicBezTo>
                  <a:pt x="0" y="785"/>
                  <a:pt x="107" y="683"/>
                  <a:pt x="212" y="658"/>
                </a:cubicBezTo>
                <a:cubicBezTo>
                  <a:pt x="226" y="497"/>
                  <a:pt x="334" y="391"/>
                  <a:pt x="500" y="388"/>
                </a:cubicBezTo>
                <a:cubicBezTo>
                  <a:pt x="513" y="119"/>
                  <a:pt x="775" y="0"/>
                  <a:pt x="1048" y="0"/>
                </a:cubicBezTo>
                <a:cubicBezTo>
                  <a:pt x="1249" y="0"/>
                  <a:pt x="1430" y="117"/>
                  <a:pt x="1514" y="294"/>
                </a:cubicBezTo>
                <a:cubicBezTo>
                  <a:pt x="1581" y="256"/>
                  <a:pt x="1656" y="235"/>
                  <a:pt x="1736" y="235"/>
                </a:cubicBezTo>
                <a:cubicBezTo>
                  <a:pt x="1996" y="235"/>
                  <a:pt x="2210" y="449"/>
                  <a:pt x="2210" y="710"/>
                </a:cubicBezTo>
                <a:cubicBezTo>
                  <a:pt x="2210" y="966"/>
                  <a:pt x="1996" y="1180"/>
                  <a:pt x="1736" y="1180"/>
                </a:cubicBezTo>
                <a:close/>
              </a:path>
            </a:pathLst>
          </a:custGeom>
          <a:solidFill>
            <a:schemeClr val="accent2">
              <a:lumMod val="75000"/>
              <a:alpha val="50000"/>
            </a:schemeClr>
          </a:solidFill>
          <a:ln>
            <a:noFill/>
          </a:ln>
        </p:spPr>
        <p:txBody>
          <a:bodyPr vert="horz" wrap="square" lIns="93260" tIns="46630" rIns="93260" bIns="46630" numCol="1" anchor="t" anchorCtr="0" compatLnSpc="1">
            <a:prstTxWarp prst="textNoShape">
              <a:avLst/>
            </a:prstTxWarp>
          </a:bodyPr>
          <a:lstStyle/>
          <a:p>
            <a:pPr defTabSz="932597"/>
            <a:endParaRPr lang="en-US" sz="1836">
              <a:solidFill>
                <a:srgbClr val="EB3C00"/>
              </a:solidFill>
            </a:endParaRPr>
          </a:p>
        </p:txBody>
      </p:sp>
      <p:pic>
        <p:nvPicPr>
          <p:cNvPr id="15" name="Picture 14"/>
          <p:cNvPicPr>
            <a:picLocks noChangeAspect="1"/>
          </p:cNvPicPr>
          <p:nvPr/>
        </p:nvPicPr>
        <p:blipFill>
          <a:blip r:embed="rId2"/>
          <a:stretch>
            <a:fillRect/>
          </a:stretch>
        </p:blipFill>
        <p:spPr>
          <a:xfrm>
            <a:off x="9595347" y="659843"/>
            <a:ext cx="1365835" cy="1476578"/>
          </a:xfrm>
          <a:prstGeom prst="rect">
            <a:avLst/>
          </a:prstGeom>
        </p:spPr>
      </p:pic>
      <p:pic>
        <p:nvPicPr>
          <p:cNvPr id="16" name="Picture 15"/>
          <p:cNvPicPr>
            <a:picLocks noChangeAspect="1"/>
          </p:cNvPicPr>
          <p:nvPr/>
        </p:nvPicPr>
        <p:blipFill>
          <a:blip r:embed="rId3"/>
          <a:stretch>
            <a:fillRect/>
          </a:stretch>
        </p:blipFill>
        <p:spPr>
          <a:xfrm>
            <a:off x="467809" y="1151798"/>
            <a:ext cx="876569" cy="900260"/>
          </a:xfrm>
          <a:prstGeom prst="rect">
            <a:avLst/>
          </a:prstGeom>
        </p:spPr>
      </p:pic>
      <p:pic>
        <p:nvPicPr>
          <p:cNvPr id="17" name="Picture 16"/>
          <p:cNvPicPr>
            <a:picLocks noChangeAspect="1"/>
          </p:cNvPicPr>
          <p:nvPr/>
        </p:nvPicPr>
        <p:blipFill>
          <a:blip r:embed="rId4"/>
          <a:stretch>
            <a:fillRect/>
          </a:stretch>
        </p:blipFill>
        <p:spPr>
          <a:xfrm>
            <a:off x="478131" y="3313846"/>
            <a:ext cx="1565514" cy="1628981"/>
          </a:xfrm>
          <a:prstGeom prst="rect">
            <a:avLst/>
          </a:prstGeom>
        </p:spPr>
      </p:pic>
      <p:pic>
        <p:nvPicPr>
          <p:cNvPr id="18" name="Picture 17"/>
          <p:cNvPicPr>
            <a:picLocks noChangeAspect="1"/>
          </p:cNvPicPr>
          <p:nvPr/>
        </p:nvPicPr>
        <p:blipFill>
          <a:blip r:embed="rId5"/>
          <a:stretch>
            <a:fillRect/>
          </a:stretch>
        </p:blipFill>
        <p:spPr>
          <a:xfrm>
            <a:off x="2353326" y="482564"/>
            <a:ext cx="1394517" cy="1492722"/>
          </a:xfrm>
          <a:prstGeom prst="rect">
            <a:avLst/>
          </a:prstGeom>
        </p:spPr>
      </p:pic>
      <p:pic>
        <p:nvPicPr>
          <p:cNvPr id="19" name="Picture 18"/>
          <p:cNvPicPr>
            <a:picLocks noChangeAspect="1"/>
          </p:cNvPicPr>
          <p:nvPr/>
        </p:nvPicPr>
        <p:blipFill>
          <a:blip r:embed="rId6"/>
          <a:stretch>
            <a:fillRect/>
          </a:stretch>
        </p:blipFill>
        <p:spPr>
          <a:xfrm>
            <a:off x="10474803" y="3248892"/>
            <a:ext cx="1552355" cy="1661676"/>
          </a:xfrm>
          <a:prstGeom prst="rect">
            <a:avLst/>
          </a:prstGeom>
        </p:spPr>
      </p:pic>
      <p:grpSp>
        <p:nvGrpSpPr>
          <p:cNvPr id="34" name="Group 33"/>
          <p:cNvGrpSpPr/>
          <p:nvPr/>
        </p:nvGrpSpPr>
        <p:grpSpPr>
          <a:xfrm>
            <a:off x="3299479" y="1030394"/>
            <a:ext cx="5837519" cy="3120341"/>
            <a:chOff x="2536609" y="1772242"/>
            <a:chExt cx="5723577" cy="3059436"/>
          </a:xfrm>
        </p:grpSpPr>
        <p:sp>
          <p:nvSpPr>
            <p:cNvPr id="32" name="Freeform 13"/>
            <p:cNvSpPr>
              <a:spLocks/>
            </p:cNvSpPr>
            <p:nvPr/>
          </p:nvSpPr>
          <p:spPr bwMode="auto">
            <a:xfrm>
              <a:off x="2536609" y="1772242"/>
              <a:ext cx="5723577" cy="3059436"/>
            </a:xfrm>
            <a:custGeom>
              <a:avLst/>
              <a:gdLst>
                <a:gd name="T0" fmla="*/ 1736 w 2210"/>
                <a:gd name="T1" fmla="*/ 1180 h 1180"/>
                <a:gd name="T2" fmla="*/ 313 w 2210"/>
                <a:gd name="T3" fmla="*/ 1180 h 1180"/>
                <a:gd name="T4" fmla="*/ 14 w 2210"/>
                <a:gd name="T5" fmla="*/ 943 h 1180"/>
                <a:gd name="T6" fmla="*/ 212 w 2210"/>
                <a:gd name="T7" fmla="*/ 658 h 1180"/>
                <a:gd name="T8" fmla="*/ 500 w 2210"/>
                <a:gd name="T9" fmla="*/ 388 h 1180"/>
                <a:gd name="T10" fmla="*/ 1048 w 2210"/>
                <a:gd name="T11" fmla="*/ 0 h 1180"/>
                <a:gd name="T12" fmla="*/ 1514 w 2210"/>
                <a:gd name="T13" fmla="*/ 294 h 1180"/>
                <a:gd name="T14" fmla="*/ 1736 w 2210"/>
                <a:gd name="T15" fmla="*/ 235 h 1180"/>
                <a:gd name="T16" fmla="*/ 2210 w 2210"/>
                <a:gd name="T17" fmla="*/ 710 h 1180"/>
                <a:gd name="T18" fmla="*/ 1736 w 2210"/>
                <a:gd name="T19" fmla="*/ 118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0" h="1180">
                  <a:moveTo>
                    <a:pt x="1736" y="1180"/>
                  </a:moveTo>
                  <a:cubicBezTo>
                    <a:pt x="313" y="1180"/>
                    <a:pt x="313" y="1180"/>
                    <a:pt x="313" y="1180"/>
                  </a:cubicBezTo>
                  <a:cubicBezTo>
                    <a:pt x="183" y="1180"/>
                    <a:pt x="13" y="1105"/>
                    <a:pt x="14" y="943"/>
                  </a:cubicBezTo>
                  <a:cubicBezTo>
                    <a:pt x="0" y="785"/>
                    <a:pt x="107" y="683"/>
                    <a:pt x="212" y="658"/>
                  </a:cubicBezTo>
                  <a:cubicBezTo>
                    <a:pt x="226" y="497"/>
                    <a:pt x="334" y="391"/>
                    <a:pt x="500" y="388"/>
                  </a:cubicBezTo>
                  <a:cubicBezTo>
                    <a:pt x="513" y="119"/>
                    <a:pt x="775" y="0"/>
                    <a:pt x="1048" y="0"/>
                  </a:cubicBezTo>
                  <a:cubicBezTo>
                    <a:pt x="1249" y="0"/>
                    <a:pt x="1430" y="117"/>
                    <a:pt x="1514" y="294"/>
                  </a:cubicBezTo>
                  <a:cubicBezTo>
                    <a:pt x="1581" y="256"/>
                    <a:pt x="1656" y="235"/>
                    <a:pt x="1736" y="235"/>
                  </a:cubicBezTo>
                  <a:cubicBezTo>
                    <a:pt x="1996" y="235"/>
                    <a:pt x="2210" y="449"/>
                    <a:pt x="2210" y="710"/>
                  </a:cubicBezTo>
                  <a:cubicBezTo>
                    <a:pt x="2210" y="966"/>
                    <a:pt x="1996" y="1180"/>
                    <a:pt x="1736" y="1180"/>
                  </a:cubicBezTo>
                  <a:close/>
                </a:path>
              </a:pathLst>
            </a:custGeom>
            <a:solidFill>
              <a:schemeClr val="bg1"/>
            </a:solidFill>
            <a:ln>
              <a:noFill/>
            </a:ln>
          </p:spPr>
          <p:txBody>
            <a:bodyPr vert="horz" wrap="square" lIns="93260" tIns="46630" rIns="93260" bIns="46630" numCol="1" anchor="t" anchorCtr="0" compatLnSpc="1">
              <a:prstTxWarp prst="textNoShape">
                <a:avLst/>
              </a:prstTxWarp>
            </a:bodyPr>
            <a:lstStyle/>
            <a:p>
              <a:pPr defTabSz="932597"/>
              <a:endParaRPr lang="en-US" sz="1836">
                <a:solidFill>
                  <a:srgbClr val="EB3C00"/>
                </a:solidFill>
              </a:endParaRPr>
            </a:p>
          </p:txBody>
        </p:sp>
        <p:sp>
          <p:nvSpPr>
            <p:cNvPr id="25" name="Freeform 5"/>
            <p:cNvSpPr>
              <a:spLocks noEditPoints="1"/>
            </p:cNvSpPr>
            <p:nvPr/>
          </p:nvSpPr>
          <p:spPr bwMode="auto">
            <a:xfrm>
              <a:off x="3795830" y="3019183"/>
              <a:ext cx="3509939" cy="777218"/>
            </a:xfrm>
            <a:custGeom>
              <a:avLst/>
              <a:gdLst>
                <a:gd name="T0" fmla="*/ 200 w 1905"/>
                <a:gd name="T1" fmla="*/ 10 h 419"/>
                <a:gd name="T2" fmla="*/ 350 w 1905"/>
                <a:gd name="T3" fmla="*/ 39 h 419"/>
                <a:gd name="T4" fmla="*/ 12 w 1905"/>
                <a:gd name="T5" fmla="*/ 341 h 419"/>
                <a:gd name="T6" fmla="*/ 117 w 1905"/>
                <a:gd name="T7" fmla="*/ 352 h 419"/>
                <a:gd name="T8" fmla="*/ 225 w 1905"/>
                <a:gd name="T9" fmla="*/ 68 h 419"/>
                <a:gd name="T10" fmla="*/ 77 w 1905"/>
                <a:gd name="T11" fmla="*/ 304 h 419"/>
                <a:gd name="T12" fmla="*/ 939 w 1905"/>
                <a:gd name="T13" fmla="*/ 71 h 419"/>
                <a:gd name="T14" fmla="*/ 860 w 1905"/>
                <a:gd name="T15" fmla="*/ 154 h 419"/>
                <a:gd name="T16" fmla="*/ 794 w 1905"/>
                <a:gd name="T17" fmla="*/ 108 h 419"/>
                <a:gd name="T18" fmla="*/ 838 w 1905"/>
                <a:gd name="T19" fmla="*/ 69 h 419"/>
                <a:gd name="T20" fmla="*/ 760 w 1905"/>
                <a:gd name="T21" fmla="*/ 156 h 419"/>
                <a:gd name="T22" fmla="*/ 758 w 1905"/>
                <a:gd name="T23" fmla="*/ 181 h 419"/>
                <a:gd name="T24" fmla="*/ 791 w 1905"/>
                <a:gd name="T25" fmla="*/ 333 h 419"/>
                <a:gd name="T26" fmla="*/ 860 w 1905"/>
                <a:gd name="T27" fmla="*/ 333 h 419"/>
                <a:gd name="T28" fmla="*/ 892 w 1905"/>
                <a:gd name="T29" fmla="*/ 181 h 419"/>
                <a:gd name="T30" fmla="*/ 892 w 1905"/>
                <a:gd name="T31" fmla="*/ 156 h 419"/>
                <a:gd name="T32" fmla="*/ 938 w 1905"/>
                <a:gd name="T33" fmla="*/ 95 h 419"/>
                <a:gd name="T34" fmla="*/ 681 w 1905"/>
                <a:gd name="T35" fmla="*/ 115 h 419"/>
                <a:gd name="T36" fmla="*/ 544 w 1905"/>
                <a:gd name="T37" fmla="*/ 91 h 419"/>
                <a:gd name="T38" fmla="*/ 477 w 1905"/>
                <a:gd name="T39" fmla="*/ 234 h 419"/>
                <a:gd name="T40" fmla="*/ 609 w 1905"/>
                <a:gd name="T41" fmla="*/ 339 h 419"/>
                <a:gd name="T42" fmla="*/ 713 w 1905"/>
                <a:gd name="T43" fmla="*/ 215 h 419"/>
                <a:gd name="T44" fmla="*/ 588 w 1905"/>
                <a:gd name="T45" fmla="*/ 107 h 419"/>
                <a:gd name="T46" fmla="*/ 682 w 1905"/>
                <a:gd name="T47" fmla="*/ 216 h 419"/>
                <a:gd name="T48" fmla="*/ 537 w 1905"/>
                <a:gd name="T49" fmla="*/ 292 h 419"/>
                <a:gd name="T50" fmla="*/ 526 w 1905"/>
                <a:gd name="T51" fmla="*/ 142 h 419"/>
                <a:gd name="T52" fmla="*/ 1599 w 1905"/>
                <a:gd name="T53" fmla="*/ 126 h 419"/>
                <a:gd name="T54" fmla="*/ 1667 w 1905"/>
                <a:gd name="T55" fmla="*/ 339 h 419"/>
                <a:gd name="T56" fmla="*/ 1637 w 1905"/>
                <a:gd name="T57" fmla="*/ 183 h 419"/>
                <a:gd name="T58" fmla="*/ 1628 w 1905"/>
                <a:gd name="T59" fmla="*/ 131 h 419"/>
                <a:gd name="T60" fmla="*/ 1634 w 1905"/>
                <a:gd name="T61" fmla="*/ 208 h 419"/>
                <a:gd name="T62" fmla="*/ 1636 w 1905"/>
                <a:gd name="T63" fmla="*/ 310 h 419"/>
                <a:gd name="T64" fmla="*/ 1248 w 1905"/>
                <a:gd name="T65" fmla="*/ 314 h 419"/>
                <a:gd name="T66" fmla="*/ 1327 w 1905"/>
                <a:gd name="T67" fmla="*/ 251 h 419"/>
                <a:gd name="T68" fmla="*/ 1181 w 1905"/>
                <a:gd name="T69" fmla="*/ 200 h 419"/>
                <a:gd name="T70" fmla="*/ 1313 w 1905"/>
                <a:gd name="T71" fmla="*/ 324 h 419"/>
                <a:gd name="T72" fmla="*/ 1203 w 1905"/>
                <a:gd name="T73" fmla="*/ 229 h 419"/>
                <a:gd name="T74" fmla="*/ 1298 w 1905"/>
                <a:gd name="T75" fmla="*/ 227 h 419"/>
                <a:gd name="T76" fmla="*/ 1769 w 1905"/>
                <a:gd name="T77" fmla="*/ 333 h 419"/>
                <a:gd name="T78" fmla="*/ 1879 w 1905"/>
                <a:gd name="T79" fmla="*/ 201 h 419"/>
                <a:gd name="T80" fmla="*/ 1801 w 1905"/>
                <a:gd name="T81" fmla="*/ 113 h 419"/>
                <a:gd name="T82" fmla="*/ 1889 w 1905"/>
                <a:gd name="T83" fmla="*/ 84 h 419"/>
                <a:gd name="T84" fmla="*/ 1769 w 1905"/>
                <a:gd name="T85" fmla="*/ 210 h 419"/>
                <a:gd name="T86" fmla="*/ 1833 w 1905"/>
                <a:gd name="T87" fmla="*/ 313 h 419"/>
                <a:gd name="T88" fmla="*/ 1477 w 1905"/>
                <a:gd name="T89" fmla="*/ 106 h 419"/>
                <a:gd name="T90" fmla="*/ 1427 w 1905"/>
                <a:gd name="T91" fmla="*/ 193 h 419"/>
                <a:gd name="T92" fmla="*/ 1485 w 1905"/>
                <a:gd name="T93" fmla="*/ 224 h 419"/>
                <a:gd name="T94" fmla="*/ 1400 w 1905"/>
                <a:gd name="T95" fmla="*/ 295 h 419"/>
                <a:gd name="T96" fmla="*/ 1494 w 1905"/>
                <a:gd name="T97" fmla="*/ 334 h 419"/>
                <a:gd name="T98" fmla="*/ 1486 w 1905"/>
                <a:gd name="T99" fmla="*/ 204 h 419"/>
                <a:gd name="T100" fmla="*/ 1462 w 1905"/>
                <a:gd name="T101" fmla="*/ 80 h 419"/>
                <a:gd name="T102" fmla="*/ 1413 w 1905"/>
                <a:gd name="T103" fmla="*/ 120 h 419"/>
                <a:gd name="T104" fmla="*/ 1083 w 1905"/>
                <a:gd name="T105" fmla="*/ 182 h 419"/>
                <a:gd name="T106" fmla="*/ 1139 w 1905"/>
                <a:gd name="T107" fmla="*/ 156 h 419"/>
                <a:gd name="T108" fmla="*/ 1120 w 1905"/>
                <a:gd name="T109" fmla="*/ 338 h 419"/>
                <a:gd name="T110" fmla="*/ 987 w 1905"/>
                <a:gd name="T111" fmla="*/ 159 h 419"/>
                <a:gd name="T112" fmla="*/ 958 w 1905"/>
                <a:gd name="T113" fmla="*/ 164 h 419"/>
                <a:gd name="T114" fmla="*/ 987 w 1905"/>
                <a:gd name="T115" fmla="*/ 246 h 419"/>
                <a:gd name="T116" fmla="*/ 954 w 1905"/>
                <a:gd name="T117" fmla="*/ 92 h 419"/>
                <a:gd name="T118" fmla="*/ 2 w 1905"/>
                <a:gd name="T119" fmla="*/ 33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05" h="419">
                  <a:moveTo>
                    <a:pt x="1" y="336"/>
                  </a:moveTo>
                  <a:cubicBezTo>
                    <a:pt x="1" y="336"/>
                    <a:pt x="1" y="336"/>
                    <a:pt x="0" y="336"/>
                  </a:cubicBezTo>
                  <a:cubicBezTo>
                    <a:pt x="0" y="252"/>
                    <a:pt x="0" y="168"/>
                    <a:pt x="0" y="85"/>
                  </a:cubicBezTo>
                  <a:cubicBezTo>
                    <a:pt x="1" y="84"/>
                    <a:pt x="2" y="84"/>
                    <a:pt x="3" y="84"/>
                  </a:cubicBezTo>
                  <a:cubicBezTo>
                    <a:pt x="69" y="59"/>
                    <a:pt x="135" y="34"/>
                    <a:pt x="200" y="10"/>
                  </a:cubicBezTo>
                  <a:cubicBezTo>
                    <a:pt x="208" y="7"/>
                    <a:pt x="216" y="4"/>
                    <a:pt x="224" y="0"/>
                  </a:cubicBezTo>
                  <a:cubicBezTo>
                    <a:pt x="225" y="0"/>
                    <a:pt x="226" y="0"/>
                    <a:pt x="226" y="0"/>
                  </a:cubicBezTo>
                  <a:cubicBezTo>
                    <a:pt x="232" y="3"/>
                    <a:pt x="237" y="4"/>
                    <a:pt x="243" y="6"/>
                  </a:cubicBezTo>
                  <a:cubicBezTo>
                    <a:pt x="278" y="16"/>
                    <a:pt x="313" y="26"/>
                    <a:pt x="347" y="36"/>
                  </a:cubicBezTo>
                  <a:cubicBezTo>
                    <a:pt x="349" y="36"/>
                    <a:pt x="350" y="37"/>
                    <a:pt x="350" y="39"/>
                  </a:cubicBezTo>
                  <a:cubicBezTo>
                    <a:pt x="350" y="153"/>
                    <a:pt x="350" y="268"/>
                    <a:pt x="350" y="382"/>
                  </a:cubicBezTo>
                  <a:cubicBezTo>
                    <a:pt x="350" y="384"/>
                    <a:pt x="349" y="385"/>
                    <a:pt x="348" y="385"/>
                  </a:cubicBezTo>
                  <a:cubicBezTo>
                    <a:pt x="307" y="396"/>
                    <a:pt x="267" y="408"/>
                    <a:pt x="227" y="419"/>
                  </a:cubicBezTo>
                  <a:cubicBezTo>
                    <a:pt x="225" y="419"/>
                    <a:pt x="224" y="419"/>
                    <a:pt x="223" y="419"/>
                  </a:cubicBezTo>
                  <a:cubicBezTo>
                    <a:pt x="153" y="393"/>
                    <a:pt x="83" y="367"/>
                    <a:pt x="12" y="341"/>
                  </a:cubicBezTo>
                  <a:cubicBezTo>
                    <a:pt x="9" y="339"/>
                    <a:pt x="5" y="338"/>
                    <a:pt x="1" y="336"/>
                  </a:cubicBezTo>
                  <a:cubicBezTo>
                    <a:pt x="2" y="336"/>
                    <a:pt x="2" y="336"/>
                    <a:pt x="2" y="336"/>
                  </a:cubicBezTo>
                  <a:cubicBezTo>
                    <a:pt x="7" y="337"/>
                    <a:pt x="11" y="338"/>
                    <a:pt x="16" y="338"/>
                  </a:cubicBezTo>
                  <a:cubicBezTo>
                    <a:pt x="32" y="340"/>
                    <a:pt x="49" y="343"/>
                    <a:pt x="65" y="345"/>
                  </a:cubicBezTo>
                  <a:cubicBezTo>
                    <a:pt x="83" y="347"/>
                    <a:pt x="100" y="350"/>
                    <a:pt x="117" y="352"/>
                  </a:cubicBezTo>
                  <a:cubicBezTo>
                    <a:pt x="134" y="355"/>
                    <a:pt x="152" y="357"/>
                    <a:pt x="169" y="359"/>
                  </a:cubicBezTo>
                  <a:cubicBezTo>
                    <a:pt x="187" y="362"/>
                    <a:pt x="205" y="364"/>
                    <a:pt x="222" y="367"/>
                  </a:cubicBezTo>
                  <a:cubicBezTo>
                    <a:pt x="225" y="367"/>
                    <a:pt x="225" y="366"/>
                    <a:pt x="225" y="364"/>
                  </a:cubicBezTo>
                  <a:cubicBezTo>
                    <a:pt x="225" y="266"/>
                    <a:pt x="225" y="168"/>
                    <a:pt x="225" y="69"/>
                  </a:cubicBezTo>
                  <a:cubicBezTo>
                    <a:pt x="225" y="69"/>
                    <a:pt x="225" y="69"/>
                    <a:pt x="225" y="68"/>
                  </a:cubicBezTo>
                  <a:cubicBezTo>
                    <a:pt x="225" y="67"/>
                    <a:pt x="225" y="66"/>
                    <a:pt x="223" y="67"/>
                  </a:cubicBezTo>
                  <a:cubicBezTo>
                    <a:pt x="218" y="68"/>
                    <a:pt x="212" y="69"/>
                    <a:pt x="207" y="71"/>
                  </a:cubicBezTo>
                  <a:cubicBezTo>
                    <a:pt x="164" y="81"/>
                    <a:pt x="122" y="91"/>
                    <a:pt x="80" y="101"/>
                  </a:cubicBezTo>
                  <a:cubicBezTo>
                    <a:pt x="78" y="102"/>
                    <a:pt x="77" y="102"/>
                    <a:pt x="77" y="104"/>
                  </a:cubicBezTo>
                  <a:cubicBezTo>
                    <a:pt x="77" y="171"/>
                    <a:pt x="77" y="237"/>
                    <a:pt x="77" y="304"/>
                  </a:cubicBezTo>
                  <a:cubicBezTo>
                    <a:pt x="77" y="306"/>
                    <a:pt x="77" y="307"/>
                    <a:pt x="75" y="307"/>
                  </a:cubicBezTo>
                  <a:cubicBezTo>
                    <a:pt x="55" y="315"/>
                    <a:pt x="35" y="323"/>
                    <a:pt x="15" y="330"/>
                  </a:cubicBezTo>
                  <a:cubicBezTo>
                    <a:pt x="11" y="332"/>
                    <a:pt x="6" y="334"/>
                    <a:pt x="2" y="336"/>
                  </a:cubicBezTo>
                  <a:cubicBezTo>
                    <a:pt x="2" y="336"/>
                    <a:pt x="1" y="336"/>
                    <a:pt x="1" y="336"/>
                  </a:cubicBezTo>
                  <a:close/>
                  <a:moveTo>
                    <a:pt x="939" y="71"/>
                  </a:moveTo>
                  <a:cubicBezTo>
                    <a:pt x="939" y="70"/>
                    <a:pt x="938" y="69"/>
                    <a:pt x="936" y="69"/>
                  </a:cubicBezTo>
                  <a:cubicBezTo>
                    <a:pt x="932" y="67"/>
                    <a:pt x="927" y="67"/>
                    <a:pt x="922" y="66"/>
                  </a:cubicBezTo>
                  <a:cubicBezTo>
                    <a:pt x="910" y="66"/>
                    <a:pt x="899" y="67"/>
                    <a:pt x="889" y="73"/>
                  </a:cubicBezTo>
                  <a:cubicBezTo>
                    <a:pt x="870" y="85"/>
                    <a:pt x="861" y="102"/>
                    <a:pt x="861" y="124"/>
                  </a:cubicBezTo>
                  <a:cubicBezTo>
                    <a:pt x="860" y="134"/>
                    <a:pt x="860" y="144"/>
                    <a:pt x="860" y="154"/>
                  </a:cubicBezTo>
                  <a:cubicBezTo>
                    <a:pt x="860" y="156"/>
                    <a:pt x="860" y="156"/>
                    <a:pt x="859" y="156"/>
                  </a:cubicBezTo>
                  <a:cubicBezTo>
                    <a:pt x="837" y="156"/>
                    <a:pt x="815" y="156"/>
                    <a:pt x="793" y="156"/>
                  </a:cubicBezTo>
                  <a:cubicBezTo>
                    <a:pt x="791" y="156"/>
                    <a:pt x="791" y="156"/>
                    <a:pt x="791" y="154"/>
                  </a:cubicBezTo>
                  <a:cubicBezTo>
                    <a:pt x="791" y="146"/>
                    <a:pt x="791" y="137"/>
                    <a:pt x="791" y="128"/>
                  </a:cubicBezTo>
                  <a:cubicBezTo>
                    <a:pt x="791" y="121"/>
                    <a:pt x="791" y="114"/>
                    <a:pt x="794" y="108"/>
                  </a:cubicBezTo>
                  <a:cubicBezTo>
                    <a:pt x="797" y="99"/>
                    <a:pt x="803" y="94"/>
                    <a:pt x="812" y="92"/>
                  </a:cubicBezTo>
                  <a:cubicBezTo>
                    <a:pt x="821" y="90"/>
                    <a:pt x="830" y="91"/>
                    <a:pt x="838" y="94"/>
                  </a:cubicBezTo>
                  <a:cubicBezTo>
                    <a:pt x="838" y="95"/>
                    <a:pt x="839" y="95"/>
                    <a:pt x="840" y="95"/>
                  </a:cubicBezTo>
                  <a:cubicBezTo>
                    <a:pt x="840" y="87"/>
                    <a:pt x="840" y="79"/>
                    <a:pt x="840" y="71"/>
                  </a:cubicBezTo>
                  <a:cubicBezTo>
                    <a:pt x="840" y="70"/>
                    <a:pt x="839" y="69"/>
                    <a:pt x="838" y="69"/>
                  </a:cubicBezTo>
                  <a:cubicBezTo>
                    <a:pt x="833" y="67"/>
                    <a:pt x="828" y="67"/>
                    <a:pt x="823" y="66"/>
                  </a:cubicBezTo>
                  <a:cubicBezTo>
                    <a:pt x="812" y="66"/>
                    <a:pt x="802" y="67"/>
                    <a:pt x="792" y="72"/>
                  </a:cubicBezTo>
                  <a:cubicBezTo>
                    <a:pt x="772" y="83"/>
                    <a:pt x="763" y="101"/>
                    <a:pt x="762" y="123"/>
                  </a:cubicBezTo>
                  <a:cubicBezTo>
                    <a:pt x="762" y="133"/>
                    <a:pt x="762" y="144"/>
                    <a:pt x="762" y="154"/>
                  </a:cubicBezTo>
                  <a:cubicBezTo>
                    <a:pt x="762" y="156"/>
                    <a:pt x="762" y="156"/>
                    <a:pt x="760" y="156"/>
                  </a:cubicBezTo>
                  <a:cubicBezTo>
                    <a:pt x="751" y="156"/>
                    <a:pt x="742" y="156"/>
                    <a:pt x="733" y="156"/>
                  </a:cubicBezTo>
                  <a:cubicBezTo>
                    <a:pt x="732" y="156"/>
                    <a:pt x="731" y="157"/>
                    <a:pt x="731" y="158"/>
                  </a:cubicBezTo>
                  <a:cubicBezTo>
                    <a:pt x="731" y="165"/>
                    <a:pt x="731" y="172"/>
                    <a:pt x="731" y="179"/>
                  </a:cubicBezTo>
                  <a:cubicBezTo>
                    <a:pt x="731" y="180"/>
                    <a:pt x="732" y="181"/>
                    <a:pt x="733" y="181"/>
                  </a:cubicBezTo>
                  <a:cubicBezTo>
                    <a:pt x="742" y="181"/>
                    <a:pt x="750" y="181"/>
                    <a:pt x="758" y="181"/>
                  </a:cubicBezTo>
                  <a:cubicBezTo>
                    <a:pt x="762" y="181"/>
                    <a:pt x="762" y="181"/>
                    <a:pt x="762" y="185"/>
                  </a:cubicBezTo>
                  <a:cubicBezTo>
                    <a:pt x="762" y="234"/>
                    <a:pt x="762" y="284"/>
                    <a:pt x="762" y="333"/>
                  </a:cubicBezTo>
                  <a:cubicBezTo>
                    <a:pt x="762" y="335"/>
                    <a:pt x="762" y="336"/>
                    <a:pt x="764" y="336"/>
                  </a:cubicBezTo>
                  <a:cubicBezTo>
                    <a:pt x="772" y="335"/>
                    <a:pt x="780" y="335"/>
                    <a:pt x="788" y="336"/>
                  </a:cubicBezTo>
                  <a:cubicBezTo>
                    <a:pt x="790" y="336"/>
                    <a:pt x="791" y="335"/>
                    <a:pt x="791" y="333"/>
                  </a:cubicBezTo>
                  <a:cubicBezTo>
                    <a:pt x="791" y="283"/>
                    <a:pt x="791" y="233"/>
                    <a:pt x="791" y="183"/>
                  </a:cubicBezTo>
                  <a:cubicBezTo>
                    <a:pt x="791" y="181"/>
                    <a:pt x="791" y="181"/>
                    <a:pt x="793" y="181"/>
                  </a:cubicBezTo>
                  <a:cubicBezTo>
                    <a:pt x="815" y="181"/>
                    <a:pt x="836" y="181"/>
                    <a:pt x="858" y="181"/>
                  </a:cubicBezTo>
                  <a:cubicBezTo>
                    <a:pt x="860" y="181"/>
                    <a:pt x="860" y="181"/>
                    <a:pt x="860" y="184"/>
                  </a:cubicBezTo>
                  <a:cubicBezTo>
                    <a:pt x="860" y="233"/>
                    <a:pt x="860" y="283"/>
                    <a:pt x="860" y="333"/>
                  </a:cubicBezTo>
                  <a:cubicBezTo>
                    <a:pt x="860" y="335"/>
                    <a:pt x="861" y="336"/>
                    <a:pt x="863" y="336"/>
                  </a:cubicBezTo>
                  <a:cubicBezTo>
                    <a:pt x="871" y="335"/>
                    <a:pt x="878" y="336"/>
                    <a:pt x="886" y="336"/>
                  </a:cubicBezTo>
                  <a:cubicBezTo>
                    <a:pt x="889" y="336"/>
                    <a:pt x="889" y="336"/>
                    <a:pt x="889" y="332"/>
                  </a:cubicBezTo>
                  <a:cubicBezTo>
                    <a:pt x="889" y="283"/>
                    <a:pt x="889" y="233"/>
                    <a:pt x="889" y="183"/>
                  </a:cubicBezTo>
                  <a:cubicBezTo>
                    <a:pt x="889" y="181"/>
                    <a:pt x="890" y="181"/>
                    <a:pt x="892" y="181"/>
                  </a:cubicBezTo>
                  <a:cubicBezTo>
                    <a:pt x="904" y="181"/>
                    <a:pt x="917" y="181"/>
                    <a:pt x="929" y="181"/>
                  </a:cubicBezTo>
                  <a:cubicBezTo>
                    <a:pt x="931" y="181"/>
                    <a:pt x="931" y="180"/>
                    <a:pt x="931" y="179"/>
                  </a:cubicBezTo>
                  <a:cubicBezTo>
                    <a:pt x="931" y="172"/>
                    <a:pt x="931" y="165"/>
                    <a:pt x="931" y="159"/>
                  </a:cubicBezTo>
                  <a:cubicBezTo>
                    <a:pt x="931" y="157"/>
                    <a:pt x="931" y="156"/>
                    <a:pt x="929" y="156"/>
                  </a:cubicBezTo>
                  <a:cubicBezTo>
                    <a:pt x="916" y="156"/>
                    <a:pt x="904" y="156"/>
                    <a:pt x="892" y="156"/>
                  </a:cubicBezTo>
                  <a:cubicBezTo>
                    <a:pt x="890" y="156"/>
                    <a:pt x="889" y="156"/>
                    <a:pt x="889" y="154"/>
                  </a:cubicBezTo>
                  <a:cubicBezTo>
                    <a:pt x="889" y="146"/>
                    <a:pt x="889" y="138"/>
                    <a:pt x="889" y="129"/>
                  </a:cubicBezTo>
                  <a:cubicBezTo>
                    <a:pt x="889" y="124"/>
                    <a:pt x="890" y="119"/>
                    <a:pt x="891" y="114"/>
                  </a:cubicBezTo>
                  <a:cubicBezTo>
                    <a:pt x="894" y="98"/>
                    <a:pt x="905" y="89"/>
                    <a:pt x="922" y="91"/>
                  </a:cubicBezTo>
                  <a:cubicBezTo>
                    <a:pt x="928" y="91"/>
                    <a:pt x="933" y="93"/>
                    <a:pt x="938" y="95"/>
                  </a:cubicBezTo>
                  <a:cubicBezTo>
                    <a:pt x="938" y="87"/>
                    <a:pt x="938" y="79"/>
                    <a:pt x="939" y="71"/>
                  </a:cubicBezTo>
                  <a:close/>
                  <a:moveTo>
                    <a:pt x="712" y="194"/>
                  </a:moveTo>
                  <a:cubicBezTo>
                    <a:pt x="712" y="188"/>
                    <a:pt x="711" y="182"/>
                    <a:pt x="710" y="177"/>
                  </a:cubicBezTo>
                  <a:cubicBezTo>
                    <a:pt x="709" y="169"/>
                    <a:pt x="706" y="160"/>
                    <a:pt x="703" y="152"/>
                  </a:cubicBezTo>
                  <a:cubicBezTo>
                    <a:pt x="698" y="139"/>
                    <a:pt x="691" y="126"/>
                    <a:pt x="681" y="115"/>
                  </a:cubicBezTo>
                  <a:cubicBezTo>
                    <a:pt x="673" y="107"/>
                    <a:pt x="665" y="101"/>
                    <a:pt x="655" y="95"/>
                  </a:cubicBezTo>
                  <a:cubicBezTo>
                    <a:pt x="638" y="85"/>
                    <a:pt x="620" y="81"/>
                    <a:pt x="601" y="80"/>
                  </a:cubicBezTo>
                  <a:cubicBezTo>
                    <a:pt x="596" y="80"/>
                    <a:pt x="591" y="80"/>
                    <a:pt x="587" y="81"/>
                  </a:cubicBezTo>
                  <a:cubicBezTo>
                    <a:pt x="581" y="81"/>
                    <a:pt x="575" y="82"/>
                    <a:pt x="569" y="83"/>
                  </a:cubicBezTo>
                  <a:cubicBezTo>
                    <a:pt x="561" y="85"/>
                    <a:pt x="552" y="87"/>
                    <a:pt x="544" y="91"/>
                  </a:cubicBezTo>
                  <a:cubicBezTo>
                    <a:pt x="533" y="96"/>
                    <a:pt x="523" y="102"/>
                    <a:pt x="514" y="111"/>
                  </a:cubicBezTo>
                  <a:cubicBezTo>
                    <a:pt x="509" y="114"/>
                    <a:pt x="506" y="119"/>
                    <a:pt x="503" y="123"/>
                  </a:cubicBezTo>
                  <a:cubicBezTo>
                    <a:pt x="492" y="137"/>
                    <a:pt x="485" y="153"/>
                    <a:pt x="480" y="170"/>
                  </a:cubicBezTo>
                  <a:cubicBezTo>
                    <a:pt x="477" y="181"/>
                    <a:pt x="476" y="193"/>
                    <a:pt x="475" y="204"/>
                  </a:cubicBezTo>
                  <a:cubicBezTo>
                    <a:pt x="475" y="214"/>
                    <a:pt x="475" y="224"/>
                    <a:pt x="477" y="234"/>
                  </a:cubicBezTo>
                  <a:cubicBezTo>
                    <a:pt x="478" y="248"/>
                    <a:pt x="482" y="260"/>
                    <a:pt x="487" y="273"/>
                  </a:cubicBezTo>
                  <a:cubicBezTo>
                    <a:pt x="494" y="289"/>
                    <a:pt x="504" y="302"/>
                    <a:pt x="517" y="313"/>
                  </a:cubicBezTo>
                  <a:cubicBezTo>
                    <a:pt x="525" y="321"/>
                    <a:pt x="534" y="326"/>
                    <a:pt x="544" y="331"/>
                  </a:cubicBezTo>
                  <a:cubicBezTo>
                    <a:pt x="557" y="336"/>
                    <a:pt x="571" y="339"/>
                    <a:pt x="585" y="340"/>
                  </a:cubicBezTo>
                  <a:cubicBezTo>
                    <a:pt x="593" y="340"/>
                    <a:pt x="601" y="340"/>
                    <a:pt x="609" y="339"/>
                  </a:cubicBezTo>
                  <a:cubicBezTo>
                    <a:pt x="616" y="338"/>
                    <a:pt x="624" y="337"/>
                    <a:pt x="631" y="335"/>
                  </a:cubicBezTo>
                  <a:cubicBezTo>
                    <a:pt x="653" y="328"/>
                    <a:pt x="670" y="317"/>
                    <a:pt x="684" y="299"/>
                  </a:cubicBezTo>
                  <a:cubicBezTo>
                    <a:pt x="693" y="289"/>
                    <a:pt x="699" y="276"/>
                    <a:pt x="704" y="263"/>
                  </a:cubicBezTo>
                  <a:cubicBezTo>
                    <a:pt x="707" y="255"/>
                    <a:pt x="709" y="246"/>
                    <a:pt x="710" y="237"/>
                  </a:cubicBezTo>
                  <a:cubicBezTo>
                    <a:pt x="712" y="230"/>
                    <a:pt x="712" y="222"/>
                    <a:pt x="713" y="215"/>
                  </a:cubicBezTo>
                  <a:cubicBezTo>
                    <a:pt x="713" y="210"/>
                    <a:pt x="713" y="205"/>
                    <a:pt x="713" y="200"/>
                  </a:cubicBezTo>
                  <a:cubicBezTo>
                    <a:pt x="713" y="198"/>
                    <a:pt x="712" y="196"/>
                    <a:pt x="712" y="194"/>
                  </a:cubicBezTo>
                  <a:close/>
                  <a:moveTo>
                    <a:pt x="526" y="142"/>
                  </a:moveTo>
                  <a:cubicBezTo>
                    <a:pt x="533" y="132"/>
                    <a:pt x="542" y="124"/>
                    <a:pt x="552" y="118"/>
                  </a:cubicBezTo>
                  <a:cubicBezTo>
                    <a:pt x="563" y="112"/>
                    <a:pt x="575" y="108"/>
                    <a:pt x="588" y="107"/>
                  </a:cubicBezTo>
                  <a:cubicBezTo>
                    <a:pt x="600" y="106"/>
                    <a:pt x="612" y="107"/>
                    <a:pt x="624" y="111"/>
                  </a:cubicBezTo>
                  <a:cubicBezTo>
                    <a:pt x="634" y="114"/>
                    <a:pt x="642" y="119"/>
                    <a:pt x="650" y="125"/>
                  </a:cubicBezTo>
                  <a:cubicBezTo>
                    <a:pt x="659" y="133"/>
                    <a:pt x="665" y="142"/>
                    <a:pt x="670" y="152"/>
                  </a:cubicBezTo>
                  <a:cubicBezTo>
                    <a:pt x="676" y="163"/>
                    <a:pt x="679" y="174"/>
                    <a:pt x="680" y="186"/>
                  </a:cubicBezTo>
                  <a:cubicBezTo>
                    <a:pt x="682" y="196"/>
                    <a:pt x="682" y="206"/>
                    <a:pt x="682" y="216"/>
                  </a:cubicBezTo>
                  <a:cubicBezTo>
                    <a:pt x="681" y="236"/>
                    <a:pt x="678" y="255"/>
                    <a:pt x="668" y="273"/>
                  </a:cubicBezTo>
                  <a:cubicBezTo>
                    <a:pt x="654" y="296"/>
                    <a:pt x="634" y="309"/>
                    <a:pt x="608" y="312"/>
                  </a:cubicBezTo>
                  <a:cubicBezTo>
                    <a:pt x="599" y="313"/>
                    <a:pt x="590" y="314"/>
                    <a:pt x="581" y="313"/>
                  </a:cubicBezTo>
                  <a:cubicBezTo>
                    <a:pt x="573" y="312"/>
                    <a:pt x="566" y="309"/>
                    <a:pt x="559" y="306"/>
                  </a:cubicBezTo>
                  <a:cubicBezTo>
                    <a:pt x="551" y="303"/>
                    <a:pt x="543" y="298"/>
                    <a:pt x="537" y="292"/>
                  </a:cubicBezTo>
                  <a:cubicBezTo>
                    <a:pt x="530" y="286"/>
                    <a:pt x="525" y="279"/>
                    <a:pt x="521" y="272"/>
                  </a:cubicBezTo>
                  <a:cubicBezTo>
                    <a:pt x="515" y="261"/>
                    <a:pt x="511" y="250"/>
                    <a:pt x="509" y="239"/>
                  </a:cubicBezTo>
                  <a:cubicBezTo>
                    <a:pt x="508" y="233"/>
                    <a:pt x="507" y="228"/>
                    <a:pt x="507" y="223"/>
                  </a:cubicBezTo>
                  <a:cubicBezTo>
                    <a:pt x="506" y="218"/>
                    <a:pt x="506" y="213"/>
                    <a:pt x="506" y="206"/>
                  </a:cubicBezTo>
                  <a:cubicBezTo>
                    <a:pt x="507" y="184"/>
                    <a:pt x="512" y="162"/>
                    <a:pt x="526" y="142"/>
                  </a:cubicBezTo>
                  <a:close/>
                  <a:moveTo>
                    <a:pt x="1719" y="90"/>
                  </a:moveTo>
                  <a:cubicBezTo>
                    <a:pt x="1719" y="88"/>
                    <a:pt x="1719" y="87"/>
                    <a:pt x="1717" y="86"/>
                  </a:cubicBezTo>
                  <a:cubicBezTo>
                    <a:pt x="1708" y="83"/>
                    <a:pt x="1698" y="81"/>
                    <a:pt x="1688" y="81"/>
                  </a:cubicBezTo>
                  <a:cubicBezTo>
                    <a:pt x="1674" y="80"/>
                    <a:pt x="1661" y="80"/>
                    <a:pt x="1647" y="85"/>
                  </a:cubicBezTo>
                  <a:cubicBezTo>
                    <a:pt x="1626" y="93"/>
                    <a:pt x="1611" y="107"/>
                    <a:pt x="1599" y="126"/>
                  </a:cubicBezTo>
                  <a:cubicBezTo>
                    <a:pt x="1585" y="148"/>
                    <a:pt x="1579" y="173"/>
                    <a:pt x="1576" y="199"/>
                  </a:cubicBezTo>
                  <a:cubicBezTo>
                    <a:pt x="1575" y="217"/>
                    <a:pt x="1575" y="235"/>
                    <a:pt x="1577" y="253"/>
                  </a:cubicBezTo>
                  <a:cubicBezTo>
                    <a:pt x="1579" y="269"/>
                    <a:pt x="1583" y="285"/>
                    <a:pt x="1590" y="299"/>
                  </a:cubicBezTo>
                  <a:cubicBezTo>
                    <a:pt x="1597" y="312"/>
                    <a:pt x="1606" y="323"/>
                    <a:pt x="1619" y="331"/>
                  </a:cubicBezTo>
                  <a:cubicBezTo>
                    <a:pt x="1634" y="339"/>
                    <a:pt x="1650" y="341"/>
                    <a:pt x="1667" y="339"/>
                  </a:cubicBezTo>
                  <a:cubicBezTo>
                    <a:pt x="1694" y="335"/>
                    <a:pt x="1714" y="321"/>
                    <a:pt x="1726" y="296"/>
                  </a:cubicBezTo>
                  <a:cubicBezTo>
                    <a:pt x="1735" y="276"/>
                    <a:pt x="1737" y="256"/>
                    <a:pt x="1733" y="235"/>
                  </a:cubicBezTo>
                  <a:cubicBezTo>
                    <a:pt x="1729" y="216"/>
                    <a:pt x="1720" y="201"/>
                    <a:pt x="1704" y="190"/>
                  </a:cubicBezTo>
                  <a:cubicBezTo>
                    <a:pt x="1693" y="183"/>
                    <a:pt x="1681" y="179"/>
                    <a:pt x="1668" y="179"/>
                  </a:cubicBezTo>
                  <a:cubicBezTo>
                    <a:pt x="1657" y="178"/>
                    <a:pt x="1647" y="179"/>
                    <a:pt x="1637" y="183"/>
                  </a:cubicBezTo>
                  <a:cubicBezTo>
                    <a:pt x="1623" y="189"/>
                    <a:pt x="1613" y="199"/>
                    <a:pt x="1607" y="212"/>
                  </a:cubicBezTo>
                  <a:cubicBezTo>
                    <a:pt x="1606" y="213"/>
                    <a:pt x="1606" y="214"/>
                    <a:pt x="1605" y="214"/>
                  </a:cubicBezTo>
                  <a:cubicBezTo>
                    <a:pt x="1605" y="213"/>
                    <a:pt x="1605" y="212"/>
                    <a:pt x="1605" y="211"/>
                  </a:cubicBezTo>
                  <a:cubicBezTo>
                    <a:pt x="1605" y="200"/>
                    <a:pt x="1606" y="188"/>
                    <a:pt x="1608" y="176"/>
                  </a:cubicBezTo>
                  <a:cubicBezTo>
                    <a:pt x="1612" y="160"/>
                    <a:pt x="1618" y="144"/>
                    <a:pt x="1628" y="131"/>
                  </a:cubicBezTo>
                  <a:cubicBezTo>
                    <a:pt x="1636" y="119"/>
                    <a:pt x="1647" y="111"/>
                    <a:pt x="1660" y="107"/>
                  </a:cubicBezTo>
                  <a:cubicBezTo>
                    <a:pt x="1676" y="103"/>
                    <a:pt x="1692" y="105"/>
                    <a:pt x="1708" y="110"/>
                  </a:cubicBezTo>
                  <a:cubicBezTo>
                    <a:pt x="1712" y="111"/>
                    <a:pt x="1715" y="113"/>
                    <a:pt x="1719" y="115"/>
                  </a:cubicBezTo>
                  <a:cubicBezTo>
                    <a:pt x="1719" y="106"/>
                    <a:pt x="1719" y="98"/>
                    <a:pt x="1719" y="90"/>
                  </a:cubicBezTo>
                  <a:close/>
                  <a:moveTo>
                    <a:pt x="1634" y="208"/>
                  </a:moveTo>
                  <a:cubicBezTo>
                    <a:pt x="1649" y="200"/>
                    <a:pt x="1675" y="201"/>
                    <a:pt x="1689" y="215"/>
                  </a:cubicBezTo>
                  <a:cubicBezTo>
                    <a:pt x="1697" y="222"/>
                    <a:pt x="1701" y="231"/>
                    <a:pt x="1703" y="241"/>
                  </a:cubicBezTo>
                  <a:cubicBezTo>
                    <a:pt x="1706" y="256"/>
                    <a:pt x="1706" y="271"/>
                    <a:pt x="1701" y="285"/>
                  </a:cubicBezTo>
                  <a:cubicBezTo>
                    <a:pt x="1695" y="300"/>
                    <a:pt x="1684" y="311"/>
                    <a:pt x="1668" y="314"/>
                  </a:cubicBezTo>
                  <a:cubicBezTo>
                    <a:pt x="1657" y="317"/>
                    <a:pt x="1646" y="316"/>
                    <a:pt x="1636" y="310"/>
                  </a:cubicBezTo>
                  <a:cubicBezTo>
                    <a:pt x="1626" y="305"/>
                    <a:pt x="1619" y="296"/>
                    <a:pt x="1614" y="286"/>
                  </a:cubicBezTo>
                  <a:cubicBezTo>
                    <a:pt x="1609" y="276"/>
                    <a:pt x="1607" y="266"/>
                    <a:pt x="1607" y="255"/>
                  </a:cubicBezTo>
                  <a:cubicBezTo>
                    <a:pt x="1607" y="234"/>
                    <a:pt x="1616" y="218"/>
                    <a:pt x="1634" y="208"/>
                  </a:cubicBezTo>
                  <a:close/>
                  <a:moveTo>
                    <a:pt x="1313" y="297"/>
                  </a:moveTo>
                  <a:cubicBezTo>
                    <a:pt x="1293" y="312"/>
                    <a:pt x="1272" y="318"/>
                    <a:pt x="1248" y="314"/>
                  </a:cubicBezTo>
                  <a:cubicBezTo>
                    <a:pt x="1230" y="312"/>
                    <a:pt x="1217" y="304"/>
                    <a:pt x="1209" y="288"/>
                  </a:cubicBezTo>
                  <a:cubicBezTo>
                    <a:pt x="1203" y="278"/>
                    <a:pt x="1201" y="267"/>
                    <a:pt x="1201" y="256"/>
                  </a:cubicBezTo>
                  <a:cubicBezTo>
                    <a:pt x="1201" y="254"/>
                    <a:pt x="1201" y="253"/>
                    <a:pt x="1203" y="253"/>
                  </a:cubicBezTo>
                  <a:cubicBezTo>
                    <a:pt x="1244" y="253"/>
                    <a:pt x="1284" y="253"/>
                    <a:pt x="1325" y="253"/>
                  </a:cubicBezTo>
                  <a:cubicBezTo>
                    <a:pt x="1327" y="253"/>
                    <a:pt x="1327" y="253"/>
                    <a:pt x="1327" y="251"/>
                  </a:cubicBezTo>
                  <a:cubicBezTo>
                    <a:pt x="1327" y="245"/>
                    <a:pt x="1327" y="240"/>
                    <a:pt x="1327" y="234"/>
                  </a:cubicBezTo>
                  <a:cubicBezTo>
                    <a:pt x="1327" y="223"/>
                    <a:pt x="1326" y="212"/>
                    <a:pt x="1322" y="201"/>
                  </a:cubicBezTo>
                  <a:cubicBezTo>
                    <a:pt x="1317" y="185"/>
                    <a:pt x="1308" y="171"/>
                    <a:pt x="1292" y="162"/>
                  </a:cubicBezTo>
                  <a:cubicBezTo>
                    <a:pt x="1272" y="150"/>
                    <a:pt x="1249" y="149"/>
                    <a:pt x="1227" y="156"/>
                  </a:cubicBezTo>
                  <a:cubicBezTo>
                    <a:pt x="1205" y="164"/>
                    <a:pt x="1190" y="179"/>
                    <a:pt x="1181" y="200"/>
                  </a:cubicBezTo>
                  <a:cubicBezTo>
                    <a:pt x="1173" y="216"/>
                    <a:pt x="1170" y="234"/>
                    <a:pt x="1171" y="252"/>
                  </a:cubicBezTo>
                  <a:cubicBezTo>
                    <a:pt x="1171" y="266"/>
                    <a:pt x="1173" y="280"/>
                    <a:pt x="1179" y="293"/>
                  </a:cubicBezTo>
                  <a:cubicBezTo>
                    <a:pt x="1189" y="319"/>
                    <a:pt x="1208" y="334"/>
                    <a:pt x="1236" y="339"/>
                  </a:cubicBezTo>
                  <a:cubicBezTo>
                    <a:pt x="1250" y="341"/>
                    <a:pt x="1264" y="340"/>
                    <a:pt x="1277" y="338"/>
                  </a:cubicBezTo>
                  <a:cubicBezTo>
                    <a:pt x="1290" y="336"/>
                    <a:pt x="1302" y="331"/>
                    <a:pt x="1313" y="324"/>
                  </a:cubicBezTo>
                  <a:cubicBezTo>
                    <a:pt x="1314" y="323"/>
                    <a:pt x="1315" y="322"/>
                    <a:pt x="1315" y="320"/>
                  </a:cubicBezTo>
                  <a:cubicBezTo>
                    <a:pt x="1315" y="313"/>
                    <a:pt x="1315" y="306"/>
                    <a:pt x="1315" y="298"/>
                  </a:cubicBezTo>
                  <a:cubicBezTo>
                    <a:pt x="1315" y="297"/>
                    <a:pt x="1315" y="297"/>
                    <a:pt x="1314" y="296"/>
                  </a:cubicBezTo>
                  <a:cubicBezTo>
                    <a:pt x="1314" y="296"/>
                    <a:pt x="1313" y="297"/>
                    <a:pt x="1313" y="297"/>
                  </a:cubicBezTo>
                  <a:close/>
                  <a:moveTo>
                    <a:pt x="1203" y="229"/>
                  </a:moveTo>
                  <a:cubicBezTo>
                    <a:pt x="1201" y="229"/>
                    <a:pt x="1201" y="228"/>
                    <a:pt x="1201" y="226"/>
                  </a:cubicBezTo>
                  <a:cubicBezTo>
                    <a:pt x="1205" y="210"/>
                    <a:pt x="1212" y="195"/>
                    <a:pt x="1226" y="185"/>
                  </a:cubicBezTo>
                  <a:cubicBezTo>
                    <a:pt x="1241" y="174"/>
                    <a:pt x="1264" y="174"/>
                    <a:pt x="1279" y="184"/>
                  </a:cubicBezTo>
                  <a:cubicBezTo>
                    <a:pt x="1288" y="191"/>
                    <a:pt x="1293" y="200"/>
                    <a:pt x="1296" y="211"/>
                  </a:cubicBezTo>
                  <a:cubicBezTo>
                    <a:pt x="1297" y="216"/>
                    <a:pt x="1297" y="221"/>
                    <a:pt x="1298" y="227"/>
                  </a:cubicBezTo>
                  <a:cubicBezTo>
                    <a:pt x="1298" y="228"/>
                    <a:pt x="1297" y="229"/>
                    <a:pt x="1295" y="229"/>
                  </a:cubicBezTo>
                  <a:cubicBezTo>
                    <a:pt x="1280" y="229"/>
                    <a:pt x="1265" y="229"/>
                    <a:pt x="1249" y="229"/>
                  </a:cubicBezTo>
                  <a:cubicBezTo>
                    <a:pt x="1234" y="229"/>
                    <a:pt x="1219" y="229"/>
                    <a:pt x="1203" y="229"/>
                  </a:cubicBezTo>
                  <a:close/>
                  <a:moveTo>
                    <a:pt x="1763" y="324"/>
                  </a:moveTo>
                  <a:cubicBezTo>
                    <a:pt x="1763" y="330"/>
                    <a:pt x="1763" y="330"/>
                    <a:pt x="1769" y="333"/>
                  </a:cubicBezTo>
                  <a:cubicBezTo>
                    <a:pt x="1780" y="337"/>
                    <a:pt x="1791" y="339"/>
                    <a:pt x="1803" y="340"/>
                  </a:cubicBezTo>
                  <a:cubicBezTo>
                    <a:pt x="1818" y="341"/>
                    <a:pt x="1832" y="340"/>
                    <a:pt x="1846" y="336"/>
                  </a:cubicBezTo>
                  <a:cubicBezTo>
                    <a:pt x="1871" y="329"/>
                    <a:pt x="1889" y="314"/>
                    <a:pt x="1898" y="291"/>
                  </a:cubicBezTo>
                  <a:cubicBezTo>
                    <a:pt x="1905" y="274"/>
                    <a:pt x="1905" y="257"/>
                    <a:pt x="1902" y="239"/>
                  </a:cubicBezTo>
                  <a:cubicBezTo>
                    <a:pt x="1899" y="224"/>
                    <a:pt x="1891" y="211"/>
                    <a:pt x="1879" y="201"/>
                  </a:cubicBezTo>
                  <a:cubicBezTo>
                    <a:pt x="1861" y="187"/>
                    <a:pt x="1840" y="183"/>
                    <a:pt x="1819" y="183"/>
                  </a:cubicBezTo>
                  <a:cubicBezTo>
                    <a:pt x="1812" y="183"/>
                    <a:pt x="1805" y="184"/>
                    <a:pt x="1798" y="184"/>
                  </a:cubicBezTo>
                  <a:cubicBezTo>
                    <a:pt x="1796" y="184"/>
                    <a:pt x="1796" y="184"/>
                    <a:pt x="1796" y="182"/>
                  </a:cubicBezTo>
                  <a:cubicBezTo>
                    <a:pt x="1796" y="179"/>
                    <a:pt x="1796" y="175"/>
                    <a:pt x="1797" y="171"/>
                  </a:cubicBezTo>
                  <a:cubicBezTo>
                    <a:pt x="1798" y="152"/>
                    <a:pt x="1799" y="133"/>
                    <a:pt x="1801" y="113"/>
                  </a:cubicBezTo>
                  <a:cubicBezTo>
                    <a:pt x="1801" y="111"/>
                    <a:pt x="1801" y="110"/>
                    <a:pt x="1804" y="110"/>
                  </a:cubicBezTo>
                  <a:cubicBezTo>
                    <a:pt x="1832" y="111"/>
                    <a:pt x="1861" y="110"/>
                    <a:pt x="1890" y="111"/>
                  </a:cubicBezTo>
                  <a:cubicBezTo>
                    <a:pt x="1892" y="111"/>
                    <a:pt x="1892" y="110"/>
                    <a:pt x="1892" y="108"/>
                  </a:cubicBezTo>
                  <a:cubicBezTo>
                    <a:pt x="1892" y="101"/>
                    <a:pt x="1892" y="94"/>
                    <a:pt x="1892" y="87"/>
                  </a:cubicBezTo>
                  <a:cubicBezTo>
                    <a:pt x="1892" y="85"/>
                    <a:pt x="1892" y="84"/>
                    <a:pt x="1889" y="84"/>
                  </a:cubicBezTo>
                  <a:cubicBezTo>
                    <a:pt x="1853" y="84"/>
                    <a:pt x="1816" y="85"/>
                    <a:pt x="1779" y="84"/>
                  </a:cubicBezTo>
                  <a:cubicBezTo>
                    <a:pt x="1776" y="84"/>
                    <a:pt x="1776" y="85"/>
                    <a:pt x="1776" y="87"/>
                  </a:cubicBezTo>
                  <a:cubicBezTo>
                    <a:pt x="1774" y="107"/>
                    <a:pt x="1773" y="126"/>
                    <a:pt x="1772" y="145"/>
                  </a:cubicBezTo>
                  <a:cubicBezTo>
                    <a:pt x="1770" y="166"/>
                    <a:pt x="1769" y="188"/>
                    <a:pt x="1767" y="209"/>
                  </a:cubicBezTo>
                  <a:cubicBezTo>
                    <a:pt x="1767" y="210"/>
                    <a:pt x="1768" y="211"/>
                    <a:pt x="1769" y="210"/>
                  </a:cubicBezTo>
                  <a:cubicBezTo>
                    <a:pt x="1778" y="209"/>
                    <a:pt x="1787" y="209"/>
                    <a:pt x="1796" y="209"/>
                  </a:cubicBezTo>
                  <a:cubicBezTo>
                    <a:pt x="1807" y="208"/>
                    <a:pt x="1818" y="208"/>
                    <a:pt x="1830" y="210"/>
                  </a:cubicBezTo>
                  <a:cubicBezTo>
                    <a:pt x="1840" y="212"/>
                    <a:pt x="1850" y="216"/>
                    <a:pt x="1858" y="223"/>
                  </a:cubicBezTo>
                  <a:cubicBezTo>
                    <a:pt x="1869" y="232"/>
                    <a:pt x="1874" y="245"/>
                    <a:pt x="1874" y="259"/>
                  </a:cubicBezTo>
                  <a:cubicBezTo>
                    <a:pt x="1875" y="286"/>
                    <a:pt x="1859" y="307"/>
                    <a:pt x="1833" y="313"/>
                  </a:cubicBezTo>
                  <a:cubicBezTo>
                    <a:pt x="1815" y="317"/>
                    <a:pt x="1797" y="315"/>
                    <a:pt x="1780" y="308"/>
                  </a:cubicBezTo>
                  <a:cubicBezTo>
                    <a:pt x="1774" y="306"/>
                    <a:pt x="1769" y="303"/>
                    <a:pt x="1763" y="299"/>
                  </a:cubicBezTo>
                  <a:cubicBezTo>
                    <a:pt x="1763" y="307"/>
                    <a:pt x="1763" y="315"/>
                    <a:pt x="1763" y="324"/>
                  </a:cubicBezTo>
                  <a:close/>
                  <a:moveTo>
                    <a:pt x="1413" y="120"/>
                  </a:moveTo>
                  <a:cubicBezTo>
                    <a:pt x="1432" y="107"/>
                    <a:pt x="1454" y="102"/>
                    <a:pt x="1477" y="106"/>
                  </a:cubicBezTo>
                  <a:cubicBezTo>
                    <a:pt x="1490" y="109"/>
                    <a:pt x="1500" y="117"/>
                    <a:pt x="1504" y="130"/>
                  </a:cubicBezTo>
                  <a:cubicBezTo>
                    <a:pt x="1507" y="137"/>
                    <a:pt x="1507" y="145"/>
                    <a:pt x="1507" y="152"/>
                  </a:cubicBezTo>
                  <a:cubicBezTo>
                    <a:pt x="1505" y="168"/>
                    <a:pt x="1498" y="180"/>
                    <a:pt x="1483" y="187"/>
                  </a:cubicBezTo>
                  <a:cubicBezTo>
                    <a:pt x="1474" y="191"/>
                    <a:pt x="1464" y="193"/>
                    <a:pt x="1454" y="193"/>
                  </a:cubicBezTo>
                  <a:cubicBezTo>
                    <a:pt x="1445" y="194"/>
                    <a:pt x="1436" y="193"/>
                    <a:pt x="1427" y="193"/>
                  </a:cubicBezTo>
                  <a:cubicBezTo>
                    <a:pt x="1426" y="193"/>
                    <a:pt x="1425" y="194"/>
                    <a:pt x="1425" y="196"/>
                  </a:cubicBezTo>
                  <a:cubicBezTo>
                    <a:pt x="1425" y="202"/>
                    <a:pt x="1425" y="209"/>
                    <a:pt x="1425" y="216"/>
                  </a:cubicBezTo>
                  <a:cubicBezTo>
                    <a:pt x="1425" y="218"/>
                    <a:pt x="1426" y="218"/>
                    <a:pt x="1427" y="218"/>
                  </a:cubicBezTo>
                  <a:cubicBezTo>
                    <a:pt x="1436" y="218"/>
                    <a:pt x="1445" y="218"/>
                    <a:pt x="1453" y="218"/>
                  </a:cubicBezTo>
                  <a:cubicBezTo>
                    <a:pt x="1464" y="218"/>
                    <a:pt x="1475" y="220"/>
                    <a:pt x="1485" y="224"/>
                  </a:cubicBezTo>
                  <a:cubicBezTo>
                    <a:pt x="1494" y="227"/>
                    <a:pt x="1503" y="232"/>
                    <a:pt x="1508" y="240"/>
                  </a:cubicBezTo>
                  <a:cubicBezTo>
                    <a:pt x="1517" y="253"/>
                    <a:pt x="1518" y="268"/>
                    <a:pt x="1514" y="282"/>
                  </a:cubicBezTo>
                  <a:cubicBezTo>
                    <a:pt x="1509" y="298"/>
                    <a:pt x="1497" y="308"/>
                    <a:pt x="1482" y="312"/>
                  </a:cubicBezTo>
                  <a:cubicBezTo>
                    <a:pt x="1453" y="320"/>
                    <a:pt x="1426" y="314"/>
                    <a:pt x="1402" y="297"/>
                  </a:cubicBezTo>
                  <a:cubicBezTo>
                    <a:pt x="1402" y="297"/>
                    <a:pt x="1401" y="296"/>
                    <a:pt x="1400" y="295"/>
                  </a:cubicBezTo>
                  <a:cubicBezTo>
                    <a:pt x="1400" y="306"/>
                    <a:pt x="1400" y="315"/>
                    <a:pt x="1400" y="325"/>
                  </a:cubicBezTo>
                  <a:cubicBezTo>
                    <a:pt x="1400" y="326"/>
                    <a:pt x="1401" y="327"/>
                    <a:pt x="1401" y="327"/>
                  </a:cubicBezTo>
                  <a:cubicBezTo>
                    <a:pt x="1406" y="330"/>
                    <a:pt x="1410" y="332"/>
                    <a:pt x="1415" y="334"/>
                  </a:cubicBezTo>
                  <a:cubicBezTo>
                    <a:pt x="1426" y="338"/>
                    <a:pt x="1437" y="339"/>
                    <a:pt x="1449" y="340"/>
                  </a:cubicBezTo>
                  <a:cubicBezTo>
                    <a:pt x="1464" y="341"/>
                    <a:pt x="1479" y="339"/>
                    <a:pt x="1494" y="334"/>
                  </a:cubicBezTo>
                  <a:cubicBezTo>
                    <a:pt x="1513" y="328"/>
                    <a:pt x="1528" y="317"/>
                    <a:pt x="1537" y="300"/>
                  </a:cubicBezTo>
                  <a:cubicBezTo>
                    <a:pt x="1543" y="289"/>
                    <a:pt x="1545" y="278"/>
                    <a:pt x="1545" y="267"/>
                  </a:cubicBezTo>
                  <a:cubicBezTo>
                    <a:pt x="1546" y="256"/>
                    <a:pt x="1544" y="246"/>
                    <a:pt x="1539" y="237"/>
                  </a:cubicBezTo>
                  <a:cubicBezTo>
                    <a:pt x="1530" y="221"/>
                    <a:pt x="1516" y="211"/>
                    <a:pt x="1498" y="207"/>
                  </a:cubicBezTo>
                  <a:cubicBezTo>
                    <a:pt x="1494" y="206"/>
                    <a:pt x="1490" y="205"/>
                    <a:pt x="1486" y="204"/>
                  </a:cubicBezTo>
                  <a:cubicBezTo>
                    <a:pt x="1487" y="203"/>
                    <a:pt x="1488" y="203"/>
                    <a:pt x="1489" y="203"/>
                  </a:cubicBezTo>
                  <a:cubicBezTo>
                    <a:pt x="1502" y="199"/>
                    <a:pt x="1513" y="194"/>
                    <a:pt x="1521" y="184"/>
                  </a:cubicBezTo>
                  <a:cubicBezTo>
                    <a:pt x="1537" y="165"/>
                    <a:pt x="1540" y="143"/>
                    <a:pt x="1533" y="121"/>
                  </a:cubicBezTo>
                  <a:cubicBezTo>
                    <a:pt x="1528" y="102"/>
                    <a:pt x="1514" y="92"/>
                    <a:pt x="1497" y="85"/>
                  </a:cubicBezTo>
                  <a:cubicBezTo>
                    <a:pt x="1486" y="81"/>
                    <a:pt x="1474" y="80"/>
                    <a:pt x="1462" y="80"/>
                  </a:cubicBezTo>
                  <a:cubicBezTo>
                    <a:pt x="1445" y="81"/>
                    <a:pt x="1429" y="84"/>
                    <a:pt x="1414" y="92"/>
                  </a:cubicBezTo>
                  <a:cubicBezTo>
                    <a:pt x="1411" y="94"/>
                    <a:pt x="1409" y="96"/>
                    <a:pt x="1410" y="100"/>
                  </a:cubicBezTo>
                  <a:cubicBezTo>
                    <a:pt x="1410" y="106"/>
                    <a:pt x="1410" y="113"/>
                    <a:pt x="1410" y="120"/>
                  </a:cubicBezTo>
                  <a:cubicBezTo>
                    <a:pt x="1410" y="121"/>
                    <a:pt x="1410" y="121"/>
                    <a:pt x="1410" y="123"/>
                  </a:cubicBezTo>
                  <a:cubicBezTo>
                    <a:pt x="1411" y="122"/>
                    <a:pt x="1412" y="121"/>
                    <a:pt x="1413" y="120"/>
                  </a:cubicBezTo>
                  <a:close/>
                  <a:moveTo>
                    <a:pt x="1149" y="301"/>
                  </a:moveTo>
                  <a:cubicBezTo>
                    <a:pt x="1134" y="312"/>
                    <a:pt x="1118" y="317"/>
                    <a:pt x="1100" y="315"/>
                  </a:cubicBezTo>
                  <a:cubicBezTo>
                    <a:pt x="1078" y="313"/>
                    <a:pt x="1062" y="302"/>
                    <a:pt x="1052" y="283"/>
                  </a:cubicBezTo>
                  <a:cubicBezTo>
                    <a:pt x="1043" y="263"/>
                    <a:pt x="1043" y="242"/>
                    <a:pt x="1049" y="221"/>
                  </a:cubicBezTo>
                  <a:cubicBezTo>
                    <a:pt x="1054" y="203"/>
                    <a:pt x="1065" y="189"/>
                    <a:pt x="1083" y="182"/>
                  </a:cubicBezTo>
                  <a:cubicBezTo>
                    <a:pt x="1101" y="174"/>
                    <a:pt x="1119" y="175"/>
                    <a:pt x="1137" y="183"/>
                  </a:cubicBezTo>
                  <a:cubicBezTo>
                    <a:pt x="1142" y="185"/>
                    <a:pt x="1146" y="188"/>
                    <a:pt x="1151" y="191"/>
                  </a:cubicBezTo>
                  <a:cubicBezTo>
                    <a:pt x="1151" y="181"/>
                    <a:pt x="1151" y="171"/>
                    <a:pt x="1151" y="162"/>
                  </a:cubicBezTo>
                  <a:cubicBezTo>
                    <a:pt x="1151" y="161"/>
                    <a:pt x="1150" y="161"/>
                    <a:pt x="1149" y="160"/>
                  </a:cubicBezTo>
                  <a:cubicBezTo>
                    <a:pt x="1146" y="159"/>
                    <a:pt x="1143" y="157"/>
                    <a:pt x="1139" y="156"/>
                  </a:cubicBezTo>
                  <a:cubicBezTo>
                    <a:pt x="1123" y="151"/>
                    <a:pt x="1107" y="151"/>
                    <a:pt x="1091" y="153"/>
                  </a:cubicBezTo>
                  <a:cubicBezTo>
                    <a:pt x="1064" y="157"/>
                    <a:pt x="1044" y="171"/>
                    <a:pt x="1030" y="194"/>
                  </a:cubicBezTo>
                  <a:cubicBezTo>
                    <a:pt x="1013" y="223"/>
                    <a:pt x="1011" y="254"/>
                    <a:pt x="1022" y="285"/>
                  </a:cubicBezTo>
                  <a:cubicBezTo>
                    <a:pt x="1030" y="311"/>
                    <a:pt x="1048" y="328"/>
                    <a:pt x="1074" y="336"/>
                  </a:cubicBezTo>
                  <a:cubicBezTo>
                    <a:pt x="1089" y="341"/>
                    <a:pt x="1105" y="341"/>
                    <a:pt x="1120" y="338"/>
                  </a:cubicBezTo>
                  <a:cubicBezTo>
                    <a:pt x="1130" y="337"/>
                    <a:pt x="1140" y="333"/>
                    <a:pt x="1149" y="328"/>
                  </a:cubicBezTo>
                  <a:cubicBezTo>
                    <a:pt x="1150" y="328"/>
                    <a:pt x="1150" y="328"/>
                    <a:pt x="1150" y="326"/>
                  </a:cubicBezTo>
                  <a:cubicBezTo>
                    <a:pt x="1150" y="318"/>
                    <a:pt x="1150" y="309"/>
                    <a:pt x="1150" y="300"/>
                  </a:cubicBezTo>
                  <a:cubicBezTo>
                    <a:pt x="1150" y="301"/>
                    <a:pt x="1149" y="301"/>
                    <a:pt x="1149" y="301"/>
                  </a:cubicBezTo>
                  <a:close/>
                  <a:moveTo>
                    <a:pt x="987" y="159"/>
                  </a:moveTo>
                  <a:cubicBezTo>
                    <a:pt x="987" y="159"/>
                    <a:pt x="987" y="158"/>
                    <a:pt x="987" y="158"/>
                  </a:cubicBezTo>
                  <a:cubicBezTo>
                    <a:pt x="987" y="157"/>
                    <a:pt x="986" y="156"/>
                    <a:pt x="985" y="156"/>
                  </a:cubicBezTo>
                  <a:cubicBezTo>
                    <a:pt x="976" y="156"/>
                    <a:pt x="968" y="156"/>
                    <a:pt x="959" y="156"/>
                  </a:cubicBezTo>
                  <a:cubicBezTo>
                    <a:pt x="958" y="156"/>
                    <a:pt x="958" y="157"/>
                    <a:pt x="958" y="158"/>
                  </a:cubicBezTo>
                  <a:cubicBezTo>
                    <a:pt x="958" y="160"/>
                    <a:pt x="958" y="162"/>
                    <a:pt x="958" y="164"/>
                  </a:cubicBezTo>
                  <a:cubicBezTo>
                    <a:pt x="958" y="220"/>
                    <a:pt x="958" y="276"/>
                    <a:pt x="958" y="332"/>
                  </a:cubicBezTo>
                  <a:cubicBezTo>
                    <a:pt x="958" y="336"/>
                    <a:pt x="958" y="336"/>
                    <a:pt x="961" y="336"/>
                  </a:cubicBezTo>
                  <a:cubicBezTo>
                    <a:pt x="969" y="336"/>
                    <a:pt x="976" y="336"/>
                    <a:pt x="984" y="336"/>
                  </a:cubicBezTo>
                  <a:cubicBezTo>
                    <a:pt x="987" y="336"/>
                    <a:pt x="987" y="336"/>
                    <a:pt x="987" y="332"/>
                  </a:cubicBezTo>
                  <a:cubicBezTo>
                    <a:pt x="987" y="304"/>
                    <a:pt x="987" y="275"/>
                    <a:pt x="987" y="246"/>
                  </a:cubicBezTo>
                  <a:cubicBezTo>
                    <a:pt x="987" y="217"/>
                    <a:pt x="987" y="188"/>
                    <a:pt x="987" y="159"/>
                  </a:cubicBezTo>
                  <a:close/>
                  <a:moveTo>
                    <a:pt x="973" y="111"/>
                  </a:moveTo>
                  <a:cubicBezTo>
                    <a:pt x="983" y="111"/>
                    <a:pt x="991" y="103"/>
                    <a:pt x="991" y="92"/>
                  </a:cubicBezTo>
                  <a:cubicBezTo>
                    <a:pt x="991" y="81"/>
                    <a:pt x="983" y="73"/>
                    <a:pt x="972" y="73"/>
                  </a:cubicBezTo>
                  <a:cubicBezTo>
                    <a:pt x="962" y="74"/>
                    <a:pt x="954" y="82"/>
                    <a:pt x="954" y="92"/>
                  </a:cubicBezTo>
                  <a:cubicBezTo>
                    <a:pt x="954" y="103"/>
                    <a:pt x="961" y="111"/>
                    <a:pt x="973" y="111"/>
                  </a:cubicBezTo>
                  <a:close/>
                  <a:moveTo>
                    <a:pt x="1" y="336"/>
                  </a:moveTo>
                  <a:cubicBezTo>
                    <a:pt x="1" y="336"/>
                    <a:pt x="1" y="336"/>
                    <a:pt x="1" y="336"/>
                  </a:cubicBezTo>
                  <a:cubicBezTo>
                    <a:pt x="2" y="336"/>
                    <a:pt x="2" y="336"/>
                    <a:pt x="2" y="336"/>
                  </a:cubicBezTo>
                  <a:cubicBezTo>
                    <a:pt x="2" y="336"/>
                    <a:pt x="2" y="336"/>
                    <a:pt x="2" y="336"/>
                  </a:cubicBezTo>
                  <a:cubicBezTo>
                    <a:pt x="2" y="336"/>
                    <a:pt x="1" y="336"/>
                    <a:pt x="1" y="336"/>
                  </a:cubicBezTo>
                  <a:close/>
                </a:path>
              </a:pathLst>
            </a:custGeom>
            <a:solidFill>
              <a:srgbClr val="EA3C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prstClr val="black"/>
                </a:solidFill>
              </a:endParaRPr>
            </a:p>
          </p:txBody>
        </p:sp>
        <p:cxnSp>
          <p:nvCxnSpPr>
            <p:cNvPr id="27" name="Straight Connector 26"/>
            <p:cNvCxnSpPr/>
            <p:nvPr/>
          </p:nvCxnSpPr>
          <p:spPr>
            <a:xfrm>
              <a:off x="3767719" y="3912514"/>
              <a:ext cx="3566160" cy="0"/>
            </a:xfrm>
            <a:prstGeom prst="line">
              <a:avLst/>
            </a:prstGeom>
            <a:ln w="2540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767719" y="3867394"/>
              <a:ext cx="3566160" cy="704488"/>
            </a:xfrm>
            <a:prstGeom prst="rect">
              <a:avLst/>
            </a:prstGeom>
            <a:noFill/>
          </p:spPr>
          <p:txBody>
            <a:bodyPr wrap="square" lIns="0" rIns="0" rtlCol="0">
              <a:spAutoFit/>
            </a:bodyPr>
            <a:lstStyle/>
            <a:p>
              <a:pPr defTabSz="932597"/>
              <a:r>
                <a:rPr lang="en-US" sz="3978" spc="-102" dirty="0">
                  <a:gradFill>
                    <a:gsLst>
                      <a:gs pos="4724">
                        <a:srgbClr val="EB3C00"/>
                      </a:gs>
                      <a:gs pos="36000">
                        <a:srgbClr val="EB3C00"/>
                      </a:gs>
                    </a:gsLst>
                    <a:lin ang="5400000" scaled="0"/>
                  </a:gradFill>
                  <a:latin typeface="Segoe Pro Light" panose="020B0302040504020203" pitchFamily="34" charset="0"/>
                </a:rPr>
                <a:t>Technical Network</a:t>
              </a:r>
            </a:p>
          </p:txBody>
        </p:sp>
      </p:grpSp>
      <p:sp>
        <p:nvSpPr>
          <p:cNvPr id="35" name="TextBox 34"/>
          <p:cNvSpPr txBox="1"/>
          <p:nvPr/>
        </p:nvSpPr>
        <p:spPr>
          <a:xfrm>
            <a:off x="3161371" y="4248526"/>
            <a:ext cx="6113733" cy="612897"/>
          </a:xfrm>
          <a:prstGeom prst="rect">
            <a:avLst/>
          </a:prstGeom>
          <a:noFill/>
        </p:spPr>
        <p:txBody>
          <a:bodyPr wrap="square" rtlCol="0">
            <a:spAutoFit/>
          </a:bodyPr>
          <a:lstStyle/>
          <a:p>
            <a:pPr algn="ctr" defTabSz="932597">
              <a:lnSpc>
                <a:spcPct val="90000"/>
              </a:lnSpc>
            </a:pPr>
            <a:r>
              <a:rPr lang="en-US" sz="3672" dirty="0">
                <a:gradFill>
                  <a:gsLst>
                    <a:gs pos="4724">
                      <a:srgbClr val="0070C0">
                        <a:lumMod val="20000"/>
                        <a:lumOff val="80000"/>
                      </a:srgbClr>
                    </a:gs>
                    <a:gs pos="36000">
                      <a:srgbClr val="0070C0">
                        <a:lumMod val="20000"/>
                        <a:lumOff val="80000"/>
                      </a:srgbClr>
                    </a:gs>
                  </a:gsLst>
                  <a:lin ang="5400000" scaled="0"/>
                </a:gradFill>
              </a:rPr>
              <a:t>Join the conversation!</a:t>
            </a:r>
          </a:p>
        </p:txBody>
      </p:sp>
      <p:sp>
        <p:nvSpPr>
          <p:cNvPr id="36" name="TextBox 35"/>
          <p:cNvSpPr txBox="1"/>
          <p:nvPr/>
        </p:nvSpPr>
        <p:spPr>
          <a:xfrm>
            <a:off x="2047428" y="4856078"/>
            <a:ext cx="8341619" cy="1246851"/>
          </a:xfrm>
          <a:prstGeom prst="rect">
            <a:avLst/>
          </a:prstGeom>
          <a:noFill/>
        </p:spPr>
        <p:txBody>
          <a:bodyPr wrap="square" rtlCol="0">
            <a:spAutoFit/>
          </a:bodyPr>
          <a:lstStyle>
            <a:defPPr>
              <a:defRPr lang="en-US"/>
            </a:defPPr>
            <a:lvl1pPr algn="ctr">
              <a:defRPr sz="3600">
                <a:gradFill>
                  <a:gsLst>
                    <a:gs pos="4724">
                      <a:schemeClr val="accent1">
                        <a:lumMod val="20000"/>
                        <a:lumOff val="80000"/>
                      </a:schemeClr>
                    </a:gs>
                    <a:gs pos="36000">
                      <a:schemeClr val="accent1">
                        <a:lumMod val="20000"/>
                        <a:lumOff val="80000"/>
                      </a:schemeClr>
                    </a:gs>
                  </a:gsLst>
                  <a:lin ang="5400000" scaled="0"/>
                </a:gradFill>
              </a:defRPr>
            </a:lvl1pPr>
          </a:lstStyle>
          <a:p>
            <a:pPr defTabSz="932597">
              <a:lnSpc>
                <a:spcPct val="90000"/>
              </a:lnSpc>
            </a:pPr>
            <a:r>
              <a:rPr lang="en-US" sz="4080" dirty="0">
                <a:gradFill>
                  <a:gsLst>
                    <a:gs pos="4724">
                      <a:srgbClr val="FFFFFF"/>
                    </a:gs>
                    <a:gs pos="36000">
                      <a:srgbClr val="FFFFFF"/>
                    </a:gs>
                  </a:gsLst>
                  <a:lin ang="5400000" scaled="0"/>
                </a:gradFill>
                <a:latin typeface="Segoe Pro Light" panose="020B0302040504020203" pitchFamily="34" charset="0"/>
              </a:rPr>
              <a:t>Share</a:t>
            </a:r>
            <a:r>
              <a:rPr lang="en-US" sz="4080" b="1" dirty="0">
                <a:gradFill>
                  <a:gsLst>
                    <a:gs pos="4724">
                      <a:srgbClr val="FFFFFF"/>
                    </a:gs>
                    <a:gs pos="36000">
                      <a:srgbClr val="FFFFFF"/>
                    </a:gs>
                  </a:gsLst>
                  <a:lin ang="5400000" scaled="0"/>
                </a:gradFill>
                <a:latin typeface="Segoe Pro SemiLight" panose="020B0402040204020203" pitchFamily="34" charset="0"/>
              </a:rPr>
              <a:t> tips and best practices </a:t>
            </a:r>
            <a:br>
              <a:rPr lang="en-US" sz="4080" b="1" dirty="0">
                <a:gradFill>
                  <a:gsLst>
                    <a:gs pos="4724">
                      <a:srgbClr val="FFFFFF"/>
                    </a:gs>
                    <a:gs pos="36000">
                      <a:srgbClr val="FFFFFF"/>
                    </a:gs>
                  </a:gsLst>
                  <a:lin ang="5400000" scaled="0"/>
                </a:gradFill>
                <a:latin typeface="Segoe Pro SemiLight" panose="020B0402040204020203" pitchFamily="34" charset="0"/>
              </a:rPr>
            </a:br>
            <a:r>
              <a:rPr lang="en-US" sz="4080" dirty="0">
                <a:gradFill>
                  <a:gsLst>
                    <a:gs pos="4724">
                      <a:srgbClr val="FFFFFF"/>
                    </a:gs>
                    <a:gs pos="36000">
                      <a:srgbClr val="FFFFFF"/>
                    </a:gs>
                  </a:gsLst>
                  <a:lin ang="5400000" scaled="0"/>
                </a:gradFill>
                <a:latin typeface="Segoe Pro Light" panose="020B0302040504020203" pitchFamily="34" charset="0"/>
              </a:rPr>
              <a:t>with other </a:t>
            </a:r>
            <a:r>
              <a:rPr lang="en-US" sz="4080" b="1" dirty="0">
                <a:gradFill>
                  <a:gsLst>
                    <a:gs pos="4724">
                      <a:srgbClr val="FFFFFF"/>
                    </a:gs>
                    <a:gs pos="36000">
                      <a:srgbClr val="FFFFFF"/>
                    </a:gs>
                  </a:gsLst>
                  <a:lin ang="5400000" scaled="0"/>
                </a:gradFill>
                <a:latin typeface="Segoe Pro SemiLight" panose="020B0402040204020203" pitchFamily="34" charset="0"/>
              </a:rPr>
              <a:t>Office 365 </a:t>
            </a:r>
            <a:r>
              <a:rPr lang="en-US" sz="4080" dirty="0">
                <a:gradFill>
                  <a:gsLst>
                    <a:gs pos="4724">
                      <a:srgbClr val="FFFFFF"/>
                    </a:gs>
                    <a:gs pos="36000">
                      <a:srgbClr val="FFFFFF"/>
                    </a:gs>
                  </a:gsLst>
                  <a:lin ang="5400000" scaled="0"/>
                </a:gradFill>
                <a:latin typeface="Segoe Pro Light" panose="020B0302040504020203" pitchFamily="34" charset="0"/>
              </a:rPr>
              <a:t>experts</a:t>
            </a:r>
          </a:p>
        </p:txBody>
      </p:sp>
      <p:sp>
        <p:nvSpPr>
          <p:cNvPr id="37" name="TextBox 36"/>
          <p:cNvSpPr txBox="1"/>
          <p:nvPr/>
        </p:nvSpPr>
        <p:spPr>
          <a:xfrm>
            <a:off x="8163580" y="6236951"/>
            <a:ext cx="4272013" cy="382308"/>
          </a:xfrm>
          <a:prstGeom prst="rect">
            <a:avLst/>
          </a:prstGeom>
          <a:noFill/>
        </p:spPr>
        <p:txBody>
          <a:bodyPr wrap="square" rtlCol="0">
            <a:spAutoFit/>
          </a:bodyPr>
          <a:lstStyle>
            <a:defPPr>
              <a:defRPr lang="en-US"/>
            </a:defPPr>
            <a:lvl1pPr algn="ctr">
              <a:defRPr sz="3600">
                <a:gradFill>
                  <a:gsLst>
                    <a:gs pos="4724">
                      <a:schemeClr val="accent1">
                        <a:lumMod val="20000"/>
                        <a:lumOff val="80000"/>
                      </a:schemeClr>
                    </a:gs>
                    <a:gs pos="36000">
                      <a:schemeClr val="accent1">
                        <a:lumMod val="20000"/>
                        <a:lumOff val="80000"/>
                      </a:schemeClr>
                    </a:gs>
                  </a:gsLst>
                  <a:lin ang="5400000" scaled="0"/>
                </a:gradFill>
              </a:defRPr>
            </a:lvl1pPr>
          </a:lstStyle>
          <a:p>
            <a:pPr algn="l" defTabSz="932597">
              <a:lnSpc>
                <a:spcPct val="90000"/>
              </a:lnSpc>
            </a:pPr>
            <a:r>
              <a:rPr lang="en-US" sz="2040" dirty="0">
                <a:gradFill>
                  <a:gsLst>
                    <a:gs pos="4724">
                      <a:srgbClr val="0070C0">
                        <a:lumMod val="20000"/>
                        <a:lumOff val="80000"/>
                      </a:srgbClr>
                    </a:gs>
                    <a:gs pos="36000">
                      <a:srgbClr val="0070C0">
                        <a:lumMod val="20000"/>
                        <a:lumOff val="80000"/>
                      </a:srgbClr>
                    </a:gs>
                  </a:gsLst>
                  <a:lin ang="5400000" scaled="0"/>
                </a:gradFill>
                <a:latin typeface="Segoe Pro SemiLight" panose="020B0402040204020203" pitchFamily="34" charset="0"/>
              </a:rPr>
              <a:t>http://aka.ms/o365technetwork</a:t>
            </a:r>
          </a:p>
        </p:txBody>
      </p:sp>
      <p:cxnSp>
        <p:nvCxnSpPr>
          <p:cNvPr id="3" name="Straight Connector 2"/>
          <p:cNvCxnSpPr/>
          <p:nvPr/>
        </p:nvCxnSpPr>
        <p:spPr>
          <a:xfrm>
            <a:off x="3778930" y="1440354"/>
            <a:ext cx="776167" cy="534932"/>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1460716" y="1440354"/>
            <a:ext cx="790848" cy="161575"/>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692538" y="2093069"/>
            <a:ext cx="213554" cy="1220777"/>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2194323" y="3522977"/>
            <a:ext cx="1038461" cy="660133"/>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8978037" y="1889371"/>
            <a:ext cx="776270" cy="325375"/>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8946276" y="3746380"/>
            <a:ext cx="1370162" cy="333146"/>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10851067" y="1901807"/>
            <a:ext cx="399913" cy="1193042"/>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6929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l-NL" dirty="0" smtClean="0"/>
              <a:t>Agenda</a:t>
            </a:r>
            <a:endParaRPr lang="nl-NL" dirty="0"/>
          </a:p>
        </p:txBody>
      </p:sp>
      <p:sp>
        <p:nvSpPr>
          <p:cNvPr id="7" name="Text Placeholder 6"/>
          <p:cNvSpPr>
            <a:spLocks noGrp="1"/>
          </p:cNvSpPr>
          <p:nvPr>
            <p:ph type="body" sz="quarter" idx="11"/>
          </p:nvPr>
        </p:nvSpPr>
        <p:spPr>
          <a:xfrm>
            <a:off x="274639" y="1212849"/>
            <a:ext cx="11889564" cy="2092881"/>
          </a:xfrm>
        </p:spPr>
        <p:txBody>
          <a:bodyPr/>
          <a:lstStyle/>
          <a:p>
            <a:r>
              <a:rPr lang="en-US" dirty="0" smtClean="0"/>
              <a:t>How are certificates used within Lync?</a:t>
            </a:r>
          </a:p>
          <a:p>
            <a:r>
              <a:rPr lang="en-US" dirty="0" smtClean="0"/>
              <a:t>Where can it go wrong &amp; how to prevent that?</a:t>
            </a:r>
          </a:p>
          <a:p>
            <a:r>
              <a:rPr lang="en-US" dirty="0" smtClean="0"/>
              <a:t>How to troubleshoot &amp; fix issues.</a:t>
            </a:r>
            <a:endParaRPr lang="en-US" dirty="0"/>
          </a:p>
        </p:txBody>
      </p:sp>
    </p:spTree>
    <p:extLst>
      <p:ext uri="{BB962C8B-B14F-4D97-AF65-F5344CB8AC3E}">
        <p14:creationId xmlns:p14="http://schemas.microsoft.com/office/powerpoint/2010/main" val="370210774"/>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rgbClr val="505050"/>
                      </a:gs>
                      <a:gs pos="100000">
                        <a:srgbClr val="505050"/>
                      </a:gs>
                    </a:gsLst>
                    <a:lin ang="5400000" scaled="0"/>
                  </a:gradFill>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solidFill>
                  <a:srgbClr val="FFFFFF"/>
                </a:solidFill>
              </a:endParaRPr>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ea typeface="Segoe UI" pitchFamily="34" charset="0"/>
                  <a:cs typeface="Segoe UI" pitchFamily="34" charset="0"/>
                </a:rPr>
                <a:t>Developer Network</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a:t>
              </a:r>
              <a:r>
                <a:rPr lang="en-US" dirty="0" smtClean="0">
                  <a:solidFill>
                    <a:srgbClr val="FFFFFF"/>
                  </a:solidFill>
                  <a:hlinkClick r:id="rId4"/>
                </a:rPr>
                <a:t>://developer.microsoft.com </a:t>
              </a:r>
              <a:endParaRPr lang="en-US" dirty="0">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rgbClr val="505050"/>
                      </a:gs>
                      <a:gs pos="100000">
                        <a:srgbClr val="505050"/>
                      </a:gs>
                    </a:gsLst>
                    <a:lin ang="5400000" scaled="0"/>
                  </a:gradFill>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rgbClr val="505050"/>
                      </a:gs>
                      <a:gs pos="100000">
                        <a:srgbClr val="505050"/>
                      </a:gs>
                    </a:gsLst>
                    <a:lin ang="5400000" scaled="0"/>
                  </a:gradFill>
                  <a:ea typeface="Segoe UI" pitchFamily="34" charset="0"/>
                  <a:cs typeface="Segoe UI" pitchFamily="34" charset="0"/>
                </a:rPr>
                <a:t>Sessions on Demand</a:t>
              </a:r>
              <a:endParaRPr lang="en-US" sz="1600" dirty="0">
                <a:gradFill>
                  <a:gsLst>
                    <a:gs pos="1250">
                      <a:srgbClr val="505050"/>
                    </a:gs>
                    <a:gs pos="100000">
                      <a:srgbClr val="505050"/>
                    </a:gs>
                  </a:gsLst>
                  <a:lin ang="5400000" scaled="0"/>
                </a:gradFill>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solidFill>
                    <a:srgbClr val="FFFFFF"/>
                  </a:solidFill>
                  <a:hlinkClick r:id="rId6"/>
                </a:rPr>
                <a:t>http://channel9.msdn.com/Events/TechEd</a:t>
              </a:r>
              <a:endParaRPr lang="en-US" dirty="0">
                <a:solidFill>
                  <a:srgbClr val="FFFFFF"/>
                </a:solidFill>
              </a:endParaRPr>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
        <p:nvSpPr>
          <p:cNvPr id="37" name="Freeform 54"/>
          <p:cNvSpPr>
            <a:spLocks noEditPoints="1"/>
          </p:cNvSpPr>
          <p:nvPr/>
        </p:nvSpPr>
        <p:spPr bwMode="black">
          <a:xfrm>
            <a:off x="6121301" y="6038298"/>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248868454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Please Complete An Evaluation Form</a:t>
            </a:r>
            <a:br>
              <a:rPr lang="en-US" dirty="0"/>
            </a:br>
            <a:r>
              <a:rPr lang="en-US" sz="4400" dirty="0"/>
              <a:t>Your input is important</a:t>
            </a:r>
            <a:r>
              <a:rPr lang="en-US" sz="4400" dirty="0" smtClean="0"/>
              <a:t>!</a:t>
            </a:r>
            <a:endParaRPr lang="en-US" dirty="0"/>
          </a:p>
        </p:txBody>
      </p:sp>
      <p:sp>
        <p:nvSpPr>
          <p:cNvPr id="9" name="Text Placeholder 2"/>
          <p:cNvSpPr txBox="1">
            <a:spLocks/>
          </p:cNvSpPr>
          <p:nvPr/>
        </p:nvSpPr>
        <p:spPr>
          <a:xfrm>
            <a:off x="207934" y="2568267"/>
            <a:ext cx="4023956" cy="129377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spcBef>
                <a:spcPts val="0"/>
              </a:spcBef>
              <a:buClr>
                <a:srgbClr val="FFFFFF"/>
              </a:buClr>
              <a:buFontTx/>
              <a:buNone/>
            </a:pPr>
            <a:r>
              <a:rPr lang="en-US" sz="2800" u="sng" dirty="0">
                <a:gradFill>
                  <a:gsLst>
                    <a:gs pos="1250">
                      <a:srgbClr val="FFFFFF"/>
                    </a:gs>
                    <a:gs pos="100000">
                      <a:srgbClr val="FFFFFF"/>
                    </a:gs>
                  </a:gsLst>
                  <a:lin ang="5400000" scaled="0"/>
                </a:gradFill>
              </a:rPr>
              <a:t>TechEd Schedule Builder </a:t>
            </a:r>
            <a:endParaRPr lang="en-US" sz="2800" u="sng" dirty="0" smtClean="0">
              <a:gradFill>
                <a:gsLst>
                  <a:gs pos="1250">
                    <a:srgbClr val="FFFFFF"/>
                  </a:gs>
                  <a:gs pos="100000">
                    <a:srgbClr val="FFFFFF"/>
                  </a:gs>
                </a:gsLst>
                <a:lin ang="5400000" scaled="0"/>
              </a:gradFill>
            </a:endParaRPr>
          </a:p>
          <a:p>
            <a:pPr marL="101600" indent="0" algn="ctr">
              <a:spcBef>
                <a:spcPts val="0"/>
              </a:spcBef>
              <a:buClr>
                <a:srgbClr val="FFFFFF"/>
              </a:buClr>
              <a:buFontTx/>
              <a:buNone/>
            </a:pPr>
            <a:r>
              <a:rPr lang="en-US" sz="2400" dirty="0" smtClean="0">
                <a:gradFill>
                  <a:gsLst>
                    <a:gs pos="1250">
                      <a:srgbClr val="FFFFFF"/>
                    </a:gs>
                    <a:gs pos="100000">
                      <a:srgbClr val="FFFFFF"/>
                    </a:gs>
                  </a:gsLst>
                  <a:lin ang="5400000" scaled="0"/>
                </a:gradFill>
              </a:rPr>
              <a:t>CommNet </a:t>
            </a:r>
            <a:r>
              <a:rPr lang="en-US" sz="2400" dirty="0">
                <a:gradFill>
                  <a:gsLst>
                    <a:gs pos="1250">
                      <a:srgbClr val="FFFFFF"/>
                    </a:gs>
                    <a:gs pos="100000">
                      <a:srgbClr val="FFFFFF"/>
                    </a:gs>
                  </a:gsLst>
                  <a:lin ang="5400000" scaled="0"/>
                </a:gradFill>
              </a:rPr>
              <a:t>station </a:t>
            </a:r>
            <a:r>
              <a:rPr lang="en-US" sz="2400" dirty="0" smtClean="0">
                <a:gradFill>
                  <a:gsLst>
                    <a:gs pos="1250">
                      <a:srgbClr val="FFFFFF"/>
                    </a:gs>
                    <a:gs pos="100000">
                      <a:srgbClr val="FFFFFF"/>
                    </a:gs>
                  </a:gsLst>
                  <a:lin ang="5400000" scaled="0"/>
                </a:gradFill>
              </a:rPr>
              <a:t>or PC</a:t>
            </a:r>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b="48042"/>
          <a:stretch/>
        </p:blipFill>
        <p:spPr>
          <a:xfrm>
            <a:off x="4954934" y="3581319"/>
            <a:ext cx="3390998" cy="3421143"/>
          </a:xfrm>
          <a:prstGeom prst="rect">
            <a:avLst/>
          </a:prstGeom>
        </p:spPr>
      </p:pic>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986982" y="3581318"/>
            <a:ext cx="3119115" cy="3119115"/>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2"/>
          <p:cNvSpPr txBox="1">
            <a:spLocks/>
          </p:cNvSpPr>
          <p:nvPr/>
        </p:nvSpPr>
        <p:spPr>
          <a:xfrm>
            <a:off x="4769627" y="2496990"/>
            <a:ext cx="3588183" cy="1548427"/>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lgn="ctr">
              <a:lnSpc>
                <a:spcPct val="100000"/>
              </a:lnSpc>
              <a:spcBef>
                <a:spcPts val="0"/>
              </a:spcBef>
              <a:buClr>
                <a:srgbClr val="FFFFFF"/>
              </a:buClr>
              <a:buFontTx/>
              <a:buNone/>
            </a:pPr>
            <a:r>
              <a:rPr lang="en-US" sz="2800" u="sng" dirty="0">
                <a:gradFill>
                  <a:gsLst>
                    <a:gs pos="1250">
                      <a:srgbClr val="FFFFFF"/>
                    </a:gs>
                    <a:gs pos="100000">
                      <a:srgbClr val="FFFFFF"/>
                    </a:gs>
                  </a:gsLst>
                  <a:lin ang="5400000" scaled="0"/>
                </a:gradFill>
              </a:rPr>
              <a:t>TechEd Mobile </a:t>
            </a:r>
            <a:r>
              <a:rPr lang="en-US" sz="2800" u="sng" dirty="0" smtClean="0">
                <a:gradFill>
                  <a:gsLst>
                    <a:gs pos="1250">
                      <a:srgbClr val="FFFFFF"/>
                    </a:gs>
                    <a:gs pos="100000">
                      <a:srgbClr val="FFFFFF"/>
                    </a:gs>
                  </a:gsLst>
                  <a:lin ang="5400000" scaled="0"/>
                </a:gradFill>
              </a:rPr>
              <a:t>app</a:t>
            </a:r>
          </a:p>
          <a:p>
            <a:pPr marL="101600" indent="0" algn="ctr">
              <a:lnSpc>
                <a:spcPct val="100000"/>
              </a:lnSpc>
              <a:spcBef>
                <a:spcPts val="0"/>
              </a:spcBef>
              <a:buClr>
                <a:srgbClr val="FFFFFF"/>
              </a:buClr>
              <a:buFontTx/>
              <a:buNone/>
            </a:pPr>
            <a:r>
              <a:rPr lang="en-US" sz="2400" dirty="0" smtClean="0">
                <a:gradFill>
                  <a:gsLst>
                    <a:gs pos="1250">
                      <a:srgbClr val="FFFFFF"/>
                    </a:gs>
                    <a:gs pos="100000">
                      <a:srgbClr val="FFFFFF"/>
                    </a:gs>
                  </a:gsLst>
                  <a:lin ang="5400000" scaled="0"/>
                </a:gradFill>
              </a:rPr>
              <a:t>Phone or Tablet</a:t>
            </a:r>
            <a:r>
              <a:rPr lang="en-US" sz="2800" u="sng" dirty="0" smtClean="0">
                <a:gradFill>
                  <a:gsLst>
                    <a:gs pos="1250">
                      <a:srgbClr val="FFFFFF"/>
                    </a:gs>
                    <a:gs pos="100000">
                      <a:srgbClr val="FFFFFF"/>
                    </a:gs>
                  </a:gsLst>
                  <a:lin ang="5400000" scaled="0"/>
                </a:gradFill>
              </a:rPr>
              <a:t> </a:t>
            </a:r>
          </a:p>
        </p:txBody>
      </p:sp>
      <p:sp>
        <p:nvSpPr>
          <p:cNvPr id="18" name="Text Placeholder 2"/>
          <p:cNvSpPr txBox="1">
            <a:spLocks/>
          </p:cNvSpPr>
          <p:nvPr/>
        </p:nvSpPr>
        <p:spPr>
          <a:xfrm>
            <a:off x="9036053" y="2495478"/>
            <a:ext cx="3150539" cy="62897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lgn="ctr">
              <a:spcAft>
                <a:spcPts val="600"/>
              </a:spcAft>
              <a:buClr>
                <a:srgbClr val="FFFFFF"/>
              </a:buClr>
              <a:buFontTx/>
              <a:buNone/>
            </a:pPr>
            <a:r>
              <a:rPr lang="en-US" sz="2800" u="sng" dirty="0" smtClean="0">
                <a:gradFill>
                  <a:gsLst>
                    <a:gs pos="1250">
                      <a:srgbClr val="FFFFFF"/>
                    </a:gs>
                    <a:gs pos="100000">
                      <a:srgbClr val="FFFFFF"/>
                    </a:gs>
                  </a:gsLst>
                  <a:lin ang="5400000" scaled="0"/>
                </a:gradFill>
              </a:rPr>
              <a:t>QR code</a:t>
            </a:r>
          </a:p>
        </p:txBody>
      </p:sp>
      <p:grpSp>
        <p:nvGrpSpPr>
          <p:cNvPr id="5" name="Group 4"/>
          <p:cNvGrpSpPr/>
          <p:nvPr/>
        </p:nvGrpSpPr>
        <p:grpSpPr>
          <a:xfrm>
            <a:off x="387213" y="3526770"/>
            <a:ext cx="4060839" cy="3475692"/>
            <a:chOff x="328598" y="3526770"/>
            <a:chExt cx="4060839" cy="3475692"/>
          </a:xfrm>
        </p:grpSpPr>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598" y="3526870"/>
              <a:ext cx="4060839" cy="3475492"/>
            </a:xfrm>
            <a:prstGeom prst="rect">
              <a:avLst/>
            </a:prstGeom>
          </p:spPr>
        </p:pic>
        <p:sp>
          <p:nvSpPr>
            <p:cNvPr id="4" name="Rectangle 3"/>
            <p:cNvSpPr/>
            <p:nvPr/>
          </p:nvSpPr>
          <p:spPr bwMode="auto">
            <a:xfrm>
              <a:off x="328598" y="3526770"/>
              <a:ext cx="4060839" cy="3475692"/>
            </a:xfrm>
            <a:prstGeom prst="rect">
              <a:avLst/>
            </a:prstGeom>
            <a:gradFill flip="none" rotWithShape="1">
              <a:gsLst>
                <a:gs pos="18000">
                  <a:schemeClr val="bg2">
                    <a:alpha val="0"/>
                  </a:schemeClr>
                </a:gs>
                <a:gs pos="59000">
                  <a:srgbClr val="442359">
                    <a:alpha val="50000"/>
                  </a:srgbClr>
                </a:gs>
                <a:gs pos="92000">
                  <a:schemeClr val="bg2"/>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2800480097"/>
      </p:ext>
    </p:extLst>
  </p:cSld>
  <p:clrMapOvr>
    <a:masterClrMapping/>
  </p:clrMapOvr>
  <p:transition spd="slow">
    <p:push/>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75830" y="1212849"/>
            <a:ext cx="5484814" cy="5484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236583"/>
      </p:ext>
    </p:extLst>
  </p:cSld>
  <p:clrMapOvr>
    <a:masterClrMapping/>
  </p:clrMapOvr>
  <p:transition spd="slow">
    <p:push/>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2792817"/>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2014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3219025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NL" dirty="0" smtClean="0"/>
              <a:t>How?</a:t>
            </a:r>
            <a:endParaRPr lang="nl-NL" dirty="0"/>
          </a:p>
        </p:txBody>
      </p:sp>
      <p:sp>
        <p:nvSpPr>
          <p:cNvPr id="2" name="Text Placeholder 1"/>
          <p:cNvSpPr>
            <a:spLocks noGrp="1"/>
          </p:cNvSpPr>
          <p:nvPr>
            <p:ph type="body" sz="quarter" idx="11"/>
          </p:nvPr>
        </p:nvSpPr>
        <p:spPr>
          <a:xfrm>
            <a:off x="274639" y="1212849"/>
            <a:ext cx="11889564" cy="4801314"/>
          </a:xfrm>
        </p:spPr>
        <p:txBody>
          <a:bodyPr/>
          <a:lstStyle/>
          <a:p>
            <a:r>
              <a:rPr lang="nl-NL" dirty="0" smtClean="0"/>
              <a:t>Lync Client – Lync Server</a:t>
            </a:r>
          </a:p>
          <a:p>
            <a:r>
              <a:rPr lang="nl-NL" sz="2000" dirty="0" smtClean="0"/>
              <a:t>TLS/HTTPS/TLS DSK</a:t>
            </a:r>
          </a:p>
          <a:p>
            <a:r>
              <a:rPr lang="nl-NL" dirty="0" smtClean="0"/>
              <a:t>Lync Server – Lync Server</a:t>
            </a:r>
          </a:p>
          <a:p>
            <a:r>
              <a:rPr lang="nl-NL" sz="2000" dirty="0" smtClean="0"/>
              <a:t>MTLS</a:t>
            </a:r>
          </a:p>
          <a:p>
            <a:r>
              <a:rPr lang="nl-NL" dirty="0" smtClean="0"/>
              <a:t>Lync Server – Exchange Server</a:t>
            </a:r>
          </a:p>
          <a:p>
            <a:r>
              <a:rPr lang="nl-NL" sz="2000" dirty="0" smtClean="0"/>
              <a:t>MTLS/HTTPS</a:t>
            </a:r>
          </a:p>
          <a:p>
            <a:r>
              <a:rPr lang="nl-NL" dirty="0" smtClean="0"/>
              <a:t>Between Office Servers</a:t>
            </a:r>
          </a:p>
          <a:p>
            <a:r>
              <a:rPr lang="nl-NL" sz="2000" dirty="0" smtClean="0"/>
              <a:t>Oauth</a:t>
            </a:r>
          </a:p>
          <a:p>
            <a:endParaRPr lang="nl-NL" dirty="0"/>
          </a:p>
        </p:txBody>
      </p:sp>
    </p:spTree>
    <p:extLst>
      <p:ext uri="{BB962C8B-B14F-4D97-AF65-F5344CB8AC3E}">
        <p14:creationId xmlns:p14="http://schemas.microsoft.com/office/powerpoint/2010/main" val="267613216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dirty="0"/>
              <a:t>Lync Client – Lync Server</a:t>
            </a:r>
            <a:br>
              <a:rPr lang="nl-NL" dirty="0"/>
            </a:br>
            <a:endParaRPr lang="en-US" dirty="0"/>
          </a:p>
        </p:txBody>
      </p:sp>
    </p:spTree>
    <p:extLst>
      <p:ext uri="{BB962C8B-B14F-4D97-AF65-F5344CB8AC3E}">
        <p14:creationId xmlns:p14="http://schemas.microsoft.com/office/powerpoint/2010/main" val="158853803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Lync TLS internals</a:t>
            </a:r>
            <a:endParaRPr lang="en-US" dirty="0"/>
          </a:p>
        </p:txBody>
      </p:sp>
      <p:sp>
        <p:nvSpPr>
          <p:cNvPr id="4" name="Text Placeholder 3"/>
          <p:cNvSpPr>
            <a:spLocks noGrp="1"/>
          </p:cNvSpPr>
          <p:nvPr>
            <p:ph type="body" sz="quarter" idx="10"/>
          </p:nvPr>
        </p:nvSpPr>
        <p:spPr>
          <a:xfrm>
            <a:off x="274639" y="1212849"/>
            <a:ext cx="5486399" cy="5441490"/>
          </a:xfrm>
        </p:spPr>
        <p:txBody>
          <a:bodyPr/>
          <a:lstStyle/>
          <a:p>
            <a:r>
              <a:rPr lang="en-US" dirty="0"/>
              <a:t>1.Handshake and cipher suite negotiation</a:t>
            </a:r>
          </a:p>
          <a:p>
            <a:r>
              <a:rPr lang="en-US" dirty="0"/>
              <a:t>2.Authentication of parties</a:t>
            </a:r>
          </a:p>
          <a:p>
            <a:r>
              <a:rPr lang="en-US" dirty="0"/>
              <a:t>3.Key-related information </a:t>
            </a:r>
            <a:r>
              <a:rPr lang="en-US" dirty="0" smtClean="0"/>
              <a:t>exchange</a:t>
            </a:r>
          </a:p>
          <a:p>
            <a:endParaRPr lang="en-US" dirty="0"/>
          </a:p>
          <a:p>
            <a:r>
              <a:rPr lang="en-US" dirty="0"/>
              <a:t>4.Application data exchange</a:t>
            </a:r>
          </a:p>
          <a:p>
            <a:endParaRPr lang="en-US" dirty="0"/>
          </a:p>
        </p:txBody>
      </p:sp>
      <p:pic>
        <p:nvPicPr>
          <p:cNvPr id="6" name="Picture 5"/>
          <p:cNvPicPr>
            <a:picLocks noChangeAspect="1"/>
          </p:cNvPicPr>
          <p:nvPr/>
        </p:nvPicPr>
        <p:blipFill>
          <a:blip r:embed="rId3"/>
          <a:stretch>
            <a:fillRect/>
          </a:stretch>
        </p:blipFill>
        <p:spPr>
          <a:xfrm>
            <a:off x="6219421" y="1199789"/>
            <a:ext cx="4749196" cy="4529721"/>
          </a:xfrm>
          <a:prstGeom prst="rect">
            <a:avLst/>
          </a:prstGeom>
        </p:spPr>
      </p:pic>
    </p:spTree>
    <p:extLst>
      <p:ext uri="{BB962C8B-B14F-4D97-AF65-F5344CB8AC3E}">
        <p14:creationId xmlns:p14="http://schemas.microsoft.com/office/powerpoint/2010/main" val="341183175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2"/>
          </p:nvPr>
        </p:nvSpPr>
        <p:spPr/>
        <p:txBody>
          <a:bodyPr/>
          <a:lstStyle/>
          <a:p>
            <a:r>
              <a:rPr lang="en-US" dirty="0" smtClean="0"/>
              <a:t>Analyzing Client sign in with Microsoft Message Analyzer</a:t>
            </a:r>
            <a:endParaRPr lang="en-US" dirty="0"/>
          </a:p>
        </p:txBody>
      </p:sp>
    </p:spTree>
    <p:extLst>
      <p:ext uri="{BB962C8B-B14F-4D97-AF65-F5344CB8AC3E}">
        <p14:creationId xmlns:p14="http://schemas.microsoft.com/office/powerpoint/2010/main" val="2328531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E14 Speaker PPT Template">
  <a:themeElements>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E14 Speaker PPT Template_v02.potx" id="{1DC5CB81-1092-4D98-82FC-5A51789E423C}" vid="{8D4EAD8D-F2B6-4BBA-B857-867178C2DA62}"/>
    </a:ext>
  </a:extLst>
</a:theme>
</file>

<file path=ppt/theme/theme2.xml><?xml version="1.0" encoding="utf-8"?>
<a:theme xmlns:a="http://schemas.openxmlformats.org/drawingml/2006/main" name="1_TEE14 Speaker PPT Template">
  <a:themeElements>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NA_Template_with_TechEd Europe_r03.potx" id="{D1757E1E-F62B-43A3-BA2B-231531828368}" vid="{DB3EECF5-125C-46BC-AC50-75EC4FF82334}"/>
    </a:ext>
  </a:extLst>
</a:theme>
</file>

<file path=ppt/theme/theme3.xml><?xml version="1.0" encoding="utf-8"?>
<a:theme xmlns:a="http://schemas.openxmlformats.org/drawingml/2006/main" name="Office Theme">
  <a:themeElements>
    <a:clrScheme name="Ignite Colros">
      <a:dk1>
        <a:srgbClr val="EB3C00"/>
      </a:dk1>
      <a:lt1>
        <a:srgbClr val="FFFFFF"/>
      </a:lt1>
      <a:dk2>
        <a:srgbClr val="F18B14"/>
      </a:dk2>
      <a:lt2>
        <a:srgbClr val="5D5D5D"/>
      </a:lt2>
      <a:accent1>
        <a:srgbClr val="0070C0"/>
      </a:accent1>
      <a:accent2>
        <a:srgbClr val="7030A0"/>
      </a:accent2>
      <a:accent3>
        <a:srgbClr val="00B050"/>
      </a:accent3>
      <a:accent4>
        <a:srgbClr val="FFC000"/>
      </a:accent4>
      <a:accent5>
        <a:srgbClr val="7F7F7F"/>
      </a:accent5>
      <a:accent6>
        <a:srgbClr val="FFFFFF"/>
      </a:accent6>
      <a:hlink>
        <a:srgbClr val="0563C1"/>
      </a:hlink>
      <a:folHlink>
        <a:srgbClr val="954F72"/>
      </a:folHlink>
    </a:clrScheme>
    <a:fontScheme name="Custom 5">
      <a:majorFont>
        <a:latin typeface="Segoe UI Light"/>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365-Summit-Template" id="{9902B3E6-2A0F-4B13-AA32-F6B98562624F}" vid="{E71FDA62-7214-40AF-AB30-4E36C858CB35}"/>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404</Value>
      <Value>403</Value>
      <Value>9</Value>
    </TaxCatchAll>
    <Event_x0020_End_x0020_Date xmlns="e36bfbf9-5e42-489c-a259-4c54eb22cb57">2014-10-31T07:00:00+00:00</Event_x0020_End_x0020_Date>
    <Event_x0020_Start_x0020_Date xmlns="e36bfbf9-5e42-489c-a259-4c54eb22cb57">2014-10-27T07:00:00+00:00</Event_x0020_Start_x0020_Date>
    <MS_x0020_Speaker xmlns="e36bfbf9-5e42-489c-a259-4c54eb22cb57">
      <UserInfo>
        <DisplayName/>
        <AccountId xsi:nil="true"/>
        <AccountType/>
      </UserInfo>
    </MS_x0020_Speaker>
    <External_x0020_Speaker xmlns="e36bfbf9-5e42-489c-a259-4c54eb22cb57">Steven van Houttum</External_x0020_Speaker>
    <Session_x0020_Code xmlns="e36bfbf9-5e42-489c-a259-4c54eb22cb57">OFC-B311</Session_x0020_Code>
    <Presentation_x0020_Date xmlns="e36bfbf9-5e42-489c-a259-4c54eb22cb57">2014-10-28T00:00:00+01:00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 Europe</TermName>
          <TermId xmlns="http://schemas.microsoft.com/office/infopath/2007/PartnerControls">2ad4cbe5-cbd8-4c11-b9ea-b3b61d12fe53</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Barcelona (city)</TermName>
          <TermId xmlns="http://schemas.microsoft.com/office/infopath/2007/PartnerControls">213d5e7e-dd18-4cc5-88dd-2ae8743b9c93</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811ef41e954035cd29ce0c884bac93e3">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9c578a67b7ebda485b9f38997ab9a609"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schemas.microsoft.com/office/2006/documentManagement/types"/>
    <ds:schemaRef ds:uri="http://schemas.microsoft.com/sharepoint/v3"/>
    <ds:schemaRef ds:uri="e36bfbf9-5e42-489c-a259-4c54eb22cb57"/>
    <ds:schemaRef ds:uri="230e9df3-be65-4c73-a93b-d1236ebd677e"/>
    <ds:schemaRef ds:uri="http://purl.org/dc/elements/1.1/"/>
    <ds:schemaRef ds:uri="http://schemas.microsoft.com/office/2006/metadata/properties"/>
    <ds:schemaRef ds:uri="http://schemas.microsoft.com/office/infopath/2007/PartnerControls"/>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EB2BAF43-38DA-445C-8D99-C946FB2BF1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Template</Template>
  <TotalTime>2</TotalTime>
  <Words>6400</Words>
  <Application>Microsoft Office PowerPoint</Application>
  <PresentationFormat>Custom</PresentationFormat>
  <Paragraphs>371</Paragraphs>
  <Slides>53</Slides>
  <Notes>46</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53</vt:i4>
      </vt:variant>
    </vt:vector>
  </HeadingPairs>
  <TitlesOfParts>
    <vt:vector size="65" baseType="lpstr">
      <vt:lpstr>Arial</vt:lpstr>
      <vt:lpstr>Calibri</vt:lpstr>
      <vt:lpstr>Segoe Pro Light</vt:lpstr>
      <vt:lpstr>Segoe Pro SemiLight</vt:lpstr>
      <vt:lpstr>Segoe UI</vt:lpstr>
      <vt:lpstr>Segoe UI Light</vt:lpstr>
      <vt:lpstr>Segoe UI Semilight</vt:lpstr>
      <vt:lpstr>Wingdings</vt:lpstr>
      <vt:lpstr>TEE14 Speaker PPT Template</vt:lpstr>
      <vt:lpstr>1_TEE14 Speaker PPT Template</vt:lpstr>
      <vt:lpstr>Office Theme</vt:lpstr>
      <vt:lpstr>1_Office Theme</vt:lpstr>
      <vt:lpstr>PowerPoint Presentation</vt:lpstr>
      <vt:lpstr>PowerPoint Presentation</vt:lpstr>
      <vt:lpstr>Certificates in Lync Server</vt:lpstr>
      <vt:lpstr>Lync Top Support Solutions </vt:lpstr>
      <vt:lpstr>Agenda</vt:lpstr>
      <vt:lpstr>How?</vt:lpstr>
      <vt:lpstr>Lync Client – Lync Server </vt:lpstr>
      <vt:lpstr>Lync TLS internals</vt:lpstr>
      <vt:lpstr>Demo</vt:lpstr>
      <vt:lpstr>Demo: Message Analyzer (TLS)</vt:lpstr>
      <vt:lpstr>Demo: Message Analyzer (TLS) </vt:lpstr>
      <vt:lpstr>Demo</vt:lpstr>
      <vt:lpstr>Lync Configuration Information</vt:lpstr>
      <vt:lpstr>Demo: Fiddler (HTTPS)</vt:lpstr>
      <vt:lpstr>Demo</vt:lpstr>
      <vt:lpstr>Snooper Capture Office 365 Logon</vt:lpstr>
      <vt:lpstr>Certificates</vt:lpstr>
      <vt:lpstr>Demo</vt:lpstr>
      <vt:lpstr>Lync Server Certificate requirements</vt:lpstr>
      <vt:lpstr>Certificate request - Process</vt:lpstr>
      <vt:lpstr>Certificate request – Choices</vt:lpstr>
      <vt:lpstr>Certificate request - Tools</vt:lpstr>
      <vt:lpstr>PowerPoint Presentation</vt:lpstr>
      <vt:lpstr>Lync Help</vt:lpstr>
      <vt:lpstr>Certificate request - Internal</vt:lpstr>
      <vt:lpstr>Certificate request – External</vt:lpstr>
      <vt:lpstr>Demo</vt:lpstr>
      <vt:lpstr>Change Simple URL</vt:lpstr>
      <vt:lpstr>Certificate Changes</vt:lpstr>
      <vt:lpstr>Certificate Changes</vt:lpstr>
      <vt:lpstr>Where can it go wrong?</vt:lpstr>
      <vt:lpstr>Indicators</vt:lpstr>
      <vt:lpstr>Certificate Revocation List – Edge Server</vt:lpstr>
      <vt:lpstr>Certificate Expiration - Impact</vt:lpstr>
      <vt:lpstr>Certificate Expiration - Prevention</vt:lpstr>
      <vt:lpstr>Troubleshoot tools</vt:lpstr>
      <vt:lpstr>Troubleshoot tools</vt:lpstr>
      <vt:lpstr>Microsoft Connectivity Analyzer Tool </vt:lpstr>
      <vt:lpstr>Troubleshooting Edge Deployment</vt:lpstr>
      <vt:lpstr>No CMS replication with Edge </vt:lpstr>
      <vt:lpstr>Troubleshooting EWS</vt:lpstr>
      <vt:lpstr>Demo</vt:lpstr>
      <vt:lpstr>Certificate Tips</vt:lpstr>
      <vt:lpstr>Poodle</vt:lpstr>
      <vt:lpstr>Poodle</vt:lpstr>
      <vt:lpstr>Poodle</vt:lpstr>
      <vt:lpstr>Questions?</vt:lpstr>
      <vt:lpstr>Related content</vt:lpstr>
      <vt:lpstr>PowerPoint Presentation</vt:lpstr>
      <vt:lpstr>Resources</vt:lpstr>
      <vt:lpstr>Please Complete An Evaluation Form Your input is important!</vt:lpstr>
      <vt:lpstr>Evaluate this session</vt:lpstr>
      <vt:lpstr>PowerPoint Presentation</vt:lpstr>
    </vt:vector>
  </TitlesOfParts>
  <Manager>&lt;Speech writer name goes here&gt;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Certificates in Microsoft Lync Server</dc:title>
  <dc:subject>TechEd 2014</dc:subject>
  <dc:creator>Shows</dc:creator>
  <cp:keywords/>
  <dc:description>Template: Jordan Cayabyab, Artitudes Design
Formatting: 
Audience Type:</dc:description>
  <cp:lastModifiedBy>Sylvia Tedjo</cp:lastModifiedBy>
  <cp:revision>6</cp:revision>
  <dcterms:created xsi:type="dcterms:W3CDTF">2014-10-26T07:51:43Z</dcterms:created>
  <dcterms:modified xsi:type="dcterms:W3CDTF">2014-10-28T17:52:06Z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404;#Barcelona (city)|213d5e7e-dd18-4cc5-88dd-2ae8743b9c93</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403;#Microsoft Tech Ed Europe|2ad4cbe5-cbd8-4c11-b9ea-b3b61d12fe53</vt:lpwstr>
  </property>
  <property fmtid="{D5CDD505-2E9C-101B-9397-08002B2CF9AE}" pid="12" name="TaxKeyword">
    <vt:lpwstr/>
  </property>
</Properties>
</file>