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 id="2147484307" r:id="rId6"/>
    <p:sldMasterId id="2147484333" r:id="rId7"/>
    <p:sldMasterId id="2147484397" r:id="rId8"/>
    <p:sldMasterId id="2147484420" r:id="rId9"/>
  </p:sldMasterIdLst>
  <p:notesMasterIdLst>
    <p:notesMasterId r:id="rId43"/>
  </p:notesMasterIdLst>
  <p:handoutMasterIdLst>
    <p:handoutMasterId r:id="rId44"/>
  </p:handoutMasterIdLst>
  <p:sldIdLst>
    <p:sldId id="1381" r:id="rId10"/>
    <p:sldId id="1412" r:id="rId11"/>
    <p:sldId id="1456" r:id="rId12"/>
    <p:sldId id="1457" r:id="rId13"/>
    <p:sldId id="1458" r:id="rId14"/>
    <p:sldId id="1459" r:id="rId15"/>
    <p:sldId id="1460" r:id="rId16"/>
    <p:sldId id="1461" r:id="rId17"/>
    <p:sldId id="1462" r:id="rId18"/>
    <p:sldId id="1463" r:id="rId19"/>
    <p:sldId id="1464" r:id="rId20"/>
    <p:sldId id="1465" r:id="rId21"/>
    <p:sldId id="1466" r:id="rId22"/>
    <p:sldId id="1467" r:id="rId23"/>
    <p:sldId id="1468" r:id="rId24"/>
    <p:sldId id="1469" r:id="rId25"/>
    <p:sldId id="1470" r:id="rId26"/>
    <p:sldId id="1471" r:id="rId27"/>
    <p:sldId id="1472" r:id="rId28"/>
    <p:sldId id="1473" r:id="rId29"/>
    <p:sldId id="1474" r:id="rId30"/>
    <p:sldId id="1475" r:id="rId31"/>
    <p:sldId id="1476" r:id="rId32"/>
    <p:sldId id="1477" r:id="rId33"/>
    <p:sldId id="1478" r:id="rId34"/>
    <p:sldId id="1479" r:id="rId35"/>
    <p:sldId id="1480" r:id="rId36"/>
    <p:sldId id="1481" r:id="rId37"/>
    <p:sldId id="1483" r:id="rId38"/>
    <p:sldId id="1484" r:id="rId39"/>
    <p:sldId id="1485" r:id="rId40"/>
    <p:sldId id="1486" r:id="rId41"/>
    <p:sldId id="1132" r:id="rId4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00" d="100"/>
        <a:sy n="100" d="100"/>
      </p:scale>
      <p:origin x="0" y="-4986"/>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7B07A-4FF2-46C7-A798-34B4250B8898}" type="doc">
      <dgm:prSet loTypeId="urn:microsoft.com/office/officeart/2005/8/layout/chevron1" loCatId="process" qsTypeId="urn:microsoft.com/office/officeart/2005/8/quickstyle/simple1" qsCatId="simple" csTypeId="urn:microsoft.com/office/officeart/2005/8/colors/accent1_2" csCatId="accent1" phldr="1"/>
      <dgm:spPr/>
    </dgm:pt>
    <dgm:pt modelId="{D7C8D16E-5913-41A5-91EB-AF7689FB0DD0}">
      <dgm:prSet phldrT="[Text]" custT="1"/>
      <dgm:spPr>
        <a:solidFill>
          <a:schemeClr val="tx1"/>
        </a:solidFill>
        <a:ln>
          <a:noFill/>
        </a:ln>
      </dgm:spPr>
      <dgm:t>
        <a:bodyPr/>
        <a:lstStyle/>
        <a:p>
          <a:r>
            <a:rPr lang="en-US" sz="2000" dirty="0" smtClean="0">
              <a:gradFill>
                <a:gsLst>
                  <a:gs pos="2917">
                    <a:schemeClr val="bg1"/>
                  </a:gs>
                  <a:gs pos="99000">
                    <a:schemeClr val="bg1"/>
                  </a:gs>
                </a:gsLst>
              </a:gradFill>
            </a:rPr>
            <a:t>Identify &amp; preserve</a:t>
          </a:r>
          <a:endParaRPr lang="en-US" sz="2000" dirty="0">
            <a:gradFill>
              <a:gsLst>
                <a:gs pos="2917">
                  <a:schemeClr val="bg1"/>
                </a:gs>
                <a:gs pos="99000">
                  <a:schemeClr val="bg1"/>
                </a:gs>
              </a:gsLst>
            </a:gradFill>
          </a:endParaRPr>
        </a:p>
      </dgm:t>
    </dgm:pt>
    <dgm:pt modelId="{7EF6B54F-BA47-4EFD-9BE7-82280126B445}" type="parTrans" cxnId="{14FA6EC1-1A0E-43FE-ACB2-6208AC2102F8}">
      <dgm:prSet/>
      <dgm:spPr/>
      <dgm:t>
        <a:bodyPr/>
        <a:lstStyle/>
        <a:p>
          <a:endParaRPr lang="en-US"/>
        </a:p>
      </dgm:t>
    </dgm:pt>
    <dgm:pt modelId="{D90D6C85-9D14-4E89-A37F-B2322B2267BE}" type="sibTrans" cxnId="{14FA6EC1-1A0E-43FE-ACB2-6208AC2102F8}">
      <dgm:prSet/>
      <dgm:spPr/>
      <dgm:t>
        <a:bodyPr/>
        <a:lstStyle/>
        <a:p>
          <a:endParaRPr lang="en-US"/>
        </a:p>
      </dgm:t>
    </dgm:pt>
    <dgm:pt modelId="{B48B5DE4-A478-4ABF-AA1E-FE69E1DBC43A}">
      <dgm:prSet phldrT="[Text]" custT="1"/>
      <dgm:spPr>
        <a:solidFill>
          <a:schemeClr val="tx1"/>
        </a:solidFill>
        <a:ln>
          <a:noFill/>
        </a:ln>
      </dgm:spPr>
      <dgm:t>
        <a:bodyPr/>
        <a:lstStyle/>
        <a:p>
          <a:r>
            <a:rPr lang="en-US" sz="2000" dirty="0" smtClean="0">
              <a:gradFill>
                <a:gsLst>
                  <a:gs pos="2917">
                    <a:schemeClr val="bg1"/>
                  </a:gs>
                  <a:gs pos="99000">
                    <a:schemeClr val="bg1"/>
                  </a:gs>
                </a:gsLst>
              </a:gradFill>
            </a:rPr>
            <a:t>Process &amp; search</a:t>
          </a:r>
          <a:endParaRPr lang="en-US" sz="2000" dirty="0">
            <a:gradFill>
              <a:gsLst>
                <a:gs pos="2917">
                  <a:schemeClr val="bg1"/>
                </a:gs>
                <a:gs pos="99000">
                  <a:schemeClr val="bg1"/>
                </a:gs>
              </a:gsLst>
            </a:gradFill>
          </a:endParaRPr>
        </a:p>
      </dgm:t>
    </dgm:pt>
    <dgm:pt modelId="{F7475519-37EC-4EEF-9C00-6B2C5C76FBF0}" type="parTrans" cxnId="{915966B0-BAE1-4E70-9681-6CE64E28845F}">
      <dgm:prSet/>
      <dgm:spPr/>
      <dgm:t>
        <a:bodyPr/>
        <a:lstStyle/>
        <a:p>
          <a:endParaRPr lang="en-US"/>
        </a:p>
      </dgm:t>
    </dgm:pt>
    <dgm:pt modelId="{25C3F21C-E847-4BBC-9CCF-FF4057CB479F}" type="sibTrans" cxnId="{915966B0-BAE1-4E70-9681-6CE64E28845F}">
      <dgm:prSet/>
      <dgm:spPr/>
      <dgm:t>
        <a:bodyPr/>
        <a:lstStyle/>
        <a:p>
          <a:endParaRPr lang="en-US"/>
        </a:p>
      </dgm:t>
    </dgm:pt>
    <dgm:pt modelId="{F4F3AAED-3ED3-42DB-AF7A-3CDF48218117}">
      <dgm:prSet phldrT="[Text]" custT="1"/>
      <dgm:spPr>
        <a:solidFill>
          <a:schemeClr val="bg2"/>
        </a:solidFill>
        <a:ln>
          <a:noFill/>
        </a:ln>
      </dgm:spPr>
      <dgm:t>
        <a:bodyPr/>
        <a:lstStyle/>
        <a:p>
          <a:r>
            <a:rPr lang="en-US" sz="2000" dirty="0" smtClean="0">
              <a:gradFill>
                <a:gsLst>
                  <a:gs pos="2917">
                    <a:schemeClr val="bg1"/>
                  </a:gs>
                  <a:gs pos="99000">
                    <a:schemeClr val="bg1"/>
                  </a:gs>
                </a:gsLst>
              </a:gradFill>
            </a:rPr>
            <a:t>Review</a:t>
          </a:r>
          <a:endParaRPr lang="en-US" sz="2000" dirty="0">
            <a:gradFill>
              <a:gsLst>
                <a:gs pos="2917">
                  <a:schemeClr val="bg1"/>
                </a:gs>
                <a:gs pos="99000">
                  <a:schemeClr val="bg1"/>
                </a:gs>
              </a:gsLst>
            </a:gradFill>
          </a:endParaRPr>
        </a:p>
      </dgm:t>
    </dgm:pt>
    <dgm:pt modelId="{87A43334-8EE1-4B70-89D1-599BBB3C2AF9}" type="parTrans" cxnId="{F3267BC7-33BF-47DE-B7F7-B7793ACAD084}">
      <dgm:prSet/>
      <dgm:spPr/>
      <dgm:t>
        <a:bodyPr/>
        <a:lstStyle/>
        <a:p>
          <a:endParaRPr lang="en-US"/>
        </a:p>
      </dgm:t>
    </dgm:pt>
    <dgm:pt modelId="{9C34F6EE-AA48-4D9D-BF39-6F6F8CA05E13}" type="sibTrans" cxnId="{F3267BC7-33BF-47DE-B7F7-B7793ACAD084}">
      <dgm:prSet/>
      <dgm:spPr/>
      <dgm:t>
        <a:bodyPr/>
        <a:lstStyle/>
        <a:p>
          <a:endParaRPr lang="en-US"/>
        </a:p>
      </dgm:t>
    </dgm:pt>
    <dgm:pt modelId="{8791E083-CC8C-436A-925C-E5C760B02B31}">
      <dgm:prSet phldrT="[Text]" custT="1"/>
      <dgm:spPr>
        <a:solidFill>
          <a:schemeClr val="bg2"/>
        </a:solidFill>
        <a:ln>
          <a:noFill/>
        </a:ln>
      </dgm:spPr>
      <dgm:t>
        <a:bodyPr/>
        <a:lstStyle/>
        <a:p>
          <a:r>
            <a:rPr lang="en-US" sz="2000" dirty="0" smtClean="0">
              <a:gradFill>
                <a:gsLst>
                  <a:gs pos="2917">
                    <a:schemeClr val="bg1"/>
                  </a:gs>
                  <a:gs pos="99000">
                    <a:schemeClr val="bg1"/>
                  </a:gs>
                </a:gsLst>
              </a:gradFill>
            </a:rPr>
            <a:t>Produce</a:t>
          </a:r>
          <a:endParaRPr lang="en-US" sz="2000" dirty="0">
            <a:gradFill>
              <a:gsLst>
                <a:gs pos="2917">
                  <a:schemeClr val="bg1"/>
                </a:gs>
                <a:gs pos="99000">
                  <a:schemeClr val="bg1"/>
                </a:gs>
              </a:gsLst>
            </a:gradFill>
          </a:endParaRPr>
        </a:p>
      </dgm:t>
    </dgm:pt>
    <dgm:pt modelId="{C68DE990-95C8-445B-90CC-F09265BDA96F}" type="parTrans" cxnId="{4DFC2533-8735-41DC-8B3D-DA61D8A603E4}">
      <dgm:prSet/>
      <dgm:spPr/>
      <dgm:t>
        <a:bodyPr/>
        <a:lstStyle/>
        <a:p>
          <a:endParaRPr lang="en-US"/>
        </a:p>
      </dgm:t>
    </dgm:pt>
    <dgm:pt modelId="{3F78794B-FC5B-4109-A4BE-F52945C4B150}" type="sibTrans" cxnId="{4DFC2533-8735-41DC-8B3D-DA61D8A603E4}">
      <dgm:prSet/>
      <dgm:spPr/>
      <dgm:t>
        <a:bodyPr/>
        <a:lstStyle/>
        <a:p>
          <a:endParaRPr lang="en-US"/>
        </a:p>
      </dgm:t>
    </dgm:pt>
    <dgm:pt modelId="{4B69D68F-865F-4E89-BB60-65CBFC181A0D}" type="pres">
      <dgm:prSet presAssocID="{B807B07A-4FF2-46C7-A798-34B4250B8898}" presName="Name0" presStyleCnt="0">
        <dgm:presLayoutVars>
          <dgm:dir/>
          <dgm:animLvl val="lvl"/>
          <dgm:resizeHandles val="exact"/>
        </dgm:presLayoutVars>
      </dgm:prSet>
      <dgm:spPr/>
    </dgm:pt>
    <dgm:pt modelId="{53757529-B28F-420D-9E12-9F4FCB3CE541}" type="pres">
      <dgm:prSet presAssocID="{D7C8D16E-5913-41A5-91EB-AF7689FB0DD0}" presName="parTxOnly" presStyleLbl="node1" presStyleIdx="0" presStyleCnt="4" custLinFactNeighborX="-1718" custLinFactNeighborY="-1555">
        <dgm:presLayoutVars>
          <dgm:chMax val="0"/>
          <dgm:chPref val="0"/>
          <dgm:bulletEnabled val="1"/>
        </dgm:presLayoutVars>
      </dgm:prSet>
      <dgm:spPr/>
      <dgm:t>
        <a:bodyPr/>
        <a:lstStyle/>
        <a:p>
          <a:endParaRPr lang="en-US"/>
        </a:p>
      </dgm:t>
    </dgm:pt>
    <dgm:pt modelId="{61448FEB-B49E-481D-BC35-24690A2398B4}" type="pres">
      <dgm:prSet presAssocID="{D90D6C85-9D14-4E89-A37F-B2322B2267BE}" presName="parTxOnlySpace" presStyleCnt="0"/>
      <dgm:spPr/>
    </dgm:pt>
    <dgm:pt modelId="{614D617E-3159-4E4B-83E8-2B56ABD1E592}" type="pres">
      <dgm:prSet presAssocID="{B48B5DE4-A478-4ABF-AA1E-FE69E1DBC43A}" presName="parTxOnly" presStyleLbl="node1" presStyleIdx="1" presStyleCnt="4" custLinFactNeighborX="-1718" custLinFactNeighborY="-1555">
        <dgm:presLayoutVars>
          <dgm:chMax val="0"/>
          <dgm:chPref val="0"/>
          <dgm:bulletEnabled val="1"/>
        </dgm:presLayoutVars>
      </dgm:prSet>
      <dgm:spPr/>
      <dgm:t>
        <a:bodyPr/>
        <a:lstStyle/>
        <a:p>
          <a:endParaRPr lang="en-US"/>
        </a:p>
      </dgm:t>
    </dgm:pt>
    <dgm:pt modelId="{2BC57D9E-01AB-4C47-A550-ED5369D91170}" type="pres">
      <dgm:prSet presAssocID="{25C3F21C-E847-4BBC-9CCF-FF4057CB479F}" presName="parTxOnlySpace" presStyleCnt="0"/>
      <dgm:spPr/>
    </dgm:pt>
    <dgm:pt modelId="{EED3F34C-FDFD-4246-A600-7C3955CB26AB}" type="pres">
      <dgm:prSet presAssocID="{F4F3AAED-3ED3-42DB-AF7A-3CDF48218117}" presName="parTxOnly" presStyleLbl="node1" presStyleIdx="2" presStyleCnt="4" custLinFactNeighborX="-1718" custLinFactNeighborY="-1555">
        <dgm:presLayoutVars>
          <dgm:chMax val="0"/>
          <dgm:chPref val="0"/>
          <dgm:bulletEnabled val="1"/>
        </dgm:presLayoutVars>
      </dgm:prSet>
      <dgm:spPr/>
      <dgm:t>
        <a:bodyPr/>
        <a:lstStyle/>
        <a:p>
          <a:endParaRPr lang="en-US"/>
        </a:p>
      </dgm:t>
    </dgm:pt>
    <dgm:pt modelId="{AD76E271-8E7B-4452-8F4A-17127F2A31BE}" type="pres">
      <dgm:prSet presAssocID="{9C34F6EE-AA48-4D9D-BF39-6F6F8CA05E13}" presName="parTxOnlySpace" presStyleCnt="0"/>
      <dgm:spPr/>
    </dgm:pt>
    <dgm:pt modelId="{82014076-B937-4509-8683-180B704D00A3}" type="pres">
      <dgm:prSet presAssocID="{8791E083-CC8C-436A-925C-E5C760B02B31}" presName="parTxOnly" presStyleLbl="node1" presStyleIdx="3" presStyleCnt="4" custLinFactNeighborX="-1718" custLinFactNeighborY="-1555">
        <dgm:presLayoutVars>
          <dgm:chMax val="0"/>
          <dgm:chPref val="0"/>
          <dgm:bulletEnabled val="1"/>
        </dgm:presLayoutVars>
      </dgm:prSet>
      <dgm:spPr/>
      <dgm:t>
        <a:bodyPr/>
        <a:lstStyle/>
        <a:p>
          <a:endParaRPr lang="en-US"/>
        </a:p>
      </dgm:t>
    </dgm:pt>
  </dgm:ptLst>
  <dgm:cxnLst>
    <dgm:cxn modelId="{F3267BC7-33BF-47DE-B7F7-B7793ACAD084}" srcId="{B807B07A-4FF2-46C7-A798-34B4250B8898}" destId="{F4F3AAED-3ED3-42DB-AF7A-3CDF48218117}" srcOrd="2" destOrd="0" parTransId="{87A43334-8EE1-4B70-89D1-599BBB3C2AF9}" sibTransId="{9C34F6EE-AA48-4D9D-BF39-6F6F8CA05E13}"/>
    <dgm:cxn modelId="{14FA6EC1-1A0E-43FE-ACB2-6208AC2102F8}" srcId="{B807B07A-4FF2-46C7-A798-34B4250B8898}" destId="{D7C8D16E-5913-41A5-91EB-AF7689FB0DD0}" srcOrd="0" destOrd="0" parTransId="{7EF6B54F-BA47-4EFD-9BE7-82280126B445}" sibTransId="{D90D6C85-9D14-4E89-A37F-B2322B2267BE}"/>
    <dgm:cxn modelId="{593A344B-181B-4D05-9D64-0C58040EC724}" type="presOf" srcId="{B807B07A-4FF2-46C7-A798-34B4250B8898}" destId="{4B69D68F-865F-4E89-BB60-65CBFC181A0D}" srcOrd="0" destOrd="0" presId="urn:microsoft.com/office/officeart/2005/8/layout/chevron1"/>
    <dgm:cxn modelId="{915966B0-BAE1-4E70-9681-6CE64E28845F}" srcId="{B807B07A-4FF2-46C7-A798-34B4250B8898}" destId="{B48B5DE4-A478-4ABF-AA1E-FE69E1DBC43A}" srcOrd="1" destOrd="0" parTransId="{F7475519-37EC-4EEF-9C00-6B2C5C76FBF0}" sibTransId="{25C3F21C-E847-4BBC-9CCF-FF4057CB479F}"/>
    <dgm:cxn modelId="{AECFABD4-240E-41BF-AFAE-7E3967DB00DA}" type="presOf" srcId="{F4F3AAED-3ED3-42DB-AF7A-3CDF48218117}" destId="{EED3F34C-FDFD-4246-A600-7C3955CB26AB}" srcOrd="0" destOrd="0" presId="urn:microsoft.com/office/officeart/2005/8/layout/chevron1"/>
    <dgm:cxn modelId="{48000DCF-7DF7-4E69-B88C-674DFB17BFC6}" type="presOf" srcId="{8791E083-CC8C-436A-925C-E5C760B02B31}" destId="{82014076-B937-4509-8683-180B704D00A3}" srcOrd="0" destOrd="0" presId="urn:microsoft.com/office/officeart/2005/8/layout/chevron1"/>
    <dgm:cxn modelId="{29C97DA1-C680-4340-B065-F36EB0F40EC3}" type="presOf" srcId="{D7C8D16E-5913-41A5-91EB-AF7689FB0DD0}" destId="{53757529-B28F-420D-9E12-9F4FCB3CE541}" srcOrd="0" destOrd="0" presId="urn:microsoft.com/office/officeart/2005/8/layout/chevron1"/>
    <dgm:cxn modelId="{4DFC2533-8735-41DC-8B3D-DA61D8A603E4}" srcId="{B807B07A-4FF2-46C7-A798-34B4250B8898}" destId="{8791E083-CC8C-436A-925C-E5C760B02B31}" srcOrd="3" destOrd="0" parTransId="{C68DE990-95C8-445B-90CC-F09265BDA96F}" sibTransId="{3F78794B-FC5B-4109-A4BE-F52945C4B150}"/>
    <dgm:cxn modelId="{2B4EAB9F-96CB-4DBA-9A44-DA8F7E1DB624}" type="presOf" srcId="{B48B5DE4-A478-4ABF-AA1E-FE69E1DBC43A}" destId="{614D617E-3159-4E4B-83E8-2B56ABD1E592}" srcOrd="0" destOrd="0" presId="urn:microsoft.com/office/officeart/2005/8/layout/chevron1"/>
    <dgm:cxn modelId="{BE47C560-9729-408A-B7B2-8757D86337B7}" type="presParOf" srcId="{4B69D68F-865F-4E89-BB60-65CBFC181A0D}" destId="{53757529-B28F-420D-9E12-9F4FCB3CE541}" srcOrd="0" destOrd="0" presId="urn:microsoft.com/office/officeart/2005/8/layout/chevron1"/>
    <dgm:cxn modelId="{FBEED59D-A61C-4FCC-957B-EF7B6FAB3BF9}" type="presParOf" srcId="{4B69D68F-865F-4E89-BB60-65CBFC181A0D}" destId="{61448FEB-B49E-481D-BC35-24690A2398B4}" srcOrd="1" destOrd="0" presId="urn:microsoft.com/office/officeart/2005/8/layout/chevron1"/>
    <dgm:cxn modelId="{E5EBADC9-1C44-4A44-B5E9-7302FAA01DD4}" type="presParOf" srcId="{4B69D68F-865F-4E89-BB60-65CBFC181A0D}" destId="{614D617E-3159-4E4B-83E8-2B56ABD1E592}" srcOrd="2" destOrd="0" presId="urn:microsoft.com/office/officeart/2005/8/layout/chevron1"/>
    <dgm:cxn modelId="{8726F0E5-1256-49D7-AD45-ADC013225D71}" type="presParOf" srcId="{4B69D68F-865F-4E89-BB60-65CBFC181A0D}" destId="{2BC57D9E-01AB-4C47-A550-ED5369D91170}" srcOrd="3" destOrd="0" presId="urn:microsoft.com/office/officeart/2005/8/layout/chevron1"/>
    <dgm:cxn modelId="{21F40E6E-64FD-476E-91F3-BB6F1B11BCE7}" type="presParOf" srcId="{4B69D68F-865F-4E89-BB60-65CBFC181A0D}" destId="{EED3F34C-FDFD-4246-A600-7C3955CB26AB}" srcOrd="4" destOrd="0" presId="urn:microsoft.com/office/officeart/2005/8/layout/chevron1"/>
    <dgm:cxn modelId="{ABC2A623-6303-4D41-B896-3A4A86EC77B4}" type="presParOf" srcId="{4B69D68F-865F-4E89-BB60-65CBFC181A0D}" destId="{AD76E271-8E7B-4452-8F4A-17127F2A31BE}" srcOrd="5" destOrd="0" presId="urn:microsoft.com/office/officeart/2005/8/layout/chevron1"/>
    <dgm:cxn modelId="{E6A0DB7E-9562-4070-AD3F-45D082ABBFDC}" type="presParOf" srcId="{4B69D68F-865F-4E89-BB60-65CBFC181A0D}" destId="{82014076-B937-4509-8683-180B704D00A3}"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F5DDA9-6777-457B-9486-3AECF5452FA0}" type="doc">
      <dgm:prSet loTypeId="urn:microsoft.com/office/officeart/2005/8/layout/pyramid3" loCatId="pyramid" qsTypeId="urn:microsoft.com/office/officeart/2005/8/quickstyle/simple1" qsCatId="simple" csTypeId="urn:microsoft.com/office/officeart/2005/8/colors/accent1_2" csCatId="accent1" phldr="1"/>
      <dgm:spPr/>
    </dgm:pt>
    <dgm:pt modelId="{BFDAF381-D6D0-4763-A38B-51EAD76DF40B}">
      <dgm:prSet phldrT="[Text]" custT="1"/>
      <dgm:spPr>
        <a:solidFill>
          <a:schemeClr val="tx1"/>
        </a:solidFill>
      </dgm:spPr>
      <dgm:t>
        <a:bodyPr/>
        <a:lstStyle/>
        <a:p>
          <a:pPr algn="ctr"/>
          <a:r>
            <a:rPr lang="en-US" sz="2000" dirty="0" smtClean="0">
              <a:gradFill>
                <a:gsLst>
                  <a:gs pos="2917">
                    <a:schemeClr val="bg1"/>
                  </a:gs>
                  <a:gs pos="100000">
                    <a:schemeClr val="bg1"/>
                  </a:gs>
                </a:gsLst>
                <a:lin ang="5400000" scaled="0"/>
              </a:gradFill>
              <a:latin typeface="+mj-lt"/>
            </a:rPr>
            <a:t>45 people under legal Hold</a:t>
          </a:r>
          <a:br>
            <a:rPr lang="en-US" sz="2000" dirty="0" smtClean="0">
              <a:gradFill>
                <a:gsLst>
                  <a:gs pos="2917">
                    <a:schemeClr val="bg1"/>
                  </a:gs>
                  <a:gs pos="100000">
                    <a:schemeClr val="bg1"/>
                  </a:gs>
                </a:gsLst>
                <a:lin ang="5400000" scaled="0"/>
              </a:gradFill>
              <a:latin typeface="+mj-lt"/>
            </a:rPr>
          </a:br>
          <a:r>
            <a:rPr lang="en-US" sz="2000" dirty="0" smtClean="0">
              <a:gradFill>
                <a:gsLst>
                  <a:gs pos="2917">
                    <a:schemeClr val="bg1"/>
                  </a:gs>
                  <a:gs pos="100000">
                    <a:schemeClr val="bg1"/>
                  </a:gs>
                </a:gsLst>
                <a:lin ang="5400000" scaled="0"/>
              </a:gradFill>
              <a:latin typeface="+mj-lt"/>
            </a:rPr>
            <a:t>1.3TB</a:t>
          </a:r>
          <a:endParaRPr lang="en-US" sz="2000" dirty="0">
            <a:gradFill>
              <a:gsLst>
                <a:gs pos="2917">
                  <a:schemeClr val="bg1"/>
                </a:gs>
                <a:gs pos="100000">
                  <a:schemeClr val="bg1"/>
                </a:gs>
              </a:gsLst>
              <a:lin ang="5400000" scaled="0"/>
            </a:gradFill>
            <a:latin typeface="+mj-lt"/>
          </a:endParaRPr>
        </a:p>
      </dgm:t>
    </dgm:pt>
    <dgm:pt modelId="{3C179909-9D3D-4BA5-979B-2D03DBDCA8AB}" type="parTrans" cxnId="{3378D0B2-EB96-47B9-95C8-98B5A23BA519}">
      <dgm:prSet/>
      <dgm:spPr/>
      <dgm:t>
        <a:bodyPr/>
        <a:lstStyle/>
        <a:p>
          <a:pPr algn="ctr"/>
          <a:endParaRPr lang="en-US"/>
        </a:p>
      </dgm:t>
    </dgm:pt>
    <dgm:pt modelId="{43AA71A6-AF48-4A5E-B2AF-FB69409BBF89}" type="sibTrans" cxnId="{3378D0B2-EB96-47B9-95C8-98B5A23BA519}">
      <dgm:prSet/>
      <dgm:spPr/>
      <dgm:t>
        <a:bodyPr/>
        <a:lstStyle/>
        <a:p>
          <a:pPr algn="ctr"/>
          <a:endParaRPr lang="en-US"/>
        </a:p>
      </dgm:t>
    </dgm:pt>
    <dgm:pt modelId="{60FBDC49-BFCC-4A20-9297-752CA41E598A}">
      <dgm:prSet phldrT="[Text]" custT="1"/>
      <dgm:spPr>
        <a:solidFill>
          <a:schemeClr val="tx1"/>
        </a:solidFill>
      </dgm:spPr>
      <dgm:t>
        <a:bodyPr/>
        <a:lstStyle/>
        <a:p>
          <a:pPr algn="ctr"/>
          <a:r>
            <a:rPr lang="en-US" sz="2000" dirty="0" smtClean="0">
              <a:gradFill>
                <a:gsLst>
                  <a:gs pos="2917">
                    <a:schemeClr val="bg1"/>
                  </a:gs>
                  <a:gs pos="100000">
                    <a:schemeClr val="bg1"/>
                  </a:gs>
                </a:gsLst>
                <a:lin ang="5400000" scaled="0"/>
              </a:gradFill>
              <a:latin typeface="+mj-lt"/>
            </a:rPr>
            <a:t>13 people’s data searched</a:t>
          </a:r>
          <a:br>
            <a:rPr lang="en-US" sz="2000" dirty="0" smtClean="0">
              <a:gradFill>
                <a:gsLst>
                  <a:gs pos="2917">
                    <a:schemeClr val="bg1"/>
                  </a:gs>
                  <a:gs pos="100000">
                    <a:schemeClr val="bg1"/>
                  </a:gs>
                </a:gsLst>
                <a:lin ang="5400000" scaled="0"/>
              </a:gradFill>
              <a:latin typeface="+mj-lt"/>
            </a:rPr>
          </a:br>
          <a:r>
            <a:rPr lang="en-US" sz="2000" dirty="0" smtClean="0">
              <a:gradFill>
                <a:gsLst>
                  <a:gs pos="2917">
                    <a:schemeClr val="bg1"/>
                  </a:gs>
                  <a:gs pos="100000">
                    <a:schemeClr val="bg1"/>
                  </a:gs>
                </a:gsLst>
                <a:lin ang="5400000" scaled="0"/>
              </a:gradFill>
              <a:latin typeface="+mj-lt"/>
            </a:rPr>
            <a:t>288.8GB</a:t>
          </a:r>
          <a:endParaRPr lang="en-US" sz="2000" dirty="0">
            <a:gradFill>
              <a:gsLst>
                <a:gs pos="2917">
                  <a:schemeClr val="bg1"/>
                </a:gs>
                <a:gs pos="100000">
                  <a:schemeClr val="bg1"/>
                </a:gs>
              </a:gsLst>
              <a:lin ang="5400000" scaled="0"/>
            </a:gradFill>
            <a:latin typeface="+mj-lt"/>
          </a:endParaRPr>
        </a:p>
      </dgm:t>
    </dgm:pt>
    <dgm:pt modelId="{D92E0F95-6449-458B-873C-21E9F29BD1C7}" type="parTrans" cxnId="{D91EEBE1-7A2D-420E-AA14-75BDE830C151}">
      <dgm:prSet/>
      <dgm:spPr/>
      <dgm:t>
        <a:bodyPr/>
        <a:lstStyle/>
        <a:p>
          <a:pPr algn="ctr"/>
          <a:endParaRPr lang="en-US"/>
        </a:p>
      </dgm:t>
    </dgm:pt>
    <dgm:pt modelId="{691CA521-31C1-4FC2-8FA6-5A92E029B7A5}" type="sibTrans" cxnId="{D91EEBE1-7A2D-420E-AA14-75BDE830C151}">
      <dgm:prSet/>
      <dgm:spPr/>
      <dgm:t>
        <a:bodyPr/>
        <a:lstStyle/>
        <a:p>
          <a:pPr algn="ctr"/>
          <a:endParaRPr lang="en-US"/>
        </a:p>
      </dgm:t>
    </dgm:pt>
    <dgm:pt modelId="{3D93ABB2-E401-4197-B06B-3F927C07ED1F}">
      <dgm:prSet phldrT="[Text]" custT="1"/>
      <dgm:spPr>
        <a:solidFill>
          <a:schemeClr val="tx1"/>
        </a:solidFill>
      </dgm:spPr>
      <dgm:t>
        <a:bodyPr/>
        <a:lstStyle/>
        <a:p>
          <a:pPr algn="ctr"/>
          <a:r>
            <a:rPr lang="en-US" sz="2000" dirty="0" smtClean="0">
              <a:gradFill>
                <a:gsLst>
                  <a:gs pos="2917">
                    <a:schemeClr val="bg1"/>
                  </a:gs>
                  <a:gs pos="100000">
                    <a:schemeClr val="bg1"/>
                  </a:gs>
                </a:gsLst>
                <a:lin ang="5400000" scaled="0"/>
              </a:gradFill>
              <a:latin typeface="+mj-lt"/>
            </a:rPr>
            <a:t>Reviewed</a:t>
          </a:r>
          <a:br>
            <a:rPr lang="en-US" sz="2000" dirty="0" smtClean="0">
              <a:gradFill>
                <a:gsLst>
                  <a:gs pos="2917">
                    <a:schemeClr val="bg1"/>
                  </a:gs>
                  <a:gs pos="100000">
                    <a:schemeClr val="bg1"/>
                  </a:gs>
                </a:gsLst>
                <a:lin ang="5400000" scaled="0"/>
              </a:gradFill>
              <a:latin typeface="+mj-lt"/>
            </a:rPr>
          </a:br>
          <a:r>
            <a:rPr lang="en-US" sz="2000" dirty="0" smtClean="0">
              <a:gradFill>
                <a:gsLst>
                  <a:gs pos="2917">
                    <a:schemeClr val="bg1"/>
                  </a:gs>
                  <a:gs pos="100000">
                    <a:schemeClr val="bg1"/>
                  </a:gs>
                </a:gsLst>
                <a:lin ang="5400000" scaled="0"/>
              </a:gradFill>
              <a:latin typeface="+mj-lt"/>
            </a:rPr>
            <a:t>16.8GB</a:t>
          </a:r>
          <a:endParaRPr lang="en-US" sz="2000" dirty="0">
            <a:gradFill>
              <a:gsLst>
                <a:gs pos="2917">
                  <a:schemeClr val="bg1"/>
                </a:gs>
                <a:gs pos="100000">
                  <a:schemeClr val="bg1"/>
                </a:gs>
              </a:gsLst>
              <a:lin ang="5400000" scaled="0"/>
            </a:gradFill>
            <a:latin typeface="+mj-lt"/>
          </a:endParaRPr>
        </a:p>
      </dgm:t>
    </dgm:pt>
    <dgm:pt modelId="{904B3360-25F2-40EA-AE35-629363AEFA66}" type="parTrans" cxnId="{5464CE69-6268-4862-8740-1403CCD51CFE}">
      <dgm:prSet/>
      <dgm:spPr/>
      <dgm:t>
        <a:bodyPr/>
        <a:lstStyle/>
        <a:p>
          <a:pPr algn="ctr"/>
          <a:endParaRPr lang="en-US"/>
        </a:p>
      </dgm:t>
    </dgm:pt>
    <dgm:pt modelId="{36B3ED57-C980-4D95-B9D4-869A7D44858E}" type="sibTrans" cxnId="{5464CE69-6268-4862-8740-1403CCD51CFE}">
      <dgm:prSet/>
      <dgm:spPr/>
      <dgm:t>
        <a:bodyPr/>
        <a:lstStyle/>
        <a:p>
          <a:pPr algn="ctr"/>
          <a:endParaRPr lang="en-US"/>
        </a:p>
      </dgm:t>
    </dgm:pt>
    <dgm:pt modelId="{C438BC4B-30A4-4D81-92C1-C93873552E19}">
      <dgm:prSet phldrT="[Text]" custT="1"/>
      <dgm:spPr>
        <a:solidFill>
          <a:schemeClr val="tx1"/>
        </a:solidFill>
      </dgm:spPr>
      <dgm:t>
        <a:bodyPr/>
        <a:lstStyle/>
        <a:p>
          <a:pPr algn="ctr"/>
          <a:r>
            <a:rPr lang="en-US" sz="2000" b="0" dirty="0" smtClean="0">
              <a:gradFill>
                <a:gsLst>
                  <a:gs pos="2917">
                    <a:schemeClr val="bg1"/>
                  </a:gs>
                  <a:gs pos="100000">
                    <a:schemeClr val="bg1"/>
                  </a:gs>
                </a:gsLst>
                <a:lin ang="5400000" scaled="0"/>
              </a:gradFill>
              <a:latin typeface="+mj-lt"/>
            </a:rPr>
            <a:t>Produced</a:t>
          </a:r>
          <a:br>
            <a:rPr lang="en-US" sz="2000" b="0" dirty="0" smtClean="0">
              <a:gradFill>
                <a:gsLst>
                  <a:gs pos="2917">
                    <a:schemeClr val="bg1"/>
                  </a:gs>
                  <a:gs pos="100000">
                    <a:schemeClr val="bg1"/>
                  </a:gs>
                </a:gsLst>
                <a:lin ang="5400000" scaled="0"/>
              </a:gradFill>
              <a:latin typeface="+mj-lt"/>
            </a:rPr>
          </a:br>
          <a:r>
            <a:rPr lang="en-US" sz="2000" b="0" dirty="0" smtClean="0">
              <a:gradFill>
                <a:gsLst>
                  <a:gs pos="2917">
                    <a:schemeClr val="bg1"/>
                  </a:gs>
                  <a:gs pos="100000">
                    <a:schemeClr val="bg1"/>
                  </a:gs>
                </a:gsLst>
                <a:lin ang="5400000" scaled="0"/>
              </a:gradFill>
              <a:latin typeface="+mj-lt"/>
            </a:rPr>
            <a:t>4GB</a:t>
          </a:r>
          <a:endParaRPr lang="en-US" sz="2000" b="0" dirty="0">
            <a:gradFill>
              <a:gsLst>
                <a:gs pos="2917">
                  <a:schemeClr val="bg1"/>
                </a:gs>
                <a:gs pos="100000">
                  <a:schemeClr val="bg1"/>
                </a:gs>
              </a:gsLst>
              <a:lin ang="5400000" scaled="0"/>
            </a:gradFill>
            <a:latin typeface="+mj-lt"/>
          </a:endParaRPr>
        </a:p>
      </dgm:t>
    </dgm:pt>
    <dgm:pt modelId="{8A09055E-5C30-411A-81B4-CD6F82703CD9}" type="parTrans" cxnId="{66010350-C8DF-4D98-810E-2AD628263243}">
      <dgm:prSet/>
      <dgm:spPr/>
      <dgm:t>
        <a:bodyPr/>
        <a:lstStyle/>
        <a:p>
          <a:pPr algn="ctr"/>
          <a:endParaRPr lang="en-US"/>
        </a:p>
      </dgm:t>
    </dgm:pt>
    <dgm:pt modelId="{440EC92F-B80E-4982-B03D-9FBB51BE7F40}" type="sibTrans" cxnId="{66010350-C8DF-4D98-810E-2AD628263243}">
      <dgm:prSet/>
      <dgm:spPr/>
      <dgm:t>
        <a:bodyPr/>
        <a:lstStyle/>
        <a:p>
          <a:pPr algn="ctr"/>
          <a:endParaRPr lang="en-US"/>
        </a:p>
      </dgm:t>
    </dgm:pt>
    <dgm:pt modelId="{DAEB0511-FC01-401B-9187-F063A682F094}">
      <dgm:prSet phldrT="[Text]" custT="1"/>
      <dgm:spPr>
        <a:solidFill>
          <a:schemeClr val="tx1"/>
        </a:solidFill>
      </dgm:spPr>
      <dgm:t>
        <a:bodyPr/>
        <a:lstStyle/>
        <a:p>
          <a:pPr algn="ctr"/>
          <a:r>
            <a:rPr lang="en-US" sz="1500" dirty="0" smtClean="0">
              <a:gradFill>
                <a:gsLst>
                  <a:gs pos="2917">
                    <a:schemeClr val="bg1"/>
                  </a:gs>
                  <a:gs pos="100000">
                    <a:schemeClr val="bg1"/>
                  </a:gs>
                </a:gsLst>
                <a:lin ang="5400000" scaled="0"/>
              </a:gradFill>
              <a:latin typeface="+mj-lt"/>
            </a:rPr>
            <a:t>Used</a:t>
          </a:r>
          <a:br>
            <a:rPr lang="en-US" sz="1500" dirty="0" smtClean="0">
              <a:gradFill>
                <a:gsLst>
                  <a:gs pos="2917">
                    <a:schemeClr val="bg1"/>
                  </a:gs>
                  <a:gs pos="100000">
                    <a:schemeClr val="bg1"/>
                  </a:gs>
                </a:gsLst>
                <a:lin ang="5400000" scaled="0"/>
              </a:gradFill>
              <a:latin typeface="+mj-lt"/>
            </a:rPr>
          </a:br>
          <a:r>
            <a:rPr lang="en-US" sz="1500" dirty="0" smtClean="0">
              <a:gradFill>
                <a:gsLst>
                  <a:gs pos="2917">
                    <a:schemeClr val="bg1"/>
                  </a:gs>
                  <a:gs pos="100000">
                    <a:schemeClr val="bg1"/>
                  </a:gs>
                </a:gsLst>
                <a:lin ang="5400000" scaled="0"/>
              </a:gradFill>
              <a:latin typeface="+mj-lt"/>
            </a:rPr>
            <a:t>249 pp.</a:t>
          </a:r>
        </a:p>
        <a:p>
          <a:pPr algn="ctr"/>
          <a:endParaRPr lang="en-US" sz="1500" dirty="0">
            <a:gradFill>
              <a:gsLst>
                <a:gs pos="2917">
                  <a:schemeClr val="bg1"/>
                </a:gs>
                <a:gs pos="100000">
                  <a:schemeClr val="bg1"/>
                </a:gs>
              </a:gsLst>
              <a:lin ang="5400000" scaled="0"/>
            </a:gradFill>
          </a:endParaRPr>
        </a:p>
      </dgm:t>
    </dgm:pt>
    <dgm:pt modelId="{D65B8FFA-1981-42C9-9AC6-4A90A818BF73}" type="parTrans" cxnId="{EBD04001-BADA-4155-9F49-21BD46A3A1D5}">
      <dgm:prSet/>
      <dgm:spPr/>
      <dgm:t>
        <a:bodyPr/>
        <a:lstStyle/>
        <a:p>
          <a:pPr algn="ctr"/>
          <a:endParaRPr lang="en-US"/>
        </a:p>
      </dgm:t>
    </dgm:pt>
    <dgm:pt modelId="{5E7D648B-5EC2-4B6C-ADD4-9F88D3ECE02E}" type="sibTrans" cxnId="{EBD04001-BADA-4155-9F49-21BD46A3A1D5}">
      <dgm:prSet/>
      <dgm:spPr/>
      <dgm:t>
        <a:bodyPr/>
        <a:lstStyle/>
        <a:p>
          <a:pPr algn="ctr"/>
          <a:endParaRPr lang="en-US"/>
        </a:p>
      </dgm:t>
    </dgm:pt>
    <dgm:pt modelId="{0BB54DF6-9A11-4DD4-8150-FB7A9BFCF27E}" type="pres">
      <dgm:prSet presAssocID="{93F5DDA9-6777-457B-9486-3AECF5452FA0}" presName="Name0" presStyleCnt="0">
        <dgm:presLayoutVars>
          <dgm:dir/>
          <dgm:animLvl val="lvl"/>
          <dgm:resizeHandles val="exact"/>
        </dgm:presLayoutVars>
      </dgm:prSet>
      <dgm:spPr/>
    </dgm:pt>
    <dgm:pt modelId="{D62CD515-7DFC-4C59-A94F-E37548FBB194}" type="pres">
      <dgm:prSet presAssocID="{BFDAF381-D6D0-4763-A38B-51EAD76DF40B}" presName="Name8" presStyleCnt="0"/>
      <dgm:spPr/>
    </dgm:pt>
    <dgm:pt modelId="{E5AC1440-0E85-4921-879C-9DB01F39920C}" type="pres">
      <dgm:prSet presAssocID="{BFDAF381-D6D0-4763-A38B-51EAD76DF40B}" presName="level" presStyleLbl="node1" presStyleIdx="0" presStyleCnt="5" custLinFactNeighborX="2041">
        <dgm:presLayoutVars>
          <dgm:chMax val="1"/>
          <dgm:bulletEnabled val="1"/>
        </dgm:presLayoutVars>
      </dgm:prSet>
      <dgm:spPr/>
      <dgm:t>
        <a:bodyPr/>
        <a:lstStyle/>
        <a:p>
          <a:endParaRPr lang="en-US"/>
        </a:p>
      </dgm:t>
    </dgm:pt>
    <dgm:pt modelId="{1767E40C-7929-4063-95E2-69822B6C4075}" type="pres">
      <dgm:prSet presAssocID="{BFDAF381-D6D0-4763-A38B-51EAD76DF40B}" presName="levelTx" presStyleLbl="revTx" presStyleIdx="0" presStyleCnt="0">
        <dgm:presLayoutVars>
          <dgm:chMax val="1"/>
          <dgm:bulletEnabled val="1"/>
        </dgm:presLayoutVars>
      </dgm:prSet>
      <dgm:spPr/>
      <dgm:t>
        <a:bodyPr/>
        <a:lstStyle/>
        <a:p>
          <a:endParaRPr lang="en-US"/>
        </a:p>
      </dgm:t>
    </dgm:pt>
    <dgm:pt modelId="{BEE07B02-5F1E-4C70-9D5A-22ED8BE08523}" type="pres">
      <dgm:prSet presAssocID="{60FBDC49-BFCC-4A20-9297-752CA41E598A}" presName="Name8" presStyleCnt="0"/>
      <dgm:spPr/>
    </dgm:pt>
    <dgm:pt modelId="{680D4BFC-15F6-46ED-BD48-DFBA18DF1200}" type="pres">
      <dgm:prSet presAssocID="{60FBDC49-BFCC-4A20-9297-752CA41E598A}" presName="level" presStyleLbl="node1" presStyleIdx="1" presStyleCnt="5">
        <dgm:presLayoutVars>
          <dgm:chMax val="1"/>
          <dgm:bulletEnabled val="1"/>
        </dgm:presLayoutVars>
      </dgm:prSet>
      <dgm:spPr/>
      <dgm:t>
        <a:bodyPr/>
        <a:lstStyle/>
        <a:p>
          <a:endParaRPr lang="en-US"/>
        </a:p>
      </dgm:t>
    </dgm:pt>
    <dgm:pt modelId="{711BD486-609B-4DBD-A24B-3976E644FF08}" type="pres">
      <dgm:prSet presAssocID="{60FBDC49-BFCC-4A20-9297-752CA41E598A}" presName="levelTx" presStyleLbl="revTx" presStyleIdx="0" presStyleCnt="0">
        <dgm:presLayoutVars>
          <dgm:chMax val="1"/>
          <dgm:bulletEnabled val="1"/>
        </dgm:presLayoutVars>
      </dgm:prSet>
      <dgm:spPr/>
      <dgm:t>
        <a:bodyPr/>
        <a:lstStyle/>
        <a:p>
          <a:endParaRPr lang="en-US"/>
        </a:p>
      </dgm:t>
    </dgm:pt>
    <dgm:pt modelId="{87FB3DB7-6D0E-4DFB-AA0D-5AF5B4EA755D}" type="pres">
      <dgm:prSet presAssocID="{3D93ABB2-E401-4197-B06B-3F927C07ED1F}" presName="Name8" presStyleCnt="0"/>
      <dgm:spPr/>
    </dgm:pt>
    <dgm:pt modelId="{6361992E-FBFB-4A27-BC1B-3EDB0E99BB45}" type="pres">
      <dgm:prSet presAssocID="{3D93ABB2-E401-4197-B06B-3F927C07ED1F}" presName="level" presStyleLbl="node1" presStyleIdx="2" presStyleCnt="5">
        <dgm:presLayoutVars>
          <dgm:chMax val="1"/>
          <dgm:bulletEnabled val="1"/>
        </dgm:presLayoutVars>
      </dgm:prSet>
      <dgm:spPr/>
      <dgm:t>
        <a:bodyPr/>
        <a:lstStyle/>
        <a:p>
          <a:endParaRPr lang="en-US"/>
        </a:p>
      </dgm:t>
    </dgm:pt>
    <dgm:pt modelId="{30DE5DD4-ACA5-4411-B788-19EEB734D9D6}" type="pres">
      <dgm:prSet presAssocID="{3D93ABB2-E401-4197-B06B-3F927C07ED1F}" presName="levelTx" presStyleLbl="revTx" presStyleIdx="0" presStyleCnt="0">
        <dgm:presLayoutVars>
          <dgm:chMax val="1"/>
          <dgm:bulletEnabled val="1"/>
        </dgm:presLayoutVars>
      </dgm:prSet>
      <dgm:spPr/>
      <dgm:t>
        <a:bodyPr/>
        <a:lstStyle/>
        <a:p>
          <a:endParaRPr lang="en-US"/>
        </a:p>
      </dgm:t>
    </dgm:pt>
    <dgm:pt modelId="{C147368F-9C68-4092-8F05-1D877ABEA980}" type="pres">
      <dgm:prSet presAssocID="{C438BC4B-30A4-4D81-92C1-C93873552E19}" presName="Name8" presStyleCnt="0"/>
      <dgm:spPr/>
    </dgm:pt>
    <dgm:pt modelId="{26C32759-1690-4E7F-9C4D-850FD8B37A7E}" type="pres">
      <dgm:prSet presAssocID="{C438BC4B-30A4-4D81-92C1-C93873552E19}" presName="level" presStyleLbl="node1" presStyleIdx="3" presStyleCnt="5">
        <dgm:presLayoutVars>
          <dgm:chMax val="1"/>
          <dgm:bulletEnabled val="1"/>
        </dgm:presLayoutVars>
      </dgm:prSet>
      <dgm:spPr/>
      <dgm:t>
        <a:bodyPr/>
        <a:lstStyle/>
        <a:p>
          <a:endParaRPr lang="en-US"/>
        </a:p>
      </dgm:t>
    </dgm:pt>
    <dgm:pt modelId="{46048C52-D140-49B5-B840-A0B264067C51}" type="pres">
      <dgm:prSet presAssocID="{C438BC4B-30A4-4D81-92C1-C93873552E19}" presName="levelTx" presStyleLbl="revTx" presStyleIdx="0" presStyleCnt="0">
        <dgm:presLayoutVars>
          <dgm:chMax val="1"/>
          <dgm:bulletEnabled val="1"/>
        </dgm:presLayoutVars>
      </dgm:prSet>
      <dgm:spPr/>
      <dgm:t>
        <a:bodyPr/>
        <a:lstStyle/>
        <a:p>
          <a:endParaRPr lang="en-US"/>
        </a:p>
      </dgm:t>
    </dgm:pt>
    <dgm:pt modelId="{0F161B98-505F-40BE-902F-55983121AAC5}" type="pres">
      <dgm:prSet presAssocID="{DAEB0511-FC01-401B-9187-F063A682F094}" presName="Name8" presStyleCnt="0"/>
      <dgm:spPr/>
    </dgm:pt>
    <dgm:pt modelId="{1CAC48F4-08A1-43AC-A90D-F1EDAF003515}" type="pres">
      <dgm:prSet presAssocID="{DAEB0511-FC01-401B-9187-F063A682F094}" presName="level" presStyleLbl="node1" presStyleIdx="4" presStyleCnt="5">
        <dgm:presLayoutVars>
          <dgm:chMax val="1"/>
          <dgm:bulletEnabled val="1"/>
        </dgm:presLayoutVars>
      </dgm:prSet>
      <dgm:spPr/>
      <dgm:t>
        <a:bodyPr/>
        <a:lstStyle/>
        <a:p>
          <a:endParaRPr lang="en-US"/>
        </a:p>
      </dgm:t>
    </dgm:pt>
    <dgm:pt modelId="{EA040355-D3B0-4811-84A0-EE7067E40856}" type="pres">
      <dgm:prSet presAssocID="{DAEB0511-FC01-401B-9187-F063A682F094}" presName="levelTx" presStyleLbl="revTx" presStyleIdx="0" presStyleCnt="0">
        <dgm:presLayoutVars>
          <dgm:chMax val="1"/>
          <dgm:bulletEnabled val="1"/>
        </dgm:presLayoutVars>
      </dgm:prSet>
      <dgm:spPr/>
      <dgm:t>
        <a:bodyPr/>
        <a:lstStyle/>
        <a:p>
          <a:endParaRPr lang="en-US"/>
        </a:p>
      </dgm:t>
    </dgm:pt>
  </dgm:ptLst>
  <dgm:cxnLst>
    <dgm:cxn modelId="{04C8AFB9-36AC-44F3-80BF-E17B4022D51F}" type="presOf" srcId="{C438BC4B-30A4-4D81-92C1-C93873552E19}" destId="{46048C52-D140-49B5-B840-A0B264067C51}" srcOrd="1" destOrd="0" presId="urn:microsoft.com/office/officeart/2005/8/layout/pyramid3"/>
    <dgm:cxn modelId="{0A3D0BF9-5769-4EE9-B05C-13A2859C4EE6}" type="presOf" srcId="{DAEB0511-FC01-401B-9187-F063A682F094}" destId="{1CAC48F4-08A1-43AC-A90D-F1EDAF003515}" srcOrd="0" destOrd="0" presId="urn:microsoft.com/office/officeart/2005/8/layout/pyramid3"/>
    <dgm:cxn modelId="{DA1480CC-F602-4F91-A2A5-F4BAFEABBB78}" type="presOf" srcId="{93F5DDA9-6777-457B-9486-3AECF5452FA0}" destId="{0BB54DF6-9A11-4DD4-8150-FB7A9BFCF27E}" srcOrd="0" destOrd="0" presId="urn:microsoft.com/office/officeart/2005/8/layout/pyramid3"/>
    <dgm:cxn modelId="{3378D0B2-EB96-47B9-95C8-98B5A23BA519}" srcId="{93F5DDA9-6777-457B-9486-3AECF5452FA0}" destId="{BFDAF381-D6D0-4763-A38B-51EAD76DF40B}" srcOrd="0" destOrd="0" parTransId="{3C179909-9D3D-4BA5-979B-2D03DBDCA8AB}" sibTransId="{43AA71A6-AF48-4A5E-B2AF-FB69409BBF89}"/>
    <dgm:cxn modelId="{3C03840C-DE81-4BDA-B487-1F319313ABB7}" type="presOf" srcId="{DAEB0511-FC01-401B-9187-F063A682F094}" destId="{EA040355-D3B0-4811-84A0-EE7067E40856}" srcOrd="1" destOrd="0" presId="urn:microsoft.com/office/officeart/2005/8/layout/pyramid3"/>
    <dgm:cxn modelId="{3680E2AB-9488-41DB-9BE5-CF833969A690}" type="presOf" srcId="{60FBDC49-BFCC-4A20-9297-752CA41E598A}" destId="{680D4BFC-15F6-46ED-BD48-DFBA18DF1200}" srcOrd="0" destOrd="0" presId="urn:microsoft.com/office/officeart/2005/8/layout/pyramid3"/>
    <dgm:cxn modelId="{70E9F75C-AFD8-4FDA-9283-692B5130FE99}" type="presOf" srcId="{C438BC4B-30A4-4D81-92C1-C93873552E19}" destId="{26C32759-1690-4E7F-9C4D-850FD8B37A7E}" srcOrd="0" destOrd="0" presId="urn:microsoft.com/office/officeart/2005/8/layout/pyramid3"/>
    <dgm:cxn modelId="{5464CE69-6268-4862-8740-1403CCD51CFE}" srcId="{93F5DDA9-6777-457B-9486-3AECF5452FA0}" destId="{3D93ABB2-E401-4197-B06B-3F927C07ED1F}" srcOrd="2" destOrd="0" parTransId="{904B3360-25F2-40EA-AE35-629363AEFA66}" sibTransId="{36B3ED57-C980-4D95-B9D4-869A7D44858E}"/>
    <dgm:cxn modelId="{D6FE1C84-B185-4B8E-938B-1437C0881453}" type="presOf" srcId="{60FBDC49-BFCC-4A20-9297-752CA41E598A}" destId="{711BD486-609B-4DBD-A24B-3976E644FF08}" srcOrd="1" destOrd="0" presId="urn:microsoft.com/office/officeart/2005/8/layout/pyramid3"/>
    <dgm:cxn modelId="{F0CB2506-D9B0-489F-8E35-B157890F1430}" type="presOf" srcId="{BFDAF381-D6D0-4763-A38B-51EAD76DF40B}" destId="{E5AC1440-0E85-4921-879C-9DB01F39920C}" srcOrd="0" destOrd="0" presId="urn:microsoft.com/office/officeart/2005/8/layout/pyramid3"/>
    <dgm:cxn modelId="{EBD04001-BADA-4155-9F49-21BD46A3A1D5}" srcId="{93F5DDA9-6777-457B-9486-3AECF5452FA0}" destId="{DAEB0511-FC01-401B-9187-F063A682F094}" srcOrd="4" destOrd="0" parTransId="{D65B8FFA-1981-42C9-9AC6-4A90A818BF73}" sibTransId="{5E7D648B-5EC2-4B6C-ADD4-9F88D3ECE02E}"/>
    <dgm:cxn modelId="{D91EEBE1-7A2D-420E-AA14-75BDE830C151}" srcId="{93F5DDA9-6777-457B-9486-3AECF5452FA0}" destId="{60FBDC49-BFCC-4A20-9297-752CA41E598A}" srcOrd="1" destOrd="0" parTransId="{D92E0F95-6449-458B-873C-21E9F29BD1C7}" sibTransId="{691CA521-31C1-4FC2-8FA6-5A92E029B7A5}"/>
    <dgm:cxn modelId="{66010350-C8DF-4D98-810E-2AD628263243}" srcId="{93F5DDA9-6777-457B-9486-3AECF5452FA0}" destId="{C438BC4B-30A4-4D81-92C1-C93873552E19}" srcOrd="3" destOrd="0" parTransId="{8A09055E-5C30-411A-81B4-CD6F82703CD9}" sibTransId="{440EC92F-B80E-4982-B03D-9FBB51BE7F40}"/>
    <dgm:cxn modelId="{523D4AA7-9DA7-4BE6-BC20-F44E50094D58}" type="presOf" srcId="{3D93ABB2-E401-4197-B06B-3F927C07ED1F}" destId="{30DE5DD4-ACA5-4411-B788-19EEB734D9D6}" srcOrd="1" destOrd="0" presId="urn:microsoft.com/office/officeart/2005/8/layout/pyramid3"/>
    <dgm:cxn modelId="{91DFFDFC-5892-4B14-932D-B516FC3C65D8}" type="presOf" srcId="{3D93ABB2-E401-4197-B06B-3F927C07ED1F}" destId="{6361992E-FBFB-4A27-BC1B-3EDB0E99BB45}" srcOrd="0" destOrd="0" presId="urn:microsoft.com/office/officeart/2005/8/layout/pyramid3"/>
    <dgm:cxn modelId="{C61F1883-17B7-4E78-B80B-156A11DEC3D7}" type="presOf" srcId="{BFDAF381-D6D0-4763-A38B-51EAD76DF40B}" destId="{1767E40C-7929-4063-95E2-69822B6C4075}" srcOrd="1" destOrd="0" presId="urn:microsoft.com/office/officeart/2005/8/layout/pyramid3"/>
    <dgm:cxn modelId="{EE2D8C8A-8715-4899-AE09-9B9A2FFF3B4C}" type="presParOf" srcId="{0BB54DF6-9A11-4DD4-8150-FB7A9BFCF27E}" destId="{D62CD515-7DFC-4C59-A94F-E37548FBB194}" srcOrd="0" destOrd="0" presId="urn:microsoft.com/office/officeart/2005/8/layout/pyramid3"/>
    <dgm:cxn modelId="{90D21883-4498-41F6-B6BC-A49D349E6BD7}" type="presParOf" srcId="{D62CD515-7DFC-4C59-A94F-E37548FBB194}" destId="{E5AC1440-0E85-4921-879C-9DB01F39920C}" srcOrd="0" destOrd="0" presId="urn:microsoft.com/office/officeart/2005/8/layout/pyramid3"/>
    <dgm:cxn modelId="{9BC46010-9441-4C24-BE77-A506F35074DE}" type="presParOf" srcId="{D62CD515-7DFC-4C59-A94F-E37548FBB194}" destId="{1767E40C-7929-4063-95E2-69822B6C4075}" srcOrd="1" destOrd="0" presId="urn:microsoft.com/office/officeart/2005/8/layout/pyramid3"/>
    <dgm:cxn modelId="{79AA9FC2-9B05-42F5-A92A-724B910CED85}" type="presParOf" srcId="{0BB54DF6-9A11-4DD4-8150-FB7A9BFCF27E}" destId="{BEE07B02-5F1E-4C70-9D5A-22ED8BE08523}" srcOrd="1" destOrd="0" presId="urn:microsoft.com/office/officeart/2005/8/layout/pyramid3"/>
    <dgm:cxn modelId="{61A75E63-BEE5-481F-9F9F-F71CA0E3B59C}" type="presParOf" srcId="{BEE07B02-5F1E-4C70-9D5A-22ED8BE08523}" destId="{680D4BFC-15F6-46ED-BD48-DFBA18DF1200}" srcOrd="0" destOrd="0" presId="urn:microsoft.com/office/officeart/2005/8/layout/pyramid3"/>
    <dgm:cxn modelId="{21E5C388-BDFC-4B88-A378-B107EFF896D5}" type="presParOf" srcId="{BEE07B02-5F1E-4C70-9D5A-22ED8BE08523}" destId="{711BD486-609B-4DBD-A24B-3976E644FF08}" srcOrd="1" destOrd="0" presId="urn:microsoft.com/office/officeart/2005/8/layout/pyramid3"/>
    <dgm:cxn modelId="{6613A2E1-C5F0-43EE-A7A7-6ACE35AA9394}" type="presParOf" srcId="{0BB54DF6-9A11-4DD4-8150-FB7A9BFCF27E}" destId="{87FB3DB7-6D0E-4DFB-AA0D-5AF5B4EA755D}" srcOrd="2" destOrd="0" presId="urn:microsoft.com/office/officeart/2005/8/layout/pyramid3"/>
    <dgm:cxn modelId="{9668F28D-B69A-43BB-AEF6-8A0D6C82DCB3}" type="presParOf" srcId="{87FB3DB7-6D0E-4DFB-AA0D-5AF5B4EA755D}" destId="{6361992E-FBFB-4A27-BC1B-3EDB0E99BB45}" srcOrd="0" destOrd="0" presId="urn:microsoft.com/office/officeart/2005/8/layout/pyramid3"/>
    <dgm:cxn modelId="{296F404C-49D3-4C0A-A802-F9B11ABB50E1}" type="presParOf" srcId="{87FB3DB7-6D0E-4DFB-AA0D-5AF5B4EA755D}" destId="{30DE5DD4-ACA5-4411-B788-19EEB734D9D6}" srcOrd="1" destOrd="0" presId="urn:microsoft.com/office/officeart/2005/8/layout/pyramid3"/>
    <dgm:cxn modelId="{CFD99A4B-E519-49F9-9440-CDDC6B3624BF}" type="presParOf" srcId="{0BB54DF6-9A11-4DD4-8150-FB7A9BFCF27E}" destId="{C147368F-9C68-4092-8F05-1D877ABEA980}" srcOrd="3" destOrd="0" presId="urn:microsoft.com/office/officeart/2005/8/layout/pyramid3"/>
    <dgm:cxn modelId="{AA2D8DFF-B0A6-4C18-B221-29A61A3EBD2B}" type="presParOf" srcId="{C147368F-9C68-4092-8F05-1D877ABEA980}" destId="{26C32759-1690-4E7F-9C4D-850FD8B37A7E}" srcOrd="0" destOrd="0" presId="urn:microsoft.com/office/officeart/2005/8/layout/pyramid3"/>
    <dgm:cxn modelId="{999DAD35-D282-40B1-A78D-7D4AF47C9B7B}" type="presParOf" srcId="{C147368F-9C68-4092-8F05-1D877ABEA980}" destId="{46048C52-D140-49B5-B840-A0B264067C51}" srcOrd="1" destOrd="0" presId="urn:microsoft.com/office/officeart/2005/8/layout/pyramid3"/>
    <dgm:cxn modelId="{25F3B4AC-C4F9-4CDB-B351-D4888EBA217F}" type="presParOf" srcId="{0BB54DF6-9A11-4DD4-8150-FB7A9BFCF27E}" destId="{0F161B98-505F-40BE-902F-55983121AAC5}" srcOrd="4" destOrd="0" presId="urn:microsoft.com/office/officeart/2005/8/layout/pyramid3"/>
    <dgm:cxn modelId="{683CB55B-E4DD-4966-A7D4-FD50D2AB7184}" type="presParOf" srcId="{0F161B98-505F-40BE-902F-55983121AAC5}" destId="{1CAC48F4-08A1-43AC-A90D-F1EDAF003515}" srcOrd="0" destOrd="0" presId="urn:microsoft.com/office/officeart/2005/8/layout/pyramid3"/>
    <dgm:cxn modelId="{7C18129B-9828-4E7D-AF1B-87E7246F110C}" type="presParOf" srcId="{0F161B98-505F-40BE-902F-55983121AAC5}" destId="{EA040355-D3B0-4811-84A0-EE7067E40856}"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57529-B28F-420D-9E12-9F4FCB3CE541}">
      <dsp:nvSpPr>
        <dsp:cNvPr id="0" name=""/>
        <dsp:cNvSpPr/>
      </dsp:nvSpPr>
      <dsp:spPr>
        <a:xfrm>
          <a:off x="0" y="148359"/>
          <a:ext cx="3130694" cy="1252277"/>
        </a:xfrm>
        <a:prstGeom prst="chevron">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gradFill>
                <a:gsLst>
                  <a:gs pos="2917">
                    <a:schemeClr val="bg1"/>
                  </a:gs>
                  <a:gs pos="99000">
                    <a:schemeClr val="bg1"/>
                  </a:gs>
                </a:gsLst>
              </a:gradFill>
            </a:rPr>
            <a:t>Identify &amp; preserve</a:t>
          </a:r>
          <a:endParaRPr lang="en-US" sz="2000" kern="1200" dirty="0">
            <a:gradFill>
              <a:gsLst>
                <a:gs pos="2917">
                  <a:schemeClr val="bg1"/>
                </a:gs>
                <a:gs pos="99000">
                  <a:schemeClr val="bg1"/>
                </a:gs>
              </a:gsLst>
            </a:gradFill>
          </a:endParaRPr>
        </a:p>
      </dsp:txBody>
      <dsp:txXfrm>
        <a:off x="626139" y="148359"/>
        <a:ext cx="1878417" cy="1252277"/>
      </dsp:txXfrm>
    </dsp:sp>
    <dsp:sp modelId="{614D617E-3159-4E4B-83E8-2B56ABD1E592}">
      <dsp:nvSpPr>
        <dsp:cNvPr id="0" name=""/>
        <dsp:cNvSpPr/>
      </dsp:nvSpPr>
      <dsp:spPr>
        <a:xfrm>
          <a:off x="2817624" y="148359"/>
          <a:ext cx="3130694" cy="1252277"/>
        </a:xfrm>
        <a:prstGeom prst="chevron">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gradFill>
                <a:gsLst>
                  <a:gs pos="2917">
                    <a:schemeClr val="bg1"/>
                  </a:gs>
                  <a:gs pos="99000">
                    <a:schemeClr val="bg1"/>
                  </a:gs>
                </a:gsLst>
              </a:gradFill>
            </a:rPr>
            <a:t>Process &amp; search</a:t>
          </a:r>
          <a:endParaRPr lang="en-US" sz="2000" kern="1200" dirty="0">
            <a:gradFill>
              <a:gsLst>
                <a:gs pos="2917">
                  <a:schemeClr val="bg1"/>
                </a:gs>
                <a:gs pos="99000">
                  <a:schemeClr val="bg1"/>
                </a:gs>
              </a:gsLst>
            </a:gradFill>
          </a:endParaRPr>
        </a:p>
      </dsp:txBody>
      <dsp:txXfrm>
        <a:off x="3443763" y="148359"/>
        <a:ext cx="1878417" cy="1252277"/>
      </dsp:txXfrm>
    </dsp:sp>
    <dsp:sp modelId="{EED3F34C-FDFD-4246-A600-7C3955CB26AB}">
      <dsp:nvSpPr>
        <dsp:cNvPr id="0" name=""/>
        <dsp:cNvSpPr/>
      </dsp:nvSpPr>
      <dsp:spPr>
        <a:xfrm>
          <a:off x="5635249" y="148359"/>
          <a:ext cx="3130694" cy="1252277"/>
        </a:xfrm>
        <a:prstGeom prst="chevron">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gradFill>
                <a:gsLst>
                  <a:gs pos="2917">
                    <a:schemeClr val="bg1"/>
                  </a:gs>
                  <a:gs pos="99000">
                    <a:schemeClr val="bg1"/>
                  </a:gs>
                </a:gsLst>
              </a:gradFill>
            </a:rPr>
            <a:t>Review</a:t>
          </a:r>
          <a:endParaRPr lang="en-US" sz="2000" kern="1200" dirty="0">
            <a:gradFill>
              <a:gsLst>
                <a:gs pos="2917">
                  <a:schemeClr val="bg1"/>
                </a:gs>
                <a:gs pos="99000">
                  <a:schemeClr val="bg1"/>
                </a:gs>
              </a:gsLst>
            </a:gradFill>
          </a:endParaRPr>
        </a:p>
      </dsp:txBody>
      <dsp:txXfrm>
        <a:off x="6261388" y="148359"/>
        <a:ext cx="1878417" cy="1252277"/>
      </dsp:txXfrm>
    </dsp:sp>
    <dsp:sp modelId="{82014076-B937-4509-8683-180B704D00A3}">
      <dsp:nvSpPr>
        <dsp:cNvPr id="0" name=""/>
        <dsp:cNvSpPr/>
      </dsp:nvSpPr>
      <dsp:spPr>
        <a:xfrm>
          <a:off x="8452874" y="148359"/>
          <a:ext cx="3130694" cy="1252277"/>
        </a:xfrm>
        <a:prstGeom prst="chevron">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gradFill>
                <a:gsLst>
                  <a:gs pos="2917">
                    <a:schemeClr val="bg1"/>
                  </a:gs>
                  <a:gs pos="99000">
                    <a:schemeClr val="bg1"/>
                  </a:gs>
                </a:gsLst>
              </a:gradFill>
            </a:rPr>
            <a:t>Produce</a:t>
          </a:r>
          <a:endParaRPr lang="en-US" sz="2000" kern="1200" dirty="0">
            <a:gradFill>
              <a:gsLst>
                <a:gs pos="2917">
                  <a:schemeClr val="bg1"/>
                </a:gs>
                <a:gs pos="99000">
                  <a:schemeClr val="bg1"/>
                </a:gs>
              </a:gsLst>
            </a:gradFill>
          </a:endParaRPr>
        </a:p>
      </dsp:txBody>
      <dsp:txXfrm>
        <a:off x="9079013" y="148359"/>
        <a:ext cx="1878417" cy="1252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C1440-0E85-4921-879C-9DB01F39920C}">
      <dsp:nvSpPr>
        <dsp:cNvPr id="0" name=""/>
        <dsp:cNvSpPr/>
      </dsp:nvSpPr>
      <dsp:spPr>
        <a:xfrm rot="10800000">
          <a:off x="0" y="0"/>
          <a:ext cx="7320804" cy="926305"/>
        </a:xfrm>
        <a:prstGeom prst="trapezoid">
          <a:avLst>
            <a:gd name="adj" fmla="val 79032"/>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gradFill>
                <a:gsLst>
                  <a:gs pos="2917">
                    <a:schemeClr val="bg1"/>
                  </a:gs>
                  <a:gs pos="100000">
                    <a:schemeClr val="bg1"/>
                  </a:gs>
                </a:gsLst>
                <a:lin ang="5400000" scaled="0"/>
              </a:gradFill>
              <a:latin typeface="+mj-lt"/>
            </a:rPr>
            <a:t>45 people under legal Hold</a:t>
          </a:r>
          <a:br>
            <a:rPr lang="en-US" sz="2000" kern="1200" dirty="0" smtClean="0">
              <a:gradFill>
                <a:gsLst>
                  <a:gs pos="2917">
                    <a:schemeClr val="bg1"/>
                  </a:gs>
                  <a:gs pos="100000">
                    <a:schemeClr val="bg1"/>
                  </a:gs>
                </a:gsLst>
                <a:lin ang="5400000" scaled="0"/>
              </a:gradFill>
              <a:latin typeface="+mj-lt"/>
            </a:rPr>
          </a:br>
          <a:r>
            <a:rPr lang="en-US" sz="2000" kern="1200" dirty="0" smtClean="0">
              <a:gradFill>
                <a:gsLst>
                  <a:gs pos="2917">
                    <a:schemeClr val="bg1"/>
                  </a:gs>
                  <a:gs pos="100000">
                    <a:schemeClr val="bg1"/>
                  </a:gs>
                </a:gsLst>
                <a:lin ang="5400000" scaled="0"/>
              </a:gradFill>
              <a:latin typeface="+mj-lt"/>
            </a:rPr>
            <a:t>1.3TB</a:t>
          </a:r>
          <a:endParaRPr lang="en-US" sz="2000" kern="1200" dirty="0">
            <a:gradFill>
              <a:gsLst>
                <a:gs pos="2917">
                  <a:schemeClr val="bg1"/>
                </a:gs>
                <a:gs pos="100000">
                  <a:schemeClr val="bg1"/>
                </a:gs>
              </a:gsLst>
              <a:lin ang="5400000" scaled="0"/>
            </a:gradFill>
            <a:latin typeface="+mj-lt"/>
          </a:endParaRPr>
        </a:p>
      </dsp:txBody>
      <dsp:txXfrm rot="-10800000">
        <a:off x="1281140" y="0"/>
        <a:ext cx="4758522" cy="926305"/>
      </dsp:txXfrm>
    </dsp:sp>
    <dsp:sp modelId="{680D4BFC-15F6-46ED-BD48-DFBA18DF1200}">
      <dsp:nvSpPr>
        <dsp:cNvPr id="0" name=""/>
        <dsp:cNvSpPr/>
      </dsp:nvSpPr>
      <dsp:spPr>
        <a:xfrm rot="10800000">
          <a:off x="732080" y="926305"/>
          <a:ext cx="5856643" cy="926305"/>
        </a:xfrm>
        <a:prstGeom prst="trapezoid">
          <a:avLst>
            <a:gd name="adj" fmla="val 79032"/>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gradFill>
                <a:gsLst>
                  <a:gs pos="2917">
                    <a:schemeClr val="bg1"/>
                  </a:gs>
                  <a:gs pos="100000">
                    <a:schemeClr val="bg1"/>
                  </a:gs>
                </a:gsLst>
                <a:lin ang="5400000" scaled="0"/>
              </a:gradFill>
              <a:latin typeface="+mj-lt"/>
            </a:rPr>
            <a:t>13 people’s data searched</a:t>
          </a:r>
          <a:br>
            <a:rPr lang="en-US" sz="2000" kern="1200" dirty="0" smtClean="0">
              <a:gradFill>
                <a:gsLst>
                  <a:gs pos="2917">
                    <a:schemeClr val="bg1"/>
                  </a:gs>
                  <a:gs pos="100000">
                    <a:schemeClr val="bg1"/>
                  </a:gs>
                </a:gsLst>
                <a:lin ang="5400000" scaled="0"/>
              </a:gradFill>
              <a:latin typeface="+mj-lt"/>
            </a:rPr>
          </a:br>
          <a:r>
            <a:rPr lang="en-US" sz="2000" kern="1200" dirty="0" smtClean="0">
              <a:gradFill>
                <a:gsLst>
                  <a:gs pos="2917">
                    <a:schemeClr val="bg1"/>
                  </a:gs>
                  <a:gs pos="100000">
                    <a:schemeClr val="bg1"/>
                  </a:gs>
                </a:gsLst>
                <a:lin ang="5400000" scaled="0"/>
              </a:gradFill>
              <a:latin typeface="+mj-lt"/>
            </a:rPr>
            <a:t>288.8GB</a:t>
          </a:r>
          <a:endParaRPr lang="en-US" sz="2000" kern="1200" dirty="0">
            <a:gradFill>
              <a:gsLst>
                <a:gs pos="2917">
                  <a:schemeClr val="bg1"/>
                </a:gs>
                <a:gs pos="100000">
                  <a:schemeClr val="bg1"/>
                </a:gs>
              </a:gsLst>
              <a:lin ang="5400000" scaled="0"/>
            </a:gradFill>
            <a:latin typeface="+mj-lt"/>
          </a:endParaRPr>
        </a:p>
      </dsp:txBody>
      <dsp:txXfrm rot="-10800000">
        <a:off x="1756992" y="926305"/>
        <a:ext cx="3806818" cy="926305"/>
      </dsp:txXfrm>
    </dsp:sp>
    <dsp:sp modelId="{6361992E-FBFB-4A27-BC1B-3EDB0E99BB45}">
      <dsp:nvSpPr>
        <dsp:cNvPr id="0" name=""/>
        <dsp:cNvSpPr/>
      </dsp:nvSpPr>
      <dsp:spPr>
        <a:xfrm rot="10800000">
          <a:off x="1464160" y="1852611"/>
          <a:ext cx="4392482" cy="926305"/>
        </a:xfrm>
        <a:prstGeom prst="trapezoid">
          <a:avLst>
            <a:gd name="adj" fmla="val 79032"/>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gradFill>
                <a:gsLst>
                  <a:gs pos="2917">
                    <a:schemeClr val="bg1"/>
                  </a:gs>
                  <a:gs pos="100000">
                    <a:schemeClr val="bg1"/>
                  </a:gs>
                </a:gsLst>
                <a:lin ang="5400000" scaled="0"/>
              </a:gradFill>
              <a:latin typeface="+mj-lt"/>
            </a:rPr>
            <a:t>Reviewed</a:t>
          </a:r>
          <a:br>
            <a:rPr lang="en-US" sz="2000" kern="1200" dirty="0" smtClean="0">
              <a:gradFill>
                <a:gsLst>
                  <a:gs pos="2917">
                    <a:schemeClr val="bg1"/>
                  </a:gs>
                  <a:gs pos="100000">
                    <a:schemeClr val="bg1"/>
                  </a:gs>
                </a:gsLst>
                <a:lin ang="5400000" scaled="0"/>
              </a:gradFill>
              <a:latin typeface="+mj-lt"/>
            </a:rPr>
          </a:br>
          <a:r>
            <a:rPr lang="en-US" sz="2000" kern="1200" dirty="0" smtClean="0">
              <a:gradFill>
                <a:gsLst>
                  <a:gs pos="2917">
                    <a:schemeClr val="bg1"/>
                  </a:gs>
                  <a:gs pos="100000">
                    <a:schemeClr val="bg1"/>
                  </a:gs>
                </a:gsLst>
                <a:lin ang="5400000" scaled="0"/>
              </a:gradFill>
              <a:latin typeface="+mj-lt"/>
            </a:rPr>
            <a:t>16.8GB</a:t>
          </a:r>
          <a:endParaRPr lang="en-US" sz="2000" kern="1200" dirty="0">
            <a:gradFill>
              <a:gsLst>
                <a:gs pos="2917">
                  <a:schemeClr val="bg1"/>
                </a:gs>
                <a:gs pos="100000">
                  <a:schemeClr val="bg1"/>
                </a:gs>
              </a:gsLst>
              <a:lin ang="5400000" scaled="0"/>
            </a:gradFill>
            <a:latin typeface="+mj-lt"/>
          </a:endParaRPr>
        </a:p>
      </dsp:txBody>
      <dsp:txXfrm rot="-10800000">
        <a:off x="2232845" y="1852611"/>
        <a:ext cx="2855113" cy="926305"/>
      </dsp:txXfrm>
    </dsp:sp>
    <dsp:sp modelId="{26C32759-1690-4E7F-9C4D-850FD8B37A7E}">
      <dsp:nvSpPr>
        <dsp:cNvPr id="0" name=""/>
        <dsp:cNvSpPr/>
      </dsp:nvSpPr>
      <dsp:spPr>
        <a:xfrm rot="10800000">
          <a:off x="2196241" y="2778916"/>
          <a:ext cx="2928321" cy="926305"/>
        </a:xfrm>
        <a:prstGeom prst="trapezoid">
          <a:avLst>
            <a:gd name="adj" fmla="val 79032"/>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smtClean="0">
              <a:gradFill>
                <a:gsLst>
                  <a:gs pos="2917">
                    <a:schemeClr val="bg1"/>
                  </a:gs>
                  <a:gs pos="100000">
                    <a:schemeClr val="bg1"/>
                  </a:gs>
                </a:gsLst>
                <a:lin ang="5400000" scaled="0"/>
              </a:gradFill>
              <a:latin typeface="+mj-lt"/>
            </a:rPr>
            <a:t>Produced</a:t>
          </a:r>
          <a:br>
            <a:rPr lang="en-US" sz="2000" b="0" kern="1200" dirty="0" smtClean="0">
              <a:gradFill>
                <a:gsLst>
                  <a:gs pos="2917">
                    <a:schemeClr val="bg1"/>
                  </a:gs>
                  <a:gs pos="100000">
                    <a:schemeClr val="bg1"/>
                  </a:gs>
                </a:gsLst>
                <a:lin ang="5400000" scaled="0"/>
              </a:gradFill>
              <a:latin typeface="+mj-lt"/>
            </a:rPr>
          </a:br>
          <a:r>
            <a:rPr lang="en-US" sz="2000" b="0" kern="1200" dirty="0" smtClean="0">
              <a:gradFill>
                <a:gsLst>
                  <a:gs pos="2917">
                    <a:schemeClr val="bg1"/>
                  </a:gs>
                  <a:gs pos="100000">
                    <a:schemeClr val="bg1"/>
                  </a:gs>
                </a:gsLst>
                <a:lin ang="5400000" scaled="0"/>
              </a:gradFill>
              <a:latin typeface="+mj-lt"/>
            </a:rPr>
            <a:t>4GB</a:t>
          </a:r>
          <a:endParaRPr lang="en-US" sz="2000" b="0" kern="1200" dirty="0">
            <a:gradFill>
              <a:gsLst>
                <a:gs pos="2917">
                  <a:schemeClr val="bg1"/>
                </a:gs>
                <a:gs pos="100000">
                  <a:schemeClr val="bg1"/>
                </a:gs>
              </a:gsLst>
              <a:lin ang="5400000" scaled="0"/>
            </a:gradFill>
            <a:latin typeface="+mj-lt"/>
          </a:endParaRPr>
        </a:p>
      </dsp:txBody>
      <dsp:txXfrm rot="-10800000">
        <a:off x="2708697" y="2778916"/>
        <a:ext cx="1903409" cy="926305"/>
      </dsp:txXfrm>
    </dsp:sp>
    <dsp:sp modelId="{1CAC48F4-08A1-43AC-A90D-F1EDAF003515}">
      <dsp:nvSpPr>
        <dsp:cNvPr id="0" name=""/>
        <dsp:cNvSpPr/>
      </dsp:nvSpPr>
      <dsp:spPr>
        <a:xfrm rot="10800000">
          <a:off x="2928321" y="3705222"/>
          <a:ext cx="1464160" cy="926305"/>
        </a:xfrm>
        <a:prstGeom prst="trapezoid">
          <a:avLst>
            <a:gd name="adj" fmla="val 79032"/>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gradFill>
                <a:gsLst>
                  <a:gs pos="2917">
                    <a:schemeClr val="bg1"/>
                  </a:gs>
                  <a:gs pos="100000">
                    <a:schemeClr val="bg1"/>
                  </a:gs>
                </a:gsLst>
                <a:lin ang="5400000" scaled="0"/>
              </a:gradFill>
              <a:latin typeface="+mj-lt"/>
            </a:rPr>
            <a:t>Used</a:t>
          </a:r>
          <a:br>
            <a:rPr lang="en-US" sz="1500" kern="1200" dirty="0" smtClean="0">
              <a:gradFill>
                <a:gsLst>
                  <a:gs pos="2917">
                    <a:schemeClr val="bg1"/>
                  </a:gs>
                  <a:gs pos="100000">
                    <a:schemeClr val="bg1"/>
                  </a:gs>
                </a:gsLst>
                <a:lin ang="5400000" scaled="0"/>
              </a:gradFill>
              <a:latin typeface="+mj-lt"/>
            </a:rPr>
          </a:br>
          <a:r>
            <a:rPr lang="en-US" sz="1500" kern="1200" dirty="0" smtClean="0">
              <a:gradFill>
                <a:gsLst>
                  <a:gs pos="2917">
                    <a:schemeClr val="bg1"/>
                  </a:gs>
                  <a:gs pos="100000">
                    <a:schemeClr val="bg1"/>
                  </a:gs>
                </a:gsLst>
                <a:lin ang="5400000" scaled="0"/>
              </a:gradFill>
              <a:latin typeface="+mj-lt"/>
            </a:rPr>
            <a:t>249 pp.</a:t>
          </a:r>
        </a:p>
        <a:p>
          <a:pPr lvl="0" algn="ctr" defTabSz="666750">
            <a:lnSpc>
              <a:spcPct val="90000"/>
            </a:lnSpc>
            <a:spcBef>
              <a:spcPct val="0"/>
            </a:spcBef>
            <a:spcAft>
              <a:spcPct val="35000"/>
            </a:spcAft>
          </a:pPr>
          <a:endParaRPr lang="en-US" sz="1500" kern="1200" dirty="0">
            <a:gradFill>
              <a:gsLst>
                <a:gs pos="2917">
                  <a:schemeClr val="bg1"/>
                </a:gs>
                <a:gs pos="100000">
                  <a:schemeClr val="bg1"/>
                </a:gs>
              </a:gsLst>
              <a:lin ang="5400000" scaled="0"/>
            </a:gradFill>
          </a:endParaRPr>
        </a:p>
      </dsp:txBody>
      <dsp:txXfrm rot="-10800000">
        <a:off x="2928321" y="3705222"/>
        <a:ext cx="1464160" cy="9263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10/31/2014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1319" y="4400550"/>
            <a:ext cx="5800299" cy="360045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2870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193" y="4400550"/>
            <a:ext cx="6127845" cy="3600450"/>
          </a:xfrm>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 Ready 15</a:t>
            </a:r>
            <a:endParaRPr lang="en-US" dirty="0">
              <a:solidFill>
                <a:prstClr val="black"/>
              </a:solidFill>
            </a:endParaRPr>
          </a:p>
        </p:txBody>
      </p:sp>
      <p:sp>
        <p:nvSpPr>
          <p:cNvPr id="6" name="Date Placeholder 5"/>
          <p:cNvSpPr>
            <a:spLocks noGrp="1"/>
          </p:cNvSpPr>
          <p:nvPr>
            <p:ph type="dt" idx="12"/>
          </p:nvPr>
        </p:nvSpPr>
        <p:spPr/>
        <p:txBody>
          <a:bodyPr/>
          <a:lstStyle/>
          <a:p>
            <a:fld id="{63A76EC4-7B67-4C2B-80C4-61FD38ABEBE4}" type="datetime1">
              <a:rPr lang="en-US" smtClean="0">
                <a:solidFill>
                  <a:prstClr val="black"/>
                </a:solidFill>
              </a:rPr>
              <a:pPr/>
              <a:t>10/31/2014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5858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effectLst/>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959827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9307" y="4400550"/>
            <a:ext cx="6373505" cy="3600450"/>
          </a:xfrm>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 Ready 15</a:t>
            </a:r>
            <a:endParaRPr lang="en-US" dirty="0">
              <a:solidFill>
                <a:prstClr val="black"/>
              </a:solidFill>
            </a:endParaRPr>
          </a:p>
        </p:txBody>
      </p:sp>
      <p:sp>
        <p:nvSpPr>
          <p:cNvPr id="6" name="Date Placeholder 5"/>
          <p:cNvSpPr>
            <a:spLocks noGrp="1"/>
          </p:cNvSpPr>
          <p:nvPr>
            <p:ph type="dt" idx="12"/>
          </p:nvPr>
        </p:nvSpPr>
        <p:spPr/>
        <p:txBody>
          <a:bodyPr/>
          <a:lstStyle/>
          <a:p>
            <a:fld id="{BE5567C6-23CD-420C-B15A-79909401D4E9}" type="datetime1">
              <a:rPr lang="en-US" smtClean="0">
                <a:solidFill>
                  <a:prstClr val="black"/>
                </a:solidFill>
              </a:rPr>
              <a:pPr/>
              <a:t>10/31/2014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4104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194" y="4400550"/>
            <a:ext cx="6264322" cy="3600450"/>
          </a:xfrm>
        </p:spPr>
        <p:txBody>
          <a:bodyPr/>
          <a:lstStyle/>
          <a:p>
            <a:endParaRPr lang="en-US" dirty="0"/>
          </a:p>
        </p:txBody>
      </p:sp>
      <p:sp>
        <p:nvSpPr>
          <p:cNvPr id="4" name="Date Placeholder 3"/>
          <p:cNvSpPr>
            <a:spLocks noGrp="1"/>
          </p:cNvSpPr>
          <p:nvPr>
            <p:ph type="dt" idx="10"/>
          </p:nvPr>
        </p:nvSpPr>
        <p:spPr/>
        <p:txBody>
          <a:bodyPr/>
          <a:lstStyle/>
          <a:p>
            <a:fld id="{6FF764A8-ED5A-4E64-9414-EE113951C8BE}" type="datetime1">
              <a:rPr lang="en-US" smtClean="0">
                <a:solidFill>
                  <a:prstClr val="black"/>
                </a:solidFill>
              </a:rPr>
              <a:pPr/>
              <a:t>10/31/2014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Exchange</a:t>
            </a:r>
            <a:endParaRPr lang="en-US" dirty="0">
              <a:solidFill>
                <a:prstClr val="black"/>
              </a:solidFill>
            </a:endParaRPr>
          </a:p>
        </p:txBody>
      </p:sp>
    </p:spTree>
    <p:extLst>
      <p:ext uri="{BB962C8B-B14F-4D97-AF65-F5344CB8AC3E}">
        <p14:creationId xmlns:p14="http://schemas.microsoft.com/office/powerpoint/2010/main" val="2114038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11B76-6E83-4C68-97B6-879BA6468CC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00777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BC11B76-6E83-4C68-97B6-879BA6468CC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83383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316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50859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9187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76079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E418D330-00C2-4D68-9C01-E80678326DB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45549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E418D330-00C2-4D68-9C01-E80678326DB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12585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5660" y="4400550"/>
            <a:ext cx="6237027" cy="3600450"/>
          </a:xfrm>
        </p:spPr>
        <p:txBody>
          <a:bodyPr/>
          <a:lstStyle/>
          <a:p>
            <a:endParaRPr lang="en-US" dirty="0"/>
          </a:p>
        </p:txBody>
      </p:sp>
      <p:sp>
        <p:nvSpPr>
          <p:cNvPr id="6" name="Date Placeholder 5"/>
          <p:cNvSpPr>
            <a:spLocks noGrp="1"/>
          </p:cNvSpPr>
          <p:nvPr>
            <p:ph type="dt" idx="12"/>
          </p:nvPr>
        </p:nvSpPr>
        <p:spPr/>
        <p:txBody>
          <a:bodyPr/>
          <a:lstStyle/>
          <a:p>
            <a:fld id="{E418D330-00C2-4D68-9C01-E80678326DB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968127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5659" y="4400550"/>
            <a:ext cx="6127845" cy="3600450"/>
          </a:xfrm>
        </p:spPr>
        <p:txBody>
          <a:bodyPr/>
          <a:lstStyle/>
          <a:p>
            <a:endParaRPr lang="en-US" dirty="0"/>
          </a:p>
        </p:txBody>
      </p:sp>
      <p:sp>
        <p:nvSpPr>
          <p:cNvPr id="4" name="Slide Number Placeholder 3"/>
          <p:cNvSpPr>
            <a:spLocks noGrp="1"/>
          </p:cNvSpPr>
          <p:nvPr>
            <p:ph type="sldNum" sz="quarter" idx="10"/>
          </p:nvPr>
        </p:nvSpPr>
        <p:spPr/>
        <p:txBody>
          <a:bodyPr/>
          <a:lstStyle/>
          <a:p>
            <a:fld id="{FBC11B76-6E83-4C68-97B6-879BA6468CC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40194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7FC2E8B4-0AB8-487D-804C-069996F11949}"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162087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6" name="Date Placeholder 5"/>
          <p:cNvSpPr>
            <a:spLocks noGrp="1"/>
          </p:cNvSpPr>
          <p:nvPr>
            <p:ph type="dt" idx="12"/>
          </p:nvPr>
        </p:nvSpPr>
        <p:spPr/>
        <p:txBody>
          <a:bodyPr/>
          <a:lstStyle/>
          <a:p>
            <a:fld id="{7FC2E8B4-0AB8-487D-804C-069996F11949}"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0895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55650"/>
            <a:ext cx="5259387" cy="2959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222405-B26C-450B-B955-68F66856C58D}"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521131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11B76-6E83-4C68-97B6-879BA6468CC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83571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8924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8490" y="4400550"/>
            <a:ext cx="5936776" cy="3600450"/>
          </a:xfrm>
        </p:spPr>
        <p:txBody>
          <a:bodyPr/>
          <a:lstStyle/>
          <a:p>
            <a:pPr marL="0" indent="0">
              <a:buNone/>
            </a:pPr>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25917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312729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275173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6252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C11B76-6E83-4C68-97B6-879BA6468CC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987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824182" cy="3600450"/>
          </a:xfrm>
        </p:spPr>
        <p:txBody>
          <a:bodyPr/>
          <a:lstStyle/>
          <a:p>
            <a:pPr defTabSz="914400">
              <a:defRPr/>
            </a:pPr>
            <a:endParaRPr lang="en-US" dirty="0"/>
          </a:p>
        </p:txBody>
      </p:sp>
      <p:sp>
        <p:nvSpPr>
          <p:cNvPr id="4" name="Date Placeholder 3"/>
          <p:cNvSpPr>
            <a:spLocks noGrp="1"/>
          </p:cNvSpPr>
          <p:nvPr>
            <p:ph type="dt" idx="10"/>
          </p:nvPr>
        </p:nvSpPr>
        <p:spPr/>
        <p:txBody>
          <a:bodyPr/>
          <a:lstStyle/>
          <a:p>
            <a:fld id="{06F43C17-9C67-4420-A760-ACCE69B18508}" type="datetime1">
              <a:rPr lang="en-US" smtClean="0">
                <a:solidFill>
                  <a:prstClr val="black"/>
                </a:solidFill>
              </a:rPr>
              <a:pPr/>
              <a:t>10/31/2014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Exchange</a:t>
            </a:r>
            <a:endParaRPr lang="en-US" dirty="0">
              <a:solidFill>
                <a:prstClr val="black"/>
              </a:solidFill>
            </a:endParaRPr>
          </a:p>
        </p:txBody>
      </p:sp>
    </p:spTree>
    <p:extLst>
      <p:ext uri="{BB962C8B-B14F-4D97-AF65-F5344CB8AC3E}">
        <p14:creationId xmlns:p14="http://schemas.microsoft.com/office/powerpoint/2010/main" val="193204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20E1E-3209-4D93-AB82-AF3094DA98C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53172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E418D330-00C2-4D68-9C01-E80678326DB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3908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5785" y="4400550"/>
            <a:ext cx="6018663" cy="3600450"/>
          </a:xfrm>
        </p:spPr>
        <p:txBody>
          <a:bodyPr/>
          <a:lstStyle/>
          <a:p>
            <a:endParaRPr lang="en-US" dirty="0"/>
          </a:p>
        </p:txBody>
      </p:sp>
      <p:sp>
        <p:nvSpPr>
          <p:cNvPr id="4" name="Date Placeholder 3"/>
          <p:cNvSpPr>
            <a:spLocks noGrp="1"/>
          </p:cNvSpPr>
          <p:nvPr>
            <p:ph type="dt" idx="10"/>
          </p:nvPr>
        </p:nvSpPr>
        <p:spPr/>
        <p:txBody>
          <a:bodyPr/>
          <a:lstStyle/>
          <a:p>
            <a:fld id="{06F43C17-9C67-4420-A760-ACCE69B18508}" type="datetime1">
              <a:rPr lang="en-US" smtClean="0">
                <a:solidFill>
                  <a:prstClr val="black"/>
                </a:solidFill>
              </a:rPr>
              <a:pPr/>
              <a:t>10/31/2014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Exchange</a:t>
            </a:r>
            <a:endParaRPr lang="en-US" dirty="0">
              <a:solidFill>
                <a:prstClr val="black"/>
              </a:solidFill>
            </a:endParaRPr>
          </a:p>
        </p:txBody>
      </p:sp>
    </p:spTree>
    <p:extLst>
      <p:ext uri="{BB962C8B-B14F-4D97-AF65-F5344CB8AC3E}">
        <p14:creationId xmlns:p14="http://schemas.microsoft.com/office/powerpoint/2010/main" val="3602430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8.jp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141" y="1476625"/>
            <a:ext cx="5542487" cy="1224224"/>
          </a:xfrm>
          <a:prstGeom prst="rect">
            <a:avLst/>
          </a:prstGeom>
        </p:spPr>
        <p:txBody>
          <a:bodyPr>
            <a:spAutoFit/>
          </a:bodyPr>
          <a:lstStyle>
            <a:lvl1pPr marL="0" indent="0">
              <a:buNone/>
              <a:defRPr sz="3920" b="0" cap="none" baseline="0">
                <a:solidFill>
                  <a:schemeClr val="tx1"/>
                </a:solidFill>
                <a:latin typeface="+mj-lt"/>
              </a:defRPr>
            </a:lvl1pPr>
            <a:lvl2pPr marL="597364" indent="0">
              <a:buNone/>
              <a:defRPr sz="2646" b="1"/>
            </a:lvl2pPr>
            <a:lvl3pPr marL="1194729" indent="0">
              <a:buNone/>
              <a:defRPr sz="2352" b="1"/>
            </a:lvl3pPr>
            <a:lvl4pPr marL="1792093" indent="0">
              <a:buNone/>
              <a:defRPr sz="2058" b="1"/>
            </a:lvl4pPr>
            <a:lvl5pPr marL="2389457" indent="0">
              <a:buNone/>
              <a:defRPr sz="2058" b="1"/>
            </a:lvl5pPr>
            <a:lvl6pPr marL="2986822" indent="0">
              <a:buNone/>
              <a:defRPr sz="2058" b="1"/>
            </a:lvl6pPr>
            <a:lvl7pPr marL="3584186" indent="0">
              <a:buNone/>
              <a:defRPr sz="2058" b="1"/>
            </a:lvl7pPr>
            <a:lvl8pPr marL="4181551" indent="0">
              <a:buNone/>
              <a:defRPr sz="2058" b="1"/>
            </a:lvl8pPr>
            <a:lvl9pPr marL="4778916" indent="0">
              <a:buNone/>
              <a:defRPr sz="2058" b="1"/>
            </a:lvl9pPr>
          </a:lstStyle>
          <a:p>
            <a:pPr lvl="0"/>
            <a:r>
              <a:rPr lang="en-US" dirty="0" smtClean="0"/>
              <a:t>Click to edit Master text styles.</a:t>
            </a:r>
          </a:p>
        </p:txBody>
      </p:sp>
      <p:sp>
        <p:nvSpPr>
          <p:cNvPr id="4" name="Content Placeholder 5"/>
          <p:cNvSpPr>
            <a:spLocks noGrp="1"/>
          </p:cNvSpPr>
          <p:nvPr>
            <p:ph sz="quarter" idx="13"/>
          </p:nvPr>
        </p:nvSpPr>
        <p:spPr>
          <a:xfrm>
            <a:off x="531141" y="2789432"/>
            <a:ext cx="5553332" cy="376684"/>
          </a:xfrm>
          <a:prstGeom prst="rect">
            <a:avLst/>
          </a:prstGeom>
        </p:spPr>
        <p:txBody>
          <a:bodyPr>
            <a:spAutoFit/>
          </a:bodyPr>
          <a:lstStyle>
            <a:lvl1pPr marL="0" indent="0">
              <a:spcBef>
                <a:spcPts val="1176"/>
              </a:spcBef>
              <a:buFont typeface="Arial" pitchFamily="34" charset="0"/>
              <a:buNone/>
              <a:defRPr lang="en-US" sz="1960" kern="1200" spc="0" dirty="0" smtClean="0">
                <a:gradFill>
                  <a:gsLst>
                    <a:gs pos="100000">
                      <a:schemeClr val="bg2"/>
                    </a:gs>
                    <a:gs pos="0">
                      <a:schemeClr val="bg2"/>
                    </a:gs>
                  </a:gsLst>
                  <a:lin ang="5400000" scaled="0"/>
                </a:gradFill>
                <a:latin typeface="+mn-lt"/>
                <a:ea typeface="+mn-ea"/>
                <a:cs typeface="Segoe UI" pitchFamily="34" charset="0"/>
              </a:defRPr>
            </a:lvl1pPr>
            <a:lvl2pPr marL="896047" indent="-373352">
              <a:defRPr lang="en-US" sz="2058" kern="1200" dirty="0" smtClean="0">
                <a:solidFill>
                  <a:schemeClr val="bg2">
                    <a:lumMod val="50000"/>
                  </a:schemeClr>
                </a:solidFill>
                <a:latin typeface="+mn-lt"/>
                <a:ea typeface="+mn-ea"/>
                <a:cs typeface="Arial" pitchFamily="34" charset="0"/>
              </a:defRPr>
            </a:lvl2pPr>
            <a:lvl3pPr marL="896047" indent="-224012">
              <a:defRPr lang="en-US" sz="1862" kern="1200" dirty="0" smtClean="0">
                <a:solidFill>
                  <a:schemeClr val="bg2">
                    <a:lumMod val="50000"/>
                  </a:schemeClr>
                </a:solidFill>
                <a:latin typeface="+mn-lt"/>
                <a:ea typeface="+mn-ea"/>
                <a:cs typeface="Arial" pitchFamily="34" charset="0"/>
              </a:defRPr>
            </a:lvl3pPr>
            <a:lvl4pPr marL="1194729" indent="-224012">
              <a:defRPr lang="en-US" sz="1568" kern="1200" dirty="0" smtClean="0">
                <a:solidFill>
                  <a:schemeClr val="bg2">
                    <a:lumMod val="50000"/>
                  </a:schemeClr>
                </a:solidFill>
                <a:latin typeface="+mn-lt"/>
                <a:ea typeface="+mn-ea"/>
                <a:cs typeface="Arial" pitchFamily="34" charset="0"/>
              </a:defRPr>
            </a:lvl4pPr>
            <a:lvl5pPr marL="1418741" indent="-224012">
              <a:defRPr lang="en-US" sz="1568" kern="1200" dirty="0">
                <a:solidFill>
                  <a:schemeClr val="bg2">
                    <a:lumMod val="50000"/>
                  </a:schemeClr>
                </a:solidFill>
                <a:latin typeface="+mn-lt"/>
                <a:ea typeface="+mn-ea"/>
                <a:cs typeface="Arial" pitchFamily="34" charset="0"/>
              </a:defRPr>
            </a:lvl5pPr>
            <a:lvl6pPr>
              <a:defRPr sz="2058"/>
            </a:lvl6pPr>
            <a:lvl7pPr>
              <a:defRPr sz="2058"/>
            </a:lvl7pPr>
            <a:lvl8pPr>
              <a:defRPr sz="2058"/>
            </a:lvl8pPr>
            <a:lvl9pPr>
              <a:defRPr sz="2058"/>
            </a:lvl9pPr>
          </a:lstStyle>
          <a:p>
            <a:pPr lvl="0"/>
            <a:r>
              <a:rPr lang="en-US" smtClean="0"/>
              <a:t>Click to edit Master text styles</a:t>
            </a:r>
          </a:p>
        </p:txBody>
      </p:sp>
      <p:sp>
        <p:nvSpPr>
          <p:cNvPr id="5" name="Picture Placeholder 3"/>
          <p:cNvSpPr>
            <a:spLocks noGrp="1"/>
          </p:cNvSpPr>
          <p:nvPr>
            <p:ph type="pic" sz="quarter" idx="14" hasCustomPrompt="1"/>
          </p:nvPr>
        </p:nvSpPr>
        <p:spPr>
          <a:xfrm>
            <a:off x="6333211" y="3257198"/>
            <a:ext cx="6100026" cy="480131"/>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355908982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4" hasCustomPrompt="1"/>
          </p:nvPr>
        </p:nvSpPr>
        <p:spPr>
          <a:xfrm>
            <a:off x="1" y="2980525"/>
            <a:ext cx="12436475" cy="996170"/>
          </a:xfrm>
        </p:spPr>
        <p:txBody>
          <a:bodyPr lIns="182880" anchor="ctr"/>
          <a:lstStyle>
            <a:lvl1pPr marL="0" indent="0" algn="l">
              <a:buNone/>
              <a:defRPr/>
            </a:lvl1pPr>
          </a:lstStyle>
          <a:p>
            <a:r>
              <a:rPr lang="en-US" dirty="0" smtClean="0"/>
              <a:t>	Click to insert photo.</a:t>
            </a:r>
          </a:p>
          <a:p>
            <a:r>
              <a:rPr lang="en-US" dirty="0" smtClean="0"/>
              <a:t>	(layer sent to back)</a:t>
            </a:r>
            <a:endParaRPr lang="en-US" dirty="0"/>
          </a:p>
        </p:txBody>
      </p:sp>
      <p:sp>
        <p:nvSpPr>
          <p:cNvPr id="4" name="Title 1"/>
          <p:cNvSpPr>
            <a:spLocks noGrp="1"/>
          </p:cNvSpPr>
          <p:nvPr>
            <p:ph type="title" hasCustomPrompt="1"/>
          </p:nvPr>
        </p:nvSpPr>
        <p:spPr>
          <a:xfrm>
            <a:off x="414989" y="478905"/>
            <a:ext cx="5310778" cy="1866936"/>
          </a:xfrm>
          <a:solidFill>
            <a:srgbClr val="EB3E1B">
              <a:alpha val="80000"/>
            </a:srgbClr>
          </a:solidFill>
          <a:ln>
            <a:noFill/>
          </a:ln>
        </p:spPr>
        <p:txBody>
          <a:bodyPr>
            <a:noAutofit/>
          </a:bodyPr>
          <a:lstStyle>
            <a:lvl1pPr>
              <a:defRPr sz="4704" baseline="0">
                <a:solidFill>
                  <a:schemeClr val="bg1"/>
                </a:solidFill>
              </a:defRPr>
            </a:lvl1pPr>
          </a:lstStyle>
          <a:p>
            <a:r>
              <a:rPr lang="en-US" dirty="0" smtClean="0"/>
              <a:t> Title of Slide here…</a:t>
            </a:r>
            <a:endParaRPr lang="en-US" dirty="0"/>
          </a:p>
        </p:txBody>
      </p:sp>
      <p:sp>
        <p:nvSpPr>
          <p:cNvPr id="5" name="Text Placeholder 2"/>
          <p:cNvSpPr>
            <a:spLocks noGrp="1"/>
          </p:cNvSpPr>
          <p:nvPr>
            <p:ph type="body" idx="1" hasCustomPrompt="1"/>
          </p:nvPr>
        </p:nvSpPr>
        <p:spPr>
          <a:xfrm>
            <a:off x="414989" y="2345841"/>
            <a:ext cx="5310778" cy="3766492"/>
          </a:xfrm>
          <a:solidFill>
            <a:srgbClr val="EB3E1B">
              <a:alpha val="80000"/>
            </a:srgbClr>
          </a:solidFill>
          <a:ln>
            <a:noFill/>
          </a:ln>
        </p:spPr>
        <p:txBody>
          <a:bodyPr>
            <a:noAutofit/>
          </a:bodyPr>
          <a:lstStyle>
            <a:lvl1pPr marL="0" indent="0">
              <a:buNone/>
              <a:defRPr sz="2352" baseline="0">
                <a:solidFill>
                  <a:schemeClr val="bg1"/>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   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59189492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893134" fontAlgn="base">
              <a:spcBef>
                <a:spcPct val="0"/>
              </a:spcBef>
              <a:spcAft>
                <a:spcPct val="0"/>
              </a:spcAft>
            </a:pPr>
            <a:endParaRPr lang="en-US" sz="214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097489" cy="2805906"/>
          </a:xfrm>
          <a:prstGeom prst="rect">
            <a:avLst/>
          </a:prstGeom>
        </p:spPr>
        <p:txBody>
          <a:bodyPr anchor="b" anchorCtr="0">
            <a:noAutofit/>
          </a:bodyPr>
          <a:lstStyle>
            <a:lvl1pPr marL="0" indent="0">
              <a:lnSpc>
                <a:spcPts val="3722"/>
              </a:lnSpc>
              <a:spcBef>
                <a:spcPts val="0"/>
              </a:spcBef>
              <a:buNone/>
              <a:defRPr sz="3526" b="0" cap="none" baseline="0">
                <a:gradFill>
                  <a:gsLst>
                    <a:gs pos="100000">
                      <a:schemeClr val="bg1"/>
                    </a:gs>
                    <a:gs pos="0">
                      <a:schemeClr val="bg1"/>
                    </a:gs>
                  </a:gsLst>
                  <a:lin ang="5400000" scaled="0"/>
                </a:gradFill>
                <a:latin typeface="Segoe UI Light" pitchFamily="34" charset="0"/>
              </a:defRPr>
            </a:lvl1pPr>
            <a:lvl2pPr marL="595515" indent="0">
              <a:buNone/>
              <a:defRPr sz="2637" b="1"/>
            </a:lvl2pPr>
            <a:lvl3pPr marL="1191027" indent="0">
              <a:buNone/>
              <a:defRPr sz="2344" b="1"/>
            </a:lvl3pPr>
            <a:lvl4pPr marL="1786542" indent="0">
              <a:buNone/>
              <a:defRPr sz="2050" b="1"/>
            </a:lvl4pPr>
            <a:lvl5pPr marL="2382056" indent="0">
              <a:buNone/>
              <a:defRPr sz="2050" b="1"/>
            </a:lvl5pPr>
            <a:lvl6pPr marL="2977570" indent="0">
              <a:buNone/>
              <a:defRPr sz="2050" b="1"/>
            </a:lvl6pPr>
            <a:lvl7pPr marL="3573084" indent="0">
              <a:buNone/>
              <a:defRPr sz="2050" b="1"/>
            </a:lvl7pPr>
            <a:lvl8pPr marL="4168598" indent="0">
              <a:buNone/>
              <a:defRPr sz="2050" b="1"/>
            </a:lvl8pPr>
            <a:lvl9pPr marL="4764111" indent="0">
              <a:buNone/>
              <a:defRPr sz="2050" b="1"/>
            </a:lvl9pPr>
          </a:lstStyle>
          <a:p>
            <a:pPr lvl="0"/>
            <a:r>
              <a:rPr lang="en-US" dirty="0" smtClean="0"/>
              <a:t>Click to edit Master text styles.</a:t>
            </a:r>
          </a:p>
        </p:txBody>
      </p:sp>
      <p:sp>
        <p:nvSpPr>
          <p:cNvPr id="7" name="Text Placeholder 6"/>
          <p:cNvSpPr>
            <a:spLocks noGrp="1"/>
          </p:cNvSpPr>
          <p:nvPr>
            <p:ph type="body" sz="quarter" idx="10"/>
          </p:nvPr>
        </p:nvSpPr>
        <p:spPr>
          <a:xfrm>
            <a:off x="543755" y="3114888"/>
            <a:ext cx="3097489" cy="2105705"/>
          </a:xfrm>
        </p:spPr>
        <p:txBody>
          <a:bodyPr/>
          <a:lstStyle>
            <a:lvl1pPr marL="0" indent="0">
              <a:lnSpc>
                <a:spcPct val="100000"/>
              </a:lnSpc>
              <a:spcBef>
                <a:spcPts val="0"/>
              </a:spcBef>
              <a:spcAft>
                <a:spcPts val="1176"/>
              </a:spcAft>
              <a:buNone/>
              <a:defRPr sz="1762"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176"/>
              </a:spcAft>
              <a:buNone/>
              <a:defRPr sz="1372"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176"/>
              </a:spcAft>
              <a:buNone/>
              <a:defRPr sz="1176"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176"/>
              </a:spcAft>
              <a:buNone/>
              <a:defRPr sz="1372"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176"/>
              </a:spcAft>
              <a:buNone/>
              <a:defRPr sz="1372"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9160" y="6221789"/>
            <a:ext cx="2208564" cy="764735"/>
          </a:xfrm>
          <a:prstGeom prst="rect">
            <a:avLst/>
          </a:prstGeom>
        </p:spPr>
      </p:pic>
      <p:sp>
        <p:nvSpPr>
          <p:cNvPr id="5" name="Picture Placeholder 4"/>
          <p:cNvSpPr>
            <a:spLocks noGrp="1"/>
          </p:cNvSpPr>
          <p:nvPr>
            <p:ph type="pic" sz="quarter" idx="11"/>
          </p:nvPr>
        </p:nvSpPr>
        <p:spPr>
          <a:xfrm>
            <a:off x="3968401" y="1054036"/>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154">
                <a:solidFill>
                  <a:schemeClr val="bg2"/>
                </a:solidFill>
                <a:latin typeface="+mn-lt"/>
                <a:ea typeface="Segoe UI" pitchFamily="34" charset="0"/>
                <a:cs typeface="Segoe UI" pitchFamily="34" charset="0"/>
              </a:defRPr>
            </a:lvl1pPr>
          </a:lstStyle>
          <a:p>
            <a:pPr marL="0" lvl="0" algn="ctr" defTabSz="895371" fontAlgn="base">
              <a:spcBef>
                <a:spcPct val="0"/>
              </a:spcBef>
              <a:spcAft>
                <a:spcPct val="0"/>
              </a:spcAft>
            </a:pPr>
            <a:endParaRPr lang="en-US" dirty="0"/>
          </a:p>
        </p:txBody>
      </p:sp>
    </p:spTree>
    <p:extLst>
      <p:ext uri="{BB962C8B-B14F-4D97-AF65-F5344CB8AC3E}">
        <p14:creationId xmlns:p14="http://schemas.microsoft.com/office/powerpoint/2010/main" val="411510704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White: 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3"/>
            <a:ext cx="11887200" cy="1900752"/>
          </a:xfrm>
        </p:spPr>
        <p:txBody>
          <a:bodyPr/>
          <a:lstStyle>
            <a:lvl1pPr marL="0" indent="0">
              <a:buNone/>
              <a:defRPr>
                <a:gradFill>
                  <a:gsLst>
                    <a:gs pos="1250">
                      <a:schemeClr val="tx2"/>
                    </a:gs>
                    <a:gs pos="99000">
                      <a:schemeClr val="tx2"/>
                    </a:gs>
                  </a:gsLst>
                  <a:lin ang="5400000" scaled="0"/>
                </a:gradFill>
              </a:defRPr>
            </a:lvl1pPr>
            <a:lvl2pPr marL="0" indent="0">
              <a:buFontTx/>
              <a:buNone/>
              <a:defRPr sz="1921"/>
            </a:lvl2pPr>
            <a:lvl3pPr marL="219564" indent="0">
              <a:buNone/>
              <a:defRPr/>
            </a:lvl3pPr>
            <a:lvl4pPr marL="439128" indent="0">
              <a:buNone/>
              <a:defRPr/>
            </a:lvl4pPr>
            <a:lvl5pPr marL="658692"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6529238"/>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054067"/>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2" y="2806285"/>
            <a:ext cx="11375536" cy="1312510"/>
          </a:xfrm>
        </p:spPr>
        <p:txBody>
          <a:bodyPr anchor="b" anchorCtr="0"/>
          <a:lstStyle>
            <a:lvl1pPr>
              <a:defRPr sz="8625" spc="-294"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606061" y="6322672"/>
            <a:ext cx="1547688" cy="407942"/>
          </a:xfrm>
          <a:prstGeom prst="rect">
            <a:avLst/>
          </a:prstGeom>
        </p:spPr>
      </p:pic>
    </p:spTree>
    <p:extLst>
      <p:ext uri="{BB962C8B-B14F-4D97-AF65-F5344CB8AC3E}">
        <p14:creationId xmlns:p14="http://schemas.microsoft.com/office/powerpoint/2010/main" val="1461394081"/>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lide 8">
    <p:bg>
      <p:bgPr>
        <a:solidFill>
          <a:srgbClr val="0072C6"/>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4" y="6777794"/>
            <a:ext cx="2225857" cy="269272"/>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20" tIns="143296" rIns="179120" bIns="143296" numCol="1" spcCol="0" rtlCol="0" fromWordArt="0" anchor="t" anchorCtr="0" forceAA="0" compatLnSpc="1">
            <a:prstTxWarp prst="textNoShape">
              <a:avLst/>
            </a:prstTxWarp>
            <a:noAutofit/>
          </a:bodyPr>
          <a:lstStyle/>
          <a:p>
            <a:pPr algn="ctr" defTabSz="913280" fontAlgn="base">
              <a:lnSpc>
                <a:spcPct val="90000"/>
              </a:lnSpc>
              <a:spcBef>
                <a:spcPct val="0"/>
              </a:spcBef>
              <a:spcAft>
                <a:spcPct val="0"/>
              </a:spcAft>
            </a:pPr>
            <a:endParaRPr lang="en-US" sz="235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487" y="-82511"/>
            <a:ext cx="12681292" cy="7135322"/>
          </a:xfrm>
          <a:prstGeom prst="rect">
            <a:avLst/>
          </a:prstGeom>
          <a:solidFill>
            <a:srgbClr val="0072C6"/>
          </a:solidFill>
        </p:spPr>
      </p:pic>
      <p:sp>
        <p:nvSpPr>
          <p:cNvPr id="11" name="Title 1"/>
          <p:cNvSpPr>
            <a:spLocks noGrp="1"/>
          </p:cNvSpPr>
          <p:nvPr>
            <p:ph type="title" hasCustomPrompt="1"/>
          </p:nvPr>
        </p:nvSpPr>
        <p:spPr bwMode="ltGray">
          <a:xfrm>
            <a:off x="274642" y="1547436"/>
            <a:ext cx="7315200" cy="1002050"/>
          </a:xfrm>
          <a:noFill/>
        </p:spPr>
        <p:txBody>
          <a:bodyPr lIns="146286" tIns="91429" rIns="146286" bIns="91429" anchor="t" anchorCtr="0"/>
          <a:lstStyle>
            <a:lvl1pPr>
              <a:defRPr sz="5761" spc="-97" baseline="0">
                <a:solidFill>
                  <a:schemeClr val="bg1"/>
                </a:soli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74706" y="3366716"/>
            <a:ext cx="7315200" cy="1830388"/>
          </a:xfrm>
          <a:noFill/>
        </p:spPr>
        <p:txBody>
          <a:bodyPr lIns="146286" tIns="109714" rIns="146286" bIns="109714">
            <a:noAutofit/>
          </a:bodyPr>
          <a:lstStyle>
            <a:lvl1pPr marL="0" indent="0">
              <a:spcBef>
                <a:spcPts val="0"/>
              </a:spcBef>
              <a:buNone/>
              <a:defRPr sz="3168" spc="0" baseline="0">
                <a:solidFill>
                  <a:schemeClr val="bg1"/>
                </a:solidFill>
                <a:latin typeface="+mj-lt"/>
              </a:defRPr>
            </a:lvl1pPr>
          </a:lstStyle>
          <a:p>
            <a:pPr lvl="0"/>
            <a:r>
              <a:rPr lang="en-US" dirty="0" smtClean="0"/>
              <a:t>Speaker Name</a:t>
            </a:r>
          </a:p>
        </p:txBody>
      </p:sp>
    </p:spTree>
    <p:extLst>
      <p:ext uri="{BB962C8B-B14F-4D97-AF65-F5344CB8AC3E}">
        <p14:creationId xmlns:p14="http://schemas.microsoft.com/office/powerpoint/2010/main" val="127996255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70" y="5324074"/>
            <a:ext cx="11564873" cy="1351952"/>
          </a:xfrm>
        </p:spPr>
        <p:txBody>
          <a:bodyPr>
            <a:normAutofit/>
          </a:bodyPr>
          <a:lstStyle>
            <a:lvl1pPr>
              <a:defRPr sz="3528">
                <a:solidFill>
                  <a:schemeClr val="tx1">
                    <a:lumMod val="50000"/>
                    <a:lumOff val="50000"/>
                  </a:schemeClr>
                </a:solidFill>
              </a:defRPr>
            </a:lvl1pPr>
          </a:lstStyle>
          <a:p>
            <a:r>
              <a:rPr lang="en-US" dirty="0" smtClean="0"/>
              <a:t>CLICK TO EDIT MASTER TITLE STYLE</a:t>
            </a:r>
            <a:endParaRPr lang="en-US" dirty="0"/>
          </a:p>
        </p:txBody>
      </p:sp>
      <p:sp>
        <p:nvSpPr>
          <p:cNvPr id="6" name="Rectangle 5"/>
          <p:cNvSpPr/>
          <p:nvPr userDrawn="1"/>
        </p:nvSpPr>
        <p:spPr>
          <a:xfrm>
            <a:off x="1" y="0"/>
            <a:ext cx="12436475" cy="5129318"/>
          </a:xfrm>
          <a:prstGeom prst="rect">
            <a:avLst/>
          </a:prstGeom>
          <a:pattFill prst="lgCheck">
            <a:fgClr>
              <a:schemeClr val="bg2"/>
            </a:fgClr>
            <a:bgClr>
              <a:schemeClr val="bg1"/>
            </a:bgClr>
          </a:patt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prstClr val="white"/>
              </a:solidFill>
            </a:endParaRPr>
          </a:p>
        </p:txBody>
      </p:sp>
    </p:spTree>
    <p:extLst>
      <p:ext uri="{BB962C8B-B14F-4D97-AF65-F5344CB8AC3E}">
        <p14:creationId xmlns:p14="http://schemas.microsoft.com/office/powerpoint/2010/main" val="50099819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1250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Basic">
    <p:spTree>
      <p:nvGrpSpPr>
        <p:cNvPr id="1" name=""/>
        <p:cNvGrpSpPr/>
        <p:nvPr/>
      </p:nvGrpSpPr>
      <p:grpSpPr>
        <a:xfrm>
          <a:off x="0" y="0"/>
          <a:ext cx="0" cy="0"/>
          <a:chOff x="0" y="0"/>
          <a:chExt cx="0" cy="0"/>
        </a:xfrm>
      </p:grpSpPr>
      <p:sp>
        <p:nvSpPr>
          <p:cNvPr id="2" name="Title 1"/>
          <p:cNvSpPr>
            <a:spLocks noGrp="1"/>
          </p:cNvSpPr>
          <p:nvPr>
            <p:ph type="title"/>
          </p:nvPr>
        </p:nvSpPr>
        <p:spPr>
          <a:xfrm>
            <a:off x="232664" y="232388"/>
            <a:ext cx="11814023" cy="841851"/>
          </a:xfrm>
        </p:spPr>
        <p:txBody>
          <a:bodyPr tIns="45720"/>
          <a:lstStyle/>
          <a:p>
            <a:r>
              <a:rPr lang="en-US" smtClean="0"/>
              <a:t>Click to edit Master title style</a:t>
            </a:r>
            <a:endParaRPr lang="en-US"/>
          </a:p>
        </p:txBody>
      </p:sp>
      <p:sp>
        <p:nvSpPr>
          <p:cNvPr id="3" name="Text Placeholder 3"/>
          <p:cNvSpPr>
            <a:spLocks noGrp="1"/>
          </p:cNvSpPr>
          <p:nvPr>
            <p:ph type="body" sz="quarter" idx="10" hasCustomPrompt="1"/>
          </p:nvPr>
        </p:nvSpPr>
        <p:spPr>
          <a:xfrm>
            <a:off x="233363" y="975249"/>
            <a:ext cx="11813325" cy="528535"/>
          </a:xfrm>
          <a:prstGeom prst="rect">
            <a:avLst/>
          </a:prstGeom>
        </p:spPr>
        <p:txBody>
          <a:bodyPr/>
          <a:lstStyle>
            <a:lvl1pPr marL="0" indent="0">
              <a:buNone/>
              <a:defRPr sz="3075" baseline="0"/>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Sub-header (change to primary color)</a:t>
            </a:r>
          </a:p>
        </p:txBody>
      </p:sp>
    </p:spTree>
    <p:extLst>
      <p:ext uri="{BB962C8B-B14F-4D97-AF65-F5344CB8AC3E}">
        <p14:creationId xmlns:p14="http://schemas.microsoft.com/office/powerpoint/2010/main" val="123803710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a:xfrm>
            <a:off x="232664" y="232388"/>
            <a:ext cx="11814023" cy="841851"/>
          </a:xfrm>
        </p:spPr>
        <p:txBody>
          <a:bodyPr tIns="45720"/>
          <a:lstStyle/>
          <a:p>
            <a:r>
              <a:rPr lang="en-US" smtClean="0"/>
              <a:t>Click to edit Master title style</a:t>
            </a:r>
            <a:endParaRPr lang="en-US"/>
          </a:p>
        </p:txBody>
      </p:sp>
      <p:sp>
        <p:nvSpPr>
          <p:cNvPr id="3" name="Text Placeholder 3"/>
          <p:cNvSpPr>
            <a:spLocks noGrp="1"/>
          </p:cNvSpPr>
          <p:nvPr>
            <p:ph type="body" sz="quarter" idx="10" hasCustomPrompt="1"/>
          </p:nvPr>
        </p:nvSpPr>
        <p:spPr>
          <a:xfrm>
            <a:off x="233363" y="975250"/>
            <a:ext cx="11813325" cy="528535"/>
          </a:xfrm>
          <a:prstGeom prst="rect">
            <a:avLst/>
          </a:prstGeom>
        </p:spPr>
        <p:txBody>
          <a:bodyPr/>
          <a:lstStyle>
            <a:lvl1pPr marL="0" indent="0">
              <a:buNone/>
              <a:defRPr sz="3075" baseline="0"/>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Sub-header (change to primary color)</a:t>
            </a:r>
          </a:p>
        </p:txBody>
      </p:sp>
    </p:spTree>
    <p:extLst>
      <p:ext uri="{BB962C8B-B14F-4D97-AF65-F5344CB8AC3E}">
        <p14:creationId xmlns:p14="http://schemas.microsoft.com/office/powerpoint/2010/main" val="2240962377"/>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2" name="Title 1"/>
          <p:cNvSpPr>
            <a:spLocks noGrp="1"/>
          </p:cNvSpPr>
          <p:nvPr>
            <p:ph type="title"/>
          </p:nvPr>
        </p:nvSpPr>
        <p:spPr>
          <a:xfrm>
            <a:off x="232664" y="232388"/>
            <a:ext cx="11814023" cy="841851"/>
          </a:xfrm>
        </p:spPr>
        <p:txBody>
          <a:bodyPr tIns="45720"/>
          <a:lstStyle/>
          <a:p>
            <a:r>
              <a:rPr lang="en-US" smtClean="0"/>
              <a:t>Click to edit Master title style</a:t>
            </a:r>
            <a:endParaRPr lang="en-US"/>
          </a:p>
        </p:txBody>
      </p:sp>
      <p:sp>
        <p:nvSpPr>
          <p:cNvPr id="3" name="Text Placeholder 3"/>
          <p:cNvSpPr>
            <a:spLocks noGrp="1"/>
          </p:cNvSpPr>
          <p:nvPr>
            <p:ph type="body" sz="quarter" idx="10" hasCustomPrompt="1"/>
          </p:nvPr>
        </p:nvSpPr>
        <p:spPr>
          <a:xfrm>
            <a:off x="233363" y="975250"/>
            <a:ext cx="11813325" cy="528535"/>
          </a:xfrm>
          <a:prstGeom prst="rect">
            <a:avLst/>
          </a:prstGeom>
        </p:spPr>
        <p:txBody>
          <a:bodyPr/>
          <a:lstStyle>
            <a:lvl1pPr marL="0" indent="0">
              <a:buNone/>
              <a:defRPr sz="3075" baseline="0"/>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Sub-header (change to primary color)</a:t>
            </a:r>
          </a:p>
        </p:txBody>
      </p:sp>
      <p:sp>
        <p:nvSpPr>
          <p:cNvPr id="5" name="Text Placeholder 4"/>
          <p:cNvSpPr>
            <a:spLocks noGrp="1"/>
          </p:cNvSpPr>
          <p:nvPr>
            <p:ph type="body" sz="quarter" idx="11" hasCustomPrompt="1"/>
          </p:nvPr>
        </p:nvSpPr>
        <p:spPr>
          <a:xfrm>
            <a:off x="233365" y="1760857"/>
            <a:ext cx="2865437" cy="745652"/>
          </a:xfrm>
          <a:prstGeom prst="rect">
            <a:avLst/>
          </a:prstGeom>
        </p:spPr>
        <p:txBody>
          <a:bodyPr anchor="ctr"/>
          <a:lstStyle>
            <a:lvl1pPr marL="0" indent="0" algn="ctr">
              <a:buNone/>
              <a:defRPr sz="2306">
                <a:latin typeface="Segoe UI Semibold" panose="020B0702040204020203" pitchFamily="34" charset="0"/>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Label – change fill color</a:t>
            </a:r>
            <a:endParaRPr lang="en-US" dirty="0"/>
          </a:p>
        </p:txBody>
      </p:sp>
      <p:sp>
        <p:nvSpPr>
          <p:cNvPr id="6" name="Text Placeholder 4"/>
          <p:cNvSpPr>
            <a:spLocks noGrp="1"/>
          </p:cNvSpPr>
          <p:nvPr>
            <p:ph type="body" sz="quarter" idx="12" hasCustomPrompt="1"/>
          </p:nvPr>
        </p:nvSpPr>
        <p:spPr>
          <a:xfrm>
            <a:off x="3215994" y="1760857"/>
            <a:ext cx="2865437" cy="745652"/>
          </a:xfrm>
          <a:prstGeom prst="rect">
            <a:avLst/>
          </a:prstGeom>
        </p:spPr>
        <p:txBody>
          <a:bodyPr anchor="ctr"/>
          <a:lstStyle>
            <a:lvl1pPr marL="0" indent="0" algn="ctr">
              <a:buNone/>
              <a:defRPr sz="2306">
                <a:latin typeface="Segoe UI Semibold" panose="020B0702040204020203" pitchFamily="34" charset="0"/>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Label – change fill color</a:t>
            </a:r>
            <a:endParaRPr lang="en-US" dirty="0"/>
          </a:p>
        </p:txBody>
      </p:sp>
      <p:sp>
        <p:nvSpPr>
          <p:cNvPr id="7" name="Text Placeholder 4"/>
          <p:cNvSpPr>
            <a:spLocks noGrp="1"/>
          </p:cNvSpPr>
          <p:nvPr>
            <p:ph type="body" sz="quarter" idx="13" hasCustomPrompt="1"/>
          </p:nvPr>
        </p:nvSpPr>
        <p:spPr>
          <a:xfrm>
            <a:off x="6198623" y="1760856"/>
            <a:ext cx="2865437" cy="745652"/>
          </a:xfrm>
          <a:prstGeom prst="rect">
            <a:avLst/>
          </a:prstGeom>
        </p:spPr>
        <p:txBody>
          <a:bodyPr anchor="ctr"/>
          <a:lstStyle>
            <a:lvl1pPr marL="0" indent="0" algn="ctr">
              <a:buNone/>
              <a:defRPr sz="2306">
                <a:latin typeface="Segoe UI Semibold" panose="020B0702040204020203" pitchFamily="34" charset="0"/>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Label – change fill color</a:t>
            </a:r>
            <a:endParaRPr lang="en-US" dirty="0"/>
          </a:p>
        </p:txBody>
      </p:sp>
      <p:sp>
        <p:nvSpPr>
          <p:cNvPr id="8" name="Text Placeholder 4"/>
          <p:cNvSpPr>
            <a:spLocks noGrp="1"/>
          </p:cNvSpPr>
          <p:nvPr>
            <p:ph type="body" sz="quarter" idx="14" hasCustomPrompt="1"/>
          </p:nvPr>
        </p:nvSpPr>
        <p:spPr>
          <a:xfrm>
            <a:off x="9181251" y="1760856"/>
            <a:ext cx="2865437" cy="745652"/>
          </a:xfrm>
          <a:prstGeom prst="rect">
            <a:avLst/>
          </a:prstGeom>
        </p:spPr>
        <p:txBody>
          <a:bodyPr anchor="ctr"/>
          <a:lstStyle>
            <a:lvl1pPr marL="0" indent="0" algn="ctr">
              <a:buNone/>
              <a:defRPr sz="2306">
                <a:latin typeface="Segoe UI Semibold" panose="020B0702040204020203" pitchFamily="34" charset="0"/>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Label – change fill color</a:t>
            </a:r>
            <a:endParaRPr lang="en-US" dirty="0"/>
          </a:p>
        </p:txBody>
      </p:sp>
      <p:sp>
        <p:nvSpPr>
          <p:cNvPr id="9" name="Text Placeholder 4"/>
          <p:cNvSpPr>
            <a:spLocks noGrp="1"/>
          </p:cNvSpPr>
          <p:nvPr>
            <p:ph type="body" sz="quarter" idx="15" hasCustomPrompt="1"/>
          </p:nvPr>
        </p:nvSpPr>
        <p:spPr>
          <a:xfrm>
            <a:off x="233365" y="2654131"/>
            <a:ext cx="2865437" cy="311288"/>
          </a:xfrm>
          <a:prstGeom prst="rect">
            <a:avLst/>
          </a:prstGeom>
        </p:spPr>
        <p:txBody>
          <a:bodyPr anchor="t"/>
          <a:lstStyle>
            <a:lvl1pPr marL="0" indent="0">
              <a:buNone/>
              <a:defRPr sz="1537">
                <a:latin typeface="+mn-lt"/>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Body copy</a:t>
            </a:r>
            <a:endParaRPr lang="en-US" dirty="0"/>
          </a:p>
        </p:txBody>
      </p:sp>
      <p:sp>
        <p:nvSpPr>
          <p:cNvPr id="10" name="Text Placeholder 4"/>
          <p:cNvSpPr>
            <a:spLocks noGrp="1"/>
          </p:cNvSpPr>
          <p:nvPr>
            <p:ph type="body" sz="quarter" idx="16" hasCustomPrompt="1"/>
          </p:nvPr>
        </p:nvSpPr>
        <p:spPr>
          <a:xfrm>
            <a:off x="3215994" y="2654131"/>
            <a:ext cx="2865437" cy="311288"/>
          </a:xfrm>
          <a:prstGeom prst="rect">
            <a:avLst/>
          </a:prstGeom>
        </p:spPr>
        <p:txBody>
          <a:bodyPr anchor="t"/>
          <a:lstStyle>
            <a:lvl1pPr marL="0" indent="0">
              <a:buNone/>
              <a:defRPr sz="1537">
                <a:latin typeface="+mn-lt"/>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Body copy</a:t>
            </a:r>
            <a:endParaRPr lang="en-US" dirty="0"/>
          </a:p>
        </p:txBody>
      </p:sp>
      <p:sp>
        <p:nvSpPr>
          <p:cNvPr id="11" name="Text Placeholder 4"/>
          <p:cNvSpPr>
            <a:spLocks noGrp="1"/>
          </p:cNvSpPr>
          <p:nvPr>
            <p:ph type="body" sz="quarter" idx="17" hasCustomPrompt="1"/>
          </p:nvPr>
        </p:nvSpPr>
        <p:spPr>
          <a:xfrm>
            <a:off x="6198623" y="2654130"/>
            <a:ext cx="2865437" cy="311288"/>
          </a:xfrm>
          <a:prstGeom prst="rect">
            <a:avLst/>
          </a:prstGeom>
        </p:spPr>
        <p:txBody>
          <a:bodyPr anchor="t"/>
          <a:lstStyle>
            <a:lvl1pPr marL="0" indent="0">
              <a:buNone/>
              <a:defRPr sz="1537">
                <a:latin typeface="+mn-lt"/>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Body copy</a:t>
            </a:r>
            <a:endParaRPr lang="en-US" dirty="0"/>
          </a:p>
        </p:txBody>
      </p:sp>
      <p:sp>
        <p:nvSpPr>
          <p:cNvPr id="12" name="Text Placeholder 4"/>
          <p:cNvSpPr>
            <a:spLocks noGrp="1"/>
          </p:cNvSpPr>
          <p:nvPr>
            <p:ph type="body" sz="quarter" idx="18" hasCustomPrompt="1"/>
          </p:nvPr>
        </p:nvSpPr>
        <p:spPr>
          <a:xfrm>
            <a:off x="9181251" y="2654130"/>
            <a:ext cx="2865437" cy="311288"/>
          </a:xfrm>
          <a:prstGeom prst="rect">
            <a:avLst/>
          </a:prstGeom>
        </p:spPr>
        <p:txBody>
          <a:bodyPr anchor="t"/>
          <a:lstStyle>
            <a:lvl1pPr marL="0" indent="0">
              <a:buNone/>
              <a:defRPr sz="1537">
                <a:latin typeface="+mn-lt"/>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Body copy</a:t>
            </a:r>
            <a:endParaRPr lang="en-US" dirty="0"/>
          </a:p>
        </p:txBody>
      </p:sp>
      <p:sp>
        <p:nvSpPr>
          <p:cNvPr id="14" name="Content Placeholder 13"/>
          <p:cNvSpPr>
            <a:spLocks noGrp="1"/>
          </p:cNvSpPr>
          <p:nvPr>
            <p:ph sz="quarter" idx="19" hasCustomPrompt="1"/>
          </p:nvPr>
        </p:nvSpPr>
        <p:spPr>
          <a:xfrm>
            <a:off x="1" y="5035550"/>
            <a:ext cx="12436475" cy="717205"/>
          </a:xfrm>
          <a:prstGeom prst="rect">
            <a:avLst/>
          </a:prstGeom>
        </p:spPr>
        <p:txBody>
          <a:bodyPr tIns="274320" rIns="457200"/>
          <a:lstStyle>
            <a:lvl1pPr marL="0" indent="0" algn="r">
              <a:buNone/>
              <a:defRPr>
                <a:solidFill>
                  <a:schemeClr val="tx2"/>
                </a:solidFill>
              </a:defRPr>
            </a:lvl1pPr>
          </a:lstStyle>
          <a:p>
            <a:pPr lvl="0"/>
            <a:r>
              <a:rPr lang="en-US" dirty="0" smtClean="0"/>
              <a:t>Image</a:t>
            </a:r>
            <a:endParaRPr lang="en-US" dirty="0"/>
          </a:p>
        </p:txBody>
      </p:sp>
    </p:spTree>
    <p:extLst>
      <p:ext uri="{BB962C8B-B14F-4D97-AF65-F5344CB8AC3E}">
        <p14:creationId xmlns:p14="http://schemas.microsoft.com/office/powerpoint/2010/main" val="4094215798"/>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2" name="Title 1"/>
          <p:cNvSpPr>
            <a:spLocks noGrp="1"/>
          </p:cNvSpPr>
          <p:nvPr>
            <p:ph type="title"/>
          </p:nvPr>
        </p:nvSpPr>
        <p:spPr>
          <a:xfrm>
            <a:off x="232665" y="232389"/>
            <a:ext cx="11814023" cy="841851"/>
          </a:xfrm>
        </p:spPr>
        <p:txBody>
          <a:bodyPr/>
          <a:lstStyle/>
          <a:p>
            <a:r>
              <a:rPr lang="en-US" smtClean="0"/>
              <a:t>Click to edit Master title style</a:t>
            </a:r>
            <a:endParaRPr lang="en-US"/>
          </a:p>
        </p:txBody>
      </p:sp>
      <p:sp>
        <p:nvSpPr>
          <p:cNvPr id="5" name="Text Placeholder 4"/>
          <p:cNvSpPr>
            <a:spLocks noGrp="1"/>
          </p:cNvSpPr>
          <p:nvPr>
            <p:ph type="body" sz="quarter" idx="11" hasCustomPrompt="1"/>
          </p:nvPr>
        </p:nvSpPr>
        <p:spPr>
          <a:xfrm>
            <a:off x="233365" y="1567788"/>
            <a:ext cx="571854" cy="1194208"/>
          </a:xfrm>
          <a:prstGeom prst="rect">
            <a:avLst/>
          </a:prstGeom>
        </p:spPr>
        <p:txBody>
          <a:bodyPr lIns="0" tIns="0" rIns="0" bIns="0" anchor="t"/>
          <a:lstStyle>
            <a:lvl1pPr marL="0" indent="0">
              <a:buNone/>
              <a:defRPr sz="8454"/>
            </a:lvl1pPr>
          </a:lstStyle>
          <a:p>
            <a:pPr lvl="0"/>
            <a:r>
              <a:rPr lang="en-US" dirty="0" smtClean="0"/>
              <a:t>1</a:t>
            </a:r>
            <a:endParaRPr lang="en-US" dirty="0"/>
          </a:p>
        </p:txBody>
      </p:sp>
      <p:sp>
        <p:nvSpPr>
          <p:cNvPr id="8" name="Text Placeholder 7"/>
          <p:cNvSpPr>
            <a:spLocks noGrp="1"/>
          </p:cNvSpPr>
          <p:nvPr>
            <p:ph type="body" sz="quarter" idx="12" hasCustomPrompt="1"/>
          </p:nvPr>
        </p:nvSpPr>
        <p:spPr>
          <a:xfrm>
            <a:off x="914401" y="1568454"/>
            <a:ext cx="2989263" cy="1079216"/>
          </a:xfrm>
          <a:prstGeom prst="rect">
            <a:avLst/>
          </a:prstGeom>
        </p:spPr>
        <p:txBody>
          <a:bodyPr tIns="91440">
            <a:noAutofit/>
          </a:bodyPr>
          <a:lstStyle>
            <a:lvl1pPr marL="0" indent="0">
              <a:buNone/>
              <a:defRPr sz="1922" baseline="0"/>
            </a:lvl1pPr>
          </a:lstStyle>
          <a:p>
            <a:pPr lvl="0"/>
            <a:r>
              <a:rPr lang="en-US" dirty="0" smtClean="0"/>
              <a:t>Takes up a proportional area of the slide based on number of similar items </a:t>
            </a:r>
            <a:endParaRPr lang="en-US" dirty="0"/>
          </a:p>
        </p:txBody>
      </p:sp>
      <p:sp>
        <p:nvSpPr>
          <p:cNvPr id="9" name="Text Placeholder 5"/>
          <p:cNvSpPr>
            <a:spLocks noGrp="1"/>
          </p:cNvSpPr>
          <p:nvPr>
            <p:ph type="body" sz="quarter" idx="13" hasCustomPrompt="1"/>
          </p:nvPr>
        </p:nvSpPr>
        <p:spPr>
          <a:xfrm>
            <a:off x="232662" y="3050711"/>
            <a:ext cx="2340864" cy="854080"/>
          </a:xfrm>
          <a:prstGeom prst="rect">
            <a:avLst/>
          </a:prstGeom>
          <a:solidFill>
            <a:schemeClr val="bg1"/>
          </a:solidFill>
        </p:spPr>
        <p:txBody>
          <a:bodyPr lIns="182880" anchor="ctr"/>
          <a:lstStyle>
            <a:lvl1pPr marL="0" indent="0">
              <a:buNone/>
              <a:defRPr sz="2690" baseline="0">
                <a:solidFill>
                  <a:schemeClr val="tx1"/>
                </a:solidFill>
              </a:defRPr>
            </a:lvl1pPr>
            <a:lvl2pPr marL="329330" indent="0">
              <a:buNone/>
              <a:defRPr sz="1536"/>
            </a:lvl2pPr>
            <a:lvl3pPr marL="548884" indent="0">
              <a:buNone/>
              <a:defRPr sz="1536"/>
            </a:lvl3pPr>
            <a:lvl4pPr marL="768438" indent="0">
              <a:buNone/>
              <a:defRPr sz="1344"/>
            </a:lvl4pPr>
            <a:lvl5pPr marL="987990" indent="0">
              <a:buNone/>
              <a:defRPr sz="1344"/>
            </a:lvl5pPr>
          </a:lstStyle>
          <a:p>
            <a:pPr lvl="0"/>
            <a:r>
              <a:rPr lang="en-US" dirty="0" smtClean="0"/>
              <a:t>Fill with primary color</a:t>
            </a:r>
            <a:endParaRPr lang="en-US" dirty="0"/>
          </a:p>
        </p:txBody>
      </p:sp>
      <p:sp>
        <p:nvSpPr>
          <p:cNvPr id="10" name="Text Placeholder 5"/>
          <p:cNvSpPr>
            <a:spLocks noGrp="1"/>
          </p:cNvSpPr>
          <p:nvPr>
            <p:ph type="body" sz="quarter" idx="14" hasCustomPrompt="1"/>
          </p:nvPr>
        </p:nvSpPr>
        <p:spPr>
          <a:xfrm>
            <a:off x="232661" y="4326709"/>
            <a:ext cx="2340864" cy="854080"/>
          </a:xfrm>
          <a:prstGeom prst="rect">
            <a:avLst/>
          </a:prstGeom>
          <a:solidFill>
            <a:schemeClr val="bg1"/>
          </a:solidFill>
        </p:spPr>
        <p:txBody>
          <a:bodyPr lIns="182880" anchor="ctr"/>
          <a:lstStyle>
            <a:lvl1pPr marL="329330" indent="-329330">
              <a:buNone/>
              <a:defRPr lang="en-US" sz="2690" dirty="0" smtClean="0">
                <a:solidFill>
                  <a:schemeClr val="tx1"/>
                </a:solidFill>
              </a:defRPr>
            </a:lvl1pPr>
          </a:lstStyle>
          <a:p>
            <a:pPr marL="0" lvl="0" indent="0"/>
            <a:r>
              <a:rPr lang="en-US" dirty="0" smtClean="0"/>
              <a:t>Fill with primary color</a:t>
            </a:r>
          </a:p>
        </p:txBody>
      </p:sp>
      <p:sp>
        <p:nvSpPr>
          <p:cNvPr id="11" name="Text Placeholder 5"/>
          <p:cNvSpPr>
            <a:spLocks noGrp="1"/>
          </p:cNvSpPr>
          <p:nvPr>
            <p:ph type="body" sz="quarter" idx="15" hasCustomPrompt="1"/>
          </p:nvPr>
        </p:nvSpPr>
        <p:spPr>
          <a:xfrm>
            <a:off x="232661" y="5602398"/>
            <a:ext cx="2340864" cy="854080"/>
          </a:xfrm>
          <a:prstGeom prst="rect">
            <a:avLst/>
          </a:prstGeom>
          <a:solidFill>
            <a:schemeClr val="bg1"/>
          </a:solidFill>
        </p:spPr>
        <p:txBody>
          <a:bodyPr lIns="182880" anchor="ctr"/>
          <a:lstStyle>
            <a:lvl1pPr marL="329330" indent="-329330">
              <a:buNone/>
              <a:defRPr lang="en-US" sz="2690" dirty="0" smtClean="0">
                <a:solidFill>
                  <a:schemeClr val="tx1"/>
                </a:solidFill>
              </a:defRPr>
            </a:lvl1pPr>
          </a:lstStyle>
          <a:p>
            <a:pPr marL="0" lvl="0" indent="0"/>
            <a:r>
              <a:rPr lang="en-US" dirty="0" smtClean="0"/>
              <a:t>Fill with primary color</a:t>
            </a:r>
          </a:p>
        </p:txBody>
      </p:sp>
      <p:sp>
        <p:nvSpPr>
          <p:cNvPr id="12" name="Text Placeholder 5"/>
          <p:cNvSpPr>
            <a:spLocks noGrp="1"/>
          </p:cNvSpPr>
          <p:nvPr>
            <p:ph type="body" sz="quarter" idx="16"/>
          </p:nvPr>
        </p:nvSpPr>
        <p:spPr>
          <a:xfrm>
            <a:off x="2672611" y="3322204"/>
            <a:ext cx="9395343" cy="311092"/>
          </a:xfrm>
          <a:prstGeom prst="rect">
            <a:avLst/>
          </a:prstGeom>
          <a:solidFill>
            <a:schemeClr val="tx1">
              <a:lumMod val="95000"/>
            </a:schemeClr>
          </a:solidFill>
        </p:spPr>
        <p:txBody>
          <a:bodyPr anchor="ctr"/>
          <a:lstStyle>
            <a:lvl1pPr marL="0" indent="0">
              <a:buNone/>
              <a:defRPr sz="1536" baseline="0">
                <a:latin typeface="+mn-lt"/>
              </a:defRPr>
            </a:lvl1pPr>
            <a:lvl2pPr marL="329330" indent="0">
              <a:buNone/>
              <a:defRPr sz="1536"/>
            </a:lvl2pPr>
            <a:lvl3pPr marL="548884" indent="0">
              <a:buNone/>
              <a:defRPr sz="1536"/>
            </a:lvl3pPr>
            <a:lvl4pPr marL="768438" indent="0">
              <a:buNone/>
              <a:defRPr sz="1344"/>
            </a:lvl4pPr>
            <a:lvl5pPr marL="987990" indent="0">
              <a:buNone/>
              <a:defRPr sz="1344"/>
            </a:lvl5pPr>
          </a:lstStyle>
          <a:p>
            <a:pPr lvl="0"/>
            <a:endParaRPr lang="en-US" dirty="0"/>
          </a:p>
        </p:txBody>
      </p:sp>
      <p:sp>
        <p:nvSpPr>
          <p:cNvPr id="13" name="Text Placeholder 5"/>
          <p:cNvSpPr>
            <a:spLocks noGrp="1"/>
          </p:cNvSpPr>
          <p:nvPr>
            <p:ph type="body" sz="quarter" idx="17"/>
          </p:nvPr>
        </p:nvSpPr>
        <p:spPr>
          <a:xfrm>
            <a:off x="2672610" y="4598202"/>
            <a:ext cx="9395343" cy="311092"/>
          </a:xfrm>
          <a:prstGeom prst="rect">
            <a:avLst/>
          </a:prstGeom>
          <a:solidFill>
            <a:schemeClr val="tx1">
              <a:lumMod val="95000"/>
            </a:schemeClr>
          </a:solidFill>
        </p:spPr>
        <p:txBody>
          <a:bodyPr anchor="ctr"/>
          <a:lstStyle>
            <a:lvl1pPr marL="0" indent="0">
              <a:buNone/>
              <a:defRPr sz="1536" baseline="0">
                <a:latin typeface="+mn-lt"/>
              </a:defRPr>
            </a:lvl1pPr>
            <a:lvl2pPr marL="329330" indent="0">
              <a:buNone/>
              <a:defRPr sz="1536"/>
            </a:lvl2pPr>
            <a:lvl3pPr marL="548884" indent="0">
              <a:buNone/>
              <a:defRPr sz="1536"/>
            </a:lvl3pPr>
            <a:lvl4pPr marL="768438" indent="0">
              <a:buNone/>
              <a:defRPr sz="1344"/>
            </a:lvl4pPr>
            <a:lvl5pPr marL="987990" indent="0">
              <a:buNone/>
              <a:defRPr sz="1344"/>
            </a:lvl5pPr>
          </a:lstStyle>
          <a:p>
            <a:pPr lvl="0"/>
            <a:endParaRPr lang="en-US" dirty="0"/>
          </a:p>
        </p:txBody>
      </p:sp>
      <p:sp>
        <p:nvSpPr>
          <p:cNvPr id="14" name="Text Placeholder 5"/>
          <p:cNvSpPr>
            <a:spLocks noGrp="1"/>
          </p:cNvSpPr>
          <p:nvPr>
            <p:ph type="body" sz="quarter" idx="18"/>
          </p:nvPr>
        </p:nvSpPr>
        <p:spPr>
          <a:xfrm>
            <a:off x="2672610" y="5873891"/>
            <a:ext cx="9395343" cy="311092"/>
          </a:xfrm>
          <a:prstGeom prst="rect">
            <a:avLst/>
          </a:prstGeom>
          <a:solidFill>
            <a:schemeClr val="tx1">
              <a:lumMod val="95000"/>
            </a:schemeClr>
          </a:solidFill>
        </p:spPr>
        <p:txBody>
          <a:bodyPr anchor="ctr"/>
          <a:lstStyle>
            <a:lvl1pPr marL="0" indent="0">
              <a:buNone/>
              <a:defRPr sz="1536" baseline="0">
                <a:latin typeface="+mn-lt"/>
              </a:defRPr>
            </a:lvl1pPr>
            <a:lvl2pPr marL="329330" indent="0">
              <a:buNone/>
              <a:defRPr sz="1536"/>
            </a:lvl2pPr>
            <a:lvl3pPr marL="548884" indent="0">
              <a:buNone/>
              <a:defRPr sz="1536"/>
            </a:lvl3pPr>
            <a:lvl4pPr marL="768438" indent="0">
              <a:buNone/>
              <a:defRPr sz="1344"/>
            </a:lvl4pPr>
            <a:lvl5pPr marL="987990" indent="0">
              <a:buNone/>
              <a:defRPr sz="1344"/>
            </a:lvl5pPr>
          </a:lstStyle>
          <a:p>
            <a:pPr lvl="0"/>
            <a:endParaRPr lang="en-US" dirty="0"/>
          </a:p>
        </p:txBody>
      </p:sp>
    </p:spTree>
    <p:extLst>
      <p:ext uri="{BB962C8B-B14F-4D97-AF65-F5344CB8AC3E}">
        <p14:creationId xmlns:p14="http://schemas.microsoft.com/office/powerpoint/2010/main" val="1589555458"/>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29439"/>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1" y="0"/>
            <a:ext cx="12436475" cy="6188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310" y="6433575"/>
            <a:ext cx="1541255" cy="3272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2666" y="2485523"/>
            <a:ext cx="9751144" cy="1217256"/>
          </a:xfrm>
          <a:prstGeom prst="rect">
            <a:avLst/>
          </a:prstGeom>
        </p:spPr>
      </p:pic>
    </p:spTree>
    <p:extLst>
      <p:ext uri="{BB962C8B-B14F-4D97-AF65-F5344CB8AC3E}">
        <p14:creationId xmlns:p14="http://schemas.microsoft.com/office/powerpoint/2010/main" val="626014205"/>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0856"/>
          <a:stretch/>
        </p:blipFill>
        <p:spPr>
          <a:xfrm>
            <a:off x="6224049" y="-7122"/>
            <a:ext cx="6212427" cy="700164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8" y="6298833"/>
            <a:ext cx="1515891" cy="32368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861" y="3063289"/>
            <a:ext cx="5298982" cy="661483"/>
          </a:xfrm>
          <a:prstGeom prst="rect">
            <a:avLst/>
          </a:prstGeom>
        </p:spPr>
      </p:pic>
    </p:spTree>
    <p:extLst>
      <p:ext uri="{BB962C8B-B14F-4D97-AF65-F5344CB8AC3E}">
        <p14:creationId xmlns:p14="http://schemas.microsoft.com/office/powerpoint/2010/main" val="254039071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440" t="15023" r="8188" b="12829"/>
          <a:stretch/>
        </p:blipFill>
        <p:spPr>
          <a:xfrm>
            <a:off x="1" y="-15543"/>
            <a:ext cx="12436475" cy="7010068"/>
          </a:xfrm>
          <a:prstGeom prst="rect">
            <a:avLst/>
          </a:prstGeom>
        </p:spPr>
      </p:pic>
      <p:sp>
        <p:nvSpPr>
          <p:cNvPr id="4" name="Rectangle 3"/>
          <p:cNvSpPr/>
          <p:nvPr userDrawn="1"/>
        </p:nvSpPr>
        <p:spPr>
          <a:xfrm>
            <a:off x="0" y="1"/>
            <a:ext cx="7003290" cy="7002297"/>
          </a:xfrm>
          <a:prstGeom prst="rect">
            <a:avLst/>
          </a:prstGeom>
          <a:solidFill>
            <a:srgbClr val="E438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dirty="0">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8" y="6298833"/>
            <a:ext cx="1515891" cy="32368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965" y="3090045"/>
            <a:ext cx="5601359" cy="699229"/>
          </a:xfrm>
          <a:prstGeom prst="rect">
            <a:avLst/>
          </a:prstGeom>
        </p:spPr>
      </p:pic>
    </p:spTree>
    <p:extLst>
      <p:ext uri="{BB962C8B-B14F-4D97-AF65-F5344CB8AC3E}">
        <p14:creationId xmlns:p14="http://schemas.microsoft.com/office/powerpoint/2010/main" val="281047761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9"/>
            <a:ext cx="10726460" cy="2050837"/>
          </a:xfrm>
          <a:prstGeom prst="rect">
            <a:avLst/>
          </a:prstGeom>
        </p:spPr>
        <p:txBody>
          <a:bodyPr>
            <a:spAutoFit/>
          </a:bodyPr>
          <a:lstStyle>
            <a:lvl1pPr marL="0" indent="0">
              <a:spcBef>
                <a:spcPts val="2352"/>
              </a:spcBef>
              <a:buNone/>
              <a:defRPr sz="3920">
                <a:solidFill>
                  <a:schemeClr val="tx1"/>
                </a:solidFill>
                <a:latin typeface="+mj-lt"/>
              </a:defRPr>
            </a:lvl1pPr>
            <a:lvl2pPr marL="0" indent="0">
              <a:buNone/>
              <a:defRPr sz="1960">
                <a:gradFill>
                  <a:gsLst>
                    <a:gs pos="100000">
                      <a:schemeClr val="bg2"/>
                    </a:gs>
                    <a:gs pos="6000">
                      <a:schemeClr val="bg2"/>
                    </a:gs>
                  </a:gsLst>
                  <a:lin ang="5400000" scaled="0"/>
                </a:gradFill>
              </a:defRPr>
            </a:lvl2pPr>
            <a:lvl3pPr marL="227163" indent="0">
              <a:buNone/>
              <a:defRPr sz="1960">
                <a:gradFill>
                  <a:gsLst>
                    <a:gs pos="100000">
                      <a:schemeClr val="bg2"/>
                    </a:gs>
                    <a:gs pos="6000">
                      <a:schemeClr val="bg2"/>
                    </a:gs>
                  </a:gsLst>
                  <a:lin ang="5400000" scaled="0"/>
                </a:gradFill>
              </a:defRPr>
            </a:lvl3pPr>
            <a:lvl4pPr marL="448102" indent="0">
              <a:buNone/>
              <a:defRPr sz="1960">
                <a:gradFill>
                  <a:gsLst>
                    <a:gs pos="100000">
                      <a:schemeClr val="bg2"/>
                    </a:gs>
                    <a:gs pos="6000">
                      <a:schemeClr val="bg2"/>
                    </a:gs>
                  </a:gsLst>
                  <a:lin ang="5400000" scaled="0"/>
                </a:gradFill>
              </a:defRPr>
            </a:lvl4pPr>
            <a:lvl5pPr marL="679933" indent="0">
              <a:buNone/>
              <a:defRPr sz="196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5"/>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206186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9" y="1737959"/>
            <a:ext cx="10726460" cy="2015262"/>
          </a:xfrm>
          <a:prstGeom prst="rect">
            <a:avLst/>
          </a:prstGeom>
        </p:spPr>
        <p:txBody>
          <a:bodyPr/>
          <a:lstStyle>
            <a:lvl1pPr marL="0" indent="0">
              <a:spcBef>
                <a:spcPts val="2352"/>
              </a:spcBef>
              <a:buNone/>
              <a:defRPr sz="3920">
                <a:gradFill>
                  <a:gsLst>
                    <a:gs pos="100000">
                      <a:schemeClr val="bg2"/>
                    </a:gs>
                    <a:gs pos="0">
                      <a:schemeClr val="bg2"/>
                    </a:gs>
                  </a:gsLst>
                  <a:lin ang="5400000" scaled="0"/>
                </a:gradFill>
                <a:latin typeface="+mj-lt"/>
              </a:defRPr>
            </a:lvl1pPr>
            <a:lvl2pPr marL="0" indent="0">
              <a:buNone/>
              <a:defRPr sz="1960">
                <a:gradFill>
                  <a:gsLst>
                    <a:gs pos="100000">
                      <a:schemeClr val="bg2"/>
                    </a:gs>
                    <a:gs pos="0">
                      <a:schemeClr val="bg2"/>
                    </a:gs>
                  </a:gsLst>
                  <a:lin ang="5400000" scaled="0"/>
                </a:gradFill>
              </a:defRPr>
            </a:lvl2pPr>
            <a:lvl3pPr marL="227163" indent="0">
              <a:buNone/>
              <a:defRPr sz="1960">
                <a:gradFill>
                  <a:gsLst>
                    <a:gs pos="100000">
                      <a:schemeClr val="bg2"/>
                    </a:gs>
                    <a:gs pos="0">
                      <a:schemeClr val="bg2"/>
                    </a:gs>
                  </a:gsLst>
                  <a:lin ang="5400000" scaled="0"/>
                </a:gradFill>
              </a:defRPr>
            </a:lvl3pPr>
            <a:lvl4pPr marL="448102" indent="0">
              <a:buNone/>
              <a:defRPr sz="1960">
                <a:gradFill>
                  <a:gsLst>
                    <a:gs pos="100000">
                      <a:schemeClr val="bg2"/>
                    </a:gs>
                    <a:gs pos="0">
                      <a:schemeClr val="bg2"/>
                    </a:gs>
                  </a:gsLst>
                  <a:lin ang="5400000" scaled="0"/>
                </a:gradFill>
              </a:defRPr>
            </a:lvl4pPr>
            <a:lvl5pPr marL="679933" indent="0">
              <a:buNone/>
              <a:defRPr sz="196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523937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2" y="233153"/>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2" y="1476621"/>
            <a:ext cx="11375536" cy="2163842"/>
          </a:xfrm>
          <a:prstGeom prst="rect">
            <a:avLst/>
          </a:prstGeom>
        </p:spPr>
        <p:txBody>
          <a:bodyPr anchor="t" anchorCtr="0">
            <a:spAutoFit/>
          </a:bodyPr>
          <a:lstStyle>
            <a:lvl1pPr marL="278508" indent="-278508">
              <a:buFont typeface="Wingdings" pitchFamily="2" charset="2"/>
              <a:buChar char=""/>
              <a:defRPr sz="3920"/>
            </a:lvl1pPr>
            <a:lvl2pPr marL="507226" indent="-228719">
              <a:buFont typeface="Wingdings" pitchFamily="2" charset="2"/>
              <a:buChar char=""/>
              <a:defRPr>
                <a:latin typeface="+mn-lt"/>
              </a:defRPr>
            </a:lvl2pPr>
            <a:lvl3pPr marL="726610" indent="-219384">
              <a:buFont typeface="Wingdings" pitchFamily="2" charset="2"/>
              <a:buChar char=""/>
              <a:tabLst/>
              <a:defRPr>
                <a:latin typeface="+mn-lt"/>
              </a:defRPr>
            </a:lvl3pPr>
            <a:lvl4pPr marL="896203" indent="-169595">
              <a:buFont typeface="Wingdings" pitchFamily="2" charset="2"/>
              <a:buChar char=""/>
              <a:defRPr>
                <a:latin typeface="+mn-lt"/>
              </a:defRPr>
            </a:lvl4pPr>
            <a:lvl5pPr marL="1065798" indent="-169595">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3495621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9" y="1476623"/>
            <a:ext cx="5180846" cy="2615864"/>
          </a:xfrm>
        </p:spPr>
        <p:txBody>
          <a:bodyPr/>
          <a:lstStyle>
            <a:lvl1pPr marL="0" indent="0">
              <a:spcBef>
                <a:spcPts val="1176"/>
              </a:spcBef>
              <a:buNone/>
              <a:defRPr sz="3920">
                <a:solidFill>
                  <a:schemeClr val="tx1"/>
                </a:solidFill>
                <a:latin typeface="+mj-lt"/>
              </a:defRPr>
            </a:lvl1pPr>
            <a:lvl2pPr marL="0" indent="0">
              <a:buNone/>
              <a:defRPr sz="1960"/>
            </a:lvl2pPr>
            <a:lvl3pPr marL="228719" indent="0">
              <a:buNone/>
              <a:defRPr sz="1960"/>
            </a:lvl3pPr>
            <a:lvl4pPr marL="448102" indent="0">
              <a:buNone/>
              <a:defRPr sz="1960"/>
            </a:lvl4pPr>
            <a:lvl5pPr marL="679933" indent="0">
              <a:buNone/>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175986" cy="2555306"/>
          </a:xfrm>
        </p:spPr>
        <p:txBody>
          <a:bodyPr/>
          <a:lstStyle>
            <a:lvl1pPr marL="0" indent="0">
              <a:spcBef>
                <a:spcPts val="1176"/>
              </a:spcBef>
              <a:buNone/>
              <a:defRPr lang="en-US" sz="3920" kern="1200" spc="-69" baseline="0" dirty="0" smtClean="0">
                <a:solidFill>
                  <a:schemeClr val="tx1"/>
                </a:solidFill>
                <a:latin typeface="+mj-lt"/>
                <a:ea typeface="+mn-ea"/>
                <a:cs typeface="+mn-cs"/>
              </a:defRPr>
            </a:lvl1pPr>
            <a:lvl2pPr marL="3112"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smtClean="0">
                <a:gradFill>
                  <a:gsLst>
                    <a:gs pos="1250">
                      <a:schemeClr val="bg2"/>
                    </a:gs>
                    <a:gs pos="100000">
                      <a:schemeClr val="bg2"/>
                    </a:gs>
                  </a:gsLst>
                  <a:lin ang="5400000" scaled="0"/>
                </a:gradFill>
                <a:latin typeface="+mn-lt"/>
                <a:ea typeface="+mn-ea"/>
                <a:cs typeface="+mn-cs"/>
              </a:defRPr>
            </a:lvl2pPr>
            <a:lvl3pPr marL="228719"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smtClean="0">
                <a:gradFill>
                  <a:gsLst>
                    <a:gs pos="1250">
                      <a:schemeClr val="bg2"/>
                    </a:gs>
                    <a:gs pos="100000">
                      <a:schemeClr val="bg2"/>
                    </a:gs>
                  </a:gsLst>
                  <a:lin ang="5400000" scaled="0"/>
                </a:gradFill>
                <a:latin typeface="+mn-lt"/>
                <a:ea typeface="+mn-ea"/>
                <a:cs typeface="+mn-cs"/>
              </a:defRPr>
            </a:lvl3pPr>
            <a:lvl4pPr marL="451214"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smtClean="0">
                <a:gradFill>
                  <a:gsLst>
                    <a:gs pos="1250">
                      <a:schemeClr val="bg2"/>
                    </a:gs>
                    <a:gs pos="100000">
                      <a:schemeClr val="bg2"/>
                    </a:gs>
                  </a:gsLst>
                  <a:lin ang="5400000" scaled="0"/>
                </a:gradFill>
                <a:latin typeface="+mn-lt"/>
                <a:ea typeface="+mn-ea"/>
                <a:cs typeface="+mn-cs"/>
              </a:defRPr>
            </a:lvl4pPr>
            <a:lvl5pPr marL="673709"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a:gradFill>
                  <a:gsLst>
                    <a:gs pos="1250">
                      <a:schemeClr val="bg2"/>
                    </a:gs>
                    <a:gs pos="100000">
                      <a:schemeClr val="bg2"/>
                    </a:gs>
                  </a:gsLst>
                  <a:lin ang="5400000" scaled="0"/>
                </a:gradFill>
                <a:latin typeface="+mn-lt"/>
                <a:ea typeface="+mn-ea"/>
                <a:cs typeface="+mn-cs"/>
              </a:defRPr>
            </a:lvl5pPr>
          </a:lstStyle>
          <a:p>
            <a:pPr marL="0" marR="0" lvl="0"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673537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9" y="1476625"/>
            <a:ext cx="5180846" cy="2564805"/>
          </a:xfrm>
        </p:spPr>
        <p:txBody>
          <a:bodyPr/>
          <a:lstStyle>
            <a:lvl1pPr marL="0" indent="0">
              <a:spcBef>
                <a:spcPts val="1176"/>
              </a:spcBef>
              <a:buNone/>
              <a:defRPr sz="3920">
                <a:gradFill>
                  <a:gsLst>
                    <a:gs pos="1000">
                      <a:schemeClr val="bg2"/>
                    </a:gs>
                    <a:gs pos="98000">
                      <a:schemeClr val="bg2"/>
                    </a:gs>
                  </a:gsLst>
                  <a:lin ang="5400000" scaled="0"/>
                </a:gradFill>
                <a:latin typeface="+mj-lt"/>
              </a:defRPr>
            </a:lvl1pPr>
            <a:lvl2pPr marL="0" indent="0">
              <a:buNone/>
              <a:defRPr sz="1960">
                <a:gradFill>
                  <a:gsLst>
                    <a:gs pos="1000">
                      <a:schemeClr val="bg2"/>
                    </a:gs>
                    <a:gs pos="98000">
                      <a:schemeClr val="bg2"/>
                    </a:gs>
                  </a:gsLst>
                  <a:lin ang="5400000" scaled="0"/>
                </a:gradFill>
              </a:defRPr>
            </a:lvl2pPr>
            <a:lvl3pPr marL="228719" indent="0">
              <a:buNone/>
              <a:defRPr sz="1960">
                <a:gradFill>
                  <a:gsLst>
                    <a:gs pos="1000">
                      <a:schemeClr val="bg2"/>
                    </a:gs>
                    <a:gs pos="98000">
                      <a:schemeClr val="bg2"/>
                    </a:gs>
                  </a:gsLst>
                  <a:lin ang="5400000" scaled="0"/>
                </a:gradFill>
              </a:defRPr>
            </a:lvl3pPr>
            <a:lvl4pPr marL="448102" indent="0">
              <a:buNone/>
              <a:defRPr sz="1960">
                <a:gradFill>
                  <a:gsLst>
                    <a:gs pos="1000">
                      <a:schemeClr val="bg2"/>
                    </a:gs>
                    <a:gs pos="98000">
                      <a:schemeClr val="bg2"/>
                    </a:gs>
                  </a:gsLst>
                  <a:lin ang="5400000" scaled="0"/>
                </a:gradFill>
              </a:defRPr>
            </a:lvl4pPr>
            <a:lvl5pPr marL="679933" indent="0">
              <a:buNone/>
              <a:defRPr sz="196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327217" y="1476624"/>
            <a:ext cx="5254251" cy="2555306"/>
          </a:xfrm>
        </p:spPr>
        <p:txBody>
          <a:bodyPr/>
          <a:lstStyle>
            <a:lvl1pPr marL="0" indent="0">
              <a:spcBef>
                <a:spcPts val="1176"/>
              </a:spcBef>
              <a:buNone/>
              <a:defRPr lang="en-US" sz="3920" kern="1200" spc="-69" baseline="0" dirty="0" smtClean="0">
                <a:gradFill>
                  <a:gsLst>
                    <a:gs pos="1000">
                      <a:schemeClr val="bg2"/>
                    </a:gs>
                    <a:gs pos="98000">
                      <a:schemeClr val="bg2"/>
                    </a:gs>
                  </a:gsLst>
                  <a:lin ang="5400000" scaled="0"/>
                </a:gradFill>
                <a:latin typeface="+mj-lt"/>
                <a:ea typeface="+mn-ea"/>
                <a:cs typeface="+mn-cs"/>
              </a:defRPr>
            </a:lvl1pPr>
            <a:lvl2pPr marL="3112"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smtClean="0">
                <a:gradFill>
                  <a:gsLst>
                    <a:gs pos="1000">
                      <a:schemeClr val="bg2"/>
                    </a:gs>
                    <a:gs pos="98000">
                      <a:schemeClr val="bg2"/>
                    </a:gs>
                  </a:gsLst>
                  <a:lin ang="5400000" scaled="0"/>
                </a:gradFill>
                <a:latin typeface="+mn-lt"/>
                <a:ea typeface="+mn-ea"/>
                <a:cs typeface="+mn-cs"/>
              </a:defRPr>
            </a:lvl2pPr>
            <a:lvl3pPr marL="228719"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smtClean="0">
                <a:gradFill>
                  <a:gsLst>
                    <a:gs pos="1000">
                      <a:schemeClr val="bg2"/>
                    </a:gs>
                    <a:gs pos="98000">
                      <a:schemeClr val="bg2"/>
                    </a:gs>
                  </a:gsLst>
                  <a:lin ang="5400000" scaled="0"/>
                </a:gradFill>
                <a:latin typeface="+mn-lt"/>
                <a:ea typeface="+mn-ea"/>
                <a:cs typeface="+mn-cs"/>
              </a:defRPr>
            </a:lvl3pPr>
            <a:lvl4pPr marL="451214"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smtClean="0">
                <a:gradFill>
                  <a:gsLst>
                    <a:gs pos="1000">
                      <a:schemeClr val="bg2"/>
                    </a:gs>
                    <a:gs pos="98000">
                      <a:schemeClr val="bg2"/>
                    </a:gs>
                  </a:gsLst>
                  <a:lin ang="5400000" scaled="0"/>
                </a:gradFill>
                <a:latin typeface="+mn-lt"/>
                <a:ea typeface="+mn-ea"/>
                <a:cs typeface="+mn-cs"/>
              </a:defRPr>
            </a:lvl4pPr>
            <a:lvl5pPr marL="673709"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a:gradFill>
                  <a:gsLst>
                    <a:gs pos="1000">
                      <a:schemeClr val="bg2"/>
                    </a:gs>
                    <a:gs pos="98000">
                      <a:schemeClr val="bg2"/>
                    </a:gs>
                  </a:gsLst>
                  <a:lin ang="5400000" scaled="0"/>
                </a:gradFill>
                <a:latin typeface="+mn-lt"/>
                <a:ea typeface="+mn-ea"/>
                <a:cs typeface="+mn-cs"/>
              </a:defRPr>
            </a:lvl5pPr>
          </a:lstStyle>
          <a:p>
            <a:pPr marL="0" marR="0" lvl="0"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40450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white">
          <a:xfrm>
            <a:off x="-23637" y="0"/>
            <a:ext cx="6106504"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10" tIns="44810" rIns="44810" bIns="44810" numCol="1" spcCol="0" rtlCol="0" fromWordArt="0" anchor="ctr" anchorCtr="0" forceAA="0" compatLnSpc="1">
            <a:prstTxWarp prst="textNoShape">
              <a:avLst/>
            </a:prstTxWarp>
            <a:noAutofit/>
          </a:bodyPr>
          <a:lstStyle/>
          <a:p>
            <a:pPr algn="ctr" defTabSz="895908" fontAlgn="base">
              <a:spcBef>
                <a:spcPct val="0"/>
              </a:spcBef>
              <a:spcAft>
                <a:spcPct val="0"/>
              </a:spcAft>
            </a:pPr>
            <a:endParaRPr lang="en-US" sz="2156"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a:xfrm>
            <a:off x="421497" y="1146731"/>
            <a:ext cx="5192228" cy="786328"/>
          </a:xfrm>
        </p:spPr>
        <p:txBody>
          <a:bodyPr>
            <a:spAutoFit/>
          </a:bodyPr>
          <a:lstStyle>
            <a:lvl1pPr>
              <a:defRPr sz="4802" baseline="0">
                <a:solidFill>
                  <a:schemeClr val="bg1"/>
                </a:solidFill>
              </a:defRPr>
            </a:lvl1pPr>
          </a:lstStyle>
          <a:p>
            <a:r>
              <a:rPr lang="en-US" dirty="0" smtClean="0"/>
              <a:t>Title of Slide here…</a:t>
            </a:r>
            <a:endParaRPr lang="en-US" dirty="0"/>
          </a:p>
        </p:txBody>
      </p:sp>
      <p:sp>
        <p:nvSpPr>
          <p:cNvPr id="9" name="Text Placeholder 2"/>
          <p:cNvSpPr>
            <a:spLocks noGrp="1"/>
          </p:cNvSpPr>
          <p:nvPr>
            <p:ph type="body" idx="1" hasCustomPrompt="1"/>
          </p:nvPr>
        </p:nvSpPr>
        <p:spPr>
          <a:xfrm>
            <a:off x="421497" y="2098525"/>
            <a:ext cx="5192228" cy="546192"/>
          </a:xfrm>
        </p:spPr>
        <p:txBody>
          <a:bodyPr>
            <a:spAutoFit/>
          </a:bodyPr>
          <a:lstStyle>
            <a:lvl1pPr marL="0" indent="0">
              <a:buNone/>
              <a:defRPr sz="3136">
                <a:solidFill>
                  <a:schemeClr val="bg1"/>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Click to edit text…</a:t>
            </a:r>
          </a:p>
        </p:txBody>
      </p:sp>
      <p:sp>
        <p:nvSpPr>
          <p:cNvPr id="11" name="Text Placeholder 2"/>
          <p:cNvSpPr>
            <a:spLocks noGrp="1"/>
          </p:cNvSpPr>
          <p:nvPr>
            <p:ph type="body" idx="10" hasCustomPrompt="1"/>
          </p:nvPr>
        </p:nvSpPr>
        <p:spPr>
          <a:xfrm>
            <a:off x="6616504" y="1707337"/>
            <a:ext cx="5213617" cy="376684"/>
          </a:xfrm>
        </p:spPr>
        <p:txBody>
          <a:bodyPr>
            <a:spAutoFit/>
          </a:bodyPr>
          <a:lstStyle>
            <a:lvl1pPr marL="0" indent="0">
              <a:buNone/>
              <a:defRPr sz="1960" baseline="0">
                <a:solidFill>
                  <a:srgbClr val="5D5D5D"/>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Click to edit text…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410867082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6389240"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sp>
        <p:nvSpPr>
          <p:cNvPr id="8" name="Rectangle 7"/>
          <p:cNvSpPr/>
          <p:nvPr userDrawn="1"/>
        </p:nvSpPr>
        <p:spPr>
          <a:xfrm>
            <a:off x="590733"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sp>
        <p:nvSpPr>
          <p:cNvPr id="9" name="Rectangle 8"/>
          <p:cNvSpPr/>
          <p:nvPr userDrawn="1"/>
        </p:nvSpPr>
        <p:spPr>
          <a:xfrm>
            <a:off x="1" y="1"/>
            <a:ext cx="12436475" cy="176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sp>
        <p:nvSpPr>
          <p:cNvPr id="10" name="Title Placeholder 1"/>
          <p:cNvSpPr>
            <a:spLocks noGrp="1"/>
          </p:cNvSpPr>
          <p:nvPr>
            <p:ph type="title" hasCustomPrompt="1"/>
          </p:nvPr>
        </p:nvSpPr>
        <p:spPr>
          <a:xfrm>
            <a:off x="709310" y="443458"/>
            <a:ext cx="10726460" cy="941711"/>
          </a:xfrm>
          <a:prstGeom prst="rect">
            <a:avLst/>
          </a:prstGeom>
        </p:spPr>
        <p:txBody>
          <a:bodyPr vert="horz" lIns="91440" tIns="45720" rIns="91440" bIns="45720" rtlCol="0" anchor="t" anchorCtr="0">
            <a:spAutoFit/>
          </a:bodyPr>
          <a:lstStyle>
            <a:lvl1pPr>
              <a:defRPr sz="5881">
                <a:solidFill>
                  <a:schemeClr val="bg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823918" y="2622947"/>
            <a:ext cx="4819134" cy="433187"/>
          </a:xfrm>
        </p:spPr>
        <p:txBody>
          <a:bodyPr>
            <a:spAutoFit/>
          </a:bodyPr>
          <a:lstStyle>
            <a:lvl1pPr marL="0" indent="0">
              <a:buNone/>
              <a:defRPr sz="2352" baseline="0">
                <a:solidFill>
                  <a:schemeClr val="tx1"/>
                </a:solidFill>
                <a:latin typeface="Segoe UI Light" panose="020B0502040204020203" pitchFamily="34" charset="0"/>
                <a:cs typeface="Segoe UI Light" panose="020B0502040204020203" pitchFamily="34" charset="0"/>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Headline 1 here…</a:t>
            </a:r>
          </a:p>
        </p:txBody>
      </p:sp>
      <p:sp>
        <p:nvSpPr>
          <p:cNvPr id="12" name="Text Placeholder 2"/>
          <p:cNvSpPr>
            <a:spLocks noGrp="1"/>
          </p:cNvSpPr>
          <p:nvPr>
            <p:ph type="body" idx="10" hasCustomPrompt="1"/>
          </p:nvPr>
        </p:nvSpPr>
        <p:spPr>
          <a:xfrm>
            <a:off x="6599105" y="2622946"/>
            <a:ext cx="4819134" cy="433187"/>
          </a:xfrm>
        </p:spPr>
        <p:txBody>
          <a:bodyPr>
            <a:spAutoFit/>
          </a:bodyPr>
          <a:lstStyle>
            <a:lvl1pPr marL="0" indent="0">
              <a:buNone/>
              <a:defRPr sz="2352" baseline="0">
                <a:solidFill>
                  <a:schemeClr val="tx1"/>
                </a:solidFill>
                <a:latin typeface="Segoe UI Light" panose="020B0502040204020203" pitchFamily="34" charset="0"/>
                <a:cs typeface="Segoe UI Light" panose="020B0502040204020203" pitchFamily="34" charset="0"/>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Headline 2 here…</a:t>
            </a:r>
          </a:p>
        </p:txBody>
      </p:sp>
      <p:sp>
        <p:nvSpPr>
          <p:cNvPr id="13" name="Text Placeholder 2"/>
          <p:cNvSpPr>
            <a:spLocks noGrp="1"/>
          </p:cNvSpPr>
          <p:nvPr>
            <p:ph type="body" idx="11" hasCustomPrompt="1"/>
          </p:nvPr>
        </p:nvSpPr>
        <p:spPr>
          <a:xfrm>
            <a:off x="818075" y="3252601"/>
            <a:ext cx="4824978" cy="348433"/>
          </a:xfrm>
        </p:spPr>
        <p:txBody>
          <a:bodyPr>
            <a:spAutoFit/>
          </a:bodyPr>
          <a:lstStyle>
            <a:lvl1pPr marL="0" indent="0">
              <a:buNone/>
              <a:defRPr sz="1764" baseline="0">
                <a:solidFill>
                  <a:srgbClr val="5D5D5D"/>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Body copy here…</a:t>
            </a:r>
          </a:p>
        </p:txBody>
      </p:sp>
      <p:sp>
        <p:nvSpPr>
          <p:cNvPr id="14" name="Text Placeholder 2"/>
          <p:cNvSpPr>
            <a:spLocks noGrp="1"/>
          </p:cNvSpPr>
          <p:nvPr>
            <p:ph type="body" idx="12" hasCustomPrompt="1"/>
          </p:nvPr>
        </p:nvSpPr>
        <p:spPr>
          <a:xfrm>
            <a:off x="6606877" y="3252601"/>
            <a:ext cx="4824978" cy="348433"/>
          </a:xfrm>
        </p:spPr>
        <p:txBody>
          <a:bodyPr>
            <a:spAutoFit/>
          </a:bodyPr>
          <a:lstStyle>
            <a:lvl1pPr marL="0" indent="0">
              <a:buNone/>
              <a:defRPr sz="1764" baseline="0">
                <a:solidFill>
                  <a:srgbClr val="5D5D5D"/>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Body copy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333832796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6210465" y="0"/>
            <a:ext cx="6226010" cy="6994525"/>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sp>
        <p:nvSpPr>
          <p:cNvPr id="8" name="Rectangle 7"/>
          <p:cNvSpPr/>
          <p:nvPr userDrawn="1"/>
        </p:nvSpPr>
        <p:spPr>
          <a:xfrm>
            <a:off x="6653514" y="575843"/>
            <a:ext cx="738416" cy="737575"/>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sp>
        <p:nvSpPr>
          <p:cNvPr id="9" name="Title 1"/>
          <p:cNvSpPr>
            <a:spLocks noGrp="1"/>
          </p:cNvSpPr>
          <p:nvPr>
            <p:ph type="title" hasCustomPrompt="1"/>
          </p:nvPr>
        </p:nvSpPr>
        <p:spPr>
          <a:xfrm>
            <a:off x="566365" y="571156"/>
            <a:ext cx="5192228" cy="786328"/>
          </a:xfrm>
        </p:spPr>
        <p:txBody>
          <a:bodyPr>
            <a:spAutoFit/>
          </a:bodyPr>
          <a:lstStyle>
            <a:lvl1pPr>
              <a:defRPr sz="4802">
                <a:solidFill>
                  <a:schemeClr val="tx1"/>
                </a:solidFill>
              </a:defRPr>
            </a:lvl1pPr>
          </a:lstStyle>
          <a:p>
            <a:r>
              <a:rPr lang="en-US" dirty="0" smtClean="0"/>
              <a:t>Title of Slide here…</a:t>
            </a:r>
            <a:endParaRPr lang="en-US" dirty="0"/>
          </a:p>
        </p:txBody>
      </p:sp>
      <p:sp>
        <p:nvSpPr>
          <p:cNvPr id="10" name="Picture Placeholder 3"/>
          <p:cNvSpPr>
            <a:spLocks noGrp="1"/>
          </p:cNvSpPr>
          <p:nvPr>
            <p:ph type="pic" sz="quarter" idx="14" hasCustomPrompt="1"/>
          </p:nvPr>
        </p:nvSpPr>
        <p:spPr>
          <a:xfrm>
            <a:off x="1" y="4872638"/>
            <a:ext cx="6210465" cy="480131"/>
          </a:xfrm>
        </p:spPr>
        <p:txBody>
          <a:bodyPr lIns="182880" anchor="ctr"/>
          <a:lstStyle>
            <a:lvl1pPr marL="0" indent="0" algn="l">
              <a:buNone/>
              <a:defRPr/>
            </a:lvl1pPr>
          </a:lstStyle>
          <a:p>
            <a:r>
              <a:rPr lang="en-US" dirty="0" smtClean="0"/>
              <a:t>	Click to insert photo.</a:t>
            </a:r>
            <a:endParaRPr lang="en-US" dirty="0"/>
          </a:p>
        </p:txBody>
      </p:sp>
      <p:sp>
        <p:nvSpPr>
          <p:cNvPr id="11" name="Text Placeholder 2"/>
          <p:cNvSpPr>
            <a:spLocks noGrp="1"/>
          </p:cNvSpPr>
          <p:nvPr>
            <p:ph type="body" idx="1" hasCustomPrompt="1"/>
          </p:nvPr>
        </p:nvSpPr>
        <p:spPr>
          <a:xfrm>
            <a:off x="605180" y="1722234"/>
            <a:ext cx="5178636" cy="433187"/>
          </a:xfrm>
        </p:spPr>
        <p:txBody>
          <a:bodyPr>
            <a:spAutoFit/>
          </a:bodyPr>
          <a:lstStyle>
            <a:lvl1pPr marL="0" indent="0">
              <a:buNone/>
              <a:defRPr sz="2352">
                <a:solidFill>
                  <a:schemeClr val="tx1"/>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Subtitle copy here…</a:t>
            </a:r>
          </a:p>
        </p:txBody>
      </p:sp>
      <p:sp>
        <p:nvSpPr>
          <p:cNvPr id="12" name="Text Placeholder 2"/>
          <p:cNvSpPr>
            <a:spLocks noGrp="1"/>
          </p:cNvSpPr>
          <p:nvPr>
            <p:ph type="body" idx="15" hasCustomPrompt="1"/>
          </p:nvPr>
        </p:nvSpPr>
        <p:spPr>
          <a:xfrm>
            <a:off x="7575345" y="575843"/>
            <a:ext cx="4473651" cy="348433"/>
          </a:xfrm>
        </p:spPr>
        <p:txBody>
          <a:bodyPr>
            <a:spAutoFit/>
          </a:bodyPr>
          <a:lstStyle>
            <a:lvl1pPr marL="0" indent="0">
              <a:buNone/>
              <a:defRPr sz="1764">
                <a:solidFill>
                  <a:srgbClr val="EB3E1B"/>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r>
              <a:rPr lang="en-US" dirty="0" smtClean="0">
                <a:solidFill>
                  <a:schemeClr val="bg1"/>
                </a:solidFill>
              </a:rPr>
              <a:t>•   </a:t>
            </a:r>
            <a:r>
              <a:rPr lang="en-US" sz="1764" dirty="0" smtClean="0">
                <a:solidFill>
                  <a:schemeClr val="bg1"/>
                </a:solidFill>
              </a:rPr>
              <a:t>Subtitle copy here...</a:t>
            </a:r>
            <a:endParaRPr lang="en-US" sz="1764" dirty="0">
              <a:solidFill>
                <a:schemeClr val="bg1"/>
              </a:solidFill>
            </a:endParaRPr>
          </a:p>
        </p:txBody>
      </p:sp>
      <p:sp>
        <p:nvSpPr>
          <p:cNvPr id="13" name="Freeform 23"/>
          <p:cNvSpPr>
            <a:spLocks noEditPoints="1"/>
          </p:cNvSpPr>
          <p:nvPr userDrawn="1"/>
        </p:nvSpPr>
        <p:spPr bwMode="black">
          <a:xfrm>
            <a:off x="6801846" y="722893"/>
            <a:ext cx="441754" cy="443472"/>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1"/>
          </a:solidFill>
          <a:ln>
            <a:noFill/>
          </a:ln>
          <a:extLst/>
        </p:spPr>
        <p:txBody>
          <a:bodyPr vert="horz" wrap="square" lIns="89619" tIns="44810" rIns="89619" bIns="44810" numCol="1" anchor="t" anchorCtr="0" compatLnSpc="1">
            <a:prstTxWarp prst="textNoShape">
              <a:avLst/>
            </a:prstTxWarp>
          </a:bodyPr>
          <a:lstStyle/>
          <a:p>
            <a:pPr defTabSz="914128"/>
            <a:endParaRPr lang="en-US" sz="1799">
              <a:solidFill>
                <a:srgbClr val="EB3C00"/>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2232070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1" y="0"/>
            <a:ext cx="12436475" cy="6994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sp>
        <p:nvSpPr>
          <p:cNvPr id="9" name="Title 1"/>
          <p:cNvSpPr>
            <a:spLocks noGrp="1"/>
          </p:cNvSpPr>
          <p:nvPr>
            <p:ph type="title" hasCustomPrompt="1"/>
          </p:nvPr>
        </p:nvSpPr>
        <p:spPr>
          <a:xfrm>
            <a:off x="998319" y="2079057"/>
            <a:ext cx="10443076" cy="1089529"/>
          </a:xfrm>
          <a:prstGeom prst="rect">
            <a:avLst/>
          </a:prstGeom>
        </p:spPr>
        <p:txBody>
          <a:bodyPr anchor="b" anchorCtr="0"/>
          <a:lstStyle>
            <a:lvl1pPr>
              <a:defRPr sz="7057" spc="-147"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69" baseline="0">
                <a:solidFill>
                  <a:schemeClr val="bg1"/>
                </a:soli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64914821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079057"/>
            <a:ext cx="10443076" cy="1089529"/>
          </a:xfrm>
          <a:prstGeom prst="rect">
            <a:avLst/>
          </a:prstGeom>
        </p:spPr>
        <p:txBody>
          <a:bodyPr anchor="b" anchorCtr="0"/>
          <a:lstStyle>
            <a:lvl1pPr>
              <a:defRPr sz="7057" spc="-147"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69"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0861844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E6E6E6"/>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98319" y="2151539"/>
            <a:ext cx="10443076" cy="1111219"/>
          </a:xfrm>
          <a:prstGeom prst="rect">
            <a:avLst/>
          </a:prstGeom>
        </p:spPr>
        <p:txBody>
          <a:bodyPr anchor="t" anchorCtr="0"/>
          <a:lstStyle>
            <a:lvl1pPr>
              <a:defRPr sz="7057" spc="-147" baseline="0">
                <a:solidFill>
                  <a:srgbClr val="5D5D5D"/>
                </a:solidFill>
              </a:defRPr>
            </a:lvl1pPr>
          </a:lstStyle>
          <a:p>
            <a:r>
              <a:rPr lang="en-US" dirty="0" smtClean="0"/>
              <a:t>Click to edit title style</a:t>
            </a:r>
            <a:endParaRPr lang="en-US" dirty="0"/>
          </a:p>
        </p:txBody>
      </p:sp>
      <p:sp>
        <p:nvSpPr>
          <p:cNvPr id="8" name="Text Placeholder 4"/>
          <p:cNvSpPr>
            <a:spLocks noGrp="1"/>
          </p:cNvSpPr>
          <p:nvPr>
            <p:ph type="body" sz="quarter" idx="12" hasCustomPrompt="1"/>
          </p:nvPr>
        </p:nvSpPr>
        <p:spPr>
          <a:xfrm>
            <a:off x="998319" y="3494025"/>
            <a:ext cx="10443076" cy="480131"/>
          </a:xfrm>
          <a:prstGeom prst="rect">
            <a:avLst/>
          </a:prstGeom>
        </p:spPr>
        <p:txBody>
          <a:bodyPr>
            <a:spAutoFit/>
          </a:bodyPr>
          <a:lstStyle>
            <a:lvl1pPr marL="0" indent="0">
              <a:spcBef>
                <a:spcPts val="0"/>
              </a:spcBef>
              <a:buNone/>
              <a:defRPr spc="-69" baseline="0">
                <a:solidFill>
                  <a:srgbClr val="5D5D5D"/>
                </a:solidFill>
                <a:latin typeface="+mj-lt"/>
              </a:defRPr>
            </a:lvl1pPr>
          </a:lstStyle>
          <a:p>
            <a:pPr lvl="0"/>
            <a:r>
              <a:rPr lang="en-US" dirty="0" smtClean="0"/>
              <a:t>Subtitle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154652223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998319" y="2151539"/>
            <a:ext cx="10443076" cy="1111219"/>
          </a:xfrm>
          <a:prstGeom prst="rect">
            <a:avLst/>
          </a:prstGeom>
        </p:spPr>
        <p:txBody>
          <a:bodyPr anchor="t" anchorCtr="0"/>
          <a:lstStyle>
            <a:lvl1pPr>
              <a:defRPr sz="7057" spc="-147" baseline="0">
                <a:solidFill>
                  <a:schemeClr val="bg2"/>
                </a:solidFill>
              </a:defRPr>
            </a:lvl1pPr>
          </a:lstStyle>
          <a:p>
            <a:r>
              <a:rPr lang="en-US" dirty="0" smtClean="0"/>
              <a:t>Click to edit title style</a:t>
            </a:r>
            <a:endParaRPr lang="en-US" dirty="0"/>
          </a:p>
        </p:txBody>
      </p:sp>
      <p:sp>
        <p:nvSpPr>
          <p:cNvPr id="6"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69" baseline="0">
                <a:solidFill>
                  <a:schemeClr val="bg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362176276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9"/>
            <a:ext cx="10443076" cy="1111219"/>
          </a:xfrm>
          <a:prstGeom prst="rect">
            <a:avLst/>
          </a:prstGeom>
        </p:spPr>
        <p:txBody>
          <a:bodyPr anchor="t" anchorCtr="0"/>
          <a:lstStyle>
            <a:lvl1pPr>
              <a:defRPr sz="7057" spc="-147"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5"/>
            <a:ext cx="10443076" cy="480131"/>
          </a:xfrm>
          <a:prstGeom prst="rect">
            <a:avLst/>
          </a:prstGeom>
        </p:spPr>
        <p:txBody>
          <a:bodyPr>
            <a:spAutoFit/>
          </a:bodyPr>
          <a:lstStyle>
            <a:lvl1pPr marL="0" indent="0">
              <a:spcBef>
                <a:spcPts val="0"/>
              </a:spcBef>
              <a:buNone/>
              <a:defRPr spc="-69"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4433356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sp>
        <p:nvSpPr>
          <p:cNvPr id="7" name="Title 1"/>
          <p:cNvSpPr>
            <a:spLocks noGrp="1"/>
          </p:cNvSpPr>
          <p:nvPr>
            <p:ph type="title" hasCustomPrompt="1"/>
          </p:nvPr>
        </p:nvSpPr>
        <p:spPr>
          <a:xfrm>
            <a:off x="998319" y="2151539"/>
            <a:ext cx="10443076" cy="1111219"/>
          </a:xfrm>
          <a:prstGeom prst="rect">
            <a:avLst/>
          </a:prstGeom>
        </p:spPr>
        <p:txBody>
          <a:bodyPr anchor="t" anchorCtr="0"/>
          <a:lstStyle>
            <a:lvl1pPr>
              <a:defRPr sz="7057" spc="-147"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5"/>
            <a:ext cx="10443076" cy="480131"/>
          </a:xfrm>
          <a:prstGeom prst="rect">
            <a:avLst/>
          </a:prstGeom>
        </p:spPr>
        <p:txBody>
          <a:bodyPr>
            <a:spAutoFit/>
          </a:bodyPr>
          <a:lstStyle>
            <a:lvl1pPr marL="0" indent="0">
              <a:spcBef>
                <a:spcPts val="0"/>
              </a:spcBef>
              <a:buNone/>
              <a:defRPr spc="-69" baseline="0">
                <a:solidFill>
                  <a:schemeClr val="bg1"/>
                </a:solidFill>
                <a:latin typeface="+mj-lt"/>
              </a:defRPr>
            </a:lvl1pPr>
          </a:lstStyle>
          <a:p>
            <a:pPr lvl="0"/>
            <a:r>
              <a:rPr lang="en-US" dirty="0" smtClean="0"/>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79985724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sp>
        <p:nvSpPr>
          <p:cNvPr id="9" name="Title 1"/>
          <p:cNvSpPr>
            <a:spLocks noGrp="1"/>
          </p:cNvSpPr>
          <p:nvPr>
            <p:ph type="title" hasCustomPrompt="1"/>
          </p:nvPr>
        </p:nvSpPr>
        <p:spPr>
          <a:xfrm>
            <a:off x="998319" y="2151539"/>
            <a:ext cx="10443076" cy="1111219"/>
          </a:xfrm>
          <a:prstGeom prst="rect">
            <a:avLst/>
          </a:prstGeom>
        </p:spPr>
        <p:txBody>
          <a:bodyPr anchor="t" anchorCtr="0"/>
          <a:lstStyle>
            <a:lvl1pPr>
              <a:defRPr sz="7057" spc="-147"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5"/>
            <a:ext cx="10443076" cy="480131"/>
          </a:xfrm>
          <a:prstGeom prst="rect">
            <a:avLst/>
          </a:prstGeom>
        </p:spPr>
        <p:txBody>
          <a:bodyPr>
            <a:spAutoFit/>
          </a:bodyPr>
          <a:lstStyle>
            <a:lvl1pPr marL="0" indent="0">
              <a:spcBef>
                <a:spcPts val="0"/>
              </a:spcBef>
              <a:buNone/>
              <a:defRPr spc="-69"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58107719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sp>
        <p:nvSpPr>
          <p:cNvPr id="9" name="Title 1"/>
          <p:cNvSpPr>
            <a:spLocks noGrp="1"/>
          </p:cNvSpPr>
          <p:nvPr>
            <p:ph type="title" hasCustomPrompt="1"/>
          </p:nvPr>
        </p:nvSpPr>
        <p:spPr>
          <a:xfrm>
            <a:off x="998319" y="2151539"/>
            <a:ext cx="10443076" cy="1111219"/>
          </a:xfrm>
          <a:prstGeom prst="rect">
            <a:avLst/>
          </a:prstGeom>
        </p:spPr>
        <p:txBody>
          <a:bodyPr anchor="t" anchorCtr="0"/>
          <a:lstStyle>
            <a:lvl1pPr>
              <a:defRPr sz="7057" spc="-147"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5"/>
            <a:ext cx="10443076" cy="480131"/>
          </a:xfrm>
          <a:prstGeom prst="rect">
            <a:avLst/>
          </a:prstGeom>
        </p:spPr>
        <p:txBody>
          <a:bodyPr>
            <a:spAutoFit/>
          </a:bodyPr>
          <a:lstStyle>
            <a:lvl1pPr marL="0" indent="0">
              <a:spcBef>
                <a:spcPts val="0"/>
              </a:spcBef>
              <a:buNone/>
              <a:defRPr spc="-69"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4102229262"/>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141" y="1476625"/>
            <a:ext cx="5542487" cy="1224224"/>
          </a:xfrm>
          <a:prstGeom prst="rect">
            <a:avLst/>
          </a:prstGeom>
        </p:spPr>
        <p:txBody>
          <a:bodyPr>
            <a:spAutoFit/>
          </a:bodyPr>
          <a:lstStyle>
            <a:lvl1pPr marL="0" indent="0">
              <a:buNone/>
              <a:defRPr sz="3920" b="0" cap="none" baseline="0">
                <a:solidFill>
                  <a:schemeClr val="tx1"/>
                </a:solidFill>
                <a:latin typeface="+mj-lt"/>
              </a:defRPr>
            </a:lvl1pPr>
            <a:lvl2pPr marL="597364" indent="0">
              <a:buNone/>
              <a:defRPr sz="2646" b="1"/>
            </a:lvl2pPr>
            <a:lvl3pPr marL="1194729" indent="0">
              <a:buNone/>
              <a:defRPr sz="2352" b="1"/>
            </a:lvl3pPr>
            <a:lvl4pPr marL="1792093" indent="0">
              <a:buNone/>
              <a:defRPr sz="2058" b="1"/>
            </a:lvl4pPr>
            <a:lvl5pPr marL="2389457" indent="0">
              <a:buNone/>
              <a:defRPr sz="2058" b="1"/>
            </a:lvl5pPr>
            <a:lvl6pPr marL="2986822" indent="0">
              <a:buNone/>
              <a:defRPr sz="2058" b="1"/>
            </a:lvl6pPr>
            <a:lvl7pPr marL="3584186" indent="0">
              <a:buNone/>
              <a:defRPr sz="2058" b="1"/>
            </a:lvl7pPr>
            <a:lvl8pPr marL="4181551" indent="0">
              <a:buNone/>
              <a:defRPr sz="2058" b="1"/>
            </a:lvl8pPr>
            <a:lvl9pPr marL="4778916" indent="0">
              <a:buNone/>
              <a:defRPr sz="2058" b="1"/>
            </a:lvl9pPr>
          </a:lstStyle>
          <a:p>
            <a:pPr lvl="0"/>
            <a:r>
              <a:rPr lang="en-US" dirty="0" smtClean="0"/>
              <a:t>Click to edit Master text styles.</a:t>
            </a:r>
          </a:p>
        </p:txBody>
      </p:sp>
      <p:sp>
        <p:nvSpPr>
          <p:cNvPr id="4" name="Content Placeholder 5"/>
          <p:cNvSpPr>
            <a:spLocks noGrp="1"/>
          </p:cNvSpPr>
          <p:nvPr>
            <p:ph sz="quarter" idx="13"/>
          </p:nvPr>
        </p:nvSpPr>
        <p:spPr>
          <a:xfrm>
            <a:off x="531141" y="2789432"/>
            <a:ext cx="5553332" cy="376684"/>
          </a:xfrm>
          <a:prstGeom prst="rect">
            <a:avLst/>
          </a:prstGeom>
        </p:spPr>
        <p:txBody>
          <a:bodyPr>
            <a:spAutoFit/>
          </a:bodyPr>
          <a:lstStyle>
            <a:lvl1pPr marL="0" indent="0">
              <a:spcBef>
                <a:spcPts val="1176"/>
              </a:spcBef>
              <a:buFont typeface="Arial" pitchFamily="34" charset="0"/>
              <a:buNone/>
              <a:defRPr lang="en-US" sz="1960" kern="1200" spc="0" dirty="0" smtClean="0">
                <a:gradFill>
                  <a:gsLst>
                    <a:gs pos="100000">
                      <a:schemeClr val="bg2"/>
                    </a:gs>
                    <a:gs pos="0">
                      <a:schemeClr val="bg2"/>
                    </a:gs>
                  </a:gsLst>
                  <a:lin ang="5400000" scaled="0"/>
                </a:gradFill>
                <a:latin typeface="+mn-lt"/>
                <a:ea typeface="+mn-ea"/>
                <a:cs typeface="Segoe UI" pitchFamily="34" charset="0"/>
              </a:defRPr>
            </a:lvl1pPr>
            <a:lvl2pPr marL="896047" indent="-373352">
              <a:defRPr lang="en-US" sz="2058" kern="1200" dirty="0" smtClean="0">
                <a:solidFill>
                  <a:schemeClr val="bg2">
                    <a:lumMod val="50000"/>
                  </a:schemeClr>
                </a:solidFill>
                <a:latin typeface="+mn-lt"/>
                <a:ea typeface="+mn-ea"/>
                <a:cs typeface="Arial" pitchFamily="34" charset="0"/>
              </a:defRPr>
            </a:lvl2pPr>
            <a:lvl3pPr marL="896047" indent="-224012">
              <a:defRPr lang="en-US" sz="1862" kern="1200" dirty="0" smtClean="0">
                <a:solidFill>
                  <a:schemeClr val="bg2">
                    <a:lumMod val="50000"/>
                  </a:schemeClr>
                </a:solidFill>
                <a:latin typeface="+mn-lt"/>
                <a:ea typeface="+mn-ea"/>
                <a:cs typeface="Arial" pitchFamily="34" charset="0"/>
              </a:defRPr>
            </a:lvl3pPr>
            <a:lvl4pPr marL="1194729" indent="-224012">
              <a:defRPr lang="en-US" sz="1568" kern="1200" dirty="0" smtClean="0">
                <a:solidFill>
                  <a:schemeClr val="bg2">
                    <a:lumMod val="50000"/>
                  </a:schemeClr>
                </a:solidFill>
                <a:latin typeface="+mn-lt"/>
                <a:ea typeface="+mn-ea"/>
                <a:cs typeface="Arial" pitchFamily="34" charset="0"/>
              </a:defRPr>
            </a:lvl4pPr>
            <a:lvl5pPr marL="1418741" indent="-224012">
              <a:defRPr lang="en-US" sz="1568" kern="1200" dirty="0">
                <a:solidFill>
                  <a:schemeClr val="bg2">
                    <a:lumMod val="50000"/>
                  </a:schemeClr>
                </a:solidFill>
                <a:latin typeface="+mn-lt"/>
                <a:ea typeface="+mn-ea"/>
                <a:cs typeface="Arial" pitchFamily="34" charset="0"/>
              </a:defRPr>
            </a:lvl5pPr>
            <a:lvl6pPr>
              <a:defRPr sz="2058"/>
            </a:lvl6pPr>
            <a:lvl7pPr>
              <a:defRPr sz="2058"/>
            </a:lvl7pPr>
            <a:lvl8pPr>
              <a:defRPr sz="2058"/>
            </a:lvl8pPr>
            <a:lvl9pPr>
              <a:defRPr sz="2058"/>
            </a:lvl9pPr>
          </a:lstStyle>
          <a:p>
            <a:pPr lvl="0"/>
            <a:r>
              <a:rPr lang="en-US" smtClean="0"/>
              <a:t>Click to edit Master text styles</a:t>
            </a:r>
          </a:p>
        </p:txBody>
      </p:sp>
      <p:sp>
        <p:nvSpPr>
          <p:cNvPr id="5" name="Picture Placeholder 3"/>
          <p:cNvSpPr>
            <a:spLocks noGrp="1"/>
          </p:cNvSpPr>
          <p:nvPr>
            <p:ph type="pic" sz="quarter" idx="14" hasCustomPrompt="1"/>
          </p:nvPr>
        </p:nvSpPr>
        <p:spPr>
          <a:xfrm>
            <a:off x="6333211" y="3257198"/>
            <a:ext cx="6100026" cy="480131"/>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24477300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3"/>
          <p:cNvSpPr>
            <a:spLocks noGrp="1"/>
          </p:cNvSpPr>
          <p:nvPr>
            <p:ph type="pic" sz="quarter" idx="14" hasCustomPrompt="1"/>
          </p:nvPr>
        </p:nvSpPr>
        <p:spPr>
          <a:xfrm>
            <a:off x="1" y="2980525"/>
            <a:ext cx="12436475" cy="996170"/>
          </a:xfrm>
        </p:spPr>
        <p:txBody>
          <a:bodyPr lIns="182880" anchor="ctr"/>
          <a:lstStyle>
            <a:lvl1pPr marL="0" indent="0" algn="l">
              <a:buNone/>
              <a:defRPr/>
            </a:lvl1pPr>
          </a:lstStyle>
          <a:p>
            <a:r>
              <a:rPr lang="en-US" dirty="0" smtClean="0"/>
              <a:t>	Click to insert photo.</a:t>
            </a:r>
          </a:p>
          <a:p>
            <a:r>
              <a:rPr lang="en-US" dirty="0" smtClean="0"/>
              <a:t>	(layer sent to back)</a:t>
            </a:r>
            <a:endParaRPr lang="en-US" dirty="0"/>
          </a:p>
        </p:txBody>
      </p:sp>
      <p:sp>
        <p:nvSpPr>
          <p:cNvPr id="4" name="Title 1"/>
          <p:cNvSpPr>
            <a:spLocks noGrp="1"/>
          </p:cNvSpPr>
          <p:nvPr>
            <p:ph type="title" hasCustomPrompt="1"/>
          </p:nvPr>
        </p:nvSpPr>
        <p:spPr>
          <a:xfrm>
            <a:off x="414989" y="478905"/>
            <a:ext cx="5310778" cy="1866936"/>
          </a:xfrm>
          <a:solidFill>
            <a:srgbClr val="EB3E1B">
              <a:alpha val="80000"/>
            </a:srgbClr>
          </a:solidFill>
          <a:ln>
            <a:noFill/>
          </a:ln>
        </p:spPr>
        <p:txBody>
          <a:bodyPr>
            <a:noAutofit/>
          </a:bodyPr>
          <a:lstStyle>
            <a:lvl1pPr>
              <a:defRPr sz="4704" baseline="0">
                <a:solidFill>
                  <a:schemeClr val="bg1"/>
                </a:solidFill>
              </a:defRPr>
            </a:lvl1pPr>
          </a:lstStyle>
          <a:p>
            <a:r>
              <a:rPr lang="en-US" dirty="0" smtClean="0"/>
              <a:t> Title of Slide here…</a:t>
            </a:r>
            <a:endParaRPr lang="en-US" dirty="0"/>
          </a:p>
        </p:txBody>
      </p:sp>
      <p:sp>
        <p:nvSpPr>
          <p:cNvPr id="5" name="Text Placeholder 2"/>
          <p:cNvSpPr>
            <a:spLocks noGrp="1"/>
          </p:cNvSpPr>
          <p:nvPr>
            <p:ph type="body" idx="1" hasCustomPrompt="1"/>
          </p:nvPr>
        </p:nvSpPr>
        <p:spPr>
          <a:xfrm>
            <a:off x="414989" y="2345841"/>
            <a:ext cx="5310778" cy="3766492"/>
          </a:xfrm>
          <a:solidFill>
            <a:srgbClr val="EB3E1B">
              <a:alpha val="80000"/>
            </a:srgbClr>
          </a:solidFill>
          <a:ln>
            <a:noFill/>
          </a:ln>
        </p:spPr>
        <p:txBody>
          <a:bodyPr>
            <a:noAutofit/>
          </a:bodyPr>
          <a:lstStyle>
            <a:lvl1pPr marL="0" indent="0">
              <a:buNone/>
              <a:defRPr sz="2352" baseline="0">
                <a:solidFill>
                  <a:schemeClr val="bg1"/>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   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137493251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Basic">
    <p:spTree>
      <p:nvGrpSpPr>
        <p:cNvPr id="1" name=""/>
        <p:cNvGrpSpPr/>
        <p:nvPr/>
      </p:nvGrpSpPr>
      <p:grpSpPr>
        <a:xfrm>
          <a:off x="0" y="0"/>
          <a:ext cx="0" cy="0"/>
          <a:chOff x="0" y="0"/>
          <a:chExt cx="0" cy="0"/>
        </a:xfrm>
      </p:grpSpPr>
      <p:sp>
        <p:nvSpPr>
          <p:cNvPr id="2" name="Title 1"/>
          <p:cNvSpPr>
            <a:spLocks noGrp="1"/>
          </p:cNvSpPr>
          <p:nvPr>
            <p:ph type="title"/>
          </p:nvPr>
        </p:nvSpPr>
        <p:spPr>
          <a:xfrm>
            <a:off x="232664" y="232387"/>
            <a:ext cx="11814023" cy="840230"/>
          </a:xfrm>
        </p:spPr>
        <p:txBody>
          <a:bodyPr tIns="45720"/>
          <a:lstStyle/>
          <a:p>
            <a:r>
              <a:rPr lang="en-US" smtClean="0"/>
              <a:t>Click to edit Master title style</a:t>
            </a:r>
            <a:endParaRPr lang="en-US"/>
          </a:p>
        </p:txBody>
      </p:sp>
      <p:sp>
        <p:nvSpPr>
          <p:cNvPr id="3" name="Text Placeholder 3"/>
          <p:cNvSpPr>
            <a:spLocks noGrp="1"/>
          </p:cNvSpPr>
          <p:nvPr>
            <p:ph type="body" sz="quarter" idx="10" hasCustomPrompt="1"/>
          </p:nvPr>
        </p:nvSpPr>
        <p:spPr>
          <a:xfrm>
            <a:off x="233363" y="975250"/>
            <a:ext cx="11813325" cy="526811"/>
          </a:xfrm>
          <a:prstGeom prst="rect">
            <a:avLst/>
          </a:prstGeom>
        </p:spPr>
        <p:txBody>
          <a:bodyPr/>
          <a:lstStyle>
            <a:lvl1pPr marL="0" indent="0">
              <a:buNone/>
              <a:defRPr sz="3075" baseline="0"/>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Sub-header (change to primary color)</a:t>
            </a:r>
          </a:p>
        </p:txBody>
      </p:sp>
    </p:spTree>
    <p:extLst>
      <p:ext uri="{BB962C8B-B14F-4D97-AF65-F5344CB8AC3E}">
        <p14:creationId xmlns:p14="http://schemas.microsoft.com/office/powerpoint/2010/main" val="14421002"/>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Growth Expectation">
    <p:spTree>
      <p:nvGrpSpPr>
        <p:cNvPr id="1" name=""/>
        <p:cNvGrpSpPr/>
        <p:nvPr/>
      </p:nvGrpSpPr>
      <p:grpSpPr>
        <a:xfrm>
          <a:off x="0" y="0"/>
          <a:ext cx="0" cy="0"/>
          <a:chOff x="0" y="0"/>
          <a:chExt cx="0" cy="0"/>
        </a:xfrm>
      </p:grpSpPr>
      <p:sp>
        <p:nvSpPr>
          <p:cNvPr id="2" name="Title 1"/>
          <p:cNvSpPr>
            <a:spLocks noGrp="1"/>
          </p:cNvSpPr>
          <p:nvPr>
            <p:ph type="title"/>
          </p:nvPr>
        </p:nvSpPr>
        <p:spPr>
          <a:xfrm>
            <a:off x="232664" y="232388"/>
            <a:ext cx="11814023" cy="856957"/>
          </a:xfrm>
        </p:spPr>
        <p:txBody>
          <a:bodyPr tIns="45720"/>
          <a:lstStyle/>
          <a:p>
            <a:r>
              <a:rPr lang="en-US" smtClean="0"/>
              <a:t>Click to edit Master title style</a:t>
            </a:r>
            <a:endParaRPr lang="en-US"/>
          </a:p>
        </p:txBody>
      </p:sp>
      <p:sp>
        <p:nvSpPr>
          <p:cNvPr id="3" name="Text Placeholder 3"/>
          <p:cNvSpPr>
            <a:spLocks noGrp="1"/>
          </p:cNvSpPr>
          <p:nvPr>
            <p:ph type="body" sz="quarter" idx="10" hasCustomPrompt="1"/>
          </p:nvPr>
        </p:nvSpPr>
        <p:spPr>
          <a:xfrm>
            <a:off x="233363" y="975249"/>
            <a:ext cx="11813325" cy="537298"/>
          </a:xfrm>
          <a:prstGeom prst="rect">
            <a:avLst/>
          </a:prstGeom>
        </p:spPr>
        <p:txBody>
          <a:bodyPr/>
          <a:lstStyle>
            <a:lvl1pPr marL="0" indent="0">
              <a:buNone/>
              <a:defRPr sz="3075" baseline="0"/>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Sub-header (change to primary color)</a:t>
            </a:r>
          </a:p>
        </p:txBody>
      </p:sp>
      <p:sp>
        <p:nvSpPr>
          <p:cNvPr id="4" name="Text Placeholder 5"/>
          <p:cNvSpPr>
            <a:spLocks noGrp="1"/>
          </p:cNvSpPr>
          <p:nvPr>
            <p:ph type="body" sz="quarter" idx="11" hasCustomPrompt="1"/>
          </p:nvPr>
        </p:nvSpPr>
        <p:spPr>
          <a:xfrm>
            <a:off x="360258" y="1995396"/>
            <a:ext cx="3652184" cy="343463"/>
          </a:xfrm>
          <a:prstGeom prst="rect">
            <a:avLst/>
          </a:prstGeom>
          <a:solidFill>
            <a:schemeClr val="tx2"/>
          </a:solidFill>
        </p:spPr>
        <p:txBody>
          <a:bodyPr anchor="ctr"/>
          <a:lstStyle>
            <a:lvl1pPr marL="0" indent="0">
              <a:buNone/>
              <a:defRPr sz="1730" baseline="0">
                <a:latin typeface="Segoe UI Semibold" panose="020B0702040204020203" pitchFamily="34" charset="0"/>
              </a:defRPr>
            </a:lvl1pPr>
            <a:lvl2pPr marL="329394" indent="0">
              <a:buNone/>
              <a:defRPr sz="1537"/>
            </a:lvl2pPr>
            <a:lvl3pPr marL="548989" indent="0">
              <a:buNone/>
              <a:defRPr sz="1537"/>
            </a:lvl3pPr>
            <a:lvl4pPr marL="768586" indent="0">
              <a:buNone/>
              <a:defRPr sz="1345"/>
            </a:lvl4pPr>
            <a:lvl5pPr marL="988180" indent="0">
              <a:buNone/>
              <a:defRPr sz="1345"/>
            </a:lvl5pPr>
          </a:lstStyle>
          <a:p>
            <a:pPr lvl="0"/>
            <a:r>
              <a:rPr lang="en-US" dirty="0" smtClean="0"/>
              <a:t>Change fill to a primary color</a:t>
            </a:r>
            <a:endParaRPr lang="en-US" dirty="0"/>
          </a:p>
        </p:txBody>
      </p:sp>
      <p:sp>
        <p:nvSpPr>
          <p:cNvPr id="5" name="Text Placeholder 5"/>
          <p:cNvSpPr>
            <a:spLocks noGrp="1"/>
          </p:cNvSpPr>
          <p:nvPr>
            <p:ph type="body" sz="quarter" idx="12" hasCustomPrompt="1"/>
          </p:nvPr>
        </p:nvSpPr>
        <p:spPr>
          <a:xfrm>
            <a:off x="360258" y="2847291"/>
            <a:ext cx="3652184" cy="343463"/>
          </a:xfrm>
          <a:prstGeom prst="rect">
            <a:avLst/>
          </a:prstGeom>
          <a:solidFill>
            <a:schemeClr val="tx2"/>
          </a:solidFill>
        </p:spPr>
        <p:txBody>
          <a:bodyPr anchor="ctr"/>
          <a:lstStyle>
            <a:lvl1pPr marL="0" indent="0">
              <a:buNone/>
              <a:defRPr sz="1730" baseline="0">
                <a:latin typeface="Segoe UI Semibold" panose="020B0702040204020203" pitchFamily="34" charset="0"/>
              </a:defRPr>
            </a:lvl1pPr>
            <a:lvl2pPr marL="329394" indent="0">
              <a:buNone/>
              <a:defRPr sz="1537"/>
            </a:lvl2pPr>
            <a:lvl3pPr marL="548989" indent="0">
              <a:buNone/>
              <a:defRPr sz="1537"/>
            </a:lvl3pPr>
            <a:lvl4pPr marL="768586" indent="0">
              <a:buNone/>
              <a:defRPr sz="1345"/>
            </a:lvl4pPr>
            <a:lvl5pPr marL="988180" indent="0">
              <a:buNone/>
              <a:defRPr sz="1345"/>
            </a:lvl5pPr>
          </a:lstStyle>
          <a:p>
            <a:pPr lvl="0"/>
            <a:r>
              <a:rPr lang="en-US" dirty="0" smtClean="0"/>
              <a:t>Change fill to a primary color</a:t>
            </a:r>
            <a:endParaRPr lang="en-US" dirty="0"/>
          </a:p>
        </p:txBody>
      </p:sp>
    </p:spTree>
    <p:extLst>
      <p:ext uri="{BB962C8B-B14F-4D97-AF65-F5344CB8AC3E}">
        <p14:creationId xmlns:p14="http://schemas.microsoft.com/office/powerpoint/2010/main" val="1028551447"/>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Partners">
    <p:spTree>
      <p:nvGrpSpPr>
        <p:cNvPr id="1" name=""/>
        <p:cNvGrpSpPr/>
        <p:nvPr/>
      </p:nvGrpSpPr>
      <p:grpSpPr>
        <a:xfrm>
          <a:off x="0" y="0"/>
          <a:ext cx="0" cy="0"/>
          <a:chOff x="0" y="0"/>
          <a:chExt cx="0" cy="0"/>
        </a:xfrm>
      </p:grpSpPr>
      <p:sp>
        <p:nvSpPr>
          <p:cNvPr id="2" name="Title 1"/>
          <p:cNvSpPr>
            <a:spLocks noGrp="1"/>
          </p:cNvSpPr>
          <p:nvPr>
            <p:ph type="title"/>
          </p:nvPr>
        </p:nvSpPr>
        <p:spPr>
          <a:xfrm>
            <a:off x="232664" y="232388"/>
            <a:ext cx="11814023" cy="856957"/>
          </a:xfrm>
        </p:spPr>
        <p:txBody>
          <a:bodyPr tIns="45720"/>
          <a:lstStyle/>
          <a:p>
            <a:r>
              <a:rPr lang="en-US" smtClean="0"/>
              <a:t>Click to edit Master title style</a:t>
            </a:r>
            <a:endParaRPr lang="en-US"/>
          </a:p>
        </p:txBody>
      </p:sp>
      <p:sp>
        <p:nvSpPr>
          <p:cNvPr id="3" name="Text Placeholder 3"/>
          <p:cNvSpPr>
            <a:spLocks noGrp="1"/>
          </p:cNvSpPr>
          <p:nvPr>
            <p:ph type="body" sz="quarter" idx="10" hasCustomPrompt="1"/>
          </p:nvPr>
        </p:nvSpPr>
        <p:spPr>
          <a:xfrm>
            <a:off x="233363" y="975249"/>
            <a:ext cx="11813325" cy="537298"/>
          </a:xfrm>
          <a:prstGeom prst="rect">
            <a:avLst/>
          </a:prstGeom>
        </p:spPr>
        <p:txBody>
          <a:bodyPr/>
          <a:lstStyle>
            <a:lvl1pPr marL="0" indent="0">
              <a:buNone/>
              <a:defRPr sz="3075" baseline="0"/>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Sub-header (change to primary color)</a:t>
            </a:r>
          </a:p>
        </p:txBody>
      </p:sp>
      <p:sp>
        <p:nvSpPr>
          <p:cNvPr id="5" name="Text Placeholder 4"/>
          <p:cNvSpPr>
            <a:spLocks noGrp="1"/>
          </p:cNvSpPr>
          <p:nvPr>
            <p:ph type="body" sz="quarter" idx="11" hasCustomPrompt="1"/>
          </p:nvPr>
        </p:nvSpPr>
        <p:spPr>
          <a:xfrm>
            <a:off x="233365" y="1761658"/>
            <a:ext cx="2865437" cy="744050"/>
          </a:xfrm>
          <a:prstGeom prst="rect">
            <a:avLst/>
          </a:prstGeom>
        </p:spPr>
        <p:txBody>
          <a:bodyPr anchor="ctr"/>
          <a:lstStyle>
            <a:lvl1pPr marL="0" indent="0" algn="ctr">
              <a:buNone/>
              <a:defRPr sz="2306">
                <a:latin typeface="Segoe UI Semibold" panose="020B0702040204020203" pitchFamily="34" charset="0"/>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Label – change fill color</a:t>
            </a:r>
            <a:endParaRPr lang="en-US" dirty="0"/>
          </a:p>
        </p:txBody>
      </p:sp>
      <p:sp>
        <p:nvSpPr>
          <p:cNvPr id="6" name="Text Placeholder 4"/>
          <p:cNvSpPr>
            <a:spLocks noGrp="1"/>
          </p:cNvSpPr>
          <p:nvPr>
            <p:ph type="body" sz="quarter" idx="12" hasCustomPrompt="1"/>
          </p:nvPr>
        </p:nvSpPr>
        <p:spPr>
          <a:xfrm>
            <a:off x="3215994" y="1761658"/>
            <a:ext cx="2865437" cy="744050"/>
          </a:xfrm>
          <a:prstGeom prst="rect">
            <a:avLst/>
          </a:prstGeom>
        </p:spPr>
        <p:txBody>
          <a:bodyPr anchor="ctr"/>
          <a:lstStyle>
            <a:lvl1pPr marL="0" indent="0" algn="ctr">
              <a:buNone/>
              <a:defRPr sz="2306">
                <a:latin typeface="Segoe UI Semibold" panose="020B0702040204020203" pitchFamily="34" charset="0"/>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Label – change fill color</a:t>
            </a:r>
            <a:endParaRPr lang="en-US" dirty="0"/>
          </a:p>
        </p:txBody>
      </p:sp>
      <p:sp>
        <p:nvSpPr>
          <p:cNvPr id="7" name="Text Placeholder 4"/>
          <p:cNvSpPr>
            <a:spLocks noGrp="1"/>
          </p:cNvSpPr>
          <p:nvPr>
            <p:ph type="body" sz="quarter" idx="13" hasCustomPrompt="1"/>
          </p:nvPr>
        </p:nvSpPr>
        <p:spPr>
          <a:xfrm>
            <a:off x="6198623" y="1761657"/>
            <a:ext cx="2865437" cy="744050"/>
          </a:xfrm>
          <a:prstGeom prst="rect">
            <a:avLst/>
          </a:prstGeom>
        </p:spPr>
        <p:txBody>
          <a:bodyPr anchor="ctr"/>
          <a:lstStyle>
            <a:lvl1pPr marL="0" indent="0" algn="ctr">
              <a:buNone/>
              <a:defRPr sz="2306">
                <a:latin typeface="Segoe UI Semibold" panose="020B0702040204020203" pitchFamily="34" charset="0"/>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Label – change fill color</a:t>
            </a:r>
            <a:endParaRPr lang="en-US" dirty="0"/>
          </a:p>
        </p:txBody>
      </p:sp>
      <p:sp>
        <p:nvSpPr>
          <p:cNvPr id="8" name="Text Placeholder 4"/>
          <p:cNvSpPr>
            <a:spLocks noGrp="1"/>
          </p:cNvSpPr>
          <p:nvPr>
            <p:ph type="body" sz="quarter" idx="14" hasCustomPrompt="1"/>
          </p:nvPr>
        </p:nvSpPr>
        <p:spPr>
          <a:xfrm>
            <a:off x="9181251" y="1761657"/>
            <a:ext cx="2865437" cy="744050"/>
          </a:xfrm>
          <a:prstGeom prst="rect">
            <a:avLst/>
          </a:prstGeom>
        </p:spPr>
        <p:txBody>
          <a:bodyPr anchor="ctr"/>
          <a:lstStyle>
            <a:lvl1pPr marL="0" indent="0" algn="ctr">
              <a:buNone/>
              <a:defRPr sz="2306">
                <a:latin typeface="Segoe UI Semibold" panose="020B0702040204020203" pitchFamily="34" charset="0"/>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Label – change fill color</a:t>
            </a:r>
            <a:endParaRPr lang="en-US" dirty="0"/>
          </a:p>
        </p:txBody>
      </p:sp>
      <p:sp>
        <p:nvSpPr>
          <p:cNvPr id="9" name="Text Placeholder 4"/>
          <p:cNvSpPr>
            <a:spLocks noGrp="1"/>
          </p:cNvSpPr>
          <p:nvPr>
            <p:ph type="body" sz="quarter" idx="15" hasCustomPrompt="1"/>
          </p:nvPr>
        </p:nvSpPr>
        <p:spPr>
          <a:xfrm>
            <a:off x="233365" y="2654129"/>
            <a:ext cx="2865437" cy="315670"/>
          </a:xfrm>
          <a:prstGeom prst="rect">
            <a:avLst/>
          </a:prstGeom>
        </p:spPr>
        <p:txBody>
          <a:bodyPr anchor="t"/>
          <a:lstStyle>
            <a:lvl1pPr marL="0" indent="0">
              <a:buNone/>
              <a:defRPr sz="1537">
                <a:latin typeface="+mn-lt"/>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Body copy</a:t>
            </a:r>
            <a:endParaRPr lang="en-US" dirty="0"/>
          </a:p>
        </p:txBody>
      </p:sp>
      <p:sp>
        <p:nvSpPr>
          <p:cNvPr id="10" name="Text Placeholder 4"/>
          <p:cNvSpPr>
            <a:spLocks noGrp="1"/>
          </p:cNvSpPr>
          <p:nvPr>
            <p:ph type="body" sz="quarter" idx="16" hasCustomPrompt="1"/>
          </p:nvPr>
        </p:nvSpPr>
        <p:spPr>
          <a:xfrm>
            <a:off x="3215994" y="2654129"/>
            <a:ext cx="2865437" cy="315670"/>
          </a:xfrm>
          <a:prstGeom prst="rect">
            <a:avLst/>
          </a:prstGeom>
        </p:spPr>
        <p:txBody>
          <a:bodyPr anchor="t"/>
          <a:lstStyle>
            <a:lvl1pPr marL="0" indent="0">
              <a:buNone/>
              <a:defRPr sz="1537">
                <a:latin typeface="+mn-lt"/>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Body copy</a:t>
            </a:r>
            <a:endParaRPr lang="en-US" dirty="0"/>
          </a:p>
        </p:txBody>
      </p:sp>
      <p:sp>
        <p:nvSpPr>
          <p:cNvPr id="11" name="Text Placeholder 4"/>
          <p:cNvSpPr>
            <a:spLocks noGrp="1"/>
          </p:cNvSpPr>
          <p:nvPr>
            <p:ph type="body" sz="quarter" idx="17" hasCustomPrompt="1"/>
          </p:nvPr>
        </p:nvSpPr>
        <p:spPr>
          <a:xfrm>
            <a:off x="6198623" y="2654128"/>
            <a:ext cx="2865437" cy="315670"/>
          </a:xfrm>
          <a:prstGeom prst="rect">
            <a:avLst/>
          </a:prstGeom>
        </p:spPr>
        <p:txBody>
          <a:bodyPr anchor="t"/>
          <a:lstStyle>
            <a:lvl1pPr marL="0" indent="0">
              <a:buNone/>
              <a:defRPr sz="1537">
                <a:latin typeface="+mn-lt"/>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Body copy</a:t>
            </a:r>
            <a:endParaRPr lang="en-US" dirty="0"/>
          </a:p>
        </p:txBody>
      </p:sp>
      <p:sp>
        <p:nvSpPr>
          <p:cNvPr id="12" name="Text Placeholder 4"/>
          <p:cNvSpPr>
            <a:spLocks noGrp="1"/>
          </p:cNvSpPr>
          <p:nvPr>
            <p:ph type="body" sz="quarter" idx="18" hasCustomPrompt="1"/>
          </p:nvPr>
        </p:nvSpPr>
        <p:spPr>
          <a:xfrm>
            <a:off x="9181251" y="2654128"/>
            <a:ext cx="2865437" cy="315670"/>
          </a:xfrm>
          <a:prstGeom prst="rect">
            <a:avLst/>
          </a:prstGeom>
        </p:spPr>
        <p:txBody>
          <a:bodyPr anchor="t"/>
          <a:lstStyle>
            <a:lvl1pPr marL="0" indent="0">
              <a:buNone/>
              <a:defRPr sz="1537">
                <a:latin typeface="+mn-lt"/>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Body copy</a:t>
            </a:r>
            <a:endParaRPr lang="en-US" dirty="0"/>
          </a:p>
        </p:txBody>
      </p:sp>
      <p:sp>
        <p:nvSpPr>
          <p:cNvPr id="14" name="Content Placeholder 13"/>
          <p:cNvSpPr>
            <a:spLocks noGrp="1"/>
          </p:cNvSpPr>
          <p:nvPr>
            <p:ph sz="quarter" idx="19" hasCustomPrompt="1"/>
          </p:nvPr>
        </p:nvSpPr>
        <p:spPr>
          <a:xfrm>
            <a:off x="1" y="5035550"/>
            <a:ext cx="12436475" cy="725117"/>
          </a:xfrm>
          <a:prstGeom prst="rect">
            <a:avLst/>
          </a:prstGeom>
        </p:spPr>
        <p:txBody>
          <a:bodyPr tIns="274320" rIns="457200"/>
          <a:lstStyle>
            <a:lvl1pPr marL="0" indent="0" algn="r">
              <a:buNone/>
              <a:defRPr>
                <a:solidFill>
                  <a:schemeClr val="tx2"/>
                </a:solidFill>
              </a:defRPr>
            </a:lvl1pPr>
          </a:lstStyle>
          <a:p>
            <a:pPr lvl="0"/>
            <a:r>
              <a:rPr lang="en-US" dirty="0" smtClean="0"/>
              <a:t>Image</a:t>
            </a:r>
            <a:endParaRPr lang="en-US" dirty="0"/>
          </a:p>
        </p:txBody>
      </p:sp>
    </p:spTree>
    <p:extLst>
      <p:ext uri="{BB962C8B-B14F-4D97-AF65-F5344CB8AC3E}">
        <p14:creationId xmlns:p14="http://schemas.microsoft.com/office/powerpoint/2010/main" val="2965150116"/>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Why Microsoft - light blue">
    <p:spTree>
      <p:nvGrpSpPr>
        <p:cNvPr id="1" name=""/>
        <p:cNvGrpSpPr/>
        <p:nvPr/>
      </p:nvGrpSpPr>
      <p:grpSpPr>
        <a:xfrm>
          <a:off x="0" y="0"/>
          <a:ext cx="0" cy="0"/>
          <a:chOff x="0" y="0"/>
          <a:chExt cx="0" cy="0"/>
        </a:xfrm>
      </p:grpSpPr>
      <p:sp>
        <p:nvSpPr>
          <p:cNvPr id="2" name="Title 1"/>
          <p:cNvSpPr>
            <a:spLocks noGrp="1"/>
          </p:cNvSpPr>
          <p:nvPr>
            <p:ph type="title"/>
          </p:nvPr>
        </p:nvSpPr>
        <p:spPr>
          <a:xfrm>
            <a:off x="232665" y="232388"/>
            <a:ext cx="11813325" cy="758797"/>
          </a:xfrm>
          <a:prstGeom prst="rect">
            <a:avLst/>
          </a:prstGeom>
        </p:spPr>
        <p:txBody>
          <a:bodyPr/>
          <a:lstStyle>
            <a:lvl1pPr>
              <a:defRPr sz="4611">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33363" y="975249"/>
            <a:ext cx="11813325" cy="592690"/>
          </a:xfrm>
          <a:prstGeom prst="rect">
            <a:avLst/>
          </a:prstGeom>
        </p:spPr>
        <p:txBody>
          <a:bodyPr/>
          <a:lstStyle>
            <a:lvl1pPr marL="0" indent="0">
              <a:buNone/>
              <a:defRPr sz="3459" baseline="0">
                <a:solidFill>
                  <a:schemeClr val="accent1"/>
                </a:solidFill>
              </a:defRPr>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Sub-header</a:t>
            </a:r>
          </a:p>
        </p:txBody>
      </p:sp>
      <p:sp>
        <p:nvSpPr>
          <p:cNvPr id="17" name="Text Placeholder 10"/>
          <p:cNvSpPr>
            <a:spLocks noGrp="1"/>
          </p:cNvSpPr>
          <p:nvPr>
            <p:ph type="body" sz="quarter" idx="11"/>
          </p:nvPr>
        </p:nvSpPr>
        <p:spPr>
          <a:xfrm>
            <a:off x="233365" y="1880396"/>
            <a:ext cx="3675800" cy="426516"/>
          </a:xfrm>
          <a:prstGeom prst="rect">
            <a:avLst/>
          </a:prstGeom>
        </p:spPr>
        <p:txBody>
          <a:bodyPr/>
          <a:lstStyle>
            <a:lvl1pPr marL="0" indent="0">
              <a:buNone/>
              <a:defRPr sz="2306">
                <a:solidFill>
                  <a:schemeClr val="accent1"/>
                </a:solidFill>
                <a:latin typeface="+mj-lt"/>
              </a:defRPr>
            </a:lvl1pPr>
            <a:lvl2pPr marL="329394" indent="0">
              <a:buNone/>
              <a:defRPr>
                <a:solidFill>
                  <a:schemeClr val="tx1"/>
                </a:solidFill>
              </a:defRPr>
            </a:lvl2pPr>
            <a:lvl3pPr marL="548989" indent="0">
              <a:buNone/>
              <a:defRPr>
                <a:solidFill>
                  <a:schemeClr val="tx1"/>
                </a:solidFill>
              </a:defRPr>
            </a:lvl3pPr>
            <a:lvl4pPr marL="768586" indent="0">
              <a:buNone/>
              <a:defRPr>
                <a:solidFill>
                  <a:schemeClr val="tx1"/>
                </a:solidFill>
              </a:defRPr>
            </a:lvl4pPr>
            <a:lvl5pPr marL="988180" indent="0">
              <a:buNone/>
              <a:defRPr>
                <a:solidFill>
                  <a:schemeClr val="tx1"/>
                </a:solidFill>
              </a:defRPr>
            </a:lvl5pPr>
          </a:lstStyle>
          <a:p>
            <a:pPr lvl="0"/>
            <a:r>
              <a:rPr lang="en-US" dirty="0" smtClean="0"/>
              <a:t>Click to edit Master</a:t>
            </a:r>
            <a:endParaRPr lang="en-US" dirty="0"/>
          </a:p>
        </p:txBody>
      </p:sp>
      <p:sp>
        <p:nvSpPr>
          <p:cNvPr id="18" name="Text Placeholder 10"/>
          <p:cNvSpPr>
            <a:spLocks noGrp="1"/>
          </p:cNvSpPr>
          <p:nvPr>
            <p:ph type="body" sz="quarter" idx="12"/>
          </p:nvPr>
        </p:nvSpPr>
        <p:spPr>
          <a:xfrm>
            <a:off x="4150548" y="1880396"/>
            <a:ext cx="3675800" cy="426516"/>
          </a:xfrm>
          <a:prstGeom prst="rect">
            <a:avLst/>
          </a:prstGeom>
        </p:spPr>
        <p:txBody>
          <a:bodyPr/>
          <a:lstStyle>
            <a:lvl1pPr marL="0" indent="0">
              <a:buNone/>
              <a:defRPr sz="2306">
                <a:solidFill>
                  <a:schemeClr val="accent1"/>
                </a:solidFill>
                <a:latin typeface="+mj-lt"/>
              </a:defRPr>
            </a:lvl1pPr>
            <a:lvl2pPr marL="329394" indent="0">
              <a:buNone/>
              <a:defRPr>
                <a:solidFill>
                  <a:schemeClr val="tx1"/>
                </a:solidFill>
              </a:defRPr>
            </a:lvl2pPr>
            <a:lvl3pPr marL="548989" indent="0">
              <a:buNone/>
              <a:defRPr>
                <a:solidFill>
                  <a:schemeClr val="tx1"/>
                </a:solidFill>
              </a:defRPr>
            </a:lvl3pPr>
            <a:lvl4pPr marL="768586" indent="0">
              <a:buNone/>
              <a:defRPr>
                <a:solidFill>
                  <a:schemeClr val="tx1"/>
                </a:solidFill>
              </a:defRPr>
            </a:lvl4pPr>
            <a:lvl5pPr marL="988180" indent="0">
              <a:buNone/>
              <a:defRPr>
                <a:solidFill>
                  <a:schemeClr val="tx1"/>
                </a:solidFill>
              </a:defRPr>
            </a:lvl5pPr>
          </a:lstStyle>
          <a:p>
            <a:pPr lvl="0"/>
            <a:r>
              <a:rPr lang="en-US" dirty="0" smtClean="0"/>
              <a:t>Click to edit Master</a:t>
            </a:r>
            <a:endParaRPr lang="en-US" dirty="0"/>
          </a:p>
        </p:txBody>
      </p:sp>
      <p:sp>
        <p:nvSpPr>
          <p:cNvPr id="19" name="Text Placeholder 10"/>
          <p:cNvSpPr>
            <a:spLocks noGrp="1"/>
          </p:cNvSpPr>
          <p:nvPr>
            <p:ph type="body" sz="quarter" idx="13"/>
          </p:nvPr>
        </p:nvSpPr>
        <p:spPr>
          <a:xfrm>
            <a:off x="8073394" y="1879655"/>
            <a:ext cx="3675800" cy="426516"/>
          </a:xfrm>
          <a:prstGeom prst="rect">
            <a:avLst/>
          </a:prstGeom>
        </p:spPr>
        <p:txBody>
          <a:bodyPr/>
          <a:lstStyle>
            <a:lvl1pPr marL="0" indent="0">
              <a:buNone/>
              <a:defRPr sz="2306">
                <a:solidFill>
                  <a:schemeClr val="accent1"/>
                </a:solidFill>
                <a:latin typeface="+mj-lt"/>
              </a:defRPr>
            </a:lvl1pPr>
            <a:lvl2pPr marL="329394" indent="0">
              <a:buNone/>
              <a:defRPr>
                <a:solidFill>
                  <a:schemeClr val="tx1"/>
                </a:solidFill>
              </a:defRPr>
            </a:lvl2pPr>
            <a:lvl3pPr marL="548989" indent="0">
              <a:buNone/>
              <a:defRPr>
                <a:solidFill>
                  <a:schemeClr val="tx1"/>
                </a:solidFill>
              </a:defRPr>
            </a:lvl3pPr>
            <a:lvl4pPr marL="768586" indent="0">
              <a:buNone/>
              <a:defRPr>
                <a:solidFill>
                  <a:schemeClr val="tx1"/>
                </a:solidFill>
              </a:defRPr>
            </a:lvl4pPr>
            <a:lvl5pPr marL="988180" indent="0">
              <a:buNone/>
              <a:defRPr>
                <a:solidFill>
                  <a:schemeClr val="tx1"/>
                </a:solidFill>
              </a:defRPr>
            </a:lvl5pPr>
          </a:lstStyle>
          <a:p>
            <a:pPr lvl="0"/>
            <a:r>
              <a:rPr lang="en-US" dirty="0" smtClean="0"/>
              <a:t>Click to edit Master</a:t>
            </a:r>
            <a:endParaRPr lang="en-US" dirty="0"/>
          </a:p>
        </p:txBody>
      </p:sp>
      <p:sp>
        <p:nvSpPr>
          <p:cNvPr id="20" name="Text Placeholder 10"/>
          <p:cNvSpPr>
            <a:spLocks noGrp="1"/>
          </p:cNvSpPr>
          <p:nvPr>
            <p:ph type="body" sz="quarter" idx="14"/>
          </p:nvPr>
        </p:nvSpPr>
        <p:spPr>
          <a:xfrm>
            <a:off x="233365" y="2517556"/>
            <a:ext cx="3675800" cy="315670"/>
          </a:xfrm>
          <a:prstGeom prst="rect">
            <a:avLst/>
          </a:prstGeom>
        </p:spPr>
        <p:txBody>
          <a:bodyPr/>
          <a:lstStyle>
            <a:lvl1pPr marL="0" indent="0">
              <a:buNone/>
              <a:defRPr sz="1537">
                <a:solidFill>
                  <a:schemeClr val="bg1"/>
                </a:solidFill>
                <a:latin typeface="+mn-lt"/>
              </a:defRPr>
            </a:lvl1pPr>
            <a:lvl2pPr marL="329394" indent="0">
              <a:buNone/>
              <a:defRPr>
                <a:solidFill>
                  <a:schemeClr val="tx1"/>
                </a:solidFill>
              </a:defRPr>
            </a:lvl2pPr>
            <a:lvl3pPr marL="548989" indent="0">
              <a:buNone/>
              <a:defRPr>
                <a:solidFill>
                  <a:schemeClr val="tx1"/>
                </a:solidFill>
              </a:defRPr>
            </a:lvl3pPr>
            <a:lvl4pPr marL="768586" indent="0">
              <a:buNone/>
              <a:defRPr>
                <a:solidFill>
                  <a:schemeClr val="tx1"/>
                </a:solidFill>
              </a:defRPr>
            </a:lvl4pPr>
            <a:lvl5pPr marL="988180" indent="0">
              <a:buNone/>
              <a:defRPr>
                <a:solidFill>
                  <a:schemeClr val="tx1"/>
                </a:solidFill>
              </a:defRPr>
            </a:lvl5pPr>
          </a:lstStyle>
          <a:p>
            <a:pPr lvl="0"/>
            <a:r>
              <a:rPr lang="en-US" dirty="0" smtClean="0"/>
              <a:t>Click to edit Master</a:t>
            </a:r>
            <a:endParaRPr lang="en-US" dirty="0"/>
          </a:p>
        </p:txBody>
      </p:sp>
      <p:sp>
        <p:nvSpPr>
          <p:cNvPr id="21" name="Text Placeholder 10"/>
          <p:cNvSpPr>
            <a:spLocks noGrp="1"/>
          </p:cNvSpPr>
          <p:nvPr>
            <p:ph type="body" sz="quarter" idx="15"/>
          </p:nvPr>
        </p:nvSpPr>
        <p:spPr>
          <a:xfrm>
            <a:off x="4150548" y="2517556"/>
            <a:ext cx="3675800" cy="315670"/>
          </a:xfrm>
          <a:prstGeom prst="rect">
            <a:avLst/>
          </a:prstGeom>
        </p:spPr>
        <p:txBody>
          <a:bodyPr/>
          <a:lstStyle>
            <a:lvl1pPr marL="0" indent="0">
              <a:buNone/>
              <a:defRPr sz="1537">
                <a:solidFill>
                  <a:schemeClr val="bg1"/>
                </a:solidFill>
                <a:latin typeface="+mn-lt"/>
              </a:defRPr>
            </a:lvl1pPr>
            <a:lvl2pPr marL="329394" indent="0">
              <a:buNone/>
              <a:defRPr>
                <a:solidFill>
                  <a:schemeClr val="tx1"/>
                </a:solidFill>
              </a:defRPr>
            </a:lvl2pPr>
            <a:lvl3pPr marL="548989" indent="0">
              <a:buNone/>
              <a:defRPr>
                <a:solidFill>
                  <a:schemeClr val="tx1"/>
                </a:solidFill>
              </a:defRPr>
            </a:lvl3pPr>
            <a:lvl4pPr marL="768586" indent="0">
              <a:buNone/>
              <a:defRPr>
                <a:solidFill>
                  <a:schemeClr val="tx1"/>
                </a:solidFill>
              </a:defRPr>
            </a:lvl4pPr>
            <a:lvl5pPr marL="988180" indent="0">
              <a:buNone/>
              <a:defRPr>
                <a:solidFill>
                  <a:schemeClr val="tx1"/>
                </a:solidFill>
              </a:defRPr>
            </a:lvl5pPr>
          </a:lstStyle>
          <a:p>
            <a:pPr lvl="0"/>
            <a:r>
              <a:rPr lang="en-US" dirty="0" smtClean="0"/>
              <a:t>Click to edit Master</a:t>
            </a:r>
            <a:endParaRPr lang="en-US" dirty="0"/>
          </a:p>
        </p:txBody>
      </p:sp>
      <p:sp>
        <p:nvSpPr>
          <p:cNvPr id="22" name="Text Placeholder 10"/>
          <p:cNvSpPr>
            <a:spLocks noGrp="1"/>
          </p:cNvSpPr>
          <p:nvPr>
            <p:ph type="body" sz="quarter" idx="16"/>
          </p:nvPr>
        </p:nvSpPr>
        <p:spPr>
          <a:xfrm>
            <a:off x="8073394" y="2516816"/>
            <a:ext cx="3675800" cy="315670"/>
          </a:xfrm>
          <a:prstGeom prst="rect">
            <a:avLst/>
          </a:prstGeom>
        </p:spPr>
        <p:txBody>
          <a:bodyPr/>
          <a:lstStyle>
            <a:lvl1pPr marL="0" indent="0">
              <a:buNone/>
              <a:defRPr sz="1537">
                <a:solidFill>
                  <a:schemeClr val="bg1"/>
                </a:solidFill>
                <a:latin typeface="+mn-lt"/>
              </a:defRPr>
            </a:lvl1pPr>
            <a:lvl2pPr marL="329394" indent="0">
              <a:buNone/>
              <a:defRPr>
                <a:solidFill>
                  <a:schemeClr val="tx1"/>
                </a:solidFill>
              </a:defRPr>
            </a:lvl2pPr>
            <a:lvl3pPr marL="548989" indent="0">
              <a:buNone/>
              <a:defRPr>
                <a:solidFill>
                  <a:schemeClr val="tx1"/>
                </a:solidFill>
              </a:defRPr>
            </a:lvl3pPr>
            <a:lvl4pPr marL="768586" indent="0">
              <a:buNone/>
              <a:defRPr>
                <a:solidFill>
                  <a:schemeClr val="tx1"/>
                </a:solidFill>
              </a:defRPr>
            </a:lvl4pPr>
            <a:lvl5pPr marL="988180" indent="0">
              <a:buNone/>
              <a:defRPr>
                <a:solidFill>
                  <a:schemeClr val="tx1"/>
                </a:solidFill>
              </a:defRPr>
            </a:lvl5pPr>
          </a:lstStyle>
          <a:p>
            <a:pPr lvl="0"/>
            <a:r>
              <a:rPr lang="en-US" dirty="0" smtClean="0"/>
              <a:t>Click to edit Master</a:t>
            </a:r>
            <a:endParaRPr lang="en-US" dirty="0"/>
          </a:p>
        </p:txBody>
      </p:sp>
    </p:spTree>
    <p:extLst>
      <p:ext uri="{BB962C8B-B14F-4D97-AF65-F5344CB8AC3E}">
        <p14:creationId xmlns:p14="http://schemas.microsoft.com/office/powerpoint/2010/main" val="369258270"/>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2" name="Title 1"/>
          <p:cNvSpPr>
            <a:spLocks noGrp="1"/>
          </p:cNvSpPr>
          <p:nvPr>
            <p:ph type="title"/>
          </p:nvPr>
        </p:nvSpPr>
        <p:spPr>
          <a:xfrm>
            <a:off x="232665" y="232388"/>
            <a:ext cx="11813325" cy="758797"/>
          </a:xfrm>
          <a:prstGeom prst="rect">
            <a:avLst/>
          </a:prstGeom>
        </p:spPr>
        <p:txBody>
          <a:bodyPr/>
          <a:lstStyle>
            <a:lvl1pPr>
              <a:defRPr sz="4611"/>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33363" y="975249"/>
            <a:ext cx="11813325" cy="537298"/>
          </a:xfrm>
          <a:prstGeom prst="rect">
            <a:avLst/>
          </a:prstGeom>
        </p:spPr>
        <p:txBody>
          <a:bodyPr/>
          <a:lstStyle>
            <a:lvl1pPr marL="0" indent="0">
              <a:buNone/>
              <a:defRPr sz="3075" baseline="0"/>
            </a:lvl1pPr>
            <a:lvl2pPr marL="329394" indent="0">
              <a:buNone/>
              <a:defRPr/>
            </a:lvl2pPr>
            <a:lvl3pPr marL="548989" indent="0">
              <a:buNone/>
              <a:defRPr/>
            </a:lvl3pPr>
            <a:lvl4pPr marL="768586" indent="0">
              <a:buNone/>
              <a:defRPr/>
            </a:lvl4pPr>
            <a:lvl5pPr marL="988180" indent="0">
              <a:buNone/>
              <a:defRPr/>
            </a:lvl5pPr>
          </a:lstStyle>
          <a:p>
            <a:pPr lvl="0"/>
            <a:r>
              <a:rPr lang="en-US" dirty="0" smtClean="0"/>
              <a:t>Sub-header (change to primary color)</a:t>
            </a:r>
          </a:p>
        </p:txBody>
      </p:sp>
      <p:sp>
        <p:nvSpPr>
          <p:cNvPr id="6" name="Text Placeholder 5"/>
          <p:cNvSpPr>
            <a:spLocks noGrp="1"/>
          </p:cNvSpPr>
          <p:nvPr>
            <p:ph type="body" sz="quarter" idx="11" hasCustomPrompt="1"/>
          </p:nvPr>
        </p:nvSpPr>
        <p:spPr>
          <a:xfrm>
            <a:off x="360261" y="2196322"/>
            <a:ext cx="2334137" cy="1906291"/>
          </a:xfrm>
          <a:prstGeom prst="rect">
            <a:avLst/>
          </a:prstGeom>
          <a:solidFill>
            <a:schemeClr val="bg1"/>
          </a:solidFill>
        </p:spPr>
        <p:txBody>
          <a:bodyPr lIns="182880" tIns="91440" bIns="182880" anchor="b" anchorCtr="0"/>
          <a:lstStyle>
            <a:lvl1pPr marL="0" indent="0">
              <a:buNone/>
              <a:defRPr sz="1922" baseline="0">
                <a:solidFill>
                  <a:schemeClr val="tx1"/>
                </a:solidFill>
              </a:defRPr>
            </a:lvl1pPr>
            <a:lvl2pPr marL="329394" indent="0">
              <a:buNone/>
              <a:defRPr sz="1537"/>
            </a:lvl2pPr>
            <a:lvl3pPr marL="548989" indent="0">
              <a:buNone/>
              <a:defRPr sz="1537"/>
            </a:lvl3pPr>
            <a:lvl4pPr marL="768586" indent="0">
              <a:buNone/>
              <a:defRPr sz="1345"/>
            </a:lvl4pPr>
            <a:lvl5pPr marL="988180" indent="0">
              <a:buNone/>
              <a:defRPr sz="1345"/>
            </a:lvl5pPr>
          </a:lstStyle>
          <a:p>
            <a:pPr lvl="0"/>
            <a:r>
              <a:rPr lang="en-US" dirty="0" smtClean="0"/>
              <a:t>Change to a brand color fill – text to white - Segoe UI font family - Big font: 48pt, light - Body font: 14pt, </a:t>
            </a:r>
            <a:r>
              <a:rPr lang="en-US" dirty="0" err="1" smtClean="0"/>
              <a:t>reg</a:t>
            </a:r>
            <a:endParaRPr lang="en-US" dirty="0"/>
          </a:p>
        </p:txBody>
      </p:sp>
      <p:sp>
        <p:nvSpPr>
          <p:cNvPr id="7" name="Text Placeholder 5"/>
          <p:cNvSpPr>
            <a:spLocks noGrp="1"/>
          </p:cNvSpPr>
          <p:nvPr>
            <p:ph type="body" sz="quarter" idx="12" hasCustomPrompt="1"/>
          </p:nvPr>
        </p:nvSpPr>
        <p:spPr>
          <a:xfrm>
            <a:off x="2694397" y="2196322"/>
            <a:ext cx="2334137" cy="1906291"/>
          </a:xfrm>
          <a:prstGeom prst="rect">
            <a:avLst/>
          </a:prstGeom>
          <a:solidFill>
            <a:schemeClr val="bg1">
              <a:lumMod val="60000"/>
              <a:lumOff val="40000"/>
            </a:schemeClr>
          </a:solidFill>
        </p:spPr>
        <p:txBody>
          <a:bodyPr lIns="182880" tIns="91440" bIns="182880" anchor="b" anchorCtr="0"/>
          <a:lstStyle>
            <a:lvl1pPr marL="0" indent="0">
              <a:buNone/>
              <a:defRPr sz="1922" baseline="0">
                <a:solidFill>
                  <a:schemeClr val="tx1"/>
                </a:solidFill>
              </a:defRPr>
            </a:lvl1pPr>
            <a:lvl2pPr marL="329394" indent="0">
              <a:buNone/>
              <a:defRPr sz="1537"/>
            </a:lvl2pPr>
            <a:lvl3pPr marL="548989" indent="0">
              <a:buNone/>
              <a:defRPr sz="1537"/>
            </a:lvl3pPr>
            <a:lvl4pPr marL="768586" indent="0">
              <a:buNone/>
              <a:defRPr sz="1345"/>
            </a:lvl4pPr>
            <a:lvl5pPr marL="988180" indent="0">
              <a:buNone/>
              <a:defRPr sz="1345"/>
            </a:lvl5pPr>
          </a:lstStyle>
          <a:p>
            <a:pPr lvl="0"/>
            <a:r>
              <a:rPr lang="en-US" dirty="0" smtClean="0"/>
              <a:t>Change to a brand color fill – text to white - Segoe UI font family - Big font: 48pt, light - Body font: 14pt, </a:t>
            </a:r>
            <a:r>
              <a:rPr lang="en-US" dirty="0" err="1" smtClean="0"/>
              <a:t>reg</a:t>
            </a:r>
            <a:endParaRPr lang="en-US" dirty="0"/>
          </a:p>
        </p:txBody>
      </p:sp>
      <p:sp>
        <p:nvSpPr>
          <p:cNvPr id="8" name="Text Placeholder 5"/>
          <p:cNvSpPr>
            <a:spLocks noGrp="1"/>
          </p:cNvSpPr>
          <p:nvPr>
            <p:ph type="body" sz="quarter" idx="13" hasCustomPrompt="1"/>
          </p:nvPr>
        </p:nvSpPr>
        <p:spPr>
          <a:xfrm>
            <a:off x="360261" y="4548735"/>
            <a:ext cx="2334137" cy="1906291"/>
          </a:xfrm>
          <a:prstGeom prst="rect">
            <a:avLst/>
          </a:prstGeom>
          <a:solidFill>
            <a:schemeClr val="bg1">
              <a:lumMod val="60000"/>
              <a:lumOff val="40000"/>
            </a:schemeClr>
          </a:solidFill>
        </p:spPr>
        <p:txBody>
          <a:bodyPr lIns="182880" tIns="91440" bIns="182880" anchor="b" anchorCtr="0"/>
          <a:lstStyle>
            <a:lvl1pPr marL="0" indent="0">
              <a:buNone/>
              <a:defRPr sz="1922" baseline="0">
                <a:solidFill>
                  <a:schemeClr val="tx1"/>
                </a:solidFill>
              </a:defRPr>
            </a:lvl1pPr>
            <a:lvl2pPr marL="329394" indent="0">
              <a:buNone/>
              <a:defRPr sz="1537"/>
            </a:lvl2pPr>
            <a:lvl3pPr marL="548989" indent="0">
              <a:buNone/>
              <a:defRPr sz="1537"/>
            </a:lvl3pPr>
            <a:lvl4pPr marL="768586" indent="0">
              <a:buNone/>
              <a:defRPr sz="1345"/>
            </a:lvl4pPr>
            <a:lvl5pPr marL="988180" indent="0">
              <a:buNone/>
              <a:defRPr sz="1345"/>
            </a:lvl5pPr>
          </a:lstStyle>
          <a:p>
            <a:pPr lvl="0"/>
            <a:r>
              <a:rPr lang="en-US" dirty="0" smtClean="0"/>
              <a:t>Change to a brand color fill – text to white - Segoe UI font family - Big font: 48pt, light - Body font: 14pt, </a:t>
            </a:r>
            <a:r>
              <a:rPr lang="en-US" dirty="0" err="1" smtClean="0"/>
              <a:t>reg</a:t>
            </a:r>
            <a:endParaRPr lang="en-US" dirty="0"/>
          </a:p>
        </p:txBody>
      </p:sp>
      <p:sp>
        <p:nvSpPr>
          <p:cNvPr id="9" name="Text Placeholder 5"/>
          <p:cNvSpPr>
            <a:spLocks noGrp="1"/>
          </p:cNvSpPr>
          <p:nvPr>
            <p:ph type="body" sz="quarter" idx="14" hasCustomPrompt="1"/>
          </p:nvPr>
        </p:nvSpPr>
        <p:spPr>
          <a:xfrm>
            <a:off x="2694396" y="4548735"/>
            <a:ext cx="2334137" cy="1906291"/>
          </a:xfrm>
          <a:prstGeom prst="rect">
            <a:avLst/>
          </a:prstGeom>
          <a:solidFill>
            <a:schemeClr val="bg1"/>
          </a:solidFill>
        </p:spPr>
        <p:txBody>
          <a:bodyPr lIns="182880" tIns="91440" bIns="182880" anchor="b" anchorCtr="0"/>
          <a:lstStyle>
            <a:lvl1pPr marL="0" indent="0">
              <a:buNone/>
              <a:defRPr sz="1922" baseline="0">
                <a:solidFill>
                  <a:schemeClr val="tx1"/>
                </a:solidFill>
              </a:defRPr>
            </a:lvl1pPr>
            <a:lvl2pPr marL="329394" indent="0">
              <a:buNone/>
              <a:defRPr sz="1537"/>
            </a:lvl2pPr>
            <a:lvl3pPr marL="548989" indent="0">
              <a:buNone/>
              <a:defRPr sz="1537"/>
            </a:lvl3pPr>
            <a:lvl4pPr marL="768586" indent="0">
              <a:buNone/>
              <a:defRPr sz="1345"/>
            </a:lvl4pPr>
            <a:lvl5pPr marL="988180" indent="0">
              <a:buNone/>
              <a:defRPr sz="1345"/>
            </a:lvl5pPr>
          </a:lstStyle>
          <a:p>
            <a:pPr lvl="0"/>
            <a:r>
              <a:rPr lang="en-US" dirty="0" smtClean="0"/>
              <a:t>Change to a brand color fill – text to white - Segoe UI font family - Big font: 48pt, light - Body font: 14pt, </a:t>
            </a:r>
            <a:r>
              <a:rPr lang="en-US" dirty="0" err="1" smtClean="0"/>
              <a:t>reg</a:t>
            </a:r>
            <a:endParaRPr lang="en-US" dirty="0"/>
          </a:p>
        </p:txBody>
      </p:sp>
      <p:sp>
        <p:nvSpPr>
          <p:cNvPr id="13" name="Text Placeholder 5"/>
          <p:cNvSpPr>
            <a:spLocks noGrp="1"/>
          </p:cNvSpPr>
          <p:nvPr>
            <p:ph type="body" sz="quarter" idx="15" hasCustomPrompt="1"/>
          </p:nvPr>
        </p:nvSpPr>
        <p:spPr>
          <a:xfrm>
            <a:off x="5430509" y="1786749"/>
            <a:ext cx="6616181" cy="481908"/>
          </a:xfrm>
          <a:prstGeom prst="rect">
            <a:avLst/>
          </a:prstGeom>
          <a:noFill/>
        </p:spPr>
        <p:txBody>
          <a:bodyPr/>
          <a:lstStyle>
            <a:lvl1pPr marL="0" indent="0">
              <a:buNone/>
              <a:defRPr sz="2690" baseline="0">
                <a:latin typeface="Segoe UI Semibold" panose="020B0702040204020203" pitchFamily="34" charset="0"/>
              </a:defRPr>
            </a:lvl1pPr>
            <a:lvl2pPr marL="329394" indent="0">
              <a:buNone/>
              <a:defRPr sz="1537"/>
            </a:lvl2pPr>
            <a:lvl3pPr marL="548989" indent="0">
              <a:buNone/>
              <a:defRPr sz="1537"/>
            </a:lvl3pPr>
            <a:lvl4pPr marL="768586" indent="0">
              <a:buNone/>
              <a:defRPr sz="1345"/>
            </a:lvl4pPr>
            <a:lvl5pPr marL="988180" indent="0">
              <a:buNone/>
              <a:defRPr sz="1345"/>
            </a:lvl5pPr>
          </a:lstStyle>
          <a:p>
            <a:pPr lvl="0"/>
            <a:r>
              <a:rPr lang="en-US" dirty="0" smtClean="0"/>
              <a:t>Chart title</a:t>
            </a:r>
            <a:endParaRPr lang="en-US" dirty="0"/>
          </a:p>
        </p:txBody>
      </p:sp>
      <p:sp>
        <p:nvSpPr>
          <p:cNvPr id="14" name="Text Placeholder 5"/>
          <p:cNvSpPr>
            <a:spLocks noGrp="1"/>
          </p:cNvSpPr>
          <p:nvPr>
            <p:ph type="body" sz="quarter" idx="16" hasCustomPrompt="1"/>
          </p:nvPr>
        </p:nvSpPr>
        <p:spPr>
          <a:xfrm>
            <a:off x="5430509" y="2193038"/>
            <a:ext cx="6616181" cy="315670"/>
          </a:xfrm>
          <a:prstGeom prst="rect">
            <a:avLst/>
          </a:prstGeom>
          <a:noFill/>
        </p:spPr>
        <p:txBody>
          <a:bodyPr/>
          <a:lstStyle>
            <a:lvl1pPr marL="0" indent="0">
              <a:buNone/>
              <a:defRPr sz="1537" baseline="0">
                <a:latin typeface="Segoe UI Semibold" panose="020B0702040204020203" pitchFamily="34" charset="0"/>
              </a:defRPr>
            </a:lvl1pPr>
            <a:lvl2pPr marL="329394" indent="0">
              <a:buNone/>
              <a:defRPr sz="1537"/>
            </a:lvl2pPr>
            <a:lvl3pPr marL="548989" indent="0">
              <a:buNone/>
              <a:defRPr sz="1537"/>
            </a:lvl3pPr>
            <a:lvl4pPr marL="768586" indent="0">
              <a:buNone/>
              <a:defRPr sz="1345"/>
            </a:lvl4pPr>
            <a:lvl5pPr marL="988180" indent="0">
              <a:buNone/>
              <a:defRPr sz="1345"/>
            </a:lvl5pPr>
          </a:lstStyle>
          <a:p>
            <a:pPr lvl="0"/>
            <a:r>
              <a:rPr lang="en-US" dirty="0" smtClean="0"/>
              <a:t>Optional chart </a:t>
            </a:r>
            <a:r>
              <a:rPr lang="en-US" dirty="0" err="1" smtClean="0"/>
              <a:t>subheader</a:t>
            </a:r>
            <a:r>
              <a:rPr lang="en-US" dirty="0" smtClean="0"/>
              <a:t> (change to primary color)</a:t>
            </a:r>
            <a:endParaRPr lang="en-US" dirty="0"/>
          </a:p>
        </p:txBody>
      </p:sp>
      <p:sp>
        <p:nvSpPr>
          <p:cNvPr id="15" name="Text Placeholder 5"/>
          <p:cNvSpPr>
            <a:spLocks noGrp="1"/>
          </p:cNvSpPr>
          <p:nvPr>
            <p:ph type="body" sz="quarter" idx="17" hasCustomPrompt="1"/>
          </p:nvPr>
        </p:nvSpPr>
        <p:spPr>
          <a:xfrm>
            <a:off x="5430509" y="2617826"/>
            <a:ext cx="6616181" cy="288007"/>
          </a:xfrm>
          <a:prstGeom prst="rect">
            <a:avLst/>
          </a:prstGeom>
          <a:noFill/>
        </p:spPr>
        <p:txBody>
          <a:bodyPr/>
          <a:lstStyle>
            <a:lvl1pPr marL="0" indent="0">
              <a:buNone/>
              <a:defRPr sz="1345" baseline="0">
                <a:latin typeface="+mn-lt"/>
              </a:defRPr>
            </a:lvl1pPr>
            <a:lvl2pPr marL="329394" indent="0">
              <a:buNone/>
              <a:defRPr sz="1537"/>
            </a:lvl2pPr>
            <a:lvl3pPr marL="548989" indent="0">
              <a:buNone/>
              <a:defRPr sz="1537"/>
            </a:lvl3pPr>
            <a:lvl4pPr marL="768586" indent="0">
              <a:buNone/>
              <a:defRPr sz="1345"/>
            </a:lvl4pPr>
            <a:lvl5pPr marL="988180" indent="0">
              <a:buNone/>
              <a:defRPr sz="1345"/>
            </a:lvl5pPr>
          </a:lstStyle>
          <a:p>
            <a:pPr lvl="0"/>
            <a:r>
              <a:rPr lang="en-US" dirty="0" smtClean="0"/>
              <a:t>Optional chart body copy</a:t>
            </a:r>
            <a:endParaRPr lang="en-US" dirty="0"/>
          </a:p>
        </p:txBody>
      </p:sp>
      <p:sp>
        <p:nvSpPr>
          <p:cNvPr id="17" name="Content Placeholder 16"/>
          <p:cNvSpPr>
            <a:spLocks noGrp="1"/>
          </p:cNvSpPr>
          <p:nvPr>
            <p:ph sz="quarter" idx="18" hasCustomPrompt="1"/>
          </p:nvPr>
        </p:nvSpPr>
        <p:spPr>
          <a:xfrm>
            <a:off x="5430838" y="3042613"/>
            <a:ext cx="6615112" cy="489689"/>
          </a:xfrm>
          <a:prstGeom prst="rect">
            <a:avLst/>
          </a:prstGeom>
        </p:spPr>
        <p:txBody>
          <a:bodyPr/>
          <a:lstStyle>
            <a:lvl1pPr marL="0" indent="0">
              <a:buNone/>
              <a:defRPr>
                <a:solidFill>
                  <a:schemeClr val="tx2"/>
                </a:solidFill>
              </a:defRPr>
            </a:lvl1pPr>
          </a:lstStyle>
          <a:p>
            <a:pPr lvl="0"/>
            <a:r>
              <a:rPr lang="en-US" dirty="0" smtClean="0"/>
              <a:t>Chart area</a:t>
            </a:r>
          </a:p>
        </p:txBody>
      </p:sp>
    </p:spTree>
    <p:extLst>
      <p:ext uri="{BB962C8B-B14F-4D97-AF65-F5344CB8AC3E}">
        <p14:creationId xmlns:p14="http://schemas.microsoft.com/office/powerpoint/2010/main" val="255373464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8416936"/>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3929779"/>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7578948"/>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56003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12436475" cy="6188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309" y="6433574"/>
            <a:ext cx="1541255" cy="3272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2666" y="2485523"/>
            <a:ext cx="9751144" cy="1217256"/>
          </a:xfrm>
          <a:prstGeom prst="rect">
            <a:avLst/>
          </a:prstGeom>
        </p:spPr>
      </p:pic>
    </p:spTree>
    <p:extLst>
      <p:ext uri="{BB962C8B-B14F-4D97-AF65-F5344CB8AC3E}">
        <p14:creationId xmlns:p14="http://schemas.microsoft.com/office/powerpoint/2010/main" val="419730031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0856"/>
          <a:stretch/>
        </p:blipFill>
        <p:spPr>
          <a:xfrm>
            <a:off x="6224048" y="-7124"/>
            <a:ext cx="6212427" cy="700164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861" y="3063289"/>
            <a:ext cx="5298982" cy="661483"/>
          </a:xfrm>
          <a:prstGeom prst="rect">
            <a:avLst/>
          </a:prstGeom>
        </p:spPr>
      </p:pic>
    </p:spTree>
    <p:extLst>
      <p:ext uri="{BB962C8B-B14F-4D97-AF65-F5344CB8AC3E}">
        <p14:creationId xmlns:p14="http://schemas.microsoft.com/office/powerpoint/2010/main" val="205165271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440" t="15023" r="8188" b="12829"/>
          <a:stretch/>
        </p:blipFill>
        <p:spPr>
          <a:xfrm>
            <a:off x="0" y="-15543"/>
            <a:ext cx="12436475" cy="7010068"/>
          </a:xfrm>
          <a:prstGeom prst="rect">
            <a:avLst/>
          </a:prstGeom>
        </p:spPr>
      </p:pic>
      <p:sp>
        <p:nvSpPr>
          <p:cNvPr id="4" name="Rectangle 3"/>
          <p:cNvSpPr/>
          <p:nvPr userDrawn="1"/>
        </p:nvSpPr>
        <p:spPr>
          <a:xfrm>
            <a:off x="0" y="0"/>
            <a:ext cx="7003290" cy="7002297"/>
          </a:xfrm>
          <a:prstGeom prst="rect">
            <a:avLst/>
          </a:prstGeom>
          <a:solidFill>
            <a:srgbClr val="E438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965" y="3090044"/>
            <a:ext cx="5601359" cy="699229"/>
          </a:xfrm>
          <a:prstGeom prst="rect">
            <a:avLst/>
          </a:prstGeom>
        </p:spPr>
      </p:pic>
    </p:spTree>
    <p:extLst>
      <p:ext uri="{BB962C8B-B14F-4D97-AF65-F5344CB8AC3E}">
        <p14:creationId xmlns:p14="http://schemas.microsoft.com/office/powerpoint/2010/main" val="3964162672"/>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8"/>
            <a:ext cx="10726460" cy="2050837"/>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4"/>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53866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9" y="1737959"/>
            <a:ext cx="10726460" cy="2043957"/>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153691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163842"/>
          </a:xfrm>
          <a:prstGeom prst="rect">
            <a:avLst/>
          </a:prstGeom>
        </p:spPr>
        <p:txBody>
          <a:bodyPr anchor="t" anchorCtr="0">
            <a:spAutoFit/>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17069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3"/>
            <a:ext cx="5180846" cy="2615864"/>
          </a:xfrm>
        </p:spPr>
        <p:txBody>
          <a:bodyPr/>
          <a:lstStyle>
            <a:lvl1pPr marL="0" indent="0">
              <a:spcBef>
                <a:spcPts val="1224"/>
              </a:spcBef>
              <a:buNone/>
              <a:defRPr sz="4080">
                <a:solidFill>
                  <a:schemeClr val="tx1"/>
                </a:soli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175986" cy="2655493"/>
          </a:xfrm>
        </p:spPr>
        <p:txBody>
          <a:bodyPr/>
          <a:lstStyle>
            <a:lvl1pPr marL="0" indent="0">
              <a:spcBef>
                <a:spcPts val="1224"/>
              </a:spcBef>
              <a:buNone/>
              <a:defRPr lang="en-US" sz="4080" kern="1200" spc="-71" baseline="0" dirty="0" smtClean="0">
                <a:solidFill>
                  <a:schemeClr val="tx1"/>
                </a:soli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185343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4"/>
            <a:ext cx="5180846" cy="2609048"/>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327217" y="1476624"/>
            <a:ext cx="5254251" cy="2655493"/>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79547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white">
          <a:xfrm>
            <a:off x="-23637" y="0"/>
            <a:ext cx="6106504"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a:xfrm>
            <a:off x="421497" y="1146731"/>
            <a:ext cx="5192228" cy="786328"/>
          </a:xfrm>
        </p:spPr>
        <p:txBody>
          <a:bodyPr>
            <a:spAutoFit/>
          </a:bodyPr>
          <a:lstStyle>
            <a:lvl1pPr>
              <a:defRPr sz="4998" baseline="0">
                <a:solidFill>
                  <a:schemeClr val="bg1"/>
                </a:solidFill>
              </a:defRPr>
            </a:lvl1pPr>
          </a:lstStyle>
          <a:p>
            <a:r>
              <a:rPr lang="en-US" dirty="0" smtClean="0"/>
              <a:t>Title of Slide here…</a:t>
            </a:r>
            <a:endParaRPr lang="en-US" dirty="0"/>
          </a:p>
        </p:txBody>
      </p:sp>
      <p:sp>
        <p:nvSpPr>
          <p:cNvPr id="9" name="Text Placeholder 2"/>
          <p:cNvSpPr>
            <a:spLocks noGrp="1"/>
          </p:cNvSpPr>
          <p:nvPr>
            <p:ph type="body" idx="1" hasCustomPrompt="1"/>
          </p:nvPr>
        </p:nvSpPr>
        <p:spPr>
          <a:xfrm>
            <a:off x="421497" y="2098525"/>
            <a:ext cx="5192228" cy="546192"/>
          </a:xfrm>
        </p:spPr>
        <p:txBody>
          <a:bodyPr>
            <a:spAutoFit/>
          </a:bodyPr>
          <a:lstStyle>
            <a:lvl1pPr marL="0" indent="0">
              <a:buNone/>
              <a:defRPr sz="3264">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sp>
        <p:nvSpPr>
          <p:cNvPr id="11" name="Text Placeholder 2"/>
          <p:cNvSpPr>
            <a:spLocks noGrp="1"/>
          </p:cNvSpPr>
          <p:nvPr>
            <p:ph type="body" idx="10" hasCustomPrompt="1"/>
          </p:nvPr>
        </p:nvSpPr>
        <p:spPr>
          <a:xfrm>
            <a:off x="6616503" y="1707337"/>
            <a:ext cx="5213617" cy="376684"/>
          </a:xfrm>
        </p:spPr>
        <p:txBody>
          <a:bodyPr>
            <a:spAutoFit/>
          </a:bodyPr>
          <a:lstStyle>
            <a:lvl1pPr marL="0" indent="0">
              <a:buNone/>
              <a:defRPr sz="2040"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22957873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389239"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590732"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Rectangle 8"/>
          <p:cNvSpPr/>
          <p:nvPr userDrawn="1"/>
        </p:nvSpPr>
        <p:spPr>
          <a:xfrm>
            <a:off x="0" y="0"/>
            <a:ext cx="12436475" cy="176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0" name="Title Placeholder 1"/>
          <p:cNvSpPr>
            <a:spLocks noGrp="1"/>
          </p:cNvSpPr>
          <p:nvPr>
            <p:ph type="title" hasCustomPrompt="1"/>
          </p:nvPr>
        </p:nvSpPr>
        <p:spPr>
          <a:xfrm>
            <a:off x="709310" y="443457"/>
            <a:ext cx="10726460" cy="941711"/>
          </a:xfrm>
          <a:prstGeom prst="rect">
            <a:avLst/>
          </a:prstGeom>
        </p:spPr>
        <p:txBody>
          <a:bodyPr vert="horz" lIns="91440" tIns="45720" rIns="91440" bIns="45720" rtlCol="0" anchor="t" anchorCtr="0">
            <a:spAutoFit/>
          </a:bodyPr>
          <a:lstStyle>
            <a:lvl1pPr>
              <a:defRPr sz="6119">
                <a:solidFill>
                  <a:schemeClr val="bg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823918" y="2622947"/>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1 here…</a:t>
            </a:r>
          </a:p>
        </p:txBody>
      </p:sp>
      <p:sp>
        <p:nvSpPr>
          <p:cNvPr id="12" name="Text Placeholder 2"/>
          <p:cNvSpPr>
            <a:spLocks noGrp="1"/>
          </p:cNvSpPr>
          <p:nvPr>
            <p:ph type="body" idx="10" hasCustomPrompt="1"/>
          </p:nvPr>
        </p:nvSpPr>
        <p:spPr>
          <a:xfrm>
            <a:off x="6599105" y="2622946"/>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2 here…</a:t>
            </a:r>
          </a:p>
        </p:txBody>
      </p:sp>
      <p:sp>
        <p:nvSpPr>
          <p:cNvPr id="13" name="Text Placeholder 2"/>
          <p:cNvSpPr>
            <a:spLocks noGrp="1"/>
          </p:cNvSpPr>
          <p:nvPr>
            <p:ph type="body" idx="11" hasCustomPrompt="1"/>
          </p:nvPr>
        </p:nvSpPr>
        <p:spPr>
          <a:xfrm>
            <a:off x="818074"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sp>
        <p:nvSpPr>
          <p:cNvPr id="14" name="Text Placeholder 2"/>
          <p:cNvSpPr>
            <a:spLocks noGrp="1"/>
          </p:cNvSpPr>
          <p:nvPr>
            <p:ph type="body" idx="12" hasCustomPrompt="1"/>
          </p:nvPr>
        </p:nvSpPr>
        <p:spPr>
          <a:xfrm>
            <a:off x="6606877"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905623411"/>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210465" y="0"/>
            <a:ext cx="6226010" cy="6994525"/>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6653514" y="575842"/>
            <a:ext cx="738416" cy="737575"/>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566365" y="571156"/>
            <a:ext cx="5192228" cy="786328"/>
          </a:xfrm>
        </p:spPr>
        <p:txBody>
          <a:bodyPr>
            <a:spAutoFit/>
          </a:bodyPr>
          <a:lstStyle>
            <a:lvl1pPr>
              <a:defRPr sz="4998">
                <a:solidFill>
                  <a:schemeClr val="tx1"/>
                </a:solidFill>
              </a:defRPr>
            </a:lvl1pPr>
          </a:lstStyle>
          <a:p>
            <a:r>
              <a:rPr lang="en-US" dirty="0" smtClean="0"/>
              <a:t>Title of Slide here…</a:t>
            </a:r>
            <a:endParaRPr lang="en-US" dirty="0"/>
          </a:p>
        </p:txBody>
      </p:sp>
      <p:sp>
        <p:nvSpPr>
          <p:cNvPr id="10" name="Picture Placeholder 3"/>
          <p:cNvSpPr>
            <a:spLocks noGrp="1"/>
          </p:cNvSpPr>
          <p:nvPr>
            <p:ph type="pic" sz="quarter" idx="14" hasCustomPrompt="1"/>
          </p:nvPr>
        </p:nvSpPr>
        <p:spPr>
          <a:xfrm>
            <a:off x="0" y="4868757"/>
            <a:ext cx="6210465" cy="487890"/>
          </a:xfrm>
        </p:spPr>
        <p:txBody>
          <a:bodyPr lIns="182880" anchor="ctr"/>
          <a:lstStyle>
            <a:lvl1pPr marL="0" indent="0" algn="l">
              <a:buNone/>
              <a:defRPr/>
            </a:lvl1pPr>
          </a:lstStyle>
          <a:p>
            <a:r>
              <a:rPr lang="en-US" dirty="0" smtClean="0"/>
              <a:t>	Click to insert photo.</a:t>
            </a:r>
            <a:endParaRPr lang="en-US" dirty="0"/>
          </a:p>
        </p:txBody>
      </p:sp>
      <p:sp>
        <p:nvSpPr>
          <p:cNvPr id="11" name="Text Placeholder 2"/>
          <p:cNvSpPr>
            <a:spLocks noGrp="1"/>
          </p:cNvSpPr>
          <p:nvPr>
            <p:ph type="body" idx="1" hasCustomPrompt="1"/>
          </p:nvPr>
        </p:nvSpPr>
        <p:spPr>
          <a:xfrm>
            <a:off x="605179" y="1722234"/>
            <a:ext cx="5178636" cy="433187"/>
          </a:xfrm>
        </p:spPr>
        <p:txBody>
          <a:bodyPr>
            <a:spAutoFit/>
          </a:bodyPr>
          <a:lstStyle>
            <a:lvl1pPr marL="0" indent="0">
              <a:buNone/>
              <a:defRPr sz="2448">
                <a:solidFill>
                  <a:schemeClr val="tx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Subtitle copy here…</a:t>
            </a:r>
          </a:p>
        </p:txBody>
      </p:sp>
      <p:sp>
        <p:nvSpPr>
          <p:cNvPr id="12" name="Text Placeholder 2"/>
          <p:cNvSpPr>
            <a:spLocks noGrp="1"/>
          </p:cNvSpPr>
          <p:nvPr>
            <p:ph type="body" idx="15" hasCustomPrompt="1"/>
          </p:nvPr>
        </p:nvSpPr>
        <p:spPr>
          <a:xfrm>
            <a:off x="7575345" y="575842"/>
            <a:ext cx="4473651" cy="353469"/>
          </a:xfrm>
        </p:spPr>
        <p:txBody>
          <a:bodyPr>
            <a:spAutoFit/>
          </a:bodyPr>
          <a:lstStyle>
            <a:lvl1pPr marL="0" indent="0">
              <a:buNone/>
              <a:defRPr sz="1836">
                <a:solidFill>
                  <a:srgbClr val="EB3E1B"/>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r>
              <a:rPr lang="en-US" dirty="0" smtClean="0">
                <a:solidFill>
                  <a:schemeClr val="bg1"/>
                </a:solidFill>
              </a:rPr>
              <a:t>•   </a:t>
            </a:r>
            <a:r>
              <a:rPr lang="en-US" sz="1836" dirty="0" smtClean="0">
                <a:solidFill>
                  <a:schemeClr val="bg1"/>
                </a:solidFill>
              </a:rPr>
              <a:t>Subtitle copy here...</a:t>
            </a:r>
            <a:endParaRPr lang="en-US" sz="1836" dirty="0">
              <a:solidFill>
                <a:schemeClr val="bg1"/>
              </a:solidFill>
            </a:endParaRPr>
          </a:p>
        </p:txBody>
      </p:sp>
      <p:sp>
        <p:nvSpPr>
          <p:cNvPr id="13" name="Freeform 23"/>
          <p:cNvSpPr>
            <a:spLocks noEditPoints="1"/>
          </p:cNvSpPr>
          <p:nvPr userDrawn="1"/>
        </p:nvSpPr>
        <p:spPr bwMode="black">
          <a:xfrm>
            <a:off x="6801845" y="722893"/>
            <a:ext cx="441754" cy="443472"/>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81889520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436475" cy="6994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07659731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40894459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6E6E6"/>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rgbClr val="5D5D5D"/>
                </a:solidFill>
              </a:defRPr>
            </a:lvl1pPr>
          </a:lstStyle>
          <a:p>
            <a:r>
              <a:rPr lang="en-US" dirty="0" smtClean="0"/>
              <a:t>Click to edit title style</a:t>
            </a:r>
            <a:endParaRPr lang="en-US" dirty="0"/>
          </a:p>
        </p:txBody>
      </p:sp>
      <p:sp>
        <p:nvSpPr>
          <p:cNvPr id="8"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rgbClr val="5D5D5D"/>
                </a:solidFill>
                <a:latin typeface="+mj-lt"/>
              </a:defRPr>
            </a:lvl1pPr>
          </a:lstStyle>
          <a:p>
            <a:pPr lvl="0"/>
            <a:r>
              <a:rPr lang="en-US" dirty="0" smtClean="0"/>
              <a:t>Subtitle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506623436"/>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2"/>
                </a:solidFill>
              </a:defRPr>
            </a:lvl1pPr>
          </a:lstStyle>
          <a:p>
            <a:r>
              <a:rPr lang="en-US" dirty="0" smtClean="0"/>
              <a:t>Click to edit title style</a:t>
            </a:r>
            <a:endParaRPr lang="en-US" dirty="0"/>
          </a:p>
        </p:txBody>
      </p:sp>
      <p:sp>
        <p:nvSpPr>
          <p:cNvPr id="6"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1690957598"/>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2622522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86938615"/>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991061021"/>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4030904500"/>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140" y="1476624"/>
            <a:ext cx="5542487" cy="1224224"/>
          </a:xfrm>
          <a:prstGeom prst="rect">
            <a:avLst/>
          </a:prstGeom>
        </p:spPr>
        <p:txBody>
          <a:bodyPr>
            <a:spAutoFit/>
          </a:bodyPr>
          <a:lstStyle>
            <a:lvl1pPr marL="0" indent="0">
              <a:buNone/>
              <a:defRPr sz="4080" b="0" cap="none" baseline="0">
                <a:solidFill>
                  <a:schemeClr val="tx1"/>
                </a:soli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4" name="Content Placeholder 5"/>
          <p:cNvSpPr>
            <a:spLocks noGrp="1"/>
          </p:cNvSpPr>
          <p:nvPr>
            <p:ph sz="quarter" idx="13"/>
          </p:nvPr>
        </p:nvSpPr>
        <p:spPr>
          <a:xfrm>
            <a:off x="531141" y="2789432"/>
            <a:ext cx="5553332" cy="376684"/>
          </a:xfrm>
          <a:prstGeom prst="rect">
            <a:avLst/>
          </a:prstGeom>
        </p:spPr>
        <p:txBody>
          <a:bodyPr>
            <a:sp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5" name="Picture Placeholder 3"/>
          <p:cNvSpPr>
            <a:spLocks noGrp="1"/>
          </p:cNvSpPr>
          <p:nvPr>
            <p:ph type="pic" sz="quarter" idx="14" hasCustomPrompt="1"/>
          </p:nvPr>
        </p:nvSpPr>
        <p:spPr>
          <a:xfrm>
            <a:off x="6333210" y="3253317"/>
            <a:ext cx="6100026" cy="48789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02220825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4" hasCustomPrompt="1"/>
          </p:nvPr>
        </p:nvSpPr>
        <p:spPr>
          <a:xfrm>
            <a:off x="0" y="2972767"/>
            <a:ext cx="12436475" cy="1011687"/>
          </a:xfrm>
        </p:spPr>
        <p:txBody>
          <a:bodyPr lIns="182880" anchor="ctr"/>
          <a:lstStyle>
            <a:lvl1pPr marL="0" indent="0" algn="l">
              <a:buNone/>
              <a:defRPr/>
            </a:lvl1pPr>
          </a:lstStyle>
          <a:p>
            <a:r>
              <a:rPr lang="en-US" dirty="0" smtClean="0"/>
              <a:t>	Click to insert photo.</a:t>
            </a:r>
          </a:p>
          <a:p>
            <a:r>
              <a:rPr lang="en-US" dirty="0" smtClean="0"/>
              <a:t>	(layer sent to back)</a:t>
            </a:r>
            <a:endParaRPr lang="en-US" dirty="0"/>
          </a:p>
        </p:txBody>
      </p:sp>
      <p:sp>
        <p:nvSpPr>
          <p:cNvPr id="4" name="Title 1"/>
          <p:cNvSpPr>
            <a:spLocks noGrp="1"/>
          </p:cNvSpPr>
          <p:nvPr>
            <p:ph type="title" hasCustomPrompt="1"/>
          </p:nvPr>
        </p:nvSpPr>
        <p:spPr>
          <a:xfrm>
            <a:off x="414989" y="478905"/>
            <a:ext cx="5310778" cy="1866936"/>
          </a:xfrm>
          <a:solidFill>
            <a:srgbClr val="EB3E1B">
              <a:alpha val="80000"/>
            </a:srgbClr>
          </a:solidFill>
          <a:ln>
            <a:noFill/>
          </a:ln>
        </p:spPr>
        <p:txBody>
          <a:bodyPr>
            <a:noAutofit/>
          </a:bodyPr>
          <a:lstStyle>
            <a:lvl1pPr>
              <a:defRPr sz="4896" baseline="0">
                <a:solidFill>
                  <a:schemeClr val="bg1"/>
                </a:solidFill>
              </a:defRPr>
            </a:lvl1pPr>
          </a:lstStyle>
          <a:p>
            <a:r>
              <a:rPr lang="en-US" dirty="0" smtClean="0"/>
              <a:t> Title of Slide here…</a:t>
            </a:r>
            <a:endParaRPr lang="en-US" dirty="0"/>
          </a:p>
        </p:txBody>
      </p:sp>
      <p:sp>
        <p:nvSpPr>
          <p:cNvPr id="5" name="Text Placeholder 2"/>
          <p:cNvSpPr>
            <a:spLocks noGrp="1"/>
          </p:cNvSpPr>
          <p:nvPr>
            <p:ph type="body" idx="1" hasCustomPrompt="1"/>
          </p:nvPr>
        </p:nvSpPr>
        <p:spPr>
          <a:xfrm>
            <a:off x="414989" y="2345841"/>
            <a:ext cx="5310778" cy="3766492"/>
          </a:xfrm>
          <a:solidFill>
            <a:srgbClr val="EB3E1B">
              <a:alpha val="80000"/>
            </a:srgbClr>
          </a:solidFill>
          <a:ln>
            <a:noFill/>
          </a:ln>
        </p:spPr>
        <p:txBody>
          <a:bodyPr>
            <a:noAutofit/>
          </a:bodyPr>
          <a:lstStyle>
            <a:lvl1pPr marL="0" indent="0">
              <a:buNone/>
              <a:defRPr sz="2448" baseline="0">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   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99453900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008" y="6482889"/>
            <a:ext cx="2798207" cy="372394"/>
          </a:xfrm>
          <a:prstGeom prst="rect">
            <a:avLst/>
          </a:prstGeom>
        </p:spPr>
        <p:txBody>
          <a:bodyPr/>
          <a:lstStyle/>
          <a:p>
            <a:pPr defTabSz="932597"/>
            <a:fld id="{E22491F9-F3FF-4C03-8751-4D117BFF996F}" type="datetimeFigureOut">
              <a:rPr lang="en-US" smtClean="0">
                <a:solidFill>
                  <a:srgbClr val="EB3C00"/>
                </a:solidFill>
              </a:rPr>
              <a:pPr defTabSz="932597"/>
              <a:t>10/31/2014</a:t>
            </a:fld>
            <a:endParaRPr lang="en-US">
              <a:solidFill>
                <a:srgbClr val="EB3C00"/>
              </a:solidFill>
            </a:endParaRPr>
          </a:p>
        </p:txBody>
      </p:sp>
      <p:sp>
        <p:nvSpPr>
          <p:cNvPr id="3" name="Footer Placeholder 2"/>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EB3C00"/>
              </a:solidFill>
            </a:endParaRPr>
          </a:p>
        </p:txBody>
      </p:sp>
      <p:sp>
        <p:nvSpPr>
          <p:cNvPr id="4" name="Slide Number Placeholder 3"/>
          <p:cNvSpPr>
            <a:spLocks noGrp="1"/>
          </p:cNvSpPr>
          <p:nvPr>
            <p:ph type="sldNum" sz="quarter" idx="12"/>
          </p:nvPr>
        </p:nvSpPr>
        <p:spPr>
          <a:xfrm>
            <a:off x="8783260" y="6482889"/>
            <a:ext cx="2798207" cy="372394"/>
          </a:xfrm>
          <a:prstGeom prst="rect">
            <a:avLst/>
          </a:prstGeom>
        </p:spPr>
        <p:txBody>
          <a:bodyPr/>
          <a:lstStyle/>
          <a:p>
            <a:pPr defTabSz="932597"/>
            <a:fld id="{F4B6A5BD-745E-4019-9289-0F74100B0369}" type="slidenum">
              <a:rPr lang="en-US" smtClean="0">
                <a:solidFill>
                  <a:srgbClr val="EB3C00"/>
                </a:solidFill>
              </a:rPr>
              <a:pPr defTabSz="932597"/>
              <a:t>‹#›</a:t>
            </a:fld>
            <a:endParaRPr lang="en-US">
              <a:solidFill>
                <a:srgbClr val="EB3C00"/>
              </a:solidFill>
            </a:endParaRPr>
          </a:p>
        </p:txBody>
      </p:sp>
    </p:spTree>
    <p:extLst>
      <p:ext uri="{BB962C8B-B14F-4D97-AF65-F5344CB8AC3E}">
        <p14:creationId xmlns:p14="http://schemas.microsoft.com/office/powerpoint/2010/main" val="133848018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92181814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1" y="-7938"/>
            <a:ext cx="12466637" cy="7010400"/>
          </a:xfrm>
          <a:prstGeom prst="rect">
            <a:avLst/>
          </a:prstGeom>
        </p:spPr>
      </p:pic>
      <p:sp>
        <p:nvSpPr>
          <p:cNvPr id="19" name="Dark gradation top"/>
          <p:cNvSpPr/>
          <p:nvPr userDrawn="1"/>
        </p:nvSpPr>
        <p:spPr bwMode="gray">
          <a:xfrm>
            <a:off x="1"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9"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5662"/>
            <a:ext cx="6021387"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9" y="4228783"/>
            <a:ext cx="6019799"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2337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28553601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spTree>
    <p:extLst>
      <p:ext uri="{BB962C8B-B14F-4D97-AF65-F5344CB8AC3E}">
        <p14:creationId xmlns:p14="http://schemas.microsoft.com/office/powerpoint/2010/main" val="2715311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6423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52370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49830502"/>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52403004"/>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49986680"/>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4202289536"/>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4224132"/>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1"/>
                    </a:gs>
                    <a:gs pos="100000">
                      <a:schemeClr val="tx1"/>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3524588"/>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4019391"/>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497660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3276953"/>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1629374"/>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7348706"/>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6918675"/>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6981903"/>
      </p:ext>
    </p:extLst>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931739524"/>
      </p:ext>
    </p:extLst>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360083766"/>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4163342384"/>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4197093383"/>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1825668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527419622"/>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spTree>
    <p:extLst>
      <p:ext uri="{BB962C8B-B14F-4D97-AF65-F5344CB8AC3E}">
        <p14:creationId xmlns:p14="http://schemas.microsoft.com/office/powerpoint/2010/main" val="3582689021"/>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644660519"/>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2"/>
            <a:ext cx="6172201" cy="6994524"/>
          </a:xfrm>
          <a:prstGeom prst="rect">
            <a:avLst/>
          </a:prstGeom>
        </p:spPr>
      </p:pic>
    </p:spTree>
    <p:extLst>
      <p:ext uri="{BB962C8B-B14F-4D97-AF65-F5344CB8AC3E}">
        <p14:creationId xmlns:p14="http://schemas.microsoft.com/office/powerpoint/2010/main" val="1655521177"/>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467715"/>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986795"/>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442866"/>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006198"/>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defRPr/>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1547106"/>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736607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3993963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4859385"/>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Title, Text, Indents &amp; Bulleted">
    <p:spTree>
      <p:nvGrpSpPr>
        <p:cNvPr id="1" name=""/>
        <p:cNvGrpSpPr/>
        <p:nvPr/>
      </p:nvGrpSpPr>
      <p:grpSpPr>
        <a:xfrm>
          <a:off x="0" y="0"/>
          <a:ext cx="0" cy="0"/>
          <a:chOff x="0" y="0"/>
          <a:chExt cx="0" cy="0"/>
        </a:xfrm>
      </p:grpSpPr>
      <p:sp>
        <p:nvSpPr>
          <p:cNvPr id="2" name="Title 1"/>
          <p:cNvSpPr>
            <a:spLocks noGrp="1"/>
          </p:cNvSpPr>
          <p:nvPr>
            <p:ph type="title"/>
          </p:nvPr>
        </p:nvSpPr>
        <p:spPr>
          <a:xfrm>
            <a:off x="223858" y="233153"/>
            <a:ext cx="11375536" cy="772204"/>
          </a:xfrm>
        </p:spPr>
        <p:txBody>
          <a:bodyPr/>
          <a:lstStyle>
            <a:lvl1pPr>
              <a:defRPr spc="-109" baseline="0"/>
            </a:lvl1pPr>
          </a:lstStyle>
          <a:p>
            <a:r>
              <a:rPr lang="en-US" dirty="0" smtClean="0"/>
              <a:t>Click to edit Master title style</a:t>
            </a:r>
            <a:endParaRPr lang="en-US" dirty="0"/>
          </a:p>
        </p:txBody>
      </p:sp>
      <p:sp>
        <p:nvSpPr>
          <p:cNvPr id="4" name="Text Placeholder 2"/>
          <p:cNvSpPr>
            <a:spLocks noGrp="1"/>
          </p:cNvSpPr>
          <p:nvPr>
            <p:ph idx="1"/>
          </p:nvPr>
        </p:nvSpPr>
        <p:spPr>
          <a:xfrm>
            <a:off x="223856" y="1476624"/>
            <a:ext cx="7522958" cy="2027818"/>
          </a:xfrm>
          <a:prstGeom prst="rect">
            <a:avLst/>
          </a:prstGeom>
        </p:spPr>
        <p:txBody>
          <a:bodyPr vert="horz" wrap="square" lIns="0" tIns="0" rIns="0" bIns="0" rtlCol="0">
            <a:spAutoFit/>
          </a:bodyPr>
          <a:lstStyle>
            <a:lvl1pPr marL="0" indent="0">
              <a:buNone/>
              <a:defRPr baseline="0">
                <a:solidFill>
                  <a:srgbClr val="FF8C00"/>
                </a:solidFill>
              </a:defRPr>
            </a:lvl1pPr>
            <a:lvl2pPr marL="392831" indent="-155405">
              <a:tabLst>
                <a:tab pos="392831" algn="l"/>
              </a:tabLst>
              <a:defRPr>
                <a:solidFill>
                  <a:srgbClr val="004185"/>
                </a:solidFill>
              </a:defRPr>
            </a:lvl2pPr>
            <a:lvl3pPr marL="703642" indent="-155405">
              <a:defRPr>
                <a:solidFill>
                  <a:schemeClr val="bg2">
                    <a:lumMod val="75000"/>
                  </a:schemeClr>
                </a:solidFill>
              </a:defRPr>
            </a:lvl3pPr>
            <a:lvl4pPr marL="859047" indent="-155405">
              <a:defRPr>
                <a:solidFill>
                  <a:schemeClr val="bg2">
                    <a:lumMod val="75000"/>
                  </a:schemeClr>
                </a:solidFill>
              </a:defRPr>
            </a:lvl4pPr>
            <a:lvl5pPr marL="1014453" indent="-82019">
              <a:defRPr>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39781194"/>
      </p:ext>
    </p:extLst>
  </p:cSld>
  <p:clrMapOvr>
    <a:masterClrMapping/>
  </p:clrMapOvr>
  <p:transition spd="slow">
    <p:push/>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12436475" cy="6188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36">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309" y="6433574"/>
            <a:ext cx="1541255" cy="3272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2666" y="2485523"/>
            <a:ext cx="9751144" cy="1217256"/>
          </a:xfrm>
          <a:prstGeom prst="rect">
            <a:avLst/>
          </a:prstGeom>
        </p:spPr>
      </p:pic>
    </p:spTree>
    <p:extLst>
      <p:ext uri="{BB962C8B-B14F-4D97-AF65-F5344CB8AC3E}">
        <p14:creationId xmlns:p14="http://schemas.microsoft.com/office/powerpoint/2010/main" val="153936276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0856"/>
          <a:stretch/>
        </p:blipFill>
        <p:spPr>
          <a:xfrm>
            <a:off x="6224048" y="-7124"/>
            <a:ext cx="6212427" cy="700164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861" y="3063289"/>
            <a:ext cx="5298982" cy="661483"/>
          </a:xfrm>
          <a:prstGeom prst="rect">
            <a:avLst/>
          </a:prstGeom>
        </p:spPr>
      </p:pic>
    </p:spTree>
    <p:extLst>
      <p:ext uri="{BB962C8B-B14F-4D97-AF65-F5344CB8AC3E}">
        <p14:creationId xmlns:p14="http://schemas.microsoft.com/office/powerpoint/2010/main" val="190603873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440" t="15023" r="8188" b="12829"/>
          <a:stretch/>
        </p:blipFill>
        <p:spPr>
          <a:xfrm>
            <a:off x="0" y="-15543"/>
            <a:ext cx="12436475" cy="7010068"/>
          </a:xfrm>
          <a:prstGeom prst="rect">
            <a:avLst/>
          </a:prstGeom>
        </p:spPr>
      </p:pic>
      <p:sp>
        <p:nvSpPr>
          <p:cNvPr id="4" name="Rectangle 3"/>
          <p:cNvSpPr/>
          <p:nvPr userDrawn="1"/>
        </p:nvSpPr>
        <p:spPr>
          <a:xfrm>
            <a:off x="0" y="0"/>
            <a:ext cx="7003290" cy="7002297"/>
          </a:xfrm>
          <a:prstGeom prst="rect">
            <a:avLst/>
          </a:prstGeom>
          <a:solidFill>
            <a:srgbClr val="E438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36" dirty="0">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965" y="3090044"/>
            <a:ext cx="5601359" cy="699229"/>
          </a:xfrm>
          <a:prstGeom prst="rect">
            <a:avLst/>
          </a:prstGeom>
        </p:spPr>
      </p:pic>
    </p:spTree>
    <p:extLst>
      <p:ext uri="{BB962C8B-B14F-4D97-AF65-F5344CB8AC3E}">
        <p14:creationId xmlns:p14="http://schemas.microsoft.com/office/powerpoint/2010/main" val="336704748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8"/>
            <a:ext cx="10726460" cy="2050837"/>
          </a:xfrm>
          <a:prstGeom prst="rect">
            <a:avLst/>
          </a:prstGeom>
        </p:spPr>
        <p:txBody>
          <a:bodyPr>
            <a:spAutoFit/>
          </a:bodyPr>
          <a:lstStyle>
            <a:lvl1pPr marL="0" indent="0">
              <a:spcBef>
                <a:spcPts val="2400"/>
              </a:spcBef>
              <a:buNone/>
              <a:defRPr sz="4000">
                <a:solidFill>
                  <a:schemeClr val="tx1"/>
                </a:soli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4"/>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469425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9" y="1737959"/>
            <a:ext cx="10726460" cy="2015262"/>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20952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163842"/>
          </a:xfrm>
          <a:prstGeom prst="rect">
            <a:avLst/>
          </a:prstGeom>
        </p:spPr>
        <p:txBody>
          <a:bodyPr anchor="t" anchorCtr="0">
            <a:spAutoFit/>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70316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3"/>
            <a:ext cx="5180846" cy="2615864"/>
          </a:xfrm>
        </p:spPr>
        <p:txBody>
          <a:bodyPr/>
          <a:lstStyle>
            <a:lvl1pPr marL="0" indent="0">
              <a:spcBef>
                <a:spcPts val="1200"/>
              </a:spcBef>
              <a:buNone/>
              <a:defRPr sz="4000">
                <a:solidFill>
                  <a:schemeClr val="tx1"/>
                </a:soli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175986" cy="2605399"/>
          </a:xfrm>
        </p:spPr>
        <p:txBody>
          <a:bodyPr/>
          <a:lstStyle>
            <a:lvl1pPr marL="0" indent="0">
              <a:spcBef>
                <a:spcPts val="1200"/>
              </a:spcBef>
              <a:buNone/>
              <a:defRPr lang="en-US" sz="4000" kern="1200" spc="-70" baseline="0" dirty="0" smtClean="0">
                <a:solidFill>
                  <a:schemeClr val="tx1"/>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68691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4"/>
            <a:ext cx="5180846" cy="2564805"/>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327217" y="1476624"/>
            <a:ext cx="5254251" cy="2605399"/>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869381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white">
          <a:xfrm>
            <a:off x="-23637" y="0"/>
            <a:ext cx="6106504"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a:xfrm>
            <a:off x="421497" y="1146731"/>
            <a:ext cx="5192228" cy="786328"/>
          </a:xfrm>
        </p:spPr>
        <p:txBody>
          <a:bodyPr>
            <a:spAutoFit/>
          </a:bodyPr>
          <a:lstStyle>
            <a:lvl1pPr>
              <a:defRPr sz="4900" baseline="0">
                <a:solidFill>
                  <a:schemeClr val="bg1"/>
                </a:solidFill>
              </a:defRPr>
            </a:lvl1pPr>
          </a:lstStyle>
          <a:p>
            <a:r>
              <a:rPr lang="en-US" dirty="0" smtClean="0"/>
              <a:t>Title of Slide here…</a:t>
            </a:r>
            <a:endParaRPr lang="en-US" dirty="0"/>
          </a:p>
        </p:txBody>
      </p:sp>
      <p:sp>
        <p:nvSpPr>
          <p:cNvPr id="9" name="Text Placeholder 2"/>
          <p:cNvSpPr>
            <a:spLocks noGrp="1"/>
          </p:cNvSpPr>
          <p:nvPr>
            <p:ph type="body" idx="1" hasCustomPrompt="1"/>
          </p:nvPr>
        </p:nvSpPr>
        <p:spPr>
          <a:xfrm>
            <a:off x="421497" y="2098525"/>
            <a:ext cx="5192228" cy="546192"/>
          </a:xfrm>
        </p:spPr>
        <p:txBody>
          <a:bodyPr>
            <a:sp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text…</a:t>
            </a:r>
          </a:p>
        </p:txBody>
      </p:sp>
      <p:sp>
        <p:nvSpPr>
          <p:cNvPr id="11" name="Text Placeholder 2"/>
          <p:cNvSpPr>
            <a:spLocks noGrp="1"/>
          </p:cNvSpPr>
          <p:nvPr>
            <p:ph type="body" idx="10" hasCustomPrompt="1"/>
          </p:nvPr>
        </p:nvSpPr>
        <p:spPr>
          <a:xfrm>
            <a:off x="6616503" y="1707337"/>
            <a:ext cx="5213617" cy="376684"/>
          </a:xfrm>
        </p:spPr>
        <p:txBody>
          <a:bodyPr>
            <a:spAutoFit/>
          </a:bodyPr>
          <a:lstStyle>
            <a:lvl1pPr marL="0" indent="0">
              <a:buNone/>
              <a:defRPr sz="2000" baseline="0">
                <a:solidFill>
                  <a:srgbClr val="5D5D5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text…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629576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389239"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36">
              <a:solidFill>
                <a:srgbClr val="FFFFFF"/>
              </a:solidFill>
            </a:endParaRPr>
          </a:p>
        </p:txBody>
      </p:sp>
      <p:sp>
        <p:nvSpPr>
          <p:cNvPr id="8" name="Rectangle 7"/>
          <p:cNvSpPr/>
          <p:nvPr userDrawn="1"/>
        </p:nvSpPr>
        <p:spPr>
          <a:xfrm>
            <a:off x="590732"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36">
              <a:solidFill>
                <a:srgbClr val="FFFFFF"/>
              </a:solidFill>
            </a:endParaRPr>
          </a:p>
        </p:txBody>
      </p:sp>
      <p:sp>
        <p:nvSpPr>
          <p:cNvPr id="9" name="Rectangle 8"/>
          <p:cNvSpPr/>
          <p:nvPr userDrawn="1"/>
        </p:nvSpPr>
        <p:spPr>
          <a:xfrm>
            <a:off x="0" y="0"/>
            <a:ext cx="12436475" cy="176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36">
              <a:solidFill>
                <a:srgbClr val="FFFFFF"/>
              </a:solidFill>
            </a:endParaRPr>
          </a:p>
        </p:txBody>
      </p:sp>
      <p:sp>
        <p:nvSpPr>
          <p:cNvPr id="10" name="Title Placeholder 1"/>
          <p:cNvSpPr>
            <a:spLocks noGrp="1"/>
          </p:cNvSpPr>
          <p:nvPr>
            <p:ph type="title" hasCustomPrompt="1"/>
          </p:nvPr>
        </p:nvSpPr>
        <p:spPr>
          <a:xfrm>
            <a:off x="709310" y="443457"/>
            <a:ext cx="10726460" cy="941711"/>
          </a:xfrm>
          <a:prstGeom prst="rect">
            <a:avLst/>
          </a:prstGeom>
        </p:spPr>
        <p:txBody>
          <a:bodyPr vert="horz" lIns="91440" tIns="45720" rIns="91440" bIns="45720" rtlCol="0" anchor="t" anchorCtr="0">
            <a:spAutoFit/>
          </a:bodyPr>
          <a:lstStyle>
            <a:lvl1pPr>
              <a:defRPr sz="6000">
                <a:solidFill>
                  <a:schemeClr val="bg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823918" y="2622947"/>
            <a:ext cx="4819134" cy="433187"/>
          </a:xfrm>
        </p:spPr>
        <p:txBody>
          <a:bodyPr>
            <a:spAutoFit/>
          </a:bodyPr>
          <a:lstStyle>
            <a:lvl1pPr marL="0" indent="0">
              <a:buNone/>
              <a:defRPr sz="2400" baseline="0">
                <a:solidFill>
                  <a:schemeClr val="tx1"/>
                </a:solidFill>
                <a:latin typeface="Segoe UI Light" panose="020B0502040204020203" pitchFamily="34" charset="0"/>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Headline 1 here…</a:t>
            </a:r>
          </a:p>
        </p:txBody>
      </p:sp>
      <p:sp>
        <p:nvSpPr>
          <p:cNvPr id="12" name="Text Placeholder 2"/>
          <p:cNvSpPr>
            <a:spLocks noGrp="1"/>
          </p:cNvSpPr>
          <p:nvPr>
            <p:ph type="body" idx="10" hasCustomPrompt="1"/>
          </p:nvPr>
        </p:nvSpPr>
        <p:spPr>
          <a:xfrm>
            <a:off x="6599105" y="2622946"/>
            <a:ext cx="4819134" cy="433187"/>
          </a:xfrm>
        </p:spPr>
        <p:txBody>
          <a:bodyPr>
            <a:spAutoFit/>
          </a:bodyPr>
          <a:lstStyle>
            <a:lvl1pPr marL="0" indent="0">
              <a:buNone/>
              <a:defRPr sz="2400" baseline="0">
                <a:solidFill>
                  <a:schemeClr val="tx1"/>
                </a:solidFill>
                <a:latin typeface="Segoe UI Light" panose="020B0502040204020203" pitchFamily="34" charset="0"/>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Headline 2 here…</a:t>
            </a:r>
          </a:p>
        </p:txBody>
      </p:sp>
      <p:sp>
        <p:nvSpPr>
          <p:cNvPr id="13" name="Text Placeholder 2"/>
          <p:cNvSpPr>
            <a:spLocks noGrp="1"/>
          </p:cNvSpPr>
          <p:nvPr>
            <p:ph type="body" idx="11" hasCustomPrompt="1"/>
          </p:nvPr>
        </p:nvSpPr>
        <p:spPr>
          <a:xfrm>
            <a:off x="818074" y="3252601"/>
            <a:ext cx="4824978" cy="348433"/>
          </a:xfrm>
        </p:spPr>
        <p:txBody>
          <a:bodyPr>
            <a:spAutoFit/>
          </a:bodyPr>
          <a:lstStyle>
            <a:lvl1pPr marL="0" indent="0">
              <a:buNone/>
              <a:defRPr sz="1800" baseline="0">
                <a:solidFill>
                  <a:srgbClr val="5D5D5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Body copy here…</a:t>
            </a:r>
          </a:p>
        </p:txBody>
      </p:sp>
      <p:sp>
        <p:nvSpPr>
          <p:cNvPr id="14" name="Text Placeholder 2"/>
          <p:cNvSpPr>
            <a:spLocks noGrp="1"/>
          </p:cNvSpPr>
          <p:nvPr>
            <p:ph type="body" idx="12" hasCustomPrompt="1"/>
          </p:nvPr>
        </p:nvSpPr>
        <p:spPr>
          <a:xfrm>
            <a:off x="6606877" y="3252601"/>
            <a:ext cx="4824978" cy="348433"/>
          </a:xfrm>
        </p:spPr>
        <p:txBody>
          <a:bodyPr>
            <a:spAutoFit/>
          </a:bodyPr>
          <a:lstStyle>
            <a:lvl1pPr marL="0" indent="0">
              <a:buNone/>
              <a:defRPr sz="1800" baseline="0">
                <a:solidFill>
                  <a:srgbClr val="5D5D5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Body copy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425896029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210465" y="0"/>
            <a:ext cx="6226010" cy="6994525"/>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36">
              <a:solidFill>
                <a:srgbClr val="FFFFFF"/>
              </a:solidFill>
            </a:endParaRPr>
          </a:p>
        </p:txBody>
      </p:sp>
      <p:sp>
        <p:nvSpPr>
          <p:cNvPr id="8" name="Rectangle 7"/>
          <p:cNvSpPr/>
          <p:nvPr userDrawn="1"/>
        </p:nvSpPr>
        <p:spPr>
          <a:xfrm>
            <a:off x="6653514" y="575842"/>
            <a:ext cx="738416" cy="737575"/>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36">
              <a:solidFill>
                <a:srgbClr val="FFFFFF"/>
              </a:solidFill>
            </a:endParaRPr>
          </a:p>
        </p:txBody>
      </p:sp>
      <p:sp>
        <p:nvSpPr>
          <p:cNvPr id="9" name="Title 1"/>
          <p:cNvSpPr>
            <a:spLocks noGrp="1"/>
          </p:cNvSpPr>
          <p:nvPr>
            <p:ph type="title" hasCustomPrompt="1"/>
          </p:nvPr>
        </p:nvSpPr>
        <p:spPr>
          <a:xfrm>
            <a:off x="566365" y="571156"/>
            <a:ext cx="5192228" cy="786328"/>
          </a:xfrm>
        </p:spPr>
        <p:txBody>
          <a:bodyPr>
            <a:spAutoFit/>
          </a:bodyPr>
          <a:lstStyle>
            <a:lvl1pPr>
              <a:defRPr sz="4900">
                <a:solidFill>
                  <a:schemeClr val="tx1"/>
                </a:solidFill>
              </a:defRPr>
            </a:lvl1pPr>
          </a:lstStyle>
          <a:p>
            <a:r>
              <a:rPr lang="en-US" dirty="0" smtClean="0"/>
              <a:t>Title of Slide here…</a:t>
            </a:r>
            <a:endParaRPr lang="en-US" dirty="0"/>
          </a:p>
        </p:txBody>
      </p:sp>
      <p:sp>
        <p:nvSpPr>
          <p:cNvPr id="10" name="Picture Placeholder 3"/>
          <p:cNvSpPr>
            <a:spLocks noGrp="1"/>
          </p:cNvSpPr>
          <p:nvPr>
            <p:ph type="pic" sz="quarter" idx="14" hasCustomPrompt="1"/>
          </p:nvPr>
        </p:nvSpPr>
        <p:spPr>
          <a:xfrm>
            <a:off x="0" y="4872637"/>
            <a:ext cx="6210465" cy="480131"/>
          </a:xfrm>
        </p:spPr>
        <p:txBody>
          <a:bodyPr lIns="182880" anchor="ctr"/>
          <a:lstStyle>
            <a:lvl1pPr marL="0" indent="0" algn="l">
              <a:buNone/>
              <a:defRPr/>
            </a:lvl1pPr>
          </a:lstStyle>
          <a:p>
            <a:r>
              <a:rPr lang="en-US" dirty="0" smtClean="0"/>
              <a:t>	Click to insert photo.</a:t>
            </a:r>
            <a:endParaRPr lang="en-US" dirty="0"/>
          </a:p>
        </p:txBody>
      </p:sp>
      <p:sp>
        <p:nvSpPr>
          <p:cNvPr id="11" name="Text Placeholder 2"/>
          <p:cNvSpPr>
            <a:spLocks noGrp="1"/>
          </p:cNvSpPr>
          <p:nvPr>
            <p:ph type="body" idx="1" hasCustomPrompt="1"/>
          </p:nvPr>
        </p:nvSpPr>
        <p:spPr>
          <a:xfrm>
            <a:off x="605179" y="1722234"/>
            <a:ext cx="5178636" cy="433187"/>
          </a:xfrm>
        </p:spPr>
        <p:txBody>
          <a:bodyPr>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Subtitle copy here…</a:t>
            </a:r>
          </a:p>
        </p:txBody>
      </p:sp>
      <p:sp>
        <p:nvSpPr>
          <p:cNvPr id="12" name="Text Placeholder 2"/>
          <p:cNvSpPr>
            <a:spLocks noGrp="1"/>
          </p:cNvSpPr>
          <p:nvPr>
            <p:ph type="body" idx="15" hasCustomPrompt="1"/>
          </p:nvPr>
        </p:nvSpPr>
        <p:spPr>
          <a:xfrm>
            <a:off x="7575345" y="575842"/>
            <a:ext cx="4473651" cy="348433"/>
          </a:xfrm>
        </p:spPr>
        <p:txBody>
          <a:bodyPr>
            <a:spAutoFit/>
          </a:bodyPr>
          <a:lstStyle>
            <a:lvl1pPr marL="0" indent="0">
              <a:buNone/>
              <a:defRPr sz="1800">
                <a:solidFill>
                  <a:srgbClr val="EB3E1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chemeClr val="bg1"/>
                </a:solidFill>
              </a:rPr>
              <a:t>•   </a:t>
            </a:r>
            <a:r>
              <a:rPr lang="en-US" sz="1800" dirty="0" smtClean="0">
                <a:solidFill>
                  <a:schemeClr val="bg1"/>
                </a:solidFill>
              </a:rPr>
              <a:t>Subtitle copy here...</a:t>
            </a:r>
            <a:endParaRPr lang="en-US" sz="1800" dirty="0">
              <a:solidFill>
                <a:schemeClr val="bg1"/>
              </a:solidFill>
            </a:endParaRPr>
          </a:p>
        </p:txBody>
      </p:sp>
      <p:sp>
        <p:nvSpPr>
          <p:cNvPr id="13" name="Freeform 23"/>
          <p:cNvSpPr>
            <a:spLocks noEditPoints="1"/>
          </p:cNvSpPr>
          <p:nvPr userDrawn="1"/>
        </p:nvSpPr>
        <p:spPr bwMode="black">
          <a:xfrm>
            <a:off x="6801845" y="722893"/>
            <a:ext cx="441754" cy="443472"/>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8941647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436475" cy="6994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36">
              <a:solidFill>
                <a:srgbClr val="FFFFFF"/>
              </a:solidFill>
            </a:endParaRPr>
          </a:p>
        </p:txBody>
      </p:sp>
      <p:sp>
        <p:nvSpPr>
          <p:cNvPr id="9" name="Title 1"/>
          <p:cNvSpPr>
            <a:spLocks noGrp="1"/>
          </p:cNvSpPr>
          <p:nvPr>
            <p:ph type="title" hasCustomPrompt="1"/>
          </p:nvPr>
        </p:nvSpPr>
        <p:spPr>
          <a:xfrm>
            <a:off x="998319" y="2079056"/>
            <a:ext cx="10443076" cy="1089529"/>
          </a:xfrm>
          <a:prstGeom prst="rect">
            <a:avLst/>
          </a:prstGeom>
        </p:spPr>
        <p:txBody>
          <a:bodyPr anchor="b" anchorCtr="0"/>
          <a:lstStyle>
            <a:lvl1pPr>
              <a:defRPr sz="7200" spc="-150"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0" baseline="0">
                <a:solidFill>
                  <a:schemeClr val="bg1"/>
                </a:soli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52088032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079056"/>
            <a:ext cx="10443076" cy="1089529"/>
          </a:xfrm>
          <a:prstGeom prst="rect">
            <a:avLst/>
          </a:prstGeom>
        </p:spPr>
        <p:txBody>
          <a:bodyPr anchor="b" anchorCtr="0"/>
          <a:lstStyle>
            <a:lvl1pPr>
              <a:defRPr sz="7200" spc="-150"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0"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28169074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6E6E6"/>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200" spc="-150" baseline="0">
                <a:solidFill>
                  <a:srgbClr val="5D5D5D"/>
                </a:solidFill>
              </a:defRPr>
            </a:lvl1pPr>
          </a:lstStyle>
          <a:p>
            <a:r>
              <a:rPr lang="en-US" dirty="0" smtClean="0"/>
              <a:t>Click to edit title style</a:t>
            </a:r>
            <a:endParaRPr lang="en-US" dirty="0"/>
          </a:p>
        </p:txBody>
      </p:sp>
      <p:sp>
        <p:nvSpPr>
          <p:cNvPr id="8" name="Text Placeholder 4"/>
          <p:cNvSpPr>
            <a:spLocks noGrp="1"/>
          </p:cNvSpPr>
          <p:nvPr>
            <p:ph type="body" sz="quarter" idx="12" hasCustomPrompt="1"/>
          </p:nvPr>
        </p:nvSpPr>
        <p:spPr>
          <a:xfrm>
            <a:off x="998319" y="3494024"/>
            <a:ext cx="10443076" cy="480131"/>
          </a:xfrm>
          <a:prstGeom prst="rect">
            <a:avLst/>
          </a:prstGeom>
        </p:spPr>
        <p:txBody>
          <a:bodyPr>
            <a:spAutoFit/>
          </a:bodyPr>
          <a:lstStyle>
            <a:lvl1pPr marL="0" indent="0">
              <a:spcBef>
                <a:spcPts val="0"/>
              </a:spcBef>
              <a:buNone/>
              <a:defRPr spc="-70" baseline="0">
                <a:solidFill>
                  <a:srgbClr val="5D5D5D"/>
                </a:solidFill>
                <a:latin typeface="+mj-lt"/>
              </a:defRPr>
            </a:lvl1pPr>
          </a:lstStyle>
          <a:p>
            <a:pPr lvl="0"/>
            <a:r>
              <a:rPr lang="en-US" dirty="0" smtClean="0"/>
              <a:t>Subtitle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99314321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998319" y="2151538"/>
            <a:ext cx="10443076" cy="1111219"/>
          </a:xfrm>
          <a:prstGeom prst="rect">
            <a:avLst/>
          </a:prstGeom>
        </p:spPr>
        <p:txBody>
          <a:bodyPr anchor="t" anchorCtr="0"/>
          <a:lstStyle>
            <a:lvl1pPr>
              <a:defRPr sz="7200" spc="-150" baseline="0">
                <a:solidFill>
                  <a:schemeClr val="bg2"/>
                </a:solidFill>
              </a:defRPr>
            </a:lvl1pPr>
          </a:lstStyle>
          <a:p>
            <a:r>
              <a:rPr lang="en-US" dirty="0" smtClean="0"/>
              <a:t>Click to edit title style</a:t>
            </a:r>
            <a:endParaRPr lang="en-US" dirty="0"/>
          </a:p>
        </p:txBody>
      </p:sp>
      <p:sp>
        <p:nvSpPr>
          <p:cNvPr id="6"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0" baseline="0">
                <a:solidFill>
                  <a:schemeClr val="bg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97302916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200" spc="-150"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480131"/>
          </a:xfrm>
          <a:prstGeom prst="rect">
            <a:avLst/>
          </a:prstGeom>
        </p:spPr>
        <p:txBody>
          <a:bodyPr>
            <a:spAutoFit/>
          </a:bodyPr>
          <a:lstStyle>
            <a:lvl1pPr marL="0" indent="0">
              <a:spcBef>
                <a:spcPts val="0"/>
              </a:spcBef>
              <a:buNone/>
              <a:defRPr spc="-70"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153268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200" spc="-150"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0131"/>
          </a:xfrm>
          <a:prstGeom prst="rect">
            <a:avLst/>
          </a:prstGeom>
        </p:spPr>
        <p:txBody>
          <a:bodyPr>
            <a:spAutoFit/>
          </a:bodyPr>
          <a:lstStyle>
            <a:lvl1pPr marL="0" indent="0">
              <a:spcBef>
                <a:spcPts val="0"/>
              </a:spcBef>
              <a:buNone/>
              <a:defRPr spc="-70" baseline="0">
                <a:solidFill>
                  <a:schemeClr val="bg1"/>
                </a:solidFill>
                <a:latin typeface="+mj-lt"/>
              </a:defRPr>
            </a:lvl1pPr>
          </a:lstStyle>
          <a:p>
            <a:pPr lvl="0"/>
            <a:r>
              <a:rPr lang="en-US" dirty="0" smtClean="0"/>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92269992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200" spc="-150"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0131"/>
          </a:xfrm>
          <a:prstGeom prst="rect">
            <a:avLst/>
          </a:prstGeom>
        </p:spPr>
        <p:txBody>
          <a:bodyPr>
            <a:spAutoFit/>
          </a:bodyPr>
          <a:lstStyle>
            <a:lvl1pPr marL="0" indent="0">
              <a:spcBef>
                <a:spcPts val="0"/>
              </a:spcBef>
              <a:buNone/>
              <a:defRPr spc="-70"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05736985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200" spc="-150"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0131"/>
          </a:xfrm>
          <a:prstGeom prst="rect">
            <a:avLst/>
          </a:prstGeom>
        </p:spPr>
        <p:txBody>
          <a:bodyPr>
            <a:spAutoFit/>
          </a:bodyPr>
          <a:lstStyle>
            <a:lvl1pPr marL="0" indent="0">
              <a:spcBef>
                <a:spcPts val="0"/>
              </a:spcBef>
              <a:buNone/>
              <a:defRPr spc="-70"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79000184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140" y="1476624"/>
            <a:ext cx="5542487" cy="1224224"/>
          </a:xfrm>
          <a:prstGeom prst="rect">
            <a:avLst/>
          </a:prstGeom>
        </p:spPr>
        <p:txBody>
          <a:bodyPr>
            <a:spAutoFit/>
          </a:bodyPr>
          <a:lstStyle>
            <a:lvl1pPr marL="0" indent="0">
              <a:buNone/>
              <a:defRPr sz="4000" b="0" cap="none" baseline="0">
                <a:solidFill>
                  <a:schemeClr val="tx1"/>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4" name="Content Placeholder 5"/>
          <p:cNvSpPr>
            <a:spLocks noGrp="1"/>
          </p:cNvSpPr>
          <p:nvPr>
            <p:ph sz="quarter" idx="13"/>
          </p:nvPr>
        </p:nvSpPr>
        <p:spPr>
          <a:xfrm>
            <a:off x="531141" y="2789432"/>
            <a:ext cx="5553332" cy="376684"/>
          </a:xfrm>
          <a:prstGeom prst="rect">
            <a:avLst/>
          </a:prstGeom>
        </p:spPr>
        <p:txBody>
          <a:bodyPr>
            <a:sp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5" name="Picture Placeholder 3"/>
          <p:cNvSpPr>
            <a:spLocks noGrp="1"/>
          </p:cNvSpPr>
          <p:nvPr>
            <p:ph type="pic" sz="quarter" idx="14" hasCustomPrompt="1"/>
          </p:nvPr>
        </p:nvSpPr>
        <p:spPr>
          <a:xfrm>
            <a:off x="6333210" y="3257197"/>
            <a:ext cx="6100026" cy="480131"/>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05895757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4" hasCustomPrompt="1"/>
          </p:nvPr>
        </p:nvSpPr>
        <p:spPr>
          <a:xfrm>
            <a:off x="0" y="2980525"/>
            <a:ext cx="12436475" cy="996170"/>
          </a:xfrm>
        </p:spPr>
        <p:txBody>
          <a:bodyPr lIns="182880" anchor="ctr"/>
          <a:lstStyle>
            <a:lvl1pPr marL="0" indent="0" algn="l">
              <a:buNone/>
              <a:defRPr/>
            </a:lvl1pPr>
          </a:lstStyle>
          <a:p>
            <a:r>
              <a:rPr lang="en-US" dirty="0" smtClean="0"/>
              <a:t>	Click to insert photo.</a:t>
            </a:r>
          </a:p>
          <a:p>
            <a:r>
              <a:rPr lang="en-US" dirty="0" smtClean="0"/>
              <a:t>	(layer sent to back)</a:t>
            </a:r>
            <a:endParaRPr lang="en-US" dirty="0"/>
          </a:p>
        </p:txBody>
      </p:sp>
      <p:sp>
        <p:nvSpPr>
          <p:cNvPr id="4" name="Title 1"/>
          <p:cNvSpPr>
            <a:spLocks noGrp="1"/>
          </p:cNvSpPr>
          <p:nvPr>
            <p:ph type="title" hasCustomPrompt="1"/>
          </p:nvPr>
        </p:nvSpPr>
        <p:spPr>
          <a:xfrm>
            <a:off x="414989" y="478905"/>
            <a:ext cx="5310778" cy="1866936"/>
          </a:xfrm>
          <a:solidFill>
            <a:srgbClr val="EB3E1B">
              <a:alpha val="80000"/>
            </a:srgbClr>
          </a:solidFill>
          <a:ln>
            <a:noFill/>
          </a:ln>
        </p:spPr>
        <p:txBody>
          <a:bodyPr>
            <a:noAutofit/>
          </a:bodyPr>
          <a:lstStyle>
            <a:lvl1pPr>
              <a:defRPr sz="4800" baseline="0">
                <a:solidFill>
                  <a:schemeClr val="bg1"/>
                </a:solidFill>
              </a:defRPr>
            </a:lvl1pPr>
          </a:lstStyle>
          <a:p>
            <a:r>
              <a:rPr lang="en-US" dirty="0" smtClean="0"/>
              <a:t> Title of Slide here…</a:t>
            </a:r>
            <a:endParaRPr lang="en-US" dirty="0"/>
          </a:p>
        </p:txBody>
      </p:sp>
      <p:sp>
        <p:nvSpPr>
          <p:cNvPr id="5" name="Text Placeholder 2"/>
          <p:cNvSpPr>
            <a:spLocks noGrp="1"/>
          </p:cNvSpPr>
          <p:nvPr>
            <p:ph type="body" idx="1" hasCustomPrompt="1"/>
          </p:nvPr>
        </p:nvSpPr>
        <p:spPr>
          <a:xfrm>
            <a:off x="414989" y="2345841"/>
            <a:ext cx="5310778" cy="3766492"/>
          </a:xfrm>
          <a:solidFill>
            <a:srgbClr val="EB3E1B">
              <a:alpha val="80000"/>
            </a:srgbClr>
          </a:solidFill>
          <a:ln>
            <a:noFill/>
          </a:ln>
        </p:spPr>
        <p:txBody>
          <a:bodyPr>
            <a:noAutofit/>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   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83933334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1952464716"/>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79" y="2151537"/>
            <a:ext cx="10445796" cy="1017048"/>
          </a:xfrm>
        </p:spPr>
        <p:txBody>
          <a:bodyPr anchor="b" anchorCtr="0"/>
          <a:lstStyle>
            <a:lvl1pPr>
              <a:defRPr sz="7343"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98579" y="3494024"/>
            <a:ext cx="1044579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9421" y="4935540"/>
            <a:ext cx="5949306" cy="2033079"/>
          </a:xfrm>
          <a:prstGeom prst="rect">
            <a:avLst/>
          </a:prstGeom>
        </p:spPr>
      </p:pic>
    </p:spTree>
    <p:extLst>
      <p:ext uri="{BB962C8B-B14F-4D97-AF65-F5344CB8AC3E}">
        <p14:creationId xmlns:p14="http://schemas.microsoft.com/office/powerpoint/2010/main" val="1579982397"/>
      </p:ext>
    </p:extLst>
  </p:cSld>
  <p:clrMapOvr>
    <a:masterClrMapping/>
  </p:clrMapOvr>
  <p:transition spd="slow">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1" y="2875736"/>
            <a:ext cx="11375536" cy="1243058"/>
          </a:xfrm>
        </p:spPr>
        <p:txBody>
          <a:bodyPr anchor="b" anchorCtr="0"/>
          <a:lstStyle>
            <a:lvl1pPr>
              <a:defRPr sz="8975"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43006" y="6176597"/>
            <a:ext cx="2393470" cy="817930"/>
          </a:xfrm>
          <a:prstGeom prst="rect">
            <a:avLst/>
          </a:prstGeom>
        </p:spPr>
      </p:pic>
    </p:spTree>
    <p:extLst>
      <p:ext uri="{BB962C8B-B14F-4D97-AF65-F5344CB8AC3E}">
        <p14:creationId xmlns:p14="http://schemas.microsoft.com/office/powerpoint/2010/main" val="2577987861"/>
      </p:ext>
    </p:extLst>
  </p:cSld>
  <p:clrMapOvr>
    <a:masterClrMapping/>
  </p:clrMapOvr>
  <p:transition spd="slow">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911" y="4429867"/>
            <a:ext cx="10445795" cy="470856"/>
          </a:xfrm>
        </p:spPr>
        <p:txBody>
          <a:bodyPr>
            <a:noAutofit/>
          </a:bodyPr>
          <a:lstStyle>
            <a:lvl1pPr marL="0" indent="0" algn="l">
              <a:lnSpc>
                <a:spcPct val="90000"/>
              </a:lnSpc>
              <a:spcBef>
                <a:spcPts val="0"/>
              </a:spcBef>
              <a:buNone/>
              <a:defRPr lang="en-US" sz="3672" kern="1200" spc="-71" baseline="0" dirty="0">
                <a:gradFill>
                  <a:gsLst>
                    <a:gs pos="2083">
                      <a:schemeClr val="bg2"/>
                    </a:gs>
                    <a:gs pos="99000">
                      <a:schemeClr val="bg2"/>
                    </a:gs>
                  </a:gsLst>
                  <a:lin ang="5400000" scaled="0"/>
                </a:gradFill>
                <a:latin typeface="+mj-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pPr marL="0" marR="0" lvl="0" indent="0" algn="l" defTabSz="93255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92910" y="2794218"/>
            <a:ext cx="10453896"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791" b="0" kern="1200" cap="none" spc="-408"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92911" y="1476622"/>
            <a:ext cx="10445796" cy="932293"/>
          </a:xfrm>
        </p:spPr>
        <p:txBody>
          <a:bodyPr wrap="square" anchor="b">
            <a:noAutofit/>
          </a:bodyPr>
          <a:lstStyle>
            <a:lvl1pPr marL="0" indent="0">
              <a:buNone/>
              <a:defRPr sz="6731" spc="-153"/>
            </a:lvl1pPr>
          </a:lstStyle>
          <a:p>
            <a:pPr lvl="0"/>
            <a:r>
              <a:rPr lang="en-US" smtClean="0"/>
              <a:t>Click to edit Master text styles</a:t>
            </a:r>
          </a:p>
        </p:txBody>
      </p:sp>
    </p:spTree>
    <p:extLst>
      <p:ext uri="{BB962C8B-B14F-4D97-AF65-F5344CB8AC3E}">
        <p14:creationId xmlns:p14="http://schemas.microsoft.com/office/powerpoint/2010/main" val="4148464123"/>
      </p:ext>
    </p:extLst>
  </p:cSld>
  <p:clrMapOvr>
    <a:masterClrMapping/>
  </p:clrMapOvr>
  <p:transition spd="slow">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1"/>
            <a:ext cx="11375536" cy="2015262"/>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4103298758"/>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1"/>
            <a:ext cx="11375536" cy="2015262"/>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1586072042"/>
      </p:ext>
    </p:extLst>
  </p:cSld>
  <p:clrMapOvr>
    <a:masterClrMapping/>
  </p:clrMapOvr>
  <p:transition spd="slow">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762786"/>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084319"/>
          </a:xfrm>
          <a:prstGeom prst="rect">
            <a:avLst/>
          </a:prstGeom>
        </p:spPr>
        <p:txBody>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1772248204"/>
      </p:ext>
    </p:extLst>
  </p:cSld>
  <p:clrMapOvr>
    <a:masterClrMapping/>
  </p:clrMapOvr>
  <p:transition spd="slow">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81" y="1476624"/>
            <a:ext cx="5504573" cy="2511229"/>
          </a:xfrm>
        </p:spPr>
        <p:txBody>
          <a:bodyPr/>
          <a:lstStyle>
            <a:lvl1pPr marL="0" indent="0">
              <a:spcBef>
                <a:spcPts val="1224"/>
              </a:spcBef>
              <a:buNone/>
              <a:defRPr sz="4080">
                <a:gradFill>
                  <a:gsLst>
                    <a:gs pos="100000">
                      <a:schemeClr val="tx2"/>
                    </a:gs>
                    <a:gs pos="0">
                      <a:schemeClr val="tx2"/>
                    </a:gs>
                  </a:gsLst>
                  <a:lin ang="5400000" scaled="0"/>
                </a:gra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504573" cy="2511229"/>
          </a:xfrm>
        </p:spPr>
        <p:txBody>
          <a:bodyPr/>
          <a:lstStyle>
            <a:lvl1pPr marL="0" indent="0">
              <a:spcBef>
                <a:spcPts val="1224"/>
              </a:spcBef>
              <a:buNone/>
              <a:defRPr lang="en-US" sz="4080" kern="1200" spc="-71" baseline="0" dirty="0" smtClean="0">
                <a:gradFill>
                  <a:gsLst>
                    <a:gs pos="100000">
                      <a:schemeClr val="tx2"/>
                    </a:gs>
                    <a:gs pos="0">
                      <a:schemeClr val="tx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2612782525"/>
      </p:ext>
    </p:extLst>
  </p:cSld>
  <p:clrMapOvr>
    <a:masterClrMapping/>
  </p:clrMapOvr>
  <p:transition spd="slow">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81" y="1476624"/>
            <a:ext cx="5504573" cy="2511229"/>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504573" cy="2511229"/>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2099218150"/>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31281" y="1476623"/>
            <a:ext cx="5504573" cy="2398224"/>
          </a:xfrm>
        </p:spPr>
        <p:txBody>
          <a:bodyPr>
            <a:spAutoFit/>
          </a:bodyPr>
          <a:lstStyle>
            <a:lvl1pPr marL="297913" indent="-297913">
              <a:spcBef>
                <a:spcPts val="1224"/>
              </a:spcBef>
              <a:buClr>
                <a:schemeClr val="bg2"/>
              </a:buClr>
              <a:buSzPct val="100000"/>
              <a:buFont typeface="Wingdings" pitchFamily="2" charset="2"/>
              <a:buChar char=""/>
              <a:defRPr lang="en-US" sz="3672" kern="1200" spc="-71" baseline="0" dirty="0" smtClean="0">
                <a:gradFill>
                  <a:gsLst>
                    <a:gs pos="1250">
                      <a:schemeClr val="bg2"/>
                    </a:gs>
                    <a:gs pos="100000">
                      <a:schemeClr val="bg2"/>
                    </a:gs>
                  </a:gsLst>
                  <a:lin ang="5400000" scaled="0"/>
                </a:gradFill>
                <a:latin typeface="+mj-lt"/>
                <a:ea typeface="+mn-ea"/>
                <a:cs typeface="+mn-cs"/>
              </a:defRPr>
            </a:lvl1pPr>
            <a:lvl2pPr marL="531062" indent="-233149">
              <a:defRPr sz="2040"/>
            </a:lvl2pPr>
            <a:lvl3pPr marL="699447" indent="-168385">
              <a:tabLst/>
              <a:defRPr sz="2040"/>
            </a:lvl3pPr>
            <a:lvl4pPr marL="880786" indent="-181338">
              <a:defRPr/>
            </a:lvl4pPr>
            <a:lvl5pPr marL="1049171" indent="-16838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405482" y="1476623"/>
            <a:ext cx="5504573" cy="2817808"/>
          </a:xfrm>
        </p:spPr>
        <p:txBody>
          <a:bodyPr>
            <a:spAutoFit/>
          </a:bodyPr>
          <a:lstStyle>
            <a:lvl1pPr marL="346486" indent="-346486">
              <a:spcBef>
                <a:spcPts val="1224"/>
              </a:spcBef>
              <a:buClr>
                <a:schemeClr val="bg2"/>
              </a:buClr>
              <a:buFont typeface="Arial" pitchFamily="34" charset="0"/>
              <a:buChar char="•"/>
              <a:defRPr lang="en-US" sz="3672" kern="1200" spc="-71" baseline="0" dirty="0" smtClean="0">
                <a:gradFill>
                  <a:gsLst>
                    <a:gs pos="1250">
                      <a:schemeClr val="bg2"/>
                    </a:gs>
                    <a:gs pos="100000">
                      <a:schemeClr val="bg2"/>
                    </a:gs>
                  </a:gsLst>
                  <a:lin ang="5400000" scaled="0"/>
                </a:gradFill>
                <a:latin typeface="+mj-lt"/>
                <a:ea typeface="+mn-ea"/>
                <a:cs typeface="+mn-cs"/>
              </a:defRPr>
            </a:lvl1pPr>
            <a:lvl2pPr marL="647637" indent="-349724">
              <a:defRPr lang="en-US" sz="2040" kern="1200" spc="0" baseline="0" dirty="0" smtClean="0">
                <a:gradFill>
                  <a:gsLst>
                    <a:gs pos="1250">
                      <a:schemeClr val="bg2"/>
                    </a:gs>
                    <a:gs pos="100000">
                      <a:schemeClr val="bg2"/>
                    </a:gs>
                  </a:gsLst>
                  <a:lin ang="5400000" scaled="0"/>
                </a:gradFill>
                <a:latin typeface="+mn-lt"/>
                <a:ea typeface="+mn-ea"/>
                <a:cs typeface="+mn-cs"/>
              </a:defRPr>
            </a:lvl2pPr>
            <a:lvl3pPr marL="880786" indent="-349724">
              <a:defRPr lang="en-US" sz="2040" kern="1200" spc="0" baseline="0" dirty="0" smtClean="0">
                <a:gradFill>
                  <a:gsLst>
                    <a:gs pos="1250">
                      <a:schemeClr val="bg2"/>
                    </a:gs>
                    <a:gs pos="100000">
                      <a:schemeClr val="bg2"/>
                    </a:gs>
                  </a:gsLst>
                  <a:lin ang="5400000" scaled="0"/>
                </a:gradFill>
                <a:latin typeface="+mn-lt"/>
                <a:ea typeface="+mn-ea"/>
                <a:cs typeface="+mn-cs"/>
              </a:defRPr>
            </a:lvl3pPr>
            <a:lvl4pPr marL="1049171" indent="-349724">
              <a:defRPr lang="en-US" sz="2040" kern="1200" spc="0" baseline="0" dirty="0" smtClean="0">
                <a:gradFill>
                  <a:gsLst>
                    <a:gs pos="1250">
                      <a:schemeClr val="bg2"/>
                    </a:gs>
                    <a:gs pos="100000">
                      <a:schemeClr val="bg2"/>
                    </a:gs>
                  </a:gsLst>
                  <a:lin ang="5400000" scaled="0"/>
                </a:gradFill>
                <a:latin typeface="+mn-lt"/>
                <a:ea typeface="+mn-ea"/>
                <a:cs typeface="+mn-cs"/>
              </a:defRPr>
            </a:lvl4pPr>
            <a:lvl5pPr marL="1230509" indent="-349724">
              <a:defRPr lang="en-US" sz="2040" kern="1200" spc="0" baseline="0" dirty="0">
                <a:gradFill>
                  <a:gsLst>
                    <a:gs pos="1250">
                      <a:schemeClr val="bg2"/>
                    </a:gs>
                    <a:gs pos="100000">
                      <a:schemeClr val="bg2"/>
                    </a:gs>
                  </a:gsLst>
                  <a:lin ang="5400000" scaled="0"/>
                </a:gradFill>
                <a:latin typeface="+mn-lt"/>
                <a:ea typeface="+mn-ea"/>
                <a:cs typeface="+mn-cs"/>
              </a:defRPr>
            </a:lvl5pPr>
          </a:lstStyle>
          <a:p>
            <a:pPr marL="297913" marR="0" lvl="0"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Click to edit Master text styles</a:t>
            </a:r>
          </a:p>
          <a:p>
            <a:pPr marL="297913" marR="0" lvl="1"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Second level</a:t>
            </a:r>
          </a:p>
          <a:p>
            <a:pPr marL="297913" marR="0" lvl="2"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Third level</a:t>
            </a:r>
          </a:p>
          <a:p>
            <a:pPr marL="297913" marR="0" lvl="3"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Fourth level</a:t>
            </a:r>
          </a:p>
          <a:p>
            <a:pPr marL="297913" marR="0" lvl="4"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2414810949"/>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80" y="1476623"/>
            <a:ext cx="2487294" cy="1695079"/>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3580035" y="1704543"/>
            <a:ext cx="8330022"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2954253"/>
      </p:ext>
    </p:extLst>
  </p:cSld>
  <p:clrMapOvr>
    <a:masterClrMapping/>
  </p:clrMapOvr>
  <p:transition spd="slow">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3"/>
            <a:ext cx="5543930" cy="1695079"/>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9" y="1715388"/>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2085962553"/>
      </p:ext>
    </p:extLst>
  </p:cSld>
  <p:clrMapOvr>
    <a:masterClrMapping/>
  </p:clrMapOvr>
  <p:transition spd="slow">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graphicFrame>
        <p:nvGraphicFramePr>
          <p:cNvPr id="2" name="Table 1"/>
          <p:cNvGraphicFramePr>
            <a:graphicFrameLocks noGrp="1"/>
          </p:cNvGraphicFramePr>
          <p:nvPr userDrawn="1">
            <p:extLst/>
          </p:nvPr>
        </p:nvGraphicFramePr>
        <p:xfrm>
          <a:off x="9855965" y="5882041"/>
          <a:ext cx="760689" cy="953621"/>
        </p:xfrm>
        <a:graphic>
          <a:graphicData uri="http://schemas.openxmlformats.org/drawingml/2006/table">
            <a:tbl>
              <a:tblPr firstRow="1" bandRow="1">
                <a:tableStyleId>{5C22544A-7EE6-4342-B048-85BDC9FD1C3A}</a:tableStyleId>
              </a:tblPr>
              <a:tblGrid>
                <a:gridCol w="760689"/>
              </a:tblGrid>
              <a:tr h="953621">
                <a:tc>
                  <a:txBody>
                    <a:bodyPr/>
                    <a:lstStyle/>
                    <a:p>
                      <a:endParaRPr lang="en-US" sz="1900" dirty="0"/>
                    </a:p>
                  </a:txBody>
                  <a:tcPr marL="93298" marR="93298" marT="46630" marB="46630">
                    <a:solidFill>
                      <a:schemeClr val="bg1"/>
                    </a:solidFill>
                  </a:tcPr>
                </a:tc>
              </a:tr>
            </a:tbl>
          </a:graphicData>
        </a:graphic>
      </p:graphicFrame>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53462221"/>
      </p:ext>
    </p:extLst>
  </p:cSld>
  <p:clrMapOvr>
    <a:masterClrMapping/>
  </p:clrMapOvr>
  <p:transition spd="slow">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44428" y="1476623"/>
            <a:ext cx="5543930" cy="1201902"/>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260792265"/>
      </p:ext>
    </p:extLst>
  </p:cSld>
  <p:clrMapOvr>
    <a:masterClrMapping/>
  </p:clrMapOvr>
  <p:transition spd="slow">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718" y="0"/>
            <a:ext cx="610809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338712" cy="1695079"/>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9" y="1715388"/>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4201292091"/>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1"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02"/>
          <a:stretch/>
        </p:blipFill>
        <p:spPr>
          <a:xfrm>
            <a:off x="10619730" y="6276098"/>
            <a:ext cx="1445184" cy="559562"/>
          </a:xfrm>
          <a:prstGeom prst="rect">
            <a:avLst/>
          </a:prstGeom>
        </p:spPr>
      </p:pic>
    </p:spTree>
    <p:extLst>
      <p:ext uri="{BB962C8B-B14F-4D97-AF65-F5344CB8AC3E}">
        <p14:creationId xmlns:p14="http://schemas.microsoft.com/office/powerpoint/2010/main" val="2730731613"/>
      </p:ext>
    </p:extLst>
  </p:cSld>
  <p:clrMapOvr>
    <a:masterClrMapping/>
  </p:clrMapOvr>
  <p:transition spd="slow">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6088658" y="0"/>
            <a:ext cx="634781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344428"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43006" y="6176597"/>
            <a:ext cx="2393470" cy="817930"/>
          </a:xfrm>
          <a:prstGeom prst="rect">
            <a:avLst/>
          </a:prstGeom>
        </p:spPr>
      </p:pic>
    </p:spTree>
    <p:extLst>
      <p:ext uri="{BB962C8B-B14F-4D97-AF65-F5344CB8AC3E}">
        <p14:creationId xmlns:p14="http://schemas.microsoft.com/office/powerpoint/2010/main" val="2535659982"/>
      </p:ext>
    </p:extLst>
  </p:cSld>
  <p:clrMapOvr>
    <a:masterClrMapping/>
  </p:clrMapOvr>
  <p:transition spd="slow">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31280" y="1385090"/>
            <a:ext cx="11378776" cy="2920069"/>
          </a:xfrm>
          <a:prstGeom prst="rect">
            <a:avLst/>
          </a:prstGeom>
        </p:spPr>
        <p:txBody>
          <a:bodyPr>
            <a:normAutofit/>
          </a:bodyPr>
          <a:lstStyle>
            <a:lvl1pPr marL="0" indent="0">
              <a:lnSpc>
                <a:spcPct val="90000"/>
              </a:lnSpc>
              <a:buNone/>
              <a:defRPr sz="6527">
                <a:gradFill>
                  <a:gsLst>
                    <a:gs pos="100000">
                      <a:schemeClr val="tx2"/>
                    </a:gs>
                    <a:gs pos="0">
                      <a:schemeClr val="tx2"/>
                    </a:gs>
                  </a:gsLst>
                  <a:lin ang="5400000" scaled="0"/>
                </a:gradFill>
                <a:latin typeface="+mj-lt"/>
              </a:defRPr>
            </a:lvl1pPr>
            <a:lvl2pPr>
              <a:defRPr sz="652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31280" y="4429868"/>
            <a:ext cx="11378776" cy="480118"/>
          </a:xfrm>
          <a:prstGeom prst="rect">
            <a:avLst/>
          </a:prstGeom>
        </p:spPr>
        <p:txBody>
          <a:bodyPr>
            <a:normAutofit/>
          </a:bodyPr>
          <a:lstStyle>
            <a:lvl1pPr marL="0" indent="0">
              <a:lnSpc>
                <a:spcPct val="90000"/>
              </a:lnSpc>
              <a:buNone/>
              <a:defRPr sz="3672">
                <a:gradFill>
                  <a:gsLst>
                    <a:gs pos="100000">
                      <a:schemeClr val="bg2"/>
                    </a:gs>
                    <a:gs pos="0">
                      <a:schemeClr val="bg2"/>
                    </a:gs>
                  </a:gsLst>
                  <a:lin ang="5400000" scaled="0"/>
                </a:gradFill>
                <a:latin typeface="+mj-lt"/>
              </a:defRPr>
            </a:lvl1pPr>
            <a:lvl2pPr>
              <a:defRPr sz="6527">
                <a:solidFill>
                  <a:schemeClr val="tx2"/>
                </a:solidFill>
                <a:latin typeface="+mn-lt"/>
              </a:defRPr>
            </a:lvl2pPr>
          </a:lstStyle>
          <a:p>
            <a:pPr lvl="0"/>
            <a:r>
              <a:rPr lang="en-US"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2827028669"/>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74315"/>
            <a:ext cx="12436475" cy="52264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31280" y="1385090"/>
            <a:ext cx="11378776" cy="2920069"/>
          </a:xfrm>
          <a:prstGeom prst="rect">
            <a:avLst/>
          </a:prstGeom>
        </p:spPr>
        <p:txBody>
          <a:bodyPr>
            <a:normAutofit/>
          </a:bodyPr>
          <a:lstStyle>
            <a:lvl1pPr marL="0" indent="0">
              <a:lnSpc>
                <a:spcPct val="90000"/>
              </a:lnSpc>
              <a:buNone/>
              <a:defRPr sz="6527">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31280" y="4429868"/>
            <a:ext cx="11378776" cy="480118"/>
          </a:xfrm>
          <a:prstGeom prst="rect">
            <a:avLst/>
          </a:prstGeom>
        </p:spPr>
        <p:txBody>
          <a:bodyPr>
            <a:normAutofit/>
          </a:bodyPr>
          <a:lstStyle>
            <a:lvl1pPr marL="0" indent="0">
              <a:lnSpc>
                <a:spcPct val="90000"/>
              </a:lnSpc>
              <a:buNone/>
              <a:defRPr sz="3672">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3994864348"/>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3969982707"/>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955601"/>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1" y="1178952"/>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28850" y="1476623"/>
            <a:ext cx="11378776" cy="2027818"/>
          </a:xfrm>
        </p:spPr>
        <p:txBody>
          <a:bodyPr/>
          <a:lstStyle>
            <a:lvl1pPr marL="0" indent="0">
              <a:lnSpc>
                <a:spcPct val="95000"/>
              </a:lnSpc>
              <a:buNone/>
              <a:defRPr sz="3264">
                <a:gradFill>
                  <a:gsLst>
                    <a:gs pos="1250">
                      <a:srgbClr val="000000"/>
                    </a:gs>
                    <a:gs pos="100000">
                      <a:srgbClr val="000000"/>
                    </a:gs>
                  </a:gsLst>
                  <a:lin ang="5400000" scaled="0"/>
                </a:gradFill>
                <a:latin typeface="Consolas" pitchFamily="49" charset="0"/>
                <a:cs typeface="Consolas" pitchFamily="49" charset="0"/>
              </a:defRPr>
            </a:lvl1pPr>
            <a:lvl2pPr marL="34648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8449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81440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50791"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9521320"/>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1280" y="233153"/>
            <a:ext cx="11378776" cy="678031"/>
          </a:xfrm>
        </p:spPr>
        <p:txBody>
          <a:bodyPr/>
          <a:lstStyle>
            <a:lvl1pPr>
              <a:defRPr sz="4896"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29661" y="1476621"/>
            <a:ext cx="11375536" cy="2084319"/>
          </a:xfrm>
          <a:prstGeom prst="rect">
            <a:avLst/>
          </a:prstGeom>
        </p:spPr>
        <p:txBody>
          <a:bodyPr/>
          <a:lstStyle>
            <a:lvl1pPr marL="349724" indent="-3497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160" indent="-2914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597" indent="-2914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746" indent="-23314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895" indent="-23314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7"/>
            <a:ext cx="12436476" cy="631450"/>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616163564"/>
      </p:ext>
    </p:extLst>
  </p:cSld>
  <p:clrMapOvr>
    <a:masterClrMapping/>
  </p:clrMapOvr>
  <p:transition spd="slow">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2" y="0"/>
            <a:ext cx="12436475" cy="6994525"/>
          </a:xfrm>
          <a:prstGeom prst="rect">
            <a:avLst/>
          </a:prstGeom>
          <a:solidFill>
            <a:schemeClr val="bg1"/>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7693" tIns="38846" rIns="77693" bIns="38846" numCol="1" rtlCol="0" anchor="ctr" anchorCtr="0" compatLnSpc="1">
            <a:prstTxWarp prst="textNoShape">
              <a:avLst/>
            </a:prstTxWarp>
          </a:bodyPr>
          <a:lstStyle/>
          <a:p>
            <a:pPr algn="ctr" defTabSz="776684"/>
            <a:endParaRPr lang="en-US" sz="1954"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Click to edit Master title style</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2480" y="6179346"/>
            <a:ext cx="2302816" cy="786950"/>
          </a:xfrm>
          <a:prstGeom prst="rect">
            <a:avLst/>
          </a:prstGeom>
        </p:spPr>
      </p:pic>
    </p:spTree>
    <p:extLst>
      <p:ext uri="{BB962C8B-B14F-4D97-AF65-F5344CB8AC3E}">
        <p14:creationId xmlns:p14="http://schemas.microsoft.com/office/powerpoint/2010/main" val="1818121637"/>
      </p:ext>
    </p:extLst>
  </p:cSld>
  <p:clrMapOvr>
    <a:masterClrMapping/>
  </p:clrMapOvr>
  <p:transition spd="slow">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2" y="2875738"/>
            <a:ext cx="11375536" cy="1243058"/>
          </a:xfrm>
        </p:spPr>
        <p:txBody>
          <a:bodyPr anchor="b" anchorCtr="0"/>
          <a:lstStyle>
            <a:lvl1pPr>
              <a:defRPr sz="8973"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24578934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2"/>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a:lvl3pPr>
            <a:lvl4pPr marL="457019" indent="0">
              <a:buNone/>
              <a:defRPr/>
            </a:lvl4pPr>
            <a:lvl5pPr marL="68552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7"/>
          <p:cNvSpPr txBox="1"/>
          <p:nvPr userDrawn="1"/>
        </p:nvSpPr>
        <p:spPr bwMode="white">
          <a:xfrm>
            <a:off x="4289584" y="6696087"/>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000000">
                        <a:alpha val="50000"/>
                      </a:srgbClr>
                    </a:gs>
                    <a:gs pos="86000">
                      <a:srgbClr val="000000">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658236090"/>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1" y="0"/>
            <a:ext cx="12436475" cy="6188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310" y="6433575"/>
            <a:ext cx="1541255" cy="3272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2666" y="2485523"/>
            <a:ext cx="9751144" cy="1217256"/>
          </a:xfrm>
          <a:prstGeom prst="rect">
            <a:avLst/>
          </a:prstGeom>
        </p:spPr>
      </p:pic>
    </p:spTree>
    <p:extLst>
      <p:ext uri="{BB962C8B-B14F-4D97-AF65-F5344CB8AC3E}">
        <p14:creationId xmlns:p14="http://schemas.microsoft.com/office/powerpoint/2010/main" val="84337219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0856"/>
          <a:stretch/>
        </p:blipFill>
        <p:spPr>
          <a:xfrm>
            <a:off x="6224049" y="-7122"/>
            <a:ext cx="6212427" cy="700164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8" y="6298833"/>
            <a:ext cx="1515891" cy="32368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861" y="3063289"/>
            <a:ext cx="5298982" cy="661483"/>
          </a:xfrm>
          <a:prstGeom prst="rect">
            <a:avLst/>
          </a:prstGeom>
        </p:spPr>
      </p:pic>
    </p:spTree>
    <p:extLst>
      <p:ext uri="{BB962C8B-B14F-4D97-AF65-F5344CB8AC3E}">
        <p14:creationId xmlns:p14="http://schemas.microsoft.com/office/powerpoint/2010/main" val="326730276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440" t="15023" r="8188" b="12829"/>
          <a:stretch/>
        </p:blipFill>
        <p:spPr>
          <a:xfrm>
            <a:off x="1" y="-15543"/>
            <a:ext cx="12436475" cy="7010068"/>
          </a:xfrm>
          <a:prstGeom prst="rect">
            <a:avLst/>
          </a:prstGeom>
        </p:spPr>
      </p:pic>
      <p:sp>
        <p:nvSpPr>
          <p:cNvPr id="4" name="Rectangle 3"/>
          <p:cNvSpPr/>
          <p:nvPr userDrawn="1"/>
        </p:nvSpPr>
        <p:spPr>
          <a:xfrm>
            <a:off x="0" y="1"/>
            <a:ext cx="7003290" cy="7002297"/>
          </a:xfrm>
          <a:prstGeom prst="rect">
            <a:avLst/>
          </a:prstGeom>
          <a:solidFill>
            <a:srgbClr val="E438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dirty="0">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8" y="6298833"/>
            <a:ext cx="1515891" cy="32368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965" y="3090045"/>
            <a:ext cx="5601359" cy="699229"/>
          </a:xfrm>
          <a:prstGeom prst="rect">
            <a:avLst/>
          </a:prstGeom>
        </p:spPr>
      </p:pic>
    </p:spTree>
    <p:extLst>
      <p:ext uri="{BB962C8B-B14F-4D97-AF65-F5344CB8AC3E}">
        <p14:creationId xmlns:p14="http://schemas.microsoft.com/office/powerpoint/2010/main" val="175372541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9"/>
            <a:ext cx="10726460" cy="2050837"/>
          </a:xfrm>
          <a:prstGeom prst="rect">
            <a:avLst/>
          </a:prstGeom>
        </p:spPr>
        <p:txBody>
          <a:bodyPr>
            <a:spAutoFit/>
          </a:bodyPr>
          <a:lstStyle>
            <a:lvl1pPr marL="0" indent="0">
              <a:spcBef>
                <a:spcPts val="2352"/>
              </a:spcBef>
              <a:buNone/>
              <a:defRPr sz="3920">
                <a:solidFill>
                  <a:schemeClr val="tx1"/>
                </a:solidFill>
                <a:latin typeface="+mj-lt"/>
              </a:defRPr>
            </a:lvl1pPr>
            <a:lvl2pPr marL="0" indent="0">
              <a:buNone/>
              <a:defRPr sz="1960">
                <a:gradFill>
                  <a:gsLst>
                    <a:gs pos="100000">
                      <a:schemeClr val="bg2"/>
                    </a:gs>
                    <a:gs pos="6000">
                      <a:schemeClr val="bg2"/>
                    </a:gs>
                  </a:gsLst>
                  <a:lin ang="5400000" scaled="0"/>
                </a:gradFill>
              </a:defRPr>
            </a:lvl2pPr>
            <a:lvl3pPr marL="227163" indent="0">
              <a:buNone/>
              <a:defRPr sz="1960">
                <a:gradFill>
                  <a:gsLst>
                    <a:gs pos="100000">
                      <a:schemeClr val="bg2"/>
                    </a:gs>
                    <a:gs pos="6000">
                      <a:schemeClr val="bg2"/>
                    </a:gs>
                  </a:gsLst>
                  <a:lin ang="5400000" scaled="0"/>
                </a:gradFill>
              </a:defRPr>
            </a:lvl3pPr>
            <a:lvl4pPr marL="448102" indent="0">
              <a:buNone/>
              <a:defRPr sz="1960">
                <a:gradFill>
                  <a:gsLst>
                    <a:gs pos="100000">
                      <a:schemeClr val="bg2"/>
                    </a:gs>
                    <a:gs pos="6000">
                      <a:schemeClr val="bg2"/>
                    </a:gs>
                  </a:gsLst>
                  <a:lin ang="5400000" scaled="0"/>
                </a:gradFill>
              </a:defRPr>
            </a:lvl4pPr>
            <a:lvl5pPr marL="679933" indent="0">
              <a:buNone/>
              <a:defRPr sz="196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5"/>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1411398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9" y="1737959"/>
            <a:ext cx="10726460" cy="2015262"/>
          </a:xfrm>
          <a:prstGeom prst="rect">
            <a:avLst/>
          </a:prstGeom>
        </p:spPr>
        <p:txBody>
          <a:bodyPr/>
          <a:lstStyle>
            <a:lvl1pPr marL="0" indent="0">
              <a:spcBef>
                <a:spcPts val="2352"/>
              </a:spcBef>
              <a:buNone/>
              <a:defRPr sz="3920">
                <a:gradFill>
                  <a:gsLst>
                    <a:gs pos="100000">
                      <a:schemeClr val="bg2"/>
                    </a:gs>
                    <a:gs pos="0">
                      <a:schemeClr val="bg2"/>
                    </a:gs>
                  </a:gsLst>
                  <a:lin ang="5400000" scaled="0"/>
                </a:gradFill>
                <a:latin typeface="+mj-lt"/>
              </a:defRPr>
            </a:lvl1pPr>
            <a:lvl2pPr marL="0" indent="0">
              <a:buNone/>
              <a:defRPr sz="1960">
                <a:gradFill>
                  <a:gsLst>
                    <a:gs pos="100000">
                      <a:schemeClr val="bg2"/>
                    </a:gs>
                    <a:gs pos="0">
                      <a:schemeClr val="bg2"/>
                    </a:gs>
                  </a:gsLst>
                  <a:lin ang="5400000" scaled="0"/>
                </a:gradFill>
              </a:defRPr>
            </a:lvl2pPr>
            <a:lvl3pPr marL="227163" indent="0">
              <a:buNone/>
              <a:defRPr sz="1960">
                <a:gradFill>
                  <a:gsLst>
                    <a:gs pos="100000">
                      <a:schemeClr val="bg2"/>
                    </a:gs>
                    <a:gs pos="0">
                      <a:schemeClr val="bg2"/>
                    </a:gs>
                  </a:gsLst>
                  <a:lin ang="5400000" scaled="0"/>
                </a:gradFill>
              </a:defRPr>
            </a:lvl3pPr>
            <a:lvl4pPr marL="448102" indent="0">
              <a:buNone/>
              <a:defRPr sz="1960">
                <a:gradFill>
                  <a:gsLst>
                    <a:gs pos="100000">
                      <a:schemeClr val="bg2"/>
                    </a:gs>
                    <a:gs pos="0">
                      <a:schemeClr val="bg2"/>
                    </a:gs>
                  </a:gsLst>
                  <a:lin ang="5400000" scaled="0"/>
                </a:gradFill>
              </a:defRPr>
            </a:lvl4pPr>
            <a:lvl5pPr marL="679933" indent="0">
              <a:buNone/>
              <a:defRPr sz="196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573336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2" y="233153"/>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2" y="1476621"/>
            <a:ext cx="11375536" cy="2163842"/>
          </a:xfrm>
          <a:prstGeom prst="rect">
            <a:avLst/>
          </a:prstGeom>
        </p:spPr>
        <p:txBody>
          <a:bodyPr anchor="t" anchorCtr="0">
            <a:spAutoFit/>
          </a:bodyPr>
          <a:lstStyle>
            <a:lvl1pPr marL="278508" indent="-278508">
              <a:buFont typeface="Wingdings" pitchFamily="2" charset="2"/>
              <a:buChar char=""/>
              <a:defRPr sz="3920"/>
            </a:lvl1pPr>
            <a:lvl2pPr marL="507226" indent="-228719">
              <a:buFont typeface="Wingdings" pitchFamily="2" charset="2"/>
              <a:buChar char=""/>
              <a:defRPr>
                <a:latin typeface="+mn-lt"/>
              </a:defRPr>
            </a:lvl2pPr>
            <a:lvl3pPr marL="726610" indent="-219384">
              <a:buFont typeface="Wingdings" pitchFamily="2" charset="2"/>
              <a:buChar char=""/>
              <a:tabLst/>
              <a:defRPr>
                <a:latin typeface="+mn-lt"/>
              </a:defRPr>
            </a:lvl3pPr>
            <a:lvl4pPr marL="896203" indent="-169595">
              <a:buFont typeface="Wingdings" pitchFamily="2" charset="2"/>
              <a:buChar char=""/>
              <a:defRPr>
                <a:latin typeface="+mn-lt"/>
              </a:defRPr>
            </a:lvl4pPr>
            <a:lvl5pPr marL="1065798" indent="-169595">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295933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9" y="1476623"/>
            <a:ext cx="5180846" cy="2615864"/>
          </a:xfrm>
        </p:spPr>
        <p:txBody>
          <a:bodyPr/>
          <a:lstStyle>
            <a:lvl1pPr marL="0" indent="0">
              <a:spcBef>
                <a:spcPts val="1176"/>
              </a:spcBef>
              <a:buNone/>
              <a:defRPr sz="3920">
                <a:solidFill>
                  <a:schemeClr val="tx1"/>
                </a:solidFill>
                <a:latin typeface="+mj-lt"/>
              </a:defRPr>
            </a:lvl1pPr>
            <a:lvl2pPr marL="0" indent="0">
              <a:buNone/>
              <a:defRPr sz="1960"/>
            </a:lvl2pPr>
            <a:lvl3pPr marL="228719" indent="0">
              <a:buNone/>
              <a:defRPr sz="1960"/>
            </a:lvl3pPr>
            <a:lvl4pPr marL="448102" indent="0">
              <a:buNone/>
              <a:defRPr sz="1960"/>
            </a:lvl4pPr>
            <a:lvl5pPr marL="679933" indent="0">
              <a:buNone/>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175986" cy="2555306"/>
          </a:xfrm>
        </p:spPr>
        <p:txBody>
          <a:bodyPr/>
          <a:lstStyle>
            <a:lvl1pPr marL="0" indent="0">
              <a:spcBef>
                <a:spcPts val="1176"/>
              </a:spcBef>
              <a:buNone/>
              <a:defRPr lang="en-US" sz="3920" kern="1200" spc="-69" baseline="0" dirty="0" smtClean="0">
                <a:solidFill>
                  <a:schemeClr val="tx1"/>
                </a:solidFill>
                <a:latin typeface="+mj-lt"/>
                <a:ea typeface="+mn-ea"/>
                <a:cs typeface="+mn-cs"/>
              </a:defRPr>
            </a:lvl1pPr>
            <a:lvl2pPr marL="3112"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smtClean="0">
                <a:gradFill>
                  <a:gsLst>
                    <a:gs pos="1250">
                      <a:schemeClr val="bg2"/>
                    </a:gs>
                    <a:gs pos="100000">
                      <a:schemeClr val="bg2"/>
                    </a:gs>
                  </a:gsLst>
                  <a:lin ang="5400000" scaled="0"/>
                </a:gradFill>
                <a:latin typeface="+mn-lt"/>
                <a:ea typeface="+mn-ea"/>
                <a:cs typeface="+mn-cs"/>
              </a:defRPr>
            </a:lvl2pPr>
            <a:lvl3pPr marL="228719"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smtClean="0">
                <a:gradFill>
                  <a:gsLst>
                    <a:gs pos="1250">
                      <a:schemeClr val="bg2"/>
                    </a:gs>
                    <a:gs pos="100000">
                      <a:schemeClr val="bg2"/>
                    </a:gs>
                  </a:gsLst>
                  <a:lin ang="5400000" scaled="0"/>
                </a:gradFill>
                <a:latin typeface="+mn-lt"/>
                <a:ea typeface="+mn-ea"/>
                <a:cs typeface="+mn-cs"/>
              </a:defRPr>
            </a:lvl3pPr>
            <a:lvl4pPr marL="451214"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smtClean="0">
                <a:gradFill>
                  <a:gsLst>
                    <a:gs pos="1250">
                      <a:schemeClr val="bg2"/>
                    </a:gs>
                    <a:gs pos="100000">
                      <a:schemeClr val="bg2"/>
                    </a:gs>
                  </a:gsLst>
                  <a:lin ang="5400000" scaled="0"/>
                </a:gradFill>
                <a:latin typeface="+mn-lt"/>
                <a:ea typeface="+mn-ea"/>
                <a:cs typeface="+mn-cs"/>
              </a:defRPr>
            </a:lvl4pPr>
            <a:lvl5pPr marL="673709"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a:gradFill>
                  <a:gsLst>
                    <a:gs pos="1250">
                      <a:schemeClr val="bg2"/>
                    </a:gs>
                    <a:gs pos="100000">
                      <a:schemeClr val="bg2"/>
                    </a:gs>
                  </a:gsLst>
                  <a:lin ang="5400000" scaled="0"/>
                </a:gradFill>
                <a:latin typeface="+mn-lt"/>
                <a:ea typeface="+mn-ea"/>
                <a:cs typeface="+mn-cs"/>
              </a:defRPr>
            </a:lvl5pPr>
          </a:lstStyle>
          <a:p>
            <a:pPr marL="0" marR="0" lvl="0"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80554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9" y="1476625"/>
            <a:ext cx="5180846" cy="2564805"/>
          </a:xfrm>
        </p:spPr>
        <p:txBody>
          <a:bodyPr/>
          <a:lstStyle>
            <a:lvl1pPr marL="0" indent="0">
              <a:spcBef>
                <a:spcPts val="1176"/>
              </a:spcBef>
              <a:buNone/>
              <a:defRPr sz="3920">
                <a:gradFill>
                  <a:gsLst>
                    <a:gs pos="1000">
                      <a:schemeClr val="bg2"/>
                    </a:gs>
                    <a:gs pos="98000">
                      <a:schemeClr val="bg2"/>
                    </a:gs>
                  </a:gsLst>
                  <a:lin ang="5400000" scaled="0"/>
                </a:gradFill>
                <a:latin typeface="+mj-lt"/>
              </a:defRPr>
            </a:lvl1pPr>
            <a:lvl2pPr marL="0" indent="0">
              <a:buNone/>
              <a:defRPr sz="1960">
                <a:gradFill>
                  <a:gsLst>
                    <a:gs pos="1000">
                      <a:schemeClr val="bg2"/>
                    </a:gs>
                    <a:gs pos="98000">
                      <a:schemeClr val="bg2"/>
                    </a:gs>
                  </a:gsLst>
                  <a:lin ang="5400000" scaled="0"/>
                </a:gradFill>
              </a:defRPr>
            </a:lvl2pPr>
            <a:lvl3pPr marL="228719" indent="0">
              <a:buNone/>
              <a:defRPr sz="1960">
                <a:gradFill>
                  <a:gsLst>
                    <a:gs pos="1000">
                      <a:schemeClr val="bg2"/>
                    </a:gs>
                    <a:gs pos="98000">
                      <a:schemeClr val="bg2"/>
                    </a:gs>
                  </a:gsLst>
                  <a:lin ang="5400000" scaled="0"/>
                </a:gradFill>
              </a:defRPr>
            </a:lvl3pPr>
            <a:lvl4pPr marL="448102" indent="0">
              <a:buNone/>
              <a:defRPr sz="1960">
                <a:gradFill>
                  <a:gsLst>
                    <a:gs pos="1000">
                      <a:schemeClr val="bg2"/>
                    </a:gs>
                    <a:gs pos="98000">
                      <a:schemeClr val="bg2"/>
                    </a:gs>
                  </a:gsLst>
                  <a:lin ang="5400000" scaled="0"/>
                </a:gradFill>
              </a:defRPr>
            </a:lvl4pPr>
            <a:lvl5pPr marL="679933" indent="0">
              <a:buNone/>
              <a:defRPr sz="196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327217" y="1476624"/>
            <a:ext cx="5254251" cy="2555306"/>
          </a:xfrm>
        </p:spPr>
        <p:txBody>
          <a:bodyPr/>
          <a:lstStyle>
            <a:lvl1pPr marL="0" indent="0">
              <a:spcBef>
                <a:spcPts val="1176"/>
              </a:spcBef>
              <a:buNone/>
              <a:defRPr lang="en-US" sz="3920" kern="1200" spc="-69" baseline="0" dirty="0" smtClean="0">
                <a:gradFill>
                  <a:gsLst>
                    <a:gs pos="1000">
                      <a:schemeClr val="bg2"/>
                    </a:gs>
                    <a:gs pos="98000">
                      <a:schemeClr val="bg2"/>
                    </a:gs>
                  </a:gsLst>
                  <a:lin ang="5400000" scaled="0"/>
                </a:gradFill>
                <a:latin typeface="+mj-lt"/>
                <a:ea typeface="+mn-ea"/>
                <a:cs typeface="+mn-cs"/>
              </a:defRPr>
            </a:lvl1pPr>
            <a:lvl2pPr marL="3112"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smtClean="0">
                <a:gradFill>
                  <a:gsLst>
                    <a:gs pos="1000">
                      <a:schemeClr val="bg2"/>
                    </a:gs>
                    <a:gs pos="98000">
                      <a:schemeClr val="bg2"/>
                    </a:gs>
                  </a:gsLst>
                  <a:lin ang="5400000" scaled="0"/>
                </a:gradFill>
                <a:latin typeface="+mn-lt"/>
                <a:ea typeface="+mn-ea"/>
                <a:cs typeface="+mn-cs"/>
              </a:defRPr>
            </a:lvl2pPr>
            <a:lvl3pPr marL="228719"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smtClean="0">
                <a:gradFill>
                  <a:gsLst>
                    <a:gs pos="1000">
                      <a:schemeClr val="bg2"/>
                    </a:gs>
                    <a:gs pos="98000">
                      <a:schemeClr val="bg2"/>
                    </a:gs>
                  </a:gsLst>
                  <a:lin ang="5400000" scaled="0"/>
                </a:gradFill>
                <a:latin typeface="+mn-lt"/>
                <a:ea typeface="+mn-ea"/>
                <a:cs typeface="+mn-cs"/>
              </a:defRPr>
            </a:lvl3pPr>
            <a:lvl4pPr marL="451214"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smtClean="0">
                <a:gradFill>
                  <a:gsLst>
                    <a:gs pos="1000">
                      <a:schemeClr val="bg2"/>
                    </a:gs>
                    <a:gs pos="98000">
                      <a:schemeClr val="bg2"/>
                    </a:gs>
                  </a:gsLst>
                  <a:lin ang="5400000" scaled="0"/>
                </a:gradFill>
                <a:latin typeface="+mn-lt"/>
                <a:ea typeface="+mn-ea"/>
                <a:cs typeface="+mn-cs"/>
              </a:defRPr>
            </a:lvl4pPr>
            <a:lvl5pPr marL="673709" marR="0" indent="0" algn="l" defTabSz="896167" rtl="0" eaLnBrk="1" fontAlgn="auto" latinLnBrk="0" hangingPunct="1">
              <a:lnSpc>
                <a:spcPct val="90000"/>
              </a:lnSpc>
              <a:spcBef>
                <a:spcPct val="20000"/>
              </a:spcBef>
              <a:spcAft>
                <a:spcPts val="0"/>
              </a:spcAft>
              <a:buClrTx/>
              <a:buSzPct val="90000"/>
              <a:buFont typeface="Arial" pitchFamily="34" charset="0"/>
              <a:buNone/>
              <a:tabLst/>
              <a:defRPr lang="en-US" sz="1960" kern="1200" spc="-69" baseline="0" dirty="0">
                <a:gradFill>
                  <a:gsLst>
                    <a:gs pos="1000">
                      <a:schemeClr val="bg2"/>
                    </a:gs>
                    <a:gs pos="98000">
                      <a:schemeClr val="bg2"/>
                    </a:gs>
                  </a:gsLst>
                  <a:lin ang="5400000" scaled="0"/>
                </a:gradFill>
                <a:latin typeface="+mn-lt"/>
                <a:ea typeface="+mn-ea"/>
                <a:cs typeface="+mn-cs"/>
              </a:defRPr>
            </a:lvl5pPr>
          </a:lstStyle>
          <a:p>
            <a:pPr marL="0" marR="0" lvl="0"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89616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3589696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white">
          <a:xfrm>
            <a:off x="-23637" y="0"/>
            <a:ext cx="6106504"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10" tIns="44810" rIns="44810" bIns="44810" numCol="1" spcCol="0" rtlCol="0" fromWordArt="0" anchor="ctr" anchorCtr="0" forceAA="0" compatLnSpc="1">
            <a:prstTxWarp prst="textNoShape">
              <a:avLst/>
            </a:prstTxWarp>
            <a:noAutofit/>
          </a:bodyPr>
          <a:lstStyle/>
          <a:p>
            <a:pPr algn="ctr" defTabSz="895908" fontAlgn="base">
              <a:spcBef>
                <a:spcPct val="0"/>
              </a:spcBef>
              <a:spcAft>
                <a:spcPct val="0"/>
              </a:spcAft>
            </a:pPr>
            <a:endParaRPr lang="en-US" sz="2156"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a:xfrm>
            <a:off x="421497" y="1146731"/>
            <a:ext cx="5192228" cy="786328"/>
          </a:xfrm>
        </p:spPr>
        <p:txBody>
          <a:bodyPr>
            <a:spAutoFit/>
          </a:bodyPr>
          <a:lstStyle>
            <a:lvl1pPr>
              <a:defRPr sz="4802" baseline="0">
                <a:solidFill>
                  <a:schemeClr val="bg1"/>
                </a:solidFill>
              </a:defRPr>
            </a:lvl1pPr>
          </a:lstStyle>
          <a:p>
            <a:r>
              <a:rPr lang="en-US" dirty="0" smtClean="0"/>
              <a:t>Title of Slide here…</a:t>
            </a:r>
            <a:endParaRPr lang="en-US" dirty="0"/>
          </a:p>
        </p:txBody>
      </p:sp>
      <p:sp>
        <p:nvSpPr>
          <p:cNvPr id="9" name="Text Placeholder 2"/>
          <p:cNvSpPr>
            <a:spLocks noGrp="1"/>
          </p:cNvSpPr>
          <p:nvPr>
            <p:ph type="body" idx="1" hasCustomPrompt="1"/>
          </p:nvPr>
        </p:nvSpPr>
        <p:spPr>
          <a:xfrm>
            <a:off x="421497" y="2098525"/>
            <a:ext cx="5192228" cy="546192"/>
          </a:xfrm>
        </p:spPr>
        <p:txBody>
          <a:bodyPr>
            <a:spAutoFit/>
          </a:bodyPr>
          <a:lstStyle>
            <a:lvl1pPr marL="0" indent="0">
              <a:buNone/>
              <a:defRPr sz="3136">
                <a:solidFill>
                  <a:schemeClr val="bg1"/>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Click to edit text…</a:t>
            </a:r>
          </a:p>
        </p:txBody>
      </p:sp>
      <p:sp>
        <p:nvSpPr>
          <p:cNvPr id="11" name="Text Placeholder 2"/>
          <p:cNvSpPr>
            <a:spLocks noGrp="1"/>
          </p:cNvSpPr>
          <p:nvPr>
            <p:ph type="body" idx="10" hasCustomPrompt="1"/>
          </p:nvPr>
        </p:nvSpPr>
        <p:spPr>
          <a:xfrm>
            <a:off x="6616504" y="1707337"/>
            <a:ext cx="5213617" cy="376684"/>
          </a:xfrm>
        </p:spPr>
        <p:txBody>
          <a:bodyPr>
            <a:spAutoFit/>
          </a:bodyPr>
          <a:lstStyle>
            <a:lvl1pPr marL="0" indent="0">
              <a:buNone/>
              <a:defRPr sz="1960" baseline="0">
                <a:solidFill>
                  <a:srgbClr val="5D5D5D"/>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Click to edit text…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2528346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389240"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sp>
        <p:nvSpPr>
          <p:cNvPr id="8" name="Rectangle 7"/>
          <p:cNvSpPr/>
          <p:nvPr userDrawn="1"/>
        </p:nvSpPr>
        <p:spPr>
          <a:xfrm>
            <a:off x="590733"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sp>
        <p:nvSpPr>
          <p:cNvPr id="9" name="Rectangle 8"/>
          <p:cNvSpPr/>
          <p:nvPr userDrawn="1"/>
        </p:nvSpPr>
        <p:spPr>
          <a:xfrm>
            <a:off x="1" y="1"/>
            <a:ext cx="12436475" cy="176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sp>
        <p:nvSpPr>
          <p:cNvPr id="10" name="Title Placeholder 1"/>
          <p:cNvSpPr>
            <a:spLocks noGrp="1"/>
          </p:cNvSpPr>
          <p:nvPr>
            <p:ph type="title" hasCustomPrompt="1"/>
          </p:nvPr>
        </p:nvSpPr>
        <p:spPr>
          <a:xfrm>
            <a:off x="709310" y="443458"/>
            <a:ext cx="10726460" cy="941711"/>
          </a:xfrm>
          <a:prstGeom prst="rect">
            <a:avLst/>
          </a:prstGeom>
        </p:spPr>
        <p:txBody>
          <a:bodyPr vert="horz" lIns="91440" tIns="45720" rIns="91440" bIns="45720" rtlCol="0" anchor="t" anchorCtr="0">
            <a:spAutoFit/>
          </a:bodyPr>
          <a:lstStyle>
            <a:lvl1pPr>
              <a:defRPr sz="5881">
                <a:solidFill>
                  <a:schemeClr val="bg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823918" y="2622947"/>
            <a:ext cx="4819134" cy="433187"/>
          </a:xfrm>
        </p:spPr>
        <p:txBody>
          <a:bodyPr>
            <a:spAutoFit/>
          </a:bodyPr>
          <a:lstStyle>
            <a:lvl1pPr marL="0" indent="0">
              <a:buNone/>
              <a:defRPr sz="2352" baseline="0">
                <a:solidFill>
                  <a:schemeClr val="tx1"/>
                </a:solidFill>
                <a:latin typeface="Segoe UI Light" panose="020B0502040204020203" pitchFamily="34" charset="0"/>
                <a:cs typeface="Segoe UI Light" panose="020B0502040204020203" pitchFamily="34" charset="0"/>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Headline 1 here…</a:t>
            </a:r>
          </a:p>
        </p:txBody>
      </p:sp>
      <p:sp>
        <p:nvSpPr>
          <p:cNvPr id="12" name="Text Placeholder 2"/>
          <p:cNvSpPr>
            <a:spLocks noGrp="1"/>
          </p:cNvSpPr>
          <p:nvPr>
            <p:ph type="body" idx="10" hasCustomPrompt="1"/>
          </p:nvPr>
        </p:nvSpPr>
        <p:spPr>
          <a:xfrm>
            <a:off x="6599105" y="2622946"/>
            <a:ext cx="4819134" cy="433187"/>
          </a:xfrm>
        </p:spPr>
        <p:txBody>
          <a:bodyPr>
            <a:spAutoFit/>
          </a:bodyPr>
          <a:lstStyle>
            <a:lvl1pPr marL="0" indent="0">
              <a:buNone/>
              <a:defRPr sz="2352" baseline="0">
                <a:solidFill>
                  <a:schemeClr val="tx1"/>
                </a:solidFill>
                <a:latin typeface="Segoe UI Light" panose="020B0502040204020203" pitchFamily="34" charset="0"/>
                <a:cs typeface="Segoe UI Light" panose="020B0502040204020203" pitchFamily="34" charset="0"/>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Headline 2 here…</a:t>
            </a:r>
          </a:p>
        </p:txBody>
      </p:sp>
      <p:sp>
        <p:nvSpPr>
          <p:cNvPr id="13" name="Text Placeholder 2"/>
          <p:cNvSpPr>
            <a:spLocks noGrp="1"/>
          </p:cNvSpPr>
          <p:nvPr>
            <p:ph type="body" idx="11" hasCustomPrompt="1"/>
          </p:nvPr>
        </p:nvSpPr>
        <p:spPr>
          <a:xfrm>
            <a:off x="818075" y="3252601"/>
            <a:ext cx="4824978" cy="348433"/>
          </a:xfrm>
        </p:spPr>
        <p:txBody>
          <a:bodyPr>
            <a:spAutoFit/>
          </a:bodyPr>
          <a:lstStyle>
            <a:lvl1pPr marL="0" indent="0">
              <a:buNone/>
              <a:defRPr sz="1764" baseline="0">
                <a:solidFill>
                  <a:srgbClr val="5D5D5D"/>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Body copy here…</a:t>
            </a:r>
          </a:p>
        </p:txBody>
      </p:sp>
      <p:sp>
        <p:nvSpPr>
          <p:cNvPr id="14" name="Text Placeholder 2"/>
          <p:cNvSpPr>
            <a:spLocks noGrp="1"/>
          </p:cNvSpPr>
          <p:nvPr>
            <p:ph type="body" idx="12" hasCustomPrompt="1"/>
          </p:nvPr>
        </p:nvSpPr>
        <p:spPr>
          <a:xfrm>
            <a:off x="6606877" y="3252601"/>
            <a:ext cx="4824978" cy="348433"/>
          </a:xfrm>
        </p:spPr>
        <p:txBody>
          <a:bodyPr>
            <a:spAutoFit/>
          </a:bodyPr>
          <a:lstStyle>
            <a:lvl1pPr marL="0" indent="0">
              <a:buNone/>
              <a:defRPr sz="1764" baseline="0">
                <a:solidFill>
                  <a:srgbClr val="5D5D5D"/>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Body copy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322648821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210465" y="0"/>
            <a:ext cx="6226010" cy="6994525"/>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sp>
        <p:nvSpPr>
          <p:cNvPr id="8" name="Rectangle 7"/>
          <p:cNvSpPr/>
          <p:nvPr userDrawn="1"/>
        </p:nvSpPr>
        <p:spPr>
          <a:xfrm>
            <a:off x="6653514" y="575843"/>
            <a:ext cx="738416" cy="737575"/>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sp>
        <p:nvSpPr>
          <p:cNvPr id="9" name="Title 1"/>
          <p:cNvSpPr>
            <a:spLocks noGrp="1"/>
          </p:cNvSpPr>
          <p:nvPr>
            <p:ph type="title" hasCustomPrompt="1"/>
          </p:nvPr>
        </p:nvSpPr>
        <p:spPr>
          <a:xfrm>
            <a:off x="566365" y="571156"/>
            <a:ext cx="5192228" cy="786328"/>
          </a:xfrm>
        </p:spPr>
        <p:txBody>
          <a:bodyPr>
            <a:spAutoFit/>
          </a:bodyPr>
          <a:lstStyle>
            <a:lvl1pPr>
              <a:defRPr sz="4802">
                <a:solidFill>
                  <a:schemeClr val="tx1"/>
                </a:solidFill>
              </a:defRPr>
            </a:lvl1pPr>
          </a:lstStyle>
          <a:p>
            <a:r>
              <a:rPr lang="en-US" dirty="0" smtClean="0"/>
              <a:t>Title of Slide here…</a:t>
            </a:r>
            <a:endParaRPr lang="en-US" dirty="0"/>
          </a:p>
        </p:txBody>
      </p:sp>
      <p:sp>
        <p:nvSpPr>
          <p:cNvPr id="10" name="Picture Placeholder 3"/>
          <p:cNvSpPr>
            <a:spLocks noGrp="1"/>
          </p:cNvSpPr>
          <p:nvPr>
            <p:ph type="pic" sz="quarter" idx="14" hasCustomPrompt="1"/>
          </p:nvPr>
        </p:nvSpPr>
        <p:spPr>
          <a:xfrm>
            <a:off x="1" y="4872638"/>
            <a:ext cx="6210465" cy="480131"/>
          </a:xfrm>
        </p:spPr>
        <p:txBody>
          <a:bodyPr lIns="182880" anchor="ctr"/>
          <a:lstStyle>
            <a:lvl1pPr marL="0" indent="0" algn="l">
              <a:buNone/>
              <a:defRPr/>
            </a:lvl1pPr>
          </a:lstStyle>
          <a:p>
            <a:r>
              <a:rPr lang="en-US" dirty="0" smtClean="0"/>
              <a:t>	Click to insert photo.</a:t>
            </a:r>
            <a:endParaRPr lang="en-US" dirty="0"/>
          </a:p>
        </p:txBody>
      </p:sp>
      <p:sp>
        <p:nvSpPr>
          <p:cNvPr id="11" name="Text Placeholder 2"/>
          <p:cNvSpPr>
            <a:spLocks noGrp="1"/>
          </p:cNvSpPr>
          <p:nvPr>
            <p:ph type="body" idx="1" hasCustomPrompt="1"/>
          </p:nvPr>
        </p:nvSpPr>
        <p:spPr>
          <a:xfrm>
            <a:off x="605180" y="1722234"/>
            <a:ext cx="5178636" cy="433187"/>
          </a:xfrm>
        </p:spPr>
        <p:txBody>
          <a:bodyPr>
            <a:spAutoFit/>
          </a:bodyPr>
          <a:lstStyle>
            <a:lvl1pPr marL="0" indent="0">
              <a:buNone/>
              <a:defRPr sz="2352">
                <a:solidFill>
                  <a:schemeClr val="tx1"/>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dirty="0" smtClean="0"/>
              <a:t>Subtitle copy here…</a:t>
            </a:r>
          </a:p>
        </p:txBody>
      </p:sp>
      <p:sp>
        <p:nvSpPr>
          <p:cNvPr id="12" name="Text Placeholder 2"/>
          <p:cNvSpPr>
            <a:spLocks noGrp="1"/>
          </p:cNvSpPr>
          <p:nvPr>
            <p:ph type="body" idx="15" hasCustomPrompt="1"/>
          </p:nvPr>
        </p:nvSpPr>
        <p:spPr>
          <a:xfrm>
            <a:off x="7575345" y="575843"/>
            <a:ext cx="4473651" cy="348433"/>
          </a:xfrm>
        </p:spPr>
        <p:txBody>
          <a:bodyPr>
            <a:spAutoFit/>
          </a:bodyPr>
          <a:lstStyle>
            <a:lvl1pPr marL="0" indent="0">
              <a:buNone/>
              <a:defRPr sz="1764">
                <a:solidFill>
                  <a:srgbClr val="EB3E1B"/>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r>
              <a:rPr lang="en-US" dirty="0" smtClean="0">
                <a:solidFill>
                  <a:schemeClr val="bg1"/>
                </a:solidFill>
              </a:rPr>
              <a:t>•   </a:t>
            </a:r>
            <a:r>
              <a:rPr lang="en-US" sz="1764" dirty="0" smtClean="0">
                <a:solidFill>
                  <a:schemeClr val="bg1"/>
                </a:solidFill>
              </a:rPr>
              <a:t>Subtitle copy here...</a:t>
            </a:r>
            <a:endParaRPr lang="en-US" sz="1764" dirty="0">
              <a:solidFill>
                <a:schemeClr val="bg1"/>
              </a:solidFill>
            </a:endParaRPr>
          </a:p>
        </p:txBody>
      </p:sp>
      <p:sp>
        <p:nvSpPr>
          <p:cNvPr id="13" name="Freeform 23"/>
          <p:cNvSpPr>
            <a:spLocks noEditPoints="1"/>
          </p:cNvSpPr>
          <p:nvPr userDrawn="1"/>
        </p:nvSpPr>
        <p:spPr bwMode="black">
          <a:xfrm>
            <a:off x="6801846" y="722893"/>
            <a:ext cx="441754" cy="443472"/>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1"/>
          </a:solidFill>
          <a:ln>
            <a:noFill/>
          </a:ln>
          <a:extLst/>
        </p:spPr>
        <p:txBody>
          <a:bodyPr vert="horz" wrap="square" lIns="89619" tIns="44810" rIns="89619" bIns="44810" numCol="1" anchor="t" anchorCtr="0" compatLnSpc="1">
            <a:prstTxWarp prst="textNoShape">
              <a:avLst/>
            </a:prstTxWarp>
          </a:bodyPr>
          <a:lstStyle/>
          <a:p>
            <a:pPr defTabSz="914128"/>
            <a:endParaRPr lang="en-US" sz="1799">
              <a:solidFill>
                <a:srgbClr val="EB3C00"/>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72059298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1" y="0"/>
            <a:ext cx="12436475" cy="6994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8"/>
            <a:endParaRPr lang="en-US" sz="1799">
              <a:solidFill>
                <a:srgbClr val="FFFFFF"/>
              </a:solidFill>
            </a:endParaRPr>
          </a:p>
        </p:txBody>
      </p:sp>
      <p:sp>
        <p:nvSpPr>
          <p:cNvPr id="9" name="Title 1"/>
          <p:cNvSpPr>
            <a:spLocks noGrp="1"/>
          </p:cNvSpPr>
          <p:nvPr>
            <p:ph type="title" hasCustomPrompt="1"/>
          </p:nvPr>
        </p:nvSpPr>
        <p:spPr>
          <a:xfrm>
            <a:off x="998319" y="2079057"/>
            <a:ext cx="10443076" cy="1089529"/>
          </a:xfrm>
          <a:prstGeom prst="rect">
            <a:avLst/>
          </a:prstGeom>
        </p:spPr>
        <p:txBody>
          <a:bodyPr anchor="b" anchorCtr="0"/>
          <a:lstStyle>
            <a:lvl1pPr>
              <a:defRPr sz="7057" spc="-147"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69" baseline="0">
                <a:solidFill>
                  <a:schemeClr val="bg1"/>
                </a:soli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98710331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079057"/>
            <a:ext cx="10443076" cy="1089529"/>
          </a:xfrm>
          <a:prstGeom prst="rect">
            <a:avLst/>
          </a:prstGeom>
        </p:spPr>
        <p:txBody>
          <a:bodyPr anchor="b" anchorCtr="0"/>
          <a:lstStyle>
            <a:lvl1pPr>
              <a:defRPr sz="7057" spc="-147"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69"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40268927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6E6E6"/>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98319" y="2151539"/>
            <a:ext cx="10443076" cy="1111219"/>
          </a:xfrm>
          <a:prstGeom prst="rect">
            <a:avLst/>
          </a:prstGeom>
        </p:spPr>
        <p:txBody>
          <a:bodyPr anchor="t" anchorCtr="0"/>
          <a:lstStyle>
            <a:lvl1pPr>
              <a:defRPr sz="7057" spc="-147" baseline="0">
                <a:solidFill>
                  <a:srgbClr val="5D5D5D"/>
                </a:solidFill>
              </a:defRPr>
            </a:lvl1pPr>
          </a:lstStyle>
          <a:p>
            <a:r>
              <a:rPr lang="en-US" dirty="0" smtClean="0"/>
              <a:t>Click to edit title style</a:t>
            </a:r>
            <a:endParaRPr lang="en-US" dirty="0"/>
          </a:p>
        </p:txBody>
      </p:sp>
      <p:sp>
        <p:nvSpPr>
          <p:cNvPr id="8" name="Text Placeholder 4"/>
          <p:cNvSpPr>
            <a:spLocks noGrp="1"/>
          </p:cNvSpPr>
          <p:nvPr>
            <p:ph type="body" sz="quarter" idx="12" hasCustomPrompt="1"/>
          </p:nvPr>
        </p:nvSpPr>
        <p:spPr>
          <a:xfrm>
            <a:off x="998319" y="3494025"/>
            <a:ext cx="10443076" cy="480131"/>
          </a:xfrm>
          <a:prstGeom prst="rect">
            <a:avLst/>
          </a:prstGeom>
        </p:spPr>
        <p:txBody>
          <a:bodyPr>
            <a:spAutoFit/>
          </a:bodyPr>
          <a:lstStyle>
            <a:lvl1pPr marL="0" indent="0">
              <a:spcBef>
                <a:spcPts val="0"/>
              </a:spcBef>
              <a:buNone/>
              <a:defRPr spc="-69" baseline="0">
                <a:solidFill>
                  <a:srgbClr val="5D5D5D"/>
                </a:solidFill>
                <a:latin typeface="+mj-lt"/>
              </a:defRPr>
            </a:lvl1pPr>
          </a:lstStyle>
          <a:p>
            <a:pPr lvl="0"/>
            <a:r>
              <a:rPr lang="en-US" dirty="0" smtClean="0"/>
              <a:t>Subtitle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6" y="6569402"/>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8"/>
            <a:ext cx="1650942" cy="206091"/>
          </a:xfrm>
          <a:prstGeom prst="rect">
            <a:avLst/>
          </a:prstGeom>
        </p:spPr>
      </p:pic>
    </p:spTree>
    <p:extLst>
      <p:ext uri="{BB962C8B-B14F-4D97-AF65-F5344CB8AC3E}">
        <p14:creationId xmlns:p14="http://schemas.microsoft.com/office/powerpoint/2010/main" val="399568587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998319" y="2151539"/>
            <a:ext cx="10443076" cy="1111219"/>
          </a:xfrm>
          <a:prstGeom prst="rect">
            <a:avLst/>
          </a:prstGeom>
        </p:spPr>
        <p:txBody>
          <a:bodyPr anchor="t" anchorCtr="0"/>
          <a:lstStyle>
            <a:lvl1pPr>
              <a:defRPr sz="7057" spc="-147" baseline="0">
                <a:solidFill>
                  <a:schemeClr val="bg2"/>
                </a:solidFill>
              </a:defRPr>
            </a:lvl1pPr>
          </a:lstStyle>
          <a:p>
            <a:r>
              <a:rPr lang="en-US" dirty="0" smtClean="0"/>
              <a:t>Click to edit title style</a:t>
            </a:r>
            <a:endParaRPr lang="en-US" dirty="0"/>
          </a:p>
        </p:txBody>
      </p:sp>
      <p:sp>
        <p:nvSpPr>
          <p:cNvPr id="6"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69" baseline="0">
                <a:solidFill>
                  <a:schemeClr val="bg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413980513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9"/>
            <a:ext cx="10443076" cy="1111219"/>
          </a:xfrm>
          <a:prstGeom prst="rect">
            <a:avLst/>
          </a:prstGeom>
        </p:spPr>
        <p:txBody>
          <a:bodyPr anchor="t" anchorCtr="0"/>
          <a:lstStyle>
            <a:lvl1pPr>
              <a:defRPr sz="7057" spc="-147"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5"/>
            <a:ext cx="10443076" cy="480131"/>
          </a:xfrm>
          <a:prstGeom prst="rect">
            <a:avLst/>
          </a:prstGeom>
        </p:spPr>
        <p:txBody>
          <a:bodyPr>
            <a:spAutoFit/>
          </a:bodyPr>
          <a:lstStyle>
            <a:lvl1pPr marL="0" indent="0">
              <a:spcBef>
                <a:spcPts val="0"/>
              </a:spcBef>
              <a:buNone/>
              <a:defRPr spc="-69"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96460086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sp>
        <p:nvSpPr>
          <p:cNvPr id="7" name="Title 1"/>
          <p:cNvSpPr>
            <a:spLocks noGrp="1"/>
          </p:cNvSpPr>
          <p:nvPr>
            <p:ph type="title" hasCustomPrompt="1"/>
          </p:nvPr>
        </p:nvSpPr>
        <p:spPr>
          <a:xfrm>
            <a:off x="998319" y="2151539"/>
            <a:ext cx="10443076" cy="1111219"/>
          </a:xfrm>
          <a:prstGeom prst="rect">
            <a:avLst/>
          </a:prstGeom>
        </p:spPr>
        <p:txBody>
          <a:bodyPr anchor="t" anchorCtr="0"/>
          <a:lstStyle>
            <a:lvl1pPr>
              <a:defRPr sz="7057" spc="-147"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5"/>
            <a:ext cx="10443076" cy="480131"/>
          </a:xfrm>
          <a:prstGeom prst="rect">
            <a:avLst/>
          </a:prstGeom>
        </p:spPr>
        <p:txBody>
          <a:bodyPr>
            <a:spAutoFit/>
          </a:bodyPr>
          <a:lstStyle>
            <a:lvl1pPr marL="0" indent="0">
              <a:spcBef>
                <a:spcPts val="0"/>
              </a:spcBef>
              <a:buNone/>
              <a:defRPr spc="-69" baseline="0">
                <a:solidFill>
                  <a:schemeClr val="bg1"/>
                </a:solidFill>
                <a:latin typeface="+mj-lt"/>
              </a:defRPr>
            </a:lvl1pPr>
          </a:lstStyle>
          <a:p>
            <a:pPr lvl="0"/>
            <a:r>
              <a:rPr lang="en-US" dirty="0" smtClean="0"/>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31044480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sp>
        <p:nvSpPr>
          <p:cNvPr id="9" name="Title 1"/>
          <p:cNvSpPr>
            <a:spLocks noGrp="1"/>
          </p:cNvSpPr>
          <p:nvPr>
            <p:ph type="title" hasCustomPrompt="1"/>
          </p:nvPr>
        </p:nvSpPr>
        <p:spPr>
          <a:xfrm>
            <a:off x="998319" y="2151539"/>
            <a:ext cx="10443076" cy="1111219"/>
          </a:xfrm>
          <a:prstGeom prst="rect">
            <a:avLst/>
          </a:prstGeom>
        </p:spPr>
        <p:txBody>
          <a:bodyPr anchor="t" anchorCtr="0"/>
          <a:lstStyle>
            <a:lvl1pPr>
              <a:defRPr sz="7057" spc="-147"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5"/>
            <a:ext cx="10443076" cy="480131"/>
          </a:xfrm>
          <a:prstGeom prst="rect">
            <a:avLst/>
          </a:prstGeom>
        </p:spPr>
        <p:txBody>
          <a:bodyPr>
            <a:spAutoFit/>
          </a:bodyPr>
          <a:lstStyle>
            <a:lvl1pPr marL="0" indent="0">
              <a:spcBef>
                <a:spcPts val="0"/>
              </a:spcBef>
              <a:buNone/>
              <a:defRPr spc="-69"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56554756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6" y="6602396"/>
            <a:ext cx="855566" cy="182688"/>
          </a:xfrm>
          <a:prstGeom prst="rect">
            <a:avLst/>
          </a:prstGeom>
        </p:spPr>
      </p:pic>
      <p:sp>
        <p:nvSpPr>
          <p:cNvPr id="9" name="Title 1"/>
          <p:cNvSpPr>
            <a:spLocks noGrp="1"/>
          </p:cNvSpPr>
          <p:nvPr>
            <p:ph type="title" hasCustomPrompt="1"/>
          </p:nvPr>
        </p:nvSpPr>
        <p:spPr>
          <a:xfrm>
            <a:off x="998319" y="2151539"/>
            <a:ext cx="10443076" cy="1111219"/>
          </a:xfrm>
          <a:prstGeom prst="rect">
            <a:avLst/>
          </a:prstGeom>
        </p:spPr>
        <p:txBody>
          <a:bodyPr anchor="t" anchorCtr="0"/>
          <a:lstStyle>
            <a:lvl1pPr>
              <a:defRPr sz="7057" spc="-147"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5"/>
            <a:ext cx="10443076" cy="480131"/>
          </a:xfrm>
          <a:prstGeom prst="rect">
            <a:avLst/>
          </a:prstGeom>
        </p:spPr>
        <p:txBody>
          <a:bodyPr>
            <a:spAutoFit/>
          </a:bodyPr>
          <a:lstStyle>
            <a:lvl1pPr marL="0" indent="0">
              <a:spcBef>
                <a:spcPts val="0"/>
              </a:spcBef>
              <a:buNone/>
              <a:defRPr spc="-69"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0573441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theme" Target="../theme/theme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slideLayout" Target="../slideLayouts/slideLayout122.xml"/><Relationship Id="rId47" Type="http://schemas.openxmlformats.org/officeDocument/2006/relationships/slideLayout" Target="../slideLayouts/slideLayout127.xml"/><Relationship Id="rId50" Type="http://schemas.openxmlformats.org/officeDocument/2006/relationships/slideLayout" Target="../slideLayouts/slideLayout130.xml"/><Relationship Id="rId55" Type="http://schemas.openxmlformats.org/officeDocument/2006/relationships/slideLayout" Target="../slideLayouts/slideLayout135.xml"/><Relationship Id="rId63" Type="http://schemas.openxmlformats.org/officeDocument/2006/relationships/slideLayout" Target="../slideLayouts/slideLayout14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41" Type="http://schemas.openxmlformats.org/officeDocument/2006/relationships/slideLayout" Target="../slideLayouts/slideLayout121.xml"/><Relationship Id="rId54" Type="http://schemas.openxmlformats.org/officeDocument/2006/relationships/slideLayout" Target="../slideLayouts/slideLayout134.xml"/><Relationship Id="rId62" Type="http://schemas.openxmlformats.org/officeDocument/2006/relationships/slideLayout" Target="../slideLayouts/slideLayout14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45" Type="http://schemas.openxmlformats.org/officeDocument/2006/relationships/slideLayout" Target="../slideLayouts/slideLayout125.xml"/><Relationship Id="rId53" Type="http://schemas.openxmlformats.org/officeDocument/2006/relationships/slideLayout" Target="../slideLayouts/slideLayout133.xml"/><Relationship Id="rId58" Type="http://schemas.openxmlformats.org/officeDocument/2006/relationships/slideLayout" Target="../slideLayouts/slideLayout138.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49" Type="http://schemas.openxmlformats.org/officeDocument/2006/relationships/slideLayout" Target="../slideLayouts/slideLayout129.xml"/><Relationship Id="rId57" Type="http://schemas.openxmlformats.org/officeDocument/2006/relationships/slideLayout" Target="../slideLayouts/slideLayout137.xml"/><Relationship Id="rId61" Type="http://schemas.openxmlformats.org/officeDocument/2006/relationships/slideLayout" Target="../slideLayouts/slideLayout141.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4" Type="http://schemas.openxmlformats.org/officeDocument/2006/relationships/slideLayout" Target="../slideLayouts/slideLayout124.xml"/><Relationship Id="rId52" Type="http://schemas.openxmlformats.org/officeDocument/2006/relationships/slideLayout" Target="../slideLayouts/slideLayout132.xml"/><Relationship Id="rId60" Type="http://schemas.openxmlformats.org/officeDocument/2006/relationships/slideLayout" Target="../slideLayouts/slideLayout14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43" Type="http://schemas.openxmlformats.org/officeDocument/2006/relationships/slideLayout" Target="../slideLayouts/slideLayout123.xml"/><Relationship Id="rId48" Type="http://schemas.openxmlformats.org/officeDocument/2006/relationships/slideLayout" Target="../slideLayouts/slideLayout128.xml"/><Relationship Id="rId56" Type="http://schemas.openxmlformats.org/officeDocument/2006/relationships/slideLayout" Target="../slideLayouts/slideLayout136.xml"/><Relationship Id="rId64" Type="http://schemas.openxmlformats.org/officeDocument/2006/relationships/theme" Target="../theme/theme4.xml"/><Relationship Id="rId8" Type="http://schemas.openxmlformats.org/officeDocument/2006/relationships/slideLayout" Target="../slideLayouts/slideLayout88.xml"/><Relationship Id="rId51" Type="http://schemas.openxmlformats.org/officeDocument/2006/relationships/slideLayout" Target="../slideLayouts/slideLayout131.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 Id="rId46" Type="http://schemas.openxmlformats.org/officeDocument/2006/relationships/slideLayout" Target="../slideLayouts/slideLayout126.xml"/><Relationship Id="rId59" Type="http://schemas.openxmlformats.org/officeDocument/2006/relationships/slideLayout" Target="../slideLayouts/slideLayout1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 Type="http://schemas.openxmlformats.org/officeDocument/2006/relationships/slideLayout" Target="../slideLayouts/slideLayout146.xml"/><Relationship Id="rId21" Type="http://schemas.openxmlformats.org/officeDocument/2006/relationships/slideLayout" Target="../slideLayouts/slideLayout164.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theme" Target="../theme/theme5.xml"/><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slideLayout" Target="../slideLayouts/slideLayout1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9" Type="http://schemas.openxmlformats.org/officeDocument/2006/relationships/image" Target="../media/image1.png"/><Relationship Id="rId3" Type="http://schemas.openxmlformats.org/officeDocument/2006/relationships/slideLayout" Target="../slideLayouts/slideLayout168.xml"/><Relationship Id="rId21" Type="http://schemas.openxmlformats.org/officeDocument/2006/relationships/slideLayout" Target="../slideLayouts/slideLayout186.xml"/><Relationship Id="rId34" Type="http://schemas.openxmlformats.org/officeDocument/2006/relationships/slideLayout" Target="../slideLayouts/slideLayout199.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33" Type="http://schemas.openxmlformats.org/officeDocument/2006/relationships/slideLayout" Target="../slideLayouts/slideLayout198.xml"/><Relationship Id="rId38" Type="http://schemas.openxmlformats.org/officeDocument/2006/relationships/theme" Target="../theme/theme6.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slideLayout" Target="../slideLayouts/slideLayout194.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32" Type="http://schemas.openxmlformats.org/officeDocument/2006/relationships/slideLayout" Target="../slideLayouts/slideLayout197.xml"/><Relationship Id="rId37" Type="http://schemas.openxmlformats.org/officeDocument/2006/relationships/slideLayout" Target="../slideLayouts/slideLayout202.xml"/><Relationship Id="rId40" Type="http://schemas.openxmlformats.org/officeDocument/2006/relationships/image" Target="../media/image2.png"/><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36" Type="http://schemas.openxmlformats.org/officeDocument/2006/relationships/slideLayout" Target="../slideLayouts/slideLayout201.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31" Type="http://schemas.openxmlformats.org/officeDocument/2006/relationships/slideLayout" Target="../slideLayouts/slideLayout196.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slideLayout" Target="../slideLayouts/slideLayout195.xml"/><Relationship Id="rId35" Type="http://schemas.openxmlformats.org/officeDocument/2006/relationships/slideLayout" Target="../slideLayouts/slideLayout2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619890"/>
            <a:ext cx="10726460" cy="856957"/>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855008" y="1861969"/>
            <a:ext cx="10726460" cy="1994334"/>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932660"/>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Lst>
  <p:timing>
    <p:tnLst>
      <p:par>
        <p:cTn id="1" dur="indefinite" restart="never" nodeType="tmRoot"/>
      </p:par>
    </p:tnLst>
  </p:timing>
  <p:txStyles>
    <p:titleStyle>
      <a:lvl1pPr algn="l" defTabSz="914400" rtl="0" eaLnBrk="1" latinLnBrk="0" hangingPunct="1">
        <a:lnSpc>
          <a:spcPct val="90000"/>
        </a:lnSpc>
        <a:spcBef>
          <a:spcPct val="0"/>
        </a:spcBef>
        <a:buNone/>
        <a:defRPr sz="5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173">
          <p15:clr>
            <a:srgbClr val="F26B43"/>
          </p15:clr>
        </p15:guide>
        <p15:guide id="3" pos="7829">
          <p15:clr>
            <a:srgbClr val="F26B43"/>
          </p15:clr>
        </p15:guide>
        <p15:guide id="4" pos="7661">
          <p15:clr>
            <a:srgbClr val="F26B43"/>
          </p15:clr>
        </p15:guide>
        <p15:guide id="5" pos="749">
          <p15:clr>
            <a:srgbClr val="A4A3A4"/>
          </p15:clr>
        </p15:guide>
        <p15:guide id="6" pos="1325">
          <p15:clr>
            <a:srgbClr val="A4A3A4"/>
          </p15:clr>
        </p15:guide>
        <p15:guide id="7" pos="1901">
          <p15:clr>
            <a:srgbClr val="A4A3A4"/>
          </p15:clr>
        </p15:guide>
        <p15:guide id="8" pos="2477">
          <p15:clr>
            <a:srgbClr val="A4A3A4"/>
          </p15:clr>
        </p15:guide>
        <p15:guide id="9" pos="3053">
          <p15:clr>
            <a:srgbClr val="A4A3A4"/>
          </p15:clr>
        </p15:guide>
        <p15:guide id="10" pos="3629">
          <p15:clr>
            <a:srgbClr val="A4A3A4"/>
          </p15:clr>
        </p15:guide>
        <p15:guide id="11" pos="4205">
          <p15:clr>
            <a:srgbClr val="A4A3A4"/>
          </p15:clr>
        </p15:guide>
        <p15:guide id="12" pos="4781">
          <p15:clr>
            <a:srgbClr val="A4A3A4"/>
          </p15:clr>
        </p15:guide>
        <p15:guide id="13" pos="5357">
          <p15:clr>
            <a:srgbClr val="A4A3A4"/>
          </p15:clr>
        </p15:guide>
        <p15:guide id="14" pos="5933">
          <p15:clr>
            <a:srgbClr val="A4A3A4"/>
          </p15:clr>
        </p15:guide>
        <p15:guide id="15" pos="6509">
          <p15:clr>
            <a:srgbClr val="A4A3A4"/>
          </p15:clr>
        </p15:guide>
        <p15:guide id="16" pos="7085">
          <p15:clr>
            <a:srgbClr val="A4A3A4"/>
          </p15:clr>
        </p15:guide>
        <p15:guide id="17" orient="horz">
          <p15:clr>
            <a:srgbClr val="F26B43"/>
          </p15:clr>
        </p15:guide>
        <p15:guide id="18" orient="horz" pos="187">
          <p15:clr>
            <a:srgbClr val="F26B43"/>
          </p15:clr>
        </p15:guide>
        <p15:guide id="19" orient="horz" pos="4406">
          <p15:clr>
            <a:srgbClr val="F26B43"/>
          </p15:clr>
        </p15:guide>
        <p15:guide id="20" orient="horz" pos="4219">
          <p15:clr>
            <a:srgbClr val="F26B43"/>
          </p15:clr>
        </p15:guide>
        <p15:guide id="21" orient="horz" pos="3643">
          <p15:clr>
            <a:srgbClr val="A4A3A4"/>
          </p15:clr>
        </p15:guide>
        <p15:guide id="22" orient="horz" pos="3067">
          <p15:clr>
            <a:srgbClr val="A4A3A4"/>
          </p15:clr>
        </p15:guide>
        <p15:guide id="23" orient="horz" pos="2491">
          <p15:clr>
            <a:srgbClr val="A4A3A4"/>
          </p15:clr>
        </p15:guide>
        <p15:guide id="24" orient="horz" pos="1915">
          <p15:clr>
            <a:srgbClr val="A4A3A4"/>
          </p15:clr>
        </p15:guide>
        <p15:guide id="25" orient="horz" pos="1339">
          <p15:clr>
            <a:srgbClr val="A4A3A4"/>
          </p15:clr>
        </p15:guide>
        <p15:guide id="26" orient="horz" pos="763">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1" y="233152"/>
            <a:ext cx="11375536"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31280" y="1476623"/>
            <a:ext cx="1137877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2190782"/>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3" r:id="rId16"/>
    <p:sldLayoutId id="2147484324" r:id="rId17"/>
    <p:sldLayoutId id="2147484325" r:id="rId18"/>
    <p:sldLayoutId id="2147484326" r:id="rId19"/>
    <p:sldLayoutId id="2147484327" r:id="rId20"/>
    <p:sldLayoutId id="2147484328" r:id="rId21"/>
    <p:sldLayoutId id="2147484329" r:id="rId22"/>
    <p:sldLayoutId id="2147484330" r:id="rId23"/>
    <p:sldLayoutId id="2147484331" r:id="rId24"/>
    <p:sldLayoutId id="2147484332" r:id="rId25"/>
  </p:sldLayoutIdLst>
  <p:transition spd="slow">
    <p:fade/>
  </p:transition>
  <p:timing>
    <p:tnLst>
      <p:par>
        <p:cTn id="1" dur="indefinite" restart="never" nodeType="tmRoot"/>
      </p:par>
    </p:tnLst>
  </p:timing>
  <p:hf hdr="0" ftr="0" dt="0"/>
  <p:txStyles>
    <p:titleStyle>
      <a:lvl1pPr algn="l" defTabSz="932559" rtl="0" eaLnBrk="1" latinLnBrk="0" hangingPunct="1">
        <a:lnSpc>
          <a:spcPct val="90000"/>
        </a:lnSpc>
        <a:spcBef>
          <a:spcPct val="0"/>
        </a:spcBef>
        <a:buNone/>
        <a:defRPr lang="en-US" sz="5507"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486" marR="0" indent="-346486" algn="l" defTabSz="932559" rtl="0" eaLnBrk="1" fontAlgn="auto" latinLnBrk="0" hangingPunct="1">
        <a:lnSpc>
          <a:spcPct val="90000"/>
        </a:lnSpc>
        <a:spcBef>
          <a:spcPct val="20000"/>
        </a:spcBef>
        <a:spcAft>
          <a:spcPts val="0"/>
        </a:spcAft>
        <a:buClrTx/>
        <a:buSzPct val="80000"/>
        <a:buFont typeface="Arial" pitchFamily="34" charset="0"/>
        <a:buChar char="•"/>
        <a:tabLst/>
        <a:defRPr sz="3672" kern="1200" spc="-71" baseline="0">
          <a:gradFill>
            <a:gsLst>
              <a:gs pos="1250">
                <a:schemeClr val="bg2"/>
              </a:gs>
              <a:gs pos="100000">
                <a:schemeClr val="bg2"/>
              </a:gs>
            </a:gsLst>
            <a:lin ang="5400000" scaled="0"/>
          </a:gradFill>
          <a:latin typeface="+mj-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bg2"/>
              </a:gs>
              <a:gs pos="100000">
                <a:schemeClr val="bg2"/>
              </a:gs>
            </a:gsLst>
            <a:lin ang="5400000" scaled="0"/>
          </a:gra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gradFill>
            <a:gsLst>
              <a:gs pos="1250">
                <a:schemeClr val="bg2"/>
              </a:gs>
              <a:gs pos="100000">
                <a:schemeClr val="bg2"/>
              </a:gs>
            </a:gsLst>
            <a:lin ang="5400000" scaled="0"/>
          </a:gra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bg2"/>
              </a:gs>
              <a:gs pos="100000">
                <a:schemeClr val="bg2"/>
              </a:gs>
            </a:gsLst>
            <a:lin ang="5400000" scaled="0"/>
          </a:gra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619890"/>
            <a:ext cx="10726460" cy="856957"/>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855008" y="1861969"/>
            <a:ext cx="10726460" cy="1994334"/>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050812"/>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 id="2147484347" r:id="rId14"/>
    <p:sldLayoutId id="2147484348" r:id="rId15"/>
    <p:sldLayoutId id="2147484349" r:id="rId16"/>
    <p:sldLayoutId id="2147484350" r:id="rId17"/>
    <p:sldLayoutId id="2147484351" r:id="rId18"/>
    <p:sldLayoutId id="2147484352" r:id="rId19"/>
    <p:sldLayoutId id="2147484353" r:id="rId20"/>
    <p:sldLayoutId id="2147484354" r:id="rId21"/>
    <p:sldLayoutId id="2147484355" r:id="rId22"/>
    <p:sldLayoutId id="2147484356" r:id="rId23"/>
    <p:sldLayoutId id="2147484357" r:id="rId24"/>
    <p:sldLayoutId id="2147484358" r:id="rId25"/>
    <p:sldLayoutId id="2147484359" r:id="rId26"/>
    <p:sldLayoutId id="2147484360" r:id="rId27"/>
    <p:sldLayoutId id="2147484361" r:id="rId28"/>
    <p:sldLayoutId id="2147484362" r:id="rId29"/>
    <p:sldLayoutId id="2147484363" r:id="rId30"/>
    <p:sldLayoutId id="2147484364" r:id="rId31"/>
    <p:sldLayoutId id="2147484365" r:id="rId32"/>
    <p:sldLayoutId id="2147484366" r:id="rId33"/>
    <p:sldLayoutId id="2147484367" r:id="rId34"/>
    <p:sldLayoutId id="2147484368" r:id="rId35"/>
    <p:sldLayoutId id="2147484369" r:id="rId36"/>
    <p:sldLayoutId id="2147484370" r:id="rId37"/>
    <p:sldLayoutId id="2147484371" r:id="rId38"/>
    <p:sldLayoutId id="2147484372" r:id="rId39"/>
    <p:sldLayoutId id="2147484373" r:id="rId40"/>
    <p:sldLayoutId id="2147484374" r:id="rId41"/>
    <p:sldLayoutId id="2147484375" r:id="rId42"/>
    <p:sldLayoutId id="2147484376" r:id="rId43"/>
    <p:sldLayoutId id="2147484377" r:id="rId44"/>
    <p:sldLayoutId id="2147484378" r:id="rId45"/>
    <p:sldLayoutId id="2147484379" r:id="rId46"/>
    <p:sldLayoutId id="2147484380" r:id="rId47"/>
    <p:sldLayoutId id="2147484381" r:id="rId48"/>
    <p:sldLayoutId id="2147484382" r:id="rId49"/>
    <p:sldLayoutId id="2147484383" r:id="rId50"/>
    <p:sldLayoutId id="2147484384" r:id="rId51"/>
    <p:sldLayoutId id="2147484385" r:id="rId52"/>
    <p:sldLayoutId id="2147484386" r:id="rId53"/>
    <p:sldLayoutId id="2147484387" r:id="rId54"/>
    <p:sldLayoutId id="2147484388" r:id="rId55"/>
    <p:sldLayoutId id="2147484389" r:id="rId56"/>
    <p:sldLayoutId id="2147484390" r:id="rId57"/>
    <p:sldLayoutId id="2147484391" r:id="rId58"/>
    <p:sldLayoutId id="2147484392" r:id="rId59"/>
    <p:sldLayoutId id="2147484393" r:id="rId60"/>
    <p:sldLayoutId id="2147484394" r:id="rId61"/>
    <p:sldLayoutId id="2147484395" r:id="rId62"/>
    <p:sldLayoutId id="2147484396" r:id="rId63"/>
  </p:sldLayoutIdLst>
  <p:timing>
    <p:tnLst>
      <p:par>
        <p:cTn id="1" dur="indefinite" restart="never" nodeType="tmRoot"/>
      </p:par>
    </p:tnLst>
  </p:timing>
  <p:txStyles>
    <p:titleStyle>
      <a:lvl1pPr algn="l" defTabSz="896203" rtl="0" eaLnBrk="1" latinLnBrk="0" hangingPunct="1">
        <a:lnSpc>
          <a:spcPct val="90000"/>
        </a:lnSpc>
        <a:spcBef>
          <a:spcPct val="0"/>
        </a:spcBef>
        <a:buNone/>
        <a:defRPr sz="5293" kern="1200">
          <a:solidFill>
            <a:schemeClr val="tx1"/>
          </a:solidFill>
          <a:latin typeface="Segoe UI Light" panose="020B0502040204020203" pitchFamily="34" charset="0"/>
          <a:ea typeface="+mj-ea"/>
          <a:cs typeface="Segoe UI Light" panose="020B0502040204020203" pitchFamily="34" charset="0"/>
        </a:defRPr>
      </a:lvl1pPr>
    </p:titleStyle>
    <p:bodyStyle>
      <a:lvl1pPr marL="224051" indent="-224051" algn="l" defTabSz="896203" rtl="0" eaLnBrk="1" latinLnBrk="0" hangingPunct="1">
        <a:lnSpc>
          <a:spcPct val="90000"/>
        </a:lnSpc>
        <a:spcBef>
          <a:spcPts val="980"/>
        </a:spcBef>
        <a:buFont typeface="Arial" panose="020B0604020202020204" pitchFamily="34" charset="0"/>
        <a:buChar char="•"/>
        <a:defRPr sz="2744" kern="1200">
          <a:solidFill>
            <a:schemeClr val="bg2"/>
          </a:solidFill>
          <a:latin typeface="Segoe UI Light" panose="020B0502040204020203" pitchFamily="34" charset="0"/>
          <a:ea typeface="+mn-ea"/>
          <a:cs typeface="Segoe UI Light" panose="020B0502040204020203" pitchFamily="34" charset="0"/>
        </a:defRPr>
      </a:lvl1pPr>
      <a:lvl2pPr marL="672153" indent="-224051" algn="l" defTabSz="896203" rtl="0" eaLnBrk="1" latinLnBrk="0" hangingPunct="1">
        <a:lnSpc>
          <a:spcPct val="90000"/>
        </a:lnSpc>
        <a:spcBef>
          <a:spcPts val="490"/>
        </a:spcBef>
        <a:buFont typeface="Arial" panose="020B0604020202020204" pitchFamily="34" charset="0"/>
        <a:buChar char="•"/>
        <a:defRPr sz="2352" kern="1200">
          <a:solidFill>
            <a:schemeClr val="bg2"/>
          </a:solidFill>
          <a:latin typeface="Segoe UI Light" panose="020B0502040204020203" pitchFamily="34" charset="0"/>
          <a:ea typeface="+mn-ea"/>
          <a:cs typeface="Segoe UI Light" panose="020B0502040204020203" pitchFamily="34" charset="0"/>
        </a:defRPr>
      </a:lvl2pPr>
      <a:lvl3pPr marL="1120254" indent="-224051" algn="l" defTabSz="896203" rtl="0" eaLnBrk="1" latinLnBrk="0" hangingPunct="1">
        <a:lnSpc>
          <a:spcPct val="90000"/>
        </a:lnSpc>
        <a:spcBef>
          <a:spcPts val="490"/>
        </a:spcBef>
        <a:buFont typeface="Arial" panose="020B0604020202020204" pitchFamily="34" charset="0"/>
        <a:buChar char="•"/>
        <a:defRPr sz="2352" kern="1200">
          <a:solidFill>
            <a:schemeClr val="bg2"/>
          </a:solidFill>
          <a:latin typeface="Segoe UI Light" panose="020B0502040204020203" pitchFamily="34" charset="0"/>
          <a:ea typeface="+mn-ea"/>
          <a:cs typeface="Segoe UI Light" panose="020B0502040204020203" pitchFamily="34" charset="0"/>
        </a:defRPr>
      </a:lvl3pPr>
      <a:lvl4pPr marL="1568356" indent="-224051" algn="l" defTabSz="896203" rtl="0" eaLnBrk="1" latinLnBrk="0" hangingPunct="1">
        <a:lnSpc>
          <a:spcPct val="90000"/>
        </a:lnSpc>
        <a:spcBef>
          <a:spcPts val="490"/>
        </a:spcBef>
        <a:buFont typeface="Arial" panose="020B0604020202020204" pitchFamily="34" charset="0"/>
        <a:buChar char="•"/>
        <a:defRPr sz="1960" kern="1200">
          <a:solidFill>
            <a:schemeClr val="bg2"/>
          </a:solidFill>
          <a:latin typeface="Segoe UI Light" panose="020B0502040204020203" pitchFamily="34" charset="0"/>
          <a:ea typeface="+mn-ea"/>
          <a:cs typeface="Segoe UI Light" panose="020B0502040204020203" pitchFamily="34" charset="0"/>
        </a:defRPr>
      </a:lvl4pPr>
      <a:lvl5pPr marL="2016458" indent="-224051" algn="l" defTabSz="896203" rtl="0" eaLnBrk="1" latinLnBrk="0" hangingPunct="1">
        <a:lnSpc>
          <a:spcPct val="90000"/>
        </a:lnSpc>
        <a:spcBef>
          <a:spcPts val="490"/>
        </a:spcBef>
        <a:buFont typeface="Arial" panose="020B0604020202020204" pitchFamily="34" charset="0"/>
        <a:buChar char="•"/>
        <a:defRPr sz="1960" kern="1200">
          <a:solidFill>
            <a:schemeClr val="bg2"/>
          </a:solidFill>
          <a:latin typeface="Segoe UI Light" panose="020B0502040204020203" pitchFamily="34" charset="0"/>
          <a:ea typeface="+mn-ea"/>
          <a:cs typeface="Segoe UI Light" panose="020B0502040204020203" pitchFamily="34" charset="0"/>
        </a:defRPr>
      </a:lvl5pPr>
      <a:lvl6pPr marL="2464559" indent="-224051" algn="l" defTabSz="896203"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6pPr>
      <a:lvl7pPr marL="2912661" indent="-224051" algn="l" defTabSz="896203"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7pPr>
      <a:lvl8pPr marL="3360763" indent="-224051" algn="l" defTabSz="896203"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8pPr>
      <a:lvl9pPr marL="3808865" indent="-224051" algn="l" defTabSz="896203"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9pPr>
    </p:bodyStyle>
    <p:otherStyle>
      <a:defPPr>
        <a:defRPr lang="en-US"/>
      </a:defPPr>
      <a:lvl1pPr marL="0" algn="l" defTabSz="896203" rtl="0" eaLnBrk="1" latinLnBrk="0" hangingPunct="1">
        <a:defRPr sz="1764" kern="1200">
          <a:solidFill>
            <a:schemeClr val="tx1"/>
          </a:solidFill>
          <a:latin typeface="+mn-lt"/>
          <a:ea typeface="+mn-ea"/>
          <a:cs typeface="+mn-cs"/>
        </a:defRPr>
      </a:lvl1pPr>
      <a:lvl2pPr marL="448102" algn="l" defTabSz="896203" rtl="0" eaLnBrk="1" latinLnBrk="0" hangingPunct="1">
        <a:defRPr sz="1764" kern="1200">
          <a:solidFill>
            <a:schemeClr val="tx1"/>
          </a:solidFill>
          <a:latin typeface="+mn-lt"/>
          <a:ea typeface="+mn-ea"/>
          <a:cs typeface="+mn-cs"/>
        </a:defRPr>
      </a:lvl2pPr>
      <a:lvl3pPr marL="896203" algn="l" defTabSz="896203" rtl="0" eaLnBrk="1" latinLnBrk="0" hangingPunct="1">
        <a:defRPr sz="1764" kern="1200">
          <a:solidFill>
            <a:schemeClr val="tx1"/>
          </a:solidFill>
          <a:latin typeface="+mn-lt"/>
          <a:ea typeface="+mn-ea"/>
          <a:cs typeface="+mn-cs"/>
        </a:defRPr>
      </a:lvl3pPr>
      <a:lvl4pPr marL="1344305" algn="l" defTabSz="896203" rtl="0" eaLnBrk="1" latinLnBrk="0" hangingPunct="1">
        <a:defRPr sz="1764" kern="1200">
          <a:solidFill>
            <a:schemeClr val="tx1"/>
          </a:solidFill>
          <a:latin typeface="+mn-lt"/>
          <a:ea typeface="+mn-ea"/>
          <a:cs typeface="+mn-cs"/>
        </a:defRPr>
      </a:lvl4pPr>
      <a:lvl5pPr marL="1792407" algn="l" defTabSz="896203" rtl="0" eaLnBrk="1" latinLnBrk="0" hangingPunct="1">
        <a:defRPr sz="1764" kern="1200">
          <a:solidFill>
            <a:schemeClr val="tx1"/>
          </a:solidFill>
          <a:latin typeface="+mn-lt"/>
          <a:ea typeface="+mn-ea"/>
          <a:cs typeface="+mn-cs"/>
        </a:defRPr>
      </a:lvl5pPr>
      <a:lvl6pPr marL="2240509" algn="l" defTabSz="896203" rtl="0" eaLnBrk="1" latinLnBrk="0" hangingPunct="1">
        <a:defRPr sz="1764" kern="1200">
          <a:solidFill>
            <a:schemeClr val="tx1"/>
          </a:solidFill>
          <a:latin typeface="+mn-lt"/>
          <a:ea typeface="+mn-ea"/>
          <a:cs typeface="+mn-cs"/>
        </a:defRPr>
      </a:lvl6pPr>
      <a:lvl7pPr marL="2688610" algn="l" defTabSz="896203" rtl="0" eaLnBrk="1" latinLnBrk="0" hangingPunct="1">
        <a:defRPr sz="1764" kern="1200">
          <a:solidFill>
            <a:schemeClr val="tx1"/>
          </a:solidFill>
          <a:latin typeface="+mn-lt"/>
          <a:ea typeface="+mn-ea"/>
          <a:cs typeface="+mn-cs"/>
        </a:defRPr>
      </a:lvl7pPr>
      <a:lvl8pPr marL="3136712" algn="l" defTabSz="896203" rtl="0" eaLnBrk="1" latinLnBrk="0" hangingPunct="1">
        <a:defRPr sz="1764" kern="1200">
          <a:solidFill>
            <a:schemeClr val="tx1"/>
          </a:solidFill>
          <a:latin typeface="+mn-lt"/>
          <a:ea typeface="+mn-ea"/>
          <a:cs typeface="+mn-cs"/>
        </a:defRPr>
      </a:lvl8pPr>
      <a:lvl9pPr marL="3584814" algn="l" defTabSz="896203"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77">
          <p15:clr>
            <a:srgbClr val="547EBF"/>
          </p15:clr>
        </p15:guide>
        <p15:guide id="2" pos="764">
          <p15:clr>
            <a:srgbClr val="547EBF"/>
          </p15:clr>
        </p15:guide>
        <p15:guide id="3" pos="1352">
          <p15:clr>
            <a:srgbClr val="547EBF"/>
          </p15:clr>
        </p15:guide>
        <p15:guide id="4" pos="1940">
          <p15:clr>
            <a:srgbClr val="547EBF"/>
          </p15:clr>
        </p15:guide>
        <p15:guide id="5" pos="2527">
          <p15:clr>
            <a:srgbClr val="547EBF"/>
          </p15:clr>
        </p15:guide>
        <p15:guide id="6" pos="3115">
          <p15:clr>
            <a:srgbClr val="547EBF"/>
          </p15:clr>
        </p15:guide>
        <p15:guide id="7" pos="3703">
          <p15:clr>
            <a:srgbClr val="547EBF"/>
          </p15:clr>
        </p15:guide>
        <p15:guide id="8" pos="4290">
          <p15:clr>
            <a:srgbClr val="547EBF"/>
          </p15:clr>
        </p15:guide>
        <p15:guide id="9" pos="4878">
          <p15:clr>
            <a:srgbClr val="547EBF"/>
          </p15:clr>
        </p15:guide>
        <p15:guide id="10" pos="5466">
          <p15:clr>
            <a:srgbClr val="547EBF"/>
          </p15:clr>
        </p15:guide>
        <p15:guide id="11" pos="6054">
          <p15:clr>
            <a:srgbClr val="547EBF"/>
          </p15:clr>
        </p15:guide>
        <p15:guide id="12" pos="6641">
          <p15:clr>
            <a:srgbClr val="547EBF"/>
          </p15:clr>
        </p15:guide>
        <p15:guide id="13" pos="7229">
          <p15:clr>
            <a:srgbClr val="547EBF"/>
          </p15:clr>
        </p15:guide>
        <p15:guide id="14" pos="7637">
          <p15:clr>
            <a:srgbClr val="547EBF"/>
          </p15:clr>
        </p15:guide>
        <p15:guide id="15" orient="horz" pos="180">
          <p15:clr>
            <a:srgbClr val="547EBF"/>
          </p15:clr>
        </p15:guide>
        <p15:guide id="16" orient="horz" pos="767">
          <p15:clr>
            <a:srgbClr val="547EBF"/>
          </p15:clr>
        </p15:guide>
        <p15:guide id="17" orient="horz" pos="1354">
          <p15:clr>
            <a:srgbClr val="547EBF"/>
          </p15:clr>
        </p15:guide>
        <p15:guide id="18" orient="horz" pos="1949">
          <p15:clr>
            <a:srgbClr val="547EBF"/>
          </p15:clr>
        </p15:guide>
        <p15:guide id="19" orient="horz" pos="2529">
          <p15:clr>
            <a:srgbClr val="547EBF"/>
          </p15:clr>
        </p15:guide>
        <p15:guide id="20" orient="horz" pos="3124">
          <p15:clr>
            <a:srgbClr val="547EBF"/>
          </p15:clr>
        </p15:guide>
        <p15:guide id="21" orient="horz" pos="3711">
          <p15:clr>
            <a:srgbClr val="547EBF"/>
          </p15:clr>
        </p15:guide>
        <p15:guide id="22" orient="horz" pos="4299">
          <p15:clr>
            <a:srgbClr val="547EBF"/>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619890"/>
            <a:ext cx="10726460" cy="856957"/>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855008" y="1861969"/>
            <a:ext cx="10726460" cy="1994334"/>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3023206"/>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 id="2147484410" r:id="rId13"/>
    <p:sldLayoutId id="2147484411" r:id="rId14"/>
    <p:sldLayoutId id="2147484412" r:id="rId15"/>
    <p:sldLayoutId id="2147484413" r:id="rId16"/>
    <p:sldLayoutId id="2147484414" r:id="rId17"/>
    <p:sldLayoutId id="2147484415" r:id="rId18"/>
    <p:sldLayoutId id="2147484416" r:id="rId19"/>
    <p:sldLayoutId id="2147484417" r:id="rId20"/>
    <p:sldLayoutId id="2147484418" r:id="rId21"/>
    <p:sldLayoutId id="2147484419" r:id="rId22"/>
  </p:sldLayoutIdLst>
  <p:timing>
    <p:tnLst>
      <p:par>
        <p:cTn id="1" dur="indefinite" restart="never" nodeType="tmRoot"/>
      </p:par>
    </p:tnLst>
  </p:timing>
  <p:txStyles>
    <p:titleStyle>
      <a:lvl1pPr algn="l" defTabSz="932597" rtl="0" eaLnBrk="1" latinLnBrk="0" hangingPunct="1">
        <a:lnSpc>
          <a:spcPct val="90000"/>
        </a:lnSpc>
        <a:spcBef>
          <a:spcPct val="0"/>
        </a:spcBef>
        <a:buNone/>
        <a:defRPr sz="5507" kern="1200">
          <a:solidFill>
            <a:schemeClr val="tx1"/>
          </a:solidFill>
          <a:latin typeface="Segoe UI Light" panose="020B0502040204020203" pitchFamily="34" charset="0"/>
          <a:ea typeface="+mj-ea"/>
          <a:cs typeface="Segoe UI Light" panose="020B0502040204020203" pitchFamily="34" charset="0"/>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bg2"/>
          </a:solidFill>
          <a:latin typeface="Segoe UI Light" panose="020B0502040204020203" pitchFamily="34" charset="0"/>
          <a:ea typeface="+mn-ea"/>
          <a:cs typeface="Segoe UI Light" panose="020B0502040204020203" pitchFamily="34" charset="0"/>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2pPr>
      <a:lvl3pPr marL="1165746"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3pPr>
      <a:lvl4pPr marL="1632044"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4pPr>
      <a:lvl5pPr marL="2098342"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1625897395"/>
      </p:ext>
    </p:extLst>
  </p:cSld>
  <p:clrMap bg1="dk1" tx1="lt1" bg2="dk2" tx2="lt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 id="2147484432" r:id="rId12"/>
    <p:sldLayoutId id="2147484433" r:id="rId13"/>
    <p:sldLayoutId id="2147484434" r:id="rId14"/>
    <p:sldLayoutId id="2147484435" r:id="rId15"/>
    <p:sldLayoutId id="2147484436" r:id="rId16"/>
    <p:sldLayoutId id="2147484437" r:id="rId17"/>
    <p:sldLayoutId id="2147484438" r:id="rId18"/>
    <p:sldLayoutId id="2147484439" r:id="rId19"/>
    <p:sldLayoutId id="2147484440" r:id="rId20"/>
    <p:sldLayoutId id="2147484441" r:id="rId21"/>
    <p:sldLayoutId id="2147484442" r:id="rId22"/>
    <p:sldLayoutId id="2147484443" r:id="rId23"/>
    <p:sldLayoutId id="2147484444" r:id="rId24"/>
    <p:sldLayoutId id="2147484445" r:id="rId25"/>
    <p:sldLayoutId id="2147484446" r:id="rId26"/>
    <p:sldLayoutId id="2147484447" r:id="rId27"/>
    <p:sldLayoutId id="2147484448" r:id="rId28"/>
    <p:sldLayoutId id="2147484449" r:id="rId29"/>
    <p:sldLayoutId id="2147484450" r:id="rId30"/>
    <p:sldLayoutId id="2147484451" r:id="rId31"/>
    <p:sldLayoutId id="2147484452" r:id="rId32"/>
    <p:sldLayoutId id="2147484453" r:id="rId33"/>
    <p:sldLayoutId id="2147484454" r:id="rId34"/>
    <p:sldLayoutId id="2147484455" r:id="rId35"/>
    <p:sldLayoutId id="2147484456" r:id="rId36"/>
    <p:sldLayoutId id="2147484457" r:id="rId37"/>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5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69.xml"/><Relationship Id="rId5" Type="http://schemas.openxmlformats.org/officeDocument/2006/relationships/image" Target="../media/image29.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65.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8" Type="http://schemas.openxmlformats.org/officeDocument/2006/relationships/hyperlink" Target="http://www.microsoft.com/learning/en/us/Course.aspx?ID=10750AB&amp;Locale=en-us" TargetMode="External"/><Relationship Id="rId3" Type="http://schemas.openxmlformats.org/officeDocument/2006/relationships/hyperlink" Target="http://www.microsoft.com/learning/en/us/Course.aspx?ID=10751AB&amp;Locale=en-us" TargetMode="External"/><Relationship Id="rId7"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84.xml"/><Relationship Id="rId6" Type="http://schemas.openxmlformats.org/officeDocument/2006/relationships/image" Target="../media/image50.png"/><Relationship Id="rId5" Type="http://schemas.openxmlformats.org/officeDocument/2006/relationships/hyperlink" Target="http://www.microsoft.com/learning/en/us/classlocator.aspx" TargetMode="External"/><Relationship Id="rId4" Type="http://schemas.openxmlformats.org/officeDocument/2006/relationships/hyperlink" Target="http://www.microsoft.com/learning/en/us/Exam.aspx?ID=70-247&amp;Locale=en-us" TargetMode="External"/><Relationship Id="rId9" Type="http://schemas.openxmlformats.org/officeDocument/2006/relationships/image" Target="../media/image52.wmf"/></Relationships>
</file>

<file path=ppt/slides/_rels/slide31.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hyperlink" Target="http://microsoft.com/msdn"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53.png"/><Relationship Id="rId5" Type="http://schemas.openxmlformats.org/officeDocument/2006/relationships/hyperlink" Target="http://channel9.msdn.com/Events/TechEd" TargetMode="External"/><Relationship Id="rId4" Type="http://schemas.openxmlformats.org/officeDocument/2006/relationships/hyperlink" Target="http://microsoft.com/techne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611880" y="63858"/>
            <a:ext cx="9237846" cy="6994524"/>
          </a:xfrm>
          <a:prstGeom prst="rect">
            <a:avLst/>
          </a:prstGeom>
          <a:solidFill>
            <a:srgbClr val="E34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36">
              <a:solidFill>
                <a:srgbClr val="FFFFFF"/>
              </a:solidFill>
            </a:endParaRPr>
          </a:p>
        </p:txBody>
      </p:sp>
      <p:sp>
        <p:nvSpPr>
          <p:cNvPr id="9" name="Rectangle 8"/>
          <p:cNvSpPr/>
          <p:nvPr/>
        </p:nvSpPr>
        <p:spPr bwMode="auto">
          <a:xfrm>
            <a:off x="-170124" y="-1"/>
            <a:ext cx="2997872" cy="69945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314633" y="1016283"/>
            <a:ext cx="2663432" cy="4029976"/>
          </a:xfrm>
        </p:spPr>
        <p:txBody>
          <a:bodyPr/>
          <a:lstStyle/>
          <a:p>
            <a:r>
              <a:rPr lang="en-US" sz="4896" dirty="0" smtClean="0">
                <a:solidFill>
                  <a:srgbClr val="FF0000"/>
                </a:solidFill>
              </a:rPr>
              <a:t>How does </a:t>
            </a:r>
            <a:r>
              <a:rPr lang="en-US" sz="4896" dirty="0">
                <a:solidFill>
                  <a:srgbClr val="FF0000"/>
                </a:solidFill>
              </a:rPr>
              <a:t>SharePoint</a:t>
            </a:r>
            <a:br>
              <a:rPr lang="en-US" sz="4896" dirty="0">
                <a:solidFill>
                  <a:srgbClr val="FF0000"/>
                </a:solidFill>
              </a:rPr>
            </a:br>
            <a:r>
              <a:rPr lang="en-US" sz="4896" dirty="0">
                <a:solidFill>
                  <a:srgbClr val="FF0000"/>
                </a:solidFill>
              </a:rPr>
              <a:t>Archiving </a:t>
            </a:r>
            <a:br>
              <a:rPr lang="en-US" sz="4896" dirty="0">
                <a:solidFill>
                  <a:srgbClr val="FF0000"/>
                </a:solidFill>
              </a:rPr>
            </a:br>
            <a:r>
              <a:rPr lang="en-US" sz="4896" dirty="0">
                <a:solidFill>
                  <a:srgbClr val="FF0000"/>
                </a:solidFill>
              </a:rPr>
              <a:t>Work? </a:t>
            </a:r>
          </a:p>
        </p:txBody>
      </p:sp>
      <p:pic>
        <p:nvPicPr>
          <p:cNvPr id="45" name="Picture 2" descr="W:\Open Engagements\Productivity\MS-Unified Communications\#1601 BizProd MOD Team Core Content Work\New Iconography\People\BusinessPerson_0608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403" r="25279"/>
          <a:stretch/>
        </p:blipFill>
        <p:spPr bwMode="auto">
          <a:xfrm>
            <a:off x="3894475" y="2044630"/>
            <a:ext cx="815479" cy="1684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27999" y="2345939"/>
            <a:ext cx="1590584" cy="10234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4" name="TextBox 4"/>
          <p:cNvSpPr txBox="1"/>
          <p:nvPr/>
        </p:nvSpPr>
        <p:spPr>
          <a:xfrm>
            <a:off x="4709954" y="1951562"/>
            <a:ext cx="2699203" cy="270568"/>
          </a:xfrm>
          <a:prstGeom prst="rect">
            <a:avLst/>
          </a:prstGeom>
          <a:noFill/>
          <a:ln w="19050">
            <a:noFill/>
            <a:prstDash val="solid"/>
            <a:miter lim="800000"/>
          </a:ln>
          <a:effectLst/>
        </p:spPr>
        <p:txBody>
          <a:bodyPr wrap="square" lIns="58246" tIns="29122" rIns="93194" bIns="2912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lnSpc>
                <a:spcPct val="90000"/>
              </a:lnSpc>
            </a:pPr>
            <a:r>
              <a:rPr lang="en-US" sz="1499" dirty="0">
                <a:gradFill>
                  <a:gsLst>
                    <a:gs pos="0">
                      <a:srgbClr val="FFFFFF"/>
                    </a:gs>
                    <a:gs pos="100000">
                      <a:srgbClr val="FFFFFF"/>
                    </a:gs>
                  </a:gsLst>
                  <a:lin ang="5400000" scaled="0"/>
                </a:gradFill>
                <a:cs typeface="Segoe UI" panose="020B0502040204020203" pitchFamily="34" charset="0"/>
              </a:rPr>
              <a:t>User modifies or deletes data</a:t>
            </a:r>
          </a:p>
        </p:txBody>
      </p:sp>
      <p:cxnSp>
        <p:nvCxnSpPr>
          <p:cNvPr id="55" name="Straight Arrow Connector 54"/>
          <p:cNvCxnSpPr>
            <a:endCxn id="53" idx="1"/>
          </p:cNvCxnSpPr>
          <p:nvPr/>
        </p:nvCxnSpPr>
        <p:spPr>
          <a:xfrm>
            <a:off x="4719846" y="2857659"/>
            <a:ext cx="2308153" cy="0"/>
          </a:xfrm>
          <a:prstGeom prst="straightConnector1">
            <a:avLst/>
          </a:prstGeom>
          <a:ln w="57150" cap="sq">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pic>
        <p:nvPicPr>
          <p:cNvPr id="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936628" y="2192110"/>
            <a:ext cx="562343" cy="14389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4" name="TextBox 4"/>
          <p:cNvSpPr txBox="1"/>
          <p:nvPr/>
        </p:nvSpPr>
        <p:spPr>
          <a:xfrm>
            <a:off x="8224637" y="1441280"/>
            <a:ext cx="2699203" cy="694077"/>
          </a:xfrm>
          <a:prstGeom prst="rect">
            <a:avLst/>
          </a:prstGeom>
          <a:noFill/>
          <a:ln w="19050">
            <a:noFill/>
            <a:prstDash val="solid"/>
            <a:miter lim="800000"/>
          </a:ln>
          <a:effectLst/>
        </p:spPr>
        <p:txBody>
          <a:bodyPr wrap="square" lIns="58246" tIns="29122" rIns="93194" bIns="2912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lnSpc>
                <a:spcPct val="90000"/>
              </a:lnSpc>
            </a:pPr>
            <a:r>
              <a:rPr lang="en-US" sz="1499" dirty="0">
                <a:gradFill>
                  <a:gsLst>
                    <a:gs pos="0">
                      <a:srgbClr val="FFFFFF"/>
                    </a:gs>
                    <a:gs pos="100000">
                      <a:srgbClr val="FFFFFF"/>
                    </a:gs>
                  </a:gsLst>
                  <a:lin ang="5400000" scaled="0"/>
                </a:gradFill>
                <a:cs typeface="Segoe UI" panose="020B0502040204020203" pitchFamily="34" charset="0"/>
              </a:rPr>
              <a:t>SharePoint checks to see if content has been modified since Hold </a:t>
            </a:r>
          </a:p>
        </p:txBody>
      </p:sp>
      <p:cxnSp>
        <p:nvCxnSpPr>
          <p:cNvPr id="75" name="Straight Arrow Connector 74"/>
          <p:cNvCxnSpPr/>
          <p:nvPr/>
        </p:nvCxnSpPr>
        <p:spPr>
          <a:xfrm>
            <a:off x="8478158" y="2835552"/>
            <a:ext cx="2308153" cy="0"/>
          </a:xfrm>
          <a:prstGeom prst="straightConnector1">
            <a:avLst/>
          </a:prstGeom>
          <a:ln w="57150" cap="sq">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pic>
        <p:nvPicPr>
          <p:cNvPr id="76" name="Picture 7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182547" y="4583740"/>
            <a:ext cx="966008" cy="9250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8" name="Picture 6" descr="W:\Open Engagements\Productivity\MS-Unified Communications\#1601 BizProd MOD Team Core Content Work\New Iconography\Words\Draft\TechWords 6-19 Drop\Compliance B.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813" t="18165" r="16304"/>
          <a:stretch/>
        </p:blipFill>
        <p:spPr bwMode="auto">
          <a:xfrm>
            <a:off x="10469228" y="3068393"/>
            <a:ext cx="634164" cy="8813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9" name="TextBox 4"/>
          <p:cNvSpPr txBox="1"/>
          <p:nvPr/>
        </p:nvSpPr>
        <p:spPr>
          <a:xfrm>
            <a:off x="5278100" y="4551638"/>
            <a:ext cx="2699203" cy="694077"/>
          </a:xfrm>
          <a:prstGeom prst="rect">
            <a:avLst/>
          </a:prstGeom>
          <a:noFill/>
          <a:ln w="19050">
            <a:noFill/>
            <a:prstDash val="solid"/>
            <a:miter lim="800000"/>
          </a:ln>
          <a:effectLst/>
        </p:spPr>
        <p:txBody>
          <a:bodyPr wrap="square" lIns="58246" tIns="29122" rIns="93194" bIns="2912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lnSpc>
                <a:spcPct val="90000"/>
              </a:lnSpc>
            </a:pPr>
            <a:r>
              <a:rPr lang="en-US" sz="1499" dirty="0">
                <a:gradFill>
                  <a:gsLst>
                    <a:gs pos="0">
                      <a:srgbClr val="FFFFFF"/>
                    </a:gs>
                    <a:gs pos="100000">
                      <a:srgbClr val="FFFFFF"/>
                    </a:gs>
                  </a:gsLst>
                  <a:lin ang="5400000" scaled="0"/>
                </a:gradFill>
                <a:cs typeface="Segoe UI" panose="020B0502040204020203" pitchFamily="34" charset="0"/>
              </a:rPr>
              <a:t>If first modification, a copy is saved to the preservation hold library </a:t>
            </a:r>
          </a:p>
        </p:txBody>
      </p:sp>
      <p:cxnSp>
        <p:nvCxnSpPr>
          <p:cNvPr id="15" name="Straight Arrow Connector 14"/>
          <p:cNvCxnSpPr/>
          <p:nvPr/>
        </p:nvCxnSpPr>
        <p:spPr>
          <a:xfrm flipH="1">
            <a:off x="9148555" y="3522664"/>
            <a:ext cx="2146749" cy="1697604"/>
          </a:xfrm>
          <a:prstGeom prst="straightConnector1">
            <a:avLst/>
          </a:prstGeom>
          <a:ln w="57150" cap="sq">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4"/>
          <p:cNvSpPr txBox="1"/>
          <p:nvPr/>
        </p:nvSpPr>
        <p:spPr>
          <a:xfrm>
            <a:off x="9890631" y="4817787"/>
            <a:ext cx="2699203" cy="905830"/>
          </a:xfrm>
          <a:prstGeom prst="rect">
            <a:avLst/>
          </a:prstGeom>
          <a:noFill/>
          <a:ln w="19050">
            <a:noFill/>
            <a:prstDash val="solid"/>
            <a:miter lim="800000"/>
          </a:ln>
          <a:effectLst/>
        </p:spPr>
        <p:txBody>
          <a:bodyPr wrap="square" lIns="58246" tIns="29122" rIns="93194" bIns="2912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lnSpc>
                <a:spcPct val="90000"/>
              </a:lnSpc>
            </a:pPr>
            <a:r>
              <a:rPr lang="en-US" sz="1499" dirty="0">
                <a:gradFill>
                  <a:gsLst>
                    <a:gs pos="0">
                      <a:srgbClr val="FFFFFF"/>
                    </a:gs>
                    <a:gs pos="100000">
                      <a:srgbClr val="FFFFFF"/>
                    </a:gs>
                  </a:gsLst>
                  <a:lin ang="5400000" scaled="0"/>
                </a:gradFill>
                <a:cs typeface="Segoe UI" panose="020B0502040204020203" pitchFamily="34" charset="0"/>
              </a:rPr>
              <a:t>If a filter is applied a job will run periodically checking and cleaning any content that doesn’t match Filter</a:t>
            </a:r>
          </a:p>
        </p:txBody>
      </p:sp>
      <p:sp>
        <p:nvSpPr>
          <p:cNvPr id="7" name="TextBox 6"/>
          <p:cNvSpPr txBox="1"/>
          <p:nvPr/>
        </p:nvSpPr>
        <p:spPr>
          <a:xfrm>
            <a:off x="8751001" y="6712957"/>
            <a:ext cx="4704783" cy="160091"/>
          </a:xfrm>
          <a:prstGeom prst="rect">
            <a:avLst/>
          </a:prstGeom>
          <a:noFill/>
        </p:spPr>
        <p:txBody>
          <a:bodyPr wrap="square" lIns="0" tIns="0" rIns="0" bIns="0" rtlCol="0">
            <a:spAutoFit/>
          </a:bodyPr>
          <a:lstStyle/>
          <a:p>
            <a:pPr defTabSz="932597"/>
            <a:r>
              <a:rPr lang="en-US" sz="1020" dirty="0">
                <a:solidFill>
                  <a:srgbClr val="FFFFFF"/>
                </a:solidFill>
              </a:rPr>
              <a:t>**If versioning is enabled versions of documents will be saved. </a:t>
            </a:r>
          </a:p>
        </p:txBody>
      </p:sp>
    </p:spTree>
    <p:extLst>
      <p:ext uri="{BB962C8B-B14F-4D97-AF65-F5344CB8AC3E}">
        <p14:creationId xmlns:p14="http://schemas.microsoft.com/office/powerpoint/2010/main" val="89449121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childTnLst>
                          </p:cTn>
                        </p:par>
                        <p:par>
                          <p:cTn id="24" fill="hold">
                            <p:stCondLst>
                              <p:cond delay="500"/>
                            </p:stCondLst>
                            <p:childTnLst>
                              <p:par>
                                <p:cTn id="25" presetID="42" presetClass="path" presetSubtype="0" accel="50000" decel="50000" fill="hold" nodeType="afterEffect">
                                  <p:stCondLst>
                                    <p:cond delay="0"/>
                                  </p:stCondLst>
                                  <p:childTnLst>
                                    <p:animMotion origin="layout" path="M 1.66667E-6 -3.7037E-7 L -0.12083 0.22083 " pathEditMode="relative" rAng="0" ptsTypes="AA">
                                      <p:cBhvr>
                                        <p:cTn id="26" dur="2000" fill="hold"/>
                                        <p:tgtEl>
                                          <p:spTgt spid="78"/>
                                        </p:tgtEl>
                                        <p:attrNameLst>
                                          <p:attrName>ppt_x</p:attrName>
                                          <p:attrName>ppt_y</p:attrName>
                                        </p:attrNameLst>
                                      </p:cBhvr>
                                      <p:rCtr x="-6042" y="11042"/>
                                    </p:animMotion>
                                  </p:childTnLst>
                                </p:cTn>
                              </p:par>
                              <p:par>
                                <p:cTn id="27" presetID="10"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500"/>
                                        <p:tgtEl>
                                          <p:spTgt spid="7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78"/>
                                        </p:tgtEl>
                                      </p:cBhvr>
                                    </p:animEffect>
                                    <p:set>
                                      <p:cBhvr>
                                        <p:cTn id="42"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4" grpId="0"/>
      <p:bldP spid="7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Title 24"/>
          <p:cNvSpPr>
            <a:spLocks noGrp="1"/>
          </p:cNvSpPr>
          <p:nvPr>
            <p:ph type="title"/>
          </p:nvPr>
        </p:nvSpPr>
        <p:spPr>
          <a:xfrm>
            <a:off x="733268" y="360787"/>
            <a:ext cx="10726460" cy="770980"/>
          </a:xfrm>
        </p:spPr>
        <p:txBody>
          <a:bodyPr/>
          <a:lstStyle/>
          <a:p>
            <a:r>
              <a:rPr lang="en-US" sz="4900" dirty="0" smtClean="0">
                <a:gradFill>
                  <a:gsLst>
                    <a:gs pos="2917">
                      <a:schemeClr val="tx1"/>
                    </a:gs>
                    <a:gs pos="100000">
                      <a:schemeClr val="tx1"/>
                    </a:gs>
                  </a:gsLst>
                </a:gradFill>
              </a:rPr>
              <a:t>How does Lync Archiving Work?</a:t>
            </a:r>
            <a:endParaRPr lang="en-US" sz="4900" dirty="0">
              <a:gradFill>
                <a:gsLst>
                  <a:gs pos="2917">
                    <a:schemeClr val="tx1"/>
                  </a:gs>
                  <a:gs pos="100000">
                    <a:schemeClr val="tx1"/>
                  </a:gs>
                </a:gsLst>
              </a:gradFill>
            </a:endParaRPr>
          </a:p>
        </p:txBody>
      </p:sp>
      <p:sp>
        <p:nvSpPr>
          <p:cNvPr id="14" name="Rectangle 13"/>
          <p:cNvSpPr/>
          <p:nvPr/>
        </p:nvSpPr>
        <p:spPr>
          <a:xfrm>
            <a:off x="8504239" y="1668464"/>
            <a:ext cx="3201987" cy="4343399"/>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tIns="182880" rtlCol="0" anchor="t" anchorCtr="0"/>
          <a:lstStyle/>
          <a:p>
            <a:pPr marL="111125" algn="ctr" defTabSz="914363"/>
            <a:r>
              <a:rPr lang="en-US" sz="2400" dirty="0">
                <a:gradFill>
                  <a:gsLst>
                    <a:gs pos="0">
                      <a:srgbClr val="FFFFFF"/>
                    </a:gs>
                    <a:gs pos="100000">
                      <a:srgbClr val="FFFFFF"/>
                    </a:gs>
                  </a:gsLst>
                  <a:lin ang="5400000" scaled="0"/>
                </a:gradFill>
              </a:rPr>
              <a:t>User A Mailbox</a:t>
            </a:r>
          </a:p>
        </p:txBody>
      </p:sp>
      <p:sp>
        <p:nvSpPr>
          <p:cNvPr id="15" name="Rectangle 14"/>
          <p:cNvSpPr/>
          <p:nvPr/>
        </p:nvSpPr>
        <p:spPr>
          <a:xfrm>
            <a:off x="8635416" y="3270258"/>
            <a:ext cx="2939633" cy="2560115"/>
          </a:xfrm>
          <a:prstGeom prst="rect">
            <a:avLst/>
          </a:prstGeom>
          <a:solidFill>
            <a:srgbClr val="D9D9D9"/>
          </a:solidFill>
          <a:ln>
            <a:noFill/>
          </a:ln>
        </p:spPr>
        <p:style>
          <a:lnRef idx="2">
            <a:schemeClr val="accent6"/>
          </a:lnRef>
          <a:fillRef idx="1">
            <a:schemeClr val="lt1"/>
          </a:fillRef>
          <a:effectRef idx="0">
            <a:schemeClr val="accent6"/>
          </a:effectRef>
          <a:fontRef idx="minor">
            <a:schemeClr val="dk1"/>
          </a:fontRef>
        </p:style>
        <p:txBody>
          <a:bodyPr tIns="91440" rtlCol="0" anchor="t" anchorCtr="0"/>
          <a:lstStyle/>
          <a:p>
            <a:pPr marL="111125" algn="ctr" defTabSz="914363"/>
            <a:r>
              <a:rPr lang="en-US" sz="1836" dirty="0">
                <a:gradFill>
                  <a:gsLst>
                    <a:gs pos="0">
                      <a:srgbClr val="5D5D5D">
                        <a:lumMod val="75000"/>
                      </a:srgbClr>
                    </a:gs>
                    <a:gs pos="100000">
                      <a:srgbClr val="5D5D5D">
                        <a:lumMod val="75000"/>
                      </a:srgbClr>
                    </a:gs>
                  </a:gsLst>
                  <a:lin ang="5400000" scaled="1"/>
                </a:gradFill>
                <a:latin typeface="Segoe UI" panose="020B0502040204020203" pitchFamily="34" charset="0"/>
                <a:cs typeface="Segoe UI" panose="020B0502040204020203" pitchFamily="34" charset="0"/>
              </a:rPr>
              <a:t>Recoverable Items</a:t>
            </a:r>
          </a:p>
        </p:txBody>
      </p:sp>
      <p:sp>
        <p:nvSpPr>
          <p:cNvPr id="16" name="Rectangle 15"/>
          <p:cNvSpPr/>
          <p:nvPr/>
        </p:nvSpPr>
        <p:spPr>
          <a:xfrm>
            <a:off x="8982365" y="3821092"/>
            <a:ext cx="2245735" cy="383798"/>
          </a:xfrm>
          <a:prstGeom prst="rect">
            <a:avLst/>
          </a:prstGeom>
          <a:solidFill>
            <a:schemeClr val="tx1"/>
          </a:solidFill>
          <a:ln>
            <a:noFill/>
          </a:ln>
          <a:effectLst/>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14363"/>
            <a:r>
              <a:rPr lang="en-US" sz="1500"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Deletions</a:t>
            </a:r>
          </a:p>
        </p:txBody>
      </p:sp>
      <p:sp>
        <p:nvSpPr>
          <p:cNvPr id="17" name="Rectangle 16"/>
          <p:cNvSpPr/>
          <p:nvPr/>
        </p:nvSpPr>
        <p:spPr>
          <a:xfrm>
            <a:off x="8635416" y="2812906"/>
            <a:ext cx="2939634" cy="373422"/>
          </a:xfrm>
          <a:prstGeom prst="rect">
            <a:avLst/>
          </a:prstGeom>
          <a:solidFill>
            <a:schemeClr val="bg1">
              <a:lumMod val="85000"/>
            </a:schemeClr>
          </a:solidFill>
          <a:ln>
            <a:noFill/>
          </a:ln>
          <a:effectLst/>
        </p:spPr>
        <p:style>
          <a:lnRef idx="1">
            <a:schemeClr val="dk1"/>
          </a:lnRef>
          <a:fillRef idx="1001">
            <a:schemeClr val="lt2"/>
          </a:fillRef>
          <a:effectRef idx="1">
            <a:schemeClr val="dk1"/>
          </a:effectRef>
          <a:fontRef idx="minor">
            <a:schemeClr val="dk1"/>
          </a:fontRef>
        </p:style>
        <p:txBody>
          <a:bodyPr rtlCol="0" anchor="ctr" anchorCtr="0"/>
          <a:lstStyle/>
          <a:p>
            <a:pPr algn="ctr" defTabSz="914363"/>
            <a:r>
              <a:rPr lang="en-US" sz="1500" dirty="0">
                <a:gradFill>
                  <a:gsLst>
                    <a:gs pos="0">
                      <a:srgbClr val="5D5D5D">
                        <a:lumMod val="75000"/>
                      </a:srgbClr>
                    </a:gs>
                    <a:gs pos="100000">
                      <a:srgbClr val="5D5D5D">
                        <a:lumMod val="75000"/>
                      </a:srgbClr>
                    </a:gs>
                  </a:gsLst>
                </a:gradFill>
                <a:latin typeface="Segoe UI" panose="020B0502040204020203" pitchFamily="34" charset="0"/>
                <a:cs typeface="Segoe UI" panose="020B0502040204020203" pitchFamily="34" charset="0"/>
              </a:rPr>
              <a:t>Deleted Items</a:t>
            </a:r>
          </a:p>
        </p:txBody>
      </p:sp>
      <p:sp>
        <p:nvSpPr>
          <p:cNvPr id="18" name="Rectangle 17"/>
          <p:cNvSpPr/>
          <p:nvPr/>
        </p:nvSpPr>
        <p:spPr>
          <a:xfrm>
            <a:off x="8635416" y="2398551"/>
            <a:ext cx="2939633" cy="353731"/>
          </a:xfrm>
          <a:prstGeom prst="rect">
            <a:avLst/>
          </a:prstGeom>
          <a:solidFill>
            <a:schemeClr val="bg1">
              <a:lumMod val="85000"/>
            </a:schemeClr>
          </a:solidFill>
          <a:ln>
            <a:noFill/>
          </a:ln>
          <a:effectLst/>
        </p:spPr>
        <p:style>
          <a:lnRef idx="1">
            <a:schemeClr val="dk1"/>
          </a:lnRef>
          <a:fillRef idx="1001">
            <a:schemeClr val="lt2"/>
          </a:fillRef>
          <a:effectRef idx="1">
            <a:schemeClr val="dk1"/>
          </a:effectRef>
          <a:fontRef idx="minor">
            <a:schemeClr val="dk1"/>
          </a:fontRef>
        </p:style>
        <p:txBody>
          <a:bodyPr rtlCol="0" anchor="ctr" anchorCtr="0"/>
          <a:lstStyle/>
          <a:p>
            <a:pPr algn="ctr" defTabSz="914363"/>
            <a:r>
              <a:rPr lang="en-US" sz="1500" dirty="0">
                <a:gradFill>
                  <a:gsLst>
                    <a:gs pos="0">
                      <a:srgbClr val="5D5D5D">
                        <a:lumMod val="75000"/>
                      </a:srgbClr>
                    </a:gs>
                    <a:gs pos="100000">
                      <a:srgbClr val="5D5D5D">
                        <a:lumMod val="75000"/>
                      </a:srgbClr>
                    </a:gs>
                  </a:gsLst>
                </a:gradFill>
                <a:latin typeface="Segoe UI" panose="020B0502040204020203" pitchFamily="34" charset="0"/>
                <a:cs typeface="Segoe UI" panose="020B0502040204020203" pitchFamily="34" charset="0"/>
              </a:rPr>
              <a:t>Inbox</a:t>
            </a:r>
          </a:p>
        </p:txBody>
      </p:sp>
      <p:sp>
        <p:nvSpPr>
          <p:cNvPr id="19" name="Rectangle 18"/>
          <p:cNvSpPr/>
          <p:nvPr/>
        </p:nvSpPr>
        <p:spPr>
          <a:xfrm>
            <a:off x="8982365" y="4808500"/>
            <a:ext cx="2245735" cy="380892"/>
          </a:xfrm>
          <a:prstGeom prst="rect">
            <a:avLst/>
          </a:prstGeom>
          <a:solidFill>
            <a:schemeClr val="tx1"/>
          </a:solidFill>
          <a:ln>
            <a:noFill/>
          </a:ln>
          <a:effectLst/>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14363"/>
            <a:r>
              <a:rPr lang="en-US" sz="1500"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Versions</a:t>
            </a:r>
          </a:p>
        </p:txBody>
      </p:sp>
      <p:sp>
        <p:nvSpPr>
          <p:cNvPr id="20" name="Rectangle 19"/>
          <p:cNvSpPr/>
          <p:nvPr/>
        </p:nvSpPr>
        <p:spPr>
          <a:xfrm>
            <a:off x="8982365" y="4316249"/>
            <a:ext cx="2245735" cy="380892"/>
          </a:xfrm>
          <a:prstGeom prst="rect">
            <a:avLst/>
          </a:prstGeom>
          <a:solidFill>
            <a:schemeClr val="tx1"/>
          </a:solidFill>
          <a:ln>
            <a:noFill/>
          </a:ln>
          <a:effectLst/>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14363"/>
            <a:r>
              <a:rPr lang="en-US" sz="1500"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Purges</a:t>
            </a:r>
          </a:p>
        </p:txBody>
      </p:sp>
      <p:sp>
        <p:nvSpPr>
          <p:cNvPr id="21" name="Rectangle 20"/>
          <p:cNvSpPr/>
          <p:nvPr/>
        </p:nvSpPr>
        <p:spPr>
          <a:xfrm>
            <a:off x="8982365" y="5300750"/>
            <a:ext cx="2245735" cy="380892"/>
          </a:xfrm>
          <a:prstGeom prst="rect">
            <a:avLst/>
          </a:prstGeom>
          <a:solidFill>
            <a:schemeClr val="tx1"/>
          </a:solidFill>
          <a:ln>
            <a:noFill/>
          </a:ln>
          <a:effectLst/>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14363"/>
            <a:r>
              <a:rPr lang="en-US" sz="1500" dirty="0" err="1">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DiscoveryHolds</a:t>
            </a:r>
            <a:endParaRPr lang="en-US" sz="1500"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endParaRPr>
          </a:p>
        </p:txBody>
      </p:sp>
      <p:sp>
        <p:nvSpPr>
          <p:cNvPr id="22" name="Rectangle 21"/>
          <p:cNvSpPr/>
          <p:nvPr/>
        </p:nvSpPr>
        <p:spPr>
          <a:xfrm>
            <a:off x="733268" y="1668465"/>
            <a:ext cx="2716370" cy="4343399"/>
          </a:xfrm>
          <a:prstGeom prst="rect">
            <a:avLst/>
          </a:prstGeom>
          <a:solidFill>
            <a:schemeClr val="tx1"/>
          </a:solidFill>
          <a:ln>
            <a:noFill/>
          </a:ln>
        </p:spPr>
        <p:style>
          <a:lnRef idx="2">
            <a:schemeClr val="accent4"/>
          </a:lnRef>
          <a:fillRef idx="1">
            <a:schemeClr val="lt1"/>
          </a:fillRef>
          <a:effectRef idx="0">
            <a:schemeClr val="accent4"/>
          </a:effectRef>
          <a:fontRef idx="minor">
            <a:schemeClr val="dk1"/>
          </a:fontRef>
        </p:style>
        <p:txBody>
          <a:bodyPr rtlCol="0" anchor="ctr" anchorCtr="0"/>
          <a:lstStyle/>
          <a:p>
            <a:pPr marL="111125" defTabSz="914363"/>
            <a:r>
              <a:rPr lang="en-US" sz="2800" dirty="0" smtClean="0">
                <a:gradFill>
                  <a:gsLst>
                    <a:gs pos="0">
                      <a:srgbClr val="FFFFFF"/>
                    </a:gs>
                    <a:gs pos="100000">
                      <a:srgbClr val="FFFFFF"/>
                    </a:gs>
                  </a:gsLst>
                  <a:lin ang="5400000" scaled="0"/>
                </a:gradFill>
              </a:rPr>
              <a:t>Server-side Archiving</a:t>
            </a:r>
            <a:endParaRPr lang="en-US" sz="2800" dirty="0">
              <a:gradFill>
                <a:gsLst>
                  <a:gs pos="0">
                    <a:srgbClr val="FFFFFF"/>
                  </a:gs>
                  <a:gs pos="100000">
                    <a:srgbClr val="FFFFFF"/>
                  </a:gs>
                </a:gsLst>
                <a:lin ang="5400000" scaled="0"/>
              </a:gradFill>
            </a:endParaRPr>
          </a:p>
          <a:p>
            <a:pPr marL="111125" defTabSz="914363"/>
            <a:endParaRPr lang="en-US" sz="1836" dirty="0">
              <a:gradFill>
                <a:gsLst>
                  <a:gs pos="0">
                    <a:srgbClr val="FFFFFF"/>
                  </a:gs>
                  <a:gs pos="100000">
                    <a:srgbClr val="FFFFFF"/>
                  </a:gs>
                </a:gsLst>
                <a:lin ang="5400000" scaled="0"/>
              </a:gradFill>
            </a:endParaRPr>
          </a:p>
          <a:p>
            <a:pPr marL="111125" defTabSz="914363"/>
            <a:r>
              <a:rPr lang="en-US" sz="1836" dirty="0">
                <a:gradFill>
                  <a:gsLst>
                    <a:gs pos="0">
                      <a:srgbClr val="FFFFFF"/>
                    </a:gs>
                    <a:gs pos="100000">
                      <a:srgbClr val="FFFFFF"/>
                    </a:gs>
                  </a:gsLst>
                  <a:lin ang="5400000" scaled="0"/>
                </a:gradFill>
              </a:rPr>
              <a:t>All Lync modalities captured (PC, mobile, web, OWA)</a:t>
            </a:r>
          </a:p>
          <a:p>
            <a:pPr marL="111125" defTabSz="914363"/>
            <a:endParaRPr lang="en-US" sz="1836" dirty="0">
              <a:gradFill>
                <a:gsLst>
                  <a:gs pos="0">
                    <a:srgbClr val="FFFFFF"/>
                  </a:gs>
                  <a:gs pos="100000">
                    <a:srgbClr val="FFFFFF"/>
                  </a:gs>
                </a:gsLst>
                <a:lin ang="5400000" scaled="0"/>
              </a:gradFill>
            </a:endParaRPr>
          </a:p>
          <a:p>
            <a:pPr marL="111125" defTabSz="914363"/>
            <a:r>
              <a:rPr lang="en-US" sz="1836" dirty="0">
                <a:gradFill>
                  <a:gsLst>
                    <a:gs pos="0">
                      <a:srgbClr val="FFFFFF"/>
                    </a:gs>
                    <a:gs pos="100000">
                      <a:srgbClr val="FFFFFF"/>
                    </a:gs>
                  </a:gsLst>
                  <a:lin ang="5400000" scaled="0"/>
                </a:gradFill>
              </a:rPr>
              <a:t>Lync uses </a:t>
            </a:r>
            <a:r>
              <a:rPr lang="en-US" sz="1836" dirty="0" smtClean="0">
                <a:gradFill>
                  <a:gsLst>
                    <a:gs pos="0">
                      <a:srgbClr val="FFFFFF"/>
                    </a:gs>
                    <a:gs pos="100000">
                      <a:srgbClr val="FFFFFF"/>
                    </a:gs>
                  </a:gsLst>
                  <a:lin ang="5400000" scaled="0"/>
                </a:gradFill>
              </a:rPr>
              <a:t>EWS to </a:t>
            </a:r>
            <a:r>
              <a:rPr lang="en-US" sz="1836" dirty="0">
                <a:gradFill>
                  <a:gsLst>
                    <a:gs pos="0">
                      <a:srgbClr val="FFFFFF"/>
                    </a:gs>
                    <a:gs pos="100000">
                      <a:srgbClr val="FFFFFF"/>
                    </a:gs>
                  </a:gsLst>
                  <a:lin ang="5400000" scaled="0"/>
                </a:gradFill>
              </a:rPr>
              <a:t>write </a:t>
            </a:r>
            <a:r>
              <a:rPr lang="en-US" sz="1836" dirty="0" smtClean="0">
                <a:gradFill>
                  <a:gsLst>
                    <a:gs pos="0">
                      <a:srgbClr val="FFFFFF"/>
                    </a:gs>
                    <a:gs pos="100000">
                      <a:srgbClr val="FFFFFF"/>
                    </a:gs>
                  </a:gsLst>
                  <a:lin ang="5400000" scaled="0"/>
                </a:gradFill>
              </a:rPr>
              <a:t>data</a:t>
            </a:r>
            <a:endParaRPr lang="en-US" sz="1836" dirty="0">
              <a:gradFill>
                <a:gsLst>
                  <a:gs pos="0">
                    <a:srgbClr val="FFFFFF"/>
                  </a:gs>
                  <a:gs pos="100000">
                    <a:srgbClr val="FFFFFF"/>
                  </a:gs>
                </a:gsLst>
                <a:lin ang="5400000" scaled="0"/>
              </a:gradFill>
            </a:endParaRPr>
          </a:p>
          <a:p>
            <a:pPr marL="111125" defTabSz="914363"/>
            <a:endParaRPr lang="en-US" sz="1836" dirty="0">
              <a:gradFill>
                <a:gsLst>
                  <a:gs pos="0">
                    <a:srgbClr val="FFFFFF"/>
                  </a:gs>
                  <a:gs pos="100000">
                    <a:srgbClr val="FFFFFF"/>
                  </a:gs>
                </a:gsLst>
                <a:lin ang="5400000" scaled="0"/>
              </a:gradFill>
            </a:endParaRPr>
          </a:p>
        </p:txBody>
      </p:sp>
      <p:sp>
        <p:nvSpPr>
          <p:cNvPr id="23" name="Rectangle 22"/>
          <p:cNvSpPr/>
          <p:nvPr/>
        </p:nvSpPr>
        <p:spPr>
          <a:xfrm>
            <a:off x="3486975" y="1668463"/>
            <a:ext cx="2883662" cy="4343398"/>
          </a:xfrm>
          <a:prstGeom prst="rect">
            <a:avLst/>
          </a:prstGeom>
          <a:solidFill>
            <a:schemeClr val="bg2"/>
          </a:solidFill>
          <a:ln>
            <a:noFill/>
          </a:ln>
        </p:spPr>
        <p:style>
          <a:lnRef idx="2">
            <a:schemeClr val="accent4"/>
          </a:lnRef>
          <a:fillRef idx="1">
            <a:schemeClr val="lt1"/>
          </a:fillRef>
          <a:effectRef idx="0">
            <a:schemeClr val="accent4"/>
          </a:effectRef>
          <a:fontRef idx="minor">
            <a:schemeClr val="dk1"/>
          </a:fontRef>
        </p:style>
        <p:txBody>
          <a:bodyPr tIns="182880" rtlCol="0" anchor="t" anchorCtr="0"/>
          <a:lstStyle/>
          <a:p>
            <a:pPr marL="111125" defTabSz="914363"/>
            <a:r>
              <a:rPr lang="en-US" sz="2800" dirty="0">
                <a:gradFill>
                  <a:gsLst>
                    <a:gs pos="0">
                      <a:srgbClr val="FFFFFF"/>
                    </a:gs>
                    <a:gs pos="100000">
                      <a:srgbClr val="FFFFFF"/>
                    </a:gs>
                  </a:gsLst>
                  <a:lin ang="5400000" scaled="0"/>
                </a:gradFill>
              </a:rPr>
              <a:t>User A on </a:t>
            </a:r>
            <a:r>
              <a:rPr lang="en-US" sz="2800" dirty="0" smtClean="0">
                <a:gradFill>
                  <a:gsLst>
                    <a:gs pos="0">
                      <a:srgbClr val="FFFFFF"/>
                    </a:gs>
                    <a:gs pos="100000">
                      <a:srgbClr val="FFFFFF"/>
                    </a:gs>
                  </a:gsLst>
                  <a:lin ang="5400000" scaled="0"/>
                </a:gradFill>
              </a:rPr>
              <a:t>Hold</a:t>
            </a:r>
            <a:endParaRPr lang="en-US" sz="2800" dirty="0">
              <a:gradFill>
                <a:gsLst>
                  <a:gs pos="0">
                    <a:srgbClr val="FFFFFF"/>
                  </a:gs>
                  <a:gs pos="100000">
                    <a:srgbClr val="FFFFFF"/>
                  </a:gs>
                </a:gsLst>
                <a:lin ang="5400000" scaled="0"/>
              </a:gradFill>
            </a:endParaRPr>
          </a:p>
        </p:txBody>
      </p:sp>
      <p:sp>
        <p:nvSpPr>
          <p:cNvPr id="24" name="Rectangle 23"/>
          <p:cNvSpPr/>
          <p:nvPr/>
        </p:nvSpPr>
        <p:spPr>
          <a:xfrm>
            <a:off x="6731572" y="1668465"/>
            <a:ext cx="1411733" cy="4343397"/>
          </a:xfrm>
          <a:prstGeom prst="rect">
            <a:avLst/>
          </a:prstGeom>
          <a:solidFill>
            <a:schemeClr val="tx2"/>
          </a:solidFill>
          <a:ln>
            <a:noFill/>
          </a:ln>
        </p:spPr>
        <p:style>
          <a:lnRef idx="2">
            <a:schemeClr val="accent4"/>
          </a:lnRef>
          <a:fillRef idx="1">
            <a:schemeClr val="lt1"/>
          </a:fillRef>
          <a:effectRef idx="0">
            <a:schemeClr val="accent4"/>
          </a:effectRef>
          <a:fontRef idx="minor">
            <a:schemeClr val="dk1"/>
          </a:fontRef>
        </p:style>
        <p:txBody>
          <a:bodyPr rtlCol="0" anchor="t" anchorCtr="0"/>
          <a:lstStyle/>
          <a:p>
            <a:pPr marL="111125" defTabSz="914363"/>
            <a:endParaRPr lang="en-US" sz="1836" b="1" dirty="0">
              <a:solidFill>
                <a:prstClr val="white"/>
              </a:solidFill>
            </a:endParaRPr>
          </a:p>
        </p:txBody>
      </p:sp>
      <p:grpSp>
        <p:nvGrpSpPr>
          <p:cNvPr id="26" name="Group 25"/>
          <p:cNvGrpSpPr/>
          <p:nvPr/>
        </p:nvGrpSpPr>
        <p:grpSpPr>
          <a:xfrm>
            <a:off x="4171513" y="2479150"/>
            <a:ext cx="1295869" cy="926229"/>
            <a:chOff x="4340419" y="1405348"/>
            <a:chExt cx="781159" cy="558337"/>
          </a:xfrm>
        </p:grpSpPr>
        <p:pic>
          <p:nvPicPr>
            <p:cNvPr id="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3664" b="65455"/>
            <a:stretch/>
          </p:blipFill>
          <p:spPr bwMode="auto">
            <a:xfrm>
              <a:off x="4340419" y="1558175"/>
              <a:ext cx="449279" cy="40551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4657756" y="1405348"/>
              <a:ext cx="463822" cy="557208"/>
              <a:chOff x="4166099" y="1333140"/>
              <a:chExt cx="463822" cy="557208"/>
            </a:xfrm>
          </p:grpSpPr>
          <p:sp>
            <p:nvSpPr>
              <p:cNvPr id="29" name="Oval 282"/>
              <p:cNvSpPr/>
              <p:nvPr/>
            </p:nvSpPr>
            <p:spPr bwMode="auto">
              <a:xfrm>
                <a:off x="4166099" y="1639466"/>
                <a:ext cx="463822" cy="250882"/>
              </a:xfrm>
              <a:custGeom>
                <a:avLst/>
                <a:gdLst>
                  <a:gd name="connsiteX0" fmla="*/ 0 w 453983"/>
                  <a:gd name="connsiteY0" fmla="*/ 180276 h 360551"/>
                  <a:gd name="connsiteX1" fmla="*/ 226992 w 453983"/>
                  <a:gd name="connsiteY1" fmla="*/ 0 h 360551"/>
                  <a:gd name="connsiteX2" fmla="*/ 453984 w 453983"/>
                  <a:gd name="connsiteY2" fmla="*/ 180276 h 360551"/>
                  <a:gd name="connsiteX3" fmla="*/ 226992 w 453983"/>
                  <a:gd name="connsiteY3" fmla="*/ 360552 h 360551"/>
                  <a:gd name="connsiteX4" fmla="*/ 0 w 453983"/>
                  <a:gd name="connsiteY4" fmla="*/ 180276 h 360551"/>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Lst>
                <a:ahLst/>
                <a:cxnLst>
                  <a:cxn ang="0">
                    <a:pos x="connsiteX0" y="connsiteY0"/>
                  </a:cxn>
                  <a:cxn ang="0">
                    <a:pos x="connsiteX1" y="connsiteY1"/>
                  </a:cxn>
                  <a:cxn ang="0">
                    <a:pos x="connsiteX2" y="connsiteY2"/>
                  </a:cxn>
                  <a:cxn ang="0">
                    <a:pos x="connsiteX3" y="connsiteY3"/>
                  </a:cxn>
                </a:cxnLst>
                <a:rect l="l" t="t" r="r" b="b"/>
                <a:pathLst>
                  <a:path w="453984" h="180276">
                    <a:moveTo>
                      <a:pt x="0" y="180276"/>
                    </a:moveTo>
                    <a:cubicBezTo>
                      <a:pt x="0" y="80712"/>
                      <a:pt x="101628" y="0"/>
                      <a:pt x="226992" y="0"/>
                    </a:cubicBezTo>
                    <a:cubicBezTo>
                      <a:pt x="352356" y="0"/>
                      <a:pt x="453984" y="80712"/>
                      <a:pt x="453984" y="180276"/>
                    </a:cubicBezTo>
                    <a:lnTo>
                      <a:pt x="0" y="180276"/>
                    </a:lnTo>
                    <a:close/>
                  </a:path>
                </a:pathLst>
              </a:custGeom>
              <a:solidFill>
                <a:schemeClr val="bg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0" name="Oval 29"/>
              <p:cNvSpPr/>
              <p:nvPr/>
            </p:nvSpPr>
            <p:spPr bwMode="auto">
              <a:xfrm>
                <a:off x="4248075" y="1333140"/>
                <a:ext cx="301752" cy="305654"/>
              </a:xfrm>
              <a:prstGeom prst="ellipse">
                <a:avLst/>
              </a:prstGeom>
              <a:solidFill>
                <a:schemeClr val="bg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 name="Group 1"/>
          <p:cNvGrpSpPr/>
          <p:nvPr/>
        </p:nvGrpSpPr>
        <p:grpSpPr>
          <a:xfrm>
            <a:off x="5400965" y="4276823"/>
            <a:ext cx="769437" cy="924356"/>
            <a:chOff x="4986366" y="3765790"/>
            <a:chExt cx="769437" cy="924356"/>
          </a:xfrm>
        </p:grpSpPr>
        <p:sp>
          <p:nvSpPr>
            <p:cNvPr id="31" name="Oval 282"/>
            <p:cNvSpPr/>
            <p:nvPr/>
          </p:nvSpPr>
          <p:spPr bwMode="auto">
            <a:xfrm>
              <a:off x="4986366" y="4273956"/>
              <a:ext cx="769437" cy="416190"/>
            </a:xfrm>
            <a:custGeom>
              <a:avLst/>
              <a:gdLst>
                <a:gd name="connsiteX0" fmla="*/ 0 w 453983"/>
                <a:gd name="connsiteY0" fmla="*/ 180276 h 360551"/>
                <a:gd name="connsiteX1" fmla="*/ 226992 w 453983"/>
                <a:gd name="connsiteY1" fmla="*/ 0 h 360551"/>
                <a:gd name="connsiteX2" fmla="*/ 453984 w 453983"/>
                <a:gd name="connsiteY2" fmla="*/ 180276 h 360551"/>
                <a:gd name="connsiteX3" fmla="*/ 226992 w 453983"/>
                <a:gd name="connsiteY3" fmla="*/ 360552 h 360551"/>
                <a:gd name="connsiteX4" fmla="*/ 0 w 453983"/>
                <a:gd name="connsiteY4" fmla="*/ 180276 h 360551"/>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Lst>
              <a:ahLst/>
              <a:cxnLst>
                <a:cxn ang="0">
                  <a:pos x="connsiteX0" y="connsiteY0"/>
                </a:cxn>
                <a:cxn ang="0">
                  <a:pos x="connsiteX1" y="connsiteY1"/>
                </a:cxn>
                <a:cxn ang="0">
                  <a:pos x="connsiteX2" y="connsiteY2"/>
                </a:cxn>
                <a:cxn ang="0">
                  <a:pos x="connsiteX3" y="connsiteY3"/>
                </a:cxn>
              </a:cxnLst>
              <a:rect l="l" t="t" r="r" b="b"/>
              <a:pathLst>
                <a:path w="453984" h="180276">
                  <a:moveTo>
                    <a:pt x="0" y="180276"/>
                  </a:moveTo>
                  <a:cubicBezTo>
                    <a:pt x="0" y="80712"/>
                    <a:pt x="101628" y="0"/>
                    <a:pt x="226992" y="0"/>
                  </a:cubicBezTo>
                  <a:cubicBezTo>
                    <a:pt x="352356" y="0"/>
                    <a:pt x="453984" y="80712"/>
                    <a:pt x="453984" y="180276"/>
                  </a:cubicBezTo>
                  <a:lnTo>
                    <a:pt x="0" y="180276"/>
                  </a:lnTo>
                  <a:close/>
                </a:path>
              </a:pathLst>
            </a:custGeom>
            <a:solidFill>
              <a:schemeClr val="bg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Oval 31"/>
            <p:cNvSpPr/>
            <p:nvPr/>
          </p:nvSpPr>
          <p:spPr bwMode="auto">
            <a:xfrm>
              <a:off x="5122356" y="3765790"/>
              <a:ext cx="500578" cy="507051"/>
            </a:xfrm>
            <a:prstGeom prst="ellipse">
              <a:avLst/>
            </a:prstGeom>
            <a:solidFill>
              <a:schemeClr val="bg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 name="Group 2"/>
          <p:cNvGrpSpPr/>
          <p:nvPr/>
        </p:nvGrpSpPr>
        <p:grpSpPr>
          <a:xfrm>
            <a:off x="3687210" y="4276823"/>
            <a:ext cx="769437" cy="924356"/>
            <a:chOff x="3668468" y="3625354"/>
            <a:chExt cx="769437" cy="924356"/>
          </a:xfrm>
        </p:grpSpPr>
        <p:sp>
          <p:nvSpPr>
            <p:cNvPr id="33" name="Oval 282"/>
            <p:cNvSpPr/>
            <p:nvPr/>
          </p:nvSpPr>
          <p:spPr bwMode="auto">
            <a:xfrm>
              <a:off x="3668468" y="4133520"/>
              <a:ext cx="769437" cy="416190"/>
            </a:xfrm>
            <a:custGeom>
              <a:avLst/>
              <a:gdLst>
                <a:gd name="connsiteX0" fmla="*/ 0 w 453983"/>
                <a:gd name="connsiteY0" fmla="*/ 180276 h 360551"/>
                <a:gd name="connsiteX1" fmla="*/ 226992 w 453983"/>
                <a:gd name="connsiteY1" fmla="*/ 0 h 360551"/>
                <a:gd name="connsiteX2" fmla="*/ 453984 w 453983"/>
                <a:gd name="connsiteY2" fmla="*/ 180276 h 360551"/>
                <a:gd name="connsiteX3" fmla="*/ 226992 w 453983"/>
                <a:gd name="connsiteY3" fmla="*/ 360552 h 360551"/>
                <a:gd name="connsiteX4" fmla="*/ 0 w 453983"/>
                <a:gd name="connsiteY4" fmla="*/ 180276 h 360551"/>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Lst>
              <a:ahLst/>
              <a:cxnLst>
                <a:cxn ang="0">
                  <a:pos x="connsiteX0" y="connsiteY0"/>
                </a:cxn>
                <a:cxn ang="0">
                  <a:pos x="connsiteX1" y="connsiteY1"/>
                </a:cxn>
                <a:cxn ang="0">
                  <a:pos x="connsiteX2" y="connsiteY2"/>
                </a:cxn>
                <a:cxn ang="0">
                  <a:pos x="connsiteX3" y="connsiteY3"/>
                </a:cxn>
              </a:cxnLst>
              <a:rect l="l" t="t" r="r" b="b"/>
              <a:pathLst>
                <a:path w="453984" h="180276">
                  <a:moveTo>
                    <a:pt x="0" y="180276"/>
                  </a:moveTo>
                  <a:cubicBezTo>
                    <a:pt x="0" y="80712"/>
                    <a:pt x="101628" y="0"/>
                    <a:pt x="226992" y="0"/>
                  </a:cubicBezTo>
                  <a:cubicBezTo>
                    <a:pt x="352356" y="0"/>
                    <a:pt x="453984" y="80712"/>
                    <a:pt x="453984" y="180276"/>
                  </a:cubicBezTo>
                  <a:lnTo>
                    <a:pt x="0" y="180276"/>
                  </a:lnTo>
                  <a:close/>
                </a:path>
              </a:pathLst>
            </a:custGeom>
            <a:solidFill>
              <a:schemeClr val="bg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Oval 33"/>
            <p:cNvSpPr/>
            <p:nvPr/>
          </p:nvSpPr>
          <p:spPr bwMode="auto">
            <a:xfrm>
              <a:off x="3804458" y="3625354"/>
              <a:ext cx="500578" cy="507051"/>
            </a:xfrm>
            <a:prstGeom prst="ellipse">
              <a:avLst/>
            </a:prstGeom>
            <a:solidFill>
              <a:schemeClr val="bg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35" name="Oval 34"/>
          <p:cNvSpPr/>
          <p:nvPr/>
        </p:nvSpPr>
        <p:spPr bwMode="auto">
          <a:xfrm>
            <a:off x="3863077" y="3181621"/>
            <a:ext cx="2067672" cy="2003467"/>
          </a:xfrm>
          <a:prstGeom prst="ellipse">
            <a:avLst/>
          </a:prstGeom>
          <a:noFill/>
          <a:ln w="25400">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52" name="Group 51"/>
          <p:cNvGrpSpPr/>
          <p:nvPr/>
        </p:nvGrpSpPr>
        <p:grpSpPr>
          <a:xfrm>
            <a:off x="6370639" y="6211560"/>
            <a:ext cx="2161621" cy="257502"/>
            <a:chOff x="6246812" y="6019800"/>
            <a:chExt cx="2161621" cy="257502"/>
          </a:xfrm>
        </p:grpSpPr>
        <p:cxnSp>
          <p:nvCxnSpPr>
            <p:cNvPr id="40" name="Straight Arrow Connector 39"/>
            <p:cNvCxnSpPr/>
            <p:nvPr/>
          </p:nvCxnSpPr>
          <p:spPr>
            <a:xfrm>
              <a:off x="6246812" y="6019800"/>
              <a:ext cx="2161621" cy="0"/>
            </a:xfrm>
            <a:prstGeom prst="straightConnector1">
              <a:avLst/>
            </a:prstGeom>
            <a:ln w="28575">
              <a:solidFill>
                <a:schemeClr val="tx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728889" y="6046470"/>
              <a:ext cx="1359155" cy="230832"/>
            </a:xfrm>
            <a:prstGeom prst="rect">
              <a:avLst/>
            </a:prstGeom>
            <a:noFill/>
          </p:spPr>
          <p:txBody>
            <a:bodyPr wrap="none" lIns="0" tIns="0" rIns="0" bIns="0" rtlCol="0">
              <a:spAutoFit/>
            </a:bodyPr>
            <a:lstStyle/>
            <a:p>
              <a:pPr defTabSz="914363"/>
              <a:r>
                <a:rPr lang="en-US" sz="1500" spc="-70" dirty="0">
                  <a:gradFill>
                    <a:gsLst>
                      <a:gs pos="0">
                        <a:srgbClr val="5D5D5D">
                          <a:lumMod val="75000"/>
                        </a:srgbClr>
                      </a:gs>
                      <a:gs pos="100000">
                        <a:srgbClr val="5D5D5D">
                          <a:lumMod val="75000"/>
                        </a:srgbClr>
                      </a:gs>
                    </a:gsLst>
                    <a:lin ang="5400000" scaled="0"/>
                  </a:gradFill>
                  <a:latin typeface="Segoe UI" panose="020B0502040204020203" pitchFamily="34" charset="0"/>
                  <a:cs typeface="Segoe UI" panose="020B0502040204020203" pitchFamily="34" charset="0"/>
                </a:rPr>
                <a:t>Hold state synced</a:t>
              </a:r>
            </a:p>
          </p:txBody>
        </p:sp>
      </p:grpSp>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81082" y="3335211"/>
            <a:ext cx="1112713" cy="100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6297612" y="3570288"/>
            <a:ext cx="361950" cy="666479"/>
          </a:xfrm>
          <a:prstGeom prst="rightArrow">
            <a:avLst>
              <a:gd name="adj1" fmla="val 68103"/>
              <a:gd name="adj2" fmla="val 43860"/>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688"/>
            <a:endParaRPr lang="en-US" sz="1836">
              <a:solidFill>
                <a:srgbClr val="FFFFFF"/>
              </a:solidFill>
            </a:endParaRPr>
          </a:p>
        </p:txBody>
      </p:sp>
      <p:sp>
        <p:nvSpPr>
          <p:cNvPr id="44" name="Right Arrow 43"/>
          <p:cNvSpPr/>
          <p:nvPr/>
        </p:nvSpPr>
        <p:spPr>
          <a:xfrm>
            <a:off x="8076700" y="3570288"/>
            <a:ext cx="361950" cy="666479"/>
          </a:xfrm>
          <a:prstGeom prst="rightArrow">
            <a:avLst>
              <a:gd name="adj1" fmla="val 68103"/>
              <a:gd name="adj2" fmla="val 4386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688"/>
            <a:endParaRPr lang="en-US" sz="1836">
              <a:solidFill>
                <a:srgbClr val="FFFFFF"/>
              </a:solidFill>
            </a:endParaRPr>
          </a:p>
        </p:txBody>
      </p:sp>
      <p:sp>
        <p:nvSpPr>
          <p:cNvPr id="45" name="Right Arrow 44"/>
          <p:cNvSpPr/>
          <p:nvPr/>
        </p:nvSpPr>
        <p:spPr>
          <a:xfrm>
            <a:off x="8554826" y="4330772"/>
            <a:ext cx="361950" cy="352167"/>
          </a:xfrm>
          <a:prstGeom prst="rightArrow">
            <a:avLst>
              <a:gd name="adj1" fmla="val 68103"/>
              <a:gd name="adj2" fmla="val 4386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688"/>
            <a:endParaRPr lang="en-US" sz="1836">
              <a:solidFill>
                <a:srgbClr val="FFFFFF"/>
              </a:solidFill>
            </a:endParaRPr>
          </a:p>
        </p:txBody>
      </p:sp>
    </p:spTree>
    <p:extLst>
      <p:ext uri="{BB962C8B-B14F-4D97-AF65-F5344CB8AC3E}">
        <p14:creationId xmlns:p14="http://schemas.microsoft.com/office/powerpoint/2010/main" val="365573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B3C00"/>
        </a:solidFill>
        <a:effectLst/>
      </p:bgPr>
    </p:bg>
    <p:spTree>
      <p:nvGrpSpPr>
        <p:cNvPr id="1" name=""/>
        <p:cNvGrpSpPr/>
        <p:nvPr/>
      </p:nvGrpSpPr>
      <p:grpSpPr>
        <a:xfrm>
          <a:off x="0" y="0"/>
          <a:ext cx="0" cy="0"/>
          <a:chOff x="0" y="0"/>
          <a:chExt cx="0" cy="0"/>
        </a:xfrm>
      </p:grpSpPr>
      <p:sp>
        <p:nvSpPr>
          <p:cNvPr id="19" name="Title 24"/>
          <p:cNvSpPr txBox="1">
            <a:spLocks/>
          </p:cNvSpPr>
          <p:nvPr/>
        </p:nvSpPr>
        <p:spPr>
          <a:xfrm>
            <a:off x="300902" y="376629"/>
            <a:ext cx="11373923" cy="762786"/>
          </a:xfrm>
          <a:prstGeom prst="rect">
            <a:avLst/>
          </a:prstGeom>
        </p:spPr>
        <p:txBody>
          <a:bodyPr>
            <a:normAutofit fontScale="85000" lnSpcReduction="10000"/>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5507">
                <a:solidFill>
                  <a:srgbClr val="FFFFFF"/>
                </a:solidFill>
              </a:rPr>
              <a:t>How does archiving work for inactive users? </a:t>
            </a:r>
          </a:p>
        </p:txBody>
      </p:sp>
      <p:pic>
        <p:nvPicPr>
          <p:cNvPr id="23" name="Picture 15" descr="paper-lock"/>
          <p:cNvPicPr>
            <a:picLocks noChangeAspect="1" noChangeArrowheads="1"/>
          </p:cNvPicPr>
          <p:nvPr/>
        </p:nvPicPr>
        <p:blipFill>
          <a:blip r:embed="rId3"/>
          <a:srcRect/>
          <a:stretch>
            <a:fillRect/>
          </a:stretch>
        </p:blipFill>
        <p:spPr bwMode="auto">
          <a:xfrm>
            <a:off x="1848298" y="3427402"/>
            <a:ext cx="473265" cy="640088"/>
          </a:xfrm>
          <a:prstGeom prst="rect">
            <a:avLst/>
          </a:prstGeom>
          <a:noFill/>
          <a:ln w="9525">
            <a:noFill/>
            <a:miter lim="800000"/>
            <a:headEnd/>
            <a:tailEnd/>
          </a:ln>
        </p:spPr>
      </p:pic>
      <p:sp>
        <p:nvSpPr>
          <p:cNvPr id="24" name="TextBox 4"/>
          <p:cNvSpPr txBox="1"/>
          <p:nvPr/>
        </p:nvSpPr>
        <p:spPr>
          <a:xfrm>
            <a:off x="300902" y="2678038"/>
            <a:ext cx="2117172" cy="270568"/>
          </a:xfrm>
          <a:prstGeom prst="rect">
            <a:avLst/>
          </a:prstGeom>
          <a:noFill/>
          <a:ln w="19050">
            <a:noFill/>
            <a:prstDash val="solid"/>
            <a:miter lim="800000"/>
          </a:ln>
          <a:effectLst/>
        </p:spPr>
        <p:txBody>
          <a:bodyPr wrap="square" lIns="58246" tIns="29122" rIns="93194" bIns="2912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lnSpc>
                <a:spcPct val="90000"/>
              </a:lnSpc>
            </a:pPr>
            <a:r>
              <a:rPr lang="en-US" sz="1499" dirty="0">
                <a:gradFill>
                  <a:gsLst>
                    <a:gs pos="0">
                      <a:srgbClr val="FFFFFF"/>
                    </a:gs>
                    <a:gs pos="100000">
                      <a:srgbClr val="FFFFFF"/>
                    </a:gs>
                  </a:gsLst>
                  <a:lin ang="5400000" scaled="0"/>
                </a:gradFill>
                <a:cs typeface="Segoe UI" panose="020B0502040204020203" pitchFamily="34" charset="0"/>
              </a:rPr>
              <a:t>User is placed on hold</a:t>
            </a:r>
          </a:p>
        </p:txBody>
      </p:sp>
      <p:cxnSp>
        <p:nvCxnSpPr>
          <p:cNvPr id="26" name="Straight Arrow Connector 25"/>
          <p:cNvCxnSpPr/>
          <p:nvPr/>
        </p:nvCxnSpPr>
        <p:spPr>
          <a:xfrm>
            <a:off x="2418074" y="3649792"/>
            <a:ext cx="989995" cy="0"/>
          </a:xfrm>
          <a:prstGeom prst="straightConnector1">
            <a:avLst/>
          </a:prstGeom>
          <a:ln w="57150" cap="sq">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TextBox 4"/>
          <p:cNvSpPr txBox="1"/>
          <p:nvPr/>
        </p:nvSpPr>
        <p:spPr>
          <a:xfrm>
            <a:off x="3471865" y="2572160"/>
            <a:ext cx="2117172" cy="482322"/>
          </a:xfrm>
          <a:prstGeom prst="rect">
            <a:avLst/>
          </a:prstGeom>
          <a:noFill/>
          <a:ln w="19050">
            <a:noFill/>
            <a:prstDash val="solid"/>
            <a:miter lim="800000"/>
          </a:ln>
          <a:effectLst/>
        </p:spPr>
        <p:txBody>
          <a:bodyPr wrap="square" lIns="58246" tIns="29122" rIns="93194" bIns="2912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lnSpc>
                <a:spcPct val="90000"/>
              </a:lnSpc>
            </a:pPr>
            <a:r>
              <a:rPr lang="en-US" sz="1499" dirty="0">
                <a:gradFill>
                  <a:gsLst>
                    <a:gs pos="0">
                      <a:srgbClr val="FFFFFF"/>
                    </a:gs>
                    <a:gs pos="100000">
                      <a:srgbClr val="FFFFFF"/>
                    </a:gs>
                  </a:gsLst>
                  <a:lin ang="5400000" scaled="0"/>
                </a:gradFill>
                <a:cs typeface="Segoe UI" panose="020B0502040204020203" pitchFamily="34" charset="0"/>
              </a:rPr>
              <a:t>User leaves company, AD object is deleted</a:t>
            </a:r>
          </a:p>
        </p:txBody>
      </p:sp>
      <p:pic>
        <p:nvPicPr>
          <p:cNvPr id="62" name="Picture 15" descr="paper-lock"/>
          <p:cNvPicPr>
            <a:picLocks noChangeAspect="1" noChangeArrowheads="1"/>
          </p:cNvPicPr>
          <p:nvPr/>
        </p:nvPicPr>
        <p:blipFill>
          <a:blip r:embed="rId3"/>
          <a:srcRect/>
          <a:stretch>
            <a:fillRect/>
          </a:stretch>
        </p:blipFill>
        <p:spPr bwMode="auto">
          <a:xfrm>
            <a:off x="4530451" y="3427402"/>
            <a:ext cx="473265" cy="640088"/>
          </a:xfrm>
          <a:prstGeom prst="rect">
            <a:avLst/>
          </a:prstGeom>
          <a:noFill/>
          <a:ln w="9525">
            <a:noFill/>
            <a:miter lim="800000"/>
            <a:headEnd/>
            <a:tailEnd/>
          </a:ln>
        </p:spPr>
      </p:pic>
      <p:cxnSp>
        <p:nvCxnSpPr>
          <p:cNvPr id="63" name="Straight Arrow Connector 62"/>
          <p:cNvCxnSpPr>
            <a:endCxn id="65" idx="1"/>
          </p:cNvCxnSpPr>
          <p:nvPr/>
        </p:nvCxnSpPr>
        <p:spPr>
          <a:xfrm>
            <a:off x="5228201" y="3703565"/>
            <a:ext cx="1805126" cy="0"/>
          </a:xfrm>
          <a:prstGeom prst="straightConnector1">
            <a:avLst/>
          </a:prstGeom>
          <a:ln w="57150" cap="sq">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TextBox 4"/>
          <p:cNvSpPr txBox="1"/>
          <p:nvPr/>
        </p:nvSpPr>
        <p:spPr>
          <a:xfrm>
            <a:off x="6130763" y="2572160"/>
            <a:ext cx="3203401" cy="482322"/>
          </a:xfrm>
          <a:prstGeom prst="rect">
            <a:avLst/>
          </a:prstGeom>
          <a:noFill/>
          <a:ln w="19050">
            <a:noFill/>
            <a:prstDash val="solid"/>
            <a:miter lim="800000"/>
          </a:ln>
          <a:effectLst/>
        </p:spPr>
        <p:txBody>
          <a:bodyPr wrap="square" lIns="58246" tIns="29122" rIns="93194" bIns="2912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lnSpc>
                <a:spcPct val="90000"/>
              </a:lnSpc>
            </a:pPr>
            <a:r>
              <a:rPr lang="en-US" sz="1499" dirty="0">
                <a:gradFill>
                  <a:gsLst>
                    <a:gs pos="0">
                      <a:srgbClr val="FFFFFF"/>
                    </a:gs>
                    <a:gs pos="100000">
                      <a:srgbClr val="FFFFFF"/>
                    </a:gs>
                  </a:gsLst>
                  <a:lin ang="5400000" scaled="0"/>
                </a:gradFill>
                <a:cs typeface="Segoe UI" panose="020B0502040204020203" pitchFamily="34" charset="0"/>
              </a:rPr>
              <a:t>The license will be released, and the In-Place Hold remains enabled</a:t>
            </a:r>
          </a:p>
        </p:txBody>
      </p:sp>
      <p:pic>
        <p:nvPicPr>
          <p:cNvPr id="65" name="Picture 15" descr="paper-lock"/>
          <p:cNvPicPr>
            <a:picLocks noChangeAspect="1" noChangeArrowheads="1"/>
          </p:cNvPicPr>
          <p:nvPr/>
        </p:nvPicPr>
        <p:blipFill>
          <a:blip r:embed="rId3"/>
          <a:srcRect/>
          <a:stretch>
            <a:fillRect/>
          </a:stretch>
        </p:blipFill>
        <p:spPr bwMode="auto">
          <a:xfrm>
            <a:off x="7033327" y="3383521"/>
            <a:ext cx="473265" cy="640088"/>
          </a:xfrm>
          <a:prstGeom prst="rect">
            <a:avLst/>
          </a:prstGeom>
          <a:noFill/>
          <a:ln w="9525">
            <a:noFill/>
            <a:miter lim="800000"/>
            <a:headEnd/>
            <a:tailEnd/>
          </a:ln>
        </p:spPr>
      </p:pic>
      <p:pic>
        <p:nvPicPr>
          <p:cNvPr id="6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06592" y="3164797"/>
            <a:ext cx="379068" cy="9699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9"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16200000">
            <a:off x="7222602" y="5105432"/>
            <a:ext cx="947045" cy="947045"/>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4"/>
          <p:cNvSpPr txBox="1"/>
          <p:nvPr/>
        </p:nvSpPr>
        <p:spPr>
          <a:xfrm>
            <a:off x="5987863" y="6109557"/>
            <a:ext cx="3739981" cy="482322"/>
          </a:xfrm>
          <a:prstGeom prst="rect">
            <a:avLst/>
          </a:prstGeom>
          <a:noFill/>
          <a:ln w="19050">
            <a:noFill/>
            <a:prstDash val="solid"/>
            <a:miter lim="800000"/>
          </a:ln>
          <a:effectLst/>
        </p:spPr>
        <p:txBody>
          <a:bodyPr wrap="square" lIns="58246" tIns="29122" rIns="93194" bIns="2912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lnSpc>
                <a:spcPct val="90000"/>
              </a:lnSpc>
            </a:pPr>
            <a:r>
              <a:rPr lang="en-US" sz="1499" dirty="0">
                <a:gradFill>
                  <a:gsLst>
                    <a:gs pos="0">
                      <a:srgbClr val="FFFFFF"/>
                    </a:gs>
                    <a:gs pos="100000">
                      <a:srgbClr val="FFFFFF"/>
                    </a:gs>
                  </a:gsLst>
                  <a:lin ang="5400000" scaled="0"/>
                </a:gradFill>
                <a:cs typeface="Segoe UI" panose="020B0502040204020203" pitchFamily="34" charset="0"/>
              </a:rPr>
              <a:t>Inactive data can now be searched and accessed only through eDiscovery</a:t>
            </a:r>
          </a:p>
        </p:txBody>
      </p:sp>
      <p:cxnSp>
        <p:nvCxnSpPr>
          <p:cNvPr id="73" name="Straight Arrow Connector 72"/>
          <p:cNvCxnSpPr/>
          <p:nvPr/>
        </p:nvCxnSpPr>
        <p:spPr>
          <a:xfrm flipH="1" flipV="1">
            <a:off x="7686660" y="4132184"/>
            <a:ext cx="9464" cy="1037941"/>
          </a:xfrm>
          <a:prstGeom prst="straightConnector1">
            <a:avLst/>
          </a:prstGeom>
          <a:ln w="57150" cap="sq">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201269" y="3703565"/>
            <a:ext cx="2210857" cy="0"/>
          </a:xfrm>
          <a:prstGeom prst="straightConnector1">
            <a:avLst/>
          </a:prstGeom>
          <a:ln w="57150" cap="sq">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pic>
        <p:nvPicPr>
          <p:cNvPr id="80" name="Picture 15" descr="paper-lock"/>
          <p:cNvPicPr>
            <a:picLocks noChangeAspect="1" noChangeArrowheads="1"/>
          </p:cNvPicPr>
          <p:nvPr/>
        </p:nvPicPr>
        <p:blipFill>
          <a:blip r:embed="rId3"/>
          <a:srcRect/>
          <a:stretch>
            <a:fillRect/>
          </a:stretch>
        </p:blipFill>
        <p:spPr bwMode="auto">
          <a:xfrm>
            <a:off x="10783012" y="3379057"/>
            <a:ext cx="473265" cy="640088"/>
          </a:xfrm>
          <a:prstGeom prst="rect">
            <a:avLst/>
          </a:prstGeom>
          <a:noFill/>
          <a:ln w="9525">
            <a:noFill/>
            <a:miter lim="800000"/>
            <a:headEnd/>
            <a:tailEnd/>
          </a:ln>
        </p:spPr>
      </p:pic>
      <p:pic>
        <p:nvPicPr>
          <p:cNvPr id="8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256277" y="3160333"/>
            <a:ext cx="379068" cy="9699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2" name="TextBox 4"/>
          <p:cNvSpPr txBox="1"/>
          <p:nvPr/>
        </p:nvSpPr>
        <p:spPr>
          <a:xfrm>
            <a:off x="9308485" y="4350589"/>
            <a:ext cx="2949054" cy="694077"/>
          </a:xfrm>
          <a:prstGeom prst="rect">
            <a:avLst/>
          </a:prstGeom>
          <a:noFill/>
          <a:ln w="19050">
            <a:noFill/>
            <a:prstDash val="solid"/>
            <a:miter lim="800000"/>
          </a:ln>
          <a:effectLst/>
        </p:spPr>
        <p:txBody>
          <a:bodyPr wrap="square" lIns="58246" tIns="29122" rIns="93194" bIns="2912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lnSpc>
                <a:spcPct val="90000"/>
              </a:lnSpc>
            </a:pPr>
            <a:r>
              <a:rPr lang="en-US" sz="1499" dirty="0">
                <a:gradFill>
                  <a:gsLst>
                    <a:gs pos="0">
                      <a:srgbClr val="FFFFFF"/>
                    </a:gs>
                    <a:gs pos="100000">
                      <a:srgbClr val="FFFFFF"/>
                    </a:gs>
                  </a:gsLst>
                  <a:lin ang="5400000" scaled="0"/>
                </a:gradFill>
                <a:cs typeface="Segoe UI" panose="020B0502040204020203" pitchFamily="34" charset="0"/>
              </a:rPr>
              <a:t>The hold is removed or reaches its specified end date. The data is then deleted</a:t>
            </a:r>
          </a:p>
        </p:txBody>
      </p:sp>
      <p:grpSp>
        <p:nvGrpSpPr>
          <p:cNvPr id="21" name="Group 20"/>
          <p:cNvGrpSpPr/>
          <p:nvPr/>
        </p:nvGrpSpPr>
        <p:grpSpPr>
          <a:xfrm>
            <a:off x="990314" y="3143134"/>
            <a:ext cx="769437" cy="924356"/>
            <a:chOff x="3668468" y="3625354"/>
            <a:chExt cx="769437" cy="924356"/>
          </a:xfrm>
        </p:grpSpPr>
        <p:sp>
          <p:nvSpPr>
            <p:cNvPr id="22" name="Oval 282"/>
            <p:cNvSpPr/>
            <p:nvPr/>
          </p:nvSpPr>
          <p:spPr bwMode="auto">
            <a:xfrm>
              <a:off x="3668468" y="4133520"/>
              <a:ext cx="769437" cy="416190"/>
            </a:xfrm>
            <a:custGeom>
              <a:avLst/>
              <a:gdLst>
                <a:gd name="connsiteX0" fmla="*/ 0 w 453983"/>
                <a:gd name="connsiteY0" fmla="*/ 180276 h 360551"/>
                <a:gd name="connsiteX1" fmla="*/ 226992 w 453983"/>
                <a:gd name="connsiteY1" fmla="*/ 0 h 360551"/>
                <a:gd name="connsiteX2" fmla="*/ 453984 w 453983"/>
                <a:gd name="connsiteY2" fmla="*/ 180276 h 360551"/>
                <a:gd name="connsiteX3" fmla="*/ 226992 w 453983"/>
                <a:gd name="connsiteY3" fmla="*/ 360552 h 360551"/>
                <a:gd name="connsiteX4" fmla="*/ 0 w 453983"/>
                <a:gd name="connsiteY4" fmla="*/ 180276 h 360551"/>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Lst>
              <a:ahLst/>
              <a:cxnLst>
                <a:cxn ang="0">
                  <a:pos x="connsiteX0" y="connsiteY0"/>
                </a:cxn>
                <a:cxn ang="0">
                  <a:pos x="connsiteX1" y="connsiteY1"/>
                </a:cxn>
                <a:cxn ang="0">
                  <a:pos x="connsiteX2" y="connsiteY2"/>
                </a:cxn>
                <a:cxn ang="0">
                  <a:pos x="connsiteX3" y="connsiteY3"/>
                </a:cxn>
              </a:cxnLst>
              <a:rect l="l" t="t" r="r" b="b"/>
              <a:pathLst>
                <a:path w="453984" h="180276">
                  <a:moveTo>
                    <a:pt x="0" y="180276"/>
                  </a:moveTo>
                  <a:cubicBezTo>
                    <a:pt x="0" y="80712"/>
                    <a:pt x="101628" y="0"/>
                    <a:pt x="226992" y="0"/>
                  </a:cubicBezTo>
                  <a:cubicBezTo>
                    <a:pt x="352356" y="0"/>
                    <a:pt x="453984" y="80712"/>
                    <a:pt x="453984" y="180276"/>
                  </a:cubicBezTo>
                  <a:lnTo>
                    <a:pt x="0" y="180276"/>
                  </a:lnTo>
                  <a:close/>
                </a:path>
              </a:pathLst>
            </a:custGeom>
            <a:solidFill>
              <a:schemeClr val="bg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5" name="Oval 24"/>
            <p:cNvSpPr/>
            <p:nvPr/>
          </p:nvSpPr>
          <p:spPr bwMode="auto">
            <a:xfrm>
              <a:off x="3804458" y="3625354"/>
              <a:ext cx="500578" cy="507051"/>
            </a:xfrm>
            <a:prstGeom prst="ellipse">
              <a:avLst/>
            </a:prstGeom>
            <a:solidFill>
              <a:schemeClr val="bg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 name="Group 26"/>
          <p:cNvGrpSpPr/>
          <p:nvPr/>
        </p:nvGrpSpPr>
        <p:grpSpPr>
          <a:xfrm>
            <a:off x="3675227" y="3160333"/>
            <a:ext cx="769437" cy="924356"/>
            <a:chOff x="3668468" y="3625354"/>
            <a:chExt cx="769437" cy="924356"/>
          </a:xfrm>
        </p:grpSpPr>
        <p:sp>
          <p:nvSpPr>
            <p:cNvPr id="28" name="Oval 282"/>
            <p:cNvSpPr/>
            <p:nvPr/>
          </p:nvSpPr>
          <p:spPr bwMode="auto">
            <a:xfrm>
              <a:off x="3668468" y="4133520"/>
              <a:ext cx="769437" cy="416190"/>
            </a:xfrm>
            <a:custGeom>
              <a:avLst/>
              <a:gdLst>
                <a:gd name="connsiteX0" fmla="*/ 0 w 453983"/>
                <a:gd name="connsiteY0" fmla="*/ 180276 h 360551"/>
                <a:gd name="connsiteX1" fmla="*/ 226992 w 453983"/>
                <a:gd name="connsiteY1" fmla="*/ 0 h 360551"/>
                <a:gd name="connsiteX2" fmla="*/ 453984 w 453983"/>
                <a:gd name="connsiteY2" fmla="*/ 180276 h 360551"/>
                <a:gd name="connsiteX3" fmla="*/ 226992 w 453983"/>
                <a:gd name="connsiteY3" fmla="*/ 360552 h 360551"/>
                <a:gd name="connsiteX4" fmla="*/ 0 w 453983"/>
                <a:gd name="connsiteY4" fmla="*/ 180276 h 360551"/>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Lst>
              <a:ahLst/>
              <a:cxnLst>
                <a:cxn ang="0">
                  <a:pos x="connsiteX0" y="connsiteY0"/>
                </a:cxn>
                <a:cxn ang="0">
                  <a:pos x="connsiteX1" y="connsiteY1"/>
                </a:cxn>
                <a:cxn ang="0">
                  <a:pos x="connsiteX2" y="connsiteY2"/>
                </a:cxn>
                <a:cxn ang="0">
                  <a:pos x="connsiteX3" y="connsiteY3"/>
                </a:cxn>
              </a:cxnLst>
              <a:rect l="l" t="t" r="r" b="b"/>
              <a:pathLst>
                <a:path w="453984" h="180276">
                  <a:moveTo>
                    <a:pt x="0" y="180276"/>
                  </a:moveTo>
                  <a:cubicBezTo>
                    <a:pt x="0" y="80712"/>
                    <a:pt x="101628" y="0"/>
                    <a:pt x="226992" y="0"/>
                  </a:cubicBezTo>
                  <a:cubicBezTo>
                    <a:pt x="352356" y="0"/>
                    <a:pt x="453984" y="80712"/>
                    <a:pt x="453984" y="180276"/>
                  </a:cubicBezTo>
                  <a:lnTo>
                    <a:pt x="0" y="180276"/>
                  </a:lnTo>
                  <a:close/>
                </a:path>
              </a:pathLst>
            </a:custGeom>
            <a:solidFill>
              <a:schemeClr val="bg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Oval 28"/>
            <p:cNvSpPr/>
            <p:nvPr/>
          </p:nvSpPr>
          <p:spPr bwMode="auto">
            <a:xfrm>
              <a:off x="3804458" y="3625354"/>
              <a:ext cx="500578" cy="507051"/>
            </a:xfrm>
            <a:prstGeom prst="ellipse">
              <a:avLst/>
            </a:prstGeom>
            <a:solidFill>
              <a:schemeClr val="bg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42032877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par>
                                <p:cTn id="47" presetID="10"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par>
                                <p:cTn id="50" presetID="10" presetClass="entr" presetSubtype="0"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childTnLst>
                                </p:cTn>
                              </p:par>
                            </p:childTnLst>
                          </p:cTn>
                        </p:par>
                        <p:par>
                          <p:cTn id="65" fill="hold">
                            <p:stCondLst>
                              <p:cond delay="1000"/>
                            </p:stCondLst>
                            <p:childTnLst>
                              <p:par>
                                <p:cTn id="66" presetID="10" presetClass="exit" presetSubtype="0" fill="hold" nodeType="afterEffect">
                                  <p:stCondLst>
                                    <p:cond delay="0"/>
                                  </p:stCondLst>
                                  <p:childTnLst>
                                    <p:animEffect transition="out" filter="fade">
                                      <p:cBhvr>
                                        <p:cTn id="67" dur="2000"/>
                                        <p:tgtEl>
                                          <p:spTgt spid="80"/>
                                        </p:tgtEl>
                                      </p:cBhvr>
                                    </p:animEffect>
                                    <p:set>
                                      <p:cBhvr>
                                        <p:cTn id="68" dur="1" fill="hold">
                                          <p:stCondLst>
                                            <p:cond delay="19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64" grpId="0"/>
      <p:bldP spid="72"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a:gsLst>
                    <a:gs pos="2917">
                      <a:schemeClr val="tx1"/>
                    </a:gs>
                    <a:gs pos="100000">
                      <a:schemeClr val="tx1"/>
                    </a:gs>
                  </a:gsLst>
                </a:gradFill>
              </a:rPr>
              <a:t>Why two different holds?</a:t>
            </a:r>
            <a:endParaRPr lang="en-US" dirty="0">
              <a:gradFill>
                <a:gsLst>
                  <a:gs pos="2917">
                    <a:schemeClr val="tx1"/>
                  </a:gs>
                  <a:gs pos="100000">
                    <a:schemeClr val="tx1"/>
                  </a:gs>
                </a:gsLst>
              </a:gradFill>
            </a:endParaRPr>
          </a:p>
        </p:txBody>
      </p:sp>
      <p:sp>
        <p:nvSpPr>
          <p:cNvPr id="6" name="Rectangle 5"/>
          <p:cNvSpPr/>
          <p:nvPr/>
        </p:nvSpPr>
        <p:spPr bwMode="auto">
          <a:xfrm>
            <a:off x="1193180" y="4393406"/>
            <a:ext cx="2286000" cy="1828800"/>
          </a:xfrm>
          <a:prstGeom prst="rect">
            <a:avLst/>
          </a:prstGeom>
          <a:solidFill>
            <a:schemeClr val="tx1"/>
          </a:solidFill>
          <a:ln w="25400" cap="flat" cmpd="sng" algn="ctr">
            <a:noFill/>
            <a:prstDash val="solid"/>
            <a:headEnd type="none" w="med" len="med"/>
            <a:tailEnd type="none" w="med" len="med"/>
          </a:ln>
          <a:effectLst/>
        </p:spPr>
        <p:txBody>
          <a:bodyPr vert="horz" wrap="square" lIns="182880" tIns="146304" rIns="182880" bIns="146304" numCol="1" rtlCol="0" anchor="t" anchorCtr="0" compatLnSpc="1">
            <a:prstTxWarp prst="textNoShape">
              <a:avLst/>
            </a:prstTxWarp>
          </a:bodyPr>
          <a:lstStyle/>
          <a:p>
            <a:pPr defTabSz="914099" fontAlgn="base">
              <a:lnSpc>
                <a:spcPct val="90000"/>
              </a:lnSpc>
              <a:spcBef>
                <a:spcPct val="0"/>
              </a:spcBef>
              <a:spcAft>
                <a:spcPct val="0"/>
              </a:spcAft>
              <a:defRPr/>
            </a:pPr>
            <a:r>
              <a:rPr lang="en-US" sz="2000" kern="0" dirty="0" smtClean="0">
                <a:gradFill>
                  <a:gsLst>
                    <a:gs pos="0">
                      <a:srgbClr val="FFFFFF"/>
                    </a:gs>
                    <a:gs pos="100000">
                      <a:srgbClr val="FFFFFF"/>
                    </a:gs>
                  </a:gsLst>
                </a:gradFill>
              </a:rPr>
              <a:t>In-Place </a:t>
            </a:r>
            <a:r>
              <a:rPr lang="en-US" sz="2000" kern="0" dirty="0">
                <a:gradFill>
                  <a:gsLst>
                    <a:gs pos="0">
                      <a:srgbClr val="FFFFFF"/>
                    </a:gs>
                    <a:gs pos="100000">
                      <a:srgbClr val="FFFFFF"/>
                    </a:gs>
                  </a:gsLst>
                </a:gradFill>
              </a:rPr>
              <a:t>Hold</a:t>
            </a:r>
          </a:p>
        </p:txBody>
      </p:sp>
      <p:sp>
        <p:nvSpPr>
          <p:cNvPr id="5" name="Rectangle 4"/>
          <p:cNvSpPr/>
          <p:nvPr/>
        </p:nvSpPr>
        <p:spPr bwMode="auto">
          <a:xfrm>
            <a:off x="1193180" y="2393554"/>
            <a:ext cx="2286000" cy="1828800"/>
          </a:xfrm>
          <a:prstGeom prst="rect">
            <a:avLst/>
          </a:prstGeom>
          <a:solidFill>
            <a:schemeClr val="tx1"/>
          </a:solidFill>
          <a:ln w="25400" cap="flat" cmpd="sng" algn="ctr">
            <a:noFill/>
            <a:prstDash val="solid"/>
            <a:headEnd type="none" w="med" len="med"/>
            <a:tailEnd type="none" w="med" len="med"/>
          </a:ln>
          <a:effectLst/>
        </p:spPr>
        <p:txBody>
          <a:bodyPr vert="horz" wrap="square" lIns="182880" tIns="146304" rIns="182880" bIns="146304" numCol="1" rtlCol="0" anchor="t" anchorCtr="0" compatLnSpc="1">
            <a:prstTxWarp prst="textNoShape">
              <a:avLst/>
            </a:prstTxWarp>
          </a:bodyPr>
          <a:lstStyle/>
          <a:p>
            <a:pPr defTabSz="914099" fontAlgn="base">
              <a:lnSpc>
                <a:spcPct val="90000"/>
              </a:lnSpc>
              <a:spcBef>
                <a:spcPct val="0"/>
              </a:spcBef>
              <a:spcAft>
                <a:spcPct val="0"/>
              </a:spcAft>
              <a:defRPr/>
            </a:pPr>
            <a:r>
              <a:rPr lang="en-US" sz="2000" kern="0" dirty="0">
                <a:gradFill>
                  <a:gsLst>
                    <a:gs pos="0">
                      <a:srgbClr val="FFFFFF"/>
                    </a:gs>
                    <a:gs pos="100000">
                      <a:srgbClr val="FFFFFF"/>
                    </a:gs>
                  </a:gsLst>
                </a:gradFill>
              </a:rPr>
              <a:t>Litigation </a:t>
            </a:r>
            <a:r>
              <a:rPr lang="en-US" sz="2000" kern="0" dirty="0" smtClean="0">
                <a:gradFill>
                  <a:gsLst>
                    <a:gs pos="0">
                      <a:srgbClr val="FFFFFF"/>
                    </a:gs>
                    <a:gs pos="100000">
                      <a:srgbClr val="FFFFFF"/>
                    </a:gs>
                  </a:gsLst>
                </a:gradFill>
              </a:rPr>
              <a:t>Hold (legacy)</a:t>
            </a:r>
            <a:endParaRPr lang="en-US" sz="2000" kern="0" dirty="0">
              <a:gradFill>
                <a:gsLst>
                  <a:gs pos="0">
                    <a:srgbClr val="FFFFFF"/>
                  </a:gs>
                  <a:gs pos="100000">
                    <a:srgbClr val="FFFFFF"/>
                  </a:gs>
                </a:gsLst>
              </a:gradFill>
            </a:endParaRPr>
          </a:p>
        </p:txBody>
      </p:sp>
      <p:sp>
        <p:nvSpPr>
          <p:cNvPr id="9" name="Rectangle 8"/>
          <p:cNvSpPr/>
          <p:nvPr/>
        </p:nvSpPr>
        <p:spPr bwMode="auto">
          <a:xfrm>
            <a:off x="3679574" y="4393406"/>
            <a:ext cx="2286000" cy="1828800"/>
          </a:xfrm>
          <a:prstGeom prst="rect">
            <a:avLst/>
          </a:prstGeom>
          <a:solidFill>
            <a:schemeClr val="bg2"/>
          </a:solidFill>
          <a:ln w="25400" cap="flat" cmpd="sng" algn="ctr">
            <a:noFill/>
            <a:prstDash val="solid"/>
            <a:headEnd type="none" w="med" len="med"/>
            <a:tailEnd type="none" w="med" len="med"/>
          </a:ln>
          <a:effectLst/>
        </p:spPr>
        <p:txBody>
          <a:bodyPr vert="horz" wrap="square" lIns="182880" tIns="146304" rIns="182880" bIns="146304" numCol="1" rtlCol="0" anchor="t" anchorCtr="0" compatLnSpc="1">
            <a:prstTxWarp prst="textNoShape">
              <a:avLst/>
            </a:prstTxWarp>
          </a:bodyPr>
          <a:lstStyle/>
          <a:p>
            <a:pPr defTabSz="914099" fontAlgn="base">
              <a:lnSpc>
                <a:spcPct val="90000"/>
              </a:lnSpc>
              <a:spcBef>
                <a:spcPct val="0"/>
              </a:spcBef>
              <a:spcAft>
                <a:spcPct val="0"/>
              </a:spcAft>
              <a:defRPr/>
            </a:pPr>
            <a:r>
              <a:rPr lang="en-US" sz="2000" kern="0" dirty="0">
                <a:gradFill>
                  <a:gsLst>
                    <a:gs pos="0">
                      <a:srgbClr val="FFFFFF"/>
                    </a:gs>
                    <a:gs pos="100000">
                      <a:srgbClr val="FFFFFF"/>
                    </a:gs>
                  </a:gsLst>
                </a:gradFill>
              </a:rPr>
              <a:t>eDiscovery </a:t>
            </a:r>
            <a:r>
              <a:rPr lang="en-US" sz="2000" kern="0" dirty="0" smtClean="0">
                <a:gradFill>
                  <a:gsLst>
                    <a:gs pos="0">
                      <a:srgbClr val="FFFFFF"/>
                    </a:gs>
                    <a:gs pos="100000">
                      <a:srgbClr val="FFFFFF"/>
                    </a:gs>
                  </a:gsLst>
                </a:gradFill>
              </a:rPr>
              <a:t>center</a:t>
            </a:r>
            <a:endParaRPr lang="en-US" sz="2000" kern="0" dirty="0">
              <a:gradFill>
                <a:gsLst>
                  <a:gs pos="0">
                    <a:srgbClr val="FFFFFF"/>
                  </a:gs>
                  <a:gs pos="100000">
                    <a:srgbClr val="FFFFFF"/>
                  </a:gs>
                </a:gsLst>
              </a:gradFill>
            </a:endParaRPr>
          </a:p>
        </p:txBody>
      </p:sp>
      <p:sp>
        <p:nvSpPr>
          <p:cNvPr id="10" name="Rectangle 9"/>
          <p:cNvSpPr/>
          <p:nvPr/>
        </p:nvSpPr>
        <p:spPr bwMode="auto">
          <a:xfrm>
            <a:off x="3679572" y="2386015"/>
            <a:ext cx="2286000" cy="1828800"/>
          </a:xfrm>
          <a:prstGeom prst="rect">
            <a:avLst/>
          </a:prstGeom>
          <a:solidFill>
            <a:schemeClr val="bg2"/>
          </a:solidFill>
          <a:ln w="25400" cap="flat" cmpd="sng" algn="ctr">
            <a:noFill/>
            <a:prstDash val="solid"/>
            <a:headEnd type="none" w="med" len="med"/>
            <a:tailEnd type="none" w="med" len="med"/>
          </a:ln>
          <a:effectLst/>
        </p:spPr>
        <p:txBody>
          <a:bodyPr vert="horz" wrap="square" lIns="182880" tIns="146304" rIns="182880" bIns="146304" numCol="1" rtlCol="0" anchor="t" anchorCtr="0" compatLnSpc="1">
            <a:prstTxWarp prst="textNoShape">
              <a:avLst/>
            </a:prstTxWarp>
          </a:bodyPr>
          <a:lstStyle/>
          <a:p>
            <a:pPr defTabSz="914099" fontAlgn="base">
              <a:lnSpc>
                <a:spcPct val="90000"/>
              </a:lnSpc>
              <a:spcBef>
                <a:spcPct val="0"/>
              </a:spcBef>
              <a:spcAft>
                <a:spcPct val="0"/>
              </a:spcAft>
              <a:defRPr/>
            </a:pPr>
            <a:r>
              <a:rPr lang="en-US" sz="2000" kern="0" dirty="0">
                <a:gradFill>
                  <a:gsLst>
                    <a:gs pos="0">
                      <a:srgbClr val="FFFFFF"/>
                    </a:gs>
                    <a:gs pos="100000">
                      <a:srgbClr val="FFFFFF"/>
                    </a:gs>
                  </a:gsLst>
                </a:gradFill>
              </a:rPr>
              <a:t>Exchange </a:t>
            </a:r>
            <a:r>
              <a:rPr lang="en-US" sz="2000" kern="0" dirty="0" smtClean="0">
                <a:gradFill>
                  <a:gsLst>
                    <a:gs pos="0">
                      <a:srgbClr val="FFFFFF"/>
                    </a:gs>
                    <a:gs pos="100000">
                      <a:srgbClr val="FFFFFF"/>
                    </a:gs>
                  </a:gsLst>
                </a:gradFill>
              </a:rPr>
              <a:t>admin </a:t>
            </a:r>
            <a:r>
              <a:rPr lang="en-US" sz="2000" kern="0" dirty="0">
                <a:gradFill>
                  <a:gsLst>
                    <a:gs pos="0">
                      <a:srgbClr val="FFFFFF"/>
                    </a:gs>
                    <a:gs pos="100000">
                      <a:srgbClr val="FFFFFF"/>
                    </a:gs>
                  </a:gsLst>
                </a:gradFill>
              </a:rPr>
              <a:t>c</a:t>
            </a:r>
            <a:r>
              <a:rPr lang="en-US" sz="2000" kern="0" dirty="0" smtClean="0">
                <a:gradFill>
                  <a:gsLst>
                    <a:gs pos="0">
                      <a:srgbClr val="FFFFFF"/>
                    </a:gs>
                    <a:gs pos="100000">
                      <a:srgbClr val="FFFFFF"/>
                    </a:gs>
                  </a:gsLst>
                </a:gradFill>
              </a:rPr>
              <a:t>enter</a:t>
            </a:r>
            <a:endParaRPr lang="en-US" sz="2000" kern="0" dirty="0">
              <a:gradFill>
                <a:gsLst>
                  <a:gs pos="0">
                    <a:srgbClr val="FFFFFF"/>
                  </a:gs>
                  <a:gs pos="100000">
                    <a:srgbClr val="FFFFFF"/>
                  </a:gs>
                </a:gsLst>
              </a:gradFill>
            </a:endParaRPr>
          </a:p>
        </p:txBody>
      </p:sp>
      <p:sp>
        <p:nvSpPr>
          <p:cNvPr id="11" name="Rectangle 10"/>
          <p:cNvSpPr/>
          <p:nvPr/>
        </p:nvSpPr>
        <p:spPr bwMode="auto">
          <a:xfrm>
            <a:off x="6134015" y="4378328"/>
            <a:ext cx="2286000" cy="1828800"/>
          </a:xfrm>
          <a:prstGeom prst="rect">
            <a:avLst/>
          </a:prstGeom>
          <a:solidFill>
            <a:schemeClr val="bg2"/>
          </a:solidFill>
          <a:ln w="25400" cap="flat" cmpd="sng" algn="ctr">
            <a:noFill/>
            <a:prstDash val="solid"/>
            <a:headEnd type="none" w="med" len="med"/>
            <a:tailEnd type="none" w="med" len="med"/>
          </a:ln>
          <a:effectLst/>
        </p:spPr>
        <p:txBody>
          <a:bodyPr vert="horz" wrap="square" lIns="182880" tIns="146304" rIns="182880" bIns="146304" numCol="1" rtlCol="0" anchor="t" anchorCtr="0" compatLnSpc="1">
            <a:prstTxWarp prst="textNoShape">
              <a:avLst/>
            </a:prstTxWarp>
          </a:bodyPr>
          <a:lstStyle/>
          <a:p>
            <a:pPr defTabSz="914099" fontAlgn="base">
              <a:lnSpc>
                <a:spcPct val="90000"/>
              </a:lnSpc>
              <a:spcBef>
                <a:spcPct val="0"/>
              </a:spcBef>
              <a:spcAft>
                <a:spcPct val="0"/>
              </a:spcAft>
              <a:defRPr/>
            </a:pPr>
            <a:r>
              <a:rPr lang="en-US" sz="2000" kern="0" dirty="0" smtClean="0">
                <a:gradFill>
                  <a:gsLst>
                    <a:gs pos="0">
                      <a:srgbClr val="FFFFFF"/>
                    </a:gs>
                    <a:gs pos="100000">
                      <a:srgbClr val="FFFFFF"/>
                    </a:gs>
                  </a:gsLst>
                </a:gradFill>
              </a:rPr>
              <a:t>Exchange Admin Center</a:t>
            </a:r>
            <a:endParaRPr lang="en-US" sz="2000" kern="0" dirty="0">
              <a:gradFill>
                <a:gsLst>
                  <a:gs pos="0">
                    <a:srgbClr val="FFFFFF"/>
                  </a:gs>
                  <a:gs pos="100000">
                    <a:srgbClr val="FFFFFF"/>
                  </a:gs>
                </a:gsLst>
              </a:gradFill>
            </a:endParaRPr>
          </a:p>
        </p:txBody>
      </p:sp>
      <p:sp>
        <p:nvSpPr>
          <p:cNvPr id="12" name="Rectangle 11"/>
          <p:cNvSpPr/>
          <p:nvPr/>
        </p:nvSpPr>
        <p:spPr bwMode="auto">
          <a:xfrm>
            <a:off x="1193179" y="1615526"/>
            <a:ext cx="2286001" cy="606976"/>
          </a:xfrm>
          <a:prstGeom prst="rect">
            <a:avLst/>
          </a:prstGeom>
          <a:solidFill>
            <a:schemeClr val="tx1"/>
          </a:solidFill>
          <a:ln w="25400" cap="flat" cmpd="sng" algn="ctr">
            <a:noFill/>
            <a:prstDash val="solid"/>
            <a:headEnd type="none" w="med" len="med"/>
            <a:tailEnd type="none" w="med" len="med"/>
          </a:ln>
          <a:effectLst/>
        </p:spPr>
        <p:txBody>
          <a:bodyPr vert="horz" wrap="square" lIns="182880" tIns="146304" rIns="182880" bIns="91440" numCol="1" rtlCol="0" anchor="ctr" anchorCtr="0" compatLnSpc="1">
            <a:prstTxWarp prst="textNoShape">
              <a:avLst/>
            </a:prstTxWarp>
          </a:bodyPr>
          <a:lstStyle/>
          <a:p>
            <a:pPr defTabSz="914099"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rPr>
              <a:t>Variants</a:t>
            </a:r>
          </a:p>
        </p:txBody>
      </p:sp>
      <p:sp>
        <p:nvSpPr>
          <p:cNvPr id="13" name="Rectangle 12"/>
          <p:cNvSpPr/>
          <p:nvPr/>
        </p:nvSpPr>
        <p:spPr bwMode="auto">
          <a:xfrm>
            <a:off x="3679573" y="1615526"/>
            <a:ext cx="7194884" cy="606976"/>
          </a:xfrm>
          <a:prstGeom prst="rect">
            <a:avLst/>
          </a:prstGeom>
          <a:solidFill>
            <a:schemeClr val="bg2"/>
          </a:solidFill>
          <a:ln w="25400" cap="flat" cmpd="sng" algn="ctr">
            <a:noFill/>
            <a:prstDash val="solid"/>
            <a:headEnd type="none" w="med" len="med"/>
            <a:tailEnd type="none" w="med" len="med"/>
          </a:ln>
          <a:effectLst/>
        </p:spPr>
        <p:txBody>
          <a:bodyPr vert="horz" wrap="square" lIns="182880" tIns="146304" rIns="182880" bIns="91440" numCol="1" rtlCol="0" anchor="ctr" anchorCtr="0" compatLnSpc="1">
            <a:prstTxWarp prst="textNoShape">
              <a:avLst/>
            </a:prstTxWarp>
          </a:bodyPr>
          <a:lstStyle/>
          <a:p>
            <a:pPr defTabSz="914099" fontAlgn="base">
              <a:lnSpc>
                <a:spcPct val="90000"/>
              </a:lnSpc>
              <a:spcBef>
                <a:spcPct val="0"/>
              </a:spcBef>
              <a:spcAft>
                <a:spcPct val="0"/>
              </a:spcAft>
              <a:defRPr/>
            </a:pPr>
            <a:r>
              <a:rPr lang="en-US" sz="2800" kern="0" dirty="0">
                <a:gradFill>
                  <a:gsLst>
                    <a:gs pos="0">
                      <a:srgbClr val="FFFFFF"/>
                    </a:gs>
                    <a:gs pos="100000">
                      <a:srgbClr val="FFFFFF"/>
                    </a:gs>
                  </a:gsLst>
                  <a:lin ang="5400000" scaled="1"/>
                </a:gradFill>
              </a:rPr>
              <a:t>Management Options</a:t>
            </a:r>
          </a:p>
        </p:txBody>
      </p:sp>
      <p:sp>
        <p:nvSpPr>
          <p:cNvPr id="14" name="Rectangle 13"/>
          <p:cNvSpPr/>
          <p:nvPr/>
        </p:nvSpPr>
        <p:spPr bwMode="auto">
          <a:xfrm>
            <a:off x="6134015" y="2386015"/>
            <a:ext cx="2286000" cy="1828800"/>
          </a:xfrm>
          <a:prstGeom prst="rect">
            <a:avLst/>
          </a:prstGeom>
          <a:solidFill>
            <a:schemeClr val="bg2"/>
          </a:solidFill>
          <a:ln w="25400" cap="flat" cmpd="sng" algn="ctr">
            <a:noFill/>
            <a:prstDash val="solid"/>
            <a:headEnd type="none" w="med" len="med"/>
            <a:tailEnd type="none" w="med" len="med"/>
          </a:ln>
          <a:effectLst/>
        </p:spPr>
        <p:txBody>
          <a:bodyPr vert="horz" wrap="square" lIns="182880" tIns="146304" rIns="182880" bIns="146304" numCol="1" rtlCol="0" anchor="t" anchorCtr="0" compatLnSpc="1">
            <a:prstTxWarp prst="textNoShape">
              <a:avLst/>
            </a:prstTxWarp>
          </a:bodyPr>
          <a:lstStyle/>
          <a:p>
            <a:pPr defTabSz="914099" fontAlgn="base">
              <a:lnSpc>
                <a:spcPct val="90000"/>
              </a:lnSpc>
              <a:spcBef>
                <a:spcPct val="0"/>
              </a:spcBef>
              <a:spcAft>
                <a:spcPct val="0"/>
              </a:spcAft>
              <a:defRPr/>
            </a:pPr>
            <a:r>
              <a:rPr lang="en-US" sz="2000" kern="0" dirty="0" err="1">
                <a:gradFill>
                  <a:gsLst>
                    <a:gs pos="0">
                      <a:srgbClr val="FFFFFF"/>
                    </a:gs>
                    <a:gs pos="100000">
                      <a:srgbClr val="FFFFFF"/>
                    </a:gs>
                  </a:gsLst>
                </a:gradFill>
              </a:rPr>
              <a:t>Powershell</a:t>
            </a:r>
            <a:endParaRPr lang="en-US" sz="2000" kern="0" dirty="0">
              <a:gradFill>
                <a:gsLst>
                  <a:gs pos="0">
                    <a:srgbClr val="FFFFFF"/>
                  </a:gs>
                  <a:gs pos="100000">
                    <a:srgbClr val="FFFFFF"/>
                  </a:gs>
                </a:gsLst>
              </a:gradFill>
            </a:endParaRPr>
          </a:p>
        </p:txBody>
      </p:sp>
      <p:sp>
        <p:nvSpPr>
          <p:cNvPr id="15" name="Rectangle 14"/>
          <p:cNvSpPr/>
          <p:nvPr/>
        </p:nvSpPr>
        <p:spPr bwMode="auto">
          <a:xfrm>
            <a:off x="8588456" y="4378328"/>
            <a:ext cx="2286000" cy="1828800"/>
          </a:xfrm>
          <a:prstGeom prst="rect">
            <a:avLst/>
          </a:prstGeom>
          <a:solidFill>
            <a:schemeClr val="bg2"/>
          </a:solidFill>
          <a:ln w="25400" cap="flat" cmpd="sng" algn="ctr">
            <a:noFill/>
            <a:prstDash val="solid"/>
            <a:headEnd type="none" w="med" len="med"/>
            <a:tailEnd type="none" w="med" len="med"/>
          </a:ln>
          <a:effectLst/>
        </p:spPr>
        <p:txBody>
          <a:bodyPr vert="horz" wrap="square" lIns="182880" tIns="146304" rIns="182880" bIns="146304" numCol="1" rtlCol="0" anchor="t" anchorCtr="0" compatLnSpc="1">
            <a:prstTxWarp prst="textNoShape">
              <a:avLst/>
            </a:prstTxWarp>
          </a:bodyPr>
          <a:lstStyle/>
          <a:p>
            <a:pPr defTabSz="914099" fontAlgn="base">
              <a:lnSpc>
                <a:spcPct val="90000"/>
              </a:lnSpc>
              <a:spcBef>
                <a:spcPct val="0"/>
              </a:spcBef>
              <a:spcAft>
                <a:spcPct val="0"/>
              </a:spcAft>
              <a:defRPr/>
            </a:pPr>
            <a:r>
              <a:rPr lang="en-US" sz="2000" kern="0" dirty="0" err="1">
                <a:gradFill>
                  <a:gsLst>
                    <a:gs pos="0">
                      <a:srgbClr val="FFFFFF"/>
                    </a:gs>
                    <a:gs pos="100000">
                      <a:srgbClr val="FFFFFF"/>
                    </a:gs>
                  </a:gsLst>
                </a:gradFill>
              </a:rPr>
              <a:t>Powershell</a:t>
            </a:r>
            <a:endParaRPr lang="en-US" sz="2000" kern="0" dirty="0">
              <a:gradFill>
                <a:gsLst>
                  <a:gs pos="0">
                    <a:srgbClr val="FFFFFF"/>
                  </a:gs>
                  <a:gs pos="100000">
                    <a:srgbClr val="FFFFFF"/>
                  </a:gs>
                </a:gsLst>
              </a:gradFill>
            </a:endParaRPr>
          </a:p>
        </p:txBody>
      </p:sp>
    </p:spTree>
    <p:extLst>
      <p:ext uri="{BB962C8B-B14F-4D97-AF65-F5344CB8AC3E}">
        <p14:creationId xmlns:p14="http://schemas.microsoft.com/office/powerpoint/2010/main" val="395402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5448" y="325253"/>
            <a:ext cx="5090160" cy="770980"/>
          </a:xfrm>
        </p:spPr>
        <p:txBody>
          <a:bodyPr/>
          <a:lstStyle/>
          <a:p>
            <a:r>
              <a:rPr lang="en-US" dirty="0" smtClean="0">
                <a:solidFill>
                  <a:srgbClr val="FF0000"/>
                </a:solidFill>
              </a:rPr>
              <a:t>Deletion</a:t>
            </a:r>
            <a:endParaRPr lang="en-US" dirty="0">
              <a:solidFill>
                <a:srgbClr val="FF0000"/>
              </a:solidFill>
            </a:endParaRPr>
          </a:p>
        </p:txBody>
      </p:sp>
      <p:sp>
        <p:nvSpPr>
          <p:cNvPr id="3" name="Text Placeholder 2"/>
          <p:cNvSpPr>
            <a:spLocks noGrp="1"/>
          </p:cNvSpPr>
          <p:nvPr>
            <p:ph type="body" idx="1"/>
          </p:nvPr>
        </p:nvSpPr>
        <p:spPr>
          <a:xfrm>
            <a:off x="556416" y="1311072"/>
            <a:ext cx="5090160" cy="452432"/>
          </a:xfrm>
        </p:spPr>
        <p:txBody>
          <a:bodyPr/>
          <a:lstStyle/>
          <a:p>
            <a:r>
              <a:rPr lang="en-US" sz="2600" dirty="0">
                <a:gradFill>
                  <a:gsLst>
                    <a:gs pos="0">
                      <a:schemeClr val="bg2">
                        <a:lumMod val="75000"/>
                      </a:schemeClr>
                    </a:gs>
                    <a:gs pos="100000">
                      <a:schemeClr val="bg2">
                        <a:lumMod val="75000"/>
                      </a:schemeClr>
                    </a:gs>
                  </a:gsLst>
                  <a:lin ang="5400000" scaled="1"/>
                </a:gradFill>
              </a:rPr>
              <a:t>Exchange</a:t>
            </a:r>
            <a:r>
              <a:rPr lang="en-US" sz="2600" dirty="0">
                <a:solidFill>
                  <a:srgbClr val="FF0000"/>
                </a:solidFill>
              </a:rPr>
              <a:t> </a:t>
            </a:r>
            <a:r>
              <a:rPr lang="en-US" sz="2600" dirty="0">
                <a:gradFill>
                  <a:gsLst>
                    <a:gs pos="0">
                      <a:schemeClr val="bg2">
                        <a:lumMod val="75000"/>
                      </a:schemeClr>
                    </a:gs>
                    <a:gs pos="100000">
                      <a:schemeClr val="bg2">
                        <a:lumMod val="75000"/>
                      </a:schemeClr>
                    </a:gs>
                  </a:gsLst>
                  <a:lin ang="5400000" scaled="1"/>
                </a:gradFill>
              </a:rPr>
              <a:t>Policies</a:t>
            </a:r>
          </a:p>
        </p:txBody>
      </p:sp>
      <p:sp>
        <p:nvSpPr>
          <p:cNvPr id="14" name="Rectangle 13"/>
          <p:cNvSpPr/>
          <p:nvPr/>
        </p:nvSpPr>
        <p:spPr>
          <a:xfrm>
            <a:off x="6339737" y="1295422"/>
            <a:ext cx="3348161" cy="452432"/>
          </a:xfrm>
          <a:prstGeom prst="rect">
            <a:avLst/>
          </a:prstGeom>
        </p:spPr>
        <p:txBody>
          <a:bodyPr wrap="none">
            <a:spAutoFit/>
          </a:bodyPr>
          <a:lstStyle/>
          <a:p>
            <a:pPr defTabSz="932688">
              <a:lnSpc>
                <a:spcPct val="90000"/>
              </a:lnSpc>
              <a:spcBef>
                <a:spcPts val="1000"/>
              </a:spcBef>
              <a:defRPr/>
            </a:pPr>
            <a:r>
              <a:rPr lang="en-US" sz="2600" dirty="0">
                <a:gradFill>
                  <a:gsLst>
                    <a:gs pos="0">
                      <a:srgbClr val="5D5D5D">
                        <a:lumMod val="75000"/>
                      </a:srgbClr>
                    </a:gs>
                    <a:gs pos="100000">
                      <a:srgbClr val="5D5D5D">
                        <a:lumMod val="75000"/>
                      </a:srgbClr>
                    </a:gs>
                  </a:gsLst>
                  <a:lin ang="5400000" scaled="1"/>
                </a:gradFill>
                <a:cs typeface="Segoe UI Light" panose="020B0502040204020203" pitchFamily="34" charset="0"/>
              </a:rPr>
              <a:t>SharePoint </a:t>
            </a:r>
            <a:r>
              <a:rPr lang="en-US" sz="2600" dirty="0" smtClean="0">
                <a:gradFill>
                  <a:gsLst>
                    <a:gs pos="0">
                      <a:srgbClr val="5D5D5D">
                        <a:lumMod val="75000"/>
                      </a:srgbClr>
                    </a:gs>
                    <a:gs pos="100000">
                      <a:srgbClr val="5D5D5D">
                        <a:lumMod val="75000"/>
                      </a:srgbClr>
                    </a:gs>
                  </a:gsLst>
                  <a:lin ang="5400000" scaled="1"/>
                </a:gradFill>
                <a:cs typeface="Segoe UI Light" panose="020B0502040204020203" pitchFamily="34" charset="0"/>
              </a:rPr>
              <a:t>Site Policies</a:t>
            </a:r>
            <a:endParaRPr lang="en-US" sz="2600" dirty="0">
              <a:gradFill>
                <a:gsLst>
                  <a:gs pos="0">
                    <a:srgbClr val="5D5D5D">
                      <a:lumMod val="75000"/>
                    </a:srgbClr>
                  </a:gs>
                  <a:gs pos="100000">
                    <a:srgbClr val="5D5D5D">
                      <a:lumMod val="75000"/>
                    </a:srgbClr>
                  </a:gs>
                </a:gsLst>
                <a:lin ang="5400000" scaled="1"/>
              </a:gradFill>
              <a:cs typeface="Segoe UI Light" panose="020B0502040204020203" pitchFamily="34" charset="0"/>
            </a:endParaRPr>
          </a:p>
        </p:txBody>
      </p:sp>
      <p:sp>
        <p:nvSpPr>
          <p:cNvPr id="15" name="Content Placeholder 4"/>
          <p:cNvSpPr txBox="1">
            <a:spLocks/>
          </p:cNvSpPr>
          <p:nvPr/>
        </p:nvSpPr>
        <p:spPr>
          <a:xfrm>
            <a:off x="5873578" y="6050450"/>
            <a:ext cx="5445583" cy="609398"/>
          </a:xfrm>
          <a:prstGeom prst="rect">
            <a:avLst/>
          </a:prstGeom>
        </p:spPr>
        <p:txBody>
          <a:bodyPr vert="horz" lIns="91440" tIns="0" rIns="0" bIns="0" rtlCol="0">
            <a:noAutofit/>
          </a:bodyPr>
          <a:lstStyle>
            <a:lvl1pPr marL="0" marR="0" indent="0" algn="l" defTabSz="914363" rtl="0" eaLnBrk="1" fontAlgn="auto" latinLnBrk="0" hangingPunct="1">
              <a:lnSpc>
                <a:spcPct val="90000"/>
              </a:lnSpc>
              <a:spcBef>
                <a:spcPts val="1200"/>
              </a:spcBef>
              <a:spcAft>
                <a:spcPts val="0"/>
              </a:spcAft>
              <a:buClrTx/>
              <a:buSzPct val="80000"/>
              <a:buFont typeface="Arial" pitchFamily="34" charset="0"/>
              <a:buNone/>
              <a:tabLst/>
              <a:defRPr lang="en-US" sz="2000" kern="1200" spc="0" baseline="0" dirty="0" smtClean="0">
                <a:gradFill>
                  <a:gsLst>
                    <a:gs pos="100000">
                      <a:schemeClr val="bg1"/>
                    </a:gs>
                    <a:gs pos="0">
                      <a:schemeClr val="bg1"/>
                    </a:gs>
                  </a:gsLst>
                  <a:lin ang="5400000" scaled="0"/>
                </a:gradFill>
                <a:latin typeface="+mn-lt"/>
                <a:ea typeface="+mn-ea"/>
                <a:cs typeface="Segoe UI" pitchFamily="34" charset="0"/>
              </a:defRPr>
            </a:lvl1pPr>
            <a:lvl2pPr marL="914240" marR="0" indent="-380933" algn="l" defTabSz="914363" rtl="0" eaLnBrk="1" fontAlgn="auto" latinLnBrk="0" hangingPunct="1">
              <a:lnSpc>
                <a:spcPct val="90000"/>
              </a:lnSpc>
              <a:spcBef>
                <a:spcPct val="20000"/>
              </a:spcBef>
              <a:spcAft>
                <a:spcPts val="0"/>
              </a:spcAft>
              <a:buClrTx/>
              <a:buSzPct val="90000"/>
              <a:buFont typeface="Wingdings" pitchFamily="2" charset="2"/>
              <a:buChar char=""/>
              <a:tabLst/>
              <a:defRPr lang="en-US" sz="2100" kern="1200" spc="0" baseline="0" dirty="0" smtClean="0">
                <a:solidFill>
                  <a:schemeClr val="bg2">
                    <a:lumMod val="50000"/>
                  </a:schemeClr>
                </a:solidFill>
                <a:latin typeface="+mn-lt"/>
                <a:ea typeface="+mn-ea"/>
                <a:cs typeface="Arial" pitchFamily="34" charset="0"/>
              </a:defRPr>
            </a:lvl2pPr>
            <a:lvl3pPr marL="914240" marR="0" indent="-228560"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lang="en-US" sz="1900" kern="1200" spc="0" baseline="0" dirty="0" smtClean="0">
                <a:solidFill>
                  <a:schemeClr val="bg2">
                    <a:lumMod val="50000"/>
                  </a:schemeClr>
                </a:solidFill>
                <a:latin typeface="+mn-lt"/>
                <a:ea typeface="+mn-ea"/>
                <a:cs typeface="Arial" pitchFamily="34" charset="0"/>
              </a:defRPr>
            </a:lvl3pPr>
            <a:lvl4pPr marL="1218987" marR="0" indent="-228560" algn="l" defTabSz="914363" rtl="0" eaLnBrk="1" fontAlgn="auto" latinLnBrk="0" hangingPunct="1">
              <a:lnSpc>
                <a:spcPct val="90000"/>
              </a:lnSpc>
              <a:spcBef>
                <a:spcPct val="20000"/>
              </a:spcBef>
              <a:spcAft>
                <a:spcPts val="0"/>
              </a:spcAft>
              <a:buClrTx/>
              <a:buSzPct val="90000"/>
              <a:buFont typeface="Wingdings" pitchFamily="2" charset="2"/>
              <a:buChar char=""/>
              <a:tabLst/>
              <a:defRPr lang="en-US" sz="1600" kern="1200" spc="0" baseline="0" dirty="0" smtClean="0">
                <a:solidFill>
                  <a:schemeClr val="bg2">
                    <a:lumMod val="50000"/>
                  </a:schemeClr>
                </a:solidFill>
                <a:latin typeface="+mn-lt"/>
                <a:ea typeface="+mn-ea"/>
                <a:cs typeface="Arial" pitchFamily="34" charset="0"/>
              </a:defRPr>
            </a:lvl4pPr>
            <a:lvl5pPr marL="1447547" marR="0" indent="-228560"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lang="en-US" sz="1600" kern="1200" spc="0" baseline="0" dirty="0">
                <a:solidFill>
                  <a:schemeClr val="bg2">
                    <a:lumMod val="50000"/>
                  </a:schemeClr>
                </a:solidFill>
                <a:latin typeface="+mn-lt"/>
                <a:ea typeface="+mn-ea"/>
                <a:cs typeface="Arial" pitchFamily="34" charset="0"/>
              </a:defRPr>
            </a:lvl5pPr>
            <a:lvl6pPr marL="2514499" indent="-228591" algn="l" defTabSz="91436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sz="1600">
                <a:gradFill>
                  <a:gsLst>
                    <a:gs pos="0">
                      <a:srgbClr val="5D5D5D">
                        <a:lumMod val="75000"/>
                      </a:srgbClr>
                    </a:gs>
                    <a:gs pos="100000">
                      <a:srgbClr val="5D5D5D">
                        <a:lumMod val="75000"/>
                      </a:srgbClr>
                    </a:gs>
                  </a:gsLst>
                  <a:lin ang="5400000" scaled="1"/>
                </a:gradFill>
                <a:latin typeface="Segoe UI" panose="020B0502040204020203" pitchFamily="34" charset="0"/>
              </a:rPr>
              <a:t>Manage central policies, and assign policies to site collections to manage retention</a:t>
            </a:r>
          </a:p>
        </p:txBody>
      </p:sp>
      <p:pic>
        <p:nvPicPr>
          <p:cNvPr id="7" name="Picture 6"/>
          <p:cNvPicPr>
            <a:picLocks noChangeAspect="1"/>
          </p:cNvPicPr>
          <p:nvPr/>
        </p:nvPicPr>
        <p:blipFill>
          <a:blip r:embed="rId3"/>
          <a:stretch>
            <a:fillRect/>
          </a:stretch>
        </p:blipFill>
        <p:spPr>
          <a:xfrm>
            <a:off x="568891" y="1871788"/>
            <a:ext cx="3857143" cy="3800000"/>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type="body" idx="10"/>
          </p:nvPr>
        </p:nvSpPr>
        <p:spPr>
          <a:xfrm>
            <a:off x="535448" y="6027104"/>
            <a:ext cx="5111128" cy="535531"/>
          </a:xfrm>
        </p:spPr>
        <p:txBody>
          <a:bodyPr/>
          <a:lstStyle/>
          <a:p>
            <a:pPr defTabSz="914363">
              <a:spcBef>
                <a:spcPts val="1200"/>
              </a:spcBef>
              <a:buSzPct val="80000"/>
            </a:pPr>
            <a:r>
              <a:rPr lang="en-US" sz="1600" dirty="0">
                <a:gradFill>
                  <a:gsLst>
                    <a:gs pos="0">
                      <a:schemeClr val="bg2">
                        <a:lumMod val="75000"/>
                      </a:schemeClr>
                    </a:gs>
                    <a:gs pos="100000">
                      <a:schemeClr val="bg2">
                        <a:lumMod val="75000"/>
                      </a:schemeClr>
                    </a:gs>
                  </a:gsLst>
                  <a:lin ang="5400000" scaled="1"/>
                </a:gradFill>
                <a:latin typeface="Segoe UI" panose="020B0502040204020203" pitchFamily="34" charset="0"/>
                <a:cs typeface="Segoe UI" pitchFamily="34" charset="0"/>
              </a:rPr>
              <a:t>Manage storage and risk proactively with mailbox management and expiration </a:t>
            </a:r>
            <a:r>
              <a:rPr lang="en-US" sz="1600" dirty="0" smtClean="0">
                <a:gradFill>
                  <a:gsLst>
                    <a:gs pos="0">
                      <a:schemeClr val="bg2">
                        <a:lumMod val="75000"/>
                      </a:schemeClr>
                    </a:gs>
                    <a:gs pos="100000">
                      <a:schemeClr val="bg2">
                        <a:lumMod val="75000"/>
                      </a:schemeClr>
                    </a:gs>
                  </a:gsLst>
                  <a:lin ang="5400000" scaled="1"/>
                </a:gradFill>
                <a:latin typeface="Segoe UI" panose="020B0502040204020203" pitchFamily="34" charset="0"/>
                <a:cs typeface="Segoe UI" pitchFamily="34" charset="0"/>
              </a:rPr>
              <a:t>policies</a:t>
            </a:r>
            <a:endParaRPr lang="en-US" sz="1600" dirty="0">
              <a:gradFill>
                <a:gsLst>
                  <a:gs pos="0">
                    <a:schemeClr val="bg2">
                      <a:lumMod val="75000"/>
                    </a:schemeClr>
                  </a:gs>
                  <a:gs pos="100000">
                    <a:schemeClr val="bg2">
                      <a:lumMod val="75000"/>
                    </a:schemeClr>
                  </a:gs>
                </a:gsLst>
                <a:lin ang="5400000" scaled="1"/>
              </a:gradFill>
              <a:latin typeface="Segoe UI" panose="020B0502040204020203" pitchFamily="34" charset="0"/>
              <a:cs typeface="Segoe UI" pitchFamily="34" charset="0"/>
            </a:endParaRPr>
          </a:p>
        </p:txBody>
      </p:sp>
      <p:pic>
        <p:nvPicPr>
          <p:cNvPr id="9" name="Picture 8"/>
          <p:cNvPicPr>
            <a:picLocks noChangeAspect="1"/>
          </p:cNvPicPr>
          <p:nvPr/>
        </p:nvPicPr>
        <p:blipFill>
          <a:blip r:embed="rId4"/>
          <a:stretch>
            <a:fillRect/>
          </a:stretch>
        </p:blipFill>
        <p:spPr>
          <a:xfrm>
            <a:off x="5873578" y="1982972"/>
            <a:ext cx="6179114" cy="3832360"/>
          </a:xfrm>
          <a:prstGeom prst="rect">
            <a:avLst/>
          </a:prstGeom>
        </p:spPr>
      </p:pic>
    </p:spTree>
    <p:extLst>
      <p:ext uri="{BB962C8B-B14F-4D97-AF65-F5344CB8AC3E}">
        <p14:creationId xmlns:p14="http://schemas.microsoft.com/office/powerpoint/2010/main" val="237536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525742" y="2176215"/>
            <a:ext cx="11158824" cy="2687669"/>
          </a:xfrm>
        </p:spPr>
        <p:txBody>
          <a:bodyPr/>
          <a:lstStyle/>
          <a:p>
            <a:r>
              <a:rPr lang="en-US" sz="5100" dirty="0">
                <a:gradFill>
                  <a:gsLst>
                    <a:gs pos="0">
                      <a:schemeClr val="bg1"/>
                    </a:gs>
                    <a:gs pos="100000">
                      <a:schemeClr val="bg1"/>
                    </a:gs>
                  </a:gsLst>
                  <a:lin ang="5400000" scaled="0"/>
                </a:gradFill>
              </a:rPr>
              <a:t>Demo</a:t>
            </a:r>
            <a:br>
              <a:rPr lang="en-US" sz="5100" dirty="0">
                <a:gradFill>
                  <a:gsLst>
                    <a:gs pos="0">
                      <a:schemeClr val="bg1"/>
                    </a:gs>
                    <a:gs pos="100000">
                      <a:schemeClr val="bg1"/>
                    </a:gs>
                  </a:gsLst>
                  <a:lin ang="5400000" scaled="0"/>
                </a:gradFill>
              </a:rPr>
            </a:br>
            <a:r>
              <a:rPr lang="en-US" sz="5100" dirty="0">
                <a:gradFill>
                  <a:gsLst>
                    <a:gs pos="0">
                      <a:schemeClr val="bg1"/>
                    </a:gs>
                    <a:gs pos="100000">
                      <a:schemeClr val="bg1"/>
                    </a:gs>
                  </a:gsLst>
                  <a:lin ang="5400000" scaled="0"/>
                </a:gradFill>
              </a:rPr>
              <a:t/>
            </a:r>
            <a:br>
              <a:rPr lang="en-US" sz="5100" dirty="0">
                <a:gradFill>
                  <a:gsLst>
                    <a:gs pos="0">
                      <a:schemeClr val="bg1"/>
                    </a:gs>
                    <a:gs pos="100000">
                      <a:schemeClr val="bg1"/>
                    </a:gs>
                  </a:gsLst>
                  <a:lin ang="5400000" scaled="0"/>
                </a:gradFill>
              </a:rPr>
            </a:br>
            <a:r>
              <a:rPr lang="en-US" sz="3060" dirty="0">
                <a:gradFill>
                  <a:gsLst>
                    <a:gs pos="0">
                      <a:schemeClr val="bg1"/>
                    </a:gs>
                    <a:gs pos="100000">
                      <a:schemeClr val="bg1"/>
                    </a:gs>
                  </a:gsLst>
                  <a:lin ang="5400000" scaled="0"/>
                </a:gradFill>
              </a:rPr>
              <a:t>Deletion and Litigation Hold</a:t>
            </a:r>
            <a:r>
              <a:rPr lang="en-US" sz="5100" dirty="0">
                <a:gradFill>
                  <a:gsLst>
                    <a:gs pos="0">
                      <a:schemeClr val="bg1"/>
                    </a:gs>
                    <a:gs pos="100000">
                      <a:schemeClr val="bg1"/>
                    </a:gs>
                  </a:gsLst>
                  <a:lin ang="5400000" scaled="0"/>
                </a:gradFill>
              </a:rPr>
              <a:t/>
            </a:r>
            <a:br>
              <a:rPr lang="en-US" sz="5100" dirty="0">
                <a:gradFill>
                  <a:gsLst>
                    <a:gs pos="0">
                      <a:schemeClr val="bg1"/>
                    </a:gs>
                    <a:gs pos="100000">
                      <a:schemeClr val="bg1"/>
                    </a:gs>
                  </a:gsLst>
                  <a:lin ang="5400000" scaled="0"/>
                </a:gradFill>
              </a:rPr>
            </a:br>
            <a:endParaRPr lang="en-US" sz="5100" dirty="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310827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525742" y="2766312"/>
            <a:ext cx="11158824" cy="2255398"/>
          </a:xfrm>
        </p:spPr>
        <p:txBody>
          <a:bodyPr/>
          <a:lstStyle/>
          <a:p>
            <a:r>
              <a:rPr lang="en-US" sz="5100" dirty="0">
                <a:gradFill>
                  <a:gsLst>
                    <a:gs pos="0">
                      <a:schemeClr val="bg1"/>
                    </a:gs>
                    <a:gs pos="100000">
                      <a:schemeClr val="bg1"/>
                    </a:gs>
                  </a:gsLst>
                  <a:lin ang="5400000" scaled="0"/>
                </a:gradFill>
              </a:rPr>
              <a:t>eDiscovery </a:t>
            </a:r>
            <a:br>
              <a:rPr lang="en-US" sz="5100" dirty="0">
                <a:gradFill>
                  <a:gsLst>
                    <a:gs pos="0">
                      <a:schemeClr val="bg1"/>
                    </a:gs>
                    <a:gs pos="100000">
                      <a:schemeClr val="bg1"/>
                    </a:gs>
                  </a:gsLst>
                  <a:lin ang="5400000" scaled="0"/>
                </a:gradFill>
              </a:rPr>
            </a:br>
            <a:r>
              <a:rPr lang="en-US" sz="5100" dirty="0">
                <a:gradFill>
                  <a:gsLst>
                    <a:gs pos="0">
                      <a:schemeClr val="bg1"/>
                    </a:gs>
                    <a:gs pos="100000">
                      <a:schemeClr val="bg1"/>
                    </a:gs>
                  </a:gsLst>
                  <a:lin ang="5400000" scaled="0"/>
                </a:gradFill>
              </a:rPr>
              <a:t/>
            </a:r>
            <a:br>
              <a:rPr lang="en-US" sz="5100" dirty="0">
                <a:gradFill>
                  <a:gsLst>
                    <a:gs pos="0">
                      <a:schemeClr val="bg1"/>
                    </a:gs>
                    <a:gs pos="100000">
                      <a:schemeClr val="bg1"/>
                    </a:gs>
                  </a:gsLst>
                  <a:lin ang="5400000" scaled="0"/>
                </a:gradFill>
              </a:rPr>
            </a:br>
            <a:endParaRPr lang="en-US" sz="5100" dirty="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264332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7773400" y="4036342"/>
            <a:ext cx="4333572" cy="2551775"/>
            <a:chOff x="10664349" y="3086775"/>
            <a:chExt cx="4333572" cy="2551775"/>
          </a:xfrm>
        </p:grpSpPr>
        <p:sp>
          <p:nvSpPr>
            <p:cNvPr id="140" name="Freeform 139"/>
            <p:cNvSpPr>
              <a:spLocks/>
            </p:cNvSpPr>
            <p:nvPr/>
          </p:nvSpPr>
          <p:spPr bwMode="auto">
            <a:xfrm>
              <a:off x="14385188" y="3573886"/>
              <a:ext cx="612733" cy="474292"/>
            </a:xfrm>
            <a:custGeom>
              <a:avLst/>
              <a:gdLst>
                <a:gd name="T0" fmla="*/ 0 w 303"/>
                <a:gd name="T1" fmla="*/ 200 h 235"/>
                <a:gd name="T2" fmla="*/ 82 w 303"/>
                <a:gd name="T3" fmla="*/ 132 h 235"/>
                <a:gd name="T4" fmla="*/ 105 w 303"/>
                <a:gd name="T5" fmla="*/ 0 h 235"/>
                <a:gd name="T6" fmla="*/ 105 w 303"/>
                <a:gd name="T7" fmla="*/ 235 h 235"/>
                <a:gd name="T8" fmla="*/ 65 w 303"/>
                <a:gd name="T9" fmla="*/ 235 h 235"/>
                <a:gd name="T10" fmla="*/ 0 w 303"/>
                <a:gd name="T11" fmla="*/ 200 h 235"/>
              </a:gdLst>
              <a:ahLst/>
              <a:cxnLst>
                <a:cxn ang="0">
                  <a:pos x="T0" y="T1"/>
                </a:cxn>
                <a:cxn ang="0">
                  <a:pos x="T2" y="T3"/>
                </a:cxn>
                <a:cxn ang="0">
                  <a:pos x="T4" y="T5"/>
                </a:cxn>
                <a:cxn ang="0">
                  <a:pos x="T6" y="T7"/>
                </a:cxn>
                <a:cxn ang="0">
                  <a:pos x="T8" y="T9"/>
                </a:cxn>
                <a:cxn ang="0">
                  <a:pos x="T10" y="T11"/>
                </a:cxn>
              </a:cxnLst>
              <a:rect l="0" t="0" r="r" b="b"/>
              <a:pathLst>
                <a:path w="303" h="235">
                  <a:moveTo>
                    <a:pt x="0" y="200"/>
                  </a:moveTo>
                  <a:cubicBezTo>
                    <a:pt x="82" y="132"/>
                    <a:pt x="82" y="132"/>
                    <a:pt x="82" y="132"/>
                  </a:cubicBezTo>
                  <a:cubicBezTo>
                    <a:pt x="105" y="0"/>
                    <a:pt x="105" y="0"/>
                    <a:pt x="105" y="0"/>
                  </a:cubicBezTo>
                  <a:cubicBezTo>
                    <a:pt x="105" y="0"/>
                    <a:pt x="303" y="213"/>
                    <a:pt x="105" y="235"/>
                  </a:cubicBezTo>
                  <a:cubicBezTo>
                    <a:pt x="65" y="235"/>
                    <a:pt x="65" y="235"/>
                    <a:pt x="65" y="235"/>
                  </a:cubicBezTo>
                  <a:lnTo>
                    <a:pt x="0" y="20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grpSp>
          <p:nvGrpSpPr>
            <p:cNvPr id="7" name="Group 6"/>
            <p:cNvGrpSpPr/>
            <p:nvPr/>
          </p:nvGrpSpPr>
          <p:grpSpPr>
            <a:xfrm>
              <a:off x="10664349" y="3086775"/>
              <a:ext cx="4016523" cy="2551775"/>
              <a:chOff x="10664349" y="3086775"/>
              <a:chExt cx="4016523" cy="2551775"/>
            </a:xfrm>
          </p:grpSpPr>
          <p:sp>
            <p:nvSpPr>
              <p:cNvPr id="21" name="Freeform 20"/>
              <p:cNvSpPr>
                <a:spLocks noEditPoints="1"/>
              </p:cNvSpPr>
              <p:nvPr/>
            </p:nvSpPr>
            <p:spPr bwMode="auto">
              <a:xfrm>
                <a:off x="10664349" y="5426614"/>
                <a:ext cx="4016523" cy="211936"/>
              </a:xfrm>
              <a:custGeom>
                <a:avLst/>
                <a:gdLst>
                  <a:gd name="T0" fmla="*/ 1733 w 1987"/>
                  <a:gd name="T1" fmla="*/ 0 h 105"/>
                  <a:gd name="T2" fmla="*/ 1719 w 1987"/>
                  <a:gd name="T3" fmla="*/ 0 h 105"/>
                  <a:gd name="T4" fmla="*/ 1719 w 1987"/>
                  <a:gd name="T5" fmla="*/ 14 h 105"/>
                  <a:gd name="T6" fmla="*/ 1733 w 1987"/>
                  <a:gd name="T7" fmla="*/ 0 h 105"/>
                  <a:gd name="T8" fmla="*/ 1836 w 1987"/>
                  <a:gd name="T9" fmla="*/ 0 h 105"/>
                  <a:gd name="T10" fmla="*/ 1813 w 1987"/>
                  <a:gd name="T11" fmla="*/ 0 h 105"/>
                  <a:gd name="T12" fmla="*/ 1813 w 1987"/>
                  <a:gd name="T13" fmla="*/ 23 h 105"/>
                  <a:gd name="T14" fmla="*/ 1836 w 1987"/>
                  <a:gd name="T15" fmla="*/ 0 h 105"/>
                  <a:gd name="T16" fmla="*/ 1935 w 1987"/>
                  <a:gd name="T17" fmla="*/ 0 h 105"/>
                  <a:gd name="T18" fmla="*/ 1917 w 1987"/>
                  <a:gd name="T19" fmla="*/ 0 h 105"/>
                  <a:gd name="T20" fmla="*/ 1917 w 1987"/>
                  <a:gd name="T21" fmla="*/ 53 h 105"/>
                  <a:gd name="T22" fmla="*/ 1813 w 1987"/>
                  <a:gd name="T23" fmla="*/ 53 h 105"/>
                  <a:gd name="T24" fmla="*/ 1719 w 1987"/>
                  <a:gd name="T25" fmla="*/ 53 h 105"/>
                  <a:gd name="T26" fmla="*/ 1672 w 1987"/>
                  <a:gd name="T27" fmla="*/ 53 h 105"/>
                  <a:gd name="T28" fmla="*/ 1672 w 1987"/>
                  <a:gd name="T29" fmla="*/ 0 h 105"/>
                  <a:gd name="T30" fmla="*/ 1456 w 1987"/>
                  <a:gd name="T31" fmla="*/ 0 h 105"/>
                  <a:gd name="T32" fmla="*/ 1456 w 1987"/>
                  <a:gd name="T33" fmla="*/ 53 h 105"/>
                  <a:gd name="T34" fmla="*/ 1409 w 1987"/>
                  <a:gd name="T35" fmla="*/ 53 h 105"/>
                  <a:gd name="T36" fmla="*/ 1409 w 1987"/>
                  <a:gd name="T37" fmla="*/ 0 h 105"/>
                  <a:gd name="T38" fmla="*/ 1258 w 1987"/>
                  <a:gd name="T39" fmla="*/ 0 h 105"/>
                  <a:gd name="T40" fmla="*/ 1258 w 1987"/>
                  <a:gd name="T41" fmla="*/ 53 h 105"/>
                  <a:gd name="T42" fmla="*/ 463 w 1987"/>
                  <a:gd name="T43" fmla="*/ 53 h 105"/>
                  <a:gd name="T44" fmla="*/ 463 w 1987"/>
                  <a:gd name="T45" fmla="*/ 0 h 105"/>
                  <a:gd name="T46" fmla="*/ 423 w 1987"/>
                  <a:gd name="T47" fmla="*/ 0 h 105"/>
                  <a:gd name="T48" fmla="*/ 423 w 1987"/>
                  <a:gd name="T49" fmla="*/ 53 h 105"/>
                  <a:gd name="T50" fmla="*/ 375 w 1987"/>
                  <a:gd name="T51" fmla="*/ 53 h 105"/>
                  <a:gd name="T52" fmla="*/ 375 w 1987"/>
                  <a:gd name="T53" fmla="*/ 0 h 105"/>
                  <a:gd name="T54" fmla="*/ 149 w 1987"/>
                  <a:gd name="T55" fmla="*/ 0 h 105"/>
                  <a:gd name="T56" fmla="*/ 149 w 1987"/>
                  <a:gd name="T57" fmla="*/ 53 h 105"/>
                  <a:gd name="T58" fmla="*/ 102 w 1987"/>
                  <a:gd name="T59" fmla="*/ 53 h 105"/>
                  <a:gd name="T60" fmla="*/ 102 w 1987"/>
                  <a:gd name="T61" fmla="*/ 0 h 105"/>
                  <a:gd name="T62" fmla="*/ 52 w 1987"/>
                  <a:gd name="T63" fmla="*/ 0 h 105"/>
                  <a:gd name="T64" fmla="*/ 0 w 1987"/>
                  <a:gd name="T65" fmla="*/ 53 h 105"/>
                  <a:gd name="T66" fmla="*/ 52 w 1987"/>
                  <a:gd name="T67" fmla="*/ 105 h 105"/>
                  <a:gd name="T68" fmla="*/ 1935 w 1987"/>
                  <a:gd name="T69" fmla="*/ 105 h 105"/>
                  <a:gd name="T70" fmla="*/ 1987 w 1987"/>
                  <a:gd name="T71" fmla="*/ 53 h 105"/>
                  <a:gd name="T72" fmla="*/ 1935 w 1987"/>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7" h="105">
                    <a:moveTo>
                      <a:pt x="1733" y="0"/>
                    </a:moveTo>
                    <a:cubicBezTo>
                      <a:pt x="1719" y="0"/>
                      <a:pt x="1719" y="0"/>
                      <a:pt x="1719" y="0"/>
                    </a:cubicBezTo>
                    <a:cubicBezTo>
                      <a:pt x="1719" y="14"/>
                      <a:pt x="1719" y="14"/>
                      <a:pt x="1719" y="14"/>
                    </a:cubicBezTo>
                    <a:cubicBezTo>
                      <a:pt x="1733" y="0"/>
                      <a:pt x="1733" y="0"/>
                      <a:pt x="1733" y="0"/>
                    </a:cubicBezTo>
                    <a:moveTo>
                      <a:pt x="1836" y="0"/>
                    </a:moveTo>
                    <a:cubicBezTo>
                      <a:pt x="1813" y="0"/>
                      <a:pt x="1813" y="0"/>
                      <a:pt x="1813" y="0"/>
                    </a:cubicBezTo>
                    <a:cubicBezTo>
                      <a:pt x="1813" y="23"/>
                      <a:pt x="1813" y="23"/>
                      <a:pt x="1813" y="23"/>
                    </a:cubicBezTo>
                    <a:cubicBezTo>
                      <a:pt x="1836" y="0"/>
                      <a:pt x="1836" y="0"/>
                      <a:pt x="1836" y="0"/>
                    </a:cubicBezTo>
                    <a:moveTo>
                      <a:pt x="1935" y="0"/>
                    </a:moveTo>
                    <a:cubicBezTo>
                      <a:pt x="1917" y="0"/>
                      <a:pt x="1917" y="0"/>
                      <a:pt x="1917" y="0"/>
                    </a:cubicBezTo>
                    <a:cubicBezTo>
                      <a:pt x="1917" y="53"/>
                      <a:pt x="1917" y="53"/>
                      <a:pt x="1917" y="53"/>
                    </a:cubicBezTo>
                    <a:cubicBezTo>
                      <a:pt x="1813" y="53"/>
                      <a:pt x="1813" y="53"/>
                      <a:pt x="1813" y="53"/>
                    </a:cubicBezTo>
                    <a:cubicBezTo>
                      <a:pt x="1719" y="53"/>
                      <a:pt x="1719" y="53"/>
                      <a:pt x="1719" y="53"/>
                    </a:cubicBezTo>
                    <a:cubicBezTo>
                      <a:pt x="1672" y="53"/>
                      <a:pt x="1672" y="53"/>
                      <a:pt x="1672" y="53"/>
                    </a:cubicBezTo>
                    <a:cubicBezTo>
                      <a:pt x="1672" y="0"/>
                      <a:pt x="1672" y="0"/>
                      <a:pt x="1672" y="0"/>
                    </a:cubicBezTo>
                    <a:cubicBezTo>
                      <a:pt x="1456" y="0"/>
                      <a:pt x="1456" y="0"/>
                      <a:pt x="1456" y="0"/>
                    </a:cubicBezTo>
                    <a:cubicBezTo>
                      <a:pt x="1456" y="53"/>
                      <a:pt x="1456" y="53"/>
                      <a:pt x="1456" y="53"/>
                    </a:cubicBezTo>
                    <a:cubicBezTo>
                      <a:pt x="1409" y="53"/>
                      <a:pt x="1409" y="53"/>
                      <a:pt x="1409" y="53"/>
                    </a:cubicBezTo>
                    <a:cubicBezTo>
                      <a:pt x="1409" y="0"/>
                      <a:pt x="1409" y="0"/>
                      <a:pt x="1409" y="0"/>
                    </a:cubicBezTo>
                    <a:cubicBezTo>
                      <a:pt x="1258" y="0"/>
                      <a:pt x="1258" y="0"/>
                      <a:pt x="1258" y="0"/>
                    </a:cubicBezTo>
                    <a:cubicBezTo>
                      <a:pt x="1258" y="53"/>
                      <a:pt x="1258" y="53"/>
                      <a:pt x="1258" y="53"/>
                    </a:cubicBezTo>
                    <a:cubicBezTo>
                      <a:pt x="463" y="53"/>
                      <a:pt x="463" y="53"/>
                      <a:pt x="463" y="53"/>
                    </a:cubicBezTo>
                    <a:cubicBezTo>
                      <a:pt x="463" y="0"/>
                      <a:pt x="463" y="0"/>
                      <a:pt x="463" y="0"/>
                    </a:cubicBezTo>
                    <a:cubicBezTo>
                      <a:pt x="423" y="0"/>
                      <a:pt x="423" y="0"/>
                      <a:pt x="423" y="0"/>
                    </a:cubicBezTo>
                    <a:cubicBezTo>
                      <a:pt x="423" y="53"/>
                      <a:pt x="423" y="53"/>
                      <a:pt x="423" y="53"/>
                    </a:cubicBezTo>
                    <a:cubicBezTo>
                      <a:pt x="375" y="53"/>
                      <a:pt x="375" y="53"/>
                      <a:pt x="375" y="53"/>
                    </a:cubicBezTo>
                    <a:cubicBezTo>
                      <a:pt x="375" y="0"/>
                      <a:pt x="375" y="0"/>
                      <a:pt x="375" y="0"/>
                    </a:cubicBezTo>
                    <a:cubicBezTo>
                      <a:pt x="149" y="0"/>
                      <a:pt x="149" y="0"/>
                      <a:pt x="149" y="0"/>
                    </a:cubicBezTo>
                    <a:cubicBezTo>
                      <a:pt x="149" y="53"/>
                      <a:pt x="149" y="53"/>
                      <a:pt x="149" y="53"/>
                    </a:cubicBezTo>
                    <a:cubicBezTo>
                      <a:pt x="102" y="53"/>
                      <a:pt x="102" y="53"/>
                      <a:pt x="102" y="53"/>
                    </a:cubicBezTo>
                    <a:cubicBezTo>
                      <a:pt x="102" y="0"/>
                      <a:pt x="102" y="0"/>
                      <a:pt x="102" y="0"/>
                    </a:cubicBezTo>
                    <a:cubicBezTo>
                      <a:pt x="52" y="0"/>
                      <a:pt x="52" y="0"/>
                      <a:pt x="52" y="0"/>
                    </a:cubicBezTo>
                    <a:cubicBezTo>
                      <a:pt x="23" y="0"/>
                      <a:pt x="0" y="24"/>
                      <a:pt x="0" y="53"/>
                    </a:cubicBezTo>
                    <a:cubicBezTo>
                      <a:pt x="0" y="81"/>
                      <a:pt x="23" y="105"/>
                      <a:pt x="52" y="105"/>
                    </a:cubicBezTo>
                    <a:cubicBezTo>
                      <a:pt x="1935" y="105"/>
                      <a:pt x="1935" y="105"/>
                      <a:pt x="1935" y="105"/>
                    </a:cubicBezTo>
                    <a:cubicBezTo>
                      <a:pt x="1964" y="105"/>
                      <a:pt x="1987" y="81"/>
                      <a:pt x="1987" y="53"/>
                    </a:cubicBezTo>
                    <a:cubicBezTo>
                      <a:pt x="1987" y="24"/>
                      <a:pt x="1964" y="0"/>
                      <a:pt x="1935" y="0"/>
                    </a:cubicBezTo>
                  </a:path>
                </a:pathLst>
              </a:custGeom>
              <a:solidFill>
                <a:srgbClr val="D9D9D9"/>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26" name="Freeform 25"/>
              <p:cNvSpPr>
                <a:spLocks/>
              </p:cNvSpPr>
              <p:nvPr/>
            </p:nvSpPr>
            <p:spPr bwMode="auto">
              <a:xfrm>
                <a:off x="11466799" y="4444702"/>
                <a:ext cx="103404" cy="80330"/>
              </a:xfrm>
              <a:custGeom>
                <a:avLst/>
                <a:gdLst>
                  <a:gd name="T0" fmla="*/ 24 w 51"/>
                  <a:gd name="T1" fmla="*/ 0 h 40"/>
                  <a:gd name="T2" fmla="*/ 0 w 51"/>
                  <a:gd name="T3" fmla="*/ 17 h 40"/>
                  <a:gd name="T4" fmla="*/ 48 w 51"/>
                  <a:gd name="T5" fmla="*/ 40 h 40"/>
                  <a:gd name="T6" fmla="*/ 51 w 51"/>
                  <a:gd name="T7" fmla="*/ 27 h 40"/>
                  <a:gd name="T8" fmla="*/ 24 w 51"/>
                  <a:gd name="T9" fmla="*/ 0 h 40"/>
                </a:gdLst>
                <a:ahLst/>
                <a:cxnLst>
                  <a:cxn ang="0">
                    <a:pos x="T0" y="T1"/>
                  </a:cxn>
                  <a:cxn ang="0">
                    <a:pos x="T2" y="T3"/>
                  </a:cxn>
                  <a:cxn ang="0">
                    <a:pos x="T4" y="T5"/>
                  </a:cxn>
                  <a:cxn ang="0">
                    <a:pos x="T6" y="T7"/>
                  </a:cxn>
                  <a:cxn ang="0">
                    <a:pos x="T8" y="T9"/>
                  </a:cxn>
                </a:cxnLst>
                <a:rect l="0" t="0" r="r" b="b"/>
                <a:pathLst>
                  <a:path w="51" h="40">
                    <a:moveTo>
                      <a:pt x="24" y="0"/>
                    </a:moveTo>
                    <a:cubicBezTo>
                      <a:pt x="12" y="0"/>
                      <a:pt x="3" y="7"/>
                      <a:pt x="0" y="17"/>
                    </a:cubicBezTo>
                    <a:cubicBezTo>
                      <a:pt x="14" y="28"/>
                      <a:pt x="30" y="36"/>
                      <a:pt x="48" y="40"/>
                    </a:cubicBezTo>
                    <a:cubicBezTo>
                      <a:pt x="50" y="36"/>
                      <a:pt x="51" y="32"/>
                      <a:pt x="51" y="27"/>
                    </a:cubicBezTo>
                    <a:cubicBezTo>
                      <a:pt x="51" y="12"/>
                      <a:pt x="40" y="0"/>
                      <a:pt x="24" y="0"/>
                    </a:cubicBezTo>
                  </a:path>
                </a:pathLst>
              </a:custGeom>
              <a:solidFill>
                <a:srgbClr val="F2F2F2"/>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28" name="Freeform 27"/>
              <p:cNvSpPr>
                <a:spLocks noEditPoints="1"/>
              </p:cNvSpPr>
              <p:nvPr/>
            </p:nvSpPr>
            <p:spPr bwMode="auto">
              <a:xfrm>
                <a:off x="11006181" y="4153291"/>
                <a:ext cx="163225" cy="165788"/>
              </a:xfrm>
              <a:custGeom>
                <a:avLst/>
                <a:gdLst>
                  <a:gd name="T0" fmla="*/ 40 w 81"/>
                  <a:gd name="T1" fmla="*/ 1 h 82"/>
                  <a:gd name="T2" fmla="*/ 81 w 81"/>
                  <a:gd name="T3" fmla="*/ 41 h 82"/>
                  <a:gd name="T4" fmla="*/ 40 w 81"/>
                  <a:gd name="T5" fmla="*/ 82 h 82"/>
                  <a:gd name="T6" fmla="*/ 0 w 81"/>
                  <a:gd name="T7" fmla="*/ 42 h 82"/>
                  <a:gd name="T8" fmla="*/ 40 w 81"/>
                  <a:gd name="T9" fmla="*/ 1 h 82"/>
                  <a:gd name="T10" fmla="*/ 40 w 81"/>
                  <a:gd name="T11" fmla="*/ 69 h 82"/>
                  <a:gd name="T12" fmla="*/ 67 w 81"/>
                  <a:gd name="T13" fmla="*/ 41 h 82"/>
                  <a:gd name="T14" fmla="*/ 40 w 81"/>
                  <a:gd name="T15" fmla="*/ 13 h 82"/>
                  <a:gd name="T16" fmla="*/ 14 w 81"/>
                  <a:gd name="T17" fmla="*/ 41 h 82"/>
                  <a:gd name="T18" fmla="*/ 40 w 81"/>
                  <a:gd name="T19"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2">
                    <a:moveTo>
                      <a:pt x="40" y="1"/>
                    </a:moveTo>
                    <a:cubicBezTo>
                      <a:pt x="64" y="0"/>
                      <a:pt x="81" y="17"/>
                      <a:pt x="81" y="41"/>
                    </a:cubicBezTo>
                    <a:cubicBezTo>
                      <a:pt x="81" y="65"/>
                      <a:pt x="64" y="81"/>
                      <a:pt x="40" y="82"/>
                    </a:cubicBezTo>
                    <a:cubicBezTo>
                      <a:pt x="17" y="82"/>
                      <a:pt x="0" y="66"/>
                      <a:pt x="0" y="42"/>
                    </a:cubicBezTo>
                    <a:cubicBezTo>
                      <a:pt x="0" y="17"/>
                      <a:pt x="17" y="1"/>
                      <a:pt x="40" y="1"/>
                    </a:cubicBezTo>
                    <a:close/>
                    <a:moveTo>
                      <a:pt x="40" y="69"/>
                    </a:moveTo>
                    <a:cubicBezTo>
                      <a:pt x="56" y="69"/>
                      <a:pt x="67" y="57"/>
                      <a:pt x="67" y="41"/>
                    </a:cubicBezTo>
                    <a:cubicBezTo>
                      <a:pt x="67" y="25"/>
                      <a:pt x="56" y="13"/>
                      <a:pt x="40" y="13"/>
                    </a:cubicBezTo>
                    <a:cubicBezTo>
                      <a:pt x="25" y="13"/>
                      <a:pt x="14" y="25"/>
                      <a:pt x="14" y="41"/>
                    </a:cubicBezTo>
                    <a:cubicBezTo>
                      <a:pt x="14" y="57"/>
                      <a:pt x="25" y="69"/>
                      <a:pt x="40"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29" name="Rectangle 28"/>
              <p:cNvSpPr>
                <a:spLocks noChangeArrowheads="1"/>
              </p:cNvSpPr>
              <p:nvPr/>
            </p:nvSpPr>
            <p:spPr bwMode="auto">
              <a:xfrm>
                <a:off x="11195898" y="4159273"/>
                <a:ext cx="28201"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0" name="Freeform 29"/>
              <p:cNvSpPr>
                <a:spLocks noEditPoints="1"/>
              </p:cNvSpPr>
              <p:nvPr/>
            </p:nvSpPr>
            <p:spPr bwMode="auto">
              <a:xfrm>
                <a:off x="11250591" y="4153291"/>
                <a:ext cx="164079" cy="165788"/>
              </a:xfrm>
              <a:custGeom>
                <a:avLst/>
                <a:gdLst>
                  <a:gd name="T0" fmla="*/ 40 w 81"/>
                  <a:gd name="T1" fmla="*/ 1 h 82"/>
                  <a:gd name="T2" fmla="*/ 81 w 81"/>
                  <a:gd name="T3" fmla="*/ 41 h 82"/>
                  <a:gd name="T4" fmla="*/ 40 w 81"/>
                  <a:gd name="T5" fmla="*/ 82 h 82"/>
                  <a:gd name="T6" fmla="*/ 0 w 81"/>
                  <a:gd name="T7" fmla="*/ 42 h 82"/>
                  <a:gd name="T8" fmla="*/ 40 w 81"/>
                  <a:gd name="T9" fmla="*/ 1 h 82"/>
                  <a:gd name="T10" fmla="*/ 40 w 81"/>
                  <a:gd name="T11" fmla="*/ 69 h 82"/>
                  <a:gd name="T12" fmla="*/ 67 w 81"/>
                  <a:gd name="T13" fmla="*/ 41 h 82"/>
                  <a:gd name="T14" fmla="*/ 40 w 81"/>
                  <a:gd name="T15" fmla="*/ 13 h 82"/>
                  <a:gd name="T16" fmla="*/ 14 w 81"/>
                  <a:gd name="T17" fmla="*/ 41 h 82"/>
                  <a:gd name="T18" fmla="*/ 40 w 81"/>
                  <a:gd name="T19"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2">
                    <a:moveTo>
                      <a:pt x="40" y="1"/>
                    </a:moveTo>
                    <a:cubicBezTo>
                      <a:pt x="64" y="0"/>
                      <a:pt x="81" y="17"/>
                      <a:pt x="81" y="41"/>
                    </a:cubicBezTo>
                    <a:cubicBezTo>
                      <a:pt x="81" y="65"/>
                      <a:pt x="64" y="81"/>
                      <a:pt x="40" y="82"/>
                    </a:cubicBezTo>
                    <a:cubicBezTo>
                      <a:pt x="17" y="82"/>
                      <a:pt x="0" y="66"/>
                      <a:pt x="0" y="42"/>
                    </a:cubicBezTo>
                    <a:cubicBezTo>
                      <a:pt x="0" y="17"/>
                      <a:pt x="17" y="1"/>
                      <a:pt x="40" y="1"/>
                    </a:cubicBezTo>
                    <a:close/>
                    <a:moveTo>
                      <a:pt x="40" y="69"/>
                    </a:moveTo>
                    <a:cubicBezTo>
                      <a:pt x="56" y="69"/>
                      <a:pt x="67" y="57"/>
                      <a:pt x="67" y="41"/>
                    </a:cubicBezTo>
                    <a:cubicBezTo>
                      <a:pt x="67" y="25"/>
                      <a:pt x="56" y="13"/>
                      <a:pt x="40" y="13"/>
                    </a:cubicBezTo>
                    <a:cubicBezTo>
                      <a:pt x="25" y="13"/>
                      <a:pt x="14" y="25"/>
                      <a:pt x="14" y="41"/>
                    </a:cubicBezTo>
                    <a:cubicBezTo>
                      <a:pt x="14" y="57"/>
                      <a:pt x="25" y="69"/>
                      <a:pt x="40"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1" name="Freeform 30"/>
              <p:cNvSpPr>
                <a:spLocks noEditPoints="1"/>
              </p:cNvSpPr>
              <p:nvPr/>
            </p:nvSpPr>
            <p:spPr bwMode="auto">
              <a:xfrm>
                <a:off x="11432616" y="4153291"/>
                <a:ext cx="165788" cy="165788"/>
              </a:xfrm>
              <a:custGeom>
                <a:avLst/>
                <a:gdLst>
                  <a:gd name="T0" fmla="*/ 41 w 82"/>
                  <a:gd name="T1" fmla="*/ 1 h 82"/>
                  <a:gd name="T2" fmla="*/ 82 w 82"/>
                  <a:gd name="T3" fmla="*/ 41 h 82"/>
                  <a:gd name="T4" fmla="*/ 41 w 82"/>
                  <a:gd name="T5" fmla="*/ 82 h 82"/>
                  <a:gd name="T6" fmla="*/ 0 w 82"/>
                  <a:gd name="T7" fmla="*/ 42 h 82"/>
                  <a:gd name="T8" fmla="*/ 41 w 82"/>
                  <a:gd name="T9" fmla="*/ 1 h 82"/>
                  <a:gd name="T10" fmla="*/ 41 w 82"/>
                  <a:gd name="T11" fmla="*/ 69 h 82"/>
                  <a:gd name="T12" fmla="*/ 68 w 82"/>
                  <a:gd name="T13" fmla="*/ 41 h 82"/>
                  <a:gd name="T14" fmla="*/ 41 w 82"/>
                  <a:gd name="T15" fmla="*/ 13 h 82"/>
                  <a:gd name="T16" fmla="*/ 15 w 82"/>
                  <a:gd name="T17" fmla="*/ 41 h 82"/>
                  <a:gd name="T18" fmla="*/ 41 w 82"/>
                  <a:gd name="T19"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1"/>
                    </a:moveTo>
                    <a:cubicBezTo>
                      <a:pt x="65" y="0"/>
                      <a:pt x="82" y="17"/>
                      <a:pt x="82" y="41"/>
                    </a:cubicBezTo>
                    <a:cubicBezTo>
                      <a:pt x="82" y="65"/>
                      <a:pt x="65" y="81"/>
                      <a:pt x="41" y="82"/>
                    </a:cubicBezTo>
                    <a:cubicBezTo>
                      <a:pt x="17" y="82"/>
                      <a:pt x="0" y="66"/>
                      <a:pt x="0" y="42"/>
                    </a:cubicBezTo>
                    <a:cubicBezTo>
                      <a:pt x="0" y="17"/>
                      <a:pt x="17" y="1"/>
                      <a:pt x="41" y="1"/>
                    </a:cubicBezTo>
                    <a:close/>
                    <a:moveTo>
                      <a:pt x="41" y="69"/>
                    </a:moveTo>
                    <a:cubicBezTo>
                      <a:pt x="57" y="69"/>
                      <a:pt x="68" y="57"/>
                      <a:pt x="68" y="41"/>
                    </a:cubicBezTo>
                    <a:cubicBezTo>
                      <a:pt x="68" y="25"/>
                      <a:pt x="57" y="13"/>
                      <a:pt x="41" y="13"/>
                    </a:cubicBezTo>
                    <a:cubicBezTo>
                      <a:pt x="25" y="13"/>
                      <a:pt x="15" y="25"/>
                      <a:pt x="15" y="41"/>
                    </a:cubicBezTo>
                    <a:cubicBezTo>
                      <a:pt x="15" y="57"/>
                      <a:pt x="25" y="69"/>
                      <a:pt x="41"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2" name="Rectangle 31"/>
              <p:cNvSpPr>
                <a:spLocks noChangeArrowheads="1"/>
              </p:cNvSpPr>
              <p:nvPr/>
            </p:nvSpPr>
            <p:spPr bwMode="auto">
              <a:xfrm>
                <a:off x="11012163" y="4422483"/>
                <a:ext cx="28201"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3" name="Rectangle 32"/>
              <p:cNvSpPr>
                <a:spLocks noChangeArrowheads="1"/>
              </p:cNvSpPr>
              <p:nvPr/>
            </p:nvSpPr>
            <p:spPr bwMode="auto">
              <a:xfrm>
                <a:off x="11074547" y="4422483"/>
                <a:ext cx="26492"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4" name="Freeform 33"/>
              <p:cNvSpPr>
                <a:spLocks noEditPoints="1"/>
              </p:cNvSpPr>
              <p:nvPr/>
            </p:nvSpPr>
            <p:spPr bwMode="auto">
              <a:xfrm>
                <a:off x="11127531" y="4418210"/>
                <a:ext cx="165788" cy="163225"/>
              </a:xfrm>
              <a:custGeom>
                <a:avLst/>
                <a:gdLst>
                  <a:gd name="T0" fmla="*/ 41 w 82"/>
                  <a:gd name="T1" fmla="*/ 0 h 81"/>
                  <a:gd name="T2" fmla="*/ 82 w 82"/>
                  <a:gd name="T3" fmla="*/ 41 h 81"/>
                  <a:gd name="T4" fmla="*/ 41 w 82"/>
                  <a:gd name="T5" fmla="*/ 81 h 81"/>
                  <a:gd name="T6" fmla="*/ 0 w 82"/>
                  <a:gd name="T7" fmla="*/ 41 h 81"/>
                  <a:gd name="T8" fmla="*/ 41 w 82"/>
                  <a:gd name="T9" fmla="*/ 0 h 81"/>
                  <a:gd name="T10" fmla="*/ 41 w 82"/>
                  <a:gd name="T11" fmla="*/ 69 h 81"/>
                  <a:gd name="T12" fmla="*/ 68 w 82"/>
                  <a:gd name="T13" fmla="*/ 40 h 81"/>
                  <a:gd name="T14" fmla="*/ 41 w 82"/>
                  <a:gd name="T15" fmla="*/ 13 h 81"/>
                  <a:gd name="T16" fmla="*/ 15 w 82"/>
                  <a:gd name="T17" fmla="*/ 40 h 81"/>
                  <a:gd name="T18" fmla="*/ 41 w 82"/>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65" y="0"/>
                      <a:pt x="82" y="16"/>
                      <a:pt x="82" y="41"/>
                    </a:cubicBezTo>
                    <a:cubicBezTo>
                      <a:pt x="82" y="65"/>
                      <a:pt x="65" y="81"/>
                      <a:pt x="41" y="81"/>
                    </a:cubicBezTo>
                    <a:cubicBezTo>
                      <a:pt x="17" y="81"/>
                      <a:pt x="0" y="65"/>
                      <a:pt x="0" y="41"/>
                    </a:cubicBezTo>
                    <a:cubicBezTo>
                      <a:pt x="0" y="17"/>
                      <a:pt x="17" y="0"/>
                      <a:pt x="41" y="0"/>
                    </a:cubicBezTo>
                    <a:close/>
                    <a:moveTo>
                      <a:pt x="41" y="69"/>
                    </a:moveTo>
                    <a:cubicBezTo>
                      <a:pt x="57" y="69"/>
                      <a:pt x="68" y="57"/>
                      <a:pt x="68" y="40"/>
                    </a:cubicBezTo>
                    <a:cubicBezTo>
                      <a:pt x="68" y="25"/>
                      <a:pt x="57" y="13"/>
                      <a:pt x="41" y="13"/>
                    </a:cubicBezTo>
                    <a:cubicBezTo>
                      <a:pt x="25" y="13"/>
                      <a:pt x="15" y="25"/>
                      <a:pt x="15" y="40"/>
                    </a:cubicBezTo>
                    <a:cubicBezTo>
                      <a:pt x="15" y="57"/>
                      <a:pt x="25" y="69"/>
                      <a:pt x="41"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5" name="Rectangle 34"/>
              <p:cNvSpPr>
                <a:spLocks noChangeArrowheads="1"/>
              </p:cNvSpPr>
              <p:nvPr/>
            </p:nvSpPr>
            <p:spPr bwMode="auto">
              <a:xfrm>
                <a:off x="11318957" y="4422483"/>
                <a:ext cx="26492"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6" name="Rectangle 35"/>
              <p:cNvSpPr>
                <a:spLocks noChangeArrowheads="1"/>
              </p:cNvSpPr>
              <p:nvPr/>
            </p:nvSpPr>
            <p:spPr bwMode="auto">
              <a:xfrm>
                <a:off x="11379632" y="4422483"/>
                <a:ext cx="28201"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7" name="Freeform 36"/>
              <p:cNvSpPr>
                <a:spLocks noEditPoints="1"/>
              </p:cNvSpPr>
              <p:nvPr/>
            </p:nvSpPr>
            <p:spPr bwMode="auto">
              <a:xfrm>
                <a:off x="11432616" y="4418210"/>
                <a:ext cx="165788" cy="163225"/>
              </a:xfrm>
              <a:custGeom>
                <a:avLst/>
                <a:gdLst>
                  <a:gd name="T0" fmla="*/ 41 w 82"/>
                  <a:gd name="T1" fmla="*/ 0 h 81"/>
                  <a:gd name="T2" fmla="*/ 82 w 82"/>
                  <a:gd name="T3" fmla="*/ 41 h 81"/>
                  <a:gd name="T4" fmla="*/ 41 w 82"/>
                  <a:gd name="T5" fmla="*/ 81 h 81"/>
                  <a:gd name="T6" fmla="*/ 0 w 82"/>
                  <a:gd name="T7" fmla="*/ 41 h 81"/>
                  <a:gd name="T8" fmla="*/ 41 w 82"/>
                  <a:gd name="T9" fmla="*/ 0 h 81"/>
                  <a:gd name="T10" fmla="*/ 41 w 82"/>
                  <a:gd name="T11" fmla="*/ 69 h 81"/>
                  <a:gd name="T12" fmla="*/ 68 w 82"/>
                  <a:gd name="T13" fmla="*/ 40 h 81"/>
                  <a:gd name="T14" fmla="*/ 41 w 82"/>
                  <a:gd name="T15" fmla="*/ 13 h 81"/>
                  <a:gd name="T16" fmla="*/ 15 w 82"/>
                  <a:gd name="T17" fmla="*/ 40 h 81"/>
                  <a:gd name="T18" fmla="*/ 41 w 82"/>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65" y="0"/>
                      <a:pt x="82" y="16"/>
                      <a:pt x="82" y="41"/>
                    </a:cubicBezTo>
                    <a:cubicBezTo>
                      <a:pt x="82" y="65"/>
                      <a:pt x="65" y="81"/>
                      <a:pt x="41" y="81"/>
                    </a:cubicBezTo>
                    <a:cubicBezTo>
                      <a:pt x="17" y="81"/>
                      <a:pt x="0" y="65"/>
                      <a:pt x="0" y="41"/>
                    </a:cubicBezTo>
                    <a:cubicBezTo>
                      <a:pt x="0" y="17"/>
                      <a:pt x="17" y="0"/>
                      <a:pt x="41" y="0"/>
                    </a:cubicBezTo>
                    <a:moveTo>
                      <a:pt x="41" y="69"/>
                    </a:moveTo>
                    <a:cubicBezTo>
                      <a:pt x="57" y="69"/>
                      <a:pt x="68" y="57"/>
                      <a:pt x="68" y="40"/>
                    </a:cubicBezTo>
                    <a:cubicBezTo>
                      <a:pt x="68" y="25"/>
                      <a:pt x="57" y="13"/>
                      <a:pt x="41" y="13"/>
                    </a:cubicBezTo>
                    <a:cubicBezTo>
                      <a:pt x="25" y="13"/>
                      <a:pt x="15" y="25"/>
                      <a:pt x="15" y="40"/>
                    </a:cubicBezTo>
                    <a:cubicBezTo>
                      <a:pt x="15" y="57"/>
                      <a:pt x="25" y="69"/>
                      <a:pt x="41" y="69"/>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8" name="Rectangle 37"/>
              <p:cNvSpPr>
                <a:spLocks noChangeArrowheads="1"/>
              </p:cNvSpPr>
              <p:nvPr/>
            </p:nvSpPr>
            <p:spPr bwMode="auto">
              <a:xfrm>
                <a:off x="10870303" y="4630146"/>
                <a:ext cx="94858"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9" name="Rectangle 38"/>
              <p:cNvSpPr>
                <a:spLocks noChangeArrowheads="1"/>
              </p:cNvSpPr>
              <p:nvPr/>
            </p:nvSpPr>
            <p:spPr bwMode="auto">
              <a:xfrm>
                <a:off x="10870303" y="4630146"/>
                <a:ext cx="94858"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0" name="Freeform 39"/>
              <p:cNvSpPr>
                <a:spLocks/>
              </p:cNvSpPr>
              <p:nvPr/>
            </p:nvSpPr>
            <p:spPr bwMode="auto">
              <a:xfrm>
                <a:off x="10917305" y="4739532"/>
                <a:ext cx="47856" cy="793904"/>
              </a:xfrm>
              <a:custGeom>
                <a:avLst/>
                <a:gdLst>
                  <a:gd name="T0" fmla="*/ 56 w 56"/>
                  <a:gd name="T1" fmla="*/ 0 h 929"/>
                  <a:gd name="T2" fmla="*/ 0 w 56"/>
                  <a:gd name="T3" fmla="*/ 0 h 929"/>
                  <a:gd name="T4" fmla="*/ 0 w 56"/>
                  <a:gd name="T5" fmla="*/ 929 h 929"/>
                  <a:gd name="T6" fmla="*/ 56 w 56"/>
                  <a:gd name="T7" fmla="*/ 929 h 929"/>
                  <a:gd name="T8" fmla="*/ 56 w 56"/>
                  <a:gd name="T9" fmla="*/ 804 h 929"/>
                  <a:gd name="T10" fmla="*/ 56 w 56"/>
                  <a:gd name="T11" fmla="*/ 0 h 929"/>
                </a:gdLst>
                <a:ahLst/>
                <a:cxnLst>
                  <a:cxn ang="0">
                    <a:pos x="T0" y="T1"/>
                  </a:cxn>
                  <a:cxn ang="0">
                    <a:pos x="T2" y="T3"/>
                  </a:cxn>
                  <a:cxn ang="0">
                    <a:pos x="T4" y="T5"/>
                  </a:cxn>
                  <a:cxn ang="0">
                    <a:pos x="T6" y="T7"/>
                  </a:cxn>
                  <a:cxn ang="0">
                    <a:pos x="T8" y="T9"/>
                  </a:cxn>
                  <a:cxn ang="0">
                    <a:pos x="T10" y="T11"/>
                  </a:cxn>
                </a:cxnLst>
                <a:rect l="0" t="0" r="r" b="b"/>
                <a:pathLst>
                  <a:path w="56" h="929">
                    <a:moveTo>
                      <a:pt x="56" y="0"/>
                    </a:moveTo>
                    <a:lnTo>
                      <a:pt x="0" y="0"/>
                    </a:lnTo>
                    <a:lnTo>
                      <a:pt x="0" y="929"/>
                    </a:lnTo>
                    <a:lnTo>
                      <a:pt x="56" y="929"/>
                    </a:lnTo>
                    <a:lnTo>
                      <a:pt x="56" y="804"/>
                    </a:lnTo>
                    <a:lnTo>
                      <a:pt x="56"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1" name="Freeform 40"/>
              <p:cNvSpPr>
                <a:spLocks/>
              </p:cNvSpPr>
              <p:nvPr/>
            </p:nvSpPr>
            <p:spPr bwMode="auto">
              <a:xfrm>
                <a:off x="10917305" y="4739532"/>
                <a:ext cx="47856" cy="793904"/>
              </a:xfrm>
              <a:custGeom>
                <a:avLst/>
                <a:gdLst>
                  <a:gd name="T0" fmla="*/ 56 w 56"/>
                  <a:gd name="T1" fmla="*/ 0 h 929"/>
                  <a:gd name="T2" fmla="*/ 0 w 56"/>
                  <a:gd name="T3" fmla="*/ 0 h 929"/>
                  <a:gd name="T4" fmla="*/ 0 w 56"/>
                  <a:gd name="T5" fmla="*/ 929 h 929"/>
                  <a:gd name="T6" fmla="*/ 56 w 56"/>
                  <a:gd name="T7" fmla="*/ 929 h 929"/>
                  <a:gd name="T8" fmla="*/ 56 w 56"/>
                  <a:gd name="T9" fmla="*/ 804 h 929"/>
                  <a:gd name="T10" fmla="*/ 56 w 56"/>
                  <a:gd name="T11" fmla="*/ 0 h 929"/>
                </a:gdLst>
                <a:ahLst/>
                <a:cxnLst>
                  <a:cxn ang="0">
                    <a:pos x="T0" y="T1"/>
                  </a:cxn>
                  <a:cxn ang="0">
                    <a:pos x="T2" y="T3"/>
                  </a:cxn>
                  <a:cxn ang="0">
                    <a:pos x="T4" y="T5"/>
                  </a:cxn>
                  <a:cxn ang="0">
                    <a:pos x="T6" y="T7"/>
                  </a:cxn>
                  <a:cxn ang="0">
                    <a:pos x="T8" y="T9"/>
                  </a:cxn>
                  <a:cxn ang="0">
                    <a:pos x="T10" y="T11"/>
                  </a:cxn>
                </a:cxnLst>
                <a:rect l="0" t="0" r="r" b="b"/>
                <a:pathLst>
                  <a:path w="56" h="929">
                    <a:moveTo>
                      <a:pt x="56" y="0"/>
                    </a:moveTo>
                    <a:lnTo>
                      <a:pt x="0" y="0"/>
                    </a:lnTo>
                    <a:lnTo>
                      <a:pt x="0" y="929"/>
                    </a:lnTo>
                    <a:lnTo>
                      <a:pt x="56" y="929"/>
                    </a:lnTo>
                    <a:lnTo>
                      <a:pt x="56" y="804"/>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2" name="Rectangle 41"/>
              <p:cNvSpPr>
                <a:spLocks noChangeArrowheads="1"/>
              </p:cNvSpPr>
              <p:nvPr/>
            </p:nvSpPr>
            <p:spPr bwMode="auto">
              <a:xfrm>
                <a:off x="11422361" y="4630146"/>
                <a:ext cx="97422"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3" name="Rectangle 42"/>
              <p:cNvSpPr>
                <a:spLocks noChangeArrowheads="1"/>
              </p:cNvSpPr>
              <p:nvPr/>
            </p:nvSpPr>
            <p:spPr bwMode="auto">
              <a:xfrm>
                <a:off x="11422361" y="4630146"/>
                <a:ext cx="97422"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4" name="Freeform 43"/>
              <p:cNvSpPr>
                <a:spLocks/>
              </p:cNvSpPr>
              <p:nvPr/>
            </p:nvSpPr>
            <p:spPr bwMode="auto">
              <a:xfrm>
                <a:off x="11471072"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5" name="Freeform 44"/>
              <p:cNvSpPr>
                <a:spLocks/>
              </p:cNvSpPr>
              <p:nvPr/>
            </p:nvSpPr>
            <p:spPr bwMode="auto">
              <a:xfrm>
                <a:off x="11471072"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6" name="Rectangle 45"/>
              <p:cNvSpPr>
                <a:spLocks noChangeArrowheads="1"/>
              </p:cNvSpPr>
              <p:nvPr/>
            </p:nvSpPr>
            <p:spPr bwMode="auto">
              <a:xfrm>
                <a:off x="10870303" y="4579726"/>
                <a:ext cx="1633101" cy="159806"/>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7" name="Rectangle 46"/>
              <p:cNvSpPr>
                <a:spLocks noChangeArrowheads="1"/>
              </p:cNvSpPr>
              <p:nvPr/>
            </p:nvSpPr>
            <p:spPr bwMode="auto">
              <a:xfrm>
                <a:off x="10870303" y="4579726"/>
                <a:ext cx="1633101" cy="1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8" name="Rectangle 47"/>
              <p:cNvSpPr>
                <a:spLocks noChangeArrowheads="1"/>
              </p:cNvSpPr>
              <p:nvPr/>
            </p:nvSpPr>
            <p:spPr bwMode="auto">
              <a:xfrm>
                <a:off x="13512662" y="4630146"/>
                <a:ext cx="94858"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9" name="Rectangle 48"/>
              <p:cNvSpPr>
                <a:spLocks noChangeArrowheads="1"/>
              </p:cNvSpPr>
              <p:nvPr/>
            </p:nvSpPr>
            <p:spPr bwMode="auto">
              <a:xfrm>
                <a:off x="13512662" y="4630146"/>
                <a:ext cx="94858"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0" name="Rectangle 49"/>
              <p:cNvSpPr>
                <a:spLocks noChangeArrowheads="1"/>
              </p:cNvSpPr>
              <p:nvPr/>
            </p:nvSpPr>
            <p:spPr bwMode="auto">
              <a:xfrm>
                <a:off x="14044211" y="4630146"/>
                <a:ext cx="94858"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1" name="Rectangle 50"/>
              <p:cNvSpPr>
                <a:spLocks noChangeArrowheads="1"/>
              </p:cNvSpPr>
              <p:nvPr/>
            </p:nvSpPr>
            <p:spPr bwMode="auto">
              <a:xfrm>
                <a:off x="14044211" y="4630146"/>
                <a:ext cx="94858"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2" name="Rectangle 51"/>
              <p:cNvSpPr>
                <a:spLocks noChangeArrowheads="1"/>
              </p:cNvSpPr>
              <p:nvPr/>
            </p:nvSpPr>
            <p:spPr bwMode="auto">
              <a:xfrm>
                <a:off x="11600114" y="3476464"/>
                <a:ext cx="1606609" cy="2056973"/>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3" name="Rectangle 52"/>
              <p:cNvSpPr>
                <a:spLocks noChangeArrowheads="1"/>
              </p:cNvSpPr>
              <p:nvPr/>
            </p:nvSpPr>
            <p:spPr bwMode="auto">
              <a:xfrm>
                <a:off x="11600114" y="3476464"/>
                <a:ext cx="1606609" cy="205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4" name="Rectangle 53"/>
              <p:cNvSpPr>
                <a:spLocks noChangeArrowheads="1"/>
              </p:cNvSpPr>
              <p:nvPr/>
            </p:nvSpPr>
            <p:spPr bwMode="auto">
              <a:xfrm>
                <a:off x="12503404" y="3884953"/>
                <a:ext cx="605042" cy="143569"/>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5" name="Rectangle 54"/>
              <p:cNvSpPr>
                <a:spLocks noChangeArrowheads="1"/>
              </p:cNvSpPr>
              <p:nvPr/>
            </p:nvSpPr>
            <p:spPr bwMode="auto">
              <a:xfrm>
                <a:off x="12503404" y="3884953"/>
                <a:ext cx="605042" cy="14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6" name="Freeform 55"/>
              <p:cNvSpPr>
                <a:spLocks noEditPoints="1"/>
              </p:cNvSpPr>
              <p:nvPr/>
            </p:nvSpPr>
            <p:spPr bwMode="auto">
              <a:xfrm>
                <a:off x="12408546" y="3476464"/>
                <a:ext cx="798177" cy="2056973"/>
              </a:xfrm>
              <a:custGeom>
                <a:avLst/>
                <a:gdLst>
                  <a:gd name="T0" fmla="*/ 934 w 934"/>
                  <a:gd name="T1" fmla="*/ 1478 h 2407"/>
                  <a:gd name="T2" fmla="*/ 613 w 934"/>
                  <a:gd name="T3" fmla="*/ 1478 h 2407"/>
                  <a:gd name="T4" fmla="*/ 934 w 934"/>
                  <a:gd name="T5" fmla="*/ 1762 h 2407"/>
                  <a:gd name="T6" fmla="*/ 934 w 934"/>
                  <a:gd name="T7" fmla="*/ 2407 h 2407"/>
                  <a:gd name="T8" fmla="*/ 934 w 934"/>
                  <a:gd name="T9" fmla="*/ 2407 h 2407"/>
                  <a:gd name="T10" fmla="*/ 934 w 934"/>
                  <a:gd name="T11" fmla="*/ 2282 h 2407"/>
                  <a:gd name="T12" fmla="*/ 934 w 934"/>
                  <a:gd name="T13" fmla="*/ 1478 h 2407"/>
                  <a:gd name="T14" fmla="*/ 934 w 934"/>
                  <a:gd name="T15" fmla="*/ 1251 h 2407"/>
                  <a:gd name="T16" fmla="*/ 819 w 934"/>
                  <a:gd name="T17" fmla="*/ 1251 h 2407"/>
                  <a:gd name="T18" fmla="*/ 819 w 934"/>
                  <a:gd name="T19" fmla="*/ 1291 h 2407"/>
                  <a:gd name="T20" fmla="*/ 934 w 934"/>
                  <a:gd name="T21" fmla="*/ 1291 h 2407"/>
                  <a:gd name="T22" fmla="*/ 934 w 934"/>
                  <a:gd name="T23" fmla="*/ 1251 h 2407"/>
                  <a:gd name="T24" fmla="*/ 111 w 934"/>
                  <a:gd name="T25" fmla="*/ 646 h 2407"/>
                  <a:gd name="T26" fmla="*/ 111 w 934"/>
                  <a:gd name="T27" fmla="*/ 478 h 2407"/>
                  <a:gd name="T28" fmla="*/ 819 w 934"/>
                  <a:gd name="T29" fmla="*/ 478 h 2407"/>
                  <a:gd name="T30" fmla="*/ 819 w 934"/>
                  <a:gd name="T31" fmla="*/ 646 h 2407"/>
                  <a:gd name="T32" fmla="*/ 111 w 934"/>
                  <a:gd name="T33" fmla="*/ 646 h 2407"/>
                  <a:gd name="T34" fmla="*/ 934 w 934"/>
                  <a:gd name="T35" fmla="*/ 0 h 2407"/>
                  <a:gd name="T36" fmla="*/ 466 w 934"/>
                  <a:gd name="T37" fmla="*/ 0 h 2407"/>
                  <a:gd name="T38" fmla="*/ 0 w 934"/>
                  <a:gd name="T39" fmla="*/ 0 h 2407"/>
                  <a:gd name="T40" fmla="*/ 0 w 934"/>
                  <a:gd name="T41" fmla="*/ 939 h 2407"/>
                  <a:gd name="T42" fmla="*/ 111 w 934"/>
                  <a:gd name="T43" fmla="*/ 1038 h 2407"/>
                  <a:gd name="T44" fmla="*/ 111 w 934"/>
                  <a:gd name="T45" fmla="*/ 705 h 2407"/>
                  <a:gd name="T46" fmla="*/ 819 w 934"/>
                  <a:gd name="T47" fmla="*/ 705 h 2407"/>
                  <a:gd name="T48" fmla="*/ 819 w 934"/>
                  <a:gd name="T49" fmla="*/ 747 h 2407"/>
                  <a:gd name="T50" fmla="*/ 934 w 934"/>
                  <a:gd name="T51" fmla="*/ 747 h 2407"/>
                  <a:gd name="T52" fmla="*/ 934 w 934"/>
                  <a:gd name="T53"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4" h="2407">
                    <a:moveTo>
                      <a:pt x="934" y="1478"/>
                    </a:moveTo>
                    <a:lnTo>
                      <a:pt x="613" y="1478"/>
                    </a:lnTo>
                    <a:lnTo>
                      <a:pt x="934" y="1762"/>
                    </a:lnTo>
                    <a:lnTo>
                      <a:pt x="934" y="2407"/>
                    </a:lnTo>
                    <a:lnTo>
                      <a:pt x="934" y="2407"/>
                    </a:lnTo>
                    <a:lnTo>
                      <a:pt x="934" y="2282"/>
                    </a:lnTo>
                    <a:lnTo>
                      <a:pt x="934" y="1478"/>
                    </a:lnTo>
                    <a:close/>
                    <a:moveTo>
                      <a:pt x="934" y="1251"/>
                    </a:moveTo>
                    <a:lnTo>
                      <a:pt x="819" y="1251"/>
                    </a:lnTo>
                    <a:lnTo>
                      <a:pt x="819" y="1291"/>
                    </a:lnTo>
                    <a:lnTo>
                      <a:pt x="934" y="1291"/>
                    </a:lnTo>
                    <a:lnTo>
                      <a:pt x="934" y="1251"/>
                    </a:lnTo>
                    <a:close/>
                    <a:moveTo>
                      <a:pt x="111" y="646"/>
                    </a:moveTo>
                    <a:lnTo>
                      <a:pt x="111" y="478"/>
                    </a:lnTo>
                    <a:lnTo>
                      <a:pt x="819" y="478"/>
                    </a:lnTo>
                    <a:lnTo>
                      <a:pt x="819" y="646"/>
                    </a:lnTo>
                    <a:lnTo>
                      <a:pt x="111" y="646"/>
                    </a:lnTo>
                    <a:close/>
                    <a:moveTo>
                      <a:pt x="934" y="0"/>
                    </a:moveTo>
                    <a:lnTo>
                      <a:pt x="466" y="0"/>
                    </a:lnTo>
                    <a:lnTo>
                      <a:pt x="0" y="0"/>
                    </a:lnTo>
                    <a:lnTo>
                      <a:pt x="0" y="939"/>
                    </a:lnTo>
                    <a:lnTo>
                      <a:pt x="111" y="1038"/>
                    </a:lnTo>
                    <a:lnTo>
                      <a:pt x="111" y="705"/>
                    </a:lnTo>
                    <a:lnTo>
                      <a:pt x="819" y="705"/>
                    </a:lnTo>
                    <a:lnTo>
                      <a:pt x="819" y="747"/>
                    </a:lnTo>
                    <a:lnTo>
                      <a:pt x="934" y="747"/>
                    </a:lnTo>
                    <a:lnTo>
                      <a:pt x="934" y="0"/>
                    </a:lnTo>
                    <a:close/>
                  </a:path>
                </a:pathLst>
              </a:cu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7" name="Freeform 56"/>
              <p:cNvSpPr>
                <a:spLocks noEditPoints="1"/>
              </p:cNvSpPr>
              <p:nvPr/>
            </p:nvSpPr>
            <p:spPr bwMode="auto">
              <a:xfrm>
                <a:off x="12408546" y="3476464"/>
                <a:ext cx="798177" cy="2056973"/>
              </a:xfrm>
              <a:custGeom>
                <a:avLst/>
                <a:gdLst>
                  <a:gd name="T0" fmla="*/ 934 w 934"/>
                  <a:gd name="T1" fmla="*/ 1478 h 2407"/>
                  <a:gd name="T2" fmla="*/ 613 w 934"/>
                  <a:gd name="T3" fmla="*/ 1478 h 2407"/>
                  <a:gd name="T4" fmla="*/ 934 w 934"/>
                  <a:gd name="T5" fmla="*/ 1762 h 2407"/>
                  <a:gd name="T6" fmla="*/ 934 w 934"/>
                  <a:gd name="T7" fmla="*/ 2407 h 2407"/>
                  <a:gd name="T8" fmla="*/ 934 w 934"/>
                  <a:gd name="T9" fmla="*/ 2407 h 2407"/>
                  <a:gd name="T10" fmla="*/ 934 w 934"/>
                  <a:gd name="T11" fmla="*/ 2282 h 2407"/>
                  <a:gd name="T12" fmla="*/ 934 w 934"/>
                  <a:gd name="T13" fmla="*/ 1478 h 2407"/>
                  <a:gd name="T14" fmla="*/ 934 w 934"/>
                  <a:gd name="T15" fmla="*/ 1251 h 2407"/>
                  <a:gd name="T16" fmla="*/ 819 w 934"/>
                  <a:gd name="T17" fmla="*/ 1251 h 2407"/>
                  <a:gd name="T18" fmla="*/ 819 w 934"/>
                  <a:gd name="T19" fmla="*/ 1291 h 2407"/>
                  <a:gd name="T20" fmla="*/ 934 w 934"/>
                  <a:gd name="T21" fmla="*/ 1291 h 2407"/>
                  <a:gd name="T22" fmla="*/ 934 w 934"/>
                  <a:gd name="T23" fmla="*/ 1251 h 2407"/>
                  <a:gd name="T24" fmla="*/ 111 w 934"/>
                  <a:gd name="T25" fmla="*/ 646 h 2407"/>
                  <a:gd name="T26" fmla="*/ 111 w 934"/>
                  <a:gd name="T27" fmla="*/ 478 h 2407"/>
                  <a:gd name="T28" fmla="*/ 819 w 934"/>
                  <a:gd name="T29" fmla="*/ 478 h 2407"/>
                  <a:gd name="T30" fmla="*/ 819 w 934"/>
                  <a:gd name="T31" fmla="*/ 646 h 2407"/>
                  <a:gd name="T32" fmla="*/ 111 w 934"/>
                  <a:gd name="T33" fmla="*/ 646 h 2407"/>
                  <a:gd name="T34" fmla="*/ 934 w 934"/>
                  <a:gd name="T35" fmla="*/ 0 h 2407"/>
                  <a:gd name="T36" fmla="*/ 466 w 934"/>
                  <a:gd name="T37" fmla="*/ 0 h 2407"/>
                  <a:gd name="T38" fmla="*/ 0 w 934"/>
                  <a:gd name="T39" fmla="*/ 0 h 2407"/>
                  <a:gd name="T40" fmla="*/ 0 w 934"/>
                  <a:gd name="T41" fmla="*/ 939 h 2407"/>
                  <a:gd name="T42" fmla="*/ 111 w 934"/>
                  <a:gd name="T43" fmla="*/ 1038 h 2407"/>
                  <a:gd name="T44" fmla="*/ 111 w 934"/>
                  <a:gd name="T45" fmla="*/ 705 h 2407"/>
                  <a:gd name="T46" fmla="*/ 819 w 934"/>
                  <a:gd name="T47" fmla="*/ 705 h 2407"/>
                  <a:gd name="T48" fmla="*/ 819 w 934"/>
                  <a:gd name="T49" fmla="*/ 747 h 2407"/>
                  <a:gd name="T50" fmla="*/ 934 w 934"/>
                  <a:gd name="T51" fmla="*/ 747 h 2407"/>
                  <a:gd name="T52" fmla="*/ 934 w 934"/>
                  <a:gd name="T53"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4" h="2407">
                    <a:moveTo>
                      <a:pt x="934" y="1478"/>
                    </a:moveTo>
                    <a:lnTo>
                      <a:pt x="613" y="1478"/>
                    </a:lnTo>
                    <a:lnTo>
                      <a:pt x="934" y="1762"/>
                    </a:lnTo>
                    <a:lnTo>
                      <a:pt x="934" y="2407"/>
                    </a:lnTo>
                    <a:lnTo>
                      <a:pt x="934" y="2407"/>
                    </a:lnTo>
                    <a:lnTo>
                      <a:pt x="934" y="2282"/>
                    </a:lnTo>
                    <a:lnTo>
                      <a:pt x="934" y="1478"/>
                    </a:lnTo>
                    <a:moveTo>
                      <a:pt x="934" y="1251"/>
                    </a:moveTo>
                    <a:lnTo>
                      <a:pt x="819" y="1251"/>
                    </a:lnTo>
                    <a:lnTo>
                      <a:pt x="819" y="1291"/>
                    </a:lnTo>
                    <a:lnTo>
                      <a:pt x="934" y="1291"/>
                    </a:lnTo>
                    <a:lnTo>
                      <a:pt x="934" y="1251"/>
                    </a:lnTo>
                    <a:moveTo>
                      <a:pt x="111" y="646"/>
                    </a:moveTo>
                    <a:lnTo>
                      <a:pt x="111" y="478"/>
                    </a:lnTo>
                    <a:lnTo>
                      <a:pt x="819" y="478"/>
                    </a:lnTo>
                    <a:lnTo>
                      <a:pt x="819" y="646"/>
                    </a:lnTo>
                    <a:lnTo>
                      <a:pt x="111" y="646"/>
                    </a:lnTo>
                    <a:moveTo>
                      <a:pt x="934" y="0"/>
                    </a:moveTo>
                    <a:lnTo>
                      <a:pt x="466" y="0"/>
                    </a:lnTo>
                    <a:lnTo>
                      <a:pt x="0" y="0"/>
                    </a:lnTo>
                    <a:lnTo>
                      <a:pt x="0" y="939"/>
                    </a:lnTo>
                    <a:lnTo>
                      <a:pt x="111" y="1038"/>
                    </a:lnTo>
                    <a:lnTo>
                      <a:pt x="111" y="705"/>
                    </a:lnTo>
                    <a:lnTo>
                      <a:pt x="819" y="705"/>
                    </a:lnTo>
                    <a:lnTo>
                      <a:pt x="819" y="747"/>
                    </a:lnTo>
                    <a:lnTo>
                      <a:pt x="934" y="747"/>
                    </a:lnTo>
                    <a:lnTo>
                      <a:pt x="9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8" name="Rectangle 57"/>
              <p:cNvSpPr>
                <a:spLocks noChangeArrowheads="1"/>
              </p:cNvSpPr>
              <p:nvPr/>
            </p:nvSpPr>
            <p:spPr bwMode="auto">
              <a:xfrm>
                <a:off x="12503404" y="3884953"/>
                <a:ext cx="605042" cy="143569"/>
              </a:xfrm>
              <a:prstGeom prst="rect">
                <a:avLst/>
              </a:prstGeom>
              <a:solidFill>
                <a:srgbClr val="008E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9" name="Rectangle 58"/>
              <p:cNvSpPr>
                <a:spLocks noChangeArrowheads="1"/>
              </p:cNvSpPr>
              <p:nvPr/>
            </p:nvSpPr>
            <p:spPr bwMode="auto">
              <a:xfrm>
                <a:off x="12503404" y="3884953"/>
                <a:ext cx="605042" cy="14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0" name="Freeform 59"/>
              <p:cNvSpPr>
                <a:spLocks/>
              </p:cNvSpPr>
              <p:nvPr/>
            </p:nvSpPr>
            <p:spPr bwMode="auto">
              <a:xfrm>
                <a:off x="12408546" y="4278914"/>
                <a:ext cx="798177" cy="1254523"/>
              </a:xfrm>
              <a:custGeom>
                <a:avLst/>
                <a:gdLst>
                  <a:gd name="T0" fmla="*/ 0 w 934"/>
                  <a:gd name="T1" fmla="*/ 0 h 1468"/>
                  <a:gd name="T2" fmla="*/ 0 w 934"/>
                  <a:gd name="T3" fmla="*/ 1468 h 1468"/>
                  <a:gd name="T4" fmla="*/ 934 w 934"/>
                  <a:gd name="T5" fmla="*/ 1468 h 1468"/>
                  <a:gd name="T6" fmla="*/ 934 w 934"/>
                  <a:gd name="T7" fmla="*/ 823 h 1468"/>
                  <a:gd name="T8" fmla="*/ 613 w 934"/>
                  <a:gd name="T9" fmla="*/ 539 h 1468"/>
                  <a:gd name="T10" fmla="*/ 111 w 934"/>
                  <a:gd name="T11" fmla="*/ 539 h 1468"/>
                  <a:gd name="T12" fmla="*/ 111 w 934"/>
                  <a:gd name="T13" fmla="*/ 352 h 1468"/>
                  <a:gd name="T14" fmla="*/ 111 w 934"/>
                  <a:gd name="T15" fmla="*/ 99 h 1468"/>
                  <a:gd name="T16" fmla="*/ 0 w 934"/>
                  <a:gd name="T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1468">
                    <a:moveTo>
                      <a:pt x="0" y="0"/>
                    </a:moveTo>
                    <a:lnTo>
                      <a:pt x="0" y="1468"/>
                    </a:lnTo>
                    <a:lnTo>
                      <a:pt x="934" y="1468"/>
                    </a:lnTo>
                    <a:lnTo>
                      <a:pt x="934" y="823"/>
                    </a:lnTo>
                    <a:lnTo>
                      <a:pt x="613" y="539"/>
                    </a:lnTo>
                    <a:lnTo>
                      <a:pt x="111" y="539"/>
                    </a:lnTo>
                    <a:lnTo>
                      <a:pt x="111" y="352"/>
                    </a:lnTo>
                    <a:lnTo>
                      <a:pt x="111" y="99"/>
                    </a:lnTo>
                    <a:lnTo>
                      <a:pt x="0" y="0"/>
                    </a:lnTo>
                    <a:close/>
                  </a:path>
                </a:pathLst>
              </a:custGeom>
              <a:solidFill>
                <a:srgbClr val="44A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1" name="Freeform 60"/>
              <p:cNvSpPr>
                <a:spLocks/>
              </p:cNvSpPr>
              <p:nvPr/>
            </p:nvSpPr>
            <p:spPr bwMode="auto">
              <a:xfrm>
                <a:off x="12408546" y="4278914"/>
                <a:ext cx="798177" cy="1254523"/>
              </a:xfrm>
              <a:custGeom>
                <a:avLst/>
                <a:gdLst>
                  <a:gd name="T0" fmla="*/ 0 w 934"/>
                  <a:gd name="T1" fmla="*/ 0 h 1468"/>
                  <a:gd name="T2" fmla="*/ 0 w 934"/>
                  <a:gd name="T3" fmla="*/ 1468 h 1468"/>
                  <a:gd name="T4" fmla="*/ 934 w 934"/>
                  <a:gd name="T5" fmla="*/ 1468 h 1468"/>
                  <a:gd name="T6" fmla="*/ 934 w 934"/>
                  <a:gd name="T7" fmla="*/ 823 h 1468"/>
                  <a:gd name="T8" fmla="*/ 613 w 934"/>
                  <a:gd name="T9" fmla="*/ 539 h 1468"/>
                  <a:gd name="T10" fmla="*/ 111 w 934"/>
                  <a:gd name="T11" fmla="*/ 539 h 1468"/>
                  <a:gd name="T12" fmla="*/ 111 w 934"/>
                  <a:gd name="T13" fmla="*/ 352 h 1468"/>
                  <a:gd name="T14" fmla="*/ 111 w 934"/>
                  <a:gd name="T15" fmla="*/ 99 h 1468"/>
                  <a:gd name="T16" fmla="*/ 0 w 934"/>
                  <a:gd name="T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1468">
                    <a:moveTo>
                      <a:pt x="0" y="0"/>
                    </a:moveTo>
                    <a:lnTo>
                      <a:pt x="0" y="1468"/>
                    </a:lnTo>
                    <a:lnTo>
                      <a:pt x="934" y="1468"/>
                    </a:lnTo>
                    <a:lnTo>
                      <a:pt x="934" y="823"/>
                    </a:lnTo>
                    <a:lnTo>
                      <a:pt x="613" y="539"/>
                    </a:lnTo>
                    <a:lnTo>
                      <a:pt x="111" y="539"/>
                    </a:lnTo>
                    <a:lnTo>
                      <a:pt x="111" y="352"/>
                    </a:lnTo>
                    <a:lnTo>
                      <a:pt x="111" y="9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2" name="Rectangle 61"/>
              <p:cNvSpPr>
                <a:spLocks noChangeArrowheads="1"/>
              </p:cNvSpPr>
              <p:nvPr/>
            </p:nvSpPr>
            <p:spPr bwMode="auto">
              <a:xfrm>
                <a:off x="12503404" y="4078942"/>
                <a:ext cx="605042" cy="500784"/>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3" name="Rectangle 62"/>
              <p:cNvSpPr>
                <a:spLocks noChangeArrowheads="1"/>
              </p:cNvSpPr>
              <p:nvPr/>
            </p:nvSpPr>
            <p:spPr bwMode="auto">
              <a:xfrm>
                <a:off x="12503404" y="4078942"/>
                <a:ext cx="605042" cy="50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4" name="Rectangle 63"/>
              <p:cNvSpPr>
                <a:spLocks noChangeArrowheads="1"/>
              </p:cNvSpPr>
              <p:nvPr/>
            </p:nvSpPr>
            <p:spPr bwMode="auto">
              <a:xfrm>
                <a:off x="12503404" y="4579726"/>
                <a:ext cx="1635665" cy="159806"/>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5" name="Rectangle 64"/>
              <p:cNvSpPr>
                <a:spLocks noChangeArrowheads="1"/>
              </p:cNvSpPr>
              <p:nvPr/>
            </p:nvSpPr>
            <p:spPr bwMode="auto">
              <a:xfrm>
                <a:off x="12503404" y="4579726"/>
                <a:ext cx="1635665" cy="1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6" name="Freeform 65"/>
              <p:cNvSpPr>
                <a:spLocks/>
              </p:cNvSpPr>
              <p:nvPr/>
            </p:nvSpPr>
            <p:spPr bwMode="auto">
              <a:xfrm>
                <a:off x="14092067" y="4739532"/>
                <a:ext cx="47002" cy="763994"/>
              </a:xfrm>
              <a:custGeom>
                <a:avLst/>
                <a:gdLst>
                  <a:gd name="T0" fmla="*/ 55 w 55"/>
                  <a:gd name="T1" fmla="*/ 0 h 894"/>
                  <a:gd name="T2" fmla="*/ 0 w 55"/>
                  <a:gd name="T3" fmla="*/ 0 h 894"/>
                  <a:gd name="T4" fmla="*/ 0 w 55"/>
                  <a:gd name="T5" fmla="*/ 894 h 894"/>
                  <a:gd name="T6" fmla="*/ 55 w 55"/>
                  <a:gd name="T7" fmla="*/ 837 h 894"/>
                  <a:gd name="T8" fmla="*/ 55 w 55"/>
                  <a:gd name="T9" fmla="*/ 804 h 894"/>
                  <a:gd name="T10" fmla="*/ 55 w 55"/>
                  <a:gd name="T11" fmla="*/ 0 h 894"/>
                </a:gdLst>
                <a:ahLst/>
                <a:cxnLst>
                  <a:cxn ang="0">
                    <a:pos x="T0" y="T1"/>
                  </a:cxn>
                  <a:cxn ang="0">
                    <a:pos x="T2" y="T3"/>
                  </a:cxn>
                  <a:cxn ang="0">
                    <a:pos x="T4" y="T5"/>
                  </a:cxn>
                  <a:cxn ang="0">
                    <a:pos x="T6" y="T7"/>
                  </a:cxn>
                  <a:cxn ang="0">
                    <a:pos x="T8" y="T9"/>
                  </a:cxn>
                  <a:cxn ang="0">
                    <a:pos x="T10" y="T11"/>
                  </a:cxn>
                </a:cxnLst>
                <a:rect l="0" t="0" r="r" b="b"/>
                <a:pathLst>
                  <a:path w="55" h="894">
                    <a:moveTo>
                      <a:pt x="55" y="0"/>
                    </a:moveTo>
                    <a:lnTo>
                      <a:pt x="0" y="0"/>
                    </a:lnTo>
                    <a:lnTo>
                      <a:pt x="0" y="894"/>
                    </a:lnTo>
                    <a:lnTo>
                      <a:pt x="55" y="837"/>
                    </a:lnTo>
                    <a:lnTo>
                      <a:pt x="55" y="804"/>
                    </a:lnTo>
                    <a:lnTo>
                      <a:pt x="55"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7" name="Freeform 66"/>
              <p:cNvSpPr>
                <a:spLocks/>
              </p:cNvSpPr>
              <p:nvPr/>
            </p:nvSpPr>
            <p:spPr bwMode="auto">
              <a:xfrm>
                <a:off x="14092067" y="4739532"/>
                <a:ext cx="47002" cy="763994"/>
              </a:xfrm>
              <a:custGeom>
                <a:avLst/>
                <a:gdLst>
                  <a:gd name="T0" fmla="*/ 55 w 55"/>
                  <a:gd name="T1" fmla="*/ 0 h 894"/>
                  <a:gd name="T2" fmla="*/ 0 w 55"/>
                  <a:gd name="T3" fmla="*/ 0 h 894"/>
                  <a:gd name="T4" fmla="*/ 0 w 55"/>
                  <a:gd name="T5" fmla="*/ 894 h 894"/>
                  <a:gd name="T6" fmla="*/ 55 w 55"/>
                  <a:gd name="T7" fmla="*/ 837 h 894"/>
                  <a:gd name="T8" fmla="*/ 55 w 55"/>
                  <a:gd name="T9" fmla="*/ 804 h 894"/>
                  <a:gd name="T10" fmla="*/ 55 w 55"/>
                  <a:gd name="T11" fmla="*/ 0 h 894"/>
                </a:gdLst>
                <a:ahLst/>
                <a:cxnLst>
                  <a:cxn ang="0">
                    <a:pos x="T0" y="T1"/>
                  </a:cxn>
                  <a:cxn ang="0">
                    <a:pos x="T2" y="T3"/>
                  </a:cxn>
                  <a:cxn ang="0">
                    <a:pos x="T4" y="T5"/>
                  </a:cxn>
                  <a:cxn ang="0">
                    <a:pos x="T6" y="T7"/>
                  </a:cxn>
                  <a:cxn ang="0">
                    <a:pos x="T8" y="T9"/>
                  </a:cxn>
                  <a:cxn ang="0">
                    <a:pos x="T10" y="T11"/>
                  </a:cxn>
                </a:cxnLst>
                <a:rect l="0" t="0" r="r" b="b"/>
                <a:pathLst>
                  <a:path w="55" h="894">
                    <a:moveTo>
                      <a:pt x="55" y="0"/>
                    </a:moveTo>
                    <a:lnTo>
                      <a:pt x="0" y="0"/>
                    </a:lnTo>
                    <a:lnTo>
                      <a:pt x="0" y="894"/>
                    </a:lnTo>
                    <a:lnTo>
                      <a:pt x="55" y="837"/>
                    </a:lnTo>
                    <a:lnTo>
                      <a:pt x="55" y="804"/>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8" name="Freeform 67"/>
              <p:cNvSpPr>
                <a:spLocks/>
              </p:cNvSpPr>
              <p:nvPr/>
            </p:nvSpPr>
            <p:spPr bwMode="auto">
              <a:xfrm>
                <a:off x="13558810"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9" name="Freeform 68"/>
              <p:cNvSpPr>
                <a:spLocks/>
              </p:cNvSpPr>
              <p:nvPr/>
            </p:nvSpPr>
            <p:spPr bwMode="auto">
              <a:xfrm>
                <a:off x="13558810"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0" name="Freeform 69"/>
              <p:cNvSpPr>
                <a:spLocks/>
              </p:cNvSpPr>
              <p:nvPr/>
            </p:nvSpPr>
            <p:spPr bwMode="auto">
              <a:xfrm>
                <a:off x="13558810" y="4579726"/>
                <a:ext cx="580259" cy="159806"/>
              </a:xfrm>
              <a:custGeom>
                <a:avLst/>
                <a:gdLst>
                  <a:gd name="T0" fmla="*/ 679 w 679"/>
                  <a:gd name="T1" fmla="*/ 0 h 187"/>
                  <a:gd name="T2" fmla="*/ 0 w 679"/>
                  <a:gd name="T3" fmla="*/ 0 h 187"/>
                  <a:gd name="T4" fmla="*/ 0 w 679"/>
                  <a:gd name="T5" fmla="*/ 187 h 187"/>
                  <a:gd name="T6" fmla="*/ 57 w 679"/>
                  <a:gd name="T7" fmla="*/ 187 h 187"/>
                  <a:gd name="T8" fmla="*/ 624 w 679"/>
                  <a:gd name="T9" fmla="*/ 187 h 187"/>
                  <a:gd name="T10" fmla="*/ 679 w 679"/>
                  <a:gd name="T11" fmla="*/ 187 h 187"/>
                  <a:gd name="T12" fmla="*/ 679 w 679"/>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679" h="187">
                    <a:moveTo>
                      <a:pt x="679" y="0"/>
                    </a:moveTo>
                    <a:lnTo>
                      <a:pt x="0" y="0"/>
                    </a:lnTo>
                    <a:lnTo>
                      <a:pt x="0" y="187"/>
                    </a:lnTo>
                    <a:lnTo>
                      <a:pt x="57" y="187"/>
                    </a:lnTo>
                    <a:lnTo>
                      <a:pt x="624" y="187"/>
                    </a:lnTo>
                    <a:lnTo>
                      <a:pt x="679" y="187"/>
                    </a:lnTo>
                    <a:lnTo>
                      <a:pt x="679"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1" name="Freeform 70"/>
              <p:cNvSpPr>
                <a:spLocks/>
              </p:cNvSpPr>
              <p:nvPr/>
            </p:nvSpPr>
            <p:spPr bwMode="auto">
              <a:xfrm>
                <a:off x="13558810" y="4579726"/>
                <a:ext cx="580259" cy="159806"/>
              </a:xfrm>
              <a:custGeom>
                <a:avLst/>
                <a:gdLst>
                  <a:gd name="T0" fmla="*/ 679 w 679"/>
                  <a:gd name="T1" fmla="*/ 0 h 187"/>
                  <a:gd name="T2" fmla="*/ 0 w 679"/>
                  <a:gd name="T3" fmla="*/ 0 h 187"/>
                  <a:gd name="T4" fmla="*/ 0 w 679"/>
                  <a:gd name="T5" fmla="*/ 187 h 187"/>
                  <a:gd name="T6" fmla="*/ 57 w 679"/>
                  <a:gd name="T7" fmla="*/ 187 h 187"/>
                  <a:gd name="T8" fmla="*/ 624 w 679"/>
                  <a:gd name="T9" fmla="*/ 187 h 187"/>
                  <a:gd name="T10" fmla="*/ 679 w 679"/>
                  <a:gd name="T11" fmla="*/ 187 h 187"/>
                  <a:gd name="T12" fmla="*/ 679 w 679"/>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679" h="187">
                    <a:moveTo>
                      <a:pt x="679" y="0"/>
                    </a:moveTo>
                    <a:lnTo>
                      <a:pt x="0" y="0"/>
                    </a:lnTo>
                    <a:lnTo>
                      <a:pt x="0" y="187"/>
                    </a:lnTo>
                    <a:lnTo>
                      <a:pt x="57" y="187"/>
                    </a:lnTo>
                    <a:lnTo>
                      <a:pt x="624" y="187"/>
                    </a:lnTo>
                    <a:lnTo>
                      <a:pt x="679" y="187"/>
                    </a:lnTo>
                    <a:lnTo>
                      <a:pt x="6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2" name="Freeform 71"/>
              <p:cNvSpPr>
                <a:spLocks/>
              </p:cNvSpPr>
              <p:nvPr/>
            </p:nvSpPr>
            <p:spPr bwMode="auto">
              <a:xfrm>
                <a:off x="14092067" y="5400122"/>
                <a:ext cx="236719" cy="133314"/>
              </a:xfrm>
              <a:custGeom>
                <a:avLst/>
                <a:gdLst>
                  <a:gd name="T0" fmla="*/ 0 w 277"/>
                  <a:gd name="T1" fmla="*/ 121 h 156"/>
                  <a:gd name="T2" fmla="*/ 119 w 277"/>
                  <a:gd name="T3" fmla="*/ 0 h 156"/>
                  <a:gd name="T4" fmla="*/ 277 w 277"/>
                  <a:gd name="T5" fmla="*/ 0 h 156"/>
                  <a:gd name="T6" fmla="*/ 277 w 277"/>
                  <a:gd name="T7" fmla="*/ 156 h 156"/>
                  <a:gd name="T8" fmla="*/ 0 w 277"/>
                  <a:gd name="T9" fmla="*/ 156 h 156"/>
                  <a:gd name="T10" fmla="*/ 0 w 277"/>
                  <a:gd name="T11" fmla="*/ 121 h 156"/>
                </a:gdLst>
                <a:ahLst/>
                <a:cxnLst>
                  <a:cxn ang="0">
                    <a:pos x="T0" y="T1"/>
                  </a:cxn>
                  <a:cxn ang="0">
                    <a:pos x="T2" y="T3"/>
                  </a:cxn>
                  <a:cxn ang="0">
                    <a:pos x="T4" y="T5"/>
                  </a:cxn>
                  <a:cxn ang="0">
                    <a:pos x="T6" y="T7"/>
                  </a:cxn>
                  <a:cxn ang="0">
                    <a:pos x="T8" y="T9"/>
                  </a:cxn>
                  <a:cxn ang="0">
                    <a:pos x="T10" y="T11"/>
                  </a:cxn>
                </a:cxnLst>
                <a:rect l="0" t="0" r="r" b="b"/>
                <a:pathLst>
                  <a:path w="277" h="156">
                    <a:moveTo>
                      <a:pt x="0" y="121"/>
                    </a:moveTo>
                    <a:lnTo>
                      <a:pt x="119" y="0"/>
                    </a:lnTo>
                    <a:lnTo>
                      <a:pt x="277" y="0"/>
                    </a:lnTo>
                    <a:lnTo>
                      <a:pt x="277" y="156"/>
                    </a:lnTo>
                    <a:lnTo>
                      <a:pt x="0" y="156"/>
                    </a:lnTo>
                    <a:lnTo>
                      <a:pt x="0" y="12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3" name="Freeform 72"/>
              <p:cNvSpPr>
                <a:spLocks/>
              </p:cNvSpPr>
              <p:nvPr/>
            </p:nvSpPr>
            <p:spPr bwMode="auto">
              <a:xfrm>
                <a:off x="14092067" y="5400122"/>
                <a:ext cx="236719" cy="133314"/>
              </a:xfrm>
              <a:custGeom>
                <a:avLst/>
                <a:gdLst>
                  <a:gd name="T0" fmla="*/ 0 w 277"/>
                  <a:gd name="T1" fmla="*/ 121 h 156"/>
                  <a:gd name="T2" fmla="*/ 119 w 277"/>
                  <a:gd name="T3" fmla="*/ 0 h 156"/>
                  <a:gd name="T4" fmla="*/ 277 w 277"/>
                  <a:gd name="T5" fmla="*/ 0 h 156"/>
                  <a:gd name="T6" fmla="*/ 277 w 277"/>
                  <a:gd name="T7" fmla="*/ 156 h 156"/>
                  <a:gd name="T8" fmla="*/ 0 w 277"/>
                  <a:gd name="T9" fmla="*/ 156 h 156"/>
                  <a:gd name="T10" fmla="*/ 0 w 277"/>
                  <a:gd name="T11" fmla="*/ 121 h 156"/>
                </a:gdLst>
                <a:ahLst/>
                <a:cxnLst>
                  <a:cxn ang="0">
                    <a:pos x="T0" y="T1"/>
                  </a:cxn>
                  <a:cxn ang="0">
                    <a:pos x="T2" y="T3"/>
                  </a:cxn>
                  <a:cxn ang="0">
                    <a:pos x="T4" y="T5"/>
                  </a:cxn>
                  <a:cxn ang="0">
                    <a:pos x="T6" y="T7"/>
                  </a:cxn>
                  <a:cxn ang="0">
                    <a:pos x="T8" y="T9"/>
                  </a:cxn>
                  <a:cxn ang="0">
                    <a:pos x="T10" y="T11"/>
                  </a:cxn>
                </a:cxnLst>
                <a:rect l="0" t="0" r="r" b="b"/>
                <a:pathLst>
                  <a:path w="277" h="156">
                    <a:moveTo>
                      <a:pt x="0" y="121"/>
                    </a:moveTo>
                    <a:lnTo>
                      <a:pt x="119" y="0"/>
                    </a:lnTo>
                    <a:lnTo>
                      <a:pt x="277" y="0"/>
                    </a:lnTo>
                    <a:lnTo>
                      <a:pt x="277" y="156"/>
                    </a:lnTo>
                    <a:lnTo>
                      <a:pt x="0" y="156"/>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4" name="Rectangle 73"/>
              <p:cNvSpPr>
                <a:spLocks noChangeArrowheads="1"/>
              </p:cNvSpPr>
              <p:nvPr/>
            </p:nvSpPr>
            <p:spPr bwMode="auto">
              <a:xfrm>
                <a:off x="14195471" y="4529305"/>
                <a:ext cx="133314" cy="87081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5" name="Rectangle 74"/>
              <p:cNvSpPr>
                <a:spLocks noChangeArrowheads="1"/>
              </p:cNvSpPr>
              <p:nvPr/>
            </p:nvSpPr>
            <p:spPr bwMode="auto">
              <a:xfrm>
                <a:off x="14195471" y="4529305"/>
                <a:ext cx="133314" cy="8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6" name="Freeform 75"/>
              <p:cNvSpPr>
                <a:spLocks/>
              </p:cNvSpPr>
              <p:nvPr/>
            </p:nvSpPr>
            <p:spPr bwMode="auto">
              <a:xfrm>
                <a:off x="14266401" y="5400122"/>
                <a:ext cx="62384" cy="133314"/>
              </a:xfrm>
              <a:custGeom>
                <a:avLst/>
                <a:gdLst>
                  <a:gd name="T0" fmla="*/ 73 w 73"/>
                  <a:gd name="T1" fmla="*/ 0 h 156"/>
                  <a:gd name="T2" fmla="*/ 0 w 73"/>
                  <a:gd name="T3" fmla="*/ 0 h 156"/>
                  <a:gd name="T4" fmla="*/ 0 w 73"/>
                  <a:gd name="T5" fmla="*/ 156 h 156"/>
                  <a:gd name="T6" fmla="*/ 73 w 73"/>
                  <a:gd name="T7" fmla="*/ 156 h 156"/>
                  <a:gd name="T8" fmla="*/ 40 w 73"/>
                  <a:gd name="T9" fmla="*/ 156 h 156"/>
                  <a:gd name="T10" fmla="*/ 40 w 73"/>
                  <a:gd name="T11" fmla="*/ 121 h 156"/>
                  <a:gd name="T12" fmla="*/ 73 w 73"/>
                  <a:gd name="T13" fmla="*/ 85 h 156"/>
                  <a:gd name="T14" fmla="*/ 73 w 73"/>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56">
                    <a:moveTo>
                      <a:pt x="73" y="0"/>
                    </a:moveTo>
                    <a:lnTo>
                      <a:pt x="0" y="0"/>
                    </a:lnTo>
                    <a:lnTo>
                      <a:pt x="0" y="156"/>
                    </a:lnTo>
                    <a:lnTo>
                      <a:pt x="73" y="156"/>
                    </a:lnTo>
                    <a:lnTo>
                      <a:pt x="40" y="156"/>
                    </a:lnTo>
                    <a:lnTo>
                      <a:pt x="40" y="121"/>
                    </a:lnTo>
                    <a:lnTo>
                      <a:pt x="73" y="85"/>
                    </a:lnTo>
                    <a:lnTo>
                      <a:pt x="73" y="0"/>
                    </a:lnTo>
                    <a:close/>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7" name="Freeform 76"/>
              <p:cNvSpPr>
                <a:spLocks/>
              </p:cNvSpPr>
              <p:nvPr/>
            </p:nvSpPr>
            <p:spPr bwMode="auto">
              <a:xfrm>
                <a:off x="14266401" y="5400122"/>
                <a:ext cx="62384" cy="133314"/>
              </a:xfrm>
              <a:custGeom>
                <a:avLst/>
                <a:gdLst>
                  <a:gd name="T0" fmla="*/ 73 w 73"/>
                  <a:gd name="T1" fmla="*/ 0 h 156"/>
                  <a:gd name="T2" fmla="*/ 0 w 73"/>
                  <a:gd name="T3" fmla="*/ 0 h 156"/>
                  <a:gd name="T4" fmla="*/ 0 w 73"/>
                  <a:gd name="T5" fmla="*/ 156 h 156"/>
                  <a:gd name="T6" fmla="*/ 73 w 73"/>
                  <a:gd name="T7" fmla="*/ 156 h 156"/>
                  <a:gd name="T8" fmla="*/ 40 w 73"/>
                  <a:gd name="T9" fmla="*/ 156 h 156"/>
                  <a:gd name="T10" fmla="*/ 40 w 73"/>
                  <a:gd name="T11" fmla="*/ 121 h 156"/>
                  <a:gd name="T12" fmla="*/ 73 w 73"/>
                  <a:gd name="T13" fmla="*/ 85 h 156"/>
                  <a:gd name="T14" fmla="*/ 73 w 73"/>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56">
                    <a:moveTo>
                      <a:pt x="73" y="0"/>
                    </a:moveTo>
                    <a:lnTo>
                      <a:pt x="0" y="0"/>
                    </a:lnTo>
                    <a:lnTo>
                      <a:pt x="0" y="156"/>
                    </a:lnTo>
                    <a:lnTo>
                      <a:pt x="73" y="156"/>
                    </a:lnTo>
                    <a:lnTo>
                      <a:pt x="40" y="156"/>
                    </a:lnTo>
                    <a:lnTo>
                      <a:pt x="40" y="121"/>
                    </a:lnTo>
                    <a:lnTo>
                      <a:pt x="73" y="85"/>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8" name="Rectangle 77"/>
              <p:cNvSpPr>
                <a:spLocks noChangeArrowheads="1"/>
              </p:cNvSpPr>
              <p:nvPr/>
            </p:nvSpPr>
            <p:spPr bwMode="auto">
              <a:xfrm>
                <a:off x="14266401" y="4567762"/>
                <a:ext cx="62384" cy="832360"/>
              </a:xfrm>
              <a:prstGeom prst="rect">
                <a:avLst/>
              </a:prstGeom>
              <a:solidFill>
                <a:srgbClr val="001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9" name="Rectangle 78"/>
              <p:cNvSpPr>
                <a:spLocks noChangeArrowheads="1"/>
              </p:cNvSpPr>
              <p:nvPr/>
            </p:nvSpPr>
            <p:spPr bwMode="auto">
              <a:xfrm>
                <a:off x="14266401" y="4567762"/>
                <a:ext cx="62384" cy="83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0" name="Rectangle 79"/>
              <p:cNvSpPr>
                <a:spLocks noChangeArrowheads="1"/>
              </p:cNvSpPr>
              <p:nvPr/>
            </p:nvSpPr>
            <p:spPr bwMode="auto">
              <a:xfrm>
                <a:off x="14403989" y="4529305"/>
                <a:ext cx="135024" cy="87081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1" name="Rectangle 80"/>
              <p:cNvSpPr>
                <a:spLocks noChangeArrowheads="1"/>
              </p:cNvSpPr>
              <p:nvPr/>
            </p:nvSpPr>
            <p:spPr bwMode="auto">
              <a:xfrm>
                <a:off x="14403989" y="4529305"/>
                <a:ext cx="135024" cy="8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2" name="Freeform 81"/>
              <p:cNvSpPr>
                <a:spLocks/>
              </p:cNvSpPr>
              <p:nvPr/>
            </p:nvSpPr>
            <p:spPr bwMode="auto">
              <a:xfrm>
                <a:off x="14300585" y="5400122"/>
                <a:ext cx="238428" cy="133314"/>
              </a:xfrm>
              <a:custGeom>
                <a:avLst/>
                <a:gdLst>
                  <a:gd name="T0" fmla="*/ 0 w 279"/>
                  <a:gd name="T1" fmla="*/ 121 h 156"/>
                  <a:gd name="T2" fmla="*/ 121 w 279"/>
                  <a:gd name="T3" fmla="*/ 0 h 156"/>
                  <a:gd name="T4" fmla="*/ 279 w 279"/>
                  <a:gd name="T5" fmla="*/ 0 h 156"/>
                  <a:gd name="T6" fmla="*/ 279 w 279"/>
                  <a:gd name="T7" fmla="*/ 156 h 156"/>
                  <a:gd name="T8" fmla="*/ 0 w 279"/>
                  <a:gd name="T9" fmla="*/ 156 h 156"/>
                  <a:gd name="T10" fmla="*/ 0 w 279"/>
                  <a:gd name="T11" fmla="*/ 121 h 156"/>
                </a:gdLst>
                <a:ahLst/>
                <a:cxnLst>
                  <a:cxn ang="0">
                    <a:pos x="T0" y="T1"/>
                  </a:cxn>
                  <a:cxn ang="0">
                    <a:pos x="T2" y="T3"/>
                  </a:cxn>
                  <a:cxn ang="0">
                    <a:pos x="T4" y="T5"/>
                  </a:cxn>
                  <a:cxn ang="0">
                    <a:pos x="T6" y="T7"/>
                  </a:cxn>
                  <a:cxn ang="0">
                    <a:pos x="T8" y="T9"/>
                  </a:cxn>
                  <a:cxn ang="0">
                    <a:pos x="T10" y="T11"/>
                  </a:cxn>
                </a:cxnLst>
                <a:rect l="0" t="0" r="r" b="b"/>
                <a:pathLst>
                  <a:path w="279" h="156">
                    <a:moveTo>
                      <a:pt x="0" y="121"/>
                    </a:moveTo>
                    <a:lnTo>
                      <a:pt x="121" y="0"/>
                    </a:lnTo>
                    <a:lnTo>
                      <a:pt x="279" y="0"/>
                    </a:lnTo>
                    <a:lnTo>
                      <a:pt x="279" y="156"/>
                    </a:lnTo>
                    <a:lnTo>
                      <a:pt x="0" y="156"/>
                    </a:lnTo>
                    <a:lnTo>
                      <a:pt x="0" y="12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3" name="Freeform 82"/>
              <p:cNvSpPr>
                <a:spLocks/>
              </p:cNvSpPr>
              <p:nvPr/>
            </p:nvSpPr>
            <p:spPr bwMode="auto">
              <a:xfrm>
                <a:off x="14300585" y="5400122"/>
                <a:ext cx="238428" cy="133314"/>
              </a:xfrm>
              <a:custGeom>
                <a:avLst/>
                <a:gdLst>
                  <a:gd name="T0" fmla="*/ 0 w 279"/>
                  <a:gd name="T1" fmla="*/ 121 h 156"/>
                  <a:gd name="T2" fmla="*/ 121 w 279"/>
                  <a:gd name="T3" fmla="*/ 0 h 156"/>
                  <a:gd name="T4" fmla="*/ 279 w 279"/>
                  <a:gd name="T5" fmla="*/ 0 h 156"/>
                  <a:gd name="T6" fmla="*/ 279 w 279"/>
                  <a:gd name="T7" fmla="*/ 156 h 156"/>
                  <a:gd name="T8" fmla="*/ 0 w 279"/>
                  <a:gd name="T9" fmla="*/ 156 h 156"/>
                  <a:gd name="T10" fmla="*/ 0 w 279"/>
                  <a:gd name="T11" fmla="*/ 121 h 156"/>
                </a:gdLst>
                <a:ahLst/>
                <a:cxnLst>
                  <a:cxn ang="0">
                    <a:pos x="T0" y="T1"/>
                  </a:cxn>
                  <a:cxn ang="0">
                    <a:pos x="T2" y="T3"/>
                  </a:cxn>
                  <a:cxn ang="0">
                    <a:pos x="T4" y="T5"/>
                  </a:cxn>
                  <a:cxn ang="0">
                    <a:pos x="T6" y="T7"/>
                  </a:cxn>
                  <a:cxn ang="0">
                    <a:pos x="T8" y="T9"/>
                  </a:cxn>
                  <a:cxn ang="0">
                    <a:pos x="T10" y="T11"/>
                  </a:cxn>
                </a:cxnLst>
                <a:rect l="0" t="0" r="r" b="b"/>
                <a:pathLst>
                  <a:path w="279" h="156">
                    <a:moveTo>
                      <a:pt x="0" y="121"/>
                    </a:moveTo>
                    <a:lnTo>
                      <a:pt x="121" y="0"/>
                    </a:lnTo>
                    <a:lnTo>
                      <a:pt x="279" y="0"/>
                    </a:lnTo>
                    <a:lnTo>
                      <a:pt x="279" y="156"/>
                    </a:lnTo>
                    <a:lnTo>
                      <a:pt x="0" y="156"/>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4" name="Rectangle 83"/>
              <p:cNvSpPr>
                <a:spLocks noChangeArrowheads="1"/>
              </p:cNvSpPr>
              <p:nvPr/>
            </p:nvSpPr>
            <p:spPr bwMode="auto">
              <a:xfrm>
                <a:off x="14474064" y="4567762"/>
                <a:ext cx="64948" cy="832360"/>
              </a:xfrm>
              <a:prstGeom prst="rect">
                <a:avLst/>
              </a:prstGeom>
              <a:solidFill>
                <a:srgbClr val="001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5" name="Rectangle 84"/>
              <p:cNvSpPr>
                <a:spLocks noChangeArrowheads="1"/>
              </p:cNvSpPr>
              <p:nvPr/>
            </p:nvSpPr>
            <p:spPr bwMode="auto">
              <a:xfrm>
                <a:off x="14474064" y="4567762"/>
                <a:ext cx="64948" cy="83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6" name="Freeform 85"/>
              <p:cNvSpPr>
                <a:spLocks/>
              </p:cNvSpPr>
              <p:nvPr/>
            </p:nvSpPr>
            <p:spPr bwMode="auto">
              <a:xfrm>
                <a:off x="14474064" y="5400122"/>
                <a:ext cx="64948" cy="133314"/>
              </a:xfrm>
              <a:custGeom>
                <a:avLst/>
                <a:gdLst>
                  <a:gd name="T0" fmla="*/ 76 w 76"/>
                  <a:gd name="T1" fmla="*/ 0 h 156"/>
                  <a:gd name="T2" fmla="*/ 76 w 76"/>
                  <a:gd name="T3" fmla="*/ 0 h 156"/>
                  <a:gd name="T4" fmla="*/ 0 w 76"/>
                  <a:gd name="T5" fmla="*/ 0 h 156"/>
                  <a:gd name="T6" fmla="*/ 0 w 76"/>
                  <a:gd name="T7" fmla="*/ 156 h 156"/>
                  <a:gd name="T8" fmla="*/ 76 w 76"/>
                  <a:gd name="T9" fmla="*/ 156 h 156"/>
                  <a:gd name="T10" fmla="*/ 76 w 76"/>
                  <a:gd name="T11" fmla="*/ 31 h 156"/>
                  <a:gd name="T12" fmla="*/ 76 w 76"/>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76" h="156">
                    <a:moveTo>
                      <a:pt x="76" y="0"/>
                    </a:moveTo>
                    <a:lnTo>
                      <a:pt x="76" y="0"/>
                    </a:lnTo>
                    <a:lnTo>
                      <a:pt x="0" y="0"/>
                    </a:lnTo>
                    <a:lnTo>
                      <a:pt x="0" y="156"/>
                    </a:lnTo>
                    <a:lnTo>
                      <a:pt x="76" y="156"/>
                    </a:lnTo>
                    <a:lnTo>
                      <a:pt x="76" y="31"/>
                    </a:lnTo>
                    <a:lnTo>
                      <a:pt x="76" y="0"/>
                    </a:lnTo>
                    <a:close/>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7" name="Freeform 86"/>
              <p:cNvSpPr>
                <a:spLocks/>
              </p:cNvSpPr>
              <p:nvPr/>
            </p:nvSpPr>
            <p:spPr bwMode="auto">
              <a:xfrm>
                <a:off x="14474064" y="5400122"/>
                <a:ext cx="64948" cy="133314"/>
              </a:xfrm>
              <a:custGeom>
                <a:avLst/>
                <a:gdLst>
                  <a:gd name="T0" fmla="*/ 76 w 76"/>
                  <a:gd name="T1" fmla="*/ 0 h 156"/>
                  <a:gd name="T2" fmla="*/ 76 w 76"/>
                  <a:gd name="T3" fmla="*/ 0 h 156"/>
                  <a:gd name="T4" fmla="*/ 0 w 76"/>
                  <a:gd name="T5" fmla="*/ 0 h 156"/>
                  <a:gd name="T6" fmla="*/ 0 w 76"/>
                  <a:gd name="T7" fmla="*/ 156 h 156"/>
                  <a:gd name="T8" fmla="*/ 76 w 76"/>
                  <a:gd name="T9" fmla="*/ 156 h 156"/>
                  <a:gd name="T10" fmla="*/ 76 w 76"/>
                  <a:gd name="T11" fmla="*/ 31 h 156"/>
                  <a:gd name="T12" fmla="*/ 76 w 76"/>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76" h="156">
                    <a:moveTo>
                      <a:pt x="76" y="0"/>
                    </a:moveTo>
                    <a:lnTo>
                      <a:pt x="76" y="0"/>
                    </a:lnTo>
                    <a:lnTo>
                      <a:pt x="0" y="0"/>
                    </a:lnTo>
                    <a:lnTo>
                      <a:pt x="0" y="156"/>
                    </a:lnTo>
                    <a:lnTo>
                      <a:pt x="76" y="156"/>
                    </a:lnTo>
                    <a:lnTo>
                      <a:pt x="76" y="31"/>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8" name="Rectangle 87"/>
              <p:cNvSpPr>
                <a:spLocks noChangeArrowheads="1"/>
              </p:cNvSpPr>
              <p:nvPr/>
            </p:nvSpPr>
            <p:spPr bwMode="auto">
              <a:xfrm>
                <a:off x="11707791" y="3584141"/>
                <a:ext cx="601624"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9" name="Rectangle 88"/>
              <p:cNvSpPr>
                <a:spLocks noChangeArrowheads="1"/>
              </p:cNvSpPr>
              <p:nvPr/>
            </p:nvSpPr>
            <p:spPr bwMode="auto">
              <a:xfrm>
                <a:off x="11707791" y="3584141"/>
                <a:ext cx="47856" cy="191426"/>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0" name="Rectangle 89"/>
              <p:cNvSpPr>
                <a:spLocks noChangeArrowheads="1"/>
              </p:cNvSpPr>
              <p:nvPr/>
            </p:nvSpPr>
            <p:spPr bwMode="auto">
              <a:xfrm>
                <a:off x="12522205" y="5281335"/>
                <a:ext cx="252101"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1" name="Rectangle 90"/>
              <p:cNvSpPr>
                <a:spLocks noChangeArrowheads="1"/>
              </p:cNvSpPr>
              <p:nvPr/>
            </p:nvSpPr>
            <p:spPr bwMode="auto">
              <a:xfrm>
                <a:off x="12522205" y="5312955"/>
                <a:ext cx="252101"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2" name="Rectangle 91"/>
              <p:cNvSpPr>
                <a:spLocks noChangeArrowheads="1"/>
              </p:cNvSpPr>
              <p:nvPr/>
            </p:nvSpPr>
            <p:spPr bwMode="auto">
              <a:xfrm>
                <a:off x="12522205" y="5345429"/>
                <a:ext cx="252101"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3" name="Rectangle 92"/>
              <p:cNvSpPr>
                <a:spLocks noChangeArrowheads="1"/>
              </p:cNvSpPr>
              <p:nvPr/>
            </p:nvSpPr>
            <p:spPr bwMode="auto">
              <a:xfrm>
                <a:off x="12522205" y="5377903"/>
                <a:ext cx="252101"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4" name="Rectangle 93"/>
              <p:cNvSpPr>
                <a:spLocks noChangeArrowheads="1"/>
              </p:cNvSpPr>
              <p:nvPr/>
            </p:nvSpPr>
            <p:spPr bwMode="auto">
              <a:xfrm>
                <a:off x="12522205" y="5412086"/>
                <a:ext cx="252101"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5" name="Rectangle 94"/>
              <p:cNvSpPr>
                <a:spLocks noChangeArrowheads="1"/>
              </p:cNvSpPr>
              <p:nvPr/>
            </p:nvSpPr>
            <p:spPr bwMode="auto">
              <a:xfrm>
                <a:off x="12522205" y="5444560"/>
                <a:ext cx="252101"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6" name="Rectangle 95"/>
              <p:cNvSpPr>
                <a:spLocks noChangeArrowheads="1"/>
              </p:cNvSpPr>
              <p:nvPr/>
            </p:nvSpPr>
            <p:spPr bwMode="auto">
              <a:xfrm>
                <a:off x="11707791" y="3844787"/>
                <a:ext cx="164934" cy="191426"/>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7" name="Rectangle 96"/>
              <p:cNvSpPr>
                <a:spLocks noChangeArrowheads="1"/>
              </p:cNvSpPr>
              <p:nvPr/>
            </p:nvSpPr>
            <p:spPr bwMode="auto">
              <a:xfrm>
                <a:off x="11822304" y="3844787"/>
                <a:ext cx="50420"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8" name="Rectangle 97"/>
              <p:cNvSpPr>
                <a:spLocks noChangeArrowheads="1"/>
              </p:cNvSpPr>
              <p:nvPr/>
            </p:nvSpPr>
            <p:spPr bwMode="auto">
              <a:xfrm>
                <a:off x="12093206"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9" name="Rectangle 98"/>
              <p:cNvSpPr>
                <a:spLocks noChangeArrowheads="1"/>
              </p:cNvSpPr>
              <p:nvPr/>
            </p:nvSpPr>
            <p:spPr bwMode="auto">
              <a:xfrm>
                <a:off x="12059023"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0" name="Rectangle 99"/>
              <p:cNvSpPr>
                <a:spLocks noChangeArrowheads="1"/>
              </p:cNvSpPr>
              <p:nvPr/>
            </p:nvSpPr>
            <p:spPr bwMode="auto">
              <a:xfrm>
                <a:off x="12026549"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1" name="Rectangle 100"/>
              <p:cNvSpPr>
                <a:spLocks noChangeArrowheads="1"/>
              </p:cNvSpPr>
              <p:nvPr/>
            </p:nvSpPr>
            <p:spPr bwMode="auto">
              <a:xfrm>
                <a:off x="11994075"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2" name="Rectangle 101"/>
              <p:cNvSpPr>
                <a:spLocks noChangeArrowheads="1"/>
              </p:cNvSpPr>
              <p:nvPr/>
            </p:nvSpPr>
            <p:spPr bwMode="auto">
              <a:xfrm>
                <a:off x="11962455" y="3842224"/>
                <a:ext cx="7691"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3" name="Rectangle 102"/>
              <p:cNvSpPr>
                <a:spLocks noChangeArrowheads="1"/>
              </p:cNvSpPr>
              <p:nvPr/>
            </p:nvSpPr>
            <p:spPr bwMode="auto">
              <a:xfrm>
                <a:off x="11927418"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4" name="Freeform 103"/>
              <p:cNvSpPr>
                <a:spLocks/>
              </p:cNvSpPr>
              <p:nvPr/>
            </p:nvSpPr>
            <p:spPr bwMode="auto">
              <a:xfrm>
                <a:off x="11929981" y="4074669"/>
                <a:ext cx="62384" cy="56402"/>
              </a:xfrm>
              <a:custGeom>
                <a:avLst/>
                <a:gdLst>
                  <a:gd name="T0" fmla="*/ 17 w 31"/>
                  <a:gd name="T1" fmla="*/ 0 h 28"/>
                  <a:gd name="T2" fmla="*/ 0 w 31"/>
                  <a:gd name="T3" fmla="*/ 0 h 28"/>
                  <a:gd name="T4" fmla="*/ 0 w 31"/>
                  <a:gd name="T5" fmla="*/ 28 h 28"/>
                  <a:gd name="T6" fmla="*/ 17 w 31"/>
                  <a:gd name="T7" fmla="*/ 28 h 28"/>
                  <a:gd name="T8" fmla="*/ 31 w 31"/>
                  <a:gd name="T9" fmla="*/ 14 h 28"/>
                  <a:gd name="T10" fmla="*/ 17 w 31"/>
                  <a:gd name="T11" fmla="*/ 0 h 28"/>
                </a:gdLst>
                <a:ahLst/>
                <a:cxnLst>
                  <a:cxn ang="0">
                    <a:pos x="T0" y="T1"/>
                  </a:cxn>
                  <a:cxn ang="0">
                    <a:pos x="T2" y="T3"/>
                  </a:cxn>
                  <a:cxn ang="0">
                    <a:pos x="T4" y="T5"/>
                  </a:cxn>
                  <a:cxn ang="0">
                    <a:pos x="T6" y="T7"/>
                  </a:cxn>
                  <a:cxn ang="0">
                    <a:pos x="T8" y="T9"/>
                  </a:cxn>
                  <a:cxn ang="0">
                    <a:pos x="T10" y="T11"/>
                  </a:cxn>
                </a:cxnLst>
                <a:rect l="0" t="0" r="r" b="b"/>
                <a:pathLst>
                  <a:path w="31" h="28">
                    <a:moveTo>
                      <a:pt x="17" y="0"/>
                    </a:moveTo>
                    <a:cubicBezTo>
                      <a:pt x="0" y="0"/>
                      <a:pt x="0" y="0"/>
                      <a:pt x="0" y="0"/>
                    </a:cubicBezTo>
                    <a:cubicBezTo>
                      <a:pt x="0" y="28"/>
                      <a:pt x="0" y="28"/>
                      <a:pt x="0" y="28"/>
                    </a:cubicBezTo>
                    <a:cubicBezTo>
                      <a:pt x="17" y="28"/>
                      <a:pt x="17" y="28"/>
                      <a:pt x="17" y="28"/>
                    </a:cubicBezTo>
                    <a:cubicBezTo>
                      <a:pt x="24" y="28"/>
                      <a:pt x="31" y="22"/>
                      <a:pt x="31" y="14"/>
                    </a:cubicBezTo>
                    <a:cubicBezTo>
                      <a:pt x="31" y="6"/>
                      <a:pt x="24" y="0"/>
                      <a:pt x="17" y="0"/>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5" name="Freeform 104"/>
              <p:cNvSpPr>
                <a:spLocks/>
              </p:cNvSpPr>
              <p:nvPr/>
            </p:nvSpPr>
            <p:spPr bwMode="auto">
              <a:xfrm>
                <a:off x="12036804" y="4074669"/>
                <a:ext cx="62384" cy="56402"/>
              </a:xfrm>
              <a:custGeom>
                <a:avLst/>
                <a:gdLst>
                  <a:gd name="T0" fmla="*/ 17 w 31"/>
                  <a:gd name="T1" fmla="*/ 0 h 28"/>
                  <a:gd name="T2" fmla="*/ 0 w 31"/>
                  <a:gd name="T3" fmla="*/ 0 h 28"/>
                  <a:gd name="T4" fmla="*/ 0 w 31"/>
                  <a:gd name="T5" fmla="*/ 28 h 28"/>
                  <a:gd name="T6" fmla="*/ 17 w 31"/>
                  <a:gd name="T7" fmla="*/ 28 h 28"/>
                  <a:gd name="T8" fmla="*/ 31 w 31"/>
                  <a:gd name="T9" fmla="*/ 14 h 28"/>
                  <a:gd name="T10" fmla="*/ 17 w 31"/>
                  <a:gd name="T11" fmla="*/ 0 h 28"/>
                </a:gdLst>
                <a:ahLst/>
                <a:cxnLst>
                  <a:cxn ang="0">
                    <a:pos x="T0" y="T1"/>
                  </a:cxn>
                  <a:cxn ang="0">
                    <a:pos x="T2" y="T3"/>
                  </a:cxn>
                  <a:cxn ang="0">
                    <a:pos x="T4" y="T5"/>
                  </a:cxn>
                  <a:cxn ang="0">
                    <a:pos x="T6" y="T7"/>
                  </a:cxn>
                  <a:cxn ang="0">
                    <a:pos x="T8" y="T9"/>
                  </a:cxn>
                  <a:cxn ang="0">
                    <a:pos x="T10" y="T11"/>
                  </a:cxn>
                </a:cxnLst>
                <a:rect l="0" t="0" r="r" b="b"/>
                <a:pathLst>
                  <a:path w="31" h="28">
                    <a:moveTo>
                      <a:pt x="17" y="0"/>
                    </a:moveTo>
                    <a:cubicBezTo>
                      <a:pt x="0" y="0"/>
                      <a:pt x="0" y="0"/>
                      <a:pt x="0" y="0"/>
                    </a:cubicBezTo>
                    <a:cubicBezTo>
                      <a:pt x="0" y="28"/>
                      <a:pt x="0" y="28"/>
                      <a:pt x="0" y="28"/>
                    </a:cubicBezTo>
                    <a:cubicBezTo>
                      <a:pt x="17" y="28"/>
                      <a:pt x="17" y="28"/>
                      <a:pt x="17" y="28"/>
                    </a:cubicBezTo>
                    <a:cubicBezTo>
                      <a:pt x="24" y="28"/>
                      <a:pt x="31" y="22"/>
                      <a:pt x="31" y="14"/>
                    </a:cubicBezTo>
                    <a:cubicBezTo>
                      <a:pt x="31" y="6"/>
                      <a:pt x="24" y="0"/>
                      <a:pt x="17" y="0"/>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6" name="Freeform 105"/>
              <p:cNvSpPr>
                <a:spLocks/>
              </p:cNvSpPr>
              <p:nvPr/>
            </p:nvSpPr>
            <p:spPr bwMode="auto">
              <a:xfrm>
                <a:off x="12143626" y="4074669"/>
                <a:ext cx="63239" cy="56402"/>
              </a:xfrm>
              <a:custGeom>
                <a:avLst/>
                <a:gdLst>
                  <a:gd name="T0" fmla="*/ 16 w 31"/>
                  <a:gd name="T1" fmla="*/ 0 h 28"/>
                  <a:gd name="T2" fmla="*/ 0 w 31"/>
                  <a:gd name="T3" fmla="*/ 0 h 28"/>
                  <a:gd name="T4" fmla="*/ 0 w 31"/>
                  <a:gd name="T5" fmla="*/ 28 h 28"/>
                  <a:gd name="T6" fmla="*/ 16 w 31"/>
                  <a:gd name="T7" fmla="*/ 28 h 28"/>
                  <a:gd name="T8" fmla="*/ 31 w 31"/>
                  <a:gd name="T9" fmla="*/ 14 h 28"/>
                  <a:gd name="T10" fmla="*/ 16 w 31"/>
                  <a:gd name="T11" fmla="*/ 0 h 28"/>
                </a:gdLst>
                <a:ahLst/>
                <a:cxnLst>
                  <a:cxn ang="0">
                    <a:pos x="T0" y="T1"/>
                  </a:cxn>
                  <a:cxn ang="0">
                    <a:pos x="T2" y="T3"/>
                  </a:cxn>
                  <a:cxn ang="0">
                    <a:pos x="T4" y="T5"/>
                  </a:cxn>
                  <a:cxn ang="0">
                    <a:pos x="T6" y="T7"/>
                  </a:cxn>
                  <a:cxn ang="0">
                    <a:pos x="T8" y="T9"/>
                  </a:cxn>
                  <a:cxn ang="0">
                    <a:pos x="T10" y="T11"/>
                  </a:cxn>
                </a:cxnLst>
                <a:rect l="0" t="0" r="r" b="b"/>
                <a:pathLst>
                  <a:path w="31" h="28">
                    <a:moveTo>
                      <a:pt x="16" y="0"/>
                    </a:moveTo>
                    <a:cubicBezTo>
                      <a:pt x="0" y="0"/>
                      <a:pt x="0" y="0"/>
                      <a:pt x="0" y="0"/>
                    </a:cubicBezTo>
                    <a:cubicBezTo>
                      <a:pt x="0" y="28"/>
                      <a:pt x="0" y="28"/>
                      <a:pt x="0" y="28"/>
                    </a:cubicBezTo>
                    <a:cubicBezTo>
                      <a:pt x="16" y="28"/>
                      <a:pt x="16" y="28"/>
                      <a:pt x="16" y="28"/>
                    </a:cubicBezTo>
                    <a:cubicBezTo>
                      <a:pt x="24" y="28"/>
                      <a:pt x="31" y="22"/>
                      <a:pt x="31" y="14"/>
                    </a:cubicBezTo>
                    <a:cubicBezTo>
                      <a:pt x="31" y="6"/>
                      <a:pt x="24" y="0"/>
                      <a:pt x="16" y="0"/>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7" name="Oval 106"/>
              <p:cNvSpPr>
                <a:spLocks noChangeArrowheads="1"/>
              </p:cNvSpPr>
              <p:nvPr/>
            </p:nvSpPr>
            <p:spPr bwMode="auto">
              <a:xfrm>
                <a:off x="12115425" y="4074669"/>
                <a:ext cx="57257" cy="5640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8" name="Freeform 107"/>
              <p:cNvSpPr>
                <a:spLocks/>
              </p:cNvSpPr>
              <p:nvPr/>
            </p:nvSpPr>
            <p:spPr bwMode="auto">
              <a:xfrm>
                <a:off x="11747956" y="4325061"/>
                <a:ext cx="497365" cy="870816"/>
              </a:xfrm>
              <a:custGeom>
                <a:avLst/>
                <a:gdLst>
                  <a:gd name="T0" fmla="*/ 246 w 246"/>
                  <a:gd name="T1" fmla="*/ 115 h 431"/>
                  <a:gd name="T2" fmla="*/ 123 w 246"/>
                  <a:gd name="T3" fmla="*/ 0 h 431"/>
                  <a:gd name="T4" fmla="*/ 0 w 246"/>
                  <a:gd name="T5" fmla="*/ 123 h 431"/>
                  <a:gd name="T6" fmla="*/ 0 w 246"/>
                  <a:gd name="T7" fmla="*/ 431 h 431"/>
                  <a:gd name="T8" fmla="*/ 218 w 246"/>
                  <a:gd name="T9" fmla="*/ 431 h 431"/>
                  <a:gd name="T10" fmla="*/ 215 w 246"/>
                  <a:gd name="T11" fmla="*/ 269 h 431"/>
                  <a:gd name="T12" fmla="*/ 246 w 246"/>
                  <a:gd name="T13" fmla="*/ 269 h 431"/>
                  <a:gd name="T14" fmla="*/ 246 w 246"/>
                  <a:gd name="T15" fmla="*/ 115 h 431"/>
                  <a:gd name="T16" fmla="*/ 246 w 246"/>
                  <a:gd name="T17" fmla="*/ 11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431">
                    <a:moveTo>
                      <a:pt x="246" y="115"/>
                    </a:moveTo>
                    <a:cubicBezTo>
                      <a:pt x="242" y="51"/>
                      <a:pt x="189" y="0"/>
                      <a:pt x="123" y="0"/>
                    </a:cubicBezTo>
                    <a:cubicBezTo>
                      <a:pt x="55" y="0"/>
                      <a:pt x="0" y="55"/>
                      <a:pt x="0" y="123"/>
                    </a:cubicBezTo>
                    <a:cubicBezTo>
                      <a:pt x="0" y="431"/>
                      <a:pt x="0" y="431"/>
                      <a:pt x="0" y="431"/>
                    </a:cubicBezTo>
                    <a:cubicBezTo>
                      <a:pt x="218" y="431"/>
                      <a:pt x="218" y="431"/>
                      <a:pt x="218" y="431"/>
                    </a:cubicBezTo>
                    <a:cubicBezTo>
                      <a:pt x="215" y="269"/>
                      <a:pt x="215" y="269"/>
                      <a:pt x="215" y="269"/>
                    </a:cubicBezTo>
                    <a:cubicBezTo>
                      <a:pt x="246" y="269"/>
                      <a:pt x="246" y="269"/>
                      <a:pt x="246" y="269"/>
                    </a:cubicBezTo>
                    <a:cubicBezTo>
                      <a:pt x="246" y="115"/>
                      <a:pt x="246" y="115"/>
                      <a:pt x="246" y="115"/>
                    </a:cubicBezTo>
                    <a:cubicBezTo>
                      <a:pt x="246" y="115"/>
                      <a:pt x="246" y="115"/>
                      <a:pt x="246" y="1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9" name="Oval 108"/>
              <p:cNvSpPr>
                <a:spLocks noChangeArrowheads="1"/>
              </p:cNvSpPr>
              <p:nvPr/>
            </p:nvSpPr>
            <p:spPr bwMode="auto">
              <a:xfrm>
                <a:off x="12121407" y="4755769"/>
                <a:ext cx="30765" cy="29910"/>
              </a:xfrm>
              <a:prstGeom prst="ellipse">
                <a:avLst/>
              </a:prstGeom>
              <a:solidFill>
                <a:srgbClr val="55D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0" name="Oval 109"/>
              <p:cNvSpPr>
                <a:spLocks noChangeArrowheads="1"/>
              </p:cNvSpPr>
              <p:nvPr/>
            </p:nvSpPr>
            <p:spPr bwMode="auto">
              <a:xfrm>
                <a:off x="11808631" y="4384027"/>
                <a:ext cx="376015" cy="376015"/>
              </a:xfrm>
              <a:prstGeom prst="ellipse">
                <a:avLst/>
              </a:prstGeom>
              <a:solidFill>
                <a:srgbClr val="55D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1" name="Freeform 110"/>
              <p:cNvSpPr>
                <a:spLocks noEditPoints="1"/>
              </p:cNvSpPr>
              <p:nvPr/>
            </p:nvSpPr>
            <p:spPr bwMode="auto">
              <a:xfrm>
                <a:off x="11925708" y="4466921"/>
                <a:ext cx="131605" cy="173480"/>
              </a:xfrm>
              <a:custGeom>
                <a:avLst/>
                <a:gdLst>
                  <a:gd name="T0" fmla="*/ 65 w 65"/>
                  <a:gd name="T1" fmla="*/ 33 h 86"/>
                  <a:gd name="T2" fmla="*/ 33 w 65"/>
                  <a:gd name="T3" fmla="*/ 0 h 86"/>
                  <a:gd name="T4" fmla="*/ 0 w 65"/>
                  <a:gd name="T5" fmla="*/ 33 h 86"/>
                  <a:gd name="T6" fmla="*/ 15 w 65"/>
                  <a:gd name="T7" fmla="*/ 60 h 86"/>
                  <a:gd name="T8" fmla="*/ 22 w 65"/>
                  <a:gd name="T9" fmla="*/ 82 h 86"/>
                  <a:gd name="T10" fmla="*/ 33 w 65"/>
                  <a:gd name="T11" fmla="*/ 86 h 86"/>
                  <a:gd name="T12" fmla="*/ 33 w 65"/>
                  <a:gd name="T13" fmla="*/ 86 h 86"/>
                  <a:gd name="T14" fmla="*/ 33 w 65"/>
                  <a:gd name="T15" fmla="*/ 86 h 86"/>
                  <a:gd name="T16" fmla="*/ 33 w 65"/>
                  <a:gd name="T17" fmla="*/ 86 h 86"/>
                  <a:gd name="T18" fmla="*/ 33 w 65"/>
                  <a:gd name="T19" fmla="*/ 86 h 86"/>
                  <a:gd name="T20" fmla="*/ 44 w 65"/>
                  <a:gd name="T21" fmla="*/ 82 h 86"/>
                  <a:gd name="T22" fmla="*/ 44 w 65"/>
                  <a:gd name="T23" fmla="*/ 82 h 86"/>
                  <a:gd name="T24" fmla="*/ 44 w 65"/>
                  <a:gd name="T25" fmla="*/ 80 h 86"/>
                  <a:gd name="T26" fmla="*/ 51 w 65"/>
                  <a:gd name="T27" fmla="*/ 60 h 86"/>
                  <a:gd name="T28" fmla="*/ 65 w 65"/>
                  <a:gd name="T29" fmla="*/ 33 h 86"/>
                  <a:gd name="T30" fmla="*/ 33 w 65"/>
                  <a:gd name="T31" fmla="*/ 86 h 86"/>
                  <a:gd name="T32" fmla="*/ 33 w 65"/>
                  <a:gd name="T33" fmla="*/ 82 h 86"/>
                  <a:gd name="T34" fmla="*/ 33 w 65"/>
                  <a:gd name="T35" fmla="*/ 82 h 86"/>
                  <a:gd name="T36" fmla="*/ 33 w 65"/>
                  <a:gd name="T3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86">
                    <a:moveTo>
                      <a:pt x="65" y="33"/>
                    </a:moveTo>
                    <a:cubicBezTo>
                      <a:pt x="65" y="15"/>
                      <a:pt x="51" y="0"/>
                      <a:pt x="33" y="0"/>
                    </a:cubicBezTo>
                    <a:cubicBezTo>
                      <a:pt x="15" y="0"/>
                      <a:pt x="0" y="15"/>
                      <a:pt x="0" y="33"/>
                    </a:cubicBezTo>
                    <a:cubicBezTo>
                      <a:pt x="0" y="44"/>
                      <a:pt x="6" y="54"/>
                      <a:pt x="15" y="60"/>
                    </a:cubicBezTo>
                    <a:cubicBezTo>
                      <a:pt x="15" y="60"/>
                      <a:pt x="22" y="65"/>
                      <a:pt x="22" y="82"/>
                    </a:cubicBezTo>
                    <a:cubicBezTo>
                      <a:pt x="33" y="86"/>
                      <a:pt x="33" y="86"/>
                      <a:pt x="33" y="86"/>
                    </a:cubicBezTo>
                    <a:cubicBezTo>
                      <a:pt x="33" y="86"/>
                      <a:pt x="33" y="86"/>
                      <a:pt x="33" y="86"/>
                    </a:cubicBezTo>
                    <a:cubicBezTo>
                      <a:pt x="33" y="86"/>
                      <a:pt x="33" y="86"/>
                      <a:pt x="33" y="86"/>
                    </a:cubicBezTo>
                    <a:cubicBezTo>
                      <a:pt x="33" y="86"/>
                      <a:pt x="33" y="86"/>
                      <a:pt x="33" y="86"/>
                    </a:cubicBezTo>
                    <a:cubicBezTo>
                      <a:pt x="33" y="86"/>
                      <a:pt x="33" y="86"/>
                      <a:pt x="33" y="86"/>
                    </a:cubicBezTo>
                    <a:cubicBezTo>
                      <a:pt x="44" y="82"/>
                      <a:pt x="44" y="82"/>
                      <a:pt x="44" y="82"/>
                    </a:cubicBezTo>
                    <a:cubicBezTo>
                      <a:pt x="44" y="82"/>
                      <a:pt x="44" y="82"/>
                      <a:pt x="44" y="82"/>
                    </a:cubicBezTo>
                    <a:cubicBezTo>
                      <a:pt x="44" y="80"/>
                      <a:pt x="44" y="80"/>
                      <a:pt x="44" y="80"/>
                    </a:cubicBezTo>
                    <a:cubicBezTo>
                      <a:pt x="44" y="66"/>
                      <a:pt x="50" y="60"/>
                      <a:pt x="51" y="60"/>
                    </a:cubicBezTo>
                    <a:cubicBezTo>
                      <a:pt x="60" y="54"/>
                      <a:pt x="65" y="44"/>
                      <a:pt x="65" y="33"/>
                    </a:cubicBezTo>
                    <a:moveTo>
                      <a:pt x="33" y="86"/>
                    </a:moveTo>
                    <a:cubicBezTo>
                      <a:pt x="33" y="82"/>
                      <a:pt x="33" y="82"/>
                      <a:pt x="33" y="82"/>
                    </a:cubicBezTo>
                    <a:cubicBezTo>
                      <a:pt x="33" y="82"/>
                      <a:pt x="33" y="82"/>
                      <a:pt x="33" y="82"/>
                    </a:cubicBezTo>
                    <a:cubicBezTo>
                      <a:pt x="33" y="86"/>
                      <a:pt x="33" y="86"/>
                      <a:pt x="33" y="8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2" name="Rectangle 111"/>
              <p:cNvSpPr>
                <a:spLocks noChangeArrowheads="1"/>
              </p:cNvSpPr>
              <p:nvPr/>
            </p:nvSpPr>
            <p:spPr bwMode="auto">
              <a:xfrm>
                <a:off x="11970147" y="4632710"/>
                <a:ext cx="44438" cy="2991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3" name="Rectangle 112"/>
              <p:cNvSpPr>
                <a:spLocks noChangeArrowheads="1"/>
              </p:cNvSpPr>
              <p:nvPr/>
            </p:nvSpPr>
            <p:spPr bwMode="auto">
              <a:xfrm>
                <a:off x="11970147" y="4632710"/>
                <a:ext cx="44438" cy="2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4" name="Freeform 113"/>
              <p:cNvSpPr>
                <a:spLocks/>
              </p:cNvSpPr>
              <p:nvPr/>
            </p:nvSpPr>
            <p:spPr bwMode="auto">
              <a:xfrm>
                <a:off x="11970147" y="4634419"/>
                <a:ext cx="44438" cy="10255"/>
              </a:xfrm>
              <a:custGeom>
                <a:avLst/>
                <a:gdLst>
                  <a:gd name="T0" fmla="*/ 0 w 52"/>
                  <a:gd name="T1" fmla="*/ 12 h 12"/>
                  <a:gd name="T2" fmla="*/ 0 w 52"/>
                  <a:gd name="T3" fmla="*/ 9 h 12"/>
                  <a:gd name="T4" fmla="*/ 52 w 52"/>
                  <a:gd name="T5" fmla="*/ 0 h 12"/>
                  <a:gd name="T6" fmla="*/ 52 w 52"/>
                  <a:gd name="T7" fmla="*/ 2 h 12"/>
                  <a:gd name="T8" fmla="*/ 0 w 52"/>
                  <a:gd name="T9" fmla="*/ 12 h 12"/>
                </a:gdLst>
                <a:ahLst/>
                <a:cxnLst>
                  <a:cxn ang="0">
                    <a:pos x="T0" y="T1"/>
                  </a:cxn>
                  <a:cxn ang="0">
                    <a:pos x="T2" y="T3"/>
                  </a:cxn>
                  <a:cxn ang="0">
                    <a:pos x="T4" y="T5"/>
                  </a:cxn>
                  <a:cxn ang="0">
                    <a:pos x="T6" y="T7"/>
                  </a:cxn>
                  <a:cxn ang="0">
                    <a:pos x="T8" y="T9"/>
                  </a:cxn>
                </a:cxnLst>
                <a:rect l="0" t="0" r="r" b="b"/>
                <a:pathLst>
                  <a:path w="52" h="12">
                    <a:moveTo>
                      <a:pt x="0" y="12"/>
                    </a:moveTo>
                    <a:lnTo>
                      <a:pt x="0" y="9"/>
                    </a:lnTo>
                    <a:lnTo>
                      <a:pt x="52" y="0"/>
                    </a:lnTo>
                    <a:lnTo>
                      <a:pt x="52" y="2"/>
                    </a:lnTo>
                    <a:lnTo>
                      <a:pt x="0" y="12"/>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5" name="Freeform 114"/>
              <p:cNvSpPr>
                <a:spLocks/>
              </p:cNvSpPr>
              <p:nvPr/>
            </p:nvSpPr>
            <p:spPr bwMode="auto">
              <a:xfrm>
                <a:off x="11970147" y="4634419"/>
                <a:ext cx="44438" cy="10255"/>
              </a:xfrm>
              <a:custGeom>
                <a:avLst/>
                <a:gdLst>
                  <a:gd name="T0" fmla="*/ 0 w 52"/>
                  <a:gd name="T1" fmla="*/ 12 h 12"/>
                  <a:gd name="T2" fmla="*/ 0 w 52"/>
                  <a:gd name="T3" fmla="*/ 9 h 12"/>
                  <a:gd name="T4" fmla="*/ 52 w 52"/>
                  <a:gd name="T5" fmla="*/ 0 h 12"/>
                  <a:gd name="T6" fmla="*/ 52 w 52"/>
                  <a:gd name="T7" fmla="*/ 2 h 12"/>
                  <a:gd name="T8" fmla="*/ 0 w 52"/>
                  <a:gd name="T9" fmla="*/ 12 h 12"/>
                </a:gdLst>
                <a:ahLst/>
                <a:cxnLst>
                  <a:cxn ang="0">
                    <a:pos x="T0" y="T1"/>
                  </a:cxn>
                  <a:cxn ang="0">
                    <a:pos x="T2" y="T3"/>
                  </a:cxn>
                  <a:cxn ang="0">
                    <a:pos x="T4" y="T5"/>
                  </a:cxn>
                  <a:cxn ang="0">
                    <a:pos x="T6" y="T7"/>
                  </a:cxn>
                  <a:cxn ang="0">
                    <a:pos x="T8" y="T9"/>
                  </a:cxn>
                </a:cxnLst>
                <a:rect l="0" t="0" r="r" b="b"/>
                <a:pathLst>
                  <a:path w="52" h="12">
                    <a:moveTo>
                      <a:pt x="0" y="12"/>
                    </a:moveTo>
                    <a:lnTo>
                      <a:pt x="0" y="9"/>
                    </a:lnTo>
                    <a:lnTo>
                      <a:pt x="52" y="0"/>
                    </a:lnTo>
                    <a:lnTo>
                      <a:pt x="52" y="2"/>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6" name="Freeform 115"/>
              <p:cNvSpPr>
                <a:spLocks/>
              </p:cNvSpPr>
              <p:nvPr/>
            </p:nvSpPr>
            <p:spPr bwMode="auto">
              <a:xfrm>
                <a:off x="11970147" y="4644674"/>
                <a:ext cx="44438" cy="7691"/>
              </a:xfrm>
              <a:custGeom>
                <a:avLst/>
                <a:gdLst>
                  <a:gd name="T0" fmla="*/ 0 w 52"/>
                  <a:gd name="T1" fmla="*/ 9 h 9"/>
                  <a:gd name="T2" fmla="*/ 0 w 52"/>
                  <a:gd name="T3" fmla="*/ 7 h 9"/>
                  <a:gd name="T4" fmla="*/ 52 w 52"/>
                  <a:gd name="T5" fmla="*/ 0 h 9"/>
                  <a:gd name="T6" fmla="*/ 52 w 52"/>
                  <a:gd name="T7" fmla="*/ 2 h 9"/>
                  <a:gd name="T8" fmla="*/ 0 w 52"/>
                  <a:gd name="T9" fmla="*/ 9 h 9"/>
                </a:gdLst>
                <a:ahLst/>
                <a:cxnLst>
                  <a:cxn ang="0">
                    <a:pos x="T0" y="T1"/>
                  </a:cxn>
                  <a:cxn ang="0">
                    <a:pos x="T2" y="T3"/>
                  </a:cxn>
                  <a:cxn ang="0">
                    <a:pos x="T4" y="T5"/>
                  </a:cxn>
                  <a:cxn ang="0">
                    <a:pos x="T6" y="T7"/>
                  </a:cxn>
                  <a:cxn ang="0">
                    <a:pos x="T8" y="T9"/>
                  </a:cxn>
                </a:cxnLst>
                <a:rect l="0" t="0" r="r" b="b"/>
                <a:pathLst>
                  <a:path w="52" h="9">
                    <a:moveTo>
                      <a:pt x="0" y="9"/>
                    </a:moveTo>
                    <a:lnTo>
                      <a:pt x="0" y="7"/>
                    </a:lnTo>
                    <a:lnTo>
                      <a:pt x="52" y="0"/>
                    </a:lnTo>
                    <a:lnTo>
                      <a:pt x="52" y="2"/>
                    </a:lnTo>
                    <a:lnTo>
                      <a:pt x="0" y="9"/>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7" name="Freeform 116"/>
              <p:cNvSpPr>
                <a:spLocks/>
              </p:cNvSpPr>
              <p:nvPr/>
            </p:nvSpPr>
            <p:spPr bwMode="auto">
              <a:xfrm>
                <a:off x="11970147" y="4644674"/>
                <a:ext cx="44438" cy="7691"/>
              </a:xfrm>
              <a:custGeom>
                <a:avLst/>
                <a:gdLst>
                  <a:gd name="T0" fmla="*/ 0 w 52"/>
                  <a:gd name="T1" fmla="*/ 9 h 9"/>
                  <a:gd name="T2" fmla="*/ 0 w 52"/>
                  <a:gd name="T3" fmla="*/ 7 h 9"/>
                  <a:gd name="T4" fmla="*/ 52 w 52"/>
                  <a:gd name="T5" fmla="*/ 0 h 9"/>
                  <a:gd name="T6" fmla="*/ 52 w 52"/>
                  <a:gd name="T7" fmla="*/ 2 h 9"/>
                  <a:gd name="T8" fmla="*/ 0 w 52"/>
                  <a:gd name="T9" fmla="*/ 9 h 9"/>
                </a:gdLst>
                <a:ahLst/>
                <a:cxnLst>
                  <a:cxn ang="0">
                    <a:pos x="T0" y="T1"/>
                  </a:cxn>
                  <a:cxn ang="0">
                    <a:pos x="T2" y="T3"/>
                  </a:cxn>
                  <a:cxn ang="0">
                    <a:pos x="T4" y="T5"/>
                  </a:cxn>
                  <a:cxn ang="0">
                    <a:pos x="T6" y="T7"/>
                  </a:cxn>
                  <a:cxn ang="0">
                    <a:pos x="T8" y="T9"/>
                  </a:cxn>
                </a:cxnLst>
                <a:rect l="0" t="0" r="r" b="b"/>
                <a:pathLst>
                  <a:path w="52" h="9">
                    <a:moveTo>
                      <a:pt x="0" y="9"/>
                    </a:moveTo>
                    <a:lnTo>
                      <a:pt x="0" y="7"/>
                    </a:lnTo>
                    <a:lnTo>
                      <a:pt x="52" y="0"/>
                    </a:lnTo>
                    <a:lnTo>
                      <a:pt x="52" y="2"/>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8" name="Freeform 117"/>
              <p:cNvSpPr>
                <a:spLocks/>
              </p:cNvSpPr>
              <p:nvPr/>
            </p:nvSpPr>
            <p:spPr bwMode="auto">
              <a:xfrm>
                <a:off x="11970147" y="4652365"/>
                <a:ext cx="44438" cy="8546"/>
              </a:xfrm>
              <a:custGeom>
                <a:avLst/>
                <a:gdLst>
                  <a:gd name="T0" fmla="*/ 0 w 52"/>
                  <a:gd name="T1" fmla="*/ 10 h 10"/>
                  <a:gd name="T2" fmla="*/ 0 w 52"/>
                  <a:gd name="T3" fmla="*/ 7 h 10"/>
                  <a:gd name="T4" fmla="*/ 52 w 52"/>
                  <a:gd name="T5" fmla="*/ 0 h 10"/>
                  <a:gd name="T6" fmla="*/ 52 w 52"/>
                  <a:gd name="T7" fmla="*/ 3 h 10"/>
                  <a:gd name="T8" fmla="*/ 0 w 52"/>
                  <a:gd name="T9" fmla="*/ 10 h 10"/>
                </a:gdLst>
                <a:ahLst/>
                <a:cxnLst>
                  <a:cxn ang="0">
                    <a:pos x="T0" y="T1"/>
                  </a:cxn>
                  <a:cxn ang="0">
                    <a:pos x="T2" y="T3"/>
                  </a:cxn>
                  <a:cxn ang="0">
                    <a:pos x="T4" y="T5"/>
                  </a:cxn>
                  <a:cxn ang="0">
                    <a:pos x="T6" y="T7"/>
                  </a:cxn>
                  <a:cxn ang="0">
                    <a:pos x="T8" y="T9"/>
                  </a:cxn>
                </a:cxnLst>
                <a:rect l="0" t="0" r="r" b="b"/>
                <a:pathLst>
                  <a:path w="52" h="10">
                    <a:moveTo>
                      <a:pt x="0" y="10"/>
                    </a:moveTo>
                    <a:lnTo>
                      <a:pt x="0" y="7"/>
                    </a:lnTo>
                    <a:lnTo>
                      <a:pt x="52" y="0"/>
                    </a:lnTo>
                    <a:lnTo>
                      <a:pt x="52" y="3"/>
                    </a:lnTo>
                    <a:lnTo>
                      <a:pt x="0" y="1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9" name="Freeform 118"/>
              <p:cNvSpPr>
                <a:spLocks/>
              </p:cNvSpPr>
              <p:nvPr/>
            </p:nvSpPr>
            <p:spPr bwMode="auto">
              <a:xfrm>
                <a:off x="11970147" y="4652365"/>
                <a:ext cx="44438" cy="8546"/>
              </a:xfrm>
              <a:custGeom>
                <a:avLst/>
                <a:gdLst>
                  <a:gd name="T0" fmla="*/ 0 w 52"/>
                  <a:gd name="T1" fmla="*/ 10 h 10"/>
                  <a:gd name="T2" fmla="*/ 0 w 52"/>
                  <a:gd name="T3" fmla="*/ 7 h 10"/>
                  <a:gd name="T4" fmla="*/ 52 w 52"/>
                  <a:gd name="T5" fmla="*/ 0 h 10"/>
                  <a:gd name="T6" fmla="*/ 52 w 52"/>
                  <a:gd name="T7" fmla="*/ 3 h 10"/>
                  <a:gd name="T8" fmla="*/ 0 w 52"/>
                  <a:gd name="T9" fmla="*/ 10 h 10"/>
                </a:gdLst>
                <a:ahLst/>
                <a:cxnLst>
                  <a:cxn ang="0">
                    <a:pos x="T0" y="T1"/>
                  </a:cxn>
                  <a:cxn ang="0">
                    <a:pos x="T2" y="T3"/>
                  </a:cxn>
                  <a:cxn ang="0">
                    <a:pos x="T4" y="T5"/>
                  </a:cxn>
                  <a:cxn ang="0">
                    <a:pos x="T6" y="T7"/>
                  </a:cxn>
                  <a:cxn ang="0">
                    <a:pos x="T8" y="T9"/>
                  </a:cxn>
                </a:cxnLst>
                <a:rect l="0" t="0" r="r" b="b"/>
                <a:pathLst>
                  <a:path w="52" h="10">
                    <a:moveTo>
                      <a:pt x="0" y="10"/>
                    </a:moveTo>
                    <a:lnTo>
                      <a:pt x="0" y="7"/>
                    </a:lnTo>
                    <a:lnTo>
                      <a:pt x="52" y="0"/>
                    </a:lnTo>
                    <a:lnTo>
                      <a:pt x="52" y="3"/>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0" name="Freeform 119"/>
              <p:cNvSpPr>
                <a:spLocks/>
              </p:cNvSpPr>
              <p:nvPr/>
            </p:nvSpPr>
            <p:spPr bwMode="auto">
              <a:xfrm>
                <a:off x="11980401" y="4662620"/>
                <a:ext cx="23928" cy="7691"/>
              </a:xfrm>
              <a:custGeom>
                <a:avLst/>
                <a:gdLst>
                  <a:gd name="T0" fmla="*/ 0 w 28"/>
                  <a:gd name="T1" fmla="*/ 0 h 9"/>
                  <a:gd name="T2" fmla="*/ 5 w 28"/>
                  <a:gd name="T3" fmla="*/ 9 h 9"/>
                  <a:gd name="T4" fmla="*/ 23 w 28"/>
                  <a:gd name="T5" fmla="*/ 9 h 9"/>
                  <a:gd name="T6" fmla="*/ 28 w 28"/>
                  <a:gd name="T7" fmla="*/ 0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5" y="9"/>
                    </a:lnTo>
                    <a:lnTo>
                      <a:pt x="23" y="9"/>
                    </a:lnTo>
                    <a:lnTo>
                      <a:pt x="28" y="0"/>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1" name="Freeform 120"/>
              <p:cNvSpPr>
                <a:spLocks/>
              </p:cNvSpPr>
              <p:nvPr/>
            </p:nvSpPr>
            <p:spPr bwMode="auto">
              <a:xfrm>
                <a:off x="11980401" y="4662620"/>
                <a:ext cx="23928" cy="7691"/>
              </a:xfrm>
              <a:custGeom>
                <a:avLst/>
                <a:gdLst>
                  <a:gd name="T0" fmla="*/ 0 w 28"/>
                  <a:gd name="T1" fmla="*/ 0 h 9"/>
                  <a:gd name="T2" fmla="*/ 5 w 28"/>
                  <a:gd name="T3" fmla="*/ 9 h 9"/>
                  <a:gd name="T4" fmla="*/ 23 w 28"/>
                  <a:gd name="T5" fmla="*/ 9 h 9"/>
                  <a:gd name="T6" fmla="*/ 28 w 28"/>
                  <a:gd name="T7" fmla="*/ 0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5" y="9"/>
                    </a:lnTo>
                    <a:lnTo>
                      <a:pt x="23" y="9"/>
                    </a:lnTo>
                    <a:lnTo>
                      <a:pt x="2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2" name="Rectangle 121"/>
              <p:cNvSpPr>
                <a:spLocks noChangeArrowheads="1"/>
              </p:cNvSpPr>
              <p:nvPr/>
            </p:nvSpPr>
            <p:spPr bwMode="auto">
              <a:xfrm>
                <a:off x="11739410" y="3844787"/>
                <a:ext cx="8546"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3" name="Rectangle 122"/>
              <p:cNvSpPr>
                <a:spLocks noChangeArrowheads="1"/>
              </p:cNvSpPr>
              <p:nvPr/>
            </p:nvSpPr>
            <p:spPr bwMode="auto">
              <a:xfrm>
                <a:off x="11780430" y="3844787"/>
                <a:ext cx="7691"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4" name="Rectangle 123"/>
              <p:cNvSpPr>
                <a:spLocks noChangeArrowheads="1"/>
              </p:cNvSpPr>
              <p:nvPr/>
            </p:nvSpPr>
            <p:spPr bwMode="auto">
              <a:xfrm>
                <a:off x="11707791" y="3874698"/>
                <a:ext cx="112804"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5" name="Rectangle 124"/>
              <p:cNvSpPr>
                <a:spLocks noChangeArrowheads="1"/>
              </p:cNvSpPr>
              <p:nvPr/>
            </p:nvSpPr>
            <p:spPr bwMode="auto">
              <a:xfrm>
                <a:off x="11707791" y="3914863"/>
                <a:ext cx="112804"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6" name="Rectangle 125"/>
              <p:cNvSpPr>
                <a:spLocks noChangeArrowheads="1"/>
              </p:cNvSpPr>
              <p:nvPr/>
            </p:nvSpPr>
            <p:spPr bwMode="auto">
              <a:xfrm>
                <a:off x="11707791" y="3953319"/>
                <a:ext cx="112804"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7" name="Rectangle 126"/>
              <p:cNvSpPr>
                <a:spLocks noChangeArrowheads="1"/>
              </p:cNvSpPr>
              <p:nvPr/>
            </p:nvSpPr>
            <p:spPr bwMode="auto">
              <a:xfrm>
                <a:off x="11707791" y="3993484"/>
                <a:ext cx="112804"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8" name="Freeform 127"/>
              <p:cNvSpPr>
                <a:spLocks/>
              </p:cNvSpPr>
              <p:nvPr/>
            </p:nvSpPr>
            <p:spPr bwMode="auto">
              <a:xfrm>
                <a:off x="11796667" y="3637979"/>
                <a:ext cx="346959" cy="24783"/>
              </a:xfrm>
              <a:custGeom>
                <a:avLst/>
                <a:gdLst>
                  <a:gd name="T0" fmla="*/ 166 w 172"/>
                  <a:gd name="T1" fmla="*/ 12 h 12"/>
                  <a:gd name="T2" fmla="*/ 6 w 172"/>
                  <a:gd name="T3" fmla="*/ 12 h 12"/>
                  <a:gd name="T4" fmla="*/ 0 w 172"/>
                  <a:gd name="T5" fmla="*/ 6 h 12"/>
                  <a:gd name="T6" fmla="*/ 6 w 172"/>
                  <a:gd name="T7" fmla="*/ 0 h 12"/>
                  <a:gd name="T8" fmla="*/ 166 w 172"/>
                  <a:gd name="T9" fmla="*/ 0 h 12"/>
                  <a:gd name="T10" fmla="*/ 172 w 172"/>
                  <a:gd name="T11" fmla="*/ 6 h 12"/>
                  <a:gd name="T12" fmla="*/ 166 w 1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72" h="12">
                    <a:moveTo>
                      <a:pt x="166" y="12"/>
                    </a:moveTo>
                    <a:cubicBezTo>
                      <a:pt x="6" y="12"/>
                      <a:pt x="6" y="12"/>
                      <a:pt x="6" y="12"/>
                    </a:cubicBezTo>
                    <a:cubicBezTo>
                      <a:pt x="3" y="12"/>
                      <a:pt x="0" y="9"/>
                      <a:pt x="0" y="6"/>
                    </a:cubicBezTo>
                    <a:cubicBezTo>
                      <a:pt x="0" y="3"/>
                      <a:pt x="3" y="0"/>
                      <a:pt x="6" y="0"/>
                    </a:cubicBezTo>
                    <a:cubicBezTo>
                      <a:pt x="166" y="0"/>
                      <a:pt x="166" y="0"/>
                      <a:pt x="166" y="0"/>
                    </a:cubicBezTo>
                    <a:cubicBezTo>
                      <a:pt x="169" y="0"/>
                      <a:pt x="172" y="3"/>
                      <a:pt x="172" y="6"/>
                    </a:cubicBezTo>
                    <a:cubicBezTo>
                      <a:pt x="172" y="9"/>
                      <a:pt x="169" y="12"/>
                      <a:pt x="166" y="1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9" name="Freeform 128"/>
              <p:cNvSpPr>
                <a:spLocks/>
              </p:cNvSpPr>
              <p:nvPr/>
            </p:nvSpPr>
            <p:spPr bwMode="auto">
              <a:xfrm>
                <a:off x="11796667" y="3692672"/>
                <a:ext cx="193990" cy="24783"/>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9"/>
                      <a:pt x="0" y="6"/>
                    </a:cubicBezTo>
                    <a:cubicBezTo>
                      <a:pt x="0" y="2"/>
                      <a:pt x="3" y="0"/>
                      <a:pt x="6" y="0"/>
                    </a:cubicBezTo>
                    <a:cubicBezTo>
                      <a:pt x="90" y="0"/>
                      <a:pt x="90" y="0"/>
                      <a:pt x="90" y="0"/>
                    </a:cubicBezTo>
                    <a:cubicBezTo>
                      <a:pt x="93" y="0"/>
                      <a:pt x="96" y="2"/>
                      <a:pt x="96" y="6"/>
                    </a:cubicBezTo>
                    <a:cubicBezTo>
                      <a:pt x="96" y="9"/>
                      <a:pt x="93" y="12"/>
                      <a:pt x="90" y="1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0" name="Oval 129"/>
              <p:cNvSpPr>
                <a:spLocks noChangeArrowheads="1"/>
              </p:cNvSpPr>
              <p:nvPr/>
            </p:nvSpPr>
            <p:spPr bwMode="auto">
              <a:xfrm>
                <a:off x="11901780" y="4074669"/>
                <a:ext cx="58111" cy="5640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1" name="Oval 130"/>
              <p:cNvSpPr>
                <a:spLocks noChangeArrowheads="1"/>
              </p:cNvSpPr>
              <p:nvPr/>
            </p:nvSpPr>
            <p:spPr bwMode="auto">
              <a:xfrm>
                <a:off x="12008603" y="4074669"/>
                <a:ext cx="56402" cy="5640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2" name="Freeform 131"/>
              <p:cNvSpPr>
                <a:spLocks/>
              </p:cNvSpPr>
              <p:nvPr/>
            </p:nvSpPr>
            <p:spPr bwMode="auto">
              <a:xfrm>
                <a:off x="14114286" y="4489140"/>
                <a:ext cx="0" cy="78621"/>
              </a:xfrm>
              <a:custGeom>
                <a:avLst/>
                <a:gdLst>
                  <a:gd name="T0" fmla="*/ 39 h 39"/>
                  <a:gd name="T1" fmla="*/ 0 h 39"/>
                  <a:gd name="T2" fmla="*/ 39 h 39"/>
                </a:gdLst>
                <a:ahLst/>
                <a:cxnLst>
                  <a:cxn ang="0">
                    <a:pos x="0" y="T0"/>
                  </a:cxn>
                  <a:cxn ang="0">
                    <a:pos x="0" y="T1"/>
                  </a:cxn>
                  <a:cxn ang="0">
                    <a:pos x="0" y="T2"/>
                  </a:cxn>
                </a:cxnLst>
                <a:rect l="0" t="0" r="r" b="b"/>
                <a:pathLst>
                  <a:path h="39">
                    <a:moveTo>
                      <a:pt x="0" y="39"/>
                    </a:moveTo>
                    <a:cubicBezTo>
                      <a:pt x="0" y="0"/>
                      <a:pt x="0" y="0"/>
                      <a:pt x="0" y="0"/>
                    </a:cubicBezTo>
                    <a:cubicBezTo>
                      <a:pt x="0" y="24"/>
                      <a:pt x="0" y="39"/>
                      <a:pt x="0" y="39"/>
                    </a:cubicBezTo>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3" name="Freeform 132"/>
              <p:cNvSpPr>
                <a:spLocks/>
              </p:cNvSpPr>
              <p:nvPr/>
            </p:nvSpPr>
            <p:spPr bwMode="auto">
              <a:xfrm>
                <a:off x="14106595" y="3573886"/>
                <a:ext cx="491383" cy="993876"/>
              </a:xfrm>
              <a:custGeom>
                <a:avLst/>
                <a:gdLst>
                  <a:gd name="T0" fmla="*/ 243 w 243"/>
                  <a:gd name="T1" fmla="*/ 235 h 492"/>
                  <a:gd name="T2" fmla="*/ 243 w 243"/>
                  <a:gd name="T3" fmla="*/ 0 h 492"/>
                  <a:gd name="T4" fmla="*/ 0 w 243"/>
                  <a:gd name="T5" fmla="*/ 0 h 492"/>
                  <a:gd name="T6" fmla="*/ 4 w 243"/>
                  <a:gd name="T7" fmla="*/ 88 h 492"/>
                  <a:gd name="T8" fmla="*/ 29 w 243"/>
                  <a:gd name="T9" fmla="*/ 190 h 492"/>
                  <a:gd name="T10" fmla="*/ 4 w 243"/>
                  <a:gd name="T11" fmla="*/ 453 h 492"/>
                  <a:gd name="T12" fmla="*/ 4 w 243"/>
                  <a:gd name="T13" fmla="*/ 492 h 492"/>
                  <a:gd name="T14" fmla="*/ 243 w 243"/>
                  <a:gd name="T15" fmla="*/ 492 h 492"/>
                  <a:gd name="T16" fmla="*/ 222 w 243"/>
                  <a:gd name="T17" fmla="*/ 235 h 492"/>
                  <a:gd name="T18" fmla="*/ 243 w 243"/>
                  <a:gd name="T19" fmla="*/ 23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492">
                    <a:moveTo>
                      <a:pt x="243" y="235"/>
                    </a:moveTo>
                    <a:cubicBezTo>
                      <a:pt x="243" y="0"/>
                      <a:pt x="243" y="0"/>
                      <a:pt x="243" y="0"/>
                    </a:cubicBezTo>
                    <a:cubicBezTo>
                      <a:pt x="0" y="0"/>
                      <a:pt x="0" y="0"/>
                      <a:pt x="0" y="0"/>
                    </a:cubicBezTo>
                    <a:cubicBezTo>
                      <a:pt x="4" y="88"/>
                      <a:pt x="4" y="88"/>
                      <a:pt x="4" y="88"/>
                    </a:cubicBezTo>
                    <a:cubicBezTo>
                      <a:pt x="4" y="151"/>
                      <a:pt x="29" y="190"/>
                      <a:pt x="29" y="190"/>
                    </a:cubicBezTo>
                    <a:cubicBezTo>
                      <a:pt x="5" y="239"/>
                      <a:pt x="4" y="383"/>
                      <a:pt x="4" y="453"/>
                    </a:cubicBezTo>
                    <a:cubicBezTo>
                      <a:pt x="4" y="492"/>
                      <a:pt x="4" y="492"/>
                      <a:pt x="4" y="492"/>
                    </a:cubicBezTo>
                    <a:cubicBezTo>
                      <a:pt x="243" y="492"/>
                      <a:pt x="243" y="492"/>
                      <a:pt x="243" y="492"/>
                    </a:cubicBezTo>
                    <a:cubicBezTo>
                      <a:pt x="243" y="492"/>
                      <a:pt x="241" y="274"/>
                      <a:pt x="222" y="235"/>
                    </a:cubicBezTo>
                    <a:cubicBezTo>
                      <a:pt x="243" y="235"/>
                      <a:pt x="243" y="235"/>
                      <a:pt x="243" y="235"/>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4" name="Freeform 133"/>
              <p:cNvSpPr>
                <a:spLocks/>
              </p:cNvSpPr>
              <p:nvPr/>
            </p:nvSpPr>
            <p:spPr bwMode="auto">
              <a:xfrm>
                <a:off x="14179234" y="3268801"/>
                <a:ext cx="52984" cy="112804"/>
              </a:xfrm>
              <a:custGeom>
                <a:avLst/>
                <a:gdLst>
                  <a:gd name="T0" fmla="*/ 18 w 26"/>
                  <a:gd name="T1" fmla="*/ 0 h 56"/>
                  <a:gd name="T2" fmla="*/ 0 w 26"/>
                  <a:gd name="T3" fmla="*/ 56 h 56"/>
                  <a:gd name="T4" fmla="*/ 26 w 26"/>
                  <a:gd name="T5" fmla="*/ 56 h 56"/>
                  <a:gd name="T6" fmla="*/ 18 w 26"/>
                  <a:gd name="T7" fmla="*/ 0 h 56"/>
                </a:gdLst>
                <a:ahLst/>
                <a:cxnLst>
                  <a:cxn ang="0">
                    <a:pos x="T0" y="T1"/>
                  </a:cxn>
                  <a:cxn ang="0">
                    <a:pos x="T2" y="T3"/>
                  </a:cxn>
                  <a:cxn ang="0">
                    <a:pos x="T4" y="T5"/>
                  </a:cxn>
                  <a:cxn ang="0">
                    <a:pos x="T6" y="T7"/>
                  </a:cxn>
                </a:cxnLst>
                <a:rect l="0" t="0" r="r" b="b"/>
                <a:pathLst>
                  <a:path w="26" h="56">
                    <a:moveTo>
                      <a:pt x="18" y="0"/>
                    </a:moveTo>
                    <a:cubicBezTo>
                      <a:pt x="18" y="0"/>
                      <a:pt x="3" y="25"/>
                      <a:pt x="0" y="56"/>
                    </a:cubicBezTo>
                    <a:cubicBezTo>
                      <a:pt x="26" y="56"/>
                      <a:pt x="26" y="56"/>
                      <a:pt x="26" y="56"/>
                    </a:cubicBezTo>
                    <a:lnTo>
                      <a:pt x="18"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5" name="Freeform 134"/>
              <p:cNvSpPr>
                <a:spLocks/>
              </p:cNvSpPr>
              <p:nvPr/>
            </p:nvSpPr>
            <p:spPr bwMode="auto">
              <a:xfrm>
                <a:off x="14282638" y="3415788"/>
                <a:ext cx="127332" cy="161516"/>
              </a:xfrm>
              <a:custGeom>
                <a:avLst/>
                <a:gdLst>
                  <a:gd name="T0" fmla="*/ 0 w 63"/>
                  <a:gd name="T1" fmla="*/ 8 h 80"/>
                  <a:gd name="T2" fmla="*/ 20 w 63"/>
                  <a:gd name="T3" fmla="*/ 0 h 80"/>
                  <a:gd name="T4" fmla="*/ 27 w 63"/>
                  <a:gd name="T5" fmla="*/ 17 h 80"/>
                  <a:gd name="T6" fmla="*/ 63 w 63"/>
                  <a:gd name="T7" fmla="*/ 17 h 80"/>
                  <a:gd name="T8" fmla="*/ 63 w 63"/>
                  <a:gd name="T9" fmla="*/ 80 h 80"/>
                  <a:gd name="T10" fmla="*/ 20 w 63"/>
                  <a:gd name="T11" fmla="*/ 80 h 80"/>
                  <a:gd name="T12" fmla="*/ 20 w 63"/>
                  <a:gd name="T13" fmla="*/ 43 h 80"/>
                  <a:gd name="T14" fmla="*/ 0 w 63"/>
                  <a:gd name="T15" fmla="*/ 8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80">
                    <a:moveTo>
                      <a:pt x="0" y="8"/>
                    </a:moveTo>
                    <a:cubicBezTo>
                      <a:pt x="20" y="0"/>
                      <a:pt x="20" y="0"/>
                      <a:pt x="20" y="0"/>
                    </a:cubicBezTo>
                    <a:cubicBezTo>
                      <a:pt x="27" y="17"/>
                      <a:pt x="27" y="17"/>
                      <a:pt x="27" y="17"/>
                    </a:cubicBezTo>
                    <a:cubicBezTo>
                      <a:pt x="63" y="17"/>
                      <a:pt x="63" y="17"/>
                      <a:pt x="63" y="17"/>
                    </a:cubicBezTo>
                    <a:cubicBezTo>
                      <a:pt x="63" y="80"/>
                      <a:pt x="63" y="80"/>
                      <a:pt x="63" y="80"/>
                    </a:cubicBezTo>
                    <a:cubicBezTo>
                      <a:pt x="20" y="80"/>
                      <a:pt x="20" y="80"/>
                      <a:pt x="20" y="80"/>
                    </a:cubicBezTo>
                    <a:cubicBezTo>
                      <a:pt x="20" y="43"/>
                      <a:pt x="20" y="43"/>
                      <a:pt x="20" y="43"/>
                    </a:cubicBezTo>
                    <a:cubicBezTo>
                      <a:pt x="19" y="32"/>
                      <a:pt x="16" y="13"/>
                      <a:pt x="0" y="8"/>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6" name="Oval 135"/>
              <p:cNvSpPr>
                <a:spLocks noChangeArrowheads="1"/>
              </p:cNvSpPr>
              <p:nvPr/>
            </p:nvSpPr>
            <p:spPr bwMode="auto">
              <a:xfrm>
                <a:off x="14270674" y="3308966"/>
                <a:ext cx="17946" cy="1794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7" name="Freeform 136"/>
              <p:cNvSpPr>
                <a:spLocks/>
              </p:cNvSpPr>
              <p:nvPr/>
            </p:nvSpPr>
            <p:spPr bwMode="auto">
              <a:xfrm>
                <a:off x="14215981" y="3193598"/>
                <a:ext cx="234155" cy="325595"/>
              </a:xfrm>
              <a:custGeom>
                <a:avLst/>
                <a:gdLst>
                  <a:gd name="T0" fmla="*/ 116 w 116"/>
                  <a:gd name="T1" fmla="*/ 0 h 161"/>
                  <a:gd name="T2" fmla="*/ 116 w 116"/>
                  <a:gd name="T3" fmla="*/ 82 h 161"/>
                  <a:gd name="T4" fmla="*/ 116 w 116"/>
                  <a:gd name="T5" fmla="*/ 82 h 161"/>
                  <a:gd name="T6" fmla="*/ 0 w 116"/>
                  <a:gd name="T7" fmla="*/ 161 h 161"/>
                  <a:gd name="T8" fmla="*/ 0 w 116"/>
                  <a:gd name="T9" fmla="*/ 156 h 161"/>
                  <a:gd name="T10" fmla="*/ 0 w 116"/>
                  <a:gd name="T11" fmla="*/ 109 h 161"/>
                  <a:gd name="T12" fmla="*/ 0 w 116"/>
                  <a:gd name="T13" fmla="*/ 51 h 161"/>
                  <a:gd name="T14" fmla="*/ 0 w 116"/>
                  <a:gd name="T15" fmla="*/ 0 h 161"/>
                  <a:gd name="T16" fmla="*/ 116 w 116"/>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61">
                    <a:moveTo>
                      <a:pt x="116" y="0"/>
                    </a:moveTo>
                    <a:cubicBezTo>
                      <a:pt x="116" y="82"/>
                      <a:pt x="116" y="82"/>
                      <a:pt x="116" y="82"/>
                    </a:cubicBezTo>
                    <a:cubicBezTo>
                      <a:pt x="116" y="82"/>
                      <a:pt x="116" y="82"/>
                      <a:pt x="116" y="82"/>
                    </a:cubicBezTo>
                    <a:cubicBezTo>
                      <a:pt x="112" y="143"/>
                      <a:pt x="62" y="161"/>
                      <a:pt x="0" y="161"/>
                    </a:cubicBezTo>
                    <a:cubicBezTo>
                      <a:pt x="0" y="156"/>
                      <a:pt x="0" y="156"/>
                      <a:pt x="0" y="156"/>
                    </a:cubicBezTo>
                    <a:cubicBezTo>
                      <a:pt x="0" y="109"/>
                      <a:pt x="0" y="109"/>
                      <a:pt x="0" y="109"/>
                    </a:cubicBezTo>
                    <a:cubicBezTo>
                      <a:pt x="0" y="51"/>
                      <a:pt x="0" y="51"/>
                      <a:pt x="0" y="51"/>
                    </a:cubicBezTo>
                    <a:cubicBezTo>
                      <a:pt x="0" y="0"/>
                      <a:pt x="0" y="0"/>
                      <a:pt x="0" y="0"/>
                    </a:cubicBezTo>
                    <a:cubicBezTo>
                      <a:pt x="116" y="0"/>
                      <a:pt x="116" y="0"/>
                      <a:pt x="116"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8" name="Oval 137"/>
              <p:cNvSpPr>
                <a:spLocks noChangeArrowheads="1"/>
              </p:cNvSpPr>
              <p:nvPr/>
            </p:nvSpPr>
            <p:spPr bwMode="auto">
              <a:xfrm>
                <a:off x="14270674" y="3308966"/>
                <a:ext cx="17946" cy="17946"/>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9" name="Freeform 138"/>
              <p:cNvSpPr>
                <a:spLocks/>
              </p:cNvSpPr>
              <p:nvPr/>
            </p:nvSpPr>
            <p:spPr bwMode="auto">
              <a:xfrm>
                <a:off x="14213418" y="3086775"/>
                <a:ext cx="313631" cy="475146"/>
              </a:xfrm>
              <a:custGeom>
                <a:avLst/>
                <a:gdLst>
                  <a:gd name="T0" fmla="*/ 143 w 155"/>
                  <a:gd name="T1" fmla="*/ 41 h 235"/>
                  <a:gd name="T2" fmla="*/ 114 w 155"/>
                  <a:gd name="T3" fmla="*/ 36 h 235"/>
                  <a:gd name="T4" fmla="*/ 106 w 155"/>
                  <a:gd name="T5" fmla="*/ 25 h 235"/>
                  <a:gd name="T6" fmla="*/ 87 w 155"/>
                  <a:gd name="T7" fmla="*/ 20 h 235"/>
                  <a:gd name="T8" fmla="*/ 65 w 155"/>
                  <a:gd name="T9" fmla="*/ 14 h 235"/>
                  <a:gd name="T10" fmla="*/ 2 w 155"/>
                  <a:gd name="T11" fmla="*/ 53 h 235"/>
                  <a:gd name="T12" fmla="*/ 2 w 155"/>
                  <a:gd name="T13" fmla="*/ 53 h 235"/>
                  <a:gd name="T14" fmla="*/ 2 w 155"/>
                  <a:gd name="T15" fmla="*/ 53 h 235"/>
                  <a:gd name="T16" fmla="*/ 49 w 155"/>
                  <a:gd name="T17" fmla="*/ 82 h 235"/>
                  <a:gd name="T18" fmla="*/ 71 w 155"/>
                  <a:gd name="T19" fmla="*/ 84 h 235"/>
                  <a:gd name="T20" fmla="*/ 71 w 155"/>
                  <a:gd name="T21" fmla="*/ 84 h 235"/>
                  <a:gd name="T22" fmla="*/ 23 w 155"/>
                  <a:gd name="T23" fmla="*/ 167 h 235"/>
                  <a:gd name="T24" fmla="*/ 1 w 155"/>
                  <a:gd name="T25" fmla="*/ 146 h 235"/>
                  <a:gd name="T26" fmla="*/ 1 w 155"/>
                  <a:gd name="T27" fmla="*/ 214 h 235"/>
                  <a:gd name="T28" fmla="*/ 82 w 155"/>
                  <a:gd name="T29" fmla="*/ 144 h 235"/>
                  <a:gd name="T30" fmla="*/ 84 w 155"/>
                  <a:gd name="T31" fmla="*/ 109 h 235"/>
                  <a:gd name="T32" fmla="*/ 112 w 155"/>
                  <a:gd name="T33" fmla="*/ 160 h 235"/>
                  <a:gd name="T34" fmla="*/ 113 w 155"/>
                  <a:gd name="T35" fmla="*/ 159 h 235"/>
                  <a:gd name="T36" fmla="*/ 127 w 155"/>
                  <a:gd name="T37" fmla="*/ 122 h 235"/>
                  <a:gd name="T38" fmla="*/ 147 w 155"/>
                  <a:gd name="T39" fmla="*/ 87 h 235"/>
                  <a:gd name="T40" fmla="*/ 143 w 155"/>
                  <a:gd name="T41" fmla="*/ 4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35">
                    <a:moveTo>
                      <a:pt x="143" y="41"/>
                    </a:moveTo>
                    <a:cubicBezTo>
                      <a:pt x="135" y="35"/>
                      <a:pt x="124" y="33"/>
                      <a:pt x="114" y="36"/>
                    </a:cubicBezTo>
                    <a:cubicBezTo>
                      <a:pt x="113" y="31"/>
                      <a:pt x="110" y="27"/>
                      <a:pt x="106" y="25"/>
                    </a:cubicBezTo>
                    <a:cubicBezTo>
                      <a:pt x="100" y="21"/>
                      <a:pt x="94" y="20"/>
                      <a:pt x="87" y="20"/>
                    </a:cubicBezTo>
                    <a:cubicBezTo>
                      <a:pt x="78" y="20"/>
                      <a:pt x="73" y="19"/>
                      <a:pt x="65" y="14"/>
                    </a:cubicBezTo>
                    <a:cubicBezTo>
                      <a:pt x="40" y="0"/>
                      <a:pt x="0" y="23"/>
                      <a:pt x="2" y="53"/>
                    </a:cubicBezTo>
                    <a:cubicBezTo>
                      <a:pt x="2" y="53"/>
                      <a:pt x="2" y="53"/>
                      <a:pt x="2" y="53"/>
                    </a:cubicBezTo>
                    <a:cubicBezTo>
                      <a:pt x="2" y="53"/>
                      <a:pt x="2" y="53"/>
                      <a:pt x="2" y="53"/>
                    </a:cubicBezTo>
                    <a:cubicBezTo>
                      <a:pt x="6" y="71"/>
                      <a:pt x="33" y="81"/>
                      <a:pt x="49" y="82"/>
                    </a:cubicBezTo>
                    <a:cubicBezTo>
                      <a:pt x="59" y="83"/>
                      <a:pt x="65" y="82"/>
                      <a:pt x="71" y="84"/>
                    </a:cubicBezTo>
                    <a:cubicBezTo>
                      <a:pt x="71" y="84"/>
                      <a:pt x="71" y="84"/>
                      <a:pt x="71" y="84"/>
                    </a:cubicBezTo>
                    <a:cubicBezTo>
                      <a:pt x="71" y="84"/>
                      <a:pt x="69" y="167"/>
                      <a:pt x="23" y="167"/>
                    </a:cubicBezTo>
                    <a:cubicBezTo>
                      <a:pt x="23" y="167"/>
                      <a:pt x="20" y="146"/>
                      <a:pt x="1" y="146"/>
                    </a:cubicBezTo>
                    <a:cubicBezTo>
                      <a:pt x="1" y="214"/>
                      <a:pt x="1" y="214"/>
                      <a:pt x="1" y="214"/>
                    </a:cubicBezTo>
                    <a:cubicBezTo>
                      <a:pt x="1" y="214"/>
                      <a:pt x="82" y="235"/>
                      <a:pt x="82" y="144"/>
                    </a:cubicBezTo>
                    <a:cubicBezTo>
                      <a:pt x="84" y="109"/>
                      <a:pt x="84" y="109"/>
                      <a:pt x="84" y="109"/>
                    </a:cubicBezTo>
                    <a:cubicBezTo>
                      <a:pt x="87" y="125"/>
                      <a:pt x="93" y="148"/>
                      <a:pt x="112" y="160"/>
                    </a:cubicBezTo>
                    <a:cubicBezTo>
                      <a:pt x="113" y="159"/>
                      <a:pt x="113" y="159"/>
                      <a:pt x="113" y="159"/>
                    </a:cubicBezTo>
                    <a:cubicBezTo>
                      <a:pt x="129" y="151"/>
                      <a:pt x="125" y="137"/>
                      <a:pt x="127" y="122"/>
                    </a:cubicBezTo>
                    <a:cubicBezTo>
                      <a:pt x="128" y="111"/>
                      <a:pt x="141" y="97"/>
                      <a:pt x="147" y="87"/>
                    </a:cubicBezTo>
                    <a:cubicBezTo>
                      <a:pt x="153" y="76"/>
                      <a:pt x="155" y="51"/>
                      <a:pt x="143" y="41"/>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1" name="Freeform 140"/>
              <p:cNvSpPr>
                <a:spLocks/>
              </p:cNvSpPr>
              <p:nvPr/>
            </p:nvSpPr>
            <p:spPr bwMode="auto">
              <a:xfrm>
                <a:off x="13757072" y="3573886"/>
                <a:ext cx="444381" cy="478564"/>
              </a:xfrm>
              <a:custGeom>
                <a:avLst/>
                <a:gdLst>
                  <a:gd name="T0" fmla="*/ 4 w 220"/>
                  <a:gd name="T1" fmla="*/ 221 h 237"/>
                  <a:gd name="T2" fmla="*/ 9 w 220"/>
                  <a:gd name="T3" fmla="*/ 191 h 237"/>
                  <a:gd name="T4" fmla="*/ 173 w 220"/>
                  <a:gd name="T5" fmla="*/ 0 h 237"/>
                  <a:gd name="T6" fmla="*/ 192 w 220"/>
                  <a:gd name="T7" fmla="*/ 6 h 237"/>
                  <a:gd name="T8" fmla="*/ 220 w 220"/>
                  <a:gd name="T9" fmla="*/ 31 h 237"/>
                  <a:gd name="T10" fmla="*/ 92 w 220"/>
                  <a:gd name="T11" fmla="*/ 180 h 237"/>
                  <a:gd name="T12" fmla="*/ 155 w 220"/>
                  <a:gd name="T13" fmla="*/ 180 h 237"/>
                  <a:gd name="T14" fmla="*/ 156 w 220"/>
                  <a:gd name="T15" fmla="*/ 236 h 237"/>
                  <a:gd name="T16" fmla="*/ 30 w 220"/>
                  <a:gd name="T17" fmla="*/ 237 h 237"/>
                  <a:gd name="T18" fmla="*/ 30 w 220"/>
                  <a:gd name="T19" fmla="*/ 237 h 237"/>
                  <a:gd name="T20" fmla="*/ 4 w 220"/>
                  <a:gd name="T21" fmla="*/ 2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237">
                    <a:moveTo>
                      <a:pt x="4" y="221"/>
                    </a:moveTo>
                    <a:cubicBezTo>
                      <a:pt x="0" y="211"/>
                      <a:pt x="1" y="199"/>
                      <a:pt x="9" y="191"/>
                    </a:cubicBezTo>
                    <a:cubicBezTo>
                      <a:pt x="173" y="0"/>
                      <a:pt x="173" y="0"/>
                      <a:pt x="173" y="0"/>
                    </a:cubicBezTo>
                    <a:cubicBezTo>
                      <a:pt x="192" y="6"/>
                      <a:pt x="192" y="6"/>
                      <a:pt x="192" y="6"/>
                    </a:cubicBezTo>
                    <a:cubicBezTo>
                      <a:pt x="220" y="31"/>
                      <a:pt x="220" y="31"/>
                      <a:pt x="220" y="31"/>
                    </a:cubicBezTo>
                    <a:cubicBezTo>
                      <a:pt x="92" y="180"/>
                      <a:pt x="92" y="180"/>
                      <a:pt x="92" y="180"/>
                    </a:cubicBezTo>
                    <a:cubicBezTo>
                      <a:pt x="155" y="180"/>
                      <a:pt x="155" y="180"/>
                      <a:pt x="155" y="180"/>
                    </a:cubicBezTo>
                    <a:cubicBezTo>
                      <a:pt x="156" y="236"/>
                      <a:pt x="156" y="236"/>
                      <a:pt x="156" y="236"/>
                    </a:cubicBezTo>
                    <a:cubicBezTo>
                      <a:pt x="30" y="237"/>
                      <a:pt x="30" y="237"/>
                      <a:pt x="30" y="237"/>
                    </a:cubicBezTo>
                    <a:cubicBezTo>
                      <a:pt x="30" y="237"/>
                      <a:pt x="30" y="237"/>
                      <a:pt x="30" y="237"/>
                    </a:cubicBezTo>
                    <a:cubicBezTo>
                      <a:pt x="19" y="237"/>
                      <a:pt x="9" y="231"/>
                      <a:pt x="4" y="22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2" name="Freeform 141"/>
              <p:cNvSpPr>
                <a:spLocks/>
              </p:cNvSpPr>
              <p:nvPr/>
            </p:nvSpPr>
            <p:spPr bwMode="auto">
              <a:xfrm>
                <a:off x="14066430" y="3937082"/>
                <a:ext cx="117077" cy="113659"/>
              </a:xfrm>
              <a:custGeom>
                <a:avLst/>
                <a:gdLst>
                  <a:gd name="T0" fmla="*/ 30 w 58"/>
                  <a:gd name="T1" fmla="*/ 0 h 56"/>
                  <a:gd name="T2" fmla="*/ 58 w 58"/>
                  <a:gd name="T3" fmla="*/ 28 h 56"/>
                  <a:gd name="T4" fmla="*/ 30 w 58"/>
                  <a:gd name="T5" fmla="*/ 56 h 56"/>
                  <a:gd name="T6" fmla="*/ 0 w 58"/>
                  <a:gd name="T7" fmla="*/ 56 h 56"/>
                  <a:gd name="T8" fmla="*/ 0 w 58"/>
                  <a:gd name="T9" fmla="*/ 0 h 56"/>
                  <a:gd name="T10" fmla="*/ 30 w 58"/>
                  <a:gd name="T11" fmla="*/ 0 h 56"/>
                </a:gdLst>
                <a:ahLst/>
                <a:cxnLst>
                  <a:cxn ang="0">
                    <a:pos x="T0" y="T1"/>
                  </a:cxn>
                  <a:cxn ang="0">
                    <a:pos x="T2" y="T3"/>
                  </a:cxn>
                  <a:cxn ang="0">
                    <a:pos x="T4" y="T5"/>
                  </a:cxn>
                  <a:cxn ang="0">
                    <a:pos x="T6" y="T7"/>
                  </a:cxn>
                  <a:cxn ang="0">
                    <a:pos x="T8" y="T9"/>
                  </a:cxn>
                  <a:cxn ang="0">
                    <a:pos x="T10" y="T11"/>
                  </a:cxn>
                </a:cxnLst>
                <a:rect l="0" t="0" r="r" b="b"/>
                <a:pathLst>
                  <a:path w="58" h="56">
                    <a:moveTo>
                      <a:pt x="30" y="0"/>
                    </a:moveTo>
                    <a:cubicBezTo>
                      <a:pt x="45" y="0"/>
                      <a:pt x="58" y="13"/>
                      <a:pt x="58" y="28"/>
                    </a:cubicBezTo>
                    <a:cubicBezTo>
                      <a:pt x="58" y="44"/>
                      <a:pt x="45" y="56"/>
                      <a:pt x="30" y="56"/>
                    </a:cubicBezTo>
                    <a:cubicBezTo>
                      <a:pt x="30" y="56"/>
                      <a:pt x="0" y="56"/>
                      <a:pt x="0" y="56"/>
                    </a:cubicBezTo>
                    <a:cubicBezTo>
                      <a:pt x="0" y="0"/>
                      <a:pt x="0" y="0"/>
                      <a:pt x="0" y="0"/>
                    </a:cubicBezTo>
                    <a:cubicBezTo>
                      <a:pt x="0" y="0"/>
                      <a:pt x="29" y="0"/>
                      <a:pt x="30" y="0"/>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3" name="Freeform 142"/>
              <p:cNvSpPr>
                <a:spLocks/>
              </p:cNvSpPr>
              <p:nvPr/>
            </p:nvSpPr>
            <p:spPr bwMode="auto">
              <a:xfrm>
                <a:off x="14110868" y="3652507"/>
                <a:ext cx="379433" cy="399943"/>
              </a:xfrm>
              <a:custGeom>
                <a:avLst/>
                <a:gdLst>
                  <a:gd name="T0" fmla="*/ 0 w 444"/>
                  <a:gd name="T1" fmla="*/ 324 h 468"/>
                  <a:gd name="T2" fmla="*/ 267 w 444"/>
                  <a:gd name="T3" fmla="*/ 468 h 468"/>
                  <a:gd name="T4" fmla="*/ 444 w 444"/>
                  <a:gd name="T5" fmla="*/ 146 h 468"/>
                  <a:gd name="T6" fmla="*/ 177 w 444"/>
                  <a:gd name="T7" fmla="*/ 0 h 468"/>
                  <a:gd name="T8" fmla="*/ 0 w 444"/>
                  <a:gd name="T9" fmla="*/ 324 h 468"/>
                </a:gdLst>
                <a:ahLst/>
                <a:cxnLst>
                  <a:cxn ang="0">
                    <a:pos x="T0" y="T1"/>
                  </a:cxn>
                  <a:cxn ang="0">
                    <a:pos x="T2" y="T3"/>
                  </a:cxn>
                  <a:cxn ang="0">
                    <a:pos x="T4" y="T5"/>
                  </a:cxn>
                  <a:cxn ang="0">
                    <a:pos x="T6" y="T7"/>
                  </a:cxn>
                  <a:cxn ang="0">
                    <a:pos x="T8" y="T9"/>
                  </a:cxn>
                </a:cxnLst>
                <a:rect l="0" t="0" r="r" b="b"/>
                <a:pathLst>
                  <a:path w="444" h="468">
                    <a:moveTo>
                      <a:pt x="0" y="324"/>
                    </a:moveTo>
                    <a:lnTo>
                      <a:pt x="267" y="468"/>
                    </a:lnTo>
                    <a:lnTo>
                      <a:pt x="444" y="146"/>
                    </a:lnTo>
                    <a:lnTo>
                      <a:pt x="177" y="0"/>
                    </a:lnTo>
                    <a:lnTo>
                      <a:pt x="0" y="3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4" name="Freeform 143"/>
              <p:cNvSpPr>
                <a:spLocks/>
              </p:cNvSpPr>
              <p:nvPr/>
            </p:nvSpPr>
            <p:spPr bwMode="auto">
              <a:xfrm>
                <a:off x="14288621" y="3831969"/>
                <a:ext cx="147842" cy="146133"/>
              </a:xfrm>
              <a:custGeom>
                <a:avLst/>
                <a:gdLst>
                  <a:gd name="T0" fmla="*/ 19 w 73"/>
                  <a:gd name="T1" fmla="*/ 57 h 72"/>
                  <a:gd name="T2" fmla="*/ 7 w 73"/>
                  <a:gd name="T3" fmla="*/ 19 h 72"/>
                  <a:gd name="T4" fmla="*/ 46 w 73"/>
                  <a:gd name="T5" fmla="*/ 7 h 72"/>
                  <a:gd name="T6" fmla="*/ 73 w 73"/>
                  <a:gd name="T7" fmla="*/ 22 h 72"/>
                  <a:gd name="T8" fmla="*/ 45 w 73"/>
                  <a:gd name="T9" fmla="*/ 72 h 72"/>
                  <a:gd name="T10" fmla="*/ 19 w 73"/>
                  <a:gd name="T11" fmla="*/ 57 h 72"/>
                </a:gdLst>
                <a:ahLst/>
                <a:cxnLst>
                  <a:cxn ang="0">
                    <a:pos x="T0" y="T1"/>
                  </a:cxn>
                  <a:cxn ang="0">
                    <a:pos x="T2" y="T3"/>
                  </a:cxn>
                  <a:cxn ang="0">
                    <a:pos x="T4" y="T5"/>
                  </a:cxn>
                  <a:cxn ang="0">
                    <a:pos x="T6" y="T7"/>
                  </a:cxn>
                  <a:cxn ang="0">
                    <a:pos x="T8" y="T9"/>
                  </a:cxn>
                  <a:cxn ang="0">
                    <a:pos x="T10" y="T11"/>
                  </a:cxn>
                </a:cxnLst>
                <a:rect l="0" t="0" r="r" b="b"/>
                <a:pathLst>
                  <a:path w="73" h="72">
                    <a:moveTo>
                      <a:pt x="19" y="57"/>
                    </a:moveTo>
                    <a:cubicBezTo>
                      <a:pt x="5" y="50"/>
                      <a:pt x="0" y="32"/>
                      <a:pt x="7" y="19"/>
                    </a:cubicBezTo>
                    <a:cubicBezTo>
                      <a:pt x="15" y="5"/>
                      <a:pt x="32" y="0"/>
                      <a:pt x="46" y="7"/>
                    </a:cubicBezTo>
                    <a:cubicBezTo>
                      <a:pt x="73" y="22"/>
                      <a:pt x="73" y="22"/>
                      <a:pt x="73" y="22"/>
                    </a:cubicBezTo>
                    <a:cubicBezTo>
                      <a:pt x="45" y="72"/>
                      <a:pt x="45" y="72"/>
                      <a:pt x="45" y="72"/>
                    </a:cubicBezTo>
                    <a:lnTo>
                      <a:pt x="19" y="57"/>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5" name="Freeform 144"/>
              <p:cNvSpPr>
                <a:spLocks/>
              </p:cNvSpPr>
              <p:nvPr/>
            </p:nvSpPr>
            <p:spPr bwMode="auto">
              <a:xfrm>
                <a:off x="14379206" y="3272219"/>
                <a:ext cx="52984" cy="105113"/>
              </a:xfrm>
              <a:custGeom>
                <a:avLst/>
                <a:gdLst>
                  <a:gd name="T0" fmla="*/ 0 w 26"/>
                  <a:gd name="T1" fmla="*/ 0 h 52"/>
                  <a:gd name="T2" fmla="*/ 26 w 26"/>
                  <a:gd name="T3" fmla="*/ 26 h 52"/>
                  <a:gd name="T4" fmla="*/ 0 w 26"/>
                  <a:gd name="T5" fmla="*/ 52 h 52"/>
                  <a:gd name="T6" fmla="*/ 0 w 26"/>
                  <a:gd name="T7" fmla="*/ 0 h 52"/>
                </a:gdLst>
                <a:ahLst/>
                <a:cxnLst>
                  <a:cxn ang="0">
                    <a:pos x="T0" y="T1"/>
                  </a:cxn>
                  <a:cxn ang="0">
                    <a:pos x="T2" y="T3"/>
                  </a:cxn>
                  <a:cxn ang="0">
                    <a:pos x="T4" y="T5"/>
                  </a:cxn>
                  <a:cxn ang="0">
                    <a:pos x="T6" y="T7"/>
                  </a:cxn>
                </a:cxnLst>
                <a:rect l="0" t="0" r="r" b="b"/>
                <a:pathLst>
                  <a:path w="26" h="52">
                    <a:moveTo>
                      <a:pt x="0" y="0"/>
                    </a:moveTo>
                    <a:cubicBezTo>
                      <a:pt x="15" y="0"/>
                      <a:pt x="26" y="12"/>
                      <a:pt x="26" y="26"/>
                    </a:cubicBezTo>
                    <a:cubicBezTo>
                      <a:pt x="26" y="41"/>
                      <a:pt x="15" y="52"/>
                      <a:pt x="0" y="52"/>
                    </a:cubicBezTo>
                    <a:cubicBezTo>
                      <a:pt x="0" y="0"/>
                      <a:pt x="0" y="0"/>
                      <a:pt x="0"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6" name="Freeform 145"/>
              <p:cNvSpPr>
                <a:spLocks/>
              </p:cNvSpPr>
              <p:nvPr/>
            </p:nvSpPr>
            <p:spPr bwMode="auto">
              <a:xfrm>
                <a:off x="14379206" y="3298711"/>
                <a:ext cx="26492" cy="52984"/>
              </a:xfrm>
              <a:custGeom>
                <a:avLst/>
                <a:gdLst>
                  <a:gd name="T0" fmla="*/ 0 w 13"/>
                  <a:gd name="T1" fmla="*/ 0 h 26"/>
                  <a:gd name="T2" fmla="*/ 0 w 13"/>
                  <a:gd name="T3" fmla="*/ 26 h 26"/>
                  <a:gd name="T4" fmla="*/ 13 w 13"/>
                  <a:gd name="T5" fmla="*/ 13 h 26"/>
                  <a:gd name="T6" fmla="*/ 0 w 13"/>
                  <a:gd name="T7" fmla="*/ 0 h 26"/>
                </a:gdLst>
                <a:ahLst/>
                <a:cxnLst>
                  <a:cxn ang="0">
                    <a:pos x="T0" y="T1"/>
                  </a:cxn>
                  <a:cxn ang="0">
                    <a:pos x="T2" y="T3"/>
                  </a:cxn>
                  <a:cxn ang="0">
                    <a:pos x="T4" y="T5"/>
                  </a:cxn>
                  <a:cxn ang="0">
                    <a:pos x="T6" y="T7"/>
                  </a:cxn>
                </a:cxnLst>
                <a:rect l="0" t="0" r="r" b="b"/>
                <a:pathLst>
                  <a:path w="13" h="26">
                    <a:moveTo>
                      <a:pt x="0" y="0"/>
                    </a:moveTo>
                    <a:cubicBezTo>
                      <a:pt x="0" y="26"/>
                      <a:pt x="0" y="26"/>
                      <a:pt x="0" y="26"/>
                    </a:cubicBezTo>
                    <a:cubicBezTo>
                      <a:pt x="7" y="26"/>
                      <a:pt x="13" y="20"/>
                      <a:pt x="13" y="13"/>
                    </a:cubicBezTo>
                    <a:cubicBezTo>
                      <a:pt x="13" y="6"/>
                      <a:pt x="7" y="0"/>
                      <a:pt x="0"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7" name="Rectangle 146"/>
              <p:cNvSpPr>
                <a:spLocks noChangeArrowheads="1"/>
              </p:cNvSpPr>
              <p:nvPr/>
            </p:nvSpPr>
            <p:spPr bwMode="auto">
              <a:xfrm>
                <a:off x="12940094" y="4114834"/>
                <a:ext cx="303376"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8" name="Rectangle 147"/>
              <p:cNvSpPr>
                <a:spLocks noChangeArrowheads="1"/>
              </p:cNvSpPr>
              <p:nvPr/>
            </p:nvSpPr>
            <p:spPr bwMode="auto">
              <a:xfrm>
                <a:off x="12940094" y="4114834"/>
                <a:ext cx="303376"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9" name="Freeform 148"/>
              <p:cNvSpPr>
                <a:spLocks/>
              </p:cNvSpPr>
              <p:nvPr/>
            </p:nvSpPr>
            <p:spPr bwMode="auto">
              <a:xfrm>
                <a:off x="12940094" y="4114834"/>
                <a:ext cx="303376" cy="393961"/>
              </a:xfrm>
              <a:custGeom>
                <a:avLst/>
                <a:gdLst>
                  <a:gd name="T0" fmla="*/ 355 w 355"/>
                  <a:gd name="T1" fmla="*/ 0 h 461"/>
                  <a:gd name="T2" fmla="*/ 197 w 355"/>
                  <a:gd name="T3" fmla="*/ 0 h 461"/>
                  <a:gd name="T4" fmla="*/ 0 w 355"/>
                  <a:gd name="T5" fmla="*/ 0 h 461"/>
                  <a:gd name="T6" fmla="*/ 0 w 355"/>
                  <a:gd name="T7" fmla="*/ 43 h 461"/>
                  <a:gd name="T8" fmla="*/ 312 w 355"/>
                  <a:gd name="T9" fmla="*/ 43 h 461"/>
                  <a:gd name="T10" fmla="*/ 312 w 355"/>
                  <a:gd name="T11" fmla="*/ 461 h 461"/>
                  <a:gd name="T12" fmla="*/ 355 w 355"/>
                  <a:gd name="T13" fmla="*/ 461 h 461"/>
                  <a:gd name="T14" fmla="*/ 355 w 355"/>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61">
                    <a:moveTo>
                      <a:pt x="355" y="0"/>
                    </a:moveTo>
                    <a:lnTo>
                      <a:pt x="197" y="0"/>
                    </a:lnTo>
                    <a:lnTo>
                      <a:pt x="0" y="0"/>
                    </a:lnTo>
                    <a:lnTo>
                      <a:pt x="0" y="43"/>
                    </a:lnTo>
                    <a:lnTo>
                      <a:pt x="312" y="43"/>
                    </a:lnTo>
                    <a:lnTo>
                      <a:pt x="312" y="461"/>
                    </a:lnTo>
                    <a:lnTo>
                      <a:pt x="355" y="461"/>
                    </a:lnTo>
                    <a:lnTo>
                      <a:pt x="355"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0" name="Freeform 149"/>
              <p:cNvSpPr>
                <a:spLocks/>
              </p:cNvSpPr>
              <p:nvPr/>
            </p:nvSpPr>
            <p:spPr bwMode="auto">
              <a:xfrm>
                <a:off x="12940094" y="4114834"/>
                <a:ext cx="303376" cy="393961"/>
              </a:xfrm>
              <a:custGeom>
                <a:avLst/>
                <a:gdLst>
                  <a:gd name="T0" fmla="*/ 355 w 355"/>
                  <a:gd name="T1" fmla="*/ 0 h 461"/>
                  <a:gd name="T2" fmla="*/ 197 w 355"/>
                  <a:gd name="T3" fmla="*/ 0 h 461"/>
                  <a:gd name="T4" fmla="*/ 0 w 355"/>
                  <a:gd name="T5" fmla="*/ 0 h 461"/>
                  <a:gd name="T6" fmla="*/ 0 w 355"/>
                  <a:gd name="T7" fmla="*/ 43 h 461"/>
                  <a:gd name="T8" fmla="*/ 312 w 355"/>
                  <a:gd name="T9" fmla="*/ 43 h 461"/>
                  <a:gd name="T10" fmla="*/ 312 w 355"/>
                  <a:gd name="T11" fmla="*/ 461 h 461"/>
                  <a:gd name="T12" fmla="*/ 355 w 355"/>
                  <a:gd name="T13" fmla="*/ 461 h 461"/>
                  <a:gd name="T14" fmla="*/ 355 w 355"/>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61">
                    <a:moveTo>
                      <a:pt x="355" y="0"/>
                    </a:moveTo>
                    <a:lnTo>
                      <a:pt x="197" y="0"/>
                    </a:lnTo>
                    <a:lnTo>
                      <a:pt x="0" y="0"/>
                    </a:lnTo>
                    <a:lnTo>
                      <a:pt x="0" y="43"/>
                    </a:lnTo>
                    <a:lnTo>
                      <a:pt x="312" y="43"/>
                    </a:lnTo>
                    <a:lnTo>
                      <a:pt x="312" y="461"/>
                    </a:lnTo>
                    <a:lnTo>
                      <a:pt x="355" y="461"/>
                    </a:lnTo>
                    <a:lnTo>
                      <a:pt x="3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1" name="Rectangle 150"/>
              <p:cNvSpPr>
                <a:spLocks noChangeArrowheads="1"/>
              </p:cNvSpPr>
              <p:nvPr/>
            </p:nvSpPr>
            <p:spPr bwMode="auto">
              <a:xfrm>
                <a:off x="12904202" y="4151581"/>
                <a:ext cx="302521"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2" name="Rectangle 151"/>
              <p:cNvSpPr>
                <a:spLocks noChangeArrowheads="1"/>
              </p:cNvSpPr>
              <p:nvPr/>
            </p:nvSpPr>
            <p:spPr bwMode="auto">
              <a:xfrm>
                <a:off x="12904202" y="4151581"/>
                <a:ext cx="302521"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3" name="Rectangle 152"/>
              <p:cNvSpPr>
                <a:spLocks noChangeArrowheads="1"/>
              </p:cNvSpPr>
              <p:nvPr/>
            </p:nvSpPr>
            <p:spPr bwMode="auto">
              <a:xfrm>
                <a:off x="12904202" y="4151581"/>
                <a:ext cx="302521"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4" name="Rectangle 153"/>
              <p:cNvSpPr>
                <a:spLocks noChangeArrowheads="1"/>
              </p:cNvSpPr>
              <p:nvPr/>
            </p:nvSpPr>
            <p:spPr bwMode="auto">
              <a:xfrm>
                <a:off x="12904202" y="4151581"/>
                <a:ext cx="302521"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5" name="Rectangle 154"/>
              <p:cNvSpPr>
                <a:spLocks noChangeArrowheads="1"/>
              </p:cNvSpPr>
              <p:nvPr/>
            </p:nvSpPr>
            <p:spPr bwMode="auto">
              <a:xfrm>
                <a:off x="12904202" y="4151581"/>
                <a:ext cx="302521" cy="39396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6" name="Rectangle 155"/>
              <p:cNvSpPr>
                <a:spLocks noChangeArrowheads="1"/>
              </p:cNvSpPr>
              <p:nvPr/>
            </p:nvSpPr>
            <p:spPr bwMode="auto">
              <a:xfrm>
                <a:off x="12904202" y="4151581"/>
                <a:ext cx="302521"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7" name="Rectangle 156"/>
              <p:cNvSpPr>
                <a:spLocks noChangeArrowheads="1"/>
              </p:cNvSpPr>
              <p:nvPr/>
            </p:nvSpPr>
            <p:spPr bwMode="auto">
              <a:xfrm>
                <a:off x="12870019" y="4185765"/>
                <a:ext cx="302521"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8" name="Rectangle 157"/>
              <p:cNvSpPr>
                <a:spLocks noChangeArrowheads="1"/>
              </p:cNvSpPr>
              <p:nvPr/>
            </p:nvSpPr>
            <p:spPr bwMode="auto">
              <a:xfrm>
                <a:off x="13407549" y="4114834"/>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9" name="Rectangle 158"/>
              <p:cNvSpPr>
                <a:spLocks noChangeArrowheads="1"/>
              </p:cNvSpPr>
              <p:nvPr/>
            </p:nvSpPr>
            <p:spPr bwMode="auto">
              <a:xfrm>
                <a:off x="13407549" y="4114834"/>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0" name="Freeform 159"/>
              <p:cNvSpPr>
                <a:spLocks/>
              </p:cNvSpPr>
              <p:nvPr/>
            </p:nvSpPr>
            <p:spPr bwMode="auto">
              <a:xfrm>
                <a:off x="13407549" y="4114834"/>
                <a:ext cx="305085" cy="393961"/>
              </a:xfrm>
              <a:custGeom>
                <a:avLst/>
                <a:gdLst>
                  <a:gd name="T0" fmla="*/ 357 w 357"/>
                  <a:gd name="T1" fmla="*/ 0 h 461"/>
                  <a:gd name="T2" fmla="*/ 182 w 357"/>
                  <a:gd name="T3" fmla="*/ 0 h 461"/>
                  <a:gd name="T4" fmla="*/ 0 w 357"/>
                  <a:gd name="T5" fmla="*/ 0 h 461"/>
                  <a:gd name="T6" fmla="*/ 0 w 357"/>
                  <a:gd name="T7" fmla="*/ 43 h 461"/>
                  <a:gd name="T8" fmla="*/ 314 w 357"/>
                  <a:gd name="T9" fmla="*/ 43 h 461"/>
                  <a:gd name="T10" fmla="*/ 314 w 357"/>
                  <a:gd name="T11" fmla="*/ 461 h 461"/>
                  <a:gd name="T12" fmla="*/ 357 w 357"/>
                  <a:gd name="T13" fmla="*/ 461 h 461"/>
                  <a:gd name="T14" fmla="*/ 357 w 357"/>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461">
                    <a:moveTo>
                      <a:pt x="357" y="0"/>
                    </a:moveTo>
                    <a:lnTo>
                      <a:pt x="182" y="0"/>
                    </a:lnTo>
                    <a:lnTo>
                      <a:pt x="0" y="0"/>
                    </a:lnTo>
                    <a:lnTo>
                      <a:pt x="0" y="43"/>
                    </a:lnTo>
                    <a:lnTo>
                      <a:pt x="314" y="43"/>
                    </a:lnTo>
                    <a:lnTo>
                      <a:pt x="314" y="461"/>
                    </a:lnTo>
                    <a:lnTo>
                      <a:pt x="357" y="461"/>
                    </a:lnTo>
                    <a:lnTo>
                      <a:pt x="357"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1" name="Freeform 160"/>
              <p:cNvSpPr>
                <a:spLocks/>
              </p:cNvSpPr>
              <p:nvPr/>
            </p:nvSpPr>
            <p:spPr bwMode="auto">
              <a:xfrm>
                <a:off x="13407549" y="4114834"/>
                <a:ext cx="305085" cy="393961"/>
              </a:xfrm>
              <a:custGeom>
                <a:avLst/>
                <a:gdLst>
                  <a:gd name="T0" fmla="*/ 357 w 357"/>
                  <a:gd name="T1" fmla="*/ 0 h 461"/>
                  <a:gd name="T2" fmla="*/ 182 w 357"/>
                  <a:gd name="T3" fmla="*/ 0 h 461"/>
                  <a:gd name="T4" fmla="*/ 0 w 357"/>
                  <a:gd name="T5" fmla="*/ 0 h 461"/>
                  <a:gd name="T6" fmla="*/ 0 w 357"/>
                  <a:gd name="T7" fmla="*/ 43 h 461"/>
                  <a:gd name="T8" fmla="*/ 314 w 357"/>
                  <a:gd name="T9" fmla="*/ 43 h 461"/>
                  <a:gd name="T10" fmla="*/ 314 w 357"/>
                  <a:gd name="T11" fmla="*/ 461 h 461"/>
                  <a:gd name="T12" fmla="*/ 357 w 357"/>
                  <a:gd name="T13" fmla="*/ 461 h 461"/>
                  <a:gd name="T14" fmla="*/ 357 w 357"/>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461">
                    <a:moveTo>
                      <a:pt x="357" y="0"/>
                    </a:moveTo>
                    <a:lnTo>
                      <a:pt x="182" y="0"/>
                    </a:lnTo>
                    <a:lnTo>
                      <a:pt x="0" y="0"/>
                    </a:lnTo>
                    <a:lnTo>
                      <a:pt x="0" y="43"/>
                    </a:lnTo>
                    <a:lnTo>
                      <a:pt x="314" y="43"/>
                    </a:lnTo>
                    <a:lnTo>
                      <a:pt x="314" y="461"/>
                    </a:lnTo>
                    <a:lnTo>
                      <a:pt x="357" y="461"/>
                    </a:lnTo>
                    <a:lnTo>
                      <a:pt x="3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2" name="Rectangle 161"/>
              <p:cNvSpPr>
                <a:spLocks noChangeArrowheads="1"/>
              </p:cNvSpPr>
              <p:nvPr/>
            </p:nvSpPr>
            <p:spPr bwMode="auto">
              <a:xfrm>
                <a:off x="13370802" y="4151581"/>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3" name="Rectangle 162"/>
              <p:cNvSpPr>
                <a:spLocks noChangeArrowheads="1"/>
              </p:cNvSpPr>
              <p:nvPr/>
            </p:nvSpPr>
            <p:spPr bwMode="auto">
              <a:xfrm>
                <a:off x="13370802" y="4151581"/>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4" name="Rectangle 163"/>
              <p:cNvSpPr>
                <a:spLocks noChangeArrowheads="1"/>
              </p:cNvSpPr>
              <p:nvPr/>
            </p:nvSpPr>
            <p:spPr bwMode="auto">
              <a:xfrm>
                <a:off x="13370802" y="4151581"/>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5" name="Rectangle 164"/>
              <p:cNvSpPr>
                <a:spLocks noChangeArrowheads="1"/>
              </p:cNvSpPr>
              <p:nvPr/>
            </p:nvSpPr>
            <p:spPr bwMode="auto">
              <a:xfrm>
                <a:off x="13370802" y="4151581"/>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6" name="Rectangle 165"/>
              <p:cNvSpPr>
                <a:spLocks noChangeArrowheads="1"/>
              </p:cNvSpPr>
              <p:nvPr/>
            </p:nvSpPr>
            <p:spPr bwMode="auto">
              <a:xfrm>
                <a:off x="13370802" y="4151581"/>
                <a:ext cx="305085" cy="39396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7" name="Rectangle 166"/>
              <p:cNvSpPr>
                <a:spLocks noChangeArrowheads="1"/>
              </p:cNvSpPr>
              <p:nvPr/>
            </p:nvSpPr>
            <p:spPr bwMode="auto">
              <a:xfrm>
                <a:off x="13370802" y="4151581"/>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8" name="Rectangle 167"/>
              <p:cNvSpPr>
                <a:spLocks noChangeArrowheads="1"/>
              </p:cNvSpPr>
              <p:nvPr/>
            </p:nvSpPr>
            <p:spPr bwMode="auto">
              <a:xfrm>
                <a:off x="13336619" y="4185765"/>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9" name="Freeform 168"/>
              <p:cNvSpPr>
                <a:spLocks/>
              </p:cNvSpPr>
              <p:nvPr/>
            </p:nvSpPr>
            <p:spPr bwMode="auto">
              <a:xfrm>
                <a:off x="12929839" y="4375481"/>
                <a:ext cx="76912" cy="76912"/>
              </a:xfrm>
              <a:custGeom>
                <a:avLst/>
                <a:gdLst>
                  <a:gd name="T0" fmla="*/ 90 w 90"/>
                  <a:gd name="T1" fmla="*/ 71 h 90"/>
                  <a:gd name="T2" fmla="*/ 71 w 90"/>
                  <a:gd name="T3" fmla="*/ 90 h 90"/>
                  <a:gd name="T4" fmla="*/ 0 w 90"/>
                  <a:gd name="T5" fmla="*/ 17 h 90"/>
                  <a:gd name="T6" fmla="*/ 19 w 90"/>
                  <a:gd name="T7" fmla="*/ 0 h 90"/>
                  <a:gd name="T8" fmla="*/ 90 w 90"/>
                  <a:gd name="T9" fmla="*/ 71 h 90"/>
                </a:gdLst>
                <a:ahLst/>
                <a:cxnLst>
                  <a:cxn ang="0">
                    <a:pos x="T0" y="T1"/>
                  </a:cxn>
                  <a:cxn ang="0">
                    <a:pos x="T2" y="T3"/>
                  </a:cxn>
                  <a:cxn ang="0">
                    <a:pos x="T4" y="T5"/>
                  </a:cxn>
                  <a:cxn ang="0">
                    <a:pos x="T6" y="T7"/>
                  </a:cxn>
                  <a:cxn ang="0">
                    <a:pos x="T8" y="T9"/>
                  </a:cxn>
                </a:cxnLst>
                <a:rect l="0" t="0" r="r" b="b"/>
                <a:pathLst>
                  <a:path w="90" h="90">
                    <a:moveTo>
                      <a:pt x="90" y="71"/>
                    </a:moveTo>
                    <a:lnTo>
                      <a:pt x="71" y="90"/>
                    </a:lnTo>
                    <a:lnTo>
                      <a:pt x="0" y="17"/>
                    </a:lnTo>
                    <a:lnTo>
                      <a:pt x="19" y="0"/>
                    </a:lnTo>
                    <a:lnTo>
                      <a:pt x="9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0" name="Freeform 169"/>
              <p:cNvSpPr>
                <a:spLocks/>
              </p:cNvSpPr>
              <p:nvPr/>
            </p:nvSpPr>
            <p:spPr bwMode="auto">
              <a:xfrm>
                <a:off x="12976841" y="4314806"/>
                <a:ext cx="135024" cy="137587"/>
              </a:xfrm>
              <a:custGeom>
                <a:avLst/>
                <a:gdLst>
                  <a:gd name="T0" fmla="*/ 142 w 158"/>
                  <a:gd name="T1" fmla="*/ 0 h 161"/>
                  <a:gd name="T2" fmla="*/ 0 w 158"/>
                  <a:gd name="T3" fmla="*/ 142 h 161"/>
                  <a:gd name="T4" fmla="*/ 16 w 158"/>
                  <a:gd name="T5" fmla="*/ 161 h 161"/>
                  <a:gd name="T6" fmla="*/ 158 w 158"/>
                  <a:gd name="T7" fmla="*/ 17 h 161"/>
                  <a:gd name="T8" fmla="*/ 142 w 158"/>
                  <a:gd name="T9" fmla="*/ 0 h 161"/>
                </a:gdLst>
                <a:ahLst/>
                <a:cxnLst>
                  <a:cxn ang="0">
                    <a:pos x="T0" y="T1"/>
                  </a:cxn>
                  <a:cxn ang="0">
                    <a:pos x="T2" y="T3"/>
                  </a:cxn>
                  <a:cxn ang="0">
                    <a:pos x="T4" y="T5"/>
                  </a:cxn>
                  <a:cxn ang="0">
                    <a:pos x="T6" y="T7"/>
                  </a:cxn>
                  <a:cxn ang="0">
                    <a:pos x="T8" y="T9"/>
                  </a:cxn>
                </a:cxnLst>
                <a:rect l="0" t="0" r="r" b="b"/>
                <a:pathLst>
                  <a:path w="158" h="161">
                    <a:moveTo>
                      <a:pt x="142" y="0"/>
                    </a:moveTo>
                    <a:lnTo>
                      <a:pt x="0" y="142"/>
                    </a:lnTo>
                    <a:lnTo>
                      <a:pt x="16" y="161"/>
                    </a:lnTo>
                    <a:lnTo>
                      <a:pt x="158" y="17"/>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1" name="Freeform 170"/>
              <p:cNvSpPr>
                <a:spLocks/>
              </p:cNvSpPr>
              <p:nvPr/>
            </p:nvSpPr>
            <p:spPr bwMode="auto">
              <a:xfrm>
                <a:off x="12929839" y="4375481"/>
                <a:ext cx="76912" cy="76912"/>
              </a:xfrm>
              <a:custGeom>
                <a:avLst/>
                <a:gdLst>
                  <a:gd name="T0" fmla="*/ 90 w 90"/>
                  <a:gd name="T1" fmla="*/ 71 h 90"/>
                  <a:gd name="T2" fmla="*/ 71 w 90"/>
                  <a:gd name="T3" fmla="*/ 90 h 90"/>
                  <a:gd name="T4" fmla="*/ 0 w 90"/>
                  <a:gd name="T5" fmla="*/ 17 h 90"/>
                  <a:gd name="T6" fmla="*/ 19 w 90"/>
                  <a:gd name="T7" fmla="*/ 0 h 90"/>
                  <a:gd name="T8" fmla="*/ 90 w 90"/>
                  <a:gd name="T9" fmla="*/ 71 h 90"/>
                </a:gdLst>
                <a:ahLst/>
                <a:cxnLst>
                  <a:cxn ang="0">
                    <a:pos x="T0" y="T1"/>
                  </a:cxn>
                  <a:cxn ang="0">
                    <a:pos x="T2" y="T3"/>
                  </a:cxn>
                  <a:cxn ang="0">
                    <a:pos x="T4" y="T5"/>
                  </a:cxn>
                  <a:cxn ang="0">
                    <a:pos x="T6" y="T7"/>
                  </a:cxn>
                  <a:cxn ang="0">
                    <a:pos x="T8" y="T9"/>
                  </a:cxn>
                </a:cxnLst>
                <a:rect l="0" t="0" r="r" b="b"/>
                <a:pathLst>
                  <a:path w="90" h="90">
                    <a:moveTo>
                      <a:pt x="90" y="71"/>
                    </a:moveTo>
                    <a:lnTo>
                      <a:pt x="71" y="90"/>
                    </a:lnTo>
                    <a:lnTo>
                      <a:pt x="0" y="17"/>
                    </a:lnTo>
                    <a:lnTo>
                      <a:pt x="19" y="0"/>
                    </a:lnTo>
                    <a:lnTo>
                      <a:pt x="90" y="7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2" name="Freeform 171"/>
              <p:cNvSpPr>
                <a:spLocks/>
              </p:cNvSpPr>
              <p:nvPr/>
            </p:nvSpPr>
            <p:spPr bwMode="auto">
              <a:xfrm>
                <a:off x="12976841" y="4314806"/>
                <a:ext cx="135024" cy="137587"/>
              </a:xfrm>
              <a:custGeom>
                <a:avLst/>
                <a:gdLst>
                  <a:gd name="T0" fmla="*/ 142 w 158"/>
                  <a:gd name="T1" fmla="*/ 0 h 161"/>
                  <a:gd name="T2" fmla="*/ 0 w 158"/>
                  <a:gd name="T3" fmla="*/ 142 h 161"/>
                  <a:gd name="T4" fmla="*/ 16 w 158"/>
                  <a:gd name="T5" fmla="*/ 161 h 161"/>
                  <a:gd name="T6" fmla="*/ 158 w 158"/>
                  <a:gd name="T7" fmla="*/ 17 h 161"/>
                  <a:gd name="T8" fmla="*/ 142 w 158"/>
                  <a:gd name="T9" fmla="*/ 0 h 161"/>
                </a:gdLst>
                <a:ahLst/>
                <a:cxnLst>
                  <a:cxn ang="0">
                    <a:pos x="T0" y="T1"/>
                  </a:cxn>
                  <a:cxn ang="0">
                    <a:pos x="T2" y="T3"/>
                  </a:cxn>
                  <a:cxn ang="0">
                    <a:pos x="T4" y="T5"/>
                  </a:cxn>
                  <a:cxn ang="0">
                    <a:pos x="T6" y="T7"/>
                  </a:cxn>
                  <a:cxn ang="0">
                    <a:pos x="T8" y="T9"/>
                  </a:cxn>
                </a:cxnLst>
                <a:rect l="0" t="0" r="r" b="b"/>
                <a:pathLst>
                  <a:path w="158" h="161">
                    <a:moveTo>
                      <a:pt x="142" y="0"/>
                    </a:moveTo>
                    <a:lnTo>
                      <a:pt x="0" y="142"/>
                    </a:lnTo>
                    <a:lnTo>
                      <a:pt x="16" y="161"/>
                    </a:lnTo>
                    <a:lnTo>
                      <a:pt x="158" y="17"/>
                    </a:lnTo>
                    <a:lnTo>
                      <a:pt x="142"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3" name="Freeform 172"/>
              <p:cNvSpPr>
                <a:spLocks/>
              </p:cNvSpPr>
              <p:nvPr/>
            </p:nvSpPr>
            <p:spPr bwMode="auto">
              <a:xfrm>
                <a:off x="13397294" y="4375481"/>
                <a:ext cx="76912" cy="76912"/>
              </a:xfrm>
              <a:custGeom>
                <a:avLst/>
                <a:gdLst>
                  <a:gd name="T0" fmla="*/ 90 w 90"/>
                  <a:gd name="T1" fmla="*/ 71 h 90"/>
                  <a:gd name="T2" fmla="*/ 71 w 90"/>
                  <a:gd name="T3" fmla="*/ 90 h 90"/>
                  <a:gd name="T4" fmla="*/ 0 w 90"/>
                  <a:gd name="T5" fmla="*/ 17 h 90"/>
                  <a:gd name="T6" fmla="*/ 19 w 90"/>
                  <a:gd name="T7" fmla="*/ 0 h 90"/>
                  <a:gd name="T8" fmla="*/ 90 w 90"/>
                  <a:gd name="T9" fmla="*/ 71 h 90"/>
                </a:gdLst>
                <a:ahLst/>
                <a:cxnLst>
                  <a:cxn ang="0">
                    <a:pos x="T0" y="T1"/>
                  </a:cxn>
                  <a:cxn ang="0">
                    <a:pos x="T2" y="T3"/>
                  </a:cxn>
                  <a:cxn ang="0">
                    <a:pos x="T4" y="T5"/>
                  </a:cxn>
                  <a:cxn ang="0">
                    <a:pos x="T6" y="T7"/>
                  </a:cxn>
                  <a:cxn ang="0">
                    <a:pos x="T8" y="T9"/>
                  </a:cxn>
                </a:cxnLst>
                <a:rect l="0" t="0" r="r" b="b"/>
                <a:pathLst>
                  <a:path w="90" h="90">
                    <a:moveTo>
                      <a:pt x="90" y="71"/>
                    </a:moveTo>
                    <a:lnTo>
                      <a:pt x="71" y="90"/>
                    </a:lnTo>
                    <a:lnTo>
                      <a:pt x="0" y="17"/>
                    </a:lnTo>
                    <a:lnTo>
                      <a:pt x="19" y="0"/>
                    </a:lnTo>
                    <a:lnTo>
                      <a:pt x="90" y="7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4" name="Freeform 173"/>
              <p:cNvSpPr>
                <a:spLocks/>
              </p:cNvSpPr>
              <p:nvPr/>
            </p:nvSpPr>
            <p:spPr bwMode="auto">
              <a:xfrm>
                <a:off x="13443441" y="4314806"/>
                <a:ext cx="137587" cy="137587"/>
              </a:xfrm>
              <a:custGeom>
                <a:avLst/>
                <a:gdLst>
                  <a:gd name="T0" fmla="*/ 142 w 161"/>
                  <a:gd name="T1" fmla="*/ 0 h 161"/>
                  <a:gd name="T2" fmla="*/ 0 w 161"/>
                  <a:gd name="T3" fmla="*/ 142 h 161"/>
                  <a:gd name="T4" fmla="*/ 17 w 161"/>
                  <a:gd name="T5" fmla="*/ 161 h 161"/>
                  <a:gd name="T6" fmla="*/ 161 w 161"/>
                  <a:gd name="T7" fmla="*/ 17 h 161"/>
                  <a:gd name="T8" fmla="*/ 142 w 161"/>
                  <a:gd name="T9" fmla="*/ 0 h 161"/>
                </a:gdLst>
                <a:ahLst/>
                <a:cxnLst>
                  <a:cxn ang="0">
                    <a:pos x="T0" y="T1"/>
                  </a:cxn>
                  <a:cxn ang="0">
                    <a:pos x="T2" y="T3"/>
                  </a:cxn>
                  <a:cxn ang="0">
                    <a:pos x="T4" y="T5"/>
                  </a:cxn>
                  <a:cxn ang="0">
                    <a:pos x="T6" y="T7"/>
                  </a:cxn>
                  <a:cxn ang="0">
                    <a:pos x="T8" y="T9"/>
                  </a:cxn>
                </a:cxnLst>
                <a:rect l="0" t="0" r="r" b="b"/>
                <a:pathLst>
                  <a:path w="161" h="161">
                    <a:moveTo>
                      <a:pt x="142" y="0"/>
                    </a:moveTo>
                    <a:lnTo>
                      <a:pt x="0" y="142"/>
                    </a:lnTo>
                    <a:lnTo>
                      <a:pt x="17" y="161"/>
                    </a:lnTo>
                    <a:lnTo>
                      <a:pt x="161" y="17"/>
                    </a:lnTo>
                    <a:lnTo>
                      <a:pt x="142"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5" name="Freeform 174"/>
              <p:cNvSpPr>
                <a:spLocks/>
              </p:cNvSpPr>
              <p:nvPr/>
            </p:nvSpPr>
            <p:spPr bwMode="auto">
              <a:xfrm>
                <a:off x="11600114" y="4278914"/>
                <a:ext cx="808432" cy="1254523"/>
              </a:xfrm>
              <a:custGeom>
                <a:avLst/>
                <a:gdLst>
                  <a:gd name="T0" fmla="*/ 0 w 400"/>
                  <a:gd name="T1" fmla="*/ 0 h 621"/>
                  <a:gd name="T2" fmla="*/ 0 w 400"/>
                  <a:gd name="T3" fmla="*/ 621 h 621"/>
                  <a:gd name="T4" fmla="*/ 400 w 400"/>
                  <a:gd name="T5" fmla="*/ 621 h 621"/>
                  <a:gd name="T6" fmla="*/ 400 w 400"/>
                  <a:gd name="T7" fmla="*/ 348 h 621"/>
                  <a:gd name="T8" fmla="*/ 319 w 400"/>
                  <a:gd name="T9" fmla="*/ 277 h 621"/>
                  <a:gd name="T10" fmla="*/ 319 w 400"/>
                  <a:gd name="T11" fmla="*/ 292 h 621"/>
                  <a:gd name="T12" fmla="*/ 288 w 400"/>
                  <a:gd name="T13" fmla="*/ 292 h 621"/>
                  <a:gd name="T14" fmla="*/ 291 w 400"/>
                  <a:gd name="T15" fmla="*/ 454 h 621"/>
                  <a:gd name="T16" fmla="*/ 73 w 400"/>
                  <a:gd name="T17" fmla="*/ 454 h 621"/>
                  <a:gd name="T18" fmla="*/ 73 w 400"/>
                  <a:gd name="T19" fmla="*/ 146 h 621"/>
                  <a:gd name="T20" fmla="*/ 92 w 400"/>
                  <a:gd name="T21" fmla="*/ 80 h 621"/>
                  <a:gd name="T22" fmla="*/ 0 w 400"/>
                  <a:gd name="T23"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621">
                    <a:moveTo>
                      <a:pt x="0" y="0"/>
                    </a:moveTo>
                    <a:cubicBezTo>
                      <a:pt x="0" y="621"/>
                      <a:pt x="0" y="621"/>
                      <a:pt x="0" y="621"/>
                    </a:cubicBezTo>
                    <a:cubicBezTo>
                      <a:pt x="400" y="621"/>
                      <a:pt x="400" y="621"/>
                      <a:pt x="400" y="621"/>
                    </a:cubicBezTo>
                    <a:cubicBezTo>
                      <a:pt x="400" y="348"/>
                      <a:pt x="400" y="348"/>
                      <a:pt x="400" y="348"/>
                    </a:cubicBezTo>
                    <a:cubicBezTo>
                      <a:pt x="319" y="277"/>
                      <a:pt x="319" y="277"/>
                      <a:pt x="319" y="277"/>
                    </a:cubicBezTo>
                    <a:cubicBezTo>
                      <a:pt x="319" y="292"/>
                      <a:pt x="319" y="292"/>
                      <a:pt x="319" y="292"/>
                    </a:cubicBezTo>
                    <a:cubicBezTo>
                      <a:pt x="288" y="292"/>
                      <a:pt x="288" y="292"/>
                      <a:pt x="288" y="292"/>
                    </a:cubicBezTo>
                    <a:cubicBezTo>
                      <a:pt x="291" y="454"/>
                      <a:pt x="291" y="454"/>
                      <a:pt x="291" y="454"/>
                    </a:cubicBezTo>
                    <a:cubicBezTo>
                      <a:pt x="73" y="454"/>
                      <a:pt x="73" y="454"/>
                      <a:pt x="73" y="454"/>
                    </a:cubicBezTo>
                    <a:cubicBezTo>
                      <a:pt x="73" y="146"/>
                      <a:pt x="73" y="146"/>
                      <a:pt x="73" y="146"/>
                    </a:cubicBezTo>
                    <a:cubicBezTo>
                      <a:pt x="73" y="122"/>
                      <a:pt x="80" y="99"/>
                      <a:pt x="92" y="80"/>
                    </a:cubicBezTo>
                    <a:cubicBezTo>
                      <a:pt x="0" y="0"/>
                      <a:pt x="0" y="0"/>
                      <a:pt x="0" y="0"/>
                    </a:cubicBezTo>
                  </a:path>
                </a:pathLst>
              </a:cu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6" name="Freeform 175"/>
              <p:cNvSpPr>
                <a:spLocks noEditPoints="1"/>
              </p:cNvSpPr>
              <p:nvPr/>
            </p:nvSpPr>
            <p:spPr bwMode="auto">
              <a:xfrm>
                <a:off x="11747956" y="4440429"/>
                <a:ext cx="497365" cy="755448"/>
              </a:xfrm>
              <a:custGeom>
                <a:avLst/>
                <a:gdLst>
                  <a:gd name="T0" fmla="*/ 192 w 246"/>
                  <a:gd name="T1" fmla="*/ 171 h 374"/>
                  <a:gd name="T2" fmla="*/ 185 w 246"/>
                  <a:gd name="T3" fmla="*/ 164 h 374"/>
                  <a:gd name="T4" fmla="*/ 192 w 246"/>
                  <a:gd name="T5" fmla="*/ 156 h 374"/>
                  <a:gd name="T6" fmla="*/ 200 w 246"/>
                  <a:gd name="T7" fmla="*/ 164 h 374"/>
                  <a:gd name="T8" fmla="*/ 192 w 246"/>
                  <a:gd name="T9" fmla="*/ 171 h 374"/>
                  <a:gd name="T10" fmla="*/ 19 w 246"/>
                  <a:gd name="T11" fmla="*/ 0 h 374"/>
                  <a:gd name="T12" fmla="*/ 0 w 246"/>
                  <a:gd name="T13" fmla="*/ 66 h 374"/>
                  <a:gd name="T14" fmla="*/ 0 w 246"/>
                  <a:gd name="T15" fmla="*/ 374 h 374"/>
                  <a:gd name="T16" fmla="*/ 218 w 246"/>
                  <a:gd name="T17" fmla="*/ 374 h 374"/>
                  <a:gd name="T18" fmla="*/ 215 w 246"/>
                  <a:gd name="T19" fmla="*/ 212 h 374"/>
                  <a:gd name="T20" fmla="*/ 246 w 246"/>
                  <a:gd name="T21" fmla="*/ 212 h 374"/>
                  <a:gd name="T22" fmla="*/ 246 w 246"/>
                  <a:gd name="T23" fmla="*/ 197 h 374"/>
                  <a:gd name="T24" fmla="*/ 180 w 246"/>
                  <a:gd name="T25" fmla="*/ 139 h 374"/>
                  <a:gd name="T26" fmla="*/ 123 w 246"/>
                  <a:gd name="T27" fmla="*/ 158 h 374"/>
                  <a:gd name="T28" fmla="*/ 30 w 246"/>
                  <a:gd name="T29" fmla="*/ 65 h 374"/>
                  <a:gd name="T30" fmla="*/ 42 w 246"/>
                  <a:gd name="T31" fmla="*/ 19 h 374"/>
                  <a:gd name="T32" fmla="*/ 19 w 246"/>
                  <a:gd name="T3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374">
                    <a:moveTo>
                      <a:pt x="192" y="171"/>
                    </a:moveTo>
                    <a:cubicBezTo>
                      <a:pt x="188" y="171"/>
                      <a:pt x="185" y="168"/>
                      <a:pt x="185" y="164"/>
                    </a:cubicBezTo>
                    <a:cubicBezTo>
                      <a:pt x="185" y="159"/>
                      <a:pt x="188" y="156"/>
                      <a:pt x="192" y="156"/>
                    </a:cubicBezTo>
                    <a:cubicBezTo>
                      <a:pt x="197" y="156"/>
                      <a:pt x="200" y="159"/>
                      <a:pt x="200" y="164"/>
                    </a:cubicBezTo>
                    <a:cubicBezTo>
                      <a:pt x="200" y="168"/>
                      <a:pt x="197" y="171"/>
                      <a:pt x="192" y="171"/>
                    </a:cubicBezTo>
                    <a:moveTo>
                      <a:pt x="19" y="0"/>
                    </a:moveTo>
                    <a:cubicBezTo>
                      <a:pt x="7" y="19"/>
                      <a:pt x="0" y="42"/>
                      <a:pt x="0" y="66"/>
                    </a:cubicBezTo>
                    <a:cubicBezTo>
                      <a:pt x="0" y="374"/>
                      <a:pt x="0" y="374"/>
                      <a:pt x="0" y="374"/>
                    </a:cubicBezTo>
                    <a:cubicBezTo>
                      <a:pt x="218" y="374"/>
                      <a:pt x="218" y="374"/>
                      <a:pt x="218" y="374"/>
                    </a:cubicBezTo>
                    <a:cubicBezTo>
                      <a:pt x="215" y="212"/>
                      <a:pt x="215" y="212"/>
                      <a:pt x="215" y="212"/>
                    </a:cubicBezTo>
                    <a:cubicBezTo>
                      <a:pt x="246" y="212"/>
                      <a:pt x="246" y="212"/>
                      <a:pt x="246" y="212"/>
                    </a:cubicBezTo>
                    <a:cubicBezTo>
                      <a:pt x="246" y="197"/>
                      <a:pt x="246" y="197"/>
                      <a:pt x="246" y="197"/>
                    </a:cubicBezTo>
                    <a:cubicBezTo>
                      <a:pt x="180" y="139"/>
                      <a:pt x="180" y="139"/>
                      <a:pt x="180" y="139"/>
                    </a:cubicBezTo>
                    <a:cubicBezTo>
                      <a:pt x="164" y="151"/>
                      <a:pt x="144" y="158"/>
                      <a:pt x="123" y="158"/>
                    </a:cubicBezTo>
                    <a:cubicBezTo>
                      <a:pt x="72" y="158"/>
                      <a:pt x="30" y="117"/>
                      <a:pt x="30" y="65"/>
                    </a:cubicBezTo>
                    <a:cubicBezTo>
                      <a:pt x="30" y="48"/>
                      <a:pt x="34" y="33"/>
                      <a:pt x="42" y="19"/>
                    </a:cubicBezTo>
                    <a:cubicBezTo>
                      <a:pt x="19" y="0"/>
                      <a:pt x="19" y="0"/>
                      <a:pt x="1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7" name="Oval 176"/>
              <p:cNvSpPr>
                <a:spLocks noChangeArrowheads="1"/>
              </p:cNvSpPr>
              <p:nvPr/>
            </p:nvSpPr>
            <p:spPr bwMode="auto">
              <a:xfrm>
                <a:off x="12121407" y="4755769"/>
                <a:ext cx="30765" cy="29910"/>
              </a:xfrm>
              <a:prstGeom prst="ellipse">
                <a:avLst/>
              </a:pr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8" name="Freeform 177"/>
              <p:cNvSpPr>
                <a:spLocks/>
              </p:cNvSpPr>
              <p:nvPr/>
            </p:nvSpPr>
            <p:spPr bwMode="auto">
              <a:xfrm>
                <a:off x="11808631" y="4478885"/>
                <a:ext cx="303376" cy="281157"/>
              </a:xfrm>
              <a:custGeom>
                <a:avLst/>
                <a:gdLst>
                  <a:gd name="T0" fmla="*/ 12 w 150"/>
                  <a:gd name="T1" fmla="*/ 0 h 139"/>
                  <a:gd name="T2" fmla="*/ 0 w 150"/>
                  <a:gd name="T3" fmla="*/ 46 h 139"/>
                  <a:gd name="T4" fmla="*/ 93 w 150"/>
                  <a:gd name="T5" fmla="*/ 139 h 139"/>
                  <a:gd name="T6" fmla="*/ 150 w 150"/>
                  <a:gd name="T7" fmla="*/ 120 h 139"/>
                  <a:gd name="T8" fmla="*/ 102 w 150"/>
                  <a:gd name="T9" fmla="*/ 79 h 139"/>
                  <a:gd name="T10" fmla="*/ 102 w 150"/>
                  <a:gd name="T11" fmla="*/ 82 h 139"/>
                  <a:gd name="T12" fmla="*/ 102 w 150"/>
                  <a:gd name="T13" fmla="*/ 83 h 139"/>
                  <a:gd name="T14" fmla="*/ 102 w 150"/>
                  <a:gd name="T15" fmla="*/ 83 h 139"/>
                  <a:gd name="T16" fmla="*/ 102 w 150"/>
                  <a:gd name="T17" fmla="*/ 86 h 139"/>
                  <a:gd name="T18" fmla="*/ 102 w 150"/>
                  <a:gd name="T19" fmla="*/ 87 h 139"/>
                  <a:gd name="T20" fmla="*/ 102 w 150"/>
                  <a:gd name="T21" fmla="*/ 87 h 139"/>
                  <a:gd name="T22" fmla="*/ 102 w 150"/>
                  <a:gd name="T23" fmla="*/ 91 h 139"/>
                  <a:gd name="T24" fmla="*/ 97 w 150"/>
                  <a:gd name="T25" fmla="*/ 91 h 139"/>
                  <a:gd name="T26" fmla="*/ 95 w 150"/>
                  <a:gd name="T27" fmla="*/ 95 h 139"/>
                  <a:gd name="T28" fmla="*/ 87 w 150"/>
                  <a:gd name="T29" fmla="*/ 95 h 139"/>
                  <a:gd name="T30" fmla="*/ 85 w 150"/>
                  <a:gd name="T31" fmla="*/ 91 h 139"/>
                  <a:gd name="T32" fmla="*/ 97 w 150"/>
                  <a:gd name="T33" fmla="*/ 91 h 139"/>
                  <a:gd name="T34" fmla="*/ 80 w 150"/>
                  <a:gd name="T35" fmla="*/ 91 h 139"/>
                  <a:gd name="T36" fmla="*/ 80 w 150"/>
                  <a:gd name="T37" fmla="*/ 90 h 139"/>
                  <a:gd name="T38" fmla="*/ 80 w 150"/>
                  <a:gd name="T39" fmla="*/ 89 h 139"/>
                  <a:gd name="T40" fmla="*/ 80 w 150"/>
                  <a:gd name="T41" fmla="*/ 89 h 139"/>
                  <a:gd name="T42" fmla="*/ 80 w 150"/>
                  <a:gd name="T43" fmla="*/ 86 h 139"/>
                  <a:gd name="T44" fmla="*/ 80 w 150"/>
                  <a:gd name="T45" fmla="*/ 85 h 139"/>
                  <a:gd name="T46" fmla="*/ 80 w 150"/>
                  <a:gd name="T47" fmla="*/ 85 h 139"/>
                  <a:gd name="T48" fmla="*/ 80 w 150"/>
                  <a:gd name="T49" fmla="*/ 81 h 139"/>
                  <a:gd name="T50" fmla="*/ 80 w 150"/>
                  <a:gd name="T51" fmla="*/ 81 h 139"/>
                  <a:gd name="T52" fmla="*/ 80 w 150"/>
                  <a:gd name="T53" fmla="*/ 81 h 139"/>
                  <a:gd name="T54" fmla="*/ 80 w 150"/>
                  <a:gd name="T55" fmla="*/ 76 h 139"/>
                  <a:gd name="T56" fmla="*/ 80 w 150"/>
                  <a:gd name="T57" fmla="*/ 76 h 139"/>
                  <a:gd name="T58" fmla="*/ 73 w 150"/>
                  <a:gd name="T59" fmla="*/ 54 h 139"/>
                  <a:gd name="T60" fmla="*/ 66 w 150"/>
                  <a:gd name="T61" fmla="*/ 47 h 139"/>
                  <a:gd name="T62" fmla="*/ 12 w 150"/>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39">
                    <a:moveTo>
                      <a:pt x="12" y="0"/>
                    </a:moveTo>
                    <a:cubicBezTo>
                      <a:pt x="4" y="14"/>
                      <a:pt x="0" y="29"/>
                      <a:pt x="0" y="46"/>
                    </a:cubicBezTo>
                    <a:cubicBezTo>
                      <a:pt x="0" y="98"/>
                      <a:pt x="42" y="139"/>
                      <a:pt x="93" y="139"/>
                    </a:cubicBezTo>
                    <a:cubicBezTo>
                      <a:pt x="114" y="139"/>
                      <a:pt x="134" y="132"/>
                      <a:pt x="150" y="120"/>
                    </a:cubicBezTo>
                    <a:cubicBezTo>
                      <a:pt x="102" y="79"/>
                      <a:pt x="102" y="79"/>
                      <a:pt x="102" y="79"/>
                    </a:cubicBezTo>
                    <a:cubicBezTo>
                      <a:pt x="102" y="82"/>
                      <a:pt x="102" y="82"/>
                      <a:pt x="102" y="82"/>
                    </a:cubicBezTo>
                    <a:cubicBezTo>
                      <a:pt x="102" y="83"/>
                      <a:pt x="102" y="83"/>
                      <a:pt x="102" y="83"/>
                    </a:cubicBezTo>
                    <a:cubicBezTo>
                      <a:pt x="102" y="83"/>
                      <a:pt x="102" y="83"/>
                      <a:pt x="102" y="83"/>
                    </a:cubicBezTo>
                    <a:cubicBezTo>
                      <a:pt x="102" y="86"/>
                      <a:pt x="102" y="86"/>
                      <a:pt x="102" y="86"/>
                    </a:cubicBezTo>
                    <a:cubicBezTo>
                      <a:pt x="102" y="87"/>
                      <a:pt x="102" y="87"/>
                      <a:pt x="102" y="87"/>
                    </a:cubicBezTo>
                    <a:cubicBezTo>
                      <a:pt x="102" y="87"/>
                      <a:pt x="102" y="87"/>
                      <a:pt x="102" y="87"/>
                    </a:cubicBezTo>
                    <a:cubicBezTo>
                      <a:pt x="102" y="91"/>
                      <a:pt x="102" y="91"/>
                      <a:pt x="102" y="91"/>
                    </a:cubicBezTo>
                    <a:cubicBezTo>
                      <a:pt x="97" y="91"/>
                      <a:pt x="97" y="91"/>
                      <a:pt x="97" y="91"/>
                    </a:cubicBezTo>
                    <a:cubicBezTo>
                      <a:pt x="95" y="95"/>
                      <a:pt x="95" y="95"/>
                      <a:pt x="95" y="95"/>
                    </a:cubicBezTo>
                    <a:cubicBezTo>
                      <a:pt x="87" y="95"/>
                      <a:pt x="87" y="95"/>
                      <a:pt x="87" y="95"/>
                    </a:cubicBezTo>
                    <a:cubicBezTo>
                      <a:pt x="85" y="91"/>
                      <a:pt x="85" y="91"/>
                      <a:pt x="85" y="91"/>
                    </a:cubicBezTo>
                    <a:cubicBezTo>
                      <a:pt x="97" y="91"/>
                      <a:pt x="97" y="91"/>
                      <a:pt x="97" y="91"/>
                    </a:cubicBezTo>
                    <a:cubicBezTo>
                      <a:pt x="80" y="91"/>
                      <a:pt x="80" y="91"/>
                      <a:pt x="80" y="91"/>
                    </a:cubicBezTo>
                    <a:cubicBezTo>
                      <a:pt x="80" y="90"/>
                      <a:pt x="80" y="90"/>
                      <a:pt x="80" y="90"/>
                    </a:cubicBezTo>
                    <a:cubicBezTo>
                      <a:pt x="80" y="89"/>
                      <a:pt x="80" y="89"/>
                      <a:pt x="80" y="89"/>
                    </a:cubicBezTo>
                    <a:cubicBezTo>
                      <a:pt x="80" y="89"/>
                      <a:pt x="80" y="89"/>
                      <a:pt x="80" y="89"/>
                    </a:cubicBezTo>
                    <a:cubicBezTo>
                      <a:pt x="80" y="86"/>
                      <a:pt x="80" y="86"/>
                      <a:pt x="80" y="86"/>
                    </a:cubicBezTo>
                    <a:cubicBezTo>
                      <a:pt x="80" y="85"/>
                      <a:pt x="80" y="85"/>
                      <a:pt x="80" y="85"/>
                    </a:cubicBezTo>
                    <a:cubicBezTo>
                      <a:pt x="80" y="85"/>
                      <a:pt x="80" y="85"/>
                      <a:pt x="80" y="85"/>
                    </a:cubicBezTo>
                    <a:cubicBezTo>
                      <a:pt x="80" y="81"/>
                      <a:pt x="80" y="81"/>
                      <a:pt x="80" y="81"/>
                    </a:cubicBezTo>
                    <a:cubicBezTo>
                      <a:pt x="80" y="81"/>
                      <a:pt x="80" y="81"/>
                      <a:pt x="80" y="81"/>
                    </a:cubicBezTo>
                    <a:cubicBezTo>
                      <a:pt x="80" y="81"/>
                      <a:pt x="80" y="81"/>
                      <a:pt x="80" y="81"/>
                    </a:cubicBezTo>
                    <a:cubicBezTo>
                      <a:pt x="80" y="76"/>
                      <a:pt x="80" y="76"/>
                      <a:pt x="80" y="76"/>
                    </a:cubicBezTo>
                    <a:cubicBezTo>
                      <a:pt x="80" y="76"/>
                      <a:pt x="80" y="76"/>
                      <a:pt x="80" y="76"/>
                    </a:cubicBezTo>
                    <a:cubicBezTo>
                      <a:pt x="80" y="59"/>
                      <a:pt x="73" y="54"/>
                      <a:pt x="73" y="54"/>
                    </a:cubicBezTo>
                    <a:cubicBezTo>
                      <a:pt x="70" y="52"/>
                      <a:pt x="68" y="50"/>
                      <a:pt x="66" y="47"/>
                    </a:cubicBezTo>
                    <a:cubicBezTo>
                      <a:pt x="12" y="0"/>
                      <a:pt x="12" y="0"/>
                      <a:pt x="12" y="0"/>
                    </a:cubicBezTo>
                  </a:path>
                </a:pathLst>
              </a:cu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9" name="Freeform 178"/>
              <p:cNvSpPr>
                <a:spLocks/>
              </p:cNvSpPr>
              <p:nvPr/>
            </p:nvSpPr>
            <p:spPr bwMode="auto">
              <a:xfrm>
                <a:off x="11941945" y="4573744"/>
                <a:ext cx="64948" cy="58966"/>
              </a:xfrm>
              <a:custGeom>
                <a:avLst/>
                <a:gdLst>
                  <a:gd name="T0" fmla="*/ 0 w 32"/>
                  <a:gd name="T1" fmla="*/ 0 h 29"/>
                  <a:gd name="T2" fmla="*/ 7 w 32"/>
                  <a:gd name="T3" fmla="*/ 7 h 29"/>
                  <a:gd name="T4" fmla="*/ 14 w 32"/>
                  <a:gd name="T5" fmla="*/ 29 h 29"/>
                  <a:gd name="T6" fmla="*/ 14 w 32"/>
                  <a:gd name="T7" fmla="*/ 29 h 29"/>
                  <a:gd name="T8" fmla="*/ 14 w 32"/>
                  <a:gd name="T9" fmla="*/ 29 h 29"/>
                  <a:gd name="T10" fmla="*/ 32 w 32"/>
                  <a:gd name="T11" fmla="*/ 29 h 29"/>
                  <a:gd name="T12" fmla="*/ 0 w 3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0" y="0"/>
                    </a:moveTo>
                    <a:cubicBezTo>
                      <a:pt x="2" y="3"/>
                      <a:pt x="4" y="5"/>
                      <a:pt x="7" y="7"/>
                    </a:cubicBezTo>
                    <a:cubicBezTo>
                      <a:pt x="7" y="7"/>
                      <a:pt x="14" y="12"/>
                      <a:pt x="14" y="29"/>
                    </a:cubicBezTo>
                    <a:cubicBezTo>
                      <a:pt x="14" y="29"/>
                      <a:pt x="14" y="29"/>
                      <a:pt x="14" y="29"/>
                    </a:cubicBezTo>
                    <a:cubicBezTo>
                      <a:pt x="14" y="29"/>
                      <a:pt x="14" y="29"/>
                      <a:pt x="14" y="29"/>
                    </a:cubicBezTo>
                    <a:cubicBezTo>
                      <a:pt x="32" y="29"/>
                      <a:pt x="32" y="29"/>
                      <a:pt x="32" y="29"/>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0" name="Freeform 179"/>
              <p:cNvSpPr>
                <a:spLocks noEditPoints="1"/>
              </p:cNvSpPr>
              <p:nvPr/>
            </p:nvSpPr>
            <p:spPr bwMode="auto">
              <a:xfrm>
                <a:off x="11970147" y="4632710"/>
                <a:ext cx="44438" cy="29910"/>
              </a:xfrm>
              <a:custGeom>
                <a:avLst/>
                <a:gdLst>
                  <a:gd name="T0" fmla="*/ 52 w 52"/>
                  <a:gd name="T1" fmla="*/ 26 h 35"/>
                  <a:gd name="T2" fmla="*/ 0 w 52"/>
                  <a:gd name="T3" fmla="*/ 33 h 35"/>
                  <a:gd name="T4" fmla="*/ 0 w 52"/>
                  <a:gd name="T5" fmla="*/ 33 h 35"/>
                  <a:gd name="T6" fmla="*/ 0 w 52"/>
                  <a:gd name="T7" fmla="*/ 35 h 35"/>
                  <a:gd name="T8" fmla="*/ 40 w 52"/>
                  <a:gd name="T9" fmla="*/ 35 h 35"/>
                  <a:gd name="T10" fmla="*/ 52 w 52"/>
                  <a:gd name="T11" fmla="*/ 35 h 35"/>
                  <a:gd name="T12" fmla="*/ 52 w 52"/>
                  <a:gd name="T13" fmla="*/ 26 h 35"/>
                  <a:gd name="T14" fmla="*/ 52 w 52"/>
                  <a:gd name="T15" fmla="*/ 16 h 35"/>
                  <a:gd name="T16" fmla="*/ 0 w 52"/>
                  <a:gd name="T17" fmla="*/ 23 h 35"/>
                  <a:gd name="T18" fmla="*/ 0 w 52"/>
                  <a:gd name="T19" fmla="*/ 23 h 35"/>
                  <a:gd name="T20" fmla="*/ 0 w 52"/>
                  <a:gd name="T21" fmla="*/ 30 h 35"/>
                  <a:gd name="T22" fmla="*/ 52 w 52"/>
                  <a:gd name="T23" fmla="*/ 23 h 35"/>
                  <a:gd name="T24" fmla="*/ 52 w 52"/>
                  <a:gd name="T25" fmla="*/ 23 h 35"/>
                  <a:gd name="T26" fmla="*/ 52 w 52"/>
                  <a:gd name="T27" fmla="*/ 16 h 35"/>
                  <a:gd name="T28" fmla="*/ 50 w 52"/>
                  <a:gd name="T29" fmla="*/ 4 h 35"/>
                  <a:gd name="T30" fmla="*/ 0 w 52"/>
                  <a:gd name="T31" fmla="*/ 14 h 35"/>
                  <a:gd name="T32" fmla="*/ 0 w 52"/>
                  <a:gd name="T33" fmla="*/ 11 h 35"/>
                  <a:gd name="T34" fmla="*/ 0 w 52"/>
                  <a:gd name="T35" fmla="*/ 21 h 35"/>
                  <a:gd name="T36" fmla="*/ 52 w 52"/>
                  <a:gd name="T37" fmla="*/ 14 h 35"/>
                  <a:gd name="T38" fmla="*/ 52 w 52"/>
                  <a:gd name="T39" fmla="*/ 14 h 35"/>
                  <a:gd name="T40" fmla="*/ 52 w 52"/>
                  <a:gd name="T41" fmla="*/ 7 h 35"/>
                  <a:gd name="T42" fmla="*/ 50 w 52"/>
                  <a:gd name="T43" fmla="*/ 4 h 35"/>
                  <a:gd name="T44" fmla="*/ 43 w 52"/>
                  <a:gd name="T45" fmla="*/ 0 h 35"/>
                  <a:gd name="T46" fmla="*/ 0 w 52"/>
                  <a:gd name="T47" fmla="*/ 0 h 35"/>
                  <a:gd name="T48" fmla="*/ 0 w 52"/>
                  <a:gd name="T49" fmla="*/ 0 h 35"/>
                  <a:gd name="T50" fmla="*/ 0 w 52"/>
                  <a:gd name="T51" fmla="*/ 11 h 35"/>
                  <a:gd name="T52" fmla="*/ 47 w 52"/>
                  <a:gd name="T53" fmla="*/ 2 h 35"/>
                  <a:gd name="T54" fmla="*/ 43 w 52"/>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35">
                    <a:moveTo>
                      <a:pt x="52" y="26"/>
                    </a:moveTo>
                    <a:lnTo>
                      <a:pt x="0" y="33"/>
                    </a:lnTo>
                    <a:lnTo>
                      <a:pt x="0" y="33"/>
                    </a:lnTo>
                    <a:lnTo>
                      <a:pt x="0" y="35"/>
                    </a:lnTo>
                    <a:lnTo>
                      <a:pt x="40" y="35"/>
                    </a:lnTo>
                    <a:lnTo>
                      <a:pt x="52" y="35"/>
                    </a:lnTo>
                    <a:lnTo>
                      <a:pt x="52" y="26"/>
                    </a:lnTo>
                    <a:close/>
                    <a:moveTo>
                      <a:pt x="52" y="16"/>
                    </a:moveTo>
                    <a:lnTo>
                      <a:pt x="0" y="23"/>
                    </a:lnTo>
                    <a:lnTo>
                      <a:pt x="0" y="23"/>
                    </a:lnTo>
                    <a:lnTo>
                      <a:pt x="0" y="30"/>
                    </a:lnTo>
                    <a:lnTo>
                      <a:pt x="52" y="23"/>
                    </a:lnTo>
                    <a:lnTo>
                      <a:pt x="52" y="23"/>
                    </a:lnTo>
                    <a:lnTo>
                      <a:pt x="52" y="16"/>
                    </a:lnTo>
                    <a:close/>
                    <a:moveTo>
                      <a:pt x="50" y="4"/>
                    </a:moveTo>
                    <a:lnTo>
                      <a:pt x="0" y="14"/>
                    </a:lnTo>
                    <a:lnTo>
                      <a:pt x="0" y="11"/>
                    </a:lnTo>
                    <a:lnTo>
                      <a:pt x="0" y="21"/>
                    </a:lnTo>
                    <a:lnTo>
                      <a:pt x="52" y="14"/>
                    </a:lnTo>
                    <a:lnTo>
                      <a:pt x="52" y="14"/>
                    </a:lnTo>
                    <a:lnTo>
                      <a:pt x="52" y="7"/>
                    </a:lnTo>
                    <a:lnTo>
                      <a:pt x="50" y="4"/>
                    </a:lnTo>
                    <a:close/>
                    <a:moveTo>
                      <a:pt x="43" y="0"/>
                    </a:moveTo>
                    <a:lnTo>
                      <a:pt x="0" y="0"/>
                    </a:lnTo>
                    <a:lnTo>
                      <a:pt x="0" y="0"/>
                    </a:lnTo>
                    <a:lnTo>
                      <a:pt x="0" y="11"/>
                    </a:lnTo>
                    <a:lnTo>
                      <a:pt x="47" y="2"/>
                    </a:lnTo>
                    <a:lnTo>
                      <a:pt x="43"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1" name="Freeform 180"/>
              <p:cNvSpPr>
                <a:spLocks noEditPoints="1"/>
              </p:cNvSpPr>
              <p:nvPr/>
            </p:nvSpPr>
            <p:spPr bwMode="auto">
              <a:xfrm>
                <a:off x="11970147" y="4632710"/>
                <a:ext cx="44438" cy="29910"/>
              </a:xfrm>
              <a:custGeom>
                <a:avLst/>
                <a:gdLst>
                  <a:gd name="T0" fmla="*/ 52 w 52"/>
                  <a:gd name="T1" fmla="*/ 26 h 35"/>
                  <a:gd name="T2" fmla="*/ 0 w 52"/>
                  <a:gd name="T3" fmla="*/ 33 h 35"/>
                  <a:gd name="T4" fmla="*/ 0 w 52"/>
                  <a:gd name="T5" fmla="*/ 33 h 35"/>
                  <a:gd name="T6" fmla="*/ 0 w 52"/>
                  <a:gd name="T7" fmla="*/ 35 h 35"/>
                  <a:gd name="T8" fmla="*/ 40 w 52"/>
                  <a:gd name="T9" fmla="*/ 35 h 35"/>
                  <a:gd name="T10" fmla="*/ 52 w 52"/>
                  <a:gd name="T11" fmla="*/ 35 h 35"/>
                  <a:gd name="T12" fmla="*/ 52 w 52"/>
                  <a:gd name="T13" fmla="*/ 26 h 35"/>
                  <a:gd name="T14" fmla="*/ 52 w 52"/>
                  <a:gd name="T15" fmla="*/ 16 h 35"/>
                  <a:gd name="T16" fmla="*/ 0 w 52"/>
                  <a:gd name="T17" fmla="*/ 23 h 35"/>
                  <a:gd name="T18" fmla="*/ 0 w 52"/>
                  <a:gd name="T19" fmla="*/ 23 h 35"/>
                  <a:gd name="T20" fmla="*/ 0 w 52"/>
                  <a:gd name="T21" fmla="*/ 30 h 35"/>
                  <a:gd name="T22" fmla="*/ 52 w 52"/>
                  <a:gd name="T23" fmla="*/ 23 h 35"/>
                  <a:gd name="T24" fmla="*/ 52 w 52"/>
                  <a:gd name="T25" fmla="*/ 23 h 35"/>
                  <a:gd name="T26" fmla="*/ 52 w 52"/>
                  <a:gd name="T27" fmla="*/ 16 h 35"/>
                  <a:gd name="T28" fmla="*/ 50 w 52"/>
                  <a:gd name="T29" fmla="*/ 4 h 35"/>
                  <a:gd name="T30" fmla="*/ 0 w 52"/>
                  <a:gd name="T31" fmla="*/ 14 h 35"/>
                  <a:gd name="T32" fmla="*/ 0 w 52"/>
                  <a:gd name="T33" fmla="*/ 11 h 35"/>
                  <a:gd name="T34" fmla="*/ 0 w 52"/>
                  <a:gd name="T35" fmla="*/ 21 h 35"/>
                  <a:gd name="T36" fmla="*/ 52 w 52"/>
                  <a:gd name="T37" fmla="*/ 14 h 35"/>
                  <a:gd name="T38" fmla="*/ 52 w 52"/>
                  <a:gd name="T39" fmla="*/ 14 h 35"/>
                  <a:gd name="T40" fmla="*/ 52 w 52"/>
                  <a:gd name="T41" fmla="*/ 7 h 35"/>
                  <a:gd name="T42" fmla="*/ 50 w 52"/>
                  <a:gd name="T43" fmla="*/ 4 h 35"/>
                  <a:gd name="T44" fmla="*/ 43 w 52"/>
                  <a:gd name="T45" fmla="*/ 0 h 35"/>
                  <a:gd name="T46" fmla="*/ 0 w 52"/>
                  <a:gd name="T47" fmla="*/ 0 h 35"/>
                  <a:gd name="T48" fmla="*/ 0 w 52"/>
                  <a:gd name="T49" fmla="*/ 0 h 35"/>
                  <a:gd name="T50" fmla="*/ 0 w 52"/>
                  <a:gd name="T51" fmla="*/ 11 h 35"/>
                  <a:gd name="T52" fmla="*/ 47 w 52"/>
                  <a:gd name="T53" fmla="*/ 2 h 35"/>
                  <a:gd name="T54" fmla="*/ 43 w 52"/>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35">
                    <a:moveTo>
                      <a:pt x="52" y="26"/>
                    </a:moveTo>
                    <a:lnTo>
                      <a:pt x="0" y="33"/>
                    </a:lnTo>
                    <a:lnTo>
                      <a:pt x="0" y="33"/>
                    </a:lnTo>
                    <a:lnTo>
                      <a:pt x="0" y="35"/>
                    </a:lnTo>
                    <a:lnTo>
                      <a:pt x="40" y="35"/>
                    </a:lnTo>
                    <a:lnTo>
                      <a:pt x="52" y="35"/>
                    </a:lnTo>
                    <a:lnTo>
                      <a:pt x="52" y="26"/>
                    </a:lnTo>
                    <a:moveTo>
                      <a:pt x="52" y="16"/>
                    </a:moveTo>
                    <a:lnTo>
                      <a:pt x="0" y="23"/>
                    </a:lnTo>
                    <a:lnTo>
                      <a:pt x="0" y="23"/>
                    </a:lnTo>
                    <a:lnTo>
                      <a:pt x="0" y="30"/>
                    </a:lnTo>
                    <a:lnTo>
                      <a:pt x="52" y="23"/>
                    </a:lnTo>
                    <a:lnTo>
                      <a:pt x="52" y="23"/>
                    </a:lnTo>
                    <a:lnTo>
                      <a:pt x="52" y="16"/>
                    </a:lnTo>
                    <a:moveTo>
                      <a:pt x="50" y="4"/>
                    </a:moveTo>
                    <a:lnTo>
                      <a:pt x="0" y="14"/>
                    </a:lnTo>
                    <a:lnTo>
                      <a:pt x="0" y="11"/>
                    </a:lnTo>
                    <a:lnTo>
                      <a:pt x="0" y="21"/>
                    </a:lnTo>
                    <a:lnTo>
                      <a:pt x="52" y="14"/>
                    </a:lnTo>
                    <a:lnTo>
                      <a:pt x="52" y="14"/>
                    </a:lnTo>
                    <a:lnTo>
                      <a:pt x="52" y="7"/>
                    </a:lnTo>
                    <a:lnTo>
                      <a:pt x="50" y="4"/>
                    </a:lnTo>
                    <a:moveTo>
                      <a:pt x="43" y="0"/>
                    </a:moveTo>
                    <a:lnTo>
                      <a:pt x="0" y="0"/>
                    </a:lnTo>
                    <a:lnTo>
                      <a:pt x="0" y="0"/>
                    </a:lnTo>
                    <a:lnTo>
                      <a:pt x="0" y="11"/>
                    </a:lnTo>
                    <a:lnTo>
                      <a:pt x="47" y="2"/>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2" name="Freeform 181"/>
              <p:cNvSpPr>
                <a:spLocks/>
              </p:cNvSpPr>
              <p:nvPr/>
            </p:nvSpPr>
            <p:spPr bwMode="auto">
              <a:xfrm>
                <a:off x="11970147" y="4634419"/>
                <a:ext cx="42729" cy="10255"/>
              </a:xfrm>
              <a:custGeom>
                <a:avLst/>
                <a:gdLst>
                  <a:gd name="T0" fmla="*/ 47 w 50"/>
                  <a:gd name="T1" fmla="*/ 0 h 12"/>
                  <a:gd name="T2" fmla="*/ 0 w 50"/>
                  <a:gd name="T3" fmla="*/ 9 h 12"/>
                  <a:gd name="T4" fmla="*/ 0 w 50"/>
                  <a:gd name="T5" fmla="*/ 9 h 12"/>
                  <a:gd name="T6" fmla="*/ 0 w 50"/>
                  <a:gd name="T7" fmla="*/ 9 h 12"/>
                  <a:gd name="T8" fmla="*/ 0 w 50"/>
                  <a:gd name="T9" fmla="*/ 12 h 12"/>
                  <a:gd name="T10" fmla="*/ 50 w 50"/>
                  <a:gd name="T11" fmla="*/ 2 h 12"/>
                  <a:gd name="T12" fmla="*/ 47 w 5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0" h="12">
                    <a:moveTo>
                      <a:pt x="47" y="0"/>
                    </a:moveTo>
                    <a:lnTo>
                      <a:pt x="0" y="9"/>
                    </a:lnTo>
                    <a:lnTo>
                      <a:pt x="0" y="9"/>
                    </a:lnTo>
                    <a:lnTo>
                      <a:pt x="0" y="9"/>
                    </a:lnTo>
                    <a:lnTo>
                      <a:pt x="0" y="12"/>
                    </a:lnTo>
                    <a:lnTo>
                      <a:pt x="50" y="2"/>
                    </a:lnTo>
                    <a:lnTo>
                      <a:pt x="47"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3" name="Freeform 182"/>
              <p:cNvSpPr>
                <a:spLocks/>
              </p:cNvSpPr>
              <p:nvPr/>
            </p:nvSpPr>
            <p:spPr bwMode="auto">
              <a:xfrm>
                <a:off x="11970147" y="4634419"/>
                <a:ext cx="42729" cy="10255"/>
              </a:xfrm>
              <a:custGeom>
                <a:avLst/>
                <a:gdLst>
                  <a:gd name="T0" fmla="*/ 47 w 50"/>
                  <a:gd name="T1" fmla="*/ 0 h 12"/>
                  <a:gd name="T2" fmla="*/ 0 w 50"/>
                  <a:gd name="T3" fmla="*/ 9 h 12"/>
                  <a:gd name="T4" fmla="*/ 0 w 50"/>
                  <a:gd name="T5" fmla="*/ 9 h 12"/>
                  <a:gd name="T6" fmla="*/ 0 w 50"/>
                  <a:gd name="T7" fmla="*/ 9 h 12"/>
                  <a:gd name="T8" fmla="*/ 0 w 50"/>
                  <a:gd name="T9" fmla="*/ 12 h 12"/>
                  <a:gd name="T10" fmla="*/ 50 w 50"/>
                  <a:gd name="T11" fmla="*/ 2 h 12"/>
                  <a:gd name="T12" fmla="*/ 47 w 5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0" h="12">
                    <a:moveTo>
                      <a:pt x="47" y="0"/>
                    </a:moveTo>
                    <a:lnTo>
                      <a:pt x="0" y="9"/>
                    </a:lnTo>
                    <a:lnTo>
                      <a:pt x="0" y="9"/>
                    </a:lnTo>
                    <a:lnTo>
                      <a:pt x="0" y="9"/>
                    </a:lnTo>
                    <a:lnTo>
                      <a:pt x="0" y="12"/>
                    </a:lnTo>
                    <a:lnTo>
                      <a:pt x="50" y="2"/>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4" name="Freeform 183"/>
              <p:cNvSpPr>
                <a:spLocks/>
              </p:cNvSpPr>
              <p:nvPr/>
            </p:nvSpPr>
            <p:spPr bwMode="auto">
              <a:xfrm>
                <a:off x="11970147" y="4644674"/>
                <a:ext cx="44438" cy="7691"/>
              </a:xfrm>
              <a:custGeom>
                <a:avLst/>
                <a:gdLst>
                  <a:gd name="T0" fmla="*/ 52 w 52"/>
                  <a:gd name="T1" fmla="*/ 0 h 9"/>
                  <a:gd name="T2" fmla="*/ 0 w 52"/>
                  <a:gd name="T3" fmla="*/ 7 h 9"/>
                  <a:gd name="T4" fmla="*/ 0 w 52"/>
                  <a:gd name="T5" fmla="*/ 7 h 9"/>
                  <a:gd name="T6" fmla="*/ 0 w 52"/>
                  <a:gd name="T7" fmla="*/ 9 h 9"/>
                  <a:gd name="T8" fmla="*/ 0 w 52"/>
                  <a:gd name="T9" fmla="*/ 9 h 9"/>
                  <a:gd name="T10" fmla="*/ 52 w 52"/>
                  <a:gd name="T11" fmla="*/ 2 h 9"/>
                  <a:gd name="T12" fmla="*/ 52 w 52"/>
                  <a:gd name="T13" fmla="*/ 2 h 9"/>
                  <a:gd name="T14" fmla="*/ 52 w 52"/>
                  <a:gd name="T15" fmla="*/ 0 h 9"/>
                  <a:gd name="T16" fmla="*/ 52 w 5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
                    <a:moveTo>
                      <a:pt x="52" y="0"/>
                    </a:moveTo>
                    <a:lnTo>
                      <a:pt x="0" y="7"/>
                    </a:lnTo>
                    <a:lnTo>
                      <a:pt x="0" y="7"/>
                    </a:lnTo>
                    <a:lnTo>
                      <a:pt x="0" y="9"/>
                    </a:lnTo>
                    <a:lnTo>
                      <a:pt x="0" y="9"/>
                    </a:lnTo>
                    <a:lnTo>
                      <a:pt x="52" y="2"/>
                    </a:lnTo>
                    <a:lnTo>
                      <a:pt x="52" y="2"/>
                    </a:lnTo>
                    <a:lnTo>
                      <a:pt x="52" y="0"/>
                    </a:lnTo>
                    <a:lnTo>
                      <a:pt x="52"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5" name="Freeform 184"/>
              <p:cNvSpPr>
                <a:spLocks/>
              </p:cNvSpPr>
              <p:nvPr/>
            </p:nvSpPr>
            <p:spPr bwMode="auto">
              <a:xfrm>
                <a:off x="11970147" y="4644674"/>
                <a:ext cx="44438" cy="7691"/>
              </a:xfrm>
              <a:custGeom>
                <a:avLst/>
                <a:gdLst>
                  <a:gd name="T0" fmla="*/ 52 w 52"/>
                  <a:gd name="T1" fmla="*/ 0 h 9"/>
                  <a:gd name="T2" fmla="*/ 0 w 52"/>
                  <a:gd name="T3" fmla="*/ 7 h 9"/>
                  <a:gd name="T4" fmla="*/ 0 w 52"/>
                  <a:gd name="T5" fmla="*/ 7 h 9"/>
                  <a:gd name="T6" fmla="*/ 0 w 52"/>
                  <a:gd name="T7" fmla="*/ 9 h 9"/>
                  <a:gd name="T8" fmla="*/ 0 w 52"/>
                  <a:gd name="T9" fmla="*/ 9 h 9"/>
                  <a:gd name="T10" fmla="*/ 52 w 52"/>
                  <a:gd name="T11" fmla="*/ 2 h 9"/>
                  <a:gd name="T12" fmla="*/ 52 w 52"/>
                  <a:gd name="T13" fmla="*/ 2 h 9"/>
                  <a:gd name="T14" fmla="*/ 52 w 52"/>
                  <a:gd name="T15" fmla="*/ 0 h 9"/>
                  <a:gd name="T16" fmla="*/ 52 w 5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
                    <a:moveTo>
                      <a:pt x="52" y="0"/>
                    </a:moveTo>
                    <a:lnTo>
                      <a:pt x="0" y="7"/>
                    </a:lnTo>
                    <a:lnTo>
                      <a:pt x="0" y="7"/>
                    </a:lnTo>
                    <a:lnTo>
                      <a:pt x="0" y="9"/>
                    </a:lnTo>
                    <a:lnTo>
                      <a:pt x="0" y="9"/>
                    </a:lnTo>
                    <a:lnTo>
                      <a:pt x="52" y="2"/>
                    </a:lnTo>
                    <a:lnTo>
                      <a:pt x="52" y="2"/>
                    </a:lnTo>
                    <a:lnTo>
                      <a:pt x="52" y="0"/>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6" name="Freeform 185"/>
              <p:cNvSpPr>
                <a:spLocks/>
              </p:cNvSpPr>
              <p:nvPr/>
            </p:nvSpPr>
            <p:spPr bwMode="auto">
              <a:xfrm>
                <a:off x="11970147" y="4652365"/>
                <a:ext cx="44438" cy="8546"/>
              </a:xfrm>
              <a:custGeom>
                <a:avLst/>
                <a:gdLst>
                  <a:gd name="T0" fmla="*/ 52 w 52"/>
                  <a:gd name="T1" fmla="*/ 0 h 10"/>
                  <a:gd name="T2" fmla="*/ 0 w 52"/>
                  <a:gd name="T3" fmla="*/ 7 h 10"/>
                  <a:gd name="T4" fmla="*/ 0 w 52"/>
                  <a:gd name="T5" fmla="*/ 7 h 10"/>
                  <a:gd name="T6" fmla="*/ 0 w 52"/>
                  <a:gd name="T7" fmla="*/ 10 h 10"/>
                  <a:gd name="T8" fmla="*/ 0 w 52"/>
                  <a:gd name="T9" fmla="*/ 10 h 10"/>
                  <a:gd name="T10" fmla="*/ 52 w 52"/>
                  <a:gd name="T11" fmla="*/ 3 h 10"/>
                  <a:gd name="T12" fmla="*/ 52 w 52"/>
                  <a:gd name="T13" fmla="*/ 3 h 10"/>
                  <a:gd name="T14" fmla="*/ 52 w 52"/>
                  <a:gd name="T15" fmla="*/ 0 h 10"/>
                  <a:gd name="T16" fmla="*/ 52 w 5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0">
                    <a:moveTo>
                      <a:pt x="52" y="0"/>
                    </a:moveTo>
                    <a:lnTo>
                      <a:pt x="0" y="7"/>
                    </a:lnTo>
                    <a:lnTo>
                      <a:pt x="0" y="7"/>
                    </a:lnTo>
                    <a:lnTo>
                      <a:pt x="0" y="10"/>
                    </a:lnTo>
                    <a:lnTo>
                      <a:pt x="0" y="10"/>
                    </a:lnTo>
                    <a:lnTo>
                      <a:pt x="52" y="3"/>
                    </a:lnTo>
                    <a:lnTo>
                      <a:pt x="52" y="3"/>
                    </a:lnTo>
                    <a:lnTo>
                      <a:pt x="52" y="0"/>
                    </a:lnTo>
                    <a:lnTo>
                      <a:pt x="52"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7" name="Freeform 186"/>
              <p:cNvSpPr>
                <a:spLocks/>
              </p:cNvSpPr>
              <p:nvPr/>
            </p:nvSpPr>
            <p:spPr bwMode="auto">
              <a:xfrm>
                <a:off x="11970147" y="4652365"/>
                <a:ext cx="44438" cy="8546"/>
              </a:xfrm>
              <a:custGeom>
                <a:avLst/>
                <a:gdLst>
                  <a:gd name="T0" fmla="*/ 52 w 52"/>
                  <a:gd name="T1" fmla="*/ 0 h 10"/>
                  <a:gd name="T2" fmla="*/ 0 w 52"/>
                  <a:gd name="T3" fmla="*/ 7 h 10"/>
                  <a:gd name="T4" fmla="*/ 0 w 52"/>
                  <a:gd name="T5" fmla="*/ 7 h 10"/>
                  <a:gd name="T6" fmla="*/ 0 w 52"/>
                  <a:gd name="T7" fmla="*/ 10 h 10"/>
                  <a:gd name="T8" fmla="*/ 0 w 52"/>
                  <a:gd name="T9" fmla="*/ 10 h 10"/>
                  <a:gd name="T10" fmla="*/ 52 w 52"/>
                  <a:gd name="T11" fmla="*/ 3 h 10"/>
                  <a:gd name="T12" fmla="*/ 52 w 52"/>
                  <a:gd name="T13" fmla="*/ 3 h 10"/>
                  <a:gd name="T14" fmla="*/ 52 w 52"/>
                  <a:gd name="T15" fmla="*/ 0 h 10"/>
                  <a:gd name="T16" fmla="*/ 52 w 5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0">
                    <a:moveTo>
                      <a:pt x="52" y="0"/>
                    </a:moveTo>
                    <a:lnTo>
                      <a:pt x="0" y="7"/>
                    </a:lnTo>
                    <a:lnTo>
                      <a:pt x="0" y="7"/>
                    </a:lnTo>
                    <a:lnTo>
                      <a:pt x="0" y="10"/>
                    </a:lnTo>
                    <a:lnTo>
                      <a:pt x="0" y="10"/>
                    </a:lnTo>
                    <a:lnTo>
                      <a:pt x="52" y="3"/>
                    </a:lnTo>
                    <a:lnTo>
                      <a:pt x="52" y="3"/>
                    </a:lnTo>
                    <a:lnTo>
                      <a:pt x="52" y="0"/>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8" name="Freeform 187"/>
              <p:cNvSpPr>
                <a:spLocks noEditPoints="1"/>
              </p:cNvSpPr>
              <p:nvPr/>
            </p:nvSpPr>
            <p:spPr bwMode="auto">
              <a:xfrm>
                <a:off x="11980401" y="4662620"/>
                <a:ext cx="23928" cy="7691"/>
              </a:xfrm>
              <a:custGeom>
                <a:avLst/>
                <a:gdLst>
                  <a:gd name="T0" fmla="*/ 28 w 28"/>
                  <a:gd name="T1" fmla="*/ 0 h 9"/>
                  <a:gd name="T2" fmla="*/ 0 w 28"/>
                  <a:gd name="T3" fmla="*/ 0 h 9"/>
                  <a:gd name="T4" fmla="*/ 5 w 28"/>
                  <a:gd name="T5" fmla="*/ 9 h 9"/>
                  <a:gd name="T6" fmla="*/ 23 w 28"/>
                  <a:gd name="T7" fmla="*/ 9 h 9"/>
                  <a:gd name="T8" fmla="*/ 28 w 28"/>
                  <a:gd name="T9" fmla="*/ 0 h 9"/>
                  <a:gd name="T10" fmla="*/ 28 w 28"/>
                  <a:gd name="T11" fmla="*/ 0 h 9"/>
                  <a:gd name="T12" fmla="*/ 28 w 2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8" y="0"/>
                    </a:moveTo>
                    <a:lnTo>
                      <a:pt x="0" y="0"/>
                    </a:lnTo>
                    <a:lnTo>
                      <a:pt x="5" y="9"/>
                    </a:lnTo>
                    <a:lnTo>
                      <a:pt x="23" y="9"/>
                    </a:lnTo>
                    <a:lnTo>
                      <a:pt x="28" y="0"/>
                    </a:lnTo>
                    <a:close/>
                    <a:moveTo>
                      <a:pt x="28" y="0"/>
                    </a:moveTo>
                    <a:lnTo>
                      <a:pt x="28" y="0"/>
                    </a:lnTo>
                    <a:close/>
                  </a:path>
                </a:pathLst>
              </a:custGeom>
              <a:solidFill>
                <a:srgbClr val="1F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9" name="Freeform 188"/>
              <p:cNvSpPr>
                <a:spLocks noEditPoints="1"/>
              </p:cNvSpPr>
              <p:nvPr/>
            </p:nvSpPr>
            <p:spPr bwMode="auto">
              <a:xfrm>
                <a:off x="11980401" y="4662620"/>
                <a:ext cx="23928" cy="7691"/>
              </a:xfrm>
              <a:custGeom>
                <a:avLst/>
                <a:gdLst>
                  <a:gd name="T0" fmla="*/ 28 w 28"/>
                  <a:gd name="T1" fmla="*/ 0 h 9"/>
                  <a:gd name="T2" fmla="*/ 0 w 28"/>
                  <a:gd name="T3" fmla="*/ 0 h 9"/>
                  <a:gd name="T4" fmla="*/ 5 w 28"/>
                  <a:gd name="T5" fmla="*/ 9 h 9"/>
                  <a:gd name="T6" fmla="*/ 23 w 28"/>
                  <a:gd name="T7" fmla="*/ 9 h 9"/>
                  <a:gd name="T8" fmla="*/ 28 w 28"/>
                  <a:gd name="T9" fmla="*/ 0 h 9"/>
                  <a:gd name="T10" fmla="*/ 28 w 28"/>
                  <a:gd name="T11" fmla="*/ 0 h 9"/>
                  <a:gd name="T12" fmla="*/ 28 w 2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8" y="0"/>
                    </a:moveTo>
                    <a:lnTo>
                      <a:pt x="0" y="0"/>
                    </a:lnTo>
                    <a:lnTo>
                      <a:pt x="5" y="9"/>
                    </a:lnTo>
                    <a:lnTo>
                      <a:pt x="23" y="9"/>
                    </a:lnTo>
                    <a:lnTo>
                      <a:pt x="28" y="0"/>
                    </a:lnTo>
                    <a:moveTo>
                      <a:pt x="28" y="0"/>
                    </a:move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0" name="Freeform 189"/>
              <p:cNvSpPr>
                <a:spLocks/>
              </p:cNvSpPr>
              <p:nvPr/>
            </p:nvSpPr>
            <p:spPr bwMode="auto">
              <a:xfrm>
                <a:off x="14114286" y="4489140"/>
                <a:ext cx="0" cy="78621"/>
              </a:xfrm>
              <a:custGeom>
                <a:avLst/>
                <a:gdLst>
                  <a:gd name="T0" fmla="*/ 0 h 39"/>
                  <a:gd name="T1" fmla="*/ 21 h 39"/>
                  <a:gd name="T2" fmla="*/ 39 h 39"/>
                  <a:gd name="T3" fmla="*/ 0 h 39"/>
                </a:gdLst>
                <a:ahLst/>
                <a:cxnLst>
                  <a:cxn ang="0">
                    <a:pos x="0" y="T0"/>
                  </a:cxn>
                  <a:cxn ang="0">
                    <a:pos x="0" y="T1"/>
                  </a:cxn>
                  <a:cxn ang="0">
                    <a:pos x="0" y="T2"/>
                  </a:cxn>
                  <a:cxn ang="0">
                    <a:pos x="0" y="T3"/>
                  </a:cxn>
                </a:cxnLst>
                <a:rect l="0" t="0" r="r" b="b"/>
                <a:pathLst>
                  <a:path h="39">
                    <a:moveTo>
                      <a:pt x="0" y="0"/>
                    </a:moveTo>
                    <a:cubicBezTo>
                      <a:pt x="0" y="8"/>
                      <a:pt x="0" y="15"/>
                      <a:pt x="0" y="21"/>
                    </a:cubicBezTo>
                    <a:cubicBezTo>
                      <a:pt x="0" y="32"/>
                      <a:pt x="0" y="39"/>
                      <a:pt x="0" y="39"/>
                    </a:cubicBezTo>
                    <a:cubicBezTo>
                      <a:pt x="0" y="0"/>
                      <a:pt x="0" y="0"/>
                      <a:pt x="0" y="0"/>
                    </a:cubicBezTo>
                  </a:path>
                </a:pathLst>
              </a:custGeom>
              <a:solidFill>
                <a:srgbClr val="CC9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1" name="Freeform 190"/>
              <p:cNvSpPr>
                <a:spLocks noEditPoints="1"/>
              </p:cNvSpPr>
              <p:nvPr/>
            </p:nvSpPr>
            <p:spPr bwMode="auto">
              <a:xfrm>
                <a:off x="14597978" y="4563489"/>
                <a:ext cx="0" cy="4273"/>
              </a:xfrm>
              <a:custGeom>
                <a:avLst/>
                <a:gdLst>
                  <a:gd name="T0" fmla="*/ 2 h 2"/>
                  <a:gd name="T1" fmla="*/ 2 h 2"/>
                  <a:gd name="T2" fmla="*/ 2 h 2"/>
                  <a:gd name="T3" fmla="*/ 2 h 2"/>
                  <a:gd name="T4" fmla="*/ 2 h 2"/>
                  <a:gd name="T5" fmla="*/ 2 h 2"/>
                  <a:gd name="T6" fmla="*/ 2 h 2"/>
                  <a:gd name="T7" fmla="*/ 2 h 2"/>
                  <a:gd name="T8" fmla="*/ 2 h 2"/>
                  <a:gd name="T9" fmla="*/ 2 h 2"/>
                  <a:gd name="T10" fmla="*/ 2 h 2"/>
                  <a:gd name="T11" fmla="*/ 2 h 2"/>
                  <a:gd name="T12" fmla="*/ 2 h 2"/>
                  <a:gd name="T13" fmla="*/ 2 h 2"/>
                  <a:gd name="T14" fmla="*/ 2 h 2"/>
                  <a:gd name="T15" fmla="*/ 2 h 2"/>
                  <a:gd name="T16" fmla="*/ 2 h 2"/>
                  <a:gd name="T17" fmla="*/ 2 h 2"/>
                  <a:gd name="T18" fmla="*/ 2 h 2"/>
                  <a:gd name="T19" fmla="*/ 1 h 2"/>
                  <a:gd name="T20" fmla="*/ 2 h 2"/>
                  <a:gd name="T21" fmla="*/ 1 h 2"/>
                  <a:gd name="T22" fmla="*/ 1 h 2"/>
                  <a:gd name="T23" fmla="*/ 1 h 2"/>
                  <a:gd name="T24" fmla="*/ 1 h 2"/>
                  <a:gd name="T25" fmla="*/ 1 h 2"/>
                  <a:gd name="T26" fmla="*/ 1 h 2"/>
                  <a:gd name="T27" fmla="*/ 1 h 2"/>
                  <a:gd name="T28" fmla="*/ 1 h 2"/>
                  <a:gd name="T29" fmla="*/ 1 h 2"/>
                  <a:gd name="T30" fmla="*/ 1 h 2"/>
                  <a:gd name="T31" fmla="*/ 1 h 2"/>
                  <a:gd name="T32" fmla="*/ 1 h 2"/>
                  <a:gd name="T33" fmla="*/ 1 h 2"/>
                  <a:gd name="T34" fmla="*/ 0 h 2"/>
                  <a:gd name="T35" fmla="*/ 0 h 2"/>
                  <a:gd name="T36" fmla="*/ 0 h 2"/>
                  <a:gd name="T37" fmla="*/ 0 h 2"/>
                  <a:gd name="T38" fmla="*/ 0 h 2"/>
                  <a:gd name="T3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Lst>
                <a:rect l="0" t="0" r="r" b="b"/>
                <a:pathLst>
                  <a:path h="2">
                    <a:moveTo>
                      <a:pt x="0" y="2"/>
                    </a:moveTo>
                    <a:cubicBezTo>
                      <a:pt x="0" y="2"/>
                      <a:pt x="0" y="2"/>
                      <a:pt x="0" y="2"/>
                    </a:cubicBez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2"/>
                      <a:pt x="0" y="2"/>
                      <a:pt x="0" y="2"/>
                    </a:cubicBezTo>
                    <a:cubicBezTo>
                      <a:pt x="0" y="2"/>
                      <a:pt x="0" y="2"/>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26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2" name="Freeform 191"/>
              <p:cNvSpPr>
                <a:spLocks/>
              </p:cNvSpPr>
              <p:nvPr/>
            </p:nvSpPr>
            <p:spPr bwMode="auto">
              <a:xfrm>
                <a:off x="14114286" y="4098597"/>
                <a:ext cx="483692" cy="469164"/>
              </a:xfrm>
              <a:custGeom>
                <a:avLst/>
                <a:gdLst>
                  <a:gd name="T0" fmla="*/ 225 w 239"/>
                  <a:gd name="T1" fmla="*/ 0 h 232"/>
                  <a:gd name="T2" fmla="*/ 0 w 239"/>
                  <a:gd name="T3" fmla="*/ 153 h 232"/>
                  <a:gd name="T4" fmla="*/ 0 w 239"/>
                  <a:gd name="T5" fmla="*/ 193 h 232"/>
                  <a:gd name="T6" fmla="*/ 0 w 239"/>
                  <a:gd name="T7" fmla="*/ 193 h 232"/>
                  <a:gd name="T8" fmla="*/ 0 w 239"/>
                  <a:gd name="T9" fmla="*/ 232 h 232"/>
                  <a:gd name="T10" fmla="*/ 239 w 239"/>
                  <a:gd name="T11" fmla="*/ 232 h 232"/>
                  <a:gd name="T12" fmla="*/ 239 w 239"/>
                  <a:gd name="T13" fmla="*/ 232 h 232"/>
                  <a:gd name="T14" fmla="*/ 239 w 239"/>
                  <a:gd name="T15" fmla="*/ 232 h 232"/>
                  <a:gd name="T16" fmla="*/ 239 w 239"/>
                  <a:gd name="T17" fmla="*/ 232 h 232"/>
                  <a:gd name="T18" fmla="*/ 239 w 239"/>
                  <a:gd name="T19" fmla="*/ 232 h 232"/>
                  <a:gd name="T20" fmla="*/ 239 w 239"/>
                  <a:gd name="T21" fmla="*/ 232 h 232"/>
                  <a:gd name="T22" fmla="*/ 239 w 239"/>
                  <a:gd name="T23" fmla="*/ 232 h 232"/>
                  <a:gd name="T24" fmla="*/ 239 w 239"/>
                  <a:gd name="T25" fmla="*/ 232 h 232"/>
                  <a:gd name="T26" fmla="*/ 239 w 239"/>
                  <a:gd name="T27" fmla="*/ 232 h 232"/>
                  <a:gd name="T28" fmla="*/ 239 w 239"/>
                  <a:gd name="T29" fmla="*/ 232 h 232"/>
                  <a:gd name="T30" fmla="*/ 239 w 239"/>
                  <a:gd name="T31" fmla="*/ 232 h 232"/>
                  <a:gd name="T32" fmla="*/ 239 w 239"/>
                  <a:gd name="T33" fmla="*/ 232 h 232"/>
                  <a:gd name="T34" fmla="*/ 239 w 239"/>
                  <a:gd name="T35" fmla="*/ 232 h 232"/>
                  <a:gd name="T36" fmla="*/ 239 w 239"/>
                  <a:gd name="T37" fmla="*/ 231 h 232"/>
                  <a:gd name="T38" fmla="*/ 239 w 239"/>
                  <a:gd name="T39" fmla="*/ 231 h 232"/>
                  <a:gd name="T40" fmla="*/ 239 w 239"/>
                  <a:gd name="T41" fmla="*/ 231 h 232"/>
                  <a:gd name="T42" fmla="*/ 239 w 239"/>
                  <a:gd name="T43" fmla="*/ 231 h 232"/>
                  <a:gd name="T44" fmla="*/ 239 w 239"/>
                  <a:gd name="T45" fmla="*/ 231 h 232"/>
                  <a:gd name="T46" fmla="*/ 239 w 239"/>
                  <a:gd name="T47" fmla="*/ 231 h 232"/>
                  <a:gd name="T48" fmla="*/ 239 w 239"/>
                  <a:gd name="T49" fmla="*/ 231 h 232"/>
                  <a:gd name="T50" fmla="*/ 239 w 239"/>
                  <a:gd name="T51" fmla="*/ 231 h 232"/>
                  <a:gd name="T52" fmla="*/ 239 w 239"/>
                  <a:gd name="T53" fmla="*/ 231 h 232"/>
                  <a:gd name="T54" fmla="*/ 239 w 239"/>
                  <a:gd name="T55" fmla="*/ 230 h 232"/>
                  <a:gd name="T56" fmla="*/ 239 w 239"/>
                  <a:gd name="T57" fmla="*/ 230 h 232"/>
                  <a:gd name="T58" fmla="*/ 239 w 239"/>
                  <a:gd name="T59" fmla="*/ 230 h 232"/>
                  <a:gd name="T60" fmla="*/ 239 w 239"/>
                  <a:gd name="T61" fmla="*/ 230 h 232"/>
                  <a:gd name="T62" fmla="*/ 225 w 239"/>
                  <a:gd name="T6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232">
                    <a:moveTo>
                      <a:pt x="225" y="0"/>
                    </a:moveTo>
                    <a:cubicBezTo>
                      <a:pt x="0" y="153"/>
                      <a:pt x="0" y="153"/>
                      <a:pt x="0" y="153"/>
                    </a:cubicBezTo>
                    <a:cubicBezTo>
                      <a:pt x="0" y="168"/>
                      <a:pt x="0" y="182"/>
                      <a:pt x="0" y="193"/>
                    </a:cubicBezTo>
                    <a:cubicBezTo>
                      <a:pt x="0" y="193"/>
                      <a:pt x="0" y="193"/>
                      <a:pt x="0" y="193"/>
                    </a:cubicBezTo>
                    <a:cubicBezTo>
                      <a:pt x="0" y="232"/>
                      <a:pt x="0" y="232"/>
                      <a:pt x="0"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0"/>
                      <a:pt x="239" y="230"/>
                    </a:cubicBezTo>
                    <a:cubicBezTo>
                      <a:pt x="239" y="230"/>
                      <a:pt x="239" y="230"/>
                      <a:pt x="239" y="230"/>
                    </a:cubicBezTo>
                    <a:cubicBezTo>
                      <a:pt x="239" y="230"/>
                      <a:pt x="239" y="230"/>
                      <a:pt x="239" y="230"/>
                    </a:cubicBezTo>
                    <a:cubicBezTo>
                      <a:pt x="239" y="230"/>
                      <a:pt x="239" y="230"/>
                      <a:pt x="239" y="230"/>
                    </a:cubicBezTo>
                    <a:cubicBezTo>
                      <a:pt x="239" y="211"/>
                      <a:pt x="237" y="64"/>
                      <a:pt x="225" y="0"/>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3" name="Freeform 192"/>
              <p:cNvSpPr>
                <a:spLocks/>
              </p:cNvSpPr>
              <p:nvPr/>
            </p:nvSpPr>
            <p:spPr bwMode="auto">
              <a:xfrm>
                <a:off x="14114286" y="4407955"/>
                <a:ext cx="0" cy="81185"/>
              </a:xfrm>
              <a:custGeom>
                <a:avLst/>
                <a:gdLst>
                  <a:gd name="T0" fmla="*/ 0 h 40"/>
                  <a:gd name="T1" fmla="*/ 0 h 40"/>
                  <a:gd name="T2" fmla="*/ 40 h 40"/>
                  <a:gd name="T3" fmla="*/ 40 h 40"/>
                  <a:gd name="T4" fmla="*/ 0 h 40"/>
                </a:gdLst>
                <a:ahLst/>
                <a:cxnLst>
                  <a:cxn ang="0">
                    <a:pos x="0" y="T0"/>
                  </a:cxn>
                  <a:cxn ang="0">
                    <a:pos x="0" y="T1"/>
                  </a:cxn>
                  <a:cxn ang="0">
                    <a:pos x="0" y="T2"/>
                  </a:cxn>
                  <a:cxn ang="0">
                    <a:pos x="0" y="T3"/>
                  </a:cxn>
                  <a:cxn ang="0">
                    <a:pos x="0" y="T4"/>
                  </a:cxn>
                </a:cxnLst>
                <a:rect l="0" t="0" r="r" b="b"/>
                <a:pathLst>
                  <a:path h="40">
                    <a:moveTo>
                      <a:pt x="0" y="0"/>
                    </a:moveTo>
                    <a:cubicBezTo>
                      <a:pt x="0" y="0"/>
                      <a:pt x="0" y="0"/>
                      <a:pt x="0" y="0"/>
                    </a:cubicBezTo>
                    <a:cubicBezTo>
                      <a:pt x="0" y="40"/>
                      <a:pt x="0" y="40"/>
                      <a:pt x="0" y="40"/>
                    </a:cubicBezTo>
                    <a:cubicBezTo>
                      <a:pt x="0" y="40"/>
                      <a:pt x="0" y="40"/>
                      <a:pt x="0" y="40"/>
                    </a:cubicBezTo>
                    <a:cubicBezTo>
                      <a:pt x="0" y="29"/>
                      <a:pt x="0" y="15"/>
                      <a:pt x="0" y="0"/>
                    </a:cubicBezTo>
                  </a:path>
                </a:pathLst>
              </a:custGeom>
              <a:solidFill>
                <a:srgbClr val="385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4" name="Freeform 193"/>
              <p:cNvSpPr>
                <a:spLocks/>
              </p:cNvSpPr>
              <p:nvPr/>
            </p:nvSpPr>
            <p:spPr bwMode="auto">
              <a:xfrm>
                <a:off x="14114286" y="4407955"/>
                <a:ext cx="0" cy="81185"/>
              </a:xfrm>
              <a:custGeom>
                <a:avLst/>
                <a:gdLst>
                  <a:gd name="T0" fmla="*/ 0 h 40"/>
                  <a:gd name="T1" fmla="*/ 0 h 40"/>
                  <a:gd name="T2" fmla="*/ 40 h 40"/>
                  <a:gd name="T3" fmla="*/ 0 h 40"/>
                </a:gdLst>
                <a:ahLst/>
                <a:cxnLst>
                  <a:cxn ang="0">
                    <a:pos x="0" y="T0"/>
                  </a:cxn>
                  <a:cxn ang="0">
                    <a:pos x="0" y="T1"/>
                  </a:cxn>
                  <a:cxn ang="0">
                    <a:pos x="0" y="T2"/>
                  </a:cxn>
                  <a:cxn ang="0">
                    <a:pos x="0" y="T3"/>
                  </a:cxn>
                </a:cxnLst>
                <a:rect l="0" t="0" r="r" b="b"/>
                <a:pathLst>
                  <a:path h="40">
                    <a:moveTo>
                      <a:pt x="0" y="0"/>
                    </a:moveTo>
                    <a:cubicBezTo>
                      <a:pt x="0" y="0"/>
                      <a:pt x="0" y="0"/>
                      <a:pt x="0" y="0"/>
                    </a:cubicBezTo>
                    <a:cubicBezTo>
                      <a:pt x="0" y="15"/>
                      <a:pt x="0" y="29"/>
                      <a:pt x="0" y="40"/>
                    </a:cubicBezTo>
                    <a:cubicBezTo>
                      <a:pt x="0" y="29"/>
                      <a:pt x="0" y="15"/>
                      <a:pt x="0" y="0"/>
                    </a:cubicBezTo>
                  </a:path>
                </a:pathLst>
              </a:custGeom>
              <a:solidFill>
                <a:srgbClr val="CC9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5" name="Freeform 194"/>
              <p:cNvSpPr>
                <a:spLocks/>
              </p:cNvSpPr>
              <p:nvPr/>
            </p:nvSpPr>
            <p:spPr bwMode="auto">
              <a:xfrm>
                <a:off x="14282638" y="3573886"/>
                <a:ext cx="167498" cy="64093"/>
              </a:xfrm>
              <a:custGeom>
                <a:avLst/>
                <a:gdLst>
                  <a:gd name="T0" fmla="*/ 83 w 83"/>
                  <a:gd name="T1" fmla="*/ 0 h 32"/>
                  <a:gd name="T2" fmla="*/ 41 w 83"/>
                  <a:gd name="T3" fmla="*/ 32 h 32"/>
                  <a:gd name="T4" fmla="*/ 0 w 83"/>
                  <a:gd name="T5" fmla="*/ 0 h 32"/>
                  <a:gd name="T6" fmla="*/ 83 w 83"/>
                  <a:gd name="T7" fmla="*/ 0 h 32"/>
                </a:gdLst>
                <a:ahLst/>
                <a:cxnLst>
                  <a:cxn ang="0">
                    <a:pos x="T0" y="T1"/>
                  </a:cxn>
                  <a:cxn ang="0">
                    <a:pos x="T2" y="T3"/>
                  </a:cxn>
                  <a:cxn ang="0">
                    <a:pos x="T4" y="T5"/>
                  </a:cxn>
                  <a:cxn ang="0">
                    <a:pos x="T6" y="T7"/>
                  </a:cxn>
                </a:cxnLst>
                <a:rect l="0" t="0" r="r" b="b"/>
                <a:pathLst>
                  <a:path w="83" h="32">
                    <a:moveTo>
                      <a:pt x="83" y="0"/>
                    </a:moveTo>
                    <a:cubicBezTo>
                      <a:pt x="78" y="18"/>
                      <a:pt x="61" y="32"/>
                      <a:pt x="41" y="32"/>
                    </a:cubicBezTo>
                    <a:cubicBezTo>
                      <a:pt x="21" y="32"/>
                      <a:pt x="5" y="18"/>
                      <a:pt x="0" y="0"/>
                    </a:cubicBezTo>
                    <a:lnTo>
                      <a:pt x="83"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grpSp>
      </p:grpSp>
      <p:sp>
        <p:nvSpPr>
          <p:cNvPr id="17" name="Title 16"/>
          <p:cNvSpPr>
            <a:spLocks noGrp="1"/>
          </p:cNvSpPr>
          <p:nvPr>
            <p:ph type="title"/>
          </p:nvPr>
        </p:nvSpPr>
        <p:spPr/>
        <p:txBody>
          <a:bodyPr/>
          <a:lstStyle/>
          <a:p>
            <a:r>
              <a:rPr lang="en-US" dirty="0" smtClean="0">
                <a:gradFill>
                  <a:gsLst>
                    <a:gs pos="2917">
                      <a:schemeClr val="tx1"/>
                    </a:gs>
                    <a:gs pos="100000">
                      <a:schemeClr val="tx1"/>
                    </a:gs>
                  </a:gsLst>
                </a:gradFill>
              </a:rPr>
              <a:t>eDiscovery Process</a:t>
            </a:r>
            <a:endParaRPr lang="en-US" dirty="0">
              <a:gradFill>
                <a:gsLst>
                  <a:gs pos="2917">
                    <a:schemeClr val="tx1"/>
                  </a:gs>
                  <a:gs pos="100000">
                    <a:schemeClr val="tx1"/>
                  </a:gs>
                </a:gsLst>
              </a:gradFill>
            </a:endParaRPr>
          </a:p>
        </p:txBody>
      </p:sp>
      <p:sp>
        <p:nvSpPr>
          <p:cNvPr id="15" name="Right Triangle 14"/>
          <p:cNvSpPr/>
          <p:nvPr/>
        </p:nvSpPr>
        <p:spPr bwMode="auto">
          <a:xfrm>
            <a:off x="110873" y="5648659"/>
            <a:ext cx="12203364" cy="1277118"/>
          </a:xfrm>
          <a:prstGeom prst="r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8" name="TextBox 7"/>
          <p:cNvSpPr txBox="1"/>
          <p:nvPr/>
        </p:nvSpPr>
        <p:spPr>
          <a:xfrm rot="16200000">
            <a:off x="-479701" y="5811242"/>
            <a:ext cx="1613547" cy="615522"/>
          </a:xfrm>
          <a:prstGeom prst="rect">
            <a:avLst/>
          </a:prstGeom>
          <a:noFill/>
        </p:spPr>
        <p:txBody>
          <a:bodyPr wrap="square" lIns="179285" tIns="143428" rIns="179285" bIns="143428" rtlCol="0">
            <a:spAutoFit/>
          </a:bodyPr>
          <a:lstStyle/>
          <a:p>
            <a:pPr defTabSz="914367">
              <a:lnSpc>
                <a:spcPct val="90000"/>
              </a:lnSpc>
              <a:spcAft>
                <a:spcPts val="588"/>
              </a:spcAft>
            </a:pPr>
            <a:r>
              <a:rPr lang="en-US" sz="2353" b="1" dirty="0">
                <a:gradFill>
                  <a:gsLst>
                    <a:gs pos="2917">
                      <a:srgbClr val="FFFFFF"/>
                    </a:gs>
                    <a:gs pos="30000">
                      <a:srgbClr val="FFFFFF"/>
                    </a:gs>
                  </a:gsLst>
                  <a:lin ang="5400000" scaled="0"/>
                </a:gradFill>
              </a:rPr>
              <a:t>Volume</a:t>
            </a:r>
          </a:p>
        </p:txBody>
      </p:sp>
      <p:sp>
        <p:nvSpPr>
          <p:cNvPr id="18" name="Right Triangle 17"/>
          <p:cNvSpPr/>
          <p:nvPr/>
        </p:nvSpPr>
        <p:spPr bwMode="auto">
          <a:xfrm flipH="1">
            <a:off x="122237" y="5648659"/>
            <a:ext cx="12192000" cy="1277118"/>
          </a:xfrm>
          <a:prstGeom prst="rtTriangle">
            <a:avLst/>
          </a:prstGeom>
          <a:solidFill>
            <a:schemeClr val="bg1">
              <a:lumMod val="65000"/>
              <a:alpha val="84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9" name="TextBox 18"/>
          <p:cNvSpPr txBox="1"/>
          <p:nvPr/>
        </p:nvSpPr>
        <p:spPr>
          <a:xfrm rot="5400000">
            <a:off x="11300579" y="6127868"/>
            <a:ext cx="1613547" cy="561211"/>
          </a:xfrm>
          <a:prstGeom prst="rect">
            <a:avLst/>
          </a:prstGeom>
          <a:noFill/>
        </p:spPr>
        <p:txBody>
          <a:bodyPr wrap="square" lIns="179285" tIns="143428" rIns="179285" bIns="143428" rtlCol="0">
            <a:spAutoFit/>
          </a:bodyPr>
          <a:lstStyle/>
          <a:p>
            <a:pPr defTabSz="914367">
              <a:lnSpc>
                <a:spcPct val="90000"/>
              </a:lnSpc>
              <a:spcAft>
                <a:spcPts val="588"/>
              </a:spcAft>
            </a:pPr>
            <a:r>
              <a:rPr lang="en-US" sz="1961" b="1" dirty="0">
                <a:gradFill>
                  <a:gsLst>
                    <a:gs pos="2917">
                      <a:srgbClr val="5D5D5D">
                        <a:lumMod val="50000"/>
                      </a:srgbClr>
                    </a:gs>
                    <a:gs pos="30000">
                      <a:srgbClr val="5D5D5D">
                        <a:lumMod val="50000"/>
                      </a:srgbClr>
                    </a:gs>
                  </a:gsLst>
                  <a:lin ang="5400000" scaled="0"/>
                </a:gradFill>
              </a:rPr>
              <a:t>Relevance</a:t>
            </a:r>
          </a:p>
        </p:txBody>
      </p:sp>
      <p:sp>
        <p:nvSpPr>
          <p:cNvPr id="16" name="Pentagon 15"/>
          <p:cNvSpPr/>
          <p:nvPr/>
        </p:nvSpPr>
        <p:spPr bwMode="auto">
          <a:xfrm>
            <a:off x="122239" y="1614790"/>
            <a:ext cx="2868905" cy="2151396"/>
          </a:xfrm>
          <a:prstGeom prst="homePlat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268927" tIns="45720" rIns="0" bIns="45720" numCol="1" rtlCol="0" anchor="ctr" anchorCtr="0" compatLnSpc="1">
            <a:prstTxWarp prst="textNoShape">
              <a:avLst/>
            </a:prstTxWarp>
          </a:bodyPr>
          <a:lstStyle/>
          <a:p>
            <a:pPr algn="ctr" defTabSz="914102" fontAlgn="base">
              <a:spcBef>
                <a:spcPct val="0"/>
              </a:spcBef>
              <a:spcAft>
                <a:spcPct val="0"/>
              </a:spcAft>
            </a:pPr>
            <a:r>
              <a:rPr lang="en-US" sz="2353" b="1" dirty="0">
                <a:gradFill>
                  <a:gsLst>
                    <a:gs pos="0">
                      <a:srgbClr val="FFFFFF"/>
                    </a:gs>
                    <a:gs pos="100000">
                      <a:srgbClr val="FFFFFF"/>
                    </a:gs>
                  </a:gsLst>
                  <a:lin ang="5400000" scaled="0"/>
                </a:gradFill>
              </a:rPr>
              <a:t> </a:t>
            </a:r>
            <a:r>
              <a:rPr lang="en-US" sz="2745" b="1" dirty="0">
                <a:gradFill>
                  <a:gsLst>
                    <a:gs pos="0">
                      <a:srgbClr val="FFFFFF"/>
                    </a:gs>
                    <a:gs pos="100000">
                      <a:srgbClr val="FFFFFF"/>
                    </a:gs>
                  </a:gsLst>
                  <a:lin ang="5400000" scaled="0"/>
                </a:gradFill>
              </a:rPr>
              <a:t> Identify &amp; </a:t>
            </a:r>
          </a:p>
          <a:p>
            <a:pPr algn="ctr" defTabSz="914102" fontAlgn="base">
              <a:spcBef>
                <a:spcPct val="0"/>
              </a:spcBef>
              <a:spcAft>
                <a:spcPct val="0"/>
              </a:spcAft>
            </a:pPr>
            <a:r>
              <a:rPr lang="en-US" sz="2745" b="1" dirty="0">
                <a:gradFill>
                  <a:gsLst>
                    <a:gs pos="0">
                      <a:srgbClr val="FFFFFF"/>
                    </a:gs>
                    <a:gs pos="100000">
                      <a:srgbClr val="FFFFFF"/>
                    </a:gs>
                  </a:gsLst>
                  <a:lin ang="5400000" scaled="0"/>
                </a:gradFill>
              </a:rPr>
              <a:t>p</a:t>
            </a:r>
            <a:r>
              <a:rPr lang="en-US" sz="2745" b="1" dirty="0" smtClean="0">
                <a:gradFill>
                  <a:gsLst>
                    <a:gs pos="0">
                      <a:srgbClr val="FFFFFF"/>
                    </a:gs>
                    <a:gs pos="100000">
                      <a:srgbClr val="FFFFFF"/>
                    </a:gs>
                  </a:gsLst>
                  <a:lin ang="5400000" scaled="0"/>
                </a:gradFill>
              </a:rPr>
              <a:t>reserve</a:t>
            </a:r>
            <a:endParaRPr lang="en-US" sz="2745" b="1" dirty="0">
              <a:gradFill>
                <a:gsLst>
                  <a:gs pos="0">
                    <a:srgbClr val="FFFFFF"/>
                  </a:gs>
                  <a:gs pos="100000">
                    <a:srgbClr val="FFFFFF"/>
                  </a:gs>
                </a:gsLst>
                <a:lin ang="5400000" scaled="0"/>
              </a:gradFill>
            </a:endParaRPr>
          </a:p>
        </p:txBody>
      </p:sp>
      <p:sp>
        <p:nvSpPr>
          <p:cNvPr id="20" name="Chevron 19"/>
          <p:cNvSpPr/>
          <p:nvPr/>
        </p:nvSpPr>
        <p:spPr bwMode="auto">
          <a:xfrm>
            <a:off x="2542937" y="1614790"/>
            <a:ext cx="3236471" cy="2151396"/>
          </a:xfrm>
          <a:prstGeom prst="chevron">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448212" tIns="45720" rIns="0" bIns="45720" numCol="1" rtlCol="0" anchor="ctr" anchorCtr="0" compatLnSpc="1">
            <a:prstTxWarp prst="textNoShape">
              <a:avLst/>
            </a:prstTxWarp>
          </a:bodyPr>
          <a:lstStyle/>
          <a:p>
            <a:pPr algn="ctr" defTabSz="914102" fontAlgn="base">
              <a:spcBef>
                <a:spcPct val="0"/>
              </a:spcBef>
              <a:spcAft>
                <a:spcPct val="0"/>
              </a:spcAft>
            </a:pPr>
            <a:r>
              <a:rPr lang="en-US" sz="2353" b="1" dirty="0">
                <a:gradFill>
                  <a:gsLst>
                    <a:gs pos="0">
                      <a:srgbClr val="FFFFFF">
                        <a:alpha val="4000"/>
                      </a:srgbClr>
                    </a:gs>
                    <a:gs pos="100000">
                      <a:srgbClr val="FFFFFF"/>
                    </a:gs>
                  </a:gsLst>
                  <a:lin ang="5400000" scaled="0"/>
                </a:gradFill>
              </a:rPr>
              <a:t> </a:t>
            </a:r>
            <a:r>
              <a:rPr lang="en-US" sz="2745" b="1" dirty="0">
                <a:gradFill>
                  <a:gsLst>
                    <a:gs pos="0">
                      <a:srgbClr val="FFFFFF"/>
                    </a:gs>
                    <a:gs pos="100000">
                      <a:srgbClr val="FFFFFF"/>
                    </a:gs>
                  </a:gsLst>
                  <a:lin ang="5400000" scaled="0"/>
                </a:gradFill>
              </a:rPr>
              <a:t>Search &amp;</a:t>
            </a:r>
          </a:p>
          <a:p>
            <a:pPr algn="ctr" defTabSz="914102" fontAlgn="base">
              <a:spcBef>
                <a:spcPct val="0"/>
              </a:spcBef>
              <a:spcAft>
                <a:spcPct val="0"/>
              </a:spcAft>
            </a:pPr>
            <a:r>
              <a:rPr lang="en-US" sz="2745" b="1" dirty="0">
                <a:gradFill>
                  <a:gsLst>
                    <a:gs pos="0">
                      <a:srgbClr val="FFFFFF"/>
                    </a:gs>
                    <a:gs pos="100000">
                      <a:srgbClr val="FFFFFF"/>
                    </a:gs>
                  </a:gsLst>
                  <a:lin ang="5400000" scaled="0"/>
                </a:gradFill>
              </a:rPr>
              <a:t>p</a:t>
            </a:r>
            <a:r>
              <a:rPr lang="en-US" sz="2745" b="1" dirty="0" smtClean="0">
                <a:gradFill>
                  <a:gsLst>
                    <a:gs pos="0">
                      <a:srgbClr val="FFFFFF"/>
                    </a:gs>
                    <a:gs pos="100000">
                      <a:srgbClr val="FFFFFF"/>
                    </a:gs>
                  </a:gsLst>
                  <a:lin ang="5400000" scaled="0"/>
                </a:gradFill>
              </a:rPr>
              <a:t>rocess</a:t>
            </a:r>
            <a:endParaRPr lang="en-US" sz="2745" b="1" dirty="0">
              <a:gradFill>
                <a:gsLst>
                  <a:gs pos="0">
                    <a:srgbClr val="FFFFFF"/>
                  </a:gs>
                  <a:gs pos="100000">
                    <a:srgbClr val="FFFFFF"/>
                  </a:gs>
                </a:gsLst>
                <a:lin ang="5400000" scaled="0"/>
              </a:gradFill>
            </a:endParaRPr>
          </a:p>
        </p:txBody>
      </p:sp>
      <p:sp>
        <p:nvSpPr>
          <p:cNvPr id="22" name="Chevron 21"/>
          <p:cNvSpPr/>
          <p:nvPr/>
        </p:nvSpPr>
        <p:spPr bwMode="auto">
          <a:xfrm>
            <a:off x="5321823" y="1614790"/>
            <a:ext cx="3231228" cy="2151396"/>
          </a:xfrm>
          <a:prstGeom prst="chevron">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358570" tIns="45720" rIns="0" bIns="45720" numCol="1" rtlCol="0" anchor="ctr" anchorCtr="0" compatLnSpc="1">
            <a:prstTxWarp prst="textNoShape">
              <a:avLst/>
            </a:prstTxWarp>
            <a:noAutofit/>
          </a:bodyPr>
          <a:lstStyle/>
          <a:p>
            <a:pPr algn="ctr" defTabSz="914102" fontAlgn="base">
              <a:spcBef>
                <a:spcPct val="0"/>
              </a:spcBef>
              <a:spcAft>
                <a:spcPct val="0"/>
              </a:spcAft>
            </a:pPr>
            <a:r>
              <a:rPr lang="en-US" sz="2745" b="1" dirty="0">
                <a:gradFill>
                  <a:gsLst>
                    <a:gs pos="0">
                      <a:srgbClr val="FFFFFF"/>
                    </a:gs>
                    <a:gs pos="100000">
                      <a:srgbClr val="FFFFFF"/>
                    </a:gs>
                  </a:gsLst>
                  <a:lin ang="5400000" scaled="0"/>
                </a:gradFill>
              </a:rPr>
              <a:t>Review</a:t>
            </a:r>
          </a:p>
        </p:txBody>
      </p:sp>
      <p:sp>
        <p:nvSpPr>
          <p:cNvPr id="24" name="Chevron 23"/>
          <p:cNvSpPr/>
          <p:nvPr/>
        </p:nvSpPr>
        <p:spPr bwMode="auto">
          <a:xfrm>
            <a:off x="8100709" y="1614790"/>
            <a:ext cx="3231228" cy="2151396"/>
          </a:xfrm>
          <a:prstGeom prst="chevron">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717140" tIns="45720" rIns="0" bIns="45720" numCol="1" rtlCol="0" anchor="ctr" anchorCtr="0" compatLnSpc="1">
            <a:prstTxWarp prst="textNoShape">
              <a:avLst/>
            </a:prstTxWarp>
          </a:bodyPr>
          <a:lstStyle/>
          <a:p>
            <a:pPr algn="ctr" defTabSz="914102" fontAlgn="base">
              <a:spcBef>
                <a:spcPct val="0"/>
              </a:spcBef>
              <a:spcAft>
                <a:spcPct val="0"/>
              </a:spcAft>
            </a:pPr>
            <a:r>
              <a:rPr lang="en-US" sz="2745" b="1" dirty="0">
                <a:gradFill>
                  <a:gsLst>
                    <a:gs pos="0">
                      <a:srgbClr val="FFFFFF"/>
                    </a:gs>
                    <a:gs pos="100000">
                      <a:srgbClr val="FFFFFF"/>
                    </a:gs>
                  </a:gsLst>
                  <a:lin ang="5400000" scaled="0"/>
                </a:gradFill>
              </a:rPr>
              <a:t>Produce</a:t>
            </a:r>
          </a:p>
        </p:txBody>
      </p:sp>
    </p:spTree>
    <p:extLst>
      <p:ext uri="{BB962C8B-B14F-4D97-AF65-F5344CB8AC3E}">
        <p14:creationId xmlns:p14="http://schemas.microsoft.com/office/powerpoint/2010/main" val="268351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7773400" y="4036342"/>
            <a:ext cx="4333572" cy="2551775"/>
            <a:chOff x="10664349" y="3086775"/>
            <a:chExt cx="4333572" cy="2551775"/>
          </a:xfrm>
        </p:grpSpPr>
        <p:sp>
          <p:nvSpPr>
            <p:cNvPr id="140" name="Freeform 139"/>
            <p:cNvSpPr>
              <a:spLocks/>
            </p:cNvSpPr>
            <p:nvPr/>
          </p:nvSpPr>
          <p:spPr bwMode="auto">
            <a:xfrm>
              <a:off x="14385188" y="3573886"/>
              <a:ext cx="612733" cy="474292"/>
            </a:xfrm>
            <a:custGeom>
              <a:avLst/>
              <a:gdLst>
                <a:gd name="T0" fmla="*/ 0 w 303"/>
                <a:gd name="T1" fmla="*/ 200 h 235"/>
                <a:gd name="T2" fmla="*/ 82 w 303"/>
                <a:gd name="T3" fmla="*/ 132 h 235"/>
                <a:gd name="T4" fmla="*/ 105 w 303"/>
                <a:gd name="T5" fmla="*/ 0 h 235"/>
                <a:gd name="T6" fmla="*/ 105 w 303"/>
                <a:gd name="T7" fmla="*/ 235 h 235"/>
                <a:gd name="T8" fmla="*/ 65 w 303"/>
                <a:gd name="T9" fmla="*/ 235 h 235"/>
                <a:gd name="T10" fmla="*/ 0 w 303"/>
                <a:gd name="T11" fmla="*/ 200 h 235"/>
              </a:gdLst>
              <a:ahLst/>
              <a:cxnLst>
                <a:cxn ang="0">
                  <a:pos x="T0" y="T1"/>
                </a:cxn>
                <a:cxn ang="0">
                  <a:pos x="T2" y="T3"/>
                </a:cxn>
                <a:cxn ang="0">
                  <a:pos x="T4" y="T5"/>
                </a:cxn>
                <a:cxn ang="0">
                  <a:pos x="T6" y="T7"/>
                </a:cxn>
                <a:cxn ang="0">
                  <a:pos x="T8" y="T9"/>
                </a:cxn>
                <a:cxn ang="0">
                  <a:pos x="T10" y="T11"/>
                </a:cxn>
              </a:cxnLst>
              <a:rect l="0" t="0" r="r" b="b"/>
              <a:pathLst>
                <a:path w="303" h="235">
                  <a:moveTo>
                    <a:pt x="0" y="200"/>
                  </a:moveTo>
                  <a:cubicBezTo>
                    <a:pt x="82" y="132"/>
                    <a:pt x="82" y="132"/>
                    <a:pt x="82" y="132"/>
                  </a:cubicBezTo>
                  <a:cubicBezTo>
                    <a:pt x="105" y="0"/>
                    <a:pt x="105" y="0"/>
                    <a:pt x="105" y="0"/>
                  </a:cubicBezTo>
                  <a:cubicBezTo>
                    <a:pt x="105" y="0"/>
                    <a:pt x="303" y="213"/>
                    <a:pt x="105" y="235"/>
                  </a:cubicBezTo>
                  <a:cubicBezTo>
                    <a:pt x="65" y="235"/>
                    <a:pt x="65" y="235"/>
                    <a:pt x="65" y="235"/>
                  </a:cubicBezTo>
                  <a:lnTo>
                    <a:pt x="0" y="20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grpSp>
          <p:nvGrpSpPr>
            <p:cNvPr id="7" name="Group 6"/>
            <p:cNvGrpSpPr/>
            <p:nvPr/>
          </p:nvGrpSpPr>
          <p:grpSpPr>
            <a:xfrm>
              <a:off x="10664349" y="3086775"/>
              <a:ext cx="4016523" cy="2551775"/>
              <a:chOff x="10664349" y="3086775"/>
              <a:chExt cx="4016523" cy="2551775"/>
            </a:xfrm>
          </p:grpSpPr>
          <p:sp>
            <p:nvSpPr>
              <p:cNvPr id="21" name="Freeform 20"/>
              <p:cNvSpPr>
                <a:spLocks noEditPoints="1"/>
              </p:cNvSpPr>
              <p:nvPr/>
            </p:nvSpPr>
            <p:spPr bwMode="auto">
              <a:xfrm>
                <a:off x="10664349" y="5426614"/>
                <a:ext cx="4016523" cy="211936"/>
              </a:xfrm>
              <a:custGeom>
                <a:avLst/>
                <a:gdLst>
                  <a:gd name="T0" fmla="*/ 1733 w 1987"/>
                  <a:gd name="T1" fmla="*/ 0 h 105"/>
                  <a:gd name="T2" fmla="*/ 1719 w 1987"/>
                  <a:gd name="T3" fmla="*/ 0 h 105"/>
                  <a:gd name="T4" fmla="*/ 1719 w 1987"/>
                  <a:gd name="T5" fmla="*/ 14 h 105"/>
                  <a:gd name="T6" fmla="*/ 1733 w 1987"/>
                  <a:gd name="T7" fmla="*/ 0 h 105"/>
                  <a:gd name="T8" fmla="*/ 1836 w 1987"/>
                  <a:gd name="T9" fmla="*/ 0 h 105"/>
                  <a:gd name="T10" fmla="*/ 1813 w 1987"/>
                  <a:gd name="T11" fmla="*/ 0 h 105"/>
                  <a:gd name="T12" fmla="*/ 1813 w 1987"/>
                  <a:gd name="T13" fmla="*/ 23 h 105"/>
                  <a:gd name="T14" fmla="*/ 1836 w 1987"/>
                  <a:gd name="T15" fmla="*/ 0 h 105"/>
                  <a:gd name="T16" fmla="*/ 1935 w 1987"/>
                  <a:gd name="T17" fmla="*/ 0 h 105"/>
                  <a:gd name="T18" fmla="*/ 1917 w 1987"/>
                  <a:gd name="T19" fmla="*/ 0 h 105"/>
                  <a:gd name="T20" fmla="*/ 1917 w 1987"/>
                  <a:gd name="T21" fmla="*/ 53 h 105"/>
                  <a:gd name="T22" fmla="*/ 1813 w 1987"/>
                  <a:gd name="T23" fmla="*/ 53 h 105"/>
                  <a:gd name="T24" fmla="*/ 1719 w 1987"/>
                  <a:gd name="T25" fmla="*/ 53 h 105"/>
                  <a:gd name="T26" fmla="*/ 1672 w 1987"/>
                  <a:gd name="T27" fmla="*/ 53 h 105"/>
                  <a:gd name="T28" fmla="*/ 1672 w 1987"/>
                  <a:gd name="T29" fmla="*/ 0 h 105"/>
                  <a:gd name="T30" fmla="*/ 1456 w 1987"/>
                  <a:gd name="T31" fmla="*/ 0 h 105"/>
                  <a:gd name="T32" fmla="*/ 1456 w 1987"/>
                  <a:gd name="T33" fmla="*/ 53 h 105"/>
                  <a:gd name="T34" fmla="*/ 1409 w 1987"/>
                  <a:gd name="T35" fmla="*/ 53 h 105"/>
                  <a:gd name="T36" fmla="*/ 1409 w 1987"/>
                  <a:gd name="T37" fmla="*/ 0 h 105"/>
                  <a:gd name="T38" fmla="*/ 1258 w 1987"/>
                  <a:gd name="T39" fmla="*/ 0 h 105"/>
                  <a:gd name="T40" fmla="*/ 1258 w 1987"/>
                  <a:gd name="T41" fmla="*/ 53 h 105"/>
                  <a:gd name="T42" fmla="*/ 463 w 1987"/>
                  <a:gd name="T43" fmla="*/ 53 h 105"/>
                  <a:gd name="T44" fmla="*/ 463 w 1987"/>
                  <a:gd name="T45" fmla="*/ 0 h 105"/>
                  <a:gd name="T46" fmla="*/ 423 w 1987"/>
                  <a:gd name="T47" fmla="*/ 0 h 105"/>
                  <a:gd name="T48" fmla="*/ 423 w 1987"/>
                  <a:gd name="T49" fmla="*/ 53 h 105"/>
                  <a:gd name="T50" fmla="*/ 375 w 1987"/>
                  <a:gd name="T51" fmla="*/ 53 h 105"/>
                  <a:gd name="T52" fmla="*/ 375 w 1987"/>
                  <a:gd name="T53" fmla="*/ 0 h 105"/>
                  <a:gd name="T54" fmla="*/ 149 w 1987"/>
                  <a:gd name="T55" fmla="*/ 0 h 105"/>
                  <a:gd name="T56" fmla="*/ 149 w 1987"/>
                  <a:gd name="T57" fmla="*/ 53 h 105"/>
                  <a:gd name="T58" fmla="*/ 102 w 1987"/>
                  <a:gd name="T59" fmla="*/ 53 h 105"/>
                  <a:gd name="T60" fmla="*/ 102 w 1987"/>
                  <a:gd name="T61" fmla="*/ 0 h 105"/>
                  <a:gd name="T62" fmla="*/ 52 w 1987"/>
                  <a:gd name="T63" fmla="*/ 0 h 105"/>
                  <a:gd name="T64" fmla="*/ 0 w 1987"/>
                  <a:gd name="T65" fmla="*/ 53 h 105"/>
                  <a:gd name="T66" fmla="*/ 52 w 1987"/>
                  <a:gd name="T67" fmla="*/ 105 h 105"/>
                  <a:gd name="T68" fmla="*/ 1935 w 1987"/>
                  <a:gd name="T69" fmla="*/ 105 h 105"/>
                  <a:gd name="T70" fmla="*/ 1987 w 1987"/>
                  <a:gd name="T71" fmla="*/ 53 h 105"/>
                  <a:gd name="T72" fmla="*/ 1935 w 1987"/>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7" h="105">
                    <a:moveTo>
                      <a:pt x="1733" y="0"/>
                    </a:moveTo>
                    <a:cubicBezTo>
                      <a:pt x="1719" y="0"/>
                      <a:pt x="1719" y="0"/>
                      <a:pt x="1719" y="0"/>
                    </a:cubicBezTo>
                    <a:cubicBezTo>
                      <a:pt x="1719" y="14"/>
                      <a:pt x="1719" y="14"/>
                      <a:pt x="1719" y="14"/>
                    </a:cubicBezTo>
                    <a:cubicBezTo>
                      <a:pt x="1733" y="0"/>
                      <a:pt x="1733" y="0"/>
                      <a:pt x="1733" y="0"/>
                    </a:cubicBezTo>
                    <a:moveTo>
                      <a:pt x="1836" y="0"/>
                    </a:moveTo>
                    <a:cubicBezTo>
                      <a:pt x="1813" y="0"/>
                      <a:pt x="1813" y="0"/>
                      <a:pt x="1813" y="0"/>
                    </a:cubicBezTo>
                    <a:cubicBezTo>
                      <a:pt x="1813" y="23"/>
                      <a:pt x="1813" y="23"/>
                      <a:pt x="1813" y="23"/>
                    </a:cubicBezTo>
                    <a:cubicBezTo>
                      <a:pt x="1836" y="0"/>
                      <a:pt x="1836" y="0"/>
                      <a:pt x="1836" y="0"/>
                    </a:cubicBezTo>
                    <a:moveTo>
                      <a:pt x="1935" y="0"/>
                    </a:moveTo>
                    <a:cubicBezTo>
                      <a:pt x="1917" y="0"/>
                      <a:pt x="1917" y="0"/>
                      <a:pt x="1917" y="0"/>
                    </a:cubicBezTo>
                    <a:cubicBezTo>
                      <a:pt x="1917" y="53"/>
                      <a:pt x="1917" y="53"/>
                      <a:pt x="1917" y="53"/>
                    </a:cubicBezTo>
                    <a:cubicBezTo>
                      <a:pt x="1813" y="53"/>
                      <a:pt x="1813" y="53"/>
                      <a:pt x="1813" y="53"/>
                    </a:cubicBezTo>
                    <a:cubicBezTo>
                      <a:pt x="1719" y="53"/>
                      <a:pt x="1719" y="53"/>
                      <a:pt x="1719" y="53"/>
                    </a:cubicBezTo>
                    <a:cubicBezTo>
                      <a:pt x="1672" y="53"/>
                      <a:pt x="1672" y="53"/>
                      <a:pt x="1672" y="53"/>
                    </a:cubicBezTo>
                    <a:cubicBezTo>
                      <a:pt x="1672" y="0"/>
                      <a:pt x="1672" y="0"/>
                      <a:pt x="1672" y="0"/>
                    </a:cubicBezTo>
                    <a:cubicBezTo>
                      <a:pt x="1456" y="0"/>
                      <a:pt x="1456" y="0"/>
                      <a:pt x="1456" y="0"/>
                    </a:cubicBezTo>
                    <a:cubicBezTo>
                      <a:pt x="1456" y="53"/>
                      <a:pt x="1456" y="53"/>
                      <a:pt x="1456" y="53"/>
                    </a:cubicBezTo>
                    <a:cubicBezTo>
                      <a:pt x="1409" y="53"/>
                      <a:pt x="1409" y="53"/>
                      <a:pt x="1409" y="53"/>
                    </a:cubicBezTo>
                    <a:cubicBezTo>
                      <a:pt x="1409" y="0"/>
                      <a:pt x="1409" y="0"/>
                      <a:pt x="1409" y="0"/>
                    </a:cubicBezTo>
                    <a:cubicBezTo>
                      <a:pt x="1258" y="0"/>
                      <a:pt x="1258" y="0"/>
                      <a:pt x="1258" y="0"/>
                    </a:cubicBezTo>
                    <a:cubicBezTo>
                      <a:pt x="1258" y="53"/>
                      <a:pt x="1258" y="53"/>
                      <a:pt x="1258" y="53"/>
                    </a:cubicBezTo>
                    <a:cubicBezTo>
                      <a:pt x="463" y="53"/>
                      <a:pt x="463" y="53"/>
                      <a:pt x="463" y="53"/>
                    </a:cubicBezTo>
                    <a:cubicBezTo>
                      <a:pt x="463" y="0"/>
                      <a:pt x="463" y="0"/>
                      <a:pt x="463" y="0"/>
                    </a:cubicBezTo>
                    <a:cubicBezTo>
                      <a:pt x="423" y="0"/>
                      <a:pt x="423" y="0"/>
                      <a:pt x="423" y="0"/>
                    </a:cubicBezTo>
                    <a:cubicBezTo>
                      <a:pt x="423" y="53"/>
                      <a:pt x="423" y="53"/>
                      <a:pt x="423" y="53"/>
                    </a:cubicBezTo>
                    <a:cubicBezTo>
                      <a:pt x="375" y="53"/>
                      <a:pt x="375" y="53"/>
                      <a:pt x="375" y="53"/>
                    </a:cubicBezTo>
                    <a:cubicBezTo>
                      <a:pt x="375" y="0"/>
                      <a:pt x="375" y="0"/>
                      <a:pt x="375" y="0"/>
                    </a:cubicBezTo>
                    <a:cubicBezTo>
                      <a:pt x="149" y="0"/>
                      <a:pt x="149" y="0"/>
                      <a:pt x="149" y="0"/>
                    </a:cubicBezTo>
                    <a:cubicBezTo>
                      <a:pt x="149" y="53"/>
                      <a:pt x="149" y="53"/>
                      <a:pt x="149" y="53"/>
                    </a:cubicBezTo>
                    <a:cubicBezTo>
                      <a:pt x="102" y="53"/>
                      <a:pt x="102" y="53"/>
                      <a:pt x="102" y="53"/>
                    </a:cubicBezTo>
                    <a:cubicBezTo>
                      <a:pt x="102" y="0"/>
                      <a:pt x="102" y="0"/>
                      <a:pt x="102" y="0"/>
                    </a:cubicBezTo>
                    <a:cubicBezTo>
                      <a:pt x="52" y="0"/>
                      <a:pt x="52" y="0"/>
                      <a:pt x="52" y="0"/>
                    </a:cubicBezTo>
                    <a:cubicBezTo>
                      <a:pt x="23" y="0"/>
                      <a:pt x="0" y="24"/>
                      <a:pt x="0" y="53"/>
                    </a:cubicBezTo>
                    <a:cubicBezTo>
                      <a:pt x="0" y="81"/>
                      <a:pt x="23" y="105"/>
                      <a:pt x="52" y="105"/>
                    </a:cubicBezTo>
                    <a:cubicBezTo>
                      <a:pt x="1935" y="105"/>
                      <a:pt x="1935" y="105"/>
                      <a:pt x="1935" y="105"/>
                    </a:cubicBezTo>
                    <a:cubicBezTo>
                      <a:pt x="1964" y="105"/>
                      <a:pt x="1987" y="81"/>
                      <a:pt x="1987" y="53"/>
                    </a:cubicBezTo>
                    <a:cubicBezTo>
                      <a:pt x="1987" y="24"/>
                      <a:pt x="1964" y="0"/>
                      <a:pt x="1935" y="0"/>
                    </a:cubicBezTo>
                  </a:path>
                </a:pathLst>
              </a:custGeom>
              <a:solidFill>
                <a:srgbClr val="D9D9D9"/>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26" name="Freeform 25"/>
              <p:cNvSpPr>
                <a:spLocks/>
              </p:cNvSpPr>
              <p:nvPr/>
            </p:nvSpPr>
            <p:spPr bwMode="auto">
              <a:xfrm>
                <a:off x="11466799" y="4444702"/>
                <a:ext cx="103404" cy="80330"/>
              </a:xfrm>
              <a:custGeom>
                <a:avLst/>
                <a:gdLst>
                  <a:gd name="T0" fmla="*/ 24 w 51"/>
                  <a:gd name="T1" fmla="*/ 0 h 40"/>
                  <a:gd name="T2" fmla="*/ 0 w 51"/>
                  <a:gd name="T3" fmla="*/ 17 h 40"/>
                  <a:gd name="T4" fmla="*/ 48 w 51"/>
                  <a:gd name="T5" fmla="*/ 40 h 40"/>
                  <a:gd name="T6" fmla="*/ 51 w 51"/>
                  <a:gd name="T7" fmla="*/ 27 h 40"/>
                  <a:gd name="T8" fmla="*/ 24 w 51"/>
                  <a:gd name="T9" fmla="*/ 0 h 40"/>
                </a:gdLst>
                <a:ahLst/>
                <a:cxnLst>
                  <a:cxn ang="0">
                    <a:pos x="T0" y="T1"/>
                  </a:cxn>
                  <a:cxn ang="0">
                    <a:pos x="T2" y="T3"/>
                  </a:cxn>
                  <a:cxn ang="0">
                    <a:pos x="T4" y="T5"/>
                  </a:cxn>
                  <a:cxn ang="0">
                    <a:pos x="T6" y="T7"/>
                  </a:cxn>
                  <a:cxn ang="0">
                    <a:pos x="T8" y="T9"/>
                  </a:cxn>
                </a:cxnLst>
                <a:rect l="0" t="0" r="r" b="b"/>
                <a:pathLst>
                  <a:path w="51" h="40">
                    <a:moveTo>
                      <a:pt x="24" y="0"/>
                    </a:moveTo>
                    <a:cubicBezTo>
                      <a:pt x="12" y="0"/>
                      <a:pt x="3" y="7"/>
                      <a:pt x="0" y="17"/>
                    </a:cubicBezTo>
                    <a:cubicBezTo>
                      <a:pt x="14" y="28"/>
                      <a:pt x="30" y="36"/>
                      <a:pt x="48" y="40"/>
                    </a:cubicBezTo>
                    <a:cubicBezTo>
                      <a:pt x="50" y="36"/>
                      <a:pt x="51" y="32"/>
                      <a:pt x="51" y="27"/>
                    </a:cubicBezTo>
                    <a:cubicBezTo>
                      <a:pt x="51" y="12"/>
                      <a:pt x="40" y="0"/>
                      <a:pt x="24" y="0"/>
                    </a:cubicBezTo>
                  </a:path>
                </a:pathLst>
              </a:custGeom>
              <a:solidFill>
                <a:srgbClr val="F2F2F2"/>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28" name="Freeform 27"/>
              <p:cNvSpPr>
                <a:spLocks noEditPoints="1"/>
              </p:cNvSpPr>
              <p:nvPr/>
            </p:nvSpPr>
            <p:spPr bwMode="auto">
              <a:xfrm>
                <a:off x="11006181" y="4153291"/>
                <a:ext cx="163225" cy="165788"/>
              </a:xfrm>
              <a:custGeom>
                <a:avLst/>
                <a:gdLst>
                  <a:gd name="T0" fmla="*/ 40 w 81"/>
                  <a:gd name="T1" fmla="*/ 1 h 82"/>
                  <a:gd name="T2" fmla="*/ 81 w 81"/>
                  <a:gd name="T3" fmla="*/ 41 h 82"/>
                  <a:gd name="T4" fmla="*/ 40 w 81"/>
                  <a:gd name="T5" fmla="*/ 82 h 82"/>
                  <a:gd name="T6" fmla="*/ 0 w 81"/>
                  <a:gd name="T7" fmla="*/ 42 h 82"/>
                  <a:gd name="T8" fmla="*/ 40 w 81"/>
                  <a:gd name="T9" fmla="*/ 1 h 82"/>
                  <a:gd name="T10" fmla="*/ 40 w 81"/>
                  <a:gd name="T11" fmla="*/ 69 h 82"/>
                  <a:gd name="T12" fmla="*/ 67 w 81"/>
                  <a:gd name="T13" fmla="*/ 41 h 82"/>
                  <a:gd name="T14" fmla="*/ 40 w 81"/>
                  <a:gd name="T15" fmla="*/ 13 h 82"/>
                  <a:gd name="T16" fmla="*/ 14 w 81"/>
                  <a:gd name="T17" fmla="*/ 41 h 82"/>
                  <a:gd name="T18" fmla="*/ 40 w 81"/>
                  <a:gd name="T19"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2">
                    <a:moveTo>
                      <a:pt x="40" y="1"/>
                    </a:moveTo>
                    <a:cubicBezTo>
                      <a:pt x="64" y="0"/>
                      <a:pt x="81" y="17"/>
                      <a:pt x="81" y="41"/>
                    </a:cubicBezTo>
                    <a:cubicBezTo>
                      <a:pt x="81" y="65"/>
                      <a:pt x="64" y="81"/>
                      <a:pt x="40" y="82"/>
                    </a:cubicBezTo>
                    <a:cubicBezTo>
                      <a:pt x="17" y="82"/>
                      <a:pt x="0" y="66"/>
                      <a:pt x="0" y="42"/>
                    </a:cubicBezTo>
                    <a:cubicBezTo>
                      <a:pt x="0" y="17"/>
                      <a:pt x="17" y="1"/>
                      <a:pt x="40" y="1"/>
                    </a:cubicBezTo>
                    <a:close/>
                    <a:moveTo>
                      <a:pt x="40" y="69"/>
                    </a:moveTo>
                    <a:cubicBezTo>
                      <a:pt x="56" y="69"/>
                      <a:pt x="67" y="57"/>
                      <a:pt x="67" y="41"/>
                    </a:cubicBezTo>
                    <a:cubicBezTo>
                      <a:pt x="67" y="25"/>
                      <a:pt x="56" y="13"/>
                      <a:pt x="40" y="13"/>
                    </a:cubicBezTo>
                    <a:cubicBezTo>
                      <a:pt x="25" y="13"/>
                      <a:pt x="14" y="25"/>
                      <a:pt x="14" y="41"/>
                    </a:cubicBezTo>
                    <a:cubicBezTo>
                      <a:pt x="14" y="57"/>
                      <a:pt x="25" y="69"/>
                      <a:pt x="40"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29" name="Rectangle 28"/>
              <p:cNvSpPr>
                <a:spLocks noChangeArrowheads="1"/>
              </p:cNvSpPr>
              <p:nvPr/>
            </p:nvSpPr>
            <p:spPr bwMode="auto">
              <a:xfrm>
                <a:off x="11195898" y="4159273"/>
                <a:ext cx="28201"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0" name="Freeform 29"/>
              <p:cNvSpPr>
                <a:spLocks noEditPoints="1"/>
              </p:cNvSpPr>
              <p:nvPr/>
            </p:nvSpPr>
            <p:spPr bwMode="auto">
              <a:xfrm>
                <a:off x="11250591" y="4153291"/>
                <a:ext cx="164079" cy="165788"/>
              </a:xfrm>
              <a:custGeom>
                <a:avLst/>
                <a:gdLst>
                  <a:gd name="T0" fmla="*/ 40 w 81"/>
                  <a:gd name="T1" fmla="*/ 1 h 82"/>
                  <a:gd name="T2" fmla="*/ 81 w 81"/>
                  <a:gd name="T3" fmla="*/ 41 h 82"/>
                  <a:gd name="T4" fmla="*/ 40 w 81"/>
                  <a:gd name="T5" fmla="*/ 82 h 82"/>
                  <a:gd name="T6" fmla="*/ 0 w 81"/>
                  <a:gd name="T7" fmla="*/ 42 h 82"/>
                  <a:gd name="T8" fmla="*/ 40 w 81"/>
                  <a:gd name="T9" fmla="*/ 1 h 82"/>
                  <a:gd name="T10" fmla="*/ 40 w 81"/>
                  <a:gd name="T11" fmla="*/ 69 h 82"/>
                  <a:gd name="T12" fmla="*/ 67 w 81"/>
                  <a:gd name="T13" fmla="*/ 41 h 82"/>
                  <a:gd name="T14" fmla="*/ 40 w 81"/>
                  <a:gd name="T15" fmla="*/ 13 h 82"/>
                  <a:gd name="T16" fmla="*/ 14 w 81"/>
                  <a:gd name="T17" fmla="*/ 41 h 82"/>
                  <a:gd name="T18" fmla="*/ 40 w 81"/>
                  <a:gd name="T19"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2">
                    <a:moveTo>
                      <a:pt x="40" y="1"/>
                    </a:moveTo>
                    <a:cubicBezTo>
                      <a:pt x="64" y="0"/>
                      <a:pt x="81" y="17"/>
                      <a:pt x="81" y="41"/>
                    </a:cubicBezTo>
                    <a:cubicBezTo>
                      <a:pt x="81" y="65"/>
                      <a:pt x="64" y="81"/>
                      <a:pt x="40" y="82"/>
                    </a:cubicBezTo>
                    <a:cubicBezTo>
                      <a:pt x="17" y="82"/>
                      <a:pt x="0" y="66"/>
                      <a:pt x="0" y="42"/>
                    </a:cubicBezTo>
                    <a:cubicBezTo>
                      <a:pt x="0" y="17"/>
                      <a:pt x="17" y="1"/>
                      <a:pt x="40" y="1"/>
                    </a:cubicBezTo>
                    <a:close/>
                    <a:moveTo>
                      <a:pt x="40" y="69"/>
                    </a:moveTo>
                    <a:cubicBezTo>
                      <a:pt x="56" y="69"/>
                      <a:pt x="67" y="57"/>
                      <a:pt x="67" y="41"/>
                    </a:cubicBezTo>
                    <a:cubicBezTo>
                      <a:pt x="67" y="25"/>
                      <a:pt x="56" y="13"/>
                      <a:pt x="40" y="13"/>
                    </a:cubicBezTo>
                    <a:cubicBezTo>
                      <a:pt x="25" y="13"/>
                      <a:pt x="14" y="25"/>
                      <a:pt x="14" y="41"/>
                    </a:cubicBezTo>
                    <a:cubicBezTo>
                      <a:pt x="14" y="57"/>
                      <a:pt x="25" y="69"/>
                      <a:pt x="40"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1" name="Freeform 30"/>
              <p:cNvSpPr>
                <a:spLocks noEditPoints="1"/>
              </p:cNvSpPr>
              <p:nvPr/>
            </p:nvSpPr>
            <p:spPr bwMode="auto">
              <a:xfrm>
                <a:off x="11432616" y="4153291"/>
                <a:ext cx="165788" cy="165788"/>
              </a:xfrm>
              <a:custGeom>
                <a:avLst/>
                <a:gdLst>
                  <a:gd name="T0" fmla="*/ 41 w 82"/>
                  <a:gd name="T1" fmla="*/ 1 h 82"/>
                  <a:gd name="T2" fmla="*/ 82 w 82"/>
                  <a:gd name="T3" fmla="*/ 41 h 82"/>
                  <a:gd name="T4" fmla="*/ 41 w 82"/>
                  <a:gd name="T5" fmla="*/ 82 h 82"/>
                  <a:gd name="T6" fmla="*/ 0 w 82"/>
                  <a:gd name="T7" fmla="*/ 42 h 82"/>
                  <a:gd name="T8" fmla="*/ 41 w 82"/>
                  <a:gd name="T9" fmla="*/ 1 h 82"/>
                  <a:gd name="T10" fmla="*/ 41 w 82"/>
                  <a:gd name="T11" fmla="*/ 69 h 82"/>
                  <a:gd name="T12" fmla="*/ 68 w 82"/>
                  <a:gd name="T13" fmla="*/ 41 h 82"/>
                  <a:gd name="T14" fmla="*/ 41 w 82"/>
                  <a:gd name="T15" fmla="*/ 13 h 82"/>
                  <a:gd name="T16" fmla="*/ 15 w 82"/>
                  <a:gd name="T17" fmla="*/ 41 h 82"/>
                  <a:gd name="T18" fmla="*/ 41 w 82"/>
                  <a:gd name="T19"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1"/>
                    </a:moveTo>
                    <a:cubicBezTo>
                      <a:pt x="65" y="0"/>
                      <a:pt x="82" y="17"/>
                      <a:pt x="82" y="41"/>
                    </a:cubicBezTo>
                    <a:cubicBezTo>
                      <a:pt x="82" y="65"/>
                      <a:pt x="65" y="81"/>
                      <a:pt x="41" y="82"/>
                    </a:cubicBezTo>
                    <a:cubicBezTo>
                      <a:pt x="17" y="82"/>
                      <a:pt x="0" y="66"/>
                      <a:pt x="0" y="42"/>
                    </a:cubicBezTo>
                    <a:cubicBezTo>
                      <a:pt x="0" y="17"/>
                      <a:pt x="17" y="1"/>
                      <a:pt x="41" y="1"/>
                    </a:cubicBezTo>
                    <a:close/>
                    <a:moveTo>
                      <a:pt x="41" y="69"/>
                    </a:moveTo>
                    <a:cubicBezTo>
                      <a:pt x="57" y="69"/>
                      <a:pt x="68" y="57"/>
                      <a:pt x="68" y="41"/>
                    </a:cubicBezTo>
                    <a:cubicBezTo>
                      <a:pt x="68" y="25"/>
                      <a:pt x="57" y="13"/>
                      <a:pt x="41" y="13"/>
                    </a:cubicBezTo>
                    <a:cubicBezTo>
                      <a:pt x="25" y="13"/>
                      <a:pt x="15" y="25"/>
                      <a:pt x="15" y="41"/>
                    </a:cubicBezTo>
                    <a:cubicBezTo>
                      <a:pt x="15" y="57"/>
                      <a:pt x="25" y="69"/>
                      <a:pt x="41"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2" name="Rectangle 31"/>
              <p:cNvSpPr>
                <a:spLocks noChangeArrowheads="1"/>
              </p:cNvSpPr>
              <p:nvPr/>
            </p:nvSpPr>
            <p:spPr bwMode="auto">
              <a:xfrm>
                <a:off x="11012163" y="4422483"/>
                <a:ext cx="28201"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3" name="Rectangle 32"/>
              <p:cNvSpPr>
                <a:spLocks noChangeArrowheads="1"/>
              </p:cNvSpPr>
              <p:nvPr/>
            </p:nvSpPr>
            <p:spPr bwMode="auto">
              <a:xfrm>
                <a:off x="11074547" y="4422483"/>
                <a:ext cx="26492"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4" name="Freeform 33"/>
              <p:cNvSpPr>
                <a:spLocks noEditPoints="1"/>
              </p:cNvSpPr>
              <p:nvPr/>
            </p:nvSpPr>
            <p:spPr bwMode="auto">
              <a:xfrm>
                <a:off x="11127531" y="4418210"/>
                <a:ext cx="165788" cy="163225"/>
              </a:xfrm>
              <a:custGeom>
                <a:avLst/>
                <a:gdLst>
                  <a:gd name="T0" fmla="*/ 41 w 82"/>
                  <a:gd name="T1" fmla="*/ 0 h 81"/>
                  <a:gd name="T2" fmla="*/ 82 w 82"/>
                  <a:gd name="T3" fmla="*/ 41 h 81"/>
                  <a:gd name="T4" fmla="*/ 41 w 82"/>
                  <a:gd name="T5" fmla="*/ 81 h 81"/>
                  <a:gd name="T6" fmla="*/ 0 w 82"/>
                  <a:gd name="T7" fmla="*/ 41 h 81"/>
                  <a:gd name="T8" fmla="*/ 41 w 82"/>
                  <a:gd name="T9" fmla="*/ 0 h 81"/>
                  <a:gd name="T10" fmla="*/ 41 w 82"/>
                  <a:gd name="T11" fmla="*/ 69 h 81"/>
                  <a:gd name="T12" fmla="*/ 68 w 82"/>
                  <a:gd name="T13" fmla="*/ 40 h 81"/>
                  <a:gd name="T14" fmla="*/ 41 w 82"/>
                  <a:gd name="T15" fmla="*/ 13 h 81"/>
                  <a:gd name="T16" fmla="*/ 15 w 82"/>
                  <a:gd name="T17" fmla="*/ 40 h 81"/>
                  <a:gd name="T18" fmla="*/ 41 w 82"/>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65" y="0"/>
                      <a:pt x="82" y="16"/>
                      <a:pt x="82" y="41"/>
                    </a:cubicBezTo>
                    <a:cubicBezTo>
                      <a:pt x="82" y="65"/>
                      <a:pt x="65" y="81"/>
                      <a:pt x="41" y="81"/>
                    </a:cubicBezTo>
                    <a:cubicBezTo>
                      <a:pt x="17" y="81"/>
                      <a:pt x="0" y="65"/>
                      <a:pt x="0" y="41"/>
                    </a:cubicBezTo>
                    <a:cubicBezTo>
                      <a:pt x="0" y="17"/>
                      <a:pt x="17" y="0"/>
                      <a:pt x="41" y="0"/>
                    </a:cubicBezTo>
                    <a:close/>
                    <a:moveTo>
                      <a:pt x="41" y="69"/>
                    </a:moveTo>
                    <a:cubicBezTo>
                      <a:pt x="57" y="69"/>
                      <a:pt x="68" y="57"/>
                      <a:pt x="68" y="40"/>
                    </a:cubicBezTo>
                    <a:cubicBezTo>
                      <a:pt x="68" y="25"/>
                      <a:pt x="57" y="13"/>
                      <a:pt x="41" y="13"/>
                    </a:cubicBezTo>
                    <a:cubicBezTo>
                      <a:pt x="25" y="13"/>
                      <a:pt x="15" y="25"/>
                      <a:pt x="15" y="40"/>
                    </a:cubicBezTo>
                    <a:cubicBezTo>
                      <a:pt x="15" y="57"/>
                      <a:pt x="25" y="69"/>
                      <a:pt x="41"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5" name="Rectangle 34"/>
              <p:cNvSpPr>
                <a:spLocks noChangeArrowheads="1"/>
              </p:cNvSpPr>
              <p:nvPr/>
            </p:nvSpPr>
            <p:spPr bwMode="auto">
              <a:xfrm>
                <a:off x="11318957" y="4422483"/>
                <a:ext cx="26492"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6" name="Rectangle 35"/>
              <p:cNvSpPr>
                <a:spLocks noChangeArrowheads="1"/>
              </p:cNvSpPr>
              <p:nvPr/>
            </p:nvSpPr>
            <p:spPr bwMode="auto">
              <a:xfrm>
                <a:off x="11379632" y="4422483"/>
                <a:ext cx="28201"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7" name="Freeform 36"/>
              <p:cNvSpPr>
                <a:spLocks noEditPoints="1"/>
              </p:cNvSpPr>
              <p:nvPr/>
            </p:nvSpPr>
            <p:spPr bwMode="auto">
              <a:xfrm>
                <a:off x="11432616" y="4418210"/>
                <a:ext cx="165788" cy="163225"/>
              </a:xfrm>
              <a:custGeom>
                <a:avLst/>
                <a:gdLst>
                  <a:gd name="T0" fmla="*/ 41 w 82"/>
                  <a:gd name="T1" fmla="*/ 0 h 81"/>
                  <a:gd name="T2" fmla="*/ 82 w 82"/>
                  <a:gd name="T3" fmla="*/ 41 h 81"/>
                  <a:gd name="T4" fmla="*/ 41 w 82"/>
                  <a:gd name="T5" fmla="*/ 81 h 81"/>
                  <a:gd name="T6" fmla="*/ 0 w 82"/>
                  <a:gd name="T7" fmla="*/ 41 h 81"/>
                  <a:gd name="T8" fmla="*/ 41 w 82"/>
                  <a:gd name="T9" fmla="*/ 0 h 81"/>
                  <a:gd name="T10" fmla="*/ 41 w 82"/>
                  <a:gd name="T11" fmla="*/ 69 h 81"/>
                  <a:gd name="T12" fmla="*/ 68 w 82"/>
                  <a:gd name="T13" fmla="*/ 40 h 81"/>
                  <a:gd name="T14" fmla="*/ 41 w 82"/>
                  <a:gd name="T15" fmla="*/ 13 h 81"/>
                  <a:gd name="T16" fmla="*/ 15 w 82"/>
                  <a:gd name="T17" fmla="*/ 40 h 81"/>
                  <a:gd name="T18" fmla="*/ 41 w 82"/>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65" y="0"/>
                      <a:pt x="82" y="16"/>
                      <a:pt x="82" y="41"/>
                    </a:cubicBezTo>
                    <a:cubicBezTo>
                      <a:pt x="82" y="65"/>
                      <a:pt x="65" y="81"/>
                      <a:pt x="41" y="81"/>
                    </a:cubicBezTo>
                    <a:cubicBezTo>
                      <a:pt x="17" y="81"/>
                      <a:pt x="0" y="65"/>
                      <a:pt x="0" y="41"/>
                    </a:cubicBezTo>
                    <a:cubicBezTo>
                      <a:pt x="0" y="17"/>
                      <a:pt x="17" y="0"/>
                      <a:pt x="41" y="0"/>
                    </a:cubicBezTo>
                    <a:moveTo>
                      <a:pt x="41" y="69"/>
                    </a:moveTo>
                    <a:cubicBezTo>
                      <a:pt x="57" y="69"/>
                      <a:pt x="68" y="57"/>
                      <a:pt x="68" y="40"/>
                    </a:cubicBezTo>
                    <a:cubicBezTo>
                      <a:pt x="68" y="25"/>
                      <a:pt x="57" y="13"/>
                      <a:pt x="41" y="13"/>
                    </a:cubicBezTo>
                    <a:cubicBezTo>
                      <a:pt x="25" y="13"/>
                      <a:pt x="15" y="25"/>
                      <a:pt x="15" y="40"/>
                    </a:cubicBezTo>
                    <a:cubicBezTo>
                      <a:pt x="15" y="57"/>
                      <a:pt x="25" y="69"/>
                      <a:pt x="41" y="69"/>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8" name="Rectangle 37"/>
              <p:cNvSpPr>
                <a:spLocks noChangeArrowheads="1"/>
              </p:cNvSpPr>
              <p:nvPr/>
            </p:nvSpPr>
            <p:spPr bwMode="auto">
              <a:xfrm>
                <a:off x="10870303" y="4630146"/>
                <a:ext cx="94858"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9" name="Rectangle 38"/>
              <p:cNvSpPr>
                <a:spLocks noChangeArrowheads="1"/>
              </p:cNvSpPr>
              <p:nvPr/>
            </p:nvSpPr>
            <p:spPr bwMode="auto">
              <a:xfrm>
                <a:off x="10870303" y="4630146"/>
                <a:ext cx="94858"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0" name="Freeform 39"/>
              <p:cNvSpPr>
                <a:spLocks/>
              </p:cNvSpPr>
              <p:nvPr/>
            </p:nvSpPr>
            <p:spPr bwMode="auto">
              <a:xfrm>
                <a:off x="10917305" y="4739532"/>
                <a:ext cx="47856" cy="793904"/>
              </a:xfrm>
              <a:custGeom>
                <a:avLst/>
                <a:gdLst>
                  <a:gd name="T0" fmla="*/ 56 w 56"/>
                  <a:gd name="T1" fmla="*/ 0 h 929"/>
                  <a:gd name="T2" fmla="*/ 0 w 56"/>
                  <a:gd name="T3" fmla="*/ 0 h 929"/>
                  <a:gd name="T4" fmla="*/ 0 w 56"/>
                  <a:gd name="T5" fmla="*/ 929 h 929"/>
                  <a:gd name="T6" fmla="*/ 56 w 56"/>
                  <a:gd name="T7" fmla="*/ 929 h 929"/>
                  <a:gd name="T8" fmla="*/ 56 w 56"/>
                  <a:gd name="T9" fmla="*/ 804 h 929"/>
                  <a:gd name="T10" fmla="*/ 56 w 56"/>
                  <a:gd name="T11" fmla="*/ 0 h 929"/>
                </a:gdLst>
                <a:ahLst/>
                <a:cxnLst>
                  <a:cxn ang="0">
                    <a:pos x="T0" y="T1"/>
                  </a:cxn>
                  <a:cxn ang="0">
                    <a:pos x="T2" y="T3"/>
                  </a:cxn>
                  <a:cxn ang="0">
                    <a:pos x="T4" y="T5"/>
                  </a:cxn>
                  <a:cxn ang="0">
                    <a:pos x="T6" y="T7"/>
                  </a:cxn>
                  <a:cxn ang="0">
                    <a:pos x="T8" y="T9"/>
                  </a:cxn>
                  <a:cxn ang="0">
                    <a:pos x="T10" y="T11"/>
                  </a:cxn>
                </a:cxnLst>
                <a:rect l="0" t="0" r="r" b="b"/>
                <a:pathLst>
                  <a:path w="56" h="929">
                    <a:moveTo>
                      <a:pt x="56" y="0"/>
                    </a:moveTo>
                    <a:lnTo>
                      <a:pt x="0" y="0"/>
                    </a:lnTo>
                    <a:lnTo>
                      <a:pt x="0" y="929"/>
                    </a:lnTo>
                    <a:lnTo>
                      <a:pt x="56" y="929"/>
                    </a:lnTo>
                    <a:lnTo>
                      <a:pt x="56" y="804"/>
                    </a:lnTo>
                    <a:lnTo>
                      <a:pt x="56"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1" name="Freeform 40"/>
              <p:cNvSpPr>
                <a:spLocks/>
              </p:cNvSpPr>
              <p:nvPr/>
            </p:nvSpPr>
            <p:spPr bwMode="auto">
              <a:xfrm>
                <a:off x="10917305" y="4739532"/>
                <a:ext cx="47856" cy="793904"/>
              </a:xfrm>
              <a:custGeom>
                <a:avLst/>
                <a:gdLst>
                  <a:gd name="T0" fmla="*/ 56 w 56"/>
                  <a:gd name="T1" fmla="*/ 0 h 929"/>
                  <a:gd name="T2" fmla="*/ 0 w 56"/>
                  <a:gd name="T3" fmla="*/ 0 h 929"/>
                  <a:gd name="T4" fmla="*/ 0 w 56"/>
                  <a:gd name="T5" fmla="*/ 929 h 929"/>
                  <a:gd name="T6" fmla="*/ 56 w 56"/>
                  <a:gd name="T7" fmla="*/ 929 h 929"/>
                  <a:gd name="T8" fmla="*/ 56 w 56"/>
                  <a:gd name="T9" fmla="*/ 804 h 929"/>
                  <a:gd name="T10" fmla="*/ 56 w 56"/>
                  <a:gd name="T11" fmla="*/ 0 h 929"/>
                </a:gdLst>
                <a:ahLst/>
                <a:cxnLst>
                  <a:cxn ang="0">
                    <a:pos x="T0" y="T1"/>
                  </a:cxn>
                  <a:cxn ang="0">
                    <a:pos x="T2" y="T3"/>
                  </a:cxn>
                  <a:cxn ang="0">
                    <a:pos x="T4" y="T5"/>
                  </a:cxn>
                  <a:cxn ang="0">
                    <a:pos x="T6" y="T7"/>
                  </a:cxn>
                  <a:cxn ang="0">
                    <a:pos x="T8" y="T9"/>
                  </a:cxn>
                  <a:cxn ang="0">
                    <a:pos x="T10" y="T11"/>
                  </a:cxn>
                </a:cxnLst>
                <a:rect l="0" t="0" r="r" b="b"/>
                <a:pathLst>
                  <a:path w="56" h="929">
                    <a:moveTo>
                      <a:pt x="56" y="0"/>
                    </a:moveTo>
                    <a:lnTo>
                      <a:pt x="0" y="0"/>
                    </a:lnTo>
                    <a:lnTo>
                      <a:pt x="0" y="929"/>
                    </a:lnTo>
                    <a:lnTo>
                      <a:pt x="56" y="929"/>
                    </a:lnTo>
                    <a:lnTo>
                      <a:pt x="56" y="804"/>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2" name="Rectangle 41"/>
              <p:cNvSpPr>
                <a:spLocks noChangeArrowheads="1"/>
              </p:cNvSpPr>
              <p:nvPr/>
            </p:nvSpPr>
            <p:spPr bwMode="auto">
              <a:xfrm>
                <a:off x="11422361" y="4630146"/>
                <a:ext cx="97422"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3" name="Rectangle 42"/>
              <p:cNvSpPr>
                <a:spLocks noChangeArrowheads="1"/>
              </p:cNvSpPr>
              <p:nvPr/>
            </p:nvSpPr>
            <p:spPr bwMode="auto">
              <a:xfrm>
                <a:off x="11422361" y="4630146"/>
                <a:ext cx="97422"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4" name="Freeform 43"/>
              <p:cNvSpPr>
                <a:spLocks/>
              </p:cNvSpPr>
              <p:nvPr/>
            </p:nvSpPr>
            <p:spPr bwMode="auto">
              <a:xfrm>
                <a:off x="11471072"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5" name="Freeform 44"/>
              <p:cNvSpPr>
                <a:spLocks/>
              </p:cNvSpPr>
              <p:nvPr/>
            </p:nvSpPr>
            <p:spPr bwMode="auto">
              <a:xfrm>
                <a:off x="11471072"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6" name="Rectangle 45"/>
              <p:cNvSpPr>
                <a:spLocks noChangeArrowheads="1"/>
              </p:cNvSpPr>
              <p:nvPr/>
            </p:nvSpPr>
            <p:spPr bwMode="auto">
              <a:xfrm>
                <a:off x="10870303" y="4579726"/>
                <a:ext cx="1633101" cy="159806"/>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7" name="Rectangle 46"/>
              <p:cNvSpPr>
                <a:spLocks noChangeArrowheads="1"/>
              </p:cNvSpPr>
              <p:nvPr/>
            </p:nvSpPr>
            <p:spPr bwMode="auto">
              <a:xfrm>
                <a:off x="10870303" y="4579726"/>
                <a:ext cx="1633101" cy="1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8" name="Rectangle 47"/>
              <p:cNvSpPr>
                <a:spLocks noChangeArrowheads="1"/>
              </p:cNvSpPr>
              <p:nvPr/>
            </p:nvSpPr>
            <p:spPr bwMode="auto">
              <a:xfrm>
                <a:off x="13512662" y="4630146"/>
                <a:ext cx="94858"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9" name="Rectangle 48"/>
              <p:cNvSpPr>
                <a:spLocks noChangeArrowheads="1"/>
              </p:cNvSpPr>
              <p:nvPr/>
            </p:nvSpPr>
            <p:spPr bwMode="auto">
              <a:xfrm>
                <a:off x="13512662" y="4630146"/>
                <a:ext cx="94858"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0" name="Rectangle 49"/>
              <p:cNvSpPr>
                <a:spLocks noChangeArrowheads="1"/>
              </p:cNvSpPr>
              <p:nvPr/>
            </p:nvSpPr>
            <p:spPr bwMode="auto">
              <a:xfrm>
                <a:off x="14044211" y="4630146"/>
                <a:ext cx="94858"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1" name="Rectangle 50"/>
              <p:cNvSpPr>
                <a:spLocks noChangeArrowheads="1"/>
              </p:cNvSpPr>
              <p:nvPr/>
            </p:nvSpPr>
            <p:spPr bwMode="auto">
              <a:xfrm>
                <a:off x="14044211" y="4630146"/>
                <a:ext cx="94858"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2" name="Rectangle 51"/>
              <p:cNvSpPr>
                <a:spLocks noChangeArrowheads="1"/>
              </p:cNvSpPr>
              <p:nvPr/>
            </p:nvSpPr>
            <p:spPr bwMode="auto">
              <a:xfrm>
                <a:off x="11600114" y="3476464"/>
                <a:ext cx="1606609" cy="2056973"/>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3" name="Rectangle 52"/>
              <p:cNvSpPr>
                <a:spLocks noChangeArrowheads="1"/>
              </p:cNvSpPr>
              <p:nvPr/>
            </p:nvSpPr>
            <p:spPr bwMode="auto">
              <a:xfrm>
                <a:off x="11600114" y="3476464"/>
                <a:ext cx="1606609" cy="205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4" name="Rectangle 53"/>
              <p:cNvSpPr>
                <a:spLocks noChangeArrowheads="1"/>
              </p:cNvSpPr>
              <p:nvPr/>
            </p:nvSpPr>
            <p:spPr bwMode="auto">
              <a:xfrm>
                <a:off x="12503404" y="3884953"/>
                <a:ext cx="605042" cy="143569"/>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5" name="Rectangle 54"/>
              <p:cNvSpPr>
                <a:spLocks noChangeArrowheads="1"/>
              </p:cNvSpPr>
              <p:nvPr/>
            </p:nvSpPr>
            <p:spPr bwMode="auto">
              <a:xfrm>
                <a:off x="12503404" y="3884953"/>
                <a:ext cx="605042" cy="14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6" name="Freeform 55"/>
              <p:cNvSpPr>
                <a:spLocks noEditPoints="1"/>
              </p:cNvSpPr>
              <p:nvPr/>
            </p:nvSpPr>
            <p:spPr bwMode="auto">
              <a:xfrm>
                <a:off x="12408546" y="3476464"/>
                <a:ext cx="798177" cy="2056973"/>
              </a:xfrm>
              <a:custGeom>
                <a:avLst/>
                <a:gdLst>
                  <a:gd name="T0" fmla="*/ 934 w 934"/>
                  <a:gd name="T1" fmla="*/ 1478 h 2407"/>
                  <a:gd name="T2" fmla="*/ 613 w 934"/>
                  <a:gd name="T3" fmla="*/ 1478 h 2407"/>
                  <a:gd name="T4" fmla="*/ 934 w 934"/>
                  <a:gd name="T5" fmla="*/ 1762 h 2407"/>
                  <a:gd name="T6" fmla="*/ 934 w 934"/>
                  <a:gd name="T7" fmla="*/ 2407 h 2407"/>
                  <a:gd name="T8" fmla="*/ 934 w 934"/>
                  <a:gd name="T9" fmla="*/ 2407 h 2407"/>
                  <a:gd name="T10" fmla="*/ 934 w 934"/>
                  <a:gd name="T11" fmla="*/ 2282 h 2407"/>
                  <a:gd name="T12" fmla="*/ 934 w 934"/>
                  <a:gd name="T13" fmla="*/ 1478 h 2407"/>
                  <a:gd name="T14" fmla="*/ 934 w 934"/>
                  <a:gd name="T15" fmla="*/ 1251 h 2407"/>
                  <a:gd name="T16" fmla="*/ 819 w 934"/>
                  <a:gd name="T17" fmla="*/ 1251 h 2407"/>
                  <a:gd name="T18" fmla="*/ 819 w 934"/>
                  <a:gd name="T19" fmla="*/ 1291 h 2407"/>
                  <a:gd name="T20" fmla="*/ 934 w 934"/>
                  <a:gd name="T21" fmla="*/ 1291 h 2407"/>
                  <a:gd name="T22" fmla="*/ 934 w 934"/>
                  <a:gd name="T23" fmla="*/ 1251 h 2407"/>
                  <a:gd name="T24" fmla="*/ 111 w 934"/>
                  <a:gd name="T25" fmla="*/ 646 h 2407"/>
                  <a:gd name="T26" fmla="*/ 111 w 934"/>
                  <a:gd name="T27" fmla="*/ 478 h 2407"/>
                  <a:gd name="T28" fmla="*/ 819 w 934"/>
                  <a:gd name="T29" fmla="*/ 478 h 2407"/>
                  <a:gd name="T30" fmla="*/ 819 w 934"/>
                  <a:gd name="T31" fmla="*/ 646 h 2407"/>
                  <a:gd name="T32" fmla="*/ 111 w 934"/>
                  <a:gd name="T33" fmla="*/ 646 h 2407"/>
                  <a:gd name="T34" fmla="*/ 934 w 934"/>
                  <a:gd name="T35" fmla="*/ 0 h 2407"/>
                  <a:gd name="T36" fmla="*/ 466 w 934"/>
                  <a:gd name="T37" fmla="*/ 0 h 2407"/>
                  <a:gd name="T38" fmla="*/ 0 w 934"/>
                  <a:gd name="T39" fmla="*/ 0 h 2407"/>
                  <a:gd name="T40" fmla="*/ 0 w 934"/>
                  <a:gd name="T41" fmla="*/ 939 h 2407"/>
                  <a:gd name="T42" fmla="*/ 111 w 934"/>
                  <a:gd name="T43" fmla="*/ 1038 h 2407"/>
                  <a:gd name="T44" fmla="*/ 111 w 934"/>
                  <a:gd name="T45" fmla="*/ 705 h 2407"/>
                  <a:gd name="T46" fmla="*/ 819 w 934"/>
                  <a:gd name="T47" fmla="*/ 705 h 2407"/>
                  <a:gd name="T48" fmla="*/ 819 w 934"/>
                  <a:gd name="T49" fmla="*/ 747 h 2407"/>
                  <a:gd name="T50" fmla="*/ 934 w 934"/>
                  <a:gd name="T51" fmla="*/ 747 h 2407"/>
                  <a:gd name="T52" fmla="*/ 934 w 934"/>
                  <a:gd name="T53"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4" h="2407">
                    <a:moveTo>
                      <a:pt x="934" y="1478"/>
                    </a:moveTo>
                    <a:lnTo>
                      <a:pt x="613" y="1478"/>
                    </a:lnTo>
                    <a:lnTo>
                      <a:pt x="934" y="1762"/>
                    </a:lnTo>
                    <a:lnTo>
                      <a:pt x="934" y="2407"/>
                    </a:lnTo>
                    <a:lnTo>
                      <a:pt x="934" y="2407"/>
                    </a:lnTo>
                    <a:lnTo>
                      <a:pt x="934" y="2282"/>
                    </a:lnTo>
                    <a:lnTo>
                      <a:pt x="934" y="1478"/>
                    </a:lnTo>
                    <a:close/>
                    <a:moveTo>
                      <a:pt x="934" y="1251"/>
                    </a:moveTo>
                    <a:lnTo>
                      <a:pt x="819" y="1251"/>
                    </a:lnTo>
                    <a:lnTo>
                      <a:pt x="819" y="1291"/>
                    </a:lnTo>
                    <a:lnTo>
                      <a:pt x="934" y="1291"/>
                    </a:lnTo>
                    <a:lnTo>
                      <a:pt x="934" y="1251"/>
                    </a:lnTo>
                    <a:close/>
                    <a:moveTo>
                      <a:pt x="111" y="646"/>
                    </a:moveTo>
                    <a:lnTo>
                      <a:pt x="111" y="478"/>
                    </a:lnTo>
                    <a:lnTo>
                      <a:pt x="819" y="478"/>
                    </a:lnTo>
                    <a:lnTo>
                      <a:pt x="819" y="646"/>
                    </a:lnTo>
                    <a:lnTo>
                      <a:pt x="111" y="646"/>
                    </a:lnTo>
                    <a:close/>
                    <a:moveTo>
                      <a:pt x="934" y="0"/>
                    </a:moveTo>
                    <a:lnTo>
                      <a:pt x="466" y="0"/>
                    </a:lnTo>
                    <a:lnTo>
                      <a:pt x="0" y="0"/>
                    </a:lnTo>
                    <a:lnTo>
                      <a:pt x="0" y="939"/>
                    </a:lnTo>
                    <a:lnTo>
                      <a:pt x="111" y="1038"/>
                    </a:lnTo>
                    <a:lnTo>
                      <a:pt x="111" y="705"/>
                    </a:lnTo>
                    <a:lnTo>
                      <a:pt x="819" y="705"/>
                    </a:lnTo>
                    <a:lnTo>
                      <a:pt x="819" y="747"/>
                    </a:lnTo>
                    <a:lnTo>
                      <a:pt x="934" y="747"/>
                    </a:lnTo>
                    <a:lnTo>
                      <a:pt x="934" y="0"/>
                    </a:lnTo>
                    <a:close/>
                  </a:path>
                </a:pathLst>
              </a:cu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7" name="Freeform 56"/>
              <p:cNvSpPr>
                <a:spLocks noEditPoints="1"/>
              </p:cNvSpPr>
              <p:nvPr/>
            </p:nvSpPr>
            <p:spPr bwMode="auto">
              <a:xfrm>
                <a:off x="12408546" y="3476464"/>
                <a:ext cx="798177" cy="2056973"/>
              </a:xfrm>
              <a:custGeom>
                <a:avLst/>
                <a:gdLst>
                  <a:gd name="T0" fmla="*/ 934 w 934"/>
                  <a:gd name="T1" fmla="*/ 1478 h 2407"/>
                  <a:gd name="T2" fmla="*/ 613 w 934"/>
                  <a:gd name="T3" fmla="*/ 1478 h 2407"/>
                  <a:gd name="T4" fmla="*/ 934 w 934"/>
                  <a:gd name="T5" fmla="*/ 1762 h 2407"/>
                  <a:gd name="T6" fmla="*/ 934 w 934"/>
                  <a:gd name="T7" fmla="*/ 2407 h 2407"/>
                  <a:gd name="T8" fmla="*/ 934 w 934"/>
                  <a:gd name="T9" fmla="*/ 2407 h 2407"/>
                  <a:gd name="T10" fmla="*/ 934 w 934"/>
                  <a:gd name="T11" fmla="*/ 2282 h 2407"/>
                  <a:gd name="T12" fmla="*/ 934 w 934"/>
                  <a:gd name="T13" fmla="*/ 1478 h 2407"/>
                  <a:gd name="T14" fmla="*/ 934 w 934"/>
                  <a:gd name="T15" fmla="*/ 1251 h 2407"/>
                  <a:gd name="T16" fmla="*/ 819 w 934"/>
                  <a:gd name="T17" fmla="*/ 1251 h 2407"/>
                  <a:gd name="T18" fmla="*/ 819 w 934"/>
                  <a:gd name="T19" fmla="*/ 1291 h 2407"/>
                  <a:gd name="T20" fmla="*/ 934 w 934"/>
                  <a:gd name="T21" fmla="*/ 1291 h 2407"/>
                  <a:gd name="T22" fmla="*/ 934 w 934"/>
                  <a:gd name="T23" fmla="*/ 1251 h 2407"/>
                  <a:gd name="T24" fmla="*/ 111 w 934"/>
                  <a:gd name="T25" fmla="*/ 646 h 2407"/>
                  <a:gd name="T26" fmla="*/ 111 w 934"/>
                  <a:gd name="T27" fmla="*/ 478 h 2407"/>
                  <a:gd name="T28" fmla="*/ 819 w 934"/>
                  <a:gd name="T29" fmla="*/ 478 h 2407"/>
                  <a:gd name="T30" fmla="*/ 819 w 934"/>
                  <a:gd name="T31" fmla="*/ 646 h 2407"/>
                  <a:gd name="T32" fmla="*/ 111 w 934"/>
                  <a:gd name="T33" fmla="*/ 646 h 2407"/>
                  <a:gd name="T34" fmla="*/ 934 w 934"/>
                  <a:gd name="T35" fmla="*/ 0 h 2407"/>
                  <a:gd name="T36" fmla="*/ 466 w 934"/>
                  <a:gd name="T37" fmla="*/ 0 h 2407"/>
                  <a:gd name="T38" fmla="*/ 0 w 934"/>
                  <a:gd name="T39" fmla="*/ 0 h 2407"/>
                  <a:gd name="T40" fmla="*/ 0 w 934"/>
                  <a:gd name="T41" fmla="*/ 939 h 2407"/>
                  <a:gd name="T42" fmla="*/ 111 w 934"/>
                  <a:gd name="T43" fmla="*/ 1038 h 2407"/>
                  <a:gd name="T44" fmla="*/ 111 w 934"/>
                  <a:gd name="T45" fmla="*/ 705 h 2407"/>
                  <a:gd name="T46" fmla="*/ 819 w 934"/>
                  <a:gd name="T47" fmla="*/ 705 h 2407"/>
                  <a:gd name="T48" fmla="*/ 819 w 934"/>
                  <a:gd name="T49" fmla="*/ 747 h 2407"/>
                  <a:gd name="T50" fmla="*/ 934 w 934"/>
                  <a:gd name="T51" fmla="*/ 747 h 2407"/>
                  <a:gd name="T52" fmla="*/ 934 w 934"/>
                  <a:gd name="T53"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4" h="2407">
                    <a:moveTo>
                      <a:pt x="934" y="1478"/>
                    </a:moveTo>
                    <a:lnTo>
                      <a:pt x="613" y="1478"/>
                    </a:lnTo>
                    <a:lnTo>
                      <a:pt x="934" y="1762"/>
                    </a:lnTo>
                    <a:lnTo>
                      <a:pt x="934" y="2407"/>
                    </a:lnTo>
                    <a:lnTo>
                      <a:pt x="934" y="2407"/>
                    </a:lnTo>
                    <a:lnTo>
                      <a:pt x="934" y="2282"/>
                    </a:lnTo>
                    <a:lnTo>
                      <a:pt x="934" y="1478"/>
                    </a:lnTo>
                    <a:moveTo>
                      <a:pt x="934" y="1251"/>
                    </a:moveTo>
                    <a:lnTo>
                      <a:pt x="819" y="1251"/>
                    </a:lnTo>
                    <a:lnTo>
                      <a:pt x="819" y="1291"/>
                    </a:lnTo>
                    <a:lnTo>
                      <a:pt x="934" y="1291"/>
                    </a:lnTo>
                    <a:lnTo>
                      <a:pt x="934" y="1251"/>
                    </a:lnTo>
                    <a:moveTo>
                      <a:pt x="111" y="646"/>
                    </a:moveTo>
                    <a:lnTo>
                      <a:pt x="111" y="478"/>
                    </a:lnTo>
                    <a:lnTo>
                      <a:pt x="819" y="478"/>
                    </a:lnTo>
                    <a:lnTo>
                      <a:pt x="819" y="646"/>
                    </a:lnTo>
                    <a:lnTo>
                      <a:pt x="111" y="646"/>
                    </a:lnTo>
                    <a:moveTo>
                      <a:pt x="934" y="0"/>
                    </a:moveTo>
                    <a:lnTo>
                      <a:pt x="466" y="0"/>
                    </a:lnTo>
                    <a:lnTo>
                      <a:pt x="0" y="0"/>
                    </a:lnTo>
                    <a:lnTo>
                      <a:pt x="0" y="939"/>
                    </a:lnTo>
                    <a:lnTo>
                      <a:pt x="111" y="1038"/>
                    </a:lnTo>
                    <a:lnTo>
                      <a:pt x="111" y="705"/>
                    </a:lnTo>
                    <a:lnTo>
                      <a:pt x="819" y="705"/>
                    </a:lnTo>
                    <a:lnTo>
                      <a:pt x="819" y="747"/>
                    </a:lnTo>
                    <a:lnTo>
                      <a:pt x="934" y="747"/>
                    </a:lnTo>
                    <a:lnTo>
                      <a:pt x="9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8" name="Rectangle 57"/>
              <p:cNvSpPr>
                <a:spLocks noChangeArrowheads="1"/>
              </p:cNvSpPr>
              <p:nvPr/>
            </p:nvSpPr>
            <p:spPr bwMode="auto">
              <a:xfrm>
                <a:off x="12503404" y="3884953"/>
                <a:ext cx="605042" cy="143569"/>
              </a:xfrm>
              <a:prstGeom prst="rect">
                <a:avLst/>
              </a:prstGeom>
              <a:solidFill>
                <a:srgbClr val="008E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9" name="Rectangle 58"/>
              <p:cNvSpPr>
                <a:spLocks noChangeArrowheads="1"/>
              </p:cNvSpPr>
              <p:nvPr/>
            </p:nvSpPr>
            <p:spPr bwMode="auto">
              <a:xfrm>
                <a:off x="12503404" y="3884953"/>
                <a:ext cx="605042" cy="14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0" name="Freeform 59"/>
              <p:cNvSpPr>
                <a:spLocks/>
              </p:cNvSpPr>
              <p:nvPr/>
            </p:nvSpPr>
            <p:spPr bwMode="auto">
              <a:xfrm>
                <a:off x="12408546" y="4278914"/>
                <a:ext cx="798177" cy="1254523"/>
              </a:xfrm>
              <a:custGeom>
                <a:avLst/>
                <a:gdLst>
                  <a:gd name="T0" fmla="*/ 0 w 934"/>
                  <a:gd name="T1" fmla="*/ 0 h 1468"/>
                  <a:gd name="T2" fmla="*/ 0 w 934"/>
                  <a:gd name="T3" fmla="*/ 1468 h 1468"/>
                  <a:gd name="T4" fmla="*/ 934 w 934"/>
                  <a:gd name="T5" fmla="*/ 1468 h 1468"/>
                  <a:gd name="T6" fmla="*/ 934 w 934"/>
                  <a:gd name="T7" fmla="*/ 823 h 1468"/>
                  <a:gd name="T8" fmla="*/ 613 w 934"/>
                  <a:gd name="T9" fmla="*/ 539 h 1468"/>
                  <a:gd name="T10" fmla="*/ 111 w 934"/>
                  <a:gd name="T11" fmla="*/ 539 h 1468"/>
                  <a:gd name="T12" fmla="*/ 111 w 934"/>
                  <a:gd name="T13" fmla="*/ 352 h 1468"/>
                  <a:gd name="T14" fmla="*/ 111 w 934"/>
                  <a:gd name="T15" fmla="*/ 99 h 1468"/>
                  <a:gd name="T16" fmla="*/ 0 w 934"/>
                  <a:gd name="T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1468">
                    <a:moveTo>
                      <a:pt x="0" y="0"/>
                    </a:moveTo>
                    <a:lnTo>
                      <a:pt x="0" y="1468"/>
                    </a:lnTo>
                    <a:lnTo>
                      <a:pt x="934" y="1468"/>
                    </a:lnTo>
                    <a:lnTo>
                      <a:pt x="934" y="823"/>
                    </a:lnTo>
                    <a:lnTo>
                      <a:pt x="613" y="539"/>
                    </a:lnTo>
                    <a:lnTo>
                      <a:pt x="111" y="539"/>
                    </a:lnTo>
                    <a:lnTo>
                      <a:pt x="111" y="352"/>
                    </a:lnTo>
                    <a:lnTo>
                      <a:pt x="111" y="99"/>
                    </a:lnTo>
                    <a:lnTo>
                      <a:pt x="0" y="0"/>
                    </a:lnTo>
                    <a:close/>
                  </a:path>
                </a:pathLst>
              </a:custGeom>
              <a:solidFill>
                <a:srgbClr val="44A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1" name="Freeform 60"/>
              <p:cNvSpPr>
                <a:spLocks/>
              </p:cNvSpPr>
              <p:nvPr/>
            </p:nvSpPr>
            <p:spPr bwMode="auto">
              <a:xfrm>
                <a:off x="12408546" y="4278914"/>
                <a:ext cx="798177" cy="1254523"/>
              </a:xfrm>
              <a:custGeom>
                <a:avLst/>
                <a:gdLst>
                  <a:gd name="T0" fmla="*/ 0 w 934"/>
                  <a:gd name="T1" fmla="*/ 0 h 1468"/>
                  <a:gd name="T2" fmla="*/ 0 w 934"/>
                  <a:gd name="T3" fmla="*/ 1468 h 1468"/>
                  <a:gd name="T4" fmla="*/ 934 w 934"/>
                  <a:gd name="T5" fmla="*/ 1468 h 1468"/>
                  <a:gd name="T6" fmla="*/ 934 w 934"/>
                  <a:gd name="T7" fmla="*/ 823 h 1468"/>
                  <a:gd name="T8" fmla="*/ 613 w 934"/>
                  <a:gd name="T9" fmla="*/ 539 h 1468"/>
                  <a:gd name="T10" fmla="*/ 111 w 934"/>
                  <a:gd name="T11" fmla="*/ 539 h 1468"/>
                  <a:gd name="T12" fmla="*/ 111 w 934"/>
                  <a:gd name="T13" fmla="*/ 352 h 1468"/>
                  <a:gd name="T14" fmla="*/ 111 w 934"/>
                  <a:gd name="T15" fmla="*/ 99 h 1468"/>
                  <a:gd name="T16" fmla="*/ 0 w 934"/>
                  <a:gd name="T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1468">
                    <a:moveTo>
                      <a:pt x="0" y="0"/>
                    </a:moveTo>
                    <a:lnTo>
                      <a:pt x="0" y="1468"/>
                    </a:lnTo>
                    <a:lnTo>
                      <a:pt x="934" y="1468"/>
                    </a:lnTo>
                    <a:lnTo>
                      <a:pt x="934" y="823"/>
                    </a:lnTo>
                    <a:lnTo>
                      <a:pt x="613" y="539"/>
                    </a:lnTo>
                    <a:lnTo>
                      <a:pt x="111" y="539"/>
                    </a:lnTo>
                    <a:lnTo>
                      <a:pt x="111" y="352"/>
                    </a:lnTo>
                    <a:lnTo>
                      <a:pt x="111" y="9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2" name="Rectangle 61"/>
              <p:cNvSpPr>
                <a:spLocks noChangeArrowheads="1"/>
              </p:cNvSpPr>
              <p:nvPr/>
            </p:nvSpPr>
            <p:spPr bwMode="auto">
              <a:xfrm>
                <a:off x="12503404" y="4078942"/>
                <a:ext cx="605042" cy="500784"/>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3" name="Rectangle 62"/>
              <p:cNvSpPr>
                <a:spLocks noChangeArrowheads="1"/>
              </p:cNvSpPr>
              <p:nvPr/>
            </p:nvSpPr>
            <p:spPr bwMode="auto">
              <a:xfrm>
                <a:off x="12503404" y="4078942"/>
                <a:ext cx="605042" cy="50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4" name="Rectangle 63"/>
              <p:cNvSpPr>
                <a:spLocks noChangeArrowheads="1"/>
              </p:cNvSpPr>
              <p:nvPr/>
            </p:nvSpPr>
            <p:spPr bwMode="auto">
              <a:xfrm>
                <a:off x="12503404" y="4579726"/>
                <a:ext cx="1635665" cy="159806"/>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5" name="Rectangle 64"/>
              <p:cNvSpPr>
                <a:spLocks noChangeArrowheads="1"/>
              </p:cNvSpPr>
              <p:nvPr/>
            </p:nvSpPr>
            <p:spPr bwMode="auto">
              <a:xfrm>
                <a:off x="12503404" y="4579726"/>
                <a:ext cx="1635665" cy="1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6" name="Freeform 65"/>
              <p:cNvSpPr>
                <a:spLocks/>
              </p:cNvSpPr>
              <p:nvPr/>
            </p:nvSpPr>
            <p:spPr bwMode="auto">
              <a:xfrm>
                <a:off x="14092067" y="4739532"/>
                <a:ext cx="47002" cy="763994"/>
              </a:xfrm>
              <a:custGeom>
                <a:avLst/>
                <a:gdLst>
                  <a:gd name="T0" fmla="*/ 55 w 55"/>
                  <a:gd name="T1" fmla="*/ 0 h 894"/>
                  <a:gd name="T2" fmla="*/ 0 w 55"/>
                  <a:gd name="T3" fmla="*/ 0 h 894"/>
                  <a:gd name="T4" fmla="*/ 0 w 55"/>
                  <a:gd name="T5" fmla="*/ 894 h 894"/>
                  <a:gd name="T6" fmla="*/ 55 w 55"/>
                  <a:gd name="T7" fmla="*/ 837 h 894"/>
                  <a:gd name="T8" fmla="*/ 55 w 55"/>
                  <a:gd name="T9" fmla="*/ 804 h 894"/>
                  <a:gd name="T10" fmla="*/ 55 w 55"/>
                  <a:gd name="T11" fmla="*/ 0 h 894"/>
                </a:gdLst>
                <a:ahLst/>
                <a:cxnLst>
                  <a:cxn ang="0">
                    <a:pos x="T0" y="T1"/>
                  </a:cxn>
                  <a:cxn ang="0">
                    <a:pos x="T2" y="T3"/>
                  </a:cxn>
                  <a:cxn ang="0">
                    <a:pos x="T4" y="T5"/>
                  </a:cxn>
                  <a:cxn ang="0">
                    <a:pos x="T6" y="T7"/>
                  </a:cxn>
                  <a:cxn ang="0">
                    <a:pos x="T8" y="T9"/>
                  </a:cxn>
                  <a:cxn ang="0">
                    <a:pos x="T10" y="T11"/>
                  </a:cxn>
                </a:cxnLst>
                <a:rect l="0" t="0" r="r" b="b"/>
                <a:pathLst>
                  <a:path w="55" h="894">
                    <a:moveTo>
                      <a:pt x="55" y="0"/>
                    </a:moveTo>
                    <a:lnTo>
                      <a:pt x="0" y="0"/>
                    </a:lnTo>
                    <a:lnTo>
                      <a:pt x="0" y="894"/>
                    </a:lnTo>
                    <a:lnTo>
                      <a:pt x="55" y="837"/>
                    </a:lnTo>
                    <a:lnTo>
                      <a:pt x="55" y="804"/>
                    </a:lnTo>
                    <a:lnTo>
                      <a:pt x="55"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7" name="Freeform 66"/>
              <p:cNvSpPr>
                <a:spLocks/>
              </p:cNvSpPr>
              <p:nvPr/>
            </p:nvSpPr>
            <p:spPr bwMode="auto">
              <a:xfrm>
                <a:off x="14092067" y="4739532"/>
                <a:ext cx="47002" cy="763994"/>
              </a:xfrm>
              <a:custGeom>
                <a:avLst/>
                <a:gdLst>
                  <a:gd name="T0" fmla="*/ 55 w 55"/>
                  <a:gd name="T1" fmla="*/ 0 h 894"/>
                  <a:gd name="T2" fmla="*/ 0 w 55"/>
                  <a:gd name="T3" fmla="*/ 0 h 894"/>
                  <a:gd name="T4" fmla="*/ 0 w 55"/>
                  <a:gd name="T5" fmla="*/ 894 h 894"/>
                  <a:gd name="T6" fmla="*/ 55 w 55"/>
                  <a:gd name="T7" fmla="*/ 837 h 894"/>
                  <a:gd name="T8" fmla="*/ 55 w 55"/>
                  <a:gd name="T9" fmla="*/ 804 h 894"/>
                  <a:gd name="T10" fmla="*/ 55 w 55"/>
                  <a:gd name="T11" fmla="*/ 0 h 894"/>
                </a:gdLst>
                <a:ahLst/>
                <a:cxnLst>
                  <a:cxn ang="0">
                    <a:pos x="T0" y="T1"/>
                  </a:cxn>
                  <a:cxn ang="0">
                    <a:pos x="T2" y="T3"/>
                  </a:cxn>
                  <a:cxn ang="0">
                    <a:pos x="T4" y="T5"/>
                  </a:cxn>
                  <a:cxn ang="0">
                    <a:pos x="T6" y="T7"/>
                  </a:cxn>
                  <a:cxn ang="0">
                    <a:pos x="T8" y="T9"/>
                  </a:cxn>
                  <a:cxn ang="0">
                    <a:pos x="T10" y="T11"/>
                  </a:cxn>
                </a:cxnLst>
                <a:rect l="0" t="0" r="r" b="b"/>
                <a:pathLst>
                  <a:path w="55" h="894">
                    <a:moveTo>
                      <a:pt x="55" y="0"/>
                    </a:moveTo>
                    <a:lnTo>
                      <a:pt x="0" y="0"/>
                    </a:lnTo>
                    <a:lnTo>
                      <a:pt x="0" y="894"/>
                    </a:lnTo>
                    <a:lnTo>
                      <a:pt x="55" y="837"/>
                    </a:lnTo>
                    <a:lnTo>
                      <a:pt x="55" y="804"/>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8" name="Freeform 67"/>
              <p:cNvSpPr>
                <a:spLocks/>
              </p:cNvSpPr>
              <p:nvPr/>
            </p:nvSpPr>
            <p:spPr bwMode="auto">
              <a:xfrm>
                <a:off x="13558810"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9" name="Freeform 68"/>
              <p:cNvSpPr>
                <a:spLocks/>
              </p:cNvSpPr>
              <p:nvPr/>
            </p:nvSpPr>
            <p:spPr bwMode="auto">
              <a:xfrm>
                <a:off x="13558810"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0" name="Freeform 69"/>
              <p:cNvSpPr>
                <a:spLocks/>
              </p:cNvSpPr>
              <p:nvPr/>
            </p:nvSpPr>
            <p:spPr bwMode="auto">
              <a:xfrm>
                <a:off x="13558810" y="4579726"/>
                <a:ext cx="580259" cy="159806"/>
              </a:xfrm>
              <a:custGeom>
                <a:avLst/>
                <a:gdLst>
                  <a:gd name="T0" fmla="*/ 679 w 679"/>
                  <a:gd name="T1" fmla="*/ 0 h 187"/>
                  <a:gd name="T2" fmla="*/ 0 w 679"/>
                  <a:gd name="T3" fmla="*/ 0 h 187"/>
                  <a:gd name="T4" fmla="*/ 0 w 679"/>
                  <a:gd name="T5" fmla="*/ 187 h 187"/>
                  <a:gd name="T6" fmla="*/ 57 w 679"/>
                  <a:gd name="T7" fmla="*/ 187 h 187"/>
                  <a:gd name="T8" fmla="*/ 624 w 679"/>
                  <a:gd name="T9" fmla="*/ 187 h 187"/>
                  <a:gd name="T10" fmla="*/ 679 w 679"/>
                  <a:gd name="T11" fmla="*/ 187 h 187"/>
                  <a:gd name="T12" fmla="*/ 679 w 679"/>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679" h="187">
                    <a:moveTo>
                      <a:pt x="679" y="0"/>
                    </a:moveTo>
                    <a:lnTo>
                      <a:pt x="0" y="0"/>
                    </a:lnTo>
                    <a:lnTo>
                      <a:pt x="0" y="187"/>
                    </a:lnTo>
                    <a:lnTo>
                      <a:pt x="57" y="187"/>
                    </a:lnTo>
                    <a:lnTo>
                      <a:pt x="624" y="187"/>
                    </a:lnTo>
                    <a:lnTo>
                      <a:pt x="679" y="187"/>
                    </a:lnTo>
                    <a:lnTo>
                      <a:pt x="679"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1" name="Freeform 70"/>
              <p:cNvSpPr>
                <a:spLocks/>
              </p:cNvSpPr>
              <p:nvPr/>
            </p:nvSpPr>
            <p:spPr bwMode="auto">
              <a:xfrm>
                <a:off x="13558810" y="4579726"/>
                <a:ext cx="580259" cy="159806"/>
              </a:xfrm>
              <a:custGeom>
                <a:avLst/>
                <a:gdLst>
                  <a:gd name="T0" fmla="*/ 679 w 679"/>
                  <a:gd name="T1" fmla="*/ 0 h 187"/>
                  <a:gd name="T2" fmla="*/ 0 w 679"/>
                  <a:gd name="T3" fmla="*/ 0 h 187"/>
                  <a:gd name="T4" fmla="*/ 0 w 679"/>
                  <a:gd name="T5" fmla="*/ 187 h 187"/>
                  <a:gd name="T6" fmla="*/ 57 w 679"/>
                  <a:gd name="T7" fmla="*/ 187 h 187"/>
                  <a:gd name="T8" fmla="*/ 624 w 679"/>
                  <a:gd name="T9" fmla="*/ 187 h 187"/>
                  <a:gd name="T10" fmla="*/ 679 w 679"/>
                  <a:gd name="T11" fmla="*/ 187 h 187"/>
                  <a:gd name="T12" fmla="*/ 679 w 679"/>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679" h="187">
                    <a:moveTo>
                      <a:pt x="679" y="0"/>
                    </a:moveTo>
                    <a:lnTo>
                      <a:pt x="0" y="0"/>
                    </a:lnTo>
                    <a:lnTo>
                      <a:pt x="0" y="187"/>
                    </a:lnTo>
                    <a:lnTo>
                      <a:pt x="57" y="187"/>
                    </a:lnTo>
                    <a:lnTo>
                      <a:pt x="624" y="187"/>
                    </a:lnTo>
                    <a:lnTo>
                      <a:pt x="679" y="187"/>
                    </a:lnTo>
                    <a:lnTo>
                      <a:pt x="6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2" name="Freeform 71"/>
              <p:cNvSpPr>
                <a:spLocks/>
              </p:cNvSpPr>
              <p:nvPr/>
            </p:nvSpPr>
            <p:spPr bwMode="auto">
              <a:xfrm>
                <a:off x="14092067" y="5400122"/>
                <a:ext cx="236719" cy="133314"/>
              </a:xfrm>
              <a:custGeom>
                <a:avLst/>
                <a:gdLst>
                  <a:gd name="T0" fmla="*/ 0 w 277"/>
                  <a:gd name="T1" fmla="*/ 121 h 156"/>
                  <a:gd name="T2" fmla="*/ 119 w 277"/>
                  <a:gd name="T3" fmla="*/ 0 h 156"/>
                  <a:gd name="T4" fmla="*/ 277 w 277"/>
                  <a:gd name="T5" fmla="*/ 0 h 156"/>
                  <a:gd name="T6" fmla="*/ 277 w 277"/>
                  <a:gd name="T7" fmla="*/ 156 h 156"/>
                  <a:gd name="T8" fmla="*/ 0 w 277"/>
                  <a:gd name="T9" fmla="*/ 156 h 156"/>
                  <a:gd name="T10" fmla="*/ 0 w 277"/>
                  <a:gd name="T11" fmla="*/ 121 h 156"/>
                </a:gdLst>
                <a:ahLst/>
                <a:cxnLst>
                  <a:cxn ang="0">
                    <a:pos x="T0" y="T1"/>
                  </a:cxn>
                  <a:cxn ang="0">
                    <a:pos x="T2" y="T3"/>
                  </a:cxn>
                  <a:cxn ang="0">
                    <a:pos x="T4" y="T5"/>
                  </a:cxn>
                  <a:cxn ang="0">
                    <a:pos x="T6" y="T7"/>
                  </a:cxn>
                  <a:cxn ang="0">
                    <a:pos x="T8" y="T9"/>
                  </a:cxn>
                  <a:cxn ang="0">
                    <a:pos x="T10" y="T11"/>
                  </a:cxn>
                </a:cxnLst>
                <a:rect l="0" t="0" r="r" b="b"/>
                <a:pathLst>
                  <a:path w="277" h="156">
                    <a:moveTo>
                      <a:pt x="0" y="121"/>
                    </a:moveTo>
                    <a:lnTo>
                      <a:pt x="119" y="0"/>
                    </a:lnTo>
                    <a:lnTo>
                      <a:pt x="277" y="0"/>
                    </a:lnTo>
                    <a:lnTo>
                      <a:pt x="277" y="156"/>
                    </a:lnTo>
                    <a:lnTo>
                      <a:pt x="0" y="156"/>
                    </a:lnTo>
                    <a:lnTo>
                      <a:pt x="0" y="12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3" name="Freeform 72"/>
              <p:cNvSpPr>
                <a:spLocks/>
              </p:cNvSpPr>
              <p:nvPr/>
            </p:nvSpPr>
            <p:spPr bwMode="auto">
              <a:xfrm>
                <a:off x="14092067" y="5400122"/>
                <a:ext cx="236719" cy="133314"/>
              </a:xfrm>
              <a:custGeom>
                <a:avLst/>
                <a:gdLst>
                  <a:gd name="T0" fmla="*/ 0 w 277"/>
                  <a:gd name="T1" fmla="*/ 121 h 156"/>
                  <a:gd name="T2" fmla="*/ 119 w 277"/>
                  <a:gd name="T3" fmla="*/ 0 h 156"/>
                  <a:gd name="T4" fmla="*/ 277 w 277"/>
                  <a:gd name="T5" fmla="*/ 0 h 156"/>
                  <a:gd name="T6" fmla="*/ 277 w 277"/>
                  <a:gd name="T7" fmla="*/ 156 h 156"/>
                  <a:gd name="T8" fmla="*/ 0 w 277"/>
                  <a:gd name="T9" fmla="*/ 156 h 156"/>
                  <a:gd name="T10" fmla="*/ 0 w 277"/>
                  <a:gd name="T11" fmla="*/ 121 h 156"/>
                </a:gdLst>
                <a:ahLst/>
                <a:cxnLst>
                  <a:cxn ang="0">
                    <a:pos x="T0" y="T1"/>
                  </a:cxn>
                  <a:cxn ang="0">
                    <a:pos x="T2" y="T3"/>
                  </a:cxn>
                  <a:cxn ang="0">
                    <a:pos x="T4" y="T5"/>
                  </a:cxn>
                  <a:cxn ang="0">
                    <a:pos x="T6" y="T7"/>
                  </a:cxn>
                  <a:cxn ang="0">
                    <a:pos x="T8" y="T9"/>
                  </a:cxn>
                  <a:cxn ang="0">
                    <a:pos x="T10" y="T11"/>
                  </a:cxn>
                </a:cxnLst>
                <a:rect l="0" t="0" r="r" b="b"/>
                <a:pathLst>
                  <a:path w="277" h="156">
                    <a:moveTo>
                      <a:pt x="0" y="121"/>
                    </a:moveTo>
                    <a:lnTo>
                      <a:pt x="119" y="0"/>
                    </a:lnTo>
                    <a:lnTo>
                      <a:pt x="277" y="0"/>
                    </a:lnTo>
                    <a:lnTo>
                      <a:pt x="277" y="156"/>
                    </a:lnTo>
                    <a:lnTo>
                      <a:pt x="0" y="156"/>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4" name="Rectangle 73"/>
              <p:cNvSpPr>
                <a:spLocks noChangeArrowheads="1"/>
              </p:cNvSpPr>
              <p:nvPr/>
            </p:nvSpPr>
            <p:spPr bwMode="auto">
              <a:xfrm>
                <a:off x="14195471" y="4529305"/>
                <a:ext cx="133314" cy="87081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5" name="Rectangle 74"/>
              <p:cNvSpPr>
                <a:spLocks noChangeArrowheads="1"/>
              </p:cNvSpPr>
              <p:nvPr/>
            </p:nvSpPr>
            <p:spPr bwMode="auto">
              <a:xfrm>
                <a:off x="14195471" y="4529305"/>
                <a:ext cx="133314" cy="8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6" name="Freeform 75"/>
              <p:cNvSpPr>
                <a:spLocks/>
              </p:cNvSpPr>
              <p:nvPr/>
            </p:nvSpPr>
            <p:spPr bwMode="auto">
              <a:xfrm>
                <a:off x="14266401" y="5400122"/>
                <a:ext cx="62384" cy="133314"/>
              </a:xfrm>
              <a:custGeom>
                <a:avLst/>
                <a:gdLst>
                  <a:gd name="T0" fmla="*/ 73 w 73"/>
                  <a:gd name="T1" fmla="*/ 0 h 156"/>
                  <a:gd name="T2" fmla="*/ 0 w 73"/>
                  <a:gd name="T3" fmla="*/ 0 h 156"/>
                  <a:gd name="T4" fmla="*/ 0 w 73"/>
                  <a:gd name="T5" fmla="*/ 156 h 156"/>
                  <a:gd name="T6" fmla="*/ 73 w 73"/>
                  <a:gd name="T7" fmla="*/ 156 h 156"/>
                  <a:gd name="T8" fmla="*/ 40 w 73"/>
                  <a:gd name="T9" fmla="*/ 156 h 156"/>
                  <a:gd name="T10" fmla="*/ 40 w 73"/>
                  <a:gd name="T11" fmla="*/ 121 h 156"/>
                  <a:gd name="T12" fmla="*/ 73 w 73"/>
                  <a:gd name="T13" fmla="*/ 85 h 156"/>
                  <a:gd name="T14" fmla="*/ 73 w 73"/>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56">
                    <a:moveTo>
                      <a:pt x="73" y="0"/>
                    </a:moveTo>
                    <a:lnTo>
                      <a:pt x="0" y="0"/>
                    </a:lnTo>
                    <a:lnTo>
                      <a:pt x="0" y="156"/>
                    </a:lnTo>
                    <a:lnTo>
                      <a:pt x="73" y="156"/>
                    </a:lnTo>
                    <a:lnTo>
                      <a:pt x="40" y="156"/>
                    </a:lnTo>
                    <a:lnTo>
                      <a:pt x="40" y="121"/>
                    </a:lnTo>
                    <a:lnTo>
                      <a:pt x="73" y="85"/>
                    </a:lnTo>
                    <a:lnTo>
                      <a:pt x="73" y="0"/>
                    </a:lnTo>
                    <a:close/>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7" name="Freeform 76"/>
              <p:cNvSpPr>
                <a:spLocks/>
              </p:cNvSpPr>
              <p:nvPr/>
            </p:nvSpPr>
            <p:spPr bwMode="auto">
              <a:xfrm>
                <a:off x="14266401" y="5400122"/>
                <a:ext cx="62384" cy="133314"/>
              </a:xfrm>
              <a:custGeom>
                <a:avLst/>
                <a:gdLst>
                  <a:gd name="T0" fmla="*/ 73 w 73"/>
                  <a:gd name="T1" fmla="*/ 0 h 156"/>
                  <a:gd name="T2" fmla="*/ 0 w 73"/>
                  <a:gd name="T3" fmla="*/ 0 h 156"/>
                  <a:gd name="T4" fmla="*/ 0 w 73"/>
                  <a:gd name="T5" fmla="*/ 156 h 156"/>
                  <a:gd name="T6" fmla="*/ 73 w 73"/>
                  <a:gd name="T7" fmla="*/ 156 h 156"/>
                  <a:gd name="T8" fmla="*/ 40 w 73"/>
                  <a:gd name="T9" fmla="*/ 156 h 156"/>
                  <a:gd name="T10" fmla="*/ 40 w 73"/>
                  <a:gd name="T11" fmla="*/ 121 h 156"/>
                  <a:gd name="T12" fmla="*/ 73 w 73"/>
                  <a:gd name="T13" fmla="*/ 85 h 156"/>
                  <a:gd name="T14" fmla="*/ 73 w 73"/>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56">
                    <a:moveTo>
                      <a:pt x="73" y="0"/>
                    </a:moveTo>
                    <a:lnTo>
                      <a:pt x="0" y="0"/>
                    </a:lnTo>
                    <a:lnTo>
                      <a:pt x="0" y="156"/>
                    </a:lnTo>
                    <a:lnTo>
                      <a:pt x="73" y="156"/>
                    </a:lnTo>
                    <a:lnTo>
                      <a:pt x="40" y="156"/>
                    </a:lnTo>
                    <a:lnTo>
                      <a:pt x="40" y="121"/>
                    </a:lnTo>
                    <a:lnTo>
                      <a:pt x="73" y="85"/>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8" name="Rectangle 77"/>
              <p:cNvSpPr>
                <a:spLocks noChangeArrowheads="1"/>
              </p:cNvSpPr>
              <p:nvPr/>
            </p:nvSpPr>
            <p:spPr bwMode="auto">
              <a:xfrm>
                <a:off x="14266401" y="4567762"/>
                <a:ext cx="62384" cy="832360"/>
              </a:xfrm>
              <a:prstGeom prst="rect">
                <a:avLst/>
              </a:prstGeom>
              <a:solidFill>
                <a:srgbClr val="001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9" name="Rectangle 78"/>
              <p:cNvSpPr>
                <a:spLocks noChangeArrowheads="1"/>
              </p:cNvSpPr>
              <p:nvPr/>
            </p:nvSpPr>
            <p:spPr bwMode="auto">
              <a:xfrm>
                <a:off x="14266401" y="4567762"/>
                <a:ext cx="62384" cy="83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0" name="Rectangle 79"/>
              <p:cNvSpPr>
                <a:spLocks noChangeArrowheads="1"/>
              </p:cNvSpPr>
              <p:nvPr/>
            </p:nvSpPr>
            <p:spPr bwMode="auto">
              <a:xfrm>
                <a:off x="14403989" y="4529305"/>
                <a:ext cx="135024" cy="87081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1" name="Rectangle 80"/>
              <p:cNvSpPr>
                <a:spLocks noChangeArrowheads="1"/>
              </p:cNvSpPr>
              <p:nvPr/>
            </p:nvSpPr>
            <p:spPr bwMode="auto">
              <a:xfrm>
                <a:off x="14403989" y="4529305"/>
                <a:ext cx="135024" cy="8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2" name="Freeform 81"/>
              <p:cNvSpPr>
                <a:spLocks/>
              </p:cNvSpPr>
              <p:nvPr/>
            </p:nvSpPr>
            <p:spPr bwMode="auto">
              <a:xfrm>
                <a:off x="14300585" y="5400122"/>
                <a:ext cx="238428" cy="133314"/>
              </a:xfrm>
              <a:custGeom>
                <a:avLst/>
                <a:gdLst>
                  <a:gd name="T0" fmla="*/ 0 w 279"/>
                  <a:gd name="T1" fmla="*/ 121 h 156"/>
                  <a:gd name="T2" fmla="*/ 121 w 279"/>
                  <a:gd name="T3" fmla="*/ 0 h 156"/>
                  <a:gd name="T4" fmla="*/ 279 w 279"/>
                  <a:gd name="T5" fmla="*/ 0 h 156"/>
                  <a:gd name="T6" fmla="*/ 279 w 279"/>
                  <a:gd name="T7" fmla="*/ 156 h 156"/>
                  <a:gd name="T8" fmla="*/ 0 w 279"/>
                  <a:gd name="T9" fmla="*/ 156 h 156"/>
                  <a:gd name="T10" fmla="*/ 0 w 279"/>
                  <a:gd name="T11" fmla="*/ 121 h 156"/>
                </a:gdLst>
                <a:ahLst/>
                <a:cxnLst>
                  <a:cxn ang="0">
                    <a:pos x="T0" y="T1"/>
                  </a:cxn>
                  <a:cxn ang="0">
                    <a:pos x="T2" y="T3"/>
                  </a:cxn>
                  <a:cxn ang="0">
                    <a:pos x="T4" y="T5"/>
                  </a:cxn>
                  <a:cxn ang="0">
                    <a:pos x="T6" y="T7"/>
                  </a:cxn>
                  <a:cxn ang="0">
                    <a:pos x="T8" y="T9"/>
                  </a:cxn>
                  <a:cxn ang="0">
                    <a:pos x="T10" y="T11"/>
                  </a:cxn>
                </a:cxnLst>
                <a:rect l="0" t="0" r="r" b="b"/>
                <a:pathLst>
                  <a:path w="279" h="156">
                    <a:moveTo>
                      <a:pt x="0" y="121"/>
                    </a:moveTo>
                    <a:lnTo>
                      <a:pt x="121" y="0"/>
                    </a:lnTo>
                    <a:lnTo>
                      <a:pt x="279" y="0"/>
                    </a:lnTo>
                    <a:lnTo>
                      <a:pt x="279" y="156"/>
                    </a:lnTo>
                    <a:lnTo>
                      <a:pt x="0" y="156"/>
                    </a:lnTo>
                    <a:lnTo>
                      <a:pt x="0" y="12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3" name="Freeform 82"/>
              <p:cNvSpPr>
                <a:spLocks/>
              </p:cNvSpPr>
              <p:nvPr/>
            </p:nvSpPr>
            <p:spPr bwMode="auto">
              <a:xfrm>
                <a:off x="14300585" y="5400122"/>
                <a:ext cx="238428" cy="133314"/>
              </a:xfrm>
              <a:custGeom>
                <a:avLst/>
                <a:gdLst>
                  <a:gd name="T0" fmla="*/ 0 w 279"/>
                  <a:gd name="T1" fmla="*/ 121 h 156"/>
                  <a:gd name="T2" fmla="*/ 121 w 279"/>
                  <a:gd name="T3" fmla="*/ 0 h 156"/>
                  <a:gd name="T4" fmla="*/ 279 w 279"/>
                  <a:gd name="T5" fmla="*/ 0 h 156"/>
                  <a:gd name="T6" fmla="*/ 279 w 279"/>
                  <a:gd name="T7" fmla="*/ 156 h 156"/>
                  <a:gd name="T8" fmla="*/ 0 w 279"/>
                  <a:gd name="T9" fmla="*/ 156 h 156"/>
                  <a:gd name="T10" fmla="*/ 0 w 279"/>
                  <a:gd name="T11" fmla="*/ 121 h 156"/>
                </a:gdLst>
                <a:ahLst/>
                <a:cxnLst>
                  <a:cxn ang="0">
                    <a:pos x="T0" y="T1"/>
                  </a:cxn>
                  <a:cxn ang="0">
                    <a:pos x="T2" y="T3"/>
                  </a:cxn>
                  <a:cxn ang="0">
                    <a:pos x="T4" y="T5"/>
                  </a:cxn>
                  <a:cxn ang="0">
                    <a:pos x="T6" y="T7"/>
                  </a:cxn>
                  <a:cxn ang="0">
                    <a:pos x="T8" y="T9"/>
                  </a:cxn>
                  <a:cxn ang="0">
                    <a:pos x="T10" y="T11"/>
                  </a:cxn>
                </a:cxnLst>
                <a:rect l="0" t="0" r="r" b="b"/>
                <a:pathLst>
                  <a:path w="279" h="156">
                    <a:moveTo>
                      <a:pt x="0" y="121"/>
                    </a:moveTo>
                    <a:lnTo>
                      <a:pt x="121" y="0"/>
                    </a:lnTo>
                    <a:lnTo>
                      <a:pt x="279" y="0"/>
                    </a:lnTo>
                    <a:lnTo>
                      <a:pt x="279" y="156"/>
                    </a:lnTo>
                    <a:lnTo>
                      <a:pt x="0" y="156"/>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4" name="Rectangle 83"/>
              <p:cNvSpPr>
                <a:spLocks noChangeArrowheads="1"/>
              </p:cNvSpPr>
              <p:nvPr/>
            </p:nvSpPr>
            <p:spPr bwMode="auto">
              <a:xfrm>
                <a:off x="14474064" y="4567762"/>
                <a:ext cx="64948" cy="832360"/>
              </a:xfrm>
              <a:prstGeom prst="rect">
                <a:avLst/>
              </a:prstGeom>
              <a:solidFill>
                <a:srgbClr val="001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5" name="Rectangle 84"/>
              <p:cNvSpPr>
                <a:spLocks noChangeArrowheads="1"/>
              </p:cNvSpPr>
              <p:nvPr/>
            </p:nvSpPr>
            <p:spPr bwMode="auto">
              <a:xfrm>
                <a:off x="14474064" y="4567762"/>
                <a:ext cx="64948" cy="83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6" name="Freeform 85"/>
              <p:cNvSpPr>
                <a:spLocks/>
              </p:cNvSpPr>
              <p:nvPr/>
            </p:nvSpPr>
            <p:spPr bwMode="auto">
              <a:xfrm>
                <a:off x="14474064" y="5400122"/>
                <a:ext cx="64948" cy="133314"/>
              </a:xfrm>
              <a:custGeom>
                <a:avLst/>
                <a:gdLst>
                  <a:gd name="T0" fmla="*/ 76 w 76"/>
                  <a:gd name="T1" fmla="*/ 0 h 156"/>
                  <a:gd name="T2" fmla="*/ 76 w 76"/>
                  <a:gd name="T3" fmla="*/ 0 h 156"/>
                  <a:gd name="T4" fmla="*/ 0 w 76"/>
                  <a:gd name="T5" fmla="*/ 0 h 156"/>
                  <a:gd name="T6" fmla="*/ 0 w 76"/>
                  <a:gd name="T7" fmla="*/ 156 h 156"/>
                  <a:gd name="T8" fmla="*/ 76 w 76"/>
                  <a:gd name="T9" fmla="*/ 156 h 156"/>
                  <a:gd name="T10" fmla="*/ 76 w 76"/>
                  <a:gd name="T11" fmla="*/ 31 h 156"/>
                  <a:gd name="T12" fmla="*/ 76 w 76"/>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76" h="156">
                    <a:moveTo>
                      <a:pt x="76" y="0"/>
                    </a:moveTo>
                    <a:lnTo>
                      <a:pt x="76" y="0"/>
                    </a:lnTo>
                    <a:lnTo>
                      <a:pt x="0" y="0"/>
                    </a:lnTo>
                    <a:lnTo>
                      <a:pt x="0" y="156"/>
                    </a:lnTo>
                    <a:lnTo>
                      <a:pt x="76" y="156"/>
                    </a:lnTo>
                    <a:lnTo>
                      <a:pt x="76" y="31"/>
                    </a:lnTo>
                    <a:lnTo>
                      <a:pt x="76" y="0"/>
                    </a:lnTo>
                    <a:close/>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7" name="Freeform 86"/>
              <p:cNvSpPr>
                <a:spLocks/>
              </p:cNvSpPr>
              <p:nvPr/>
            </p:nvSpPr>
            <p:spPr bwMode="auto">
              <a:xfrm>
                <a:off x="14474064" y="5400122"/>
                <a:ext cx="64948" cy="133314"/>
              </a:xfrm>
              <a:custGeom>
                <a:avLst/>
                <a:gdLst>
                  <a:gd name="T0" fmla="*/ 76 w 76"/>
                  <a:gd name="T1" fmla="*/ 0 h 156"/>
                  <a:gd name="T2" fmla="*/ 76 w 76"/>
                  <a:gd name="T3" fmla="*/ 0 h 156"/>
                  <a:gd name="T4" fmla="*/ 0 w 76"/>
                  <a:gd name="T5" fmla="*/ 0 h 156"/>
                  <a:gd name="T6" fmla="*/ 0 w 76"/>
                  <a:gd name="T7" fmla="*/ 156 h 156"/>
                  <a:gd name="T8" fmla="*/ 76 w 76"/>
                  <a:gd name="T9" fmla="*/ 156 h 156"/>
                  <a:gd name="T10" fmla="*/ 76 w 76"/>
                  <a:gd name="T11" fmla="*/ 31 h 156"/>
                  <a:gd name="T12" fmla="*/ 76 w 76"/>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76" h="156">
                    <a:moveTo>
                      <a:pt x="76" y="0"/>
                    </a:moveTo>
                    <a:lnTo>
                      <a:pt x="76" y="0"/>
                    </a:lnTo>
                    <a:lnTo>
                      <a:pt x="0" y="0"/>
                    </a:lnTo>
                    <a:lnTo>
                      <a:pt x="0" y="156"/>
                    </a:lnTo>
                    <a:lnTo>
                      <a:pt x="76" y="156"/>
                    </a:lnTo>
                    <a:lnTo>
                      <a:pt x="76" y="31"/>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8" name="Rectangle 87"/>
              <p:cNvSpPr>
                <a:spLocks noChangeArrowheads="1"/>
              </p:cNvSpPr>
              <p:nvPr/>
            </p:nvSpPr>
            <p:spPr bwMode="auto">
              <a:xfrm>
                <a:off x="11707791" y="3584141"/>
                <a:ext cx="601624"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9" name="Rectangle 88"/>
              <p:cNvSpPr>
                <a:spLocks noChangeArrowheads="1"/>
              </p:cNvSpPr>
              <p:nvPr/>
            </p:nvSpPr>
            <p:spPr bwMode="auto">
              <a:xfrm>
                <a:off x="11707791" y="3584141"/>
                <a:ext cx="47856" cy="191426"/>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0" name="Rectangle 89"/>
              <p:cNvSpPr>
                <a:spLocks noChangeArrowheads="1"/>
              </p:cNvSpPr>
              <p:nvPr/>
            </p:nvSpPr>
            <p:spPr bwMode="auto">
              <a:xfrm>
                <a:off x="12522205" y="5281335"/>
                <a:ext cx="252101"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1" name="Rectangle 90"/>
              <p:cNvSpPr>
                <a:spLocks noChangeArrowheads="1"/>
              </p:cNvSpPr>
              <p:nvPr/>
            </p:nvSpPr>
            <p:spPr bwMode="auto">
              <a:xfrm>
                <a:off x="12522205" y="5312955"/>
                <a:ext cx="252101"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2" name="Rectangle 91"/>
              <p:cNvSpPr>
                <a:spLocks noChangeArrowheads="1"/>
              </p:cNvSpPr>
              <p:nvPr/>
            </p:nvSpPr>
            <p:spPr bwMode="auto">
              <a:xfrm>
                <a:off x="12522205" y="5345429"/>
                <a:ext cx="252101"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3" name="Rectangle 92"/>
              <p:cNvSpPr>
                <a:spLocks noChangeArrowheads="1"/>
              </p:cNvSpPr>
              <p:nvPr/>
            </p:nvSpPr>
            <p:spPr bwMode="auto">
              <a:xfrm>
                <a:off x="12522205" y="5377903"/>
                <a:ext cx="252101"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4" name="Rectangle 93"/>
              <p:cNvSpPr>
                <a:spLocks noChangeArrowheads="1"/>
              </p:cNvSpPr>
              <p:nvPr/>
            </p:nvSpPr>
            <p:spPr bwMode="auto">
              <a:xfrm>
                <a:off x="12522205" y="5412086"/>
                <a:ext cx="252101"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5" name="Rectangle 94"/>
              <p:cNvSpPr>
                <a:spLocks noChangeArrowheads="1"/>
              </p:cNvSpPr>
              <p:nvPr/>
            </p:nvSpPr>
            <p:spPr bwMode="auto">
              <a:xfrm>
                <a:off x="12522205" y="5444560"/>
                <a:ext cx="252101"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6" name="Rectangle 95"/>
              <p:cNvSpPr>
                <a:spLocks noChangeArrowheads="1"/>
              </p:cNvSpPr>
              <p:nvPr/>
            </p:nvSpPr>
            <p:spPr bwMode="auto">
              <a:xfrm>
                <a:off x="11707791" y="3844787"/>
                <a:ext cx="164934" cy="191426"/>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7" name="Rectangle 96"/>
              <p:cNvSpPr>
                <a:spLocks noChangeArrowheads="1"/>
              </p:cNvSpPr>
              <p:nvPr/>
            </p:nvSpPr>
            <p:spPr bwMode="auto">
              <a:xfrm>
                <a:off x="11822304" y="3844787"/>
                <a:ext cx="50420"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8" name="Rectangle 97"/>
              <p:cNvSpPr>
                <a:spLocks noChangeArrowheads="1"/>
              </p:cNvSpPr>
              <p:nvPr/>
            </p:nvSpPr>
            <p:spPr bwMode="auto">
              <a:xfrm>
                <a:off x="12093206"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9" name="Rectangle 98"/>
              <p:cNvSpPr>
                <a:spLocks noChangeArrowheads="1"/>
              </p:cNvSpPr>
              <p:nvPr/>
            </p:nvSpPr>
            <p:spPr bwMode="auto">
              <a:xfrm>
                <a:off x="12059023"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0" name="Rectangle 99"/>
              <p:cNvSpPr>
                <a:spLocks noChangeArrowheads="1"/>
              </p:cNvSpPr>
              <p:nvPr/>
            </p:nvSpPr>
            <p:spPr bwMode="auto">
              <a:xfrm>
                <a:off x="12026549"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1" name="Rectangle 100"/>
              <p:cNvSpPr>
                <a:spLocks noChangeArrowheads="1"/>
              </p:cNvSpPr>
              <p:nvPr/>
            </p:nvSpPr>
            <p:spPr bwMode="auto">
              <a:xfrm>
                <a:off x="11994075"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2" name="Rectangle 101"/>
              <p:cNvSpPr>
                <a:spLocks noChangeArrowheads="1"/>
              </p:cNvSpPr>
              <p:nvPr/>
            </p:nvSpPr>
            <p:spPr bwMode="auto">
              <a:xfrm>
                <a:off x="11962455" y="3842224"/>
                <a:ext cx="7691"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3" name="Rectangle 102"/>
              <p:cNvSpPr>
                <a:spLocks noChangeArrowheads="1"/>
              </p:cNvSpPr>
              <p:nvPr/>
            </p:nvSpPr>
            <p:spPr bwMode="auto">
              <a:xfrm>
                <a:off x="11927418"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4" name="Freeform 103"/>
              <p:cNvSpPr>
                <a:spLocks/>
              </p:cNvSpPr>
              <p:nvPr/>
            </p:nvSpPr>
            <p:spPr bwMode="auto">
              <a:xfrm>
                <a:off x="11929981" y="4074669"/>
                <a:ext cx="62384" cy="56402"/>
              </a:xfrm>
              <a:custGeom>
                <a:avLst/>
                <a:gdLst>
                  <a:gd name="T0" fmla="*/ 17 w 31"/>
                  <a:gd name="T1" fmla="*/ 0 h 28"/>
                  <a:gd name="T2" fmla="*/ 0 w 31"/>
                  <a:gd name="T3" fmla="*/ 0 h 28"/>
                  <a:gd name="T4" fmla="*/ 0 w 31"/>
                  <a:gd name="T5" fmla="*/ 28 h 28"/>
                  <a:gd name="T6" fmla="*/ 17 w 31"/>
                  <a:gd name="T7" fmla="*/ 28 h 28"/>
                  <a:gd name="T8" fmla="*/ 31 w 31"/>
                  <a:gd name="T9" fmla="*/ 14 h 28"/>
                  <a:gd name="T10" fmla="*/ 17 w 31"/>
                  <a:gd name="T11" fmla="*/ 0 h 28"/>
                </a:gdLst>
                <a:ahLst/>
                <a:cxnLst>
                  <a:cxn ang="0">
                    <a:pos x="T0" y="T1"/>
                  </a:cxn>
                  <a:cxn ang="0">
                    <a:pos x="T2" y="T3"/>
                  </a:cxn>
                  <a:cxn ang="0">
                    <a:pos x="T4" y="T5"/>
                  </a:cxn>
                  <a:cxn ang="0">
                    <a:pos x="T6" y="T7"/>
                  </a:cxn>
                  <a:cxn ang="0">
                    <a:pos x="T8" y="T9"/>
                  </a:cxn>
                  <a:cxn ang="0">
                    <a:pos x="T10" y="T11"/>
                  </a:cxn>
                </a:cxnLst>
                <a:rect l="0" t="0" r="r" b="b"/>
                <a:pathLst>
                  <a:path w="31" h="28">
                    <a:moveTo>
                      <a:pt x="17" y="0"/>
                    </a:moveTo>
                    <a:cubicBezTo>
                      <a:pt x="0" y="0"/>
                      <a:pt x="0" y="0"/>
                      <a:pt x="0" y="0"/>
                    </a:cubicBezTo>
                    <a:cubicBezTo>
                      <a:pt x="0" y="28"/>
                      <a:pt x="0" y="28"/>
                      <a:pt x="0" y="28"/>
                    </a:cubicBezTo>
                    <a:cubicBezTo>
                      <a:pt x="17" y="28"/>
                      <a:pt x="17" y="28"/>
                      <a:pt x="17" y="28"/>
                    </a:cubicBezTo>
                    <a:cubicBezTo>
                      <a:pt x="24" y="28"/>
                      <a:pt x="31" y="22"/>
                      <a:pt x="31" y="14"/>
                    </a:cubicBezTo>
                    <a:cubicBezTo>
                      <a:pt x="31" y="6"/>
                      <a:pt x="24" y="0"/>
                      <a:pt x="17" y="0"/>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5" name="Freeform 104"/>
              <p:cNvSpPr>
                <a:spLocks/>
              </p:cNvSpPr>
              <p:nvPr/>
            </p:nvSpPr>
            <p:spPr bwMode="auto">
              <a:xfrm>
                <a:off x="12036804" y="4074669"/>
                <a:ext cx="62384" cy="56402"/>
              </a:xfrm>
              <a:custGeom>
                <a:avLst/>
                <a:gdLst>
                  <a:gd name="T0" fmla="*/ 17 w 31"/>
                  <a:gd name="T1" fmla="*/ 0 h 28"/>
                  <a:gd name="T2" fmla="*/ 0 w 31"/>
                  <a:gd name="T3" fmla="*/ 0 h 28"/>
                  <a:gd name="T4" fmla="*/ 0 w 31"/>
                  <a:gd name="T5" fmla="*/ 28 h 28"/>
                  <a:gd name="T6" fmla="*/ 17 w 31"/>
                  <a:gd name="T7" fmla="*/ 28 h 28"/>
                  <a:gd name="T8" fmla="*/ 31 w 31"/>
                  <a:gd name="T9" fmla="*/ 14 h 28"/>
                  <a:gd name="T10" fmla="*/ 17 w 31"/>
                  <a:gd name="T11" fmla="*/ 0 h 28"/>
                </a:gdLst>
                <a:ahLst/>
                <a:cxnLst>
                  <a:cxn ang="0">
                    <a:pos x="T0" y="T1"/>
                  </a:cxn>
                  <a:cxn ang="0">
                    <a:pos x="T2" y="T3"/>
                  </a:cxn>
                  <a:cxn ang="0">
                    <a:pos x="T4" y="T5"/>
                  </a:cxn>
                  <a:cxn ang="0">
                    <a:pos x="T6" y="T7"/>
                  </a:cxn>
                  <a:cxn ang="0">
                    <a:pos x="T8" y="T9"/>
                  </a:cxn>
                  <a:cxn ang="0">
                    <a:pos x="T10" y="T11"/>
                  </a:cxn>
                </a:cxnLst>
                <a:rect l="0" t="0" r="r" b="b"/>
                <a:pathLst>
                  <a:path w="31" h="28">
                    <a:moveTo>
                      <a:pt x="17" y="0"/>
                    </a:moveTo>
                    <a:cubicBezTo>
                      <a:pt x="0" y="0"/>
                      <a:pt x="0" y="0"/>
                      <a:pt x="0" y="0"/>
                    </a:cubicBezTo>
                    <a:cubicBezTo>
                      <a:pt x="0" y="28"/>
                      <a:pt x="0" y="28"/>
                      <a:pt x="0" y="28"/>
                    </a:cubicBezTo>
                    <a:cubicBezTo>
                      <a:pt x="17" y="28"/>
                      <a:pt x="17" y="28"/>
                      <a:pt x="17" y="28"/>
                    </a:cubicBezTo>
                    <a:cubicBezTo>
                      <a:pt x="24" y="28"/>
                      <a:pt x="31" y="22"/>
                      <a:pt x="31" y="14"/>
                    </a:cubicBezTo>
                    <a:cubicBezTo>
                      <a:pt x="31" y="6"/>
                      <a:pt x="24" y="0"/>
                      <a:pt x="17" y="0"/>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6" name="Freeform 105"/>
              <p:cNvSpPr>
                <a:spLocks/>
              </p:cNvSpPr>
              <p:nvPr/>
            </p:nvSpPr>
            <p:spPr bwMode="auto">
              <a:xfrm>
                <a:off x="12143626" y="4074669"/>
                <a:ext cx="63239" cy="56402"/>
              </a:xfrm>
              <a:custGeom>
                <a:avLst/>
                <a:gdLst>
                  <a:gd name="T0" fmla="*/ 16 w 31"/>
                  <a:gd name="T1" fmla="*/ 0 h 28"/>
                  <a:gd name="T2" fmla="*/ 0 w 31"/>
                  <a:gd name="T3" fmla="*/ 0 h 28"/>
                  <a:gd name="T4" fmla="*/ 0 w 31"/>
                  <a:gd name="T5" fmla="*/ 28 h 28"/>
                  <a:gd name="T6" fmla="*/ 16 w 31"/>
                  <a:gd name="T7" fmla="*/ 28 h 28"/>
                  <a:gd name="T8" fmla="*/ 31 w 31"/>
                  <a:gd name="T9" fmla="*/ 14 h 28"/>
                  <a:gd name="T10" fmla="*/ 16 w 31"/>
                  <a:gd name="T11" fmla="*/ 0 h 28"/>
                </a:gdLst>
                <a:ahLst/>
                <a:cxnLst>
                  <a:cxn ang="0">
                    <a:pos x="T0" y="T1"/>
                  </a:cxn>
                  <a:cxn ang="0">
                    <a:pos x="T2" y="T3"/>
                  </a:cxn>
                  <a:cxn ang="0">
                    <a:pos x="T4" y="T5"/>
                  </a:cxn>
                  <a:cxn ang="0">
                    <a:pos x="T6" y="T7"/>
                  </a:cxn>
                  <a:cxn ang="0">
                    <a:pos x="T8" y="T9"/>
                  </a:cxn>
                  <a:cxn ang="0">
                    <a:pos x="T10" y="T11"/>
                  </a:cxn>
                </a:cxnLst>
                <a:rect l="0" t="0" r="r" b="b"/>
                <a:pathLst>
                  <a:path w="31" h="28">
                    <a:moveTo>
                      <a:pt x="16" y="0"/>
                    </a:moveTo>
                    <a:cubicBezTo>
                      <a:pt x="0" y="0"/>
                      <a:pt x="0" y="0"/>
                      <a:pt x="0" y="0"/>
                    </a:cubicBezTo>
                    <a:cubicBezTo>
                      <a:pt x="0" y="28"/>
                      <a:pt x="0" y="28"/>
                      <a:pt x="0" y="28"/>
                    </a:cubicBezTo>
                    <a:cubicBezTo>
                      <a:pt x="16" y="28"/>
                      <a:pt x="16" y="28"/>
                      <a:pt x="16" y="28"/>
                    </a:cubicBezTo>
                    <a:cubicBezTo>
                      <a:pt x="24" y="28"/>
                      <a:pt x="31" y="22"/>
                      <a:pt x="31" y="14"/>
                    </a:cubicBezTo>
                    <a:cubicBezTo>
                      <a:pt x="31" y="6"/>
                      <a:pt x="24" y="0"/>
                      <a:pt x="16" y="0"/>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7" name="Oval 106"/>
              <p:cNvSpPr>
                <a:spLocks noChangeArrowheads="1"/>
              </p:cNvSpPr>
              <p:nvPr/>
            </p:nvSpPr>
            <p:spPr bwMode="auto">
              <a:xfrm>
                <a:off x="12115425" y="4074669"/>
                <a:ext cx="57257" cy="5640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8" name="Freeform 107"/>
              <p:cNvSpPr>
                <a:spLocks/>
              </p:cNvSpPr>
              <p:nvPr/>
            </p:nvSpPr>
            <p:spPr bwMode="auto">
              <a:xfrm>
                <a:off x="11747956" y="4325061"/>
                <a:ext cx="497365" cy="870816"/>
              </a:xfrm>
              <a:custGeom>
                <a:avLst/>
                <a:gdLst>
                  <a:gd name="T0" fmla="*/ 246 w 246"/>
                  <a:gd name="T1" fmla="*/ 115 h 431"/>
                  <a:gd name="T2" fmla="*/ 123 w 246"/>
                  <a:gd name="T3" fmla="*/ 0 h 431"/>
                  <a:gd name="T4" fmla="*/ 0 w 246"/>
                  <a:gd name="T5" fmla="*/ 123 h 431"/>
                  <a:gd name="T6" fmla="*/ 0 w 246"/>
                  <a:gd name="T7" fmla="*/ 431 h 431"/>
                  <a:gd name="T8" fmla="*/ 218 w 246"/>
                  <a:gd name="T9" fmla="*/ 431 h 431"/>
                  <a:gd name="T10" fmla="*/ 215 w 246"/>
                  <a:gd name="T11" fmla="*/ 269 h 431"/>
                  <a:gd name="T12" fmla="*/ 246 w 246"/>
                  <a:gd name="T13" fmla="*/ 269 h 431"/>
                  <a:gd name="T14" fmla="*/ 246 w 246"/>
                  <a:gd name="T15" fmla="*/ 115 h 431"/>
                  <a:gd name="T16" fmla="*/ 246 w 246"/>
                  <a:gd name="T17" fmla="*/ 11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431">
                    <a:moveTo>
                      <a:pt x="246" y="115"/>
                    </a:moveTo>
                    <a:cubicBezTo>
                      <a:pt x="242" y="51"/>
                      <a:pt x="189" y="0"/>
                      <a:pt x="123" y="0"/>
                    </a:cubicBezTo>
                    <a:cubicBezTo>
                      <a:pt x="55" y="0"/>
                      <a:pt x="0" y="55"/>
                      <a:pt x="0" y="123"/>
                    </a:cubicBezTo>
                    <a:cubicBezTo>
                      <a:pt x="0" y="431"/>
                      <a:pt x="0" y="431"/>
                      <a:pt x="0" y="431"/>
                    </a:cubicBezTo>
                    <a:cubicBezTo>
                      <a:pt x="218" y="431"/>
                      <a:pt x="218" y="431"/>
                      <a:pt x="218" y="431"/>
                    </a:cubicBezTo>
                    <a:cubicBezTo>
                      <a:pt x="215" y="269"/>
                      <a:pt x="215" y="269"/>
                      <a:pt x="215" y="269"/>
                    </a:cubicBezTo>
                    <a:cubicBezTo>
                      <a:pt x="246" y="269"/>
                      <a:pt x="246" y="269"/>
                      <a:pt x="246" y="269"/>
                    </a:cubicBezTo>
                    <a:cubicBezTo>
                      <a:pt x="246" y="115"/>
                      <a:pt x="246" y="115"/>
                      <a:pt x="246" y="115"/>
                    </a:cubicBezTo>
                    <a:cubicBezTo>
                      <a:pt x="246" y="115"/>
                      <a:pt x="246" y="115"/>
                      <a:pt x="246" y="1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9" name="Oval 108"/>
              <p:cNvSpPr>
                <a:spLocks noChangeArrowheads="1"/>
              </p:cNvSpPr>
              <p:nvPr/>
            </p:nvSpPr>
            <p:spPr bwMode="auto">
              <a:xfrm>
                <a:off x="12121407" y="4755769"/>
                <a:ext cx="30765" cy="29910"/>
              </a:xfrm>
              <a:prstGeom prst="ellipse">
                <a:avLst/>
              </a:prstGeom>
              <a:solidFill>
                <a:srgbClr val="55D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0" name="Oval 109"/>
              <p:cNvSpPr>
                <a:spLocks noChangeArrowheads="1"/>
              </p:cNvSpPr>
              <p:nvPr/>
            </p:nvSpPr>
            <p:spPr bwMode="auto">
              <a:xfrm>
                <a:off x="11808631" y="4384027"/>
                <a:ext cx="376015" cy="376015"/>
              </a:xfrm>
              <a:prstGeom prst="ellipse">
                <a:avLst/>
              </a:prstGeom>
              <a:solidFill>
                <a:srgbClr val="55D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1" name="Freeform 110"/>
              <p:cNvSpPr>
                <a:spLocks noEditPoints="1"/>
              </p:cNvSpPr>
              <p:nvPr/>
            </p:nvSpPr>
            <p:spPr bwMode="auto">
              <a:xfrm>
                <a:off x="11925708" y="4466921"/>
                <a:ext cx="131605" cy="173480"/>
              </a:xfrm>
              <a:custGeom>
                <a:avLst/>
                <a:gdLst>
                  <a:gd name="T0" fmla="*/ 65 w 65"/>
                  <a:gd name="T1" fmla="*/ 33 h 86"/>
                  <a:gd name="T2" fmla="*/ 33 w 65"/>
                  <a:gd name="T3" fmla="*/ 0 h 86"/>
                  <a:gd name="T4" fmla="*/ 0 w 65"/>
                  <a:gd name="T5" fmla="*/ 33 h 86"/>
                  <a:gd name="T6" fmla="*/ 15 w 65"/>
                  <a:gd name="T7" fmla="*/ 60 h 86"/>
                  <a:gd name="T8" fmla="*/ 22 w 65"/>
                  <a:gd name="T9" fmla="*/ 82 h 86"/>
                  <a:gd name="T10" fmla="*/ 33 w 65"/>
                  <a:gd name="T11" fmla="*/ 86 h 86"/>
                  <a:gd name="T12" fmla="*/ 33 w 65"/>
                  <a:gd name="T13" fmla="*/ 86 h 86"/>
                  <a:gd name="T14" fmla="*/ 33 w 65"/>
                  <a:gd name="T15" fmla="*/ 86 h 86"/>
                  <a:gd name="T16" fmla="*/ 33 w 65"/>
                  <a:gd name="T17" fmla="*/ 86 h 86"/>
                  <a:gd name="T18" fmla="*/ 33 w 65"/>
                  <a:gd name="T19" fmla="*/ 86 h 86"/>
                  <a:gd name="T20" fmla="*/ 44 w 65"/>
                  <a:gd name="T21" fmla="*/ 82 h 86"/>
                  <a:gd name="T22" fmla="*/ 44 w 65"/>
                  <a:gd name="T23" fmla="*/ 82 h 86"/>
                  <a:gd name="T24" fmla="*/ 44 w 65"/>
                  <a:gd name="T25" fmla="*/ 80 h 86"/>
                  <a:gd name="T26" fmla="*/ 51 w 65"/>
                  <a:gd name="T27" fmla="*/ 60 h 86"/>
                  <a:gd name="T28" fmla="*/ 65 w 65"/>
                  <a:gd name="T29" fmla="*/ 33 h 86"/>
                  <a:gd name="T30" fmla="*/ 33 w 65"/>
                  <a:gd name="T31" fmla="*/ 86 h 86"/>
                  <a:gd name="T32" fmla="*/ 33 w 65"/>
                  <a:gd name="T33" fmla="*/ 82 h 86"/>
                  <a:gd name="T34" fmla="*/ 33 w 65"/>
                  <a:gd name="T35" fmla="*/ 82 h 86"/>
                  <a:gd name="T36" fmla="*/ 33 w 65"/>
                  <a:gd name="T3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86">
                    <a:moveTo>
                      <a:pt x="65" y="33"/>
                    </a:moveTo>
                    <a:cubicBezTo>
                      <a:pt x="65" y="15"/>
                      <a:pt x="51" y="0"/>
                      <a:pt x="33" y="0"/>
                    </a:cubicBezTo>
                    <a:cubicBezTo>
                      <a:pt x="15" y="0"/>
                      <a:pt x="0" y="15"/>
                      <a:pt x="0" y="33"/>
                    </a:cubicBezTo>
                    <a:cubicBezTo>
                      <a:pt x="0" y="44"/>
                      <a:pt x="6" y="54"/>
                      <a:pt x="15" y="60"/>
                    </a:cubicBezTo>
                    <a:cubicBezTo>
                      <a:pt x="15" y="60"/>
                      <a:pt x="22" y="65"/>
                      <a:pt x="22" y="82"/>
                    </a:cubicBezTo>
                    <a:cubicBezTo>
                      <a:pt x="33" y="86"/>
                      <a:pt x="33" y="86"/>
                      <a:pt x="33" y="86"/>
                    </a:cubicBezTo>
                    <a:cubicBezTo>
                      <a:pt x="33" y="86"/>
                      <a:pt x="33" y="86"/>
                      <a:pt x="33" y="86"/>
                    </a:cubicBezTo>
                    <a:cubicBezTo>
                      <a:pt x="33" y="86"/>
                      <a:pt x="33" y="86"/>
                      <a:pt x="33" y="86"/>
                    </a:cubicBezTo>
                    <a:cubicBezTo>
                      <a:pt x="33" y="86"/>
                      <a:pt x="33" y="86"/>
                      <a:pt x="33" y="86"/>
                    </a:cubicBezTo>
                    <a:cubicBezTo>
                      <a:pt x="33" y="86"/>
                      <a:pt x="33" y="86"/>
                      <a:pt x="33" y="86"/>
                    </a:cubicBezTo>
                    <a:cubicBezTo>
                      <a:pt x="44" y="82"/>
                      <a:pt x="44" y="82"/>
                      <a:pt x="44" y="82"/>
                    </a:cubicBezTo>
                    <a:cubicBezTo>
                      <a:pt x="44" y="82"/>
                      <a:pt x="44" y="82"/>
                      <a:pt x="44" y="82"/>
                    </a:cubicBezTo>
                    <a:cubicBezTo>
                      <a:pt x="44" y="80"/>
                      <a:pt x="44" y="80"/>
                      <a:pt x="44" y="80"/>
                    </a:cubicBezTo>
                    <a:cubicBezTo>
                      <a:pt x="44" y="66"/>
                      <a:pt x="50" y="60"/>
                      <a:pt x="51" y="60"/>
                    </a:cubicBezTo>
                    <a:cubicBezTo>
                      <a:pt x="60" y="54"/>
                      <a:pt x="65" y="44"/>
                      <a:pt x="65" y="33"/>
                    </a:cubicBezTo>
                    <a:moveTo>
                      <a:pt x="33" y="86"/>
                    </a:moveTo>
                    <a:cubicBezTo>
                      <a:pt x="33" y="82"/>
                      <a:pt x="33" y="82"/>
                      <a:pt x="33" y="82"/>
                    </a:cubicBezTo>
                    <a:cubicBezTo>
                      <a:pt x="33" y="82"/>
                      <a:pt x="33" y="82"/>
                      <a:pt x="33" y="82"/>
                    </a:cubicBezTo>
                    <a:cubicBezTo>
                      <a:pt x="33" y="86"/>
                      <a:pt x="33" y="86"/>
                      <a:pt x="33" y="8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2" name="Rectangle 111"/>
              <p:cNvSpPr>
                <a:spLocks noChangeArrowheads="1"/>
              </p:cNvSpPr>
              <p:nvPr/>
            </p:nvSpPr>
            <p:spPr bwMode="auto">
              <a:xfrm>
                <a:off x="11970147" y="4632710"/>
                <a:ext cx="44438" cy="2991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3" name="Rectangle 112"/>
              <p:cNvSpPr>
                <a:spLocks noChangeArrowheads="1"/>
              </p:cNvSpPr>
              <p:nvPr/>
            </p:nvSpPr>
            <p:spPr bwMode="auto">
              <a:xfrm>
                <a:off x="11970147" y="4632710"/>
                <a:ext cx="44438" cy="2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4" name="Freeform 113"/>
              <p:cNvSpPr>
                <a:spLocks/>
              </p:cNvSpPr>
              <p:nvPr/>
            </p:nvSpPr>
            <p:spPr bwMode="auto">
              <a:xfrm>
                <a:off x="11970147" y="4634419"/>
                <a:ext cx="44438" cy="10255"/>
              </a:xfrm>
              <a:custGeom>
                <a:avLst/>
                <a:gdLst>
                  <a:gd name="T0" fmla="*/ 0 w 52"/>
                  <a:gd name="T1" fmla="*/ 12 h 12"/>
                  <a:gd name="T2" fmla="*/ 0 w 52"/>
                  <a:gd name="T3" fmla="*/ 9 h 12"/>
                  <a:gd name="T4" fmla="*/ 52 w 52"/>
                  <a:gd name="T5" fmla="*/ 0 h 12"/>
                  <a:gd name="T6" fmla="*/ 52 w 52"/>
                  <a:gd name="T7" fmla="*/ 2 h 12"/>
                  <a:gd name="T8" fmla="*/ 0 w 52"/>
                  <a:gd name="T9" fmla="*/ 12 h 12"/>
                </a:gdLst>
                <a:ahLst/>
                <a:cxnLst>
                  <a:cxn ang="0">
                    <a:pos x="T0" y="T1"/>
                  </a:cxn>
                  <a:cxn ang="0">
                    <a:pos x="T2" y="T3"/>
                  </a:cxn>
                  <a:cxn ang="0">
                    <a:pos x="T4" y="T5"/>
                  </a:cxn>
                  <a:cxn ang="0">
                    <a:pos x="T6" y="T7"/>
                  </a:cxn>
                  <a:cxn ang="0">
                    <a:pos x="T8" y="T9"/>
                  </a:cxn>
                </a:cxnLst>
                <a:rect l="0" t="0" r="r" b="b"/>
                <a:pathLst>
                  <a:path w="52" h="12">
                    <a:moveTo>
                      <a:pt x="0" y="12"/>
                    </a:moveTo>
                    <a:lnTo>
                      <a:pt x="0" y="9"/>
                    </a:lnTo>
                    <a:lnTo>
                      <a:pt x="52" y="0"/>
                    </a:lnTo>
                    <a:lnTo>
                      <a:pt x="52" y="2"/>
                    </a:lnTo>
                    <a:lnTo>
                      <a:pt x="0" y="12"/>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5" name="Freeform 114"/>
              <p:cNvSpPr>
                <a:spLocks/>
              </p:cNvSpPr>
              <p:nvPr/>
            </p:nvSpPr>
            <p:spPr bwMode="auto">
              <a:xfrm>
                <a:off x="11970147" y="4634419"/>
                <a:ext cx="44438" cy="10255"/>
              </a:xfrm>
              <a:custGeom>
                <a:avLst/>
                <a:gdLst>
                  <a:gd name="T0" fmla="*/ 0 w 52"/>
                  <a:gd name="T1" fmla="*/ 12 h 12"/>
                  <a:gd name="T2" fmla="*/ 0 w 52"/>
                  <a:gd name="T3" fmla="*/ 9 h 12"/>
                  <a:gd name="T4" fmla="*/ 52 w 52"/>
                  <a:gd name="T5" fmla="*/ 0 h 12"/>
                  <a:gd name="T6" fmla="*/ 52 w 52"/>
                  <a:gd name="T7" fmla="*/ 2 h 12"/>
                  <a:gd name="T8" fmla="*/ 0 w 52"/>
                  <a:gd name="T9" fmla="*/ 12 h 12"/>
                </a:gdLst>
                <a:ahLst/>
                <a:cxnLst>
                  <a:cxn ang="0">
                    <a:pos x="T0" y="T1"/>
                  </a:cxn>
                  <a:cxn ang="0">
                    <a:pos x="T2" y="T3"/>
                  </a:cxn>
                  <a:cxn ang="0">
                    <a:pos x="T4" y="T5"/>
                  </a:cxn>
                  <a:cxn ang="0">
                    <a:pos x="T6" y="T7"/>
                  </a:cxn>
                  <a:cxn ang="0">
                    <a:pos x="T8" y="T9"/>
                  </a:cxn>
                </a:cxnLst>
                <a:rect l="0" t="0" r="r" b="b"/>
                <a:pathLst>
                  <a:path w="52" h="12">
                    <a:moveTo>
                      <a:pt x="0" y="12"/>
                    </a:moveTo>
                    <a:lnTo>
                      <a:pt x="0" y="9"/>
                    </a:lnTo>
                    <a:lnTo>
                      <a:pt x="52" y="0"/>
                    </a:lnTo>
                    <a:lnTo>
                      <a:pt x="52" y="2"/>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6" name="Freeform 115"/>
              <p:cNvSpPr>
                <a:spLocks/>
              </p:cNvSpPr>
              <p:nvPr/>
            </p:nvSpPr>
            <p:spPr bwMode="auto">
              <a:xfrm>
                <a:off x="11970147" y="4644674"/>
                <a:ext cx="44438" cy="7691"/>
              </a:xfrm>
              <a:custGeom>
                <a:avLst/>
                <a:gdLst>
                  <a:gd name="T0" fmla="*/ 0 w 52"/>
                  <a:gd name="T1" fmla="*/ 9 h 9"/>
                  <a:gd name="T2" fmla="*/ 0 w 52"/>
                  <a:gd name="T3" fmla="*/ 7 h 9"/>
                  <a:gd name="T4" fmla="*/ 52 w 52"/>
                  <a:gd name="T5" fmla="*/ 0 h 9"/>
                  <a:gd name="T6" fmla="*/ 52 w 52"/>
                  <a:gd name="T7" fmla="*/ 2 h 9"/>
                  <a:gd name="T8" fmla="*/ 0 w 52"/>
                  <a:gd name="T9" fmla="*/ 9 h 9"/>
                </a:gdLst>
                <a:ahLst/>
                <a:cxnLst>
                  <a:cxn ang="0">
                    <a:pos x="T0" y="T1"/>
                  </a:cxn>
                  <a:cxn ang="0">
                    <a:pos x="T2" y="T3"/>
                  </a:cxn>
                  <a:cxn ang="0">
                    <a:pos x="T4" y="T5"/>
                  </a:cxn>
                  <a:cxn ang="0">
                    <a:pos x="T6" y="T7"/>
                  </a:cxn>
                  <a:cxn ang="0">
                    <a:pos x="T8" y="T9"/>
                  </a:cxn>
                </a:cxnLst>
                <a:rect l="0" t="0" r="r" b="b"/>
                <a:pathLst>
                  <a:path w="52" h="9">
                    <a:moveTo>
                      <a:pt x="0" y="9"/>
                    </a:moveTo>
                    <a:lnTo>
                      <a:pt x="0" y="7"/>
                    </a:lnTo>
                    <a:lnTo>
                      <a:pt x="52" y="0"/>
                    </a:lnTo>
                    <a:lnTo>
                      <a:pt x="52" y="2"/>
                    </a:lnTo>
                    <a:lnTo>
                      <a:pt x="0" y="9"/>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7" name="Freeform 116"/>
              <p:cNvSpPr>
                <a:spLocks/>
              </p:cNvSpPr>
              <p:nvPr/>
            </p:nvSpPr>
            <p:spPr bwMode="auto">
              <a:xfrm>
                <a:off x="11970147" y="4644674"/>
                <a:ext cx="44438" cy="7691"/>
              </a:xfrm>
              <a:custGeom>
                <a:avLst/>
                <a:gdLst>
                  <a:gd name="T0" fmla="*/ 0 w 52"/>
                  <a:gd name="T1" fmla="*/ 9 h 9"/>
                  <a:gd name="T2" fmla="*/ 0 w 52"/>
                  <a:gd name="T3" fmla="*/ 7 h 9"/>
                  <a:gd name="T4" fmla="*/ 52 w 52"/>
                  <a:gd name="T5" fmla="*/ 0 h 9"/>
                  <a:gd name="T6" fmla="*/ 52 w 52"/>
                  <a:gd name="T7" fmla="*/ 2 h 9"/>
                  <a:gd name="T8" fmla="*/ 0 w 52"/>
                  <a:gd name="T9" fmla="*/ 9 h 9"/>
                </a:gdLst>
                <a:ahLst/>
                <a:cxnLst>
                  <a:cxn ang="0">
                    <a:pos x="T0" y="T1"/>
                  </a:cxn>
                  <a:cxn ang="0">
                    <a:pos x="T2" y="T3"/>
                  </a:cxn>
                  <a:cxn ang="0">
                    <a:pos x="T4" y="T5"/>
                  </a:cxn>
                  <a:cxn ang="0">
                    <a:pos x="T6" y="T7"/>
                  </a:cxn>
                  <a:cxn ang="0">
                    <a:pos x="T8" y="T9"/>
                  </a:cxn>
                </a:cxnLst>
                <a:rect l="0" t="0" r="r" b="b"/>
                <a:pathLst>
                  <a:path w="52" h="9">
                    <a:moveTo>
                      <a:pt x="0" y="9"/>
                    </a:moveTo>
                    <a:lnTo>
                      <a:pt x="0" y="7"/>
                    </a:lnTo>
                    <a:lnTo>
                      <a:pt x="52" y="0"/>
                    </a:lnTo>
                    <a:lnTo>
                      <a:pt x="52" y="2"/>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8" name="Freeform 117"/>
              <p:cNvSpPr>
                <a:spLocks/>
              </p:cNvSpPr>
              <p:nvPr/>
            </p:nvSpPr>
            <p:spPr bwMode="auto">
              <a:xfrm>
                <a:off x="11970147" y="4652365"/>
                <a:ext cx="44438" cy="8546"/>
              </a:xfrm>
              <a:custGeom>
                <a:avLst/>
                <a:gdLst>
                  <a:gd name="T0" fmla="*/ 0 w 52"/>
                  <a:gd name="T1" fmla="*/ 10 h 10"/>
                  <a:gd name="T2" fmla="*/ 0 w 52"/>
                  <a:gd name="T3" fmla="*/ 7 h 10"/>
                  <a:gd name="T4" fmla="*/ 52 w 52"/>
                  <a:gd name="T5" fmla="*/ 0 h 10"/>
                  <a:gd name="T6" fmla="*/ 52 w 52"/>
                  <a:gd name="T7" fmla="*/ 3 h 10"/>
                  <a:gd name="T8" fmla="*/ 0 w 52"/>
                  <a:gd name="T9" fmla="*/ 10 h 10"/>
                </a:gdLst>
                <a:ahLst/>
                <a:cxnLst>
                  <a:cxn ang="0">
                    <a:pos x="T0" y="T1"/>
                  </a:cxn>
                  <a:cxn ang="0">
                    <a:pos x="T2" y="T3"/>
                  </a:cxn>
                  <a:cxn ang="0">
                    <a:pos x="T4" y="T5"/>
                  </a:cxn>
                  <a:cxn ang="0">
                    <a:pos x="T6" y="T7"/>
                  </a:cxn>
                  <a:cxn ang="0">
                    <a:pos x="T8" y="T9"/>
                  </a:cxn>
                </a:cxnLst>
                <a:rect l="0" t="0" r="r" b="b"/>
                <a:pathLst>
                  <a:path w="52" h="10">
                    <a:moveTo>
                      <a:pt x="0" y="10"/>
                    </a:moveTo>
                    <a:lnTo>
                      <a:pt x="0" y="7"/>
                    </a:lnTo>
                    <a:lnTo>
                      <a:pt x="52" y="0"/>
                    </a:lnTo>
                    <a:lnTo>
                      <a:pt x="52" y="3"/>
                    </a:lnTo>
                    <a:lnTo>
                      <a:pt x="0" y="1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9" name="Freeform 118"/>
              <p:cNvSpPr>
                <a:spLocks/>
              </p:cNvSpPr>
              <p:nvPr/>
            </p:nvSpPr>
            <p:spPr bwMode="auto">
              <a:xfrm>
                <a:off x="11970147" y="4652365"/>
                <a:ext cx="44438" cy="8546"/>
              </a:xfrm>
              <a:custGeom>
                <a:avLst/>
                <a:gdLst>
                  <a:gd name="T0" fmla="*/ 0 w 52"/>
                  <a:gd name="T1" fmla="*/ 10 h 10"/>
                  <a:gd name="T2" fmla="*/ 0 w 52"/>
                  <a:gd name="T3" fmla="*/ 7 h 10"/>
                  <a:gd name="T4" fmla="*/ 52 w 52"/>
                  <a:gd name="T5" fmla="*/ 0 h 10"/>
                  <a:gd name="T6" fmla="*/ 52 w 52"/>
                  <a:gd name="T7" fmla="*/ 3 h 10"/>
                  <a:gd name="T8" fmla="*/ 0 w 52"/>
                  <a:gd name="T9" fmla="*/ 10 h 10"/>
                </a:gdLst>
                <a:ahLst/>
                <a:cxnLst>
                  <a:cxn ang="0">
                    <a:pos x="T0" y="T1"/>
                  </a:cxn>
                  <a:cxn ang="0">
                    <a:pos x="T2" y="T3"/>
                  </a:cxn>
                  <a:cxn ang="0">
                    <a:pos x="T4" y="T5"/>
                  </a:cxn>
                  <a:cxn ang="0">
                    <a:pos x="T6" y="T7"/>
                  </a:cxn>
                  <a:cxn ang="0">
                    <a:pos x="T8" y="T9"/>
                  </a:cxn>
                </a:cxnLst>
                <a:rect l="0" t="0" r="r" b="b"/>
                <a:pathLst>
                  <a:path w="52" h="10">
                    <a:moveTo>
                      <a:pt x="0" y="10"/>
                    </a:moveTo>
                    <a:lnTo>
                      <a:pt x="0" y="7"/>
                    </a:lnTo>
                    <a:lnTo>
                      <a:pt x="52" y="0"/>
                    </a:lnTo>
                    <a:lnTo>
                      <a:pt x="52" y="3"/>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0" name="Freeform 119"/>
              <p:cNvSpPr>
                <a:spLocks/>
              </p:cNvSpPr>
              <p:nvPr/>
            </p:nvSpPr>
            <p:spPr bwMode="auto">
              <a:xfrm>
                <a:off x="11980401" y="4662620"/>
                <a:ext cx="23928" cy="7691"/>
              </a:xfrm>
              <a:custGeom>
                <a:avLst/>
                <a:gdLst>
                  <a:gd name="T0" fmla="*/ 0 w 28"/>
                  <a:gd name="T1" fmla="*/ 0 h 9"/>
                  <a:gd name="T2" fmla="*/ 5 w 28"/>
                  <a:gd name="T3" fmla="*/ 9 h 9"/>
                  <a:gd name="T4" fmla="*/ 23 w 28"/>
                  <a:gd name="T5" fmla="*/ 9 h 9"/>
                  <a:gd name="T6" fmla="*/ 28 w 28"/>
                  <a:gd name="T7" fmla="*/ 0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5" y="9"/>
                    </a:lnTo>
                    <a:lnTo>
                      <a:pt x="23" y="9"/>
                    </a:lnTo>
                    <a:lnTo>
                      <a:pt x="28" y="0"/>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1" name="Freeform 120"/>
              <p:cNvSpPr>
                <a:spLocks/>
              </p:cNvSpPr>
              <p:nvPr/>
            </p:nvSpPr>
            <p:spPr bwMode="auto">
              <a:xfrm>
                <a:off x="11980401" y="4662620"/>
                <a:ext cx="23928" cy="7691"/>
              </a:xfrm>
              <a:custGeom>
                <a:avLst/>
                <a:gdLst>
                  <a:gd name="T0" fmla="*/ 0 w 28"/>
                  <a:gd name="T1" fmla="*/ 0 h 9"/>
                  <a:gd name="T2" fmla="*/ 5 w 28"/>
                  <a:gd name="T3" fmla="*/ 9 h 9"/>
                  <a:gd name="T4" fmla="*/ 23 w 28"/>
                  <a:gd name="T5" fmla="*/ 9 h 9"/>
                  <a:gd name="T6" fmla="*/ 28 w 28"/>
                  <a:gd name="T7" fmla="*/ 0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5" y="9"/>
                    </a:lnTo>
                    <a:lnTo>
                      <a:pt x="23" y="9"/>
                    </a:lnTo>
                    <a:lnTo>
                      <a:pt x="2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2" name="Rectangle 121"/>
              <p:cNvSpPr>
                <a:spLocks noChangeArrowheads="1"/>
              </p:cNvSpPr>
              <p:nvPr/>
            </p:nvSpPr>
            <p:spPr bwMode="auto">
              <a:xfrm>
                <a:off x="11739410" y="3844787"/>
                <a:ext cx="8546"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3" name="Rectangle 122"/>
              <p:cNvSpPr>
                <a:spLocks noChangeArrowheads="1"/>
              </p:cNvSpPr>
              <p:nvPr/>
            </p:nvSpPr>
            <p:spPr bwMode="auto">
              <a:xfrm>
                <a:off x="11780430" y="3844787"/>
                <a:ext cx="7691"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4" name="Rectangle 123"/>
              <p:cNvSpPr>
                <a:spLocks noChangeArrowheads="1"/>
              </p:cNvSpPr>
              <p:nvPr/>
            </p:nvSpPr>
            <p:spPr bwMode="auto">
              <a:xfrm>
                <a:off x="11707791" y="3874698"/>
                <a:ext cx="112804"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5" name="Rectangle 124"/>
              <p:cNvSpPr>
                <a:spLocks noChangeArrowheads="1"/>
              </p:cNvSpPr>
              <p:nvPr/>
            </p:nvSpPr>
            <p:spPr bwMode="auto">
              <a:xfrm>
                <a:off x="11707791" y="3914863"/>
                <a:ext cx="112804"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6" name="Rectangle 125"/>
              <p:cNvSpPr>
                <a:spLocks noChangeArrowheads="1"/>
              </p:cNvSpPr>
              <p:nvPr/>
            </p:nvSpPr>
            <p:spPr bwMode="auto">
              <a:xfrm>
                <a:off x="11707791" y="3953319"/>
                <a:ext cx="112804"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7" name="Rectangle 126"/>
              <p:cNvSpPr>
                <a:spLocks noChangeArrowheads="1"/>
              </p:cNvSpPr>
              <p:nvPr/>
            </p:nvSpPr>
            <p:spPr bwMode="auto">
              <a:xfrm>
                <a:off x="11707791" y="3993484"/>
                <a:ext cx="112804"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8" name="Freeform 127"/>
              <p:cNvSpPr>
                <a:spLocks/>
              </p:cNvSpPr>
              <p:nvPr/>
            </p:nvSpPr>
            <p:spPr bwMode="auto">
              <a:xfrm>
                <a:off x="11796667" y="3637979"/>
                <a:ext cx="346959" cy="24783"/>
              </a:xfrm>
              <a:custGeom>
                <a:avLst/>
                <a:gdLst>
                  <a:gd name="T0" fmla="*/ 166 w 172"/>
                  <a:gd name="T1" fmla="*/ 12 h 12"/>
                  <a:gd name="T2" fmla="*/ 6 w 172"/>
                  <a:gd name="T3" fmla="*/ 12 h 12"/>
                  <a:gd name="T4" fmla="*/ 0 w 172"/>
                  <a:gd name="T5" fmla="*/ 6 h 12"/>
                  <a:gd name="T6" fmla="*/ 6 w 172"/>
                  <a:gd name="T7" fmla="*/ 0 h 12"/>
                  <a:gd name="T8" fmla="*/ 166 w 172"/>
                  <a:gd name="T9" fmla="*/ 0 h 12"/>
                  <a:gd name="T10" fmla="*/ 172 w 172"/>
                  <a:gd name="T11" fmla="*/ 6 h 12"/>
                  <a:gd name="T12" fmla="*/ 166 w 1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72" h="12">
                    <a:moveTo>
                      <a:pt x="166" y="12"/>
                    </a:moveTo>
                    <a:cubicBezTo>
                      <a:pt x="6" y="12"/>
                      <a:pt x="6" y="12"/>
                      <a:pt x="6" y="12"/>
                    </a:cubicBezTo>
                    <a:cubicBezTo>
                      <a:pt x="3" y="12"/>
                      <a:pt x="0" y="9"/>
                      <a:pt x="0" y="6"/>
                    </a:cubicBezTo>
                    <a:cubicBezTo>
                      <a:pt x="0" y="3"/>
                      <a:pt x="3" y="0"/>
                      <a:pt x="6" y="0"/>
                    </a:cubicBezTo>
                    <a:cubicBezTo>
                      <a:pt x="166" y="0"/>
                      <a:pt x="166" y="0"/>
                      <a:pt x="166" y="0"/>
                    </a:cubicBezTo>
                    <a:cubicBezTo>
                      <a:pt x="169" y="0"/>
                      <a:pt x="172" y="3"/>
                      <a:pt x="172" y="6"/>
                    </a:cubicBezTo>
                    <a:cubicBezTo>
                      <a:pt x="172" y="9"/>
                      <a:pt x="169" y="12"/>
                      <a:pt x="166" y="1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9" name="Freeform 128"/>
              <p:cNvSpPr>
                <a:spLocks/>
              </p:cNvSpPr>
              <p:nvPr/>
            </p:nvSpPr>
            <p:spPr bwMode="auto">
              <a:xfrm>
                <a:off x="11796667" y="3692672"/>
                <a:ext cx="193990" cy="24783"/>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9"/>
                      <a:pt x="0" y="6"/>
                    </a:cubicBezTo>
                    <a:cubicBezTo>
                      <a:pt x="0" y="2"/>
                      <a:pt x="3" y="0"/>
                      <a:pt x="6" y="0"/>
                    </a:cubicBezTo>
                    <a:cubicBezTo>
                      <a:pt x="90" y="0"/>
                      <a:pt x="90" y="0"/>
                      <a:pt x="90" y="0"/>
                    </a:cubicBezTo>
                    <a:cubicBezTo>
                      <a:pt x="93" y="0"/>
                      <a:pt x="96" y="2"/>
                      <a:pt x="96" y="6"/>
                    </a:cubicBezTo>
                    <a:cubicBezTo>
                      <a:pt x="96" y="9"/>
                      <a:pt x="93" y="12"/>
                      <a:pt x="90" y="1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0" name="Oval 129"/>
              <p:cNvSpPr>
                <a:spLocks noChangeArrowheads="1"/>
              </p:cNvSpPr>
              <p:nvPr/>
            </p:nvSpPr>
            <p:spPr bwMode="auto">
              <a:xfrm>
                <a:off x="11901780" y="4074669"/>
                <a:ext cx="58111" cy="5640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1" name="Oval 130"/>
              <p:cNvSpPr>
                <a:spLocks noChangeArrowheads="1"/>
              </p:cNvSpPr>
              <p:nvPr/>
            </p:nvSpPr>
            <p:spPr bwMode="auto">
              <a:xfrm>
                <a:off x="12008603" y="4074669"/>
                <a:ext cx="56402" cy="5640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2" name="Freeform 131"/>
              <p:cNvSpPr>
                <a:spLocks/>
              </p:cNvSpPr>
              <p:nvPr/>
            </p:nvSpPr>
            <p:spPr bwMode="auto">
              <a:xfrm>
                <a:off x="14114286" y="4489140"/>
                <a:ext cx="0" cy="78621"/>
              </a:xfrm>
              <a:custGeom>
                <a:avLst/>
                <a:gdLst>
                  <a:gd name="T0" fmla="*/ 39 h 39"/>
                  <a:gd name="T1" fmla="*/ 0 h 39"/>
                  <a:gd name="T2" fmla="*/ 39 h 39"/>
                </a:gdLst>
                <a:ahLst/>
                <a:cxnLst>
                  <a:cxn ang="0">
                    <a:pos x="0" y="T0"/>
                  </a:cxn>
                  <a:cxn ang="0">
                    <a:pos x="0" y="T1"/>
                  </a:cxn>
                  <a:cxn ang="0">
                    <a:pos x="0" y="T2"/>
                  </a:cxn>
                </a:cxnLst>
                <a:rect l="0" t="0" r="r" b="b"/>
                <a:pathLst>
                  <a:path h="39">
                    <a:moveTo>
                      <a:pt x="0" y="39"/>
                    </a:moveTo>
                    <a:cubicBezTo>
                      <a:pt x="0" y="0"/>
                      <a:pt x="0" y="0"/>
                      <a:pt x="0" y="0"/>
                    </a:cubicBezTo>
                    <a:cubicBezTo>
                      <a:pt x="0" y="24"/>
                      <a:pt x="0" y="39"/>
                      <a:pt x="0" y="39"/>
                    </a:cubicBezTo>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3" name="Freeform 132"/>
              <p:cNvSpPr>
                <a:spLocks/>
              </p:cNvSpPr>
              <p:nvPr/>
            </p:nvSpPr>
            <p:spPr bwMode="auto">
              <a:xfrm>
                <a:off x="14106595" y="3573886"/>
                <a:ext cx="491383" cy="993876"/>
              </a:xfrm>
              <a:custGeom>
                <a:avLst/>
                <a:gdLst>
                  <a:gd name="T0" fmla="*/ 243 w 243"/>
                  <a:gd name="T1" fmla="*/ 235 h 492"/>
                  <a:gd name="T2" fmla="*/ 243 w 243"/>
                  <a:gd name="T3" fmla="*/ 0 h 492"/>
                  <a:gd name="T4" fmla="*/ 0 w 243"/>
                  <a:gd name="T5" fmla="*/ 0 h 492"/>
                  <a:gd name="T6" fmla="*/ 4 w 243"/>
                  <a:gd name="T7" fmla="*/ 88 h 492"/>
                  <a:gd name="T8" fmla="*/ 29 w 243"/>
                  <a:gd name="T9" fmla="*/ 190 h 492"/>
                  <a:gd name="T10" fmla="*/ 4 w 243"/>
                  <a:gd name="T11" fmla="*/ 453 h 492"/>
                  <a:gd name="T12" fmla="*/ 4 w 243"/>
                  <a:gd name="T13" fmla="*/ 492 h 492"/>
                  <a:gd name="T14" fmla="*/ 243 w 243"/>
                  <a:gd name="T15" fmla="*/ 492 h 492"/>
                  <a:gd name="T16" fmla="*/ 222 w 243"/>
                  <a:gd name="T17" fmla="*/ 235 h 492"/>
                  <a:gd name="T18" fmla="*/ 243 w 243"/>
                  <a:gd name="T19" fmla="*/ 23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492">
                    <a:moveTo>
                      <a:pt x="243" y="235"/>
                    </a:moveTo>
                    <a:cubicBezTo>
                      <a:pt x="243" y="0"/>
                      <a:pt x="243" y="0"/>
                      <a:pt x="243" y="0"/>
                    </a:cubicBezTo>
                    <a:cubicBezTo>
                      <a:pt x="0" y="0"/>
                      <a:pt x="0" y="0"/>
                      <a:pt x="0" y="0"/>
                    </a:cubicBezTo>
                    <a:cubicBezTo>
                      <a:pt x="4" y="88"/>
                      <a:pt x="4" y="88"/>
                      <a:pt x="4" y="88"/>
                    </a:cubicBezTo>
                    <a:cubicBezTo>
                      <a:pt x="4" y="151"/>
                      <a:pt x="29" y="190"/>
                      <a:pt x="29" y="190"/>
                    </a:cubicBezTo>
                    <a:cubicBezTo>
                      <a:pt x="5" y="239"/>
                      <a:pt x="4" y="383"/>
                      <a:pt x="4" y="453"/>
                    </a:cubicBezTo>
                    <a:cubicBezTo>
                      <a:pt x="4" y="492"/>
                      <a:pt x="4" y="492"/>
                      <a:pt x="4" y="492"/>
                    </a:cubicBezTo>
                    <a:cubicBezTo>
                      <a:pt x="243" y="492"/>
                      <a:pt x="243" y="492"/>
                      <a:pt x="243" y="492"/>
                    </a:cubicBezTo>
                    <a:cubicBezTo>
                      <a:pt x="243" y="492"/>
                      <a:pt x="241" y="274"/>
                      <a:pt x="222" y="235"/>
                    </a:cubicBezTo>
                    <a:cubicBezTo>
                      <a:pt x="243" y="235"/>
                      <a:pt x="243" y="235"/>
                      <a:pt x="243" y="235"/>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4" name="Freeform 133"/>
              <p:cNvSpPr>
                <a:spLocks/>
              </p:cNvSpPr>
              <p:nvPr/>
            </p:nvSpPr>
            <p:spPr bwMode="auto">
              <a:xfrm>
                <a:off x="14179234" y="3268801"/>
                <a:ext cx="52984" cy="112804"/>
              </a:xfrm>
              <a:custGeom>
                <a:avLst/>
                <a:gdLst>
                  <a:gd name="T0" fmla="*/ 18 w 26"/>
                  <a:gd name="T1" fmla="*/ 0 h 56"/>
                  <a:gd name="T2" fmla="*/ 0 w 26"/>
                  <a:gd name="T3" fmla="*/ 56 h 56"/>
                  <a:gd name="T4" fmla="*/ 26 w 26"/>
                  <a:gd name="T5" fmla="*/ 56 h 56"/>
                  <a:gd name="T6" fmla="*/ 18 w 26"/>
                  <a:gd name="T7" fmla="*/ 0 h 56"/>
                </a:gdLst>
                <a:ahLst/>
                <a:cxnLst>
                  <a:cxn ang="0">
                    <a:pos x="T0" y="T1"/>
                  </a:cxn>
                  <a:cxn ang="0">
                    <a:pos x="T2" y="T3"/>
                  </a:cxn>
                  <a:cxn ang="0">
                    <a:pos x="T4" y="T5"/>
                  </a:cxn>
                  <a:cxn ang="0">
                    <a:pos x="T6" y="T7"/>
                  </a:cxn>
                </a:cxnLst>
                <a:rect l="0" t="0" r="r" b="b"/>
                <a:pathLst>
                  <a:path w="26" h="56">
                    <a:moveTo>
                      <a:pt x="18" y="0"/>
                    </a:moveTo>
                    <a:cubicBezTo>
                      <a:pt x="18" y="0"/>
                      <a:pt x="3" y="25"/>
                      <a:pt x="0" y="56"/>
                    </a:cubicBezTo>
                    <a:cubicBezTo>
                      <a:pt x="26" y="56"/>
                      <a:pt x="26" y="56"/>
                      <a:pt x="26" y="56"/>
                    </a:cubicBezTo>
                    <a:lnTo>
                      <a:pt x="18"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5" name="Freeform 134"/>
              <p:cNvSpPr>
                <a:spLocks/>
              </p:cNvSpPr>
              <p:nvPr/>
            </p:nvSpPr>
            <p:spPr bwMode="auto">
              <a:xfrm>
                <a:off x="14282638" y="3415788"/>
                <a:ext cx="127332" cy="161516"/>
              </a:xfrm>
              <a:custGeom>
                <a:avLst/>
                <a:gdLst>
                  <a:gd name="T0" fmla="*/ 0 w 63"/>
                  <a:gd name="T1" fmla="*/ 8 h 80"/>
                  <a:gd name="T2" fmla="*/ 20 w 63"/>
                  <a:gd name="T3" fmla="*/ 0 h 80"/>
                  <a:gd name="T4" fmla="*/ 27 w 63"/>
                  <a:gd name="T5" fmla="*/ 17 h 80"/>
                  <a:gd name="T6" fmla="*/ 63 w 63"/>
                  <a:gd name="T7" fmla="*/ 17 h 80"/>
                  <a:gd name="T8" fmla="*/ 63 w 63"/>
                  <a:gd name="T9" fmla="*/ 80 h 80"/>
                  <a:gd name="T10" fmla="*/ 20 w 63"/>
                  <a:gd name="T11" fmla="*/ 80 h 80"/>
                  <a:gd name="T12" fmla="*/ 20 w 63"/>
                  <a:gd name="T13" fmla="*/ 43 h 80"/>
                  <a:gd name="T14" fmla="*/ 0 w 63"/>
                  <a:gd name="T15" fmla="*/ 8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80">
                    <a:moveTo>
                      <a:pt x="0" y="8"/>
                    </a:moveTo>
                    <a:cubicBezTo>
                      <a:pt x="20" y="0"/>
                      <a:pt x="20" y="0"/>
                      <a:pt x="20" y="0"/>
                    </a:cubicBezTo>
                    <a:cubicBezTo>
                      <a:pt x="27" y="17"/>
                      <a:pt x="27" y="17"/>
                      <a:pt x="27" y="17"/>
                    </a:cubicBezTo>
                    <a:cubicBezTo>
                      <a:pt x="63" y="17"/>
                      <a:pt x="63" y="17"/>
                      <a:pt x="63" y="17"/>
                    </a:cubicBezTo>
                    <a:cubicBezTo>
                      <a:pt x="63" y="80"/>
                      <a:pt x="63" y="80"/>
                      <a:pt x="63" y="80"/>
                    </a:cubicBezTo>
                    <a:cubicBezTo>
                      <a:pt x="20" y="80"/>
                      <a:pt x="20" y="80"/>
                      <a:pt x="20" y="80"/>
                    </a:cubicBezTo>
                    <a:cubicBezTo>
                      <a:pt x="20" y="43"/>
                      <a:pt x="20" y="43"/>
                      <a:pt x="20" y="43"/>
                    </a:cubicBezTo>
                    <a:cubicBezTo>
                      <a:pt x="19" y="32"/>
                      <a:pt x="16" y="13"/>
                      <a:pt x="0" y="8"/>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6" name="Oval 135"/>
              <p:cNvSpPr>
                <a:spLocks noChangeArrowheads="1"/>
              </p:cNvSpPr>
              <p:nvPr/>
            </p:nvSpPr>
            <p:spPr bwMode="auto">
              <a:xfrm>
                <a:off x="14270674" y="3308966"/>
                <a:ext cx="17946" cy="1794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7" name="Freeform 136"/>
              <p:cNvSpPr>
                <a:spLocks/>
              </p:cNvSpPr>
              <p:nvPr/>
            </p:nvSpPr>
            <p:spPr bwMode="auto">
              <a:xfrm>
                <a:off x="14215981" y="3193598"/>
                <a:ext cx="234155" cy="325595"/>
              </a:xfrm>
              <a:custGeom>
                <a:avLst/>
                <a:gdLst>
                  <a:gd name="T0" fmla="*/ 116 w 116"/>
                  <a:gd name="T1" fmla="*/ 0 h 161"/>
                  <a:gd name="T2" fmla="*/ 116 w 116"/>
                  <a:gd name="T3" fmla="*/ 82 h 161"/>
                  <a:gd name="T4" fmla="*/ 116 w 116"/>
                  <a:gd name="T5" fmla="*/ 82 h 161"/>
                  <a:gd name="T6" fmla="*/ 0 w 116"/>
                  <a:gd name="T7" fmla="*/ 161 h 161"/>
                  <a:gd name="T8" fmla="*/ 0 w 116"/>
                  <a:gd name="T9" fmla="*/ 156 h 161"/>
                  <a:gd name="T10" fmla="*/ 0 w 116"/>
                  <a:gd name="T11" fmla="*/ 109 h 161"/>
                  <a:gd name="T12" fmla="*/ 0 w 116"/>
                  <a:gd name="T13" fmla="*/ 51 h 161"/>
                  <a:gd name="T14" fmla="*/ 0 w 116"/>
                  <a:gd name="T15" fmla="*/ 0 h 161"/>
                  <a:gd name="T16" fmla="*/ 116 w 116"/>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61">
                    <a:moveTo>
                      <a:pt x="116" y="0"/>
                    </a:moveTo>
                    <a:cubicBezTo>
                      <a:pt x="116" y="82"/>
                      <a:pt x="116" y="82"/>
                      <a:pt x="116" y="82"/>
                    </a:cubicBezTo>
                    <a:cubicBezTo>
                      <a:pt x="116" y="82"/>
                      <a:pt x="116" y="82"/>
                      <a:pt x="116" y="82"/>
                    </a:cubicBezTo>
                    <a:cubicBezTo>
                      <a:pt x="112" y="143"/>
                      <a:pt x="62" y="161"/>
                      <a:pt x="0" y="161"/>
                    </a:cubicBezTo>
                    <a:cubicBezTo>
                      <a:pt x="0" y="156"/>
                      <a:pt x="0" y="156"/>
                      <a:pt x="0" y="156"/>
                    </a:cubicBezTo>
                    <a:cubicBezTo>
                      <a:pt x="0" y="109"/>
                      <a:pt x="0" y="109"/>
                      <a:pt x="0" y="109"/>
                    </a:cubicBezTo>
                    <a:cubicBezTo>
                      <a:pt x="0" y="51"/>
                      <a:pt x="0" y="51"/>
                      <a:pt x="0" y="51"/>
                    </a:cubicBezTo>
                    <a:cubicBezTo>
                      <a:pt x="0" y="0"/>
                      <a:pt x="0" y="0"/>
                      <a:pt x="0" y="0"/>
                    </a:cubicBezTo>
                    <a:cubicBezTo>
                      <a:pt x="116" y="0"/>
                      <a:pt x="116" y="0"/>
                      <a:pt x="116"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8" name="Oval 137"/>
              <p:cNvSpPr>
                <a:spLocks noChangeArrowheads="1"/>
              </p:cNvSpPr>
              <p:nvPr/>
            </p:nvSpPr>
            <p:spPr bwMode="auto">
              <a:xfrm>
                <a:off x="14270674" y="3308966"/>
                <a:ext cx="17946" cy="17946"/>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9" name="Freeform 138"/>
              <p:cNvSpPr>
                <a:spLocks/>
              </p:cNvSpPr>
              <p:nvPr/>
            </p:nvSpPr>
            <p:spPr bwMode="auto">
              <a:xfrm>
                <a:off x="14213418" y="3086775"/>
                <a:ext cx="313631" cy="475146"/>
              </a:xfrm>
              <a:custGeom>
                <a:avLst/>
                <a:gdLst>
                  <a:gd name="T0" fmla="*/ 143 w 155"/>
                  <a:gd name="T1" fmla="*/ 41 h 235"/>
                  <a:gd name="T2" fmla="*/ 114 w 155"/>
                  <a:gd name="T3" fmla="*/ 36 h 235"/>
                  <a:gd name="T4" fmla="*/ 106 w 155"/>
                  <a:gd name="T5" fmla="*/ 25 h 235"/>
                  <a:gd name="T6" fmla="*/ 87 w 155"/>
                  <a:gd name="T7" fmla="*/ 20 h 235"/>
                  <a:gd name="T8" fmla="*/ 65 w 155"/>
                  <a:gd name="T9" fmla="*/ 14 h 235"/>
                  <a:gd name="T10" fmla="*/ 2 w 155"/>
                  <a:gd name="T11" fmla="*/ 53 h 235"/>
                  <a:gd name="T12" fmla="*/ 2 w 155"/>
                  <a:gd name="T13" fmla="*/ 53 h 235"/>
                  <a:gd name="T14" fmla="*/ 2 w 155"/>
                  <a:gd name="T15" fmla="*/ 53 h 235"/>
                  <a:gd name="T16" fmla="*/ 49 w 155"/>
                  <a:gd name="T17" fmla="*/ 82 h 235"/>
                  <a:gd name="T18" fmla="*/ 71 w 155"/>
                  <a:gd name="T19" fmla="*/ 84 h 235"/>
                  <a:gd name="T20" fmla="*/ 71 w 155"/>
                  <a:gd name="T21" fmla="*/ 84 h 235"/>
                  <a:gd name="T22" fmla="*/ 23 w 155"/>
                  <a:gd name="T23" fmla="*/ 167 h 235"/>
                  <a:gd name="T24" fmla="*/ 1 w 155"/>
                  <a:gd name="T25" fmla="*/ 146 h 235"/>
                  <a:gd name="T26" fmla="*/ 1 w 155"/>
                  <a:gd name="T27" fmla="*/ 214 h 235"/>
                  <a:gd name="T28" fmla="*/ 82 w 155"/>
                  <a:gd name="T29" fmla="*/ 144 h 235"/>
                  <a:gd name="T30" fmla="*/ 84 w 155"/>
                  <a:gd name="T31" fmla="*/ 109 h 235"/>
                  <a:gd name="T32" fmla="*/ 112 w 155"/>
                  <a:gd name="T33" fmla="*/ 160 h 235"/>
                  <a:gd name="T34" fmla="*/ 113 w 155"/>
                  <a:gd name="T35" fmla="*/ 159 h 235"/>
                  <a:gd name="T36" fmla="*/ 127 w 155"/>
                  <a:gd name="T37" fmla="*/ 122 h 235"/>
                  <a:gd name="T38" fmla="*/ 147 w 155"/>
                  <a:gd name="T39" fmla="*/ 87 h 235"/>
                  <a:gd name="T40" fmla="*/ 143 w 155"/>
                  <a:gd name="T41" fmla="*/ 4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35">
                    <a:moveTo>
                      <a:pt x="143" y="41"/>
                    </a:moveTo>
                    <a:cubicBezTo>
                      <a:pt x="135" y="35"/>
                      <a:pt x="124" y="33"/>
                      <a:pt x="114" y="36"/>
                    </a:cubicBezTo>
                    <a:cubicBezTo>
                      <a:pt x="113" y="31"/>
                      <a:pt x="110" y="27"/>
                      <a:pt x="106" y="25"/>
                    </a:cubicBezTo>
                    <a:cubicBezTo>
                      <a:pt x="100" y="21"/>
                      <a:pt x="94" y="20"/>
                      <a:pt x="87" y="20"/>
                    </a:cubicBezTo>
                    <a:cubicBezTo>
                      <a:pt x="78" y="20"/>
                      <a:pt x="73" y="19"/>
                      <a:pt x="65" y="14"/>
                    </a:cubicBezTo>
                    <a:cubicBezTo>
                      <a:pt x="40" y="0"/>
                      <a:pt x="0" y="23"/>
                      <a:pt x="2" y="53"/>
                    </a:cubicBezTo>
                    <a:cubicBezTo>
                      <a:pt x="2" y="53"/>
                      <a:pt x="2" y="53"/>
                      <a:pt x="2" y="53"/>
                    </a:cubicBezTo>
                    <a:cubicBezTo>
                      <a:pt x="2" y="53"/>
                      <a:pt x="2" y="53"/>
                      <a:pt x="2" y="53"/>
                    </a:cubicBezTo>
                    <a:cubicBezTo>
                      <a:pt x="6" y="71"/>
                      <a:pt x="33" y="81"/>
                      <a:pt x="49" y="82"/>
                    </a:cubicBezTo>
                    <a:cubicBezTo>
                      <a:pt x="59" y="83"/>
                      <a:pt x="65" y="82"/>
                      <a:pt x="71" y="84"/>
                    </a:cubicBezTo>
                    <a:cubicBezTo>
                      <a:pt x="71" y="84"/>
                      <a:pt x="71" y="84"/>
                      <a:pt x="71" y="84"/>
                    </a:cubicBezTo>
                    <a:cubicBezTo>
                      <a:pt x="71" y="84"/>
                      <a:pt x="69" y="167"/>
                      <a:pt x="23" y="167"/>
                    </a:cubicBezTo>
                    <a:cubicBezTo>
                      <a:pt x="23" y="167"/>
                      <a:pt x="20" y="146"/>
                      <a:pt x="1" y="146"/>
                    </a:cubicBezTo>
                    <a:cubicBezTo>
                      <a:pt x="1" y="214"/>
                      <a:pt x="1" y="214"/>
                      <a:pt x="1" y="214"/>
                    </a:cubicBezTo>
                    <a:cubicBezTo>
                      <a:pt x="1" y="214"/>
                      <a:pt x="82" y="235"/>
                      <a:pt x="82" y="144"/>
                    </a:cubicBezTo>
                    <a:cubicBezTo>
                      <a:pt x="84" y="109"/>
                      <a:pt x="84" y="109"/>
                      <a:pt x="84" y="109"/>
                    </a:cubicBezTo>
                    <a:cubicBezTo>
                      <a:pt x="87" y="125"/>
                      <a:pt x="93" y="148"/>
                      <a:pt x="112" y="160"/>
                    </a:cubicBezTo>
                    <a:cubicBezTo>
                      <a:pt x="113" y="159"/>
                      <a:pt x="113" y="159"/>
                      <a:pt x="113" y="159"/>
                    </a:cubicBezTo>
                    <a:cubicBezTo>
                      <a:pt x="129" y="151"/>
                      <a:pt x="125" y="137"/>
                      <a:pt x="127" y="122"/>
                    </a:cubicBezTo>
                    <a:cubicBezTo>
                      <a:pt x="128" y="111"/>
                      <a:pt x="141" y="97"/>
                      <a:pt x="147" y="87"/>
                    </a:cubicBezTo>
                    <a:cubicBezTo>
                      <a:pt x="153" y="76"/>
                      <a:pt x="155" y="51"/>
                      <a:pt x="143" y="41"/>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1" name="Freeform 140"/>
              <p:cNvSpPr>
                <a:spLocks/>
              </p:cNvSpPr>
              <p:nvPr/>
            </p:nvSpPr>
            <p:spPr bwMode="auto">
              <a:xfrm>
                <a:off x="13757072" y="3573886"/>
                <a:ext cx="444381" cy="478564"/>
              </a:xfrm>
              <a:custGeom>
                <a:avLst/>
                <a:gdLst>
                  <a:gd name="T0" fmla="*/ 4 w 220"/>
                  <a:gd name="T1" fmla="*/ 221 h 237"/>
                  <a:gd name="T2" fmla="*/ 9 w 220"/>
                  <a:gd name="T3" fmla="*/ 191 h 237"/>
                  <a:gd name="T4" fmla="*/ 173 w 220"/>
                  <a:gd name="T5" fmla="*/ 0 h 237"/>
                  <a:gd name="T6" fmla="*/ 192 w 220"/>
                  <a:gd name="T7" fmla="*/ 6 h 237"/>
                  <a:gd name="T8" fmla="*/ 220 w 220"/>
                  <a:gd name="T9" fmla="*/ 31 h 237"/>
                  <a:gd name="T10" fmla="*/ 92 w 220"/>
                  <a:gd name="T11" fmla="*/ 180 h 237"/>
                  <a:gd name="T12" fmla="*/ 155 w 220"/>
                  <a:gd name="T13" fmla="*/ 180 h 237"/>
                  <a:gd name="T14" fmla="*/ 156 w 220"/>
                  <a:gd name="T15" fmla="*/ 236 h 237"/>
                  <a:gd name="T16" fmla="*/ 30 w 220"/>
                  <a:gd name="T17" fmla="*/ 237 h 237"/>
                  <a:gd name="T18" fmla="*/ 30 w 220"/>
                  <a:gd name="T19" fmla="*/ 237 h 237"/>
                  <a:gd name="T20" fmla="*/ 4 w 220"/>
                  <a:gd name="T21" fmla="*/ 2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237">
                    <a:moveTo>
                      <a:pt x="4" y="221"/>
                    </a:moveTo>
                    <a:cubicBezTo>
                      <a:pt x="0" y="211"/>
                      <a:pt x="1" y="199"/>
                      <a:pt x="9" y="191"/>
                    </a:cubicBezTo>
                    <a:cubicBezTo>
                      <a:pt x="173" y="0"/>
                      <a:pt x="173" y="0"/>
                      <a:pt x="173" y="0"/>
                    </a:cubicBezTo>
                    <a:cubicBezTo>
                      <a:pt x="192" y="6"/>
                      <a:pt x="192" y="6"/>
                      <a:pt x="192" y="6"/>
                    </a:cubicBezTo>
                    <a:cubicBezTo>
                      <a:pt x="220" y="31"/>
                      <a:pt x="220" y="31"/>
                      <a:pt x="220" y="31"/>
                    </a:cubicBezTo>
                    <a:cubicBezTo>
                      <a:pt x="92" y="180"/>
                      <a:pt x="92" y="180"/>
                      <a:pt x="92" y="180"/>
                    </a:cubicBezTo>
                    <a:cubicBezTo>
                      <a:pt x="155" y="180"/>
                      <a:pt x="155" y="180"/>
                      <a:pt x="155" y="180"/>
                    </a:cubicBezTo>
                    <a:cubicBezTo>
                      <a:pt x="156" y="236"/>
                      <a:pt x="156" y="236"/>
                      <a:pt x="156" y="236"/>
                    </a:cubicBezTo>
                    <a:cubicBezTo>
                      <a:pt x="30" y="237"/>
                      <a:pt x="30" y="237"/>
                      <a:pt x="30" y="237"/>
                    </a:cubicBezTo>
                    <a:cubicBezTo>
                      <a:pt x="30" y="237"/>
                      <a:pt x="30" y="237"/>
                      <a:pt x="30" y="237"/>
                    </a:cubicBezTo>
                    <a:cubicBezTo>
                      <a:pt x="19" y="237"/>
                      <a:pt x="9" y="231"/>
                      <a:pt x="4" y="22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2" name="Freeform 141"/>
              <p:cNvSpPr>
                <a:spLocks/>
              </p:cNvSpPr>
              <p:nvPr/>
            </p:nvSpPr>
            <p:spPr bwMode="auto">
              <a:xfrm>
                <a:off x="14066430" y="3937082"/>
                <a:ext cx="117077" cy="113659"/>
              </a:xfrm>
              <a:custGeom>
                <a:avLst/>
                <a:gdLst>
                  <a:gd name="T0" fmla="*/ 30 w 58"/>
                  <a:gd name="T1" fmla="*/ 0 h 56"/>
                  <a:gd name="T2" fmla="*/ 58 w 58"/>
                  <a:gd name="T3" fmla="*/ 28 h 56"/>
                  <a:gd name="T4" fmla="*/ 30 w 58"/>
                  <a:gd name="T5" fmla="*/ 56 h 56"/>
                  <a:gd name="T6" fmla="*/ 0 w 58"/>
                  <a:gd name="T7" fmla="*/ 56 h 56"/>
                  <a:gd name="T8" fmla="*/ 0 w 58"/>
                  <a:gd name="T9" fmla="*/ 0 h 56"/>
                  <a:gd name="T10" fmla="*/ 30 w 58"/>
                  <a:gd name="T11" fmla="*/ 0 h 56"/>
                </a:gdLst>
                <a:ahLst/>
                <a:cxnLst>
                  <a:cxn ang="0">
                    <a:pos x="T0" y="T1"/>
                  </a:cxn>
                  <a:cxn ang="0">
                    <a:pos x="T2" y="T3"/>
                  </a:cxn>
                  <a:cxn ang="0">
                    <a:pos x="T4" y="T5"/>
                  </a:cxn>
                  <a:cxn ang="0">
                    <a:pos x="T6" y="T7"/>
                  </a:cxn>
                  <a:cxn ang="0">
                    <a:pos x="T8" y="T9"/>
                  </a:cxn>
                  <a:cxn ang="0">
                    <a:pos x="T10" y="T11"/>
                  </a:cxn>
                </a:cxnLst>
                <a:rect l="0" t="0" r="r" b="b"/>
                <a:pathLst>
                  <a:path w="58" h="56">
                    <a:moveTo>
                      <a:pt x="30" y="0"/>
                    </a:moveTo>
                    <a:cubicBezTo>
                      <a:pt x="45" y="0"/>
                      <a:pt x="58" y="13"/>
                      <a:pt x="58" y="28"/>
                    </a:cubicBezTo>
                    <a:cubicBezTo>
                      <a:pt x="58" y="44"/>
                      <a:pt x="45" y="56"/>
                      <a:pt x="30" y="56"/>
                    </a:cubicBezTo>
                    <a:cubicBezTo>
                      <a:pt x="30" y="56"/>
                      <a:pt x="0" y="56"/>
                      <a:pt x="0" y="56"/>
                    </a:cubicBezTo>
                    <a:cubicBezTo>
                      <a:pt x="0" y="0"/>
                      <a:pt x="0" y="0"/>
                      <a:pt x="0" y="0"/>
                    </a:cubicBezTo>
                    <a:cubicBezTo>
                      <a:pt x="0" y="0"/>
                      <a:pt x="29" y="0"/>
                      <a:pt x="30" y="0"/>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3" name="Freeform 142"/>
              <p:cNvSpPr>
                <a:spLocks/>
              </p:cNvSpPr>
              <p:nvPr/>
            </p:nvSpPr>
            <p:spPr bwMode="auto">
              <a:xfrm>
                <a:off x="14110868" y="3652507"/>
                <a:ext cx="379433" cy="399943"/>
              </a:xfrm>
              <a:custGeom>
                <a:avLst/>
                <a:gdLst>
                  <a:gd name="T0" fmla="*/ 0 w 444"/>
                  <a:gd name="T1" fmla="*/ 324 h 468"/>
                  <a:gd name="T2" fmla="*/ 267 w 444"/>
                  <a:gd name="T3" fmla="*/ 468 h 468"/>
                  <a:gd name="T4" fmla="*/ 444 w 444"/>
                  <a:gd name="T5" fmla="*/ 146 h 468"/>
                  <a:gd name="T6" fmla="*/ 177 w 444"/>
                  <a:gd name="T7" fmla="*/ 0 h 468"/>
                  <a:gd name="T8" fmla="*/ 0 w 444"/>
                  <a:gd name="T9" fmla="*/ 324 h 468"/>
                </a:gdLst>
                <a:ahLst/>
                <a:cxnLst>
                  <a:cxn ang="0">
                    <a:pos x="T0" y="T1"/>
                  </a:cxn>
                  <a:cxn ang="0">
                    <a:pos x="T2" y="T3"/>
                  </a:cxn>
                  <a:cxn ang="0">
                    <a:pos x="T4" y="T5"/>
                  </a:cxn>
                  <a:cxn ang="0">
                    <a:pos x="T6" y="T7"/>
                  </a:cxn>
                  <a:cxn ang="0">
                    <a:pos x="T8" y="T9"/>
                  </a:cxn>
                </a:cxnLst>
                <a:rect l="0" t="0" r="r" b="b"/>
                <a:pathLst>
                  <a:path w="444" h="468">
                    <a:moveTo>
                      <a:pt x="0" y="324"/>
                    </a:moveTo>
                    <a:lnTo>
                      <a:pt x="267" y="468"/>
                    </a:lnTo>
                    <a:lnTo>
                      <a:pt x="444" y="146"/>
                    </a:lnTo>
                    <a:lnTo>
                      <a:pt x="177" y="0"/>
                    </a:lnTo>
                    <a:lnTo>
                      <a:pt x="0" y="3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4" name="Freeform 143"/>
              <p:cNvSpPr>
                <a:spLocks/>
              </p:cNvSpPr>
              <p:nvPr/>
            </p:nvSpPr>
            <p:spPr bwMode="auto">
              <a:xfrm>
                <a:off x="14288621" y="3831969"/>
                <a:ext cx="147842" cy="146133"/>
              </a:xfrm>
              <a:custGeom>
                <a:avLst/>
                <a:gdLst>
                  <a:gd name="T0" fmla="*/ 19 w 73"/>
                  <a:gd name="T1" fmla="*/ 57 h 72"/>
                  <a:gd name="T2" fmla="*/ 7 w 73"/>
                  <a:gd name="T3" fmla="*/ 19 h 72"/>
                  <a:gd name="T4" fmla="*/ 46 w 73"/>
                  <a:gd name="T5" fmla="*/ 7 h 72"/>
                  <a:gd name="T6" fmla="*/ 73 w 73"/>
                  <a:gd name="T7" fmla="*/ 22 h 72"/>
                  <a:gd name="T8" fmla="*/ 45 w 73"/>
                  <a:gd name="T9" fmla="*/ 72 h 72"/>
                  <a:gd name="T10" fmla="*/ 19 w 73"/>
                  <a:gd name="T11" fmla="*/ 57 h 72"/>
                </a:gdLst>
                <a:ahLst/>
                <a:cxnLst>
                  <a:cxn ang="0">
                    <a:pos x="T0" y="T1"/>
                  </a:cxn>
                  <a:cxn ang="0">
                    <a:pos x="T2" y="T3"/>
                  </a:cxn>
                  <a:cxn ang="0">
                    <a:pos x="T4" y="T5"/>
                  </a:cxn>
                  <a:cxn ang="0">
                    <a:pos x="T6" y="T7"/>
                  </a:cxn>
                  <a:cxn ang="0">
                    <a:pos x="T8" y="T9"/>
                  </a:cxn>
                  <a:cxn ang="0">
                    <a:pos x="T10" y="T11"/>
                  </a:cxn>
                </a:cxnLst>
                <a:rect l="0" t="0" r="r" b="b"/>
                <a:pathLst>
                  <a:path w="73" h="72">
                    <a:moveTo>
                      <a:pt x="19" y="57"/>
                    </a:moveTo>
                    <a:cubicBezTo>
                      <a:pt x="5" y="50"/>
                      <a:pt x="0" y="32"/>
                      <a:pt x="7" y="19"/>
                    </a:cubicBezTo>
                    <a:cubicBezTo>
                      <a:pt x="15" y="5"/>
                      <a:pt x="32" y="0"/>
                      <a:pt x="46" y="7"/>
                    </a:cubicBezTo>
                    <a:cubicBezTo>
                      <a:pt x="73" y="22"/>
                      <a:pt x="73" y="22"/>
                      <a:pt x="73" y="22"/>
                    </a:cubicBezTo>
                    <a:cubicBezTo>
                      <a:pt x="45" y="72"/>
                      <a:pt x="45" y="72"/>
                      <a:pt x="45" y="72"/>
                    </a:cubicBezTo>
                    <a:lnTo>
                      <a:pt x="19" y="57"/>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5" name="Freeform 144"/>
              <p:cNvSpPr>
                <a:spLocks/>
              </p:cNvSpPr>
              <p:nvPr/>
            </p:nvSpPr>
            <p:spPr bwMode="auto">
              <a:xfrm>
                <a:off x="14379206" y="3272219"/>
                <a:ext cx="52984" cy="105113"/>
              </a:xfrm>
              <a:custGeom>
                <a:avLst/>
                <a:gdLst>
                  <a:gd name="T0" fmla="*/ 0 w 26"/>
                  <a:gd name="T1" fmla="*/ 0 h 52"/>
                  <a:gd name="T2" fmla="*/ 26 w 26"/>
                  <a:gd name="T3" fmla="*/ 26 h 52"/>
                  <a:gd name="T4" fmla="*/ 0 w 26"/>
                  <a:gd name="T5" fmla="*/ 52 h 52"/>
                  <a:gd name="T6" fmla="*/ 0 w 26"/>
                  <a:gd name="T7" fmla="*/ 0 h 52"/>
                </a:gdLst>
                <a:ahLst/>
                <a:cxnLst>
                  <a:cxn ang="0">
                    <a:pos x="T0" y="T1"/>
                  </a:cxn>
                  <a:cxn ang="0">
                    <a:pos x="T2" y="T3"/>
                  </a:cxn>
                  <a:cxn ang="0">
                    <a:pos x="T4" y="T5"/>
                  </a:cxn>
                  <a:cxn ang="0">
                    <a:pos x="T6" y="T7"/>
                  </a:cxn>
                </a:cxnLst>
                <a:rect l="0" t="0" r="r" b="b"/>
                <a:pathLst>
                  <a:path w="26" h="52">
                    <a:moveTo>
                      <a:pt x="0" y="0"/>
                    </a:moveTo>
                    <a:cubicBezTo>
                      <a:pt x="15" y="0"/>
                      <a:pt x="26" y="12"/>
                      <a:pt x="26" y="26"/>
                    </a:cubicBezTo>
                    <a:cubicBezTo>
                      <a:pt x="26" y="41"/>
                      <a:pt x="15" y="52"/>
                      <a:pt x="0" y="52"/>
                    </a:cubicBezTo>
                    <a:cubicBezTo>
                      <a:pt x="0" y="0"/>
                      <a:pt x="0" y="0"/>
                      <a:pt x="0"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6" name="Freeform 145"/>
              <p:cNvSpPr>
                <a:spLocks/>
              </p:cNvSpPr>
              <p:nvPr/>
            </p:nvSpPr>
            <p:spPr bwMode="auto">
              <a:xfrm>
                <a:off x="14379206" y="3298711"/>
                <a:ext cx="26492" cy="52984"/>
              </a:xfrm>
              <a:custGeom>
                <a:avLst/>
                <a:gdLst>
                  <a:gd name="T0" fmla="*/ 0 w 13"/>
                  <a:gd name="T1" fmla="*/ 0 h 26"/>
                  <a:gd name="T2" fmla="*/ 0 w 13"/>
                  <a:gd name="T3" fmla="*/ 26 h 26"/>
                  <a:gd name="T4" fmla="*/ 13 w 13"/>
                  <a:gd name="T5" fmla="*/ 13 h 26"/>
                  <a:gd name="T6" fmla="*/ 0 w 13"/>
                  <a:gd name="T7" fmla="*/ 0 h 26"/>
                </a:gdLst>
                <a:ahLst/>
                <a:cxnLst>
                  <a:cxn ang="0">
                    <a:pos x="T0" y="T1"/>
                  </a:cxn>
                  <a:cxn ang="0">
                    <a:pos x="T2" y="T3"/>
                  </a:cxn>
                  <a:cxn ang="0">
                    <a:pos x="T4" y="T5"/>
                  </a:cxn>
                  <a:cxn ang="0">
                    <a:pos x="T6" y="T7"/>
                  </a:cxn>
                </a:cxnLst>
                <a:rect l="0" t="0" r="r" b="b"/>
                <a:pathLst>
                  <a:path w="13" h="26">
                    <a:moveTo>
                      <a:pt x="0" y="0"/>
                    </a:moveTo>
                    <a:cubicBezTo>
                      <a:pt x="0" y="26"/>
                      <a:pt x="0" y="26"/>
                      <a:pt x="0" y="26"/>
                    </a:cubicBezTo>
                    <a:cubicBezTo>
                      <a:pt x="7" y="26"/>
                      <a:pt x="13" y="20"/>
                      <a:pt x="13" y="13"/>
                    </a:cubicBezTo>
                    <a:cubicBezTo>
                      <a:pt x="13" y="6"/>
                      <a:pt x="7" y="0"/>
                      <a:pt x="0"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7" name="Rectangle 146"/>
              <p:cNvSpPr>
                <a:spLocks noChangeArrowheads="1"/>
              </p:cNvSpPr>
              <p:nvPr/>
            </p:nvSpPr>
            <p:spPr bwMode="auto">
              <a:xfrm>
                <a:off x="12940094" y="4114834"/>
                <a:ext cx="303376"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8" name="Rectangle 147"/>
              <p:cNvSpPr>
                <a:spLocks noChangeArrowheads="1"/>
              </p:cNvSpPr>
              <p:nvPr/>
            </p:nvSpPr>
            <p:spPr bwMode="auto">
              <a:xfrm>
                <a:off x="12940094" y="4114834"/>
                <a:ext cx="303376"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9" name="Freeform 148"/>
              <p:cNvSpPr>
                <a:spLocks/>
              </p:cNvSpPr>
              <p:nvPr/>
            </p:nvSpPr>
            <p:spPr bwMode="auto">
              <a:xfrm>
                <a:off x="12940094" y="4114834"/>
                <a:ext cx="303376" cy="393961"/>
              </a:xfrm>
              <a:custGeom>
                <a:avLst/>
                <a:gdLst>
                  <a:gd name="T0" fmla="*/ 355 w 355"/>
                  <a:gd name="T1" fmla="*/ 0 h 461"/>
                  <a:gd name="T2" fmla="*/ 197 w 355"/>
                  <a:gd name="T3" fmla="*/ 0 h 461"/>
                  <a:gd name="T4" fmla="*/ 0 w 355"/>
                  <a:gd name="T5" fmla="*/ 0 h 461"/>
                  <a:gd name="T6" fmla="*/ 0 w 355"/>
                  <a:gd name="T7" fmla="*/ 43 h 461"/>
                  <a:gd name="T8" fmla="*/ 312 w 355"/>
                  <a:gd name="T9" fmla="*/ 43 h 461"/>
                  <a:gd name="T10" fmla="*/ 312 w 355"/>
                  <a:gd name="T11" fmla="*/ 461 h 461"/>
                  <a:gd name="T12" fmla="*/ 355 w 355"/>
                  <a:gd name="T13" fmla="*/ 461 h 461"/>
                  <a:gd name="T14" fmla="*/ 355 w 355"/>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61">
                    <a:moveTo>
                      <a:pt x="355" y="0"/>
                    </a:moveTo>
                    <a:lnTo>
                      <a:pt x="197" y="0"/>
                    </a:lnTo>
                    <a:lnTo>
                      <a:pt x="0" y="0"/>
                    </a:lnTo>
                    <a:lnTo>
                      <a:pt x="0" y="43"/>
                    </a:lnTo>
                    <a:lnTo>
                      <a:pt x="312" y="43"/>
                    </a:lnTo>
                    <a:lnTo>
                      <a:pt x="312" y="461"/>
                    </a:lnTo>
                    <a:lnTo>
                      <a:pt x="355" y="461"/>
                    </a:lnTo>
                    <a:lnTo>
                      <a:pt x="355"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0" name="Freeform 149"/>
              <p:cNvSpPr>
                <a:spLocks/>
              </p:cNvSpPr>
              <p:nvPr/>
            </p:nvSpPr>
            <p:spPr bwMode="auto">
              <a:xfrm>
                <a:off x="12940094" y="4114834"/>
                <a:ext cx="303376" cy="393961"/>
              </a:xfrm>
              <a:custGeom>
                <a:avLst/>
                <a:gdLst>
                  <a:gd name="T0" fmla="*/ 355 w 355"/>
                  <a:gd name="T1" fmla="*/ 0 h 461"/>
                  <a:gd name="T2" fmla="*/ 197 w 355"/>
                  <a:gd name="T3" fmla="*/ 0 h 461"/>
                  <a:gd name="T4" fmla="*/ 0 w 355"/>
                  <a:gd name="T5" fmla="*/ 0 h 461"/>
                  <a:gd name="T6" fmla="*/ 0 w 355"/>
                  <a:gd name="T7" fmla="*/ 43 h 461"/>
                  <a:gd name="T8" fmla="*/ 312 w 355"/>
                  <a:gd name="T9" fmla="*/ 43 h 461"/>
                  <a:gd name="T10" fmla="*/ 312 w 355"/>
                  <a:gd name="T11" fmla="*/ 461 h 461"/>
                  <a:gd name="T12" fmla="*/ 355 w 355"/>
                  <a:gd name="T13" fmla="*/ 461 h 461"/>
                  <a:gd name="T14" fmla="*/ 355 w 355"/>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61">
                    <a:moveTo>
                      <a:pt x="355" y="0"/>
                    </a:moveTo>
                    <a:lnTo>
                      <a:pt x="197" y="0"/>
                    </a:lnTo>
                    <a:lnTo>
                      <a:pt x="0" y="0"/>
                    </a:lnTo>
                    <a:lnTo>
                      <a:pt x="0" y="43"/>
                    </a:lnTo>
                    <a:lnTo>
                      <a:pt x="312" y="43"/>
                    </a:lnTo>
                    <a:lnTo>
                      <a:pt x="312" y="461"/>
                    </a:lnTo>
                    <a:lnTo>
                      <a:pt x="355" y="461"/>
                    </a:lnTo>
                    <a:lnTo>
                      <a:pt x="3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1" name="Rectangle 150"/>
              <p:cNvSpPr>
                <a:spLocks noChangeArrowheads="1"/>
              </p:cNvSpPr>
              <p:nvPr/>
            </p:nvSpPr>
            <p:spPr bwMode="auto">
              <a:xfrm>
                <a:off x="12904202" y="4151581"/>
                <a:ext cx="302521"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2" name="Rectangle 151"/>
              <p:cNvSpPr>
                <a:spLocks noChangeArrowheads="1"/>
              </p:cNvSpPr>
              <p:nvPr/>
            </p:nvSpPr>
            <p:spPr bwMode="auto">
              <a:xfrm>
                <a:off x="12904202" y="4151581"/>
                <a:ext cx="302521"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3" name="Rectangle 152"/>
              <p:cNvSpPr>
                <a:spLocks noChangeArrowheads="1"/>
              </p:cNvSpPr>
              <p:nvPr/>
            </p:nvSpPr>
            <p:spPr bwMode="auto">
              <a:xfrm>
                <a:off x="12904202" y="4151581"/>
                <a:ext cx="302521"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4" name="Rectangle 153"/>
              <p:cNvSpPr>
                <a:spLocks noChangeArrowheads="1"/>
              </p:cNvSpPr>
              <p:nvPr/>
            </p:nvSpPr>
            <p:spPr bwMode="auto">
              <a:xfrm>
                <a:off x="12904202" y="4151581"/>
                <a:ext cx="302521"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5" name="Rectangle 154"/>
              <p:cNvSpPr>
                <a:spLocks noChangeArrowheads="1"/>
              </p:cNvSpPr>
              <p:nvPr/>
            </p:nvSpPr>
            <p:spPr bwMode="auto">
              <a:xfrm>
                <a:off x="12904202" y="4151581"/>
                <a:ext cx="302521" cy="39396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6" name="Rectangle 155"/>
              <p:cNvSpPr>
                <a:spLocks noChangeArrowheads="1"/>
              </p:cNvSpPr>
              <p:nvPr/>
            </p:nvSpPr>
            <p:spPr bwMode="auto">
              <a:xfrm>
                <a:off x="12904202" y="4151581"/>
                <a:ext cx="302521"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7" name="Rectangle 156"/>
              <p:cNvSpPr>
                <a:spLocks noChangeArrowheads="1"/>
              </p:cNvSpPr>
              <p:nvPr/>
            </p:nvSpPr>
            <p:spPr bwMode="auto">
              <a:xfrm>
                <a:off x="12870019" y="4185765"/>
                <a:ext cx="302521"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8" name="Rectangle 157"/>
              <p:cNvSpPr>
                <a:spLocks noChangeArrowheads="1"/>
              </p:cNvSpPr>
              <p:nvPr/>
            </p:nvSpPr>
            <p:spPr bwMode="auto">
              <a:xfrm>
                <a:off x="13407549" y="4114834"/>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9" name="Rectangle 158"/>
              <p:cNvSpPr>
                <a:spLocks noChangeArrowheads="1"/>
              </p:cNvSpPr>
              <p:nvPr/>
            </p:nvSpPr>
            <p:spPr bwMode="auto">
              <a:xfrm>
                <a:off x="13407549" y="4114834"/>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0" name="Freeform 159"/>
              <p:cNvSpPr>
                <a:spLocks/>
              </p:cNvSpPr>
              <p:nvPr/>
            </p:nvSpPr>
            <p:spPr bwMode="auto">
              <a:xfrm>
                <a:off x="13407549" y="4114834"/>
                <a:ext cx="305085" cy="393961"/>
              </a:xfrm>
              <a:custGeom>
                <a:avLst/>
                <a:gdLst>
                  <a:gd name="T0" fmla="*/ 357 w 357"/>
                  <a:gd name="T1" fmla="*/ 0 h 461"/>
                  <a:gd name="T2" fmla="*/ 182 w 357"/>
                  <a:gd name="T3" fmla="*/ 0 h 461"/>
                  <a:gd name="T4" fmla="*/ 0 w 357"/>
                  <a:gd name="T5" fmla="*/ 0 h 461"/>
                  <a:gd name="T6" fmla="*/ 0 w 357"/>
                  <a:gd name="T7" fmla="*/ 43 h 461"/>
                  <a:gd name="T8" fmla="*/ 314 w 357"/>
                  <a:gd name="T9" fmla="*/ 43 h 461"/>
                  <a:gd name="T10" fmla="*/ 314 w 357"/>
                  <a:gd name="T11" fmla="*/ 461 h 461"/>
                  <a:gd name="T12" fmla="*/ 357 w 357"/>
                  <a:gd name="T13" fmla="*/ 461 h 461"/>
                  <a:gd name="T14" fmla="*/ 357 w 357"/>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461">
                    <a:moveTo>
                      <a:pt x="357" y="0"/>
                    </a:moveTo>
                    <a:lnTo>
                      <a:pt x="182" y="0"/>
                    </a:lnTo>
                    <a:lnTo>
                      <a:pt x="0" y="0"/>
                    </a:lnTo>
                    <a:lnTo>
                      <a:pt x="0" y="43"/>
                    </a:lnTo>
                    <a:lnTo>
                      <a:pt x="314" y="43"/>
                    </a:lnTo>
                    <a:lnTo>
                      <a:pt x="314" y="461"/>
                    </a:lnTo>
                    <a:lnTo>
                      <a:pt x="357" y="461"/>
                    </a:lnTo>
                    <a:lnTo>
                      <a:pt x="357"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1" name="Freeform 160"/>
              <p:cNvSpPr>
                <a:spLocks/>
              </p:cNvSpPr>
              <p:nvPr/>
            </p:nvSpPr>
            <p:spPr bwMode="auto">
              <a:xfrm>
                <a:off x="13407549" y="4114834"/>
                <a:ext cx="305085" cy="393961"/>
              </a:xfrm>
              <a:custGeom>
                <a:avLst/>
                <a:gdLst>
                  <a:gd name="T0" fmla="*/ 357 w 357"/>
                  <a:gd name="T1" fmla="*/ 0 h 461"/>
                  <a:gd name="T2" fmla="*/ 182 w 357"/>
                  <a:gd name="T3" fmla="*/ 0 h 461"/>
                  <a:gd name="T4" fmla="*/ 0 w 357"/>
                  <a:gd name="T5" fmla="*/ 0 h 461"/>
                  <a:gd name="T6" fmla="*/ 0 w 357"/>
                  <a:gd name="T7" fmla="*/ 43 h 461"/>
                  <a:gd name="T8" fmla="*/ 314 w 357"/>
                  <a:gd name="T9" fmla="*/ 43 h 461"/>
                  <a:gd name="T10" fmla="*/ 314 w 357"/>
                  <a:gd name="T11" fmla="*/ 461 h 461"/>
                  <a:gd name="T12" fmla="*/ 357 w 357"/>
                  <a:gd name="T13" fmla="*/ 461 h 461"/>
                  <a:gd name="T14" fmla="*/ 357 w 357"/>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461">
                    <a:moveTo>
                      <a:pt x="357" y="0"/>
                    </a:moveTo>
                    <a:lnTo>
                      <a:pt x="182" y="0"/>
                    </a:lnTo>
                    <a:lnTo>
                      <a:pt x="0" y="0"/>
                    </a:lnTo>
                    <a:lnTo>
                      <a:pt x="0" y="43"/>
                    </a:lnTo>
                    <a:lnTo>
                      <a:pt x="314" y="43"/>
                    </a:lnTo>
                    <a:lnTo>
                      <a:pt x="314" y="461"/>
                    </a:lnTo>
                    <a:lnTo>
                      <a:pt x="357" y="461"/>
                    </a:lnTo>
                    <a:lnTo>
                      <a:pt x="3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2" name="Rectangle 161"/>
              <p:cNvSpPr>
                <a:spLocks noChangeArrowheads="1"/>
              </p:cNvSpPr>
              <p:nvPr/>
            </p:nvSpPr>
            <p:spPr bwMode="auto">
              <a:xfrm>
                <a:off x="13370802" y="4151581"/>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3" name="Rectangle 162"/>
              <p:cNvSpPr>
                <a:spLocks noChangeArrowheads="1"/>
              </p:cNvSpPr>
              <p:nvPr/>
            </p:nvSpPr>
            <p:spPr bwMode="auto">
              <a:xfrm>
                <a:off x="13370802" y="4151581"/>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4" name="Rectangle 163"/>
              <p:cNvSpPr>
                <a:spLocks noChangeArrowheads="1"/>
              </p:cNvSpPr>
              <p:nvPr/>
            </p:nvSpPr>
            <p:spPr bwMode="auto">
              <a:xfrm>
                <a:off x="13370802" y="4151581"/>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5" name="Rectangle 164"/>
              <p:cNvSpPr>
                <a:spLocks noChangeArrowheads="1"/>
              </p:cNvSpPr>
              <p:nvPr/>
            </p:nvSpPr>
            <p:spPr bwMode="auto">
              <a:xfrm>
                <a:off x="13370802" y="4151581"/>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6" name="Rectangle 165"/>
              <p:cNvSpPr>
                <a:spLocks noChangeArrowheads="1"/>
              </p:cNvSpPr>
              <p:nvPr/>
            </p:nvSpPr>
            <p:spPr bwMode="auto">
              <a:xfrm>
                <a:off x="13370802" y="4151581"/>
                <a:ext cx="305085" cy="39396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7" name="Rectangle 166"/>
              <p:cNvSpPr>
                <a:spLocks noChangeArrowheads="1"/>
              </p:cNvSpPr>
              <p:nvPr/>
            </p:nvSpPr>
            <p:spPr bwMode="auto">
              <a:xfrm>
                <a:off x="13370802" y="4151581"/>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8" name="Rectangle 167"/>
              <p:cNvSpPr>
                <a:spLocks noChangeArrowheads="1"/>
              </p:cNvSpPr>
              <p:nvPr/>
            </p:nvSpPr>
            <p:spPr bwMode="auto">
              <a:xfrm>
                <a:off x="13336619" y="4185765"/>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9" name="Freeform 168"/>
              <p:cNvSpPr>
                <a:spLocks/>
              </p:cNvSpPr>
              <p:nvPr/>
            </p:nvSpPr>
            <p:spPr bwMode="auto">
              <a:xfrm>
                <a:off x="12929839" y="4375481"/>
                <a:ext cx="76912" cy="76912"/>
              </a:xfrm>
              <a:custGeom>
                <a:avLst/>
                <a:gdLst>
                  <a:gd name="T0" fmla="*/ 90 w 90"/>
                  <a:gd name="T1" fmla="*/ 71 h 90"/>
                  <a:gd name="T2" fmla="*/ 71 w 90"/>
                  <a:gd name="T3" fmla="*/ 90 h 90"/>
                  <a:gd name="T4" fmla="*/ 0 w 90"/>
                  <a:gd name="T5" fmla="*/ 17 h 90"/>
                  <a:gd name="T6" fmla="*/ 19 w 90"/>
                  <a:gd name="T7" fmla="*/ 0 h 90"/>
                  <a:gd name="T8" fmla="*/ 90 w 90"/>
                  <a:gd name="T9" fmla="*/ 71 h 90"/>
                </a:gdLst>
                <a:ahLst/>
                <a:cxnLst>
                  <a:cxn ang="0">
                    <a:pos x="T0" y="T1"/>
                  </a:cxn>
                  <a:cxn ang="0">
                    <a:pos x="T2" y="T3"/>
                  </a:cxn>
                  <a:cxn ang="0">
                    <a:pos x="T4" y="T5"/>
                  </a:cxn>
                  <a:cxn ang="0">
                    <a:pos x="T6" y="T7"/>
                  </a:cxn>
                  <a:cxn ang="0">
                    <a:pos x="T8" y="T9"/>
                  </a:cxn>
                </a:cxnLst>
                <a:rect l="0" t="0" r="r" b="b"/>
                <a:pathLst>
                  <a:path w="90" h="90">
                    <a:moveTo>
                      <a:pt x="90" y="71"/>
                    </a:moveTo>
                    <a:lnTo>
                      <a:pt x="71" y="90"/>
                    </a:lnTo>
                    <a:lnTo>
                      <a:pt x="0" y="17"/>
                    </a:lnTo>
                    <a:lnTo>
                      <a:pt x="19" y="0"/>
                    </a:lnTo>
                    <a:lnTo>
                      <a:pt x="9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0" name="Freeform 169"/>
              <p:cNvSpPr>
                <a:spLocks/>
              </p:cNvSpPr>
              <p:nvPr/>
            </p:nvSpPr>
            <p:spPr bwMode="auto">
              <a:xfrm>
                <a:off x="12976841" y="4314806"/>
                <a:ext cx="135024" cy="137587"/>
              </a:xfrm>
              <a:custGeom>
                <a:avLst/>
                <a:gdLst>
                  <a:gd name="T0" fmla="*/ 142 w 158"/>
                  <a:gd name="T1" fmla="*/ 0 h 161"/>
                  <a:gd name="T2" fmla="*/ 0 w 158"/>
                  <a:gd name="T3" fmla="*/ 142 h 161"/>
                  <a:gd name="T4" fmla="*/ 16 w 158"/>
                  <a:gd name="T5" fmla="*/ 161 h 161"/>
                  <a:gd name="T6" fmla="*/ 158 w 158"/>
                  <a:gd name="T7" fmla="*/ 17 h 161"/>
                  <a:gd name="T8" fmla="*/ 142 w 158"/>
                  <a:gd name="T9" fmla="*/ 0 h 161"/>
                </a:gdLst>
                <a:ahLst/>
                <a:cxnLst>
                  <a:cxn ang="0">
                    <a:pos x="T0" y="T1"/>
                  </a:cxn>
                  <a:cxn ang="0">
                    <a:pos x="T2" y="T3"/>
                  </a:cxn>
                  <a:cxn ang="0">
                    <a:pos x="T4" y="T5"/>
                  </a:cxn>
                  <a:cxn ang="0">
                    <a:pos x="T6" y="T7"/>
                  </a:cxn>
                  <a:cxn ang="0">
                    <a:pos x="T8" y="T9"/>
                  </a:cxn>
                </a:cxnLst>
                <a:rect l="0" t="0" r="r" b="b"/>
                <a:pathLst>
                  <a:path w="158" h="161">
                    <a:moveTo>
                      <a:pt x="142" y="0"/>
                    </a:moveTo>
                    <a:lnTo>
                      <a:pt x="0" y="142"/>
                    </a:lnTo>
                    <a:lnTo>
                      <a:pt x="16" y="161"/>
                    </a:lnTo>
                    <a:lnTo>
                      <a:pt x="158" y="17"/>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1" name="Freeform 170"/>
              <p:cNvSpPr>
                <a:spLocks/>
              </p:cNvSpPr>
              <p:nvPr/>
            </p:nvSpPr>
            <p:spPr bwMode="auto">
              <a:xfrm>
                <a:off x="12929839" y="4375481"/>
                <a:ext cx="76912" cy="76912"/>
              </a:xfrm>
              <a:custGeom>
                <a:avLst/>
                <a:gdLst>
                  <a:gd name="T0" fmla="*/ 90 w 90"/>
                  <a:gd name="T1" fmla="*/ 71 h 90"/>
                  <a:gd name="T2" fmla="*/ 71 w 90"/>
                  <a:gd name="T3" fmla="*/ 90 h 90"/>
                  <a:gd name="T4" fmla="*/ 0 w 90"/>
                  <a:gd name="T5" fmla="*/ 17 h 90"/>
                  <a:gd name="T6" fmla="*/ 19 w 90"/>
                  <a:gd name="T7" fmla="*/ 0 h 90"/>
                  <a:gd name="T8" fmla="*/ 90 w 90"/>
                  <a:gd name="T9" fmla="*/ 71 h 90"/>
                </a:gdLst>
                <a:ahLst/>
                <a:cxnLst>
                  <a:cxn ang="0">
                    <a:pos x="T0" y="T1"/>
                  </a:cxn>
                  <a:cxn ang="0">
                    <a:pos x="T2" y="T3"/>
                  </a:cxn>
                  <a:cxn ang="0">
                    <a:pos x="T4" y="T5"/>
                  </a:cxn>
                  <a:cxn ang="0">
                    <a:pos x="T6" y="T7"/>
                  </a:cxn>
                  <a:cxn ang="0">
                    <a:pos x="T8" y="T9"/>
                  </a:cxn>
                </a:cxnLst>
                <a:rect l="0" t="0" r="r" b="b"/>
                <a:pathLst>
                  <a:path w="90" h="90">
                    <a:moveTo>
                      <a:pt x="90" y="71"/>
                    </a:moveTo>
                    <a:lnTo>
                      <a:pt x="71" y="90"/>
                    </a:lnTo>
                    <a:lnTo>
                      <a:pt x="0" y="17"/>
                    </a:lnTo>
                    <a:lnTo>
                      <a:pt x="19" y="0"/>
                    </a:lnTo>
                    <a:lnTo>
                      <a:pt x="90" y="7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2" name="Freeform 171"/>
              <p:cNvSpPr>
                <a:spLocks/>
              </p:cNvSpPr>
              <p:nvPr/>
            </p:nvSpPr>
            <p:spPr bwMode="auto">
              <a:xfrm>
                <a:off x="12976841" y="4314806"/>
                <a:ext cx="135024" cy="137587"/>
              </a:xfrm>
              <a:custGeom>
                <a:avLst/>
                <a:gdLst>
                  <a:gd name="T0" fmla="*/ 142 w 158"/>
                  <a:gd name="T1" fmla="*/ 0 h 161"/>
                  <a:gd name="T2" fmla="*/ 0 w 158"/>
                  <a:gd name="T3" fmla="*/ 142 h 161"/>
                  <a:gd name="T4" fmla="*/ 16 w 158"/>
                  <a:gd name="T5" fmla="*/ 161 h 161"/>
                  <a:gd name="T6" fmla="*/ 158 w 158"/>
                  <a:gd name="T7" fmla="*/ 17 h 161"/>
                  <a:gd name="T8" fmla="*/ 142 w 158"/>
                  <a:gd name="T9" fmla="*/ 0 h 161"/>
                </a:gdLst>
                <a:ahLst/>
                <a:cxnLst>
                  <a:cxn ang="0">
                    <a:pos x="T0" y="T1"/>
                  </a:cxn>
                  <a:cxn ang="0">
                    <a:pos x="T2" y="T3"/>
                  </a:cxn>
                  <a:cxn ang="0">
                    <a:pos x="T4" y="T5"/>
                  </a:cxn>
                  <a:cxn ang="0">
                    <a:pos x="T6" y="T7"/>
                  </a:cxn>
                  <a:cxn ang="0">
                    <a:pos x="T8" y="T9"/>
                  </a:cxn>
                </a:cxnLst>
                <a:rect l="0" t="0" r="r" b="b"/>
                <a:pathLst>
                  <a:path w="158" h="161">
                    <a:moveTo>
                      <a:pt x="142" y="0"/>
                    </a:moveTo>
                    <a:lnTo>
                      <a:pt x="0" y="142"/>
                    </a:lnTo>
                    <a:lnTo>
                      <a:pt x="16" y="161"/>
                    </a:lnTo>
                    <a:lnTo>
                      <a:pt x="158" y="17"/>
                    </a:lnTo>
                    <a:lnTo>
                      <a:pt x="142"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3" name="Freeform 172"/>
              <p:cNvSpPr>
                <a:spLocks/>
              </p:cNvSpPr>
              <p:nvPr/>
            </p:nvSpPr>
            <p:spPr bwMode="auto">
              <a:xfrm>
                <a:off x="13397294" y="4375481"/>
                <a:ext cx="76912" cy="76912"/>
              </a:xfrm>
              <a:custGeom>
                <a:avLst/>
                <a:gdLst>
                  <a:gd name="T0" fmla="*/ 90 w 90"/>
                  <a:gd name="T1" fmla="*/ 71 h 90"/>
                  <a:gd name="T2" fmla="*/ 71 w 90"/>
                  <a:gd name="T3" fmla="*/ 90 h 90"/>
                  <a:gd name="T4" fmla="*/ 0 w 90"/>
                  <a:gd name="T5" fmla="*/ 17 h 90"/>
                  <a:gd name="T6" fmla="*/ 19 w 90"/>
                  <a:gd name="T7" fmla="*/ 0 h 90"/>
                  <a:gd name="T8" fmla="*/ 90 w 90"/>
                  <a:gd name="T9" fmla="*/ 71 h 90"/>
                </a:gdLst>
                <a:ahLst/>
                <a:cxnLst>
                  <a:cxn ang="0">
                    <a:pos x="T0" y="T1"/>
                  </a:cxn>
                  <a:cxn ang="0">
                    <a:pos x="T2" y="T3"/>
                  </a:cxn>
                  <a:cxn ang="0">
                    <a:pos x="T4" y="T5"/>
                  </a:cxn>
                  <a:cxn ang="0">
                    <a:pos x="T6" y="T7"/>
                  </a:cxn>
                  <a:cxn ang="0">
                    <a:pos x="T8" y="T9"/>
                  </a:cxn>
                </a:cxnLst>
                <a:rect l="0" t="0" r="r" b="b"/>
                <a:pathLst>
                  <a:path w="90" h="90">
                    <a:moveTo>
                      <a:pt x="90" y="71"/>
                    </a:moveTo>
                    <a:lnTo>
                      <a:pt x="71" y="90"/>
                    </a:lnTo>
                    <a:lnTo>
                      <a:pt x="0" y="17"/>
                    </a:lnTo>
                    <a:lnTo>
                      <a:pt x="19" y="0"/>
                    </a:lnTo>
                    <a:lnTo>
                      <a:pt x="90" y="7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4" name="Freeform 173"/>
              <p:cNvSpPr>
                <a:spLocks/>
              </p:cNvSpPr>
              <p:nvPr/>
            </p:nvSpPr>
            <p:spPr bwMode="auto">
              <a:xfrm>
                <a:off x="13443441" y="4314806"/>
                <a:ext cx="137587" cy="137587"/>
              </a:xfrm>
              <a:custGeom>
                <a:avLst/>
                <a:gdLst>
                  <a:gd name="T0" fmla="*/ 142 w 161"/>
                  <a:gd name="T1" fmla="*/ 0 h 161"/>
                  <a:gd name="T2" fmla="*/ 0 w 161"/>
                  <a:gd name="T3" fmla="*/ 142 h 161"/>
                  <a:gd name="T4" fmla="*/ 17 w 161"/>
                  <a:gd name="T5" fmla="*/ 161 h 161"/>
                  <a:gd name="T6" fmla="*/ 161 w 161"/>
                  <a:gd name="T7" fmla="*/ 17 h 161"/>
                  <a:gd name="T8" fmla="*/ 142 w 161"/>
                  <a:gd name="T9" fmla="*/ 0 h 161"/>
                </a:gdLst>
                <a:ahLst/>
                <a:cxnLst>
                  <a:cxn ang="0">
                    <a:pos x="T0" y="T1"/>
                  </a:cxn>
                  <a:cxn ang="0">
                    <a:pos x="T2" y="T3"/>
                  </a:cxn>
                  <a:cxn ang="0">
                    <a:pos x="T4" y="T5"/>
                  </a:cxn>
                  <a:cxn ang="0">
                    <a:pos x="T6" y="T7"/>
                  </a:cxn>
                  <a:cxn ang="0">
                    <a:pos x="T8" y="T9"/>
                  </a:cxn>
                </a:cxnLst>
                <a:rect l="0" t="0" r="r" b="b"/>
                <a:pathLst>
                  <a:path w="161" h="161">
                    <a:moveTo>
                      <a:pt x="142" y="0"/>
                    </a:moveTo>
                    <a:lnTo>
                      <a:pt x="0" y="142"/>
                    </a:lnTo>
                    <a:lnTo>
                      <a:pt x="17" y="161"/>
                    </a:lnTo>
                    <a:lnTo>
                      <a:pt x="161" y="17"/>
                    </a:lnTo>
                    <a:lnTo>
                      <a:pt x="142"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5" name="Freeform 174"/>
              <p:cNvSpPr>
                <a:spLocks/>
              </p:cNvSpPr>
              <p:nvPr/>
            </p:nvSpPr>
            <p:spPr bwMode="auto">
              <a:xfrm>
                <a:off x="11600114" y="4278914"/>
                <a:ext cx="808432" cy="1254523"/>
              </a:xfrm>
              <a:custGeom>
                <a:avLst/>
                <a:gdLst>
                  <a:gd name="T0" fmla="*/ 0 w 400"/>
                  <a:gd name="T1" fmla="*/ 0 h 621"/>
                  <a:gd name="T2" fmla="*/ 0 w 400"/>
                  <a:gd name="T3" fmla="*/ 621 h 621"/>
                  <a:gd name="T4" fmla="*/ 400 w 400"/>
                  <a:gd name="T5" fmla="*/ 621 h 621"/>
                  <a:gd name="T6" fmla="*/ 400 w 400"/>
                  <a:gd name="T7" fmla="*/ 348 h 621"/>
                  <a:gd name="T8" fmla="*/ 319 w 400"/>
                  <a:gd name="T9" fmla="*/ 277 h 621"/>
                  <a:gd name="T10" fmla="*/ 319 w 400"/>
                  <a:gd name="T11" fmla="*/ 292 h 621"/>
                  <a:gd name="T12" fmla="*/ 288 w 400"/>
                  <a:gd name="T13" fmla="*/ 292 h 621"/>
                  <a:gd name="T14" fmla="*/ 291 w 400"/>
                  <a:gd name="T15" fmla="*/ 454 h 621"/>
                  <a:gd name="T16" fmla="*/ 73 w 400"/>
                  <a:gd name="T17" fmla="*/ 454 h 621"/>
                  <a:gd name="T18" fmla="*/ 73 w 400"/>
                  <a:gd name="T19" fmla="*/ 146 h 621"/>
                  <a:gd name="T20" fmla="*/ 92 w 400"/>
                  <a:gd name="T21" fmla="*/ 80 h 621"/>
                  <a:gd name="T22" fmla="*/ 0 w 400"/>
                  <a:gd name="T23"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621">
                    <a:moveTo>
                      <a:pt x="0" y="0"/>
                    </a:moveTo>
                    <a:cubicBezTo>
                      <a:pt x="0" y="621"/>
                      <a:pt x="0" y="621"/>
                      <a:pt x="0" y="621"/>
                    </a:cubicBezTo>
                    <a:cubicBezTo>
                      <a:pt x="400" y="621"/>
                      <a:pt x="400" y="621"/>
                      <a:pt x="400" y="621"/>
                    </a:cubicBezTo>
                    <a:cubicBezTo>
                      <a:pt x="400" y="348"/>
                      <a:pt x="400" y="348"/>
                      <a:pt x="400" y="348"/>
                    </a:cubicBezTo>
                    <a:cubicBezTo>
                      <a:pt x="319" y="277"/>
                      <a:pt x="319" y="277"/>
                      <a:pt x="319" y="277"/>
                    </a:cubicBezTo>
                    <a:cubicBezTo>
                      <a:pt x="319" y="292"/>
                      <a:pt x="319" y="292"/>
                      <a:pt x="319" y="292"/>
                    </a:cubicBezTo>
                    <a:cubicBezTo>
                      <a:pt x="288" y="292"/>
                      <a:pt x="288" y="292"/>
                      <a:pt x="288" y="292"/>
                    </a:cubicBezTo>
                    <a:cubicBezTo>
                      <a:pt x="291" y="454"/>
                      <a:pt x="291" y="454"/>
                      <a:pt x="291" y="454"/>
                    </a:cubicBezTo>
                    <a:cubicBezTo>
                      <a:pt x="73" y="454"/>
                      <a:pt x="73" y="454"/>
                      <a:pt x="73" y="454"/>
                    </a:cubicBezTo>
                    <a:cubicBezTo>
                      <a:pt x="73" y="146"/>
                      <a:pt x="73" y="146"/>
                      <a:pt x="73" y="146"/>
                    </a:cubicBezTo>
                    <a:cubicBezTo>
                      <a:pt x="73" y="122"/>
                      <a:pt x="80" y="99"/>
                      <a:pt x="92" y="80"/>
                    </a:cubicBezTo>
                    <a:cubicBezTo>
                      <a:pt x="0" y="0"/>
                      <a:pt x="0" y="0"/>
                      <a:pt x="0" y="0"/>
                    </a:cubicBezTo>
                  </a:path>
                </a:pathLst>
              </a:cu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6" name="Freeform 175"/>
              <p:cNvSpPr>
                <a:spLocks noEditPoints="1"/>
              </p:cNvSpPr>
              <p:nvPr/>
            </p:nvSpPr>
            <p:spPr bwMode="auto">
              <a:xfrm>
                <a:off x="11747956" y="4440429"/>
                <a:ext cx="497365" cy="755448"/>
              </a:xfrm>
              <a:custGeom>
                <a:avLst/>
                <a:gdLst>
                  <a:gd name="T0" fmla="*/ 192 w 246"/>
                  <a:gd name="T1" fmla="*/ 171 h 374"/>
                  <a:gd name="T2" fmla="*/ 185 w 246"/>
                  <a:gd name="T3" fmla="*/ 164 h 374"/>
                  <a:gd name="T4" fmla="*/ 192 w 246"/>
                  <a:gd name="T5" fmla="*/ 156 h 374"/>
                  <a:gd name="T6" fmla="*/ 200 w 246"/>
                  <a:gd name="T7" fmla="*/ 164 h 374"/>
                  <a:gd name="T8" fmla="*/ 192 w 246"/>
                  <a:gd name="T9" fmla="*/ 171 h 374"/>
                  <a:gd name="T10" fmla="*/ 19 w 246"/>
                  <a:gd name="T11" fmla="*/ 0 h 374"/>
                  <a:gd name="T12" fmla="*/ 0 w 246"/>
                  <a:gd name="T13" fmla="*/ 66 h 374"/>
                  <a:gd name="T14" fmla="*/ 0 w 246"/>
                  <a:gd name="T15" fmla="*/ 374 h 374"/>
                  <a:gd name="T16" fmla="*/ 218 w 246"/>
                  <a:gd name="T17" fmla="*/ 374 h 374"/>
                  <a:gd name="T18" fmla="*/ 215 w 246"/>
                  <a:gd name="T19" fmla="*/ 212 h 374"/>
                  <a:gd name="T20" fmla="*/ 246 w 246"/>
                  <a:gd name="T21" fmla="*/ 212 h 374"/>
                  <a:gd name="T22" fmla="*/ 246 w 246"/>
                  <a:gd name="T23" fmla="*/ 197 h 374"/>
                  <a:gd name="T24" fmla="*/ 180 w 246"/>
                  <a:gd name="T25" fmla="*/ 139 h 374"/>
                  <a:gd name="T26" fmla="*/ 123 w 246"/>
                  <a:gd name="T27" fmla="*/ 158 h 374"/>
                  <a:gd name="T28" fmla="*/ 30 w 246"/>
                  <a:gd name="T29" fmla="*/ 65 h 374"/>
                  <a:gd name="T30" fmla="*/ 42 w 246"/>
                  <a:gd name="T31" fmla="*/ 19 h 374"/>
                  <a:gd name="T32" fmla="*/ 19 w 246"/>
                  <a:gd name="T3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374">
                    <a:moveTo>
                      <a:pt x="192" y="171"/>
                    </a:moveTo>
                    <a:cubicBezTo>
                      <a:pt x="188" y="171"/>
                      <a:pt x="185" y="168"/>
                      <a:pt x="185" y="164"/>
                    </a:cubicBezTo>
                    <a:cubicBezTo>
                      <a:pt x="185" y="159"/>
                      <a:pt x="188" y="156"/>
                      <a:pt x="192" y="156"/>
                    </a:cubicBezTo>
                    <a:cubicBezTo>
                      <a:pt x="197" y="156"/>
                      <a:pt x="200" y="159"/>
                      <a:pt x="200" y="164"/>
                    </a:cubicBezTo>
                    <a:cubicBezTo>
                      <a:pt x="200" y="168"/>
                      <a:pt x="197" y="171"/>
                      <a:pt x="192" y="171"/>
                    </a:cubicBezTo>
                    <a:moveTo>
                      <a:pt x="19" y="0"/>
                    </a:moveTo>
                    <a:cubicBezTo>
                      <a:pt x="7" y="19"/>
                      <a:pt x="0" y="42"/>
                      <a:pt x="0" y="66"/>
                    </a:cubicBezTo>
                    <a:cubicBezTo>
                      <a:pt x="0" y="374"/>
                      <a:pt x="0" y="374"/>
                      <a:pt x="0" y="374"/>
                    </a:cubicBezTo>
                    <a:cubicBezTo>
                      <a:pt x="218" y="374"/>
                      <a:pt x="218" y="374"/>
                      <a:pt x="218" y="374"/>
                    </a:cubicBezTo>
                    <a:cubicBezTo>
                      <a:pt x="215" y="212"/>
                      <a:pt x="215" y="212"/>
                      <a:pt x="215" y="212"/>
                    </a:cubicBezTo>
                    <a:cubicBezTo>
                      <a:pt x="246" y="212"/>
                      <a:pt x="246" y="212"/>
                      <a:pt x="246" y="212"/>
                    </a:cubicBezTo>
                    <a:cubicBezTo>
                      <a:pt x="246" y="197"/>
                      <a:pt x="246" y="197"/>
                      <a:pt x="246" y="197"/>
                    </a:cubicBezTo>
                    <a:cubicBezTo>
                      <a:pt x="180" y="139"/>
                      <a:pt x="180" y="139"/>
                      <a:pt x="180" y="139"/>
                    </a:cubicBezTo>
                    <a:cubicBezTo>
                      <a:pt x="164" y="151"/>
                      <a:pt x="144" y="158"/>
                      <a:pt x="123" y="158"/>
                    </a:cubicBezTo>
                    <a:cubicBezTo>
                      <a:pt x="72" y="158"/>
                      <a:pt x="30" y="117"/>
                      <a:pt x="30" y="65"/>
                    </a:cubicBezTo>
                    <a:cubicBezTo>
                      <a:pt x="30" y="48"/>
                      <a:pt x="34" y="33"/>
                      <a:pt x="42" y="19"/>
                    </a:cubicBezTo>
                    <a:cubicBezTo>
                      <a:pt x="19" y="0"/>
                      <a:pt x="19" y="0"/>
                      <a:pt x="1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7" name="Oval 176"/>
              <p:cNvSpPr>
                <a:spLocks noChangeArrowheads="1"/>
              </p:cNvSpPr>
              <p:nvPr/>
            </p:nvSpPr>
            <p:spPr bwMode="auto">
              <a:xfrm>
                <a:off x="12121407" y="4755769"/>
                <a:ext cx="30765" cy="29910"/>
              </a:xfrm>
              <a:prstGeom prst="ellipse">
                <a:avLst/>
              </a:pr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8" name="Freeform 177"/>
              <p:cNvSpPr>
                <a:spLocks/>
              </p:cNvSpPr>
              <p:nvPr/>
            </p:nvSpPr>
            <p:spPr bwMode="auto">
              <a:xfrm>
                <a:off x="11808631" y="4478885"/>
                <a:ext cx="303376" cy="281157"/>
              </a:xfrm>
              <a:custGeom>
                <a:avLst/>
                <a:gdLst>
                  <a:gd name="T0" fmla="*/ 12 w 150"/>
                  <a:gd name="T1" fmla="*/ 0 h 139"/>
                  <a:gd name="T2" fmla="*/ 0 w 150"/>
                  <a:gd name="T3" fmla="*/ 46 h 139"/>
                  <a:gd name="T4" fmla="*/ 93 w 150"/>
                  <a:gd name="T5" fmla="*/ 139 h 139"/>
                  <a:gd name="T6" fmla="*/ 150 w 150"/>
                  <a:gd name="T7" fmla="*/ 120 h 139"/>
                  <a:gd name="T8" fmla="*/ 102 w 150"/>
                  <a:gd name="T9" fmla="*/ 79 h 139"/>
                  <a:gd name="T10" fmla="*/ 102 w 150"/>
                  <a:gd name="T11" fmla="*/ 82 h 139"/>
                  <a:gd name="T12" fmla="*/ 102 w 150"/>
                  <a:gd name="T13" fmla="*/ 83 h 139"/>
                  <a:gd name="T14" fmla="*/ 102 w 150"/>
                  <a:gd name="T15" fmla="*/ 83 h 139"/>
                  <a:gd name="T16" fmla="*/ 102 w 150"/>
                  <a:gd name="T17" fmla="*/ 86 h 139"/>
                  <a:gd name="T18" fmla="*/ 102 w 150"/>
                  <a:gd name="T19" fmla="*/ 87 h 139"/>
                  <a:gd name="T20" fmla="*/ 102 w 150"/>
                  <a:gd name="T21" fmla="*/ 87 h 139"/>
                  <a:gd name="T22" fmla="*/ 102 w 150"/>
                  <a:gd name="T23" fmla="*/ 91 h 139"/>
                  <a:gd name="T24" fmla="*/ 97 w 150"/>
                  <a:gd name="T25" fmla="*/ 91 h 139"/>
                  <a:gd name="T26" fmla="*/ 95 w 150"/>
                  <a:gd name="T27" fmla="*/ 95 h 139"/>
                  <a:gd name="T28" fmla="*/ 87 w 150"/>
                  <a:gd name="T29" fmla="*/ 95 h 139"/>
                  <a:gd name="T30" fmla="*/ 85 w 150"/>
                  <a:gd name="T31" fmla="*/ 91 h 139"/>
                  <a:gd name="T32" fmla="*/ 97 w 150"/>
                  <a:gd name="T33" fmla="*/ 91 h 139"/>
                  <a:gd name="T34" fmla="*/ 80 w 150"/>
                  <a:gd name="T35" fmla="*/ 91 h 139"/>
                  <a:gd name="T36" fmla="*/ 80 w 150"/>
                  <a:gd name="T37" fmla="*/ 90 h 139"/>
                  <a:gd name="T38" fmla="*/ 80 w 150"/>
                  <a:gd name="T39" fmla="*/ 89 h 139"/>
                  <a:gd name="T40" fmla="*/ 80 w 150"/>
                  <a:gd name="T41" fmla="*/ 89 h 139"/>
                  <a:gd name="T42" fmla="*/ 80 w 150"/>
                  <a:gd name="T43" fmla="*/ 86 h 139"/>
                  <a:gd name="T44" fmla="*/ 80 w 150"/>
                  <a:gd name="T45" fmla="*/ 85 h 139"/>
                  <a:gd name="T46" fmla="*/ 80 w 150"/>
                  <a:gd name="T47" fmla="*/ 85 h 139"/>
                  <a:gd name="T48" fmla="*/ 80 w 150"/>
                  <a:gd name="T49" fmla="*/ 81 h 139"/>
                  <a:gd name="T50" fmla="*/ 80 w 150"/>
                  <a:gd name="T51" fmla="*/ 81 h 139"/>
                  <a:gd name="T52" fmla="*/ 80 w 150"/>
                  <a:gd name="T53" fmla="*/ 81 h 139"/>
                  <a:gd name="T54" fmla="*/ 80 w 150"/>
                  <a:gd name="T55" fmla="*/ 76 h 139"/>
                  <a:gd name="T56" fmla="*/ 80 w 150"/>
                  <a:gd name="T57" fmla="*/ 76 h 139"/>
                  <a:gd name="T58" fmla="*/ 73 w 150"/>
                  <a:gd name="T59" fmla="*/ 54 h 139"/>
                  <a:gd name="T60" fmla="*/ 66 w 150"/>
                  <a:gd name="T61" fmla="*/ 47 h 139"/>
                  <a:gd name="T62" fmla="*/ 12 w 150"/>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39">
                    <a:moveTo>
                      <a:pt x="12" y="0"/>
                    </a:moveTo>
                    <a:cubicBezTo>
                      <a:pt x="4" y="14"/>
                      <a:pt x="0" y="29"/>
                      <a:pt x="0" y="46"/>
                    </a:cubicBezTo>
                    <a:cubicBezTo>
                      <a:pt x="0" y="98"/>
                      <a:pt x="42" y="139"/>
                      <a:pt x="93" y="139"/>
                    </a:cubicBezTo>
                    <a:cubicBezTo>
                      <a:pt x="114" y="139"/>
                      <a:pt x="134" y="132"/>
                      <a:pt x="150" y="120"/>
                    </a:cubicBezTo>
                    <a:cubicBezTo>
                      <a:pt x="102" y="79"/>
                      <a:pt x="102" y="79"/>
                      <a:pt x="102" y="79"/>
                    </a:cubicBezTo>
                    <a:cubicBezTo>
                      <a:pt x="102" y="82"/>
                      <a:pt x="102" y="82"/>
                      <a:pt x="102" y="82"/>
                    </a:cubicBezTo>
                    <a:cubicBezTo>
                      <a:pt x="102" y="83"/>
                      <a:pt x="102" y="83"/>
                      <a:pt x="102" y="83"/>
                    </a:cubicBezTo>
                    <a:cubicBezTo>
                      <a:pt x="102" y="83"/>
                      <a:pt x="102" y="83"/>
                      <a:pt x="102" y="83"/>
                    </a:cubicBezTo>
                    <a:cubicBezTo>
                      <a:pt x="102" y="86"/>
                      <a:pt x="102" y="86"/>
                      <a:pt x="102" y="86"/>
                    </a:cubicBezTo>
                    <a:cubicBezTo>
                      <a:pt x="102" y="87"/>
                      <a:pt x="102" y="87"/>
                      <a:pt x="102" y="87"/>
                    </a:cubicBezTo>
                    <a:cubicBezTo>
                      <a:pt x="102" y="87"/>
                      <a:pt x="102" y="87"/>
                      <a:pt x="102" y="87"/>
                    </a:cubicBezTo>
                    <a:cubicBezTo>
                      <a:pt x="102" y="91"/>
                      <a:pt x="102" y="91"/>
                      <a:pt x="102" y="91"/>
                    </a:cubicBezTo>
                    <a:cubicBezTo>
                      <a:pt x="97" y="91"/>
                      <a:pt x="97" y="91"/>
                      <a:pt x="97" y="91"/>
                    </a:cubicBezTo>
                    <a:cubicBezTo>
                      <a:pt x="95" y="95"/>
                      <a:pt x="95" y="95"/>
                      <a:pt x="95" y="95"/>
                    </a:cubicBezTo>
                    <a:cubicBezTo>
                      <a:pt x="87" y="95"/>
                      <a:pt x="87" y="95"/>
                      <a:pt x="87" y="95"/>
                    </a:cubicBezTo>
                    <a:cubicBezTo>
                      <a:pt x="85" y="91"/>
                      <a:pt x="85" y="91"/>
                      <a:pt x="85" y="91"/>
                    </a:cubicBezTo>
                    <a:cubicBezTo>
                      <a:pt x="97" y="91"/>
                      <a:pt x="97" y="91"/>
                      <a:pt x="97" y="91"/>
                    </a:cubicBezTo>
                    <a:cubicBezTo>
                      <a:pt x="80" y="91"/>
                      <a:pt x="80" y="91"/>
                      <a:pt x="80" y="91"/>
                    </a:cubicBezTo>
                    <a:cubicBezTo>
                      <a:pt x="80" y="90"/>
                      <a:pt x="80" y="90"/>
                      <a:pt x="80" y="90"/>
                    </a:cubicBezTo>
                    <a:cubicBezTo>
                      <a:pt x="80" y="89"/>
                      <a:pt x="80" y="89"/>
                      <a:pt x="80" y="89"/>
                    </a:cubicBezTo>
                    <a:cubicBezTo>
                      <a:pt x="80" y="89"/>
                      <a:pt x="80" y="89"/>
                      <a:pt x="80" y="89"/>
                    </a:cubicBezTo>
                    <a:cubicBezTo>
                      <a:pt x="80" y="86"/>
                      <a:pt x="80" y="86"/>
                      <a:pt x="80" y="86"/>
                    </a:cubicBezTo>
                    <a:cubicBezTo>
                      <a:pt x="80" y="85"/>
                      <a:pt x="80" y="85"/>
                      <a:pt x="80" y="85"/>
                    </a:cubicBezTo>
                    <a:cubicBezTo>
                      <a:pt x="80" y="85"/>
                      <a:pt x="80" y="85"/>
                      <a:pt x="80" y="85"/>
                    </a:cubicBezTo>
                    <a:cubicBezTo>
                      <a:pt x="80" y="81"/>
                      <a:pt x="80" y="81"/>
                      <a:pt x="80" y="81"/>
                    </a:cubicBezTo>
                    <a:cubicBezTo>
                      <a:pt x="80" y="81"/>
                      <a:pt x="80" y="81"/>
                      <a:pt x="80" y="81"/>
                    </a:cubicBezTo>
                    <a:cubicBezTo>
                      <a:pt x="80" y="81"/>
                      <a:pt x="80" y="81"/>
                      <a:pt x="80" y="81"/>
                    </a:cubicBezTo>
                    <a:cubicBezTo>
                      <a:pt x="80" y="76"/>
                      <a:pt x="80" y="76"/>
                      <a:pt x="80" y="76"/>
                    </a:cubicBezTo>
                    <a:cubicBezTo>
                      <a:pt x="80" y="76"/>
                      <a:pt x="80" y="76"/>
                      <a:pt x="80" y="76"/>
                    </a:cubicBezTo>
                    <a:cubicBezTo>
                      <a:pt x="80" y="59"/>
                      <a:pt x="73" y="54"/>
                      <a:pt x="73" y="54"/>
                    </a:cubicBezTo>
                    <a:cubicBezTo>
                      <a:pt x="70" y="52"/>
                      <a:pt x="68" y="50"/>
                      <a:pt x="66" y="47"/>
                    </a:cubicBezTo>
                    <a:cubicBezTo>
                      <a:pt x="12" y="0"/>
                      <a:pt x="12" y="0"/>
                      <a:pt x="12" y="0"/>
                    </a:cubicBezTo>
                  </a:path>
                </a:pathLst>
              </a:cu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9" name="Freeform 178"/>
              <p:cNvSpPr>
                <a:spLocks/>
              </p:cNvSpPr>
              <p:nvPr/>
            </p:nvSpPr>
            <p:spPr bwMode="auto">
              <a:xfrm>
                <a:off x="11941945" y="4573744"/>
                <a:ext cx="64948" cy="58966"/>
              </a:xfrm>
              <a:custGeom>
                <a:avLst/>
                <a:gdLst>
                  <a:gd name="T0" fmla="*/ 0 w 32"/>
                  <a:gd name="T1" fmla="*/ 0 h 29"/>
                  <a:gd name="T2" fmla="*/ 7 w 32"/>
                  <a:gd name="T3" fmla="*/ 7 h 29"/>
                  <a:gd name="T4" fmla="*/ 14 w 32"/>
                  <a:gd name="T5" fmla="*/ 29 h 29"/>
                  <a:gd name="T6" fmla="*/ 14 w 32"/>
                  <a:gd name="T7" fmla="*/ 29 h 29"/>
                  <a:gd name="T8" fmla="*/ 14 w 32"/>
                  <a:gd name="T9" fmla="*/ 29 h 29"/>
                  <a:gd name="T10" fmla="*/ 32 w 32"/>
                  <a:gd name="T11" fmla="*/ 29 h 29"/>
                  <a:gd name="T12" fmla="*/ 0 w 3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0" y="0"/>
                    </a:moveTo>
                    <a:cubicBezTo>
                      <a:pt x="2" y="3"/>
                      <a:pt x="4" y="5"/>
                      <a:pt x="7" y="7"/>
                    </a:cubicBezTo>
                    <a:cubicBezTo>
                      <a:pt x="7" y="7"/>
                      <a:pt x="14" y="12"/>
                      <a:pt x="14" y="29"/>
                    </a:cubicBezTo>
                    <a:cubicBezTo>
                      <a:pt x="14" y="29"/>
                      <a:pt x="14" y="29"/>
                      <a:pt x="14" y="29"/>
                    </a:cubicBezTo>
                    <a:cubicBezTo>
                      <a:pt x="14" y="29"/>
                      <a:pt x="14" y="29"/>
                      <a:pt x="14" y="29"/>
                    </a:cubicBezTo>
                    <a:cubicBezTo>
                      <a:pt x="32" y="29"/>
                      <a:pt x="32" y="29"/>
                      <a:pt x="32" y="29"/>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0" name="Freeform 179"/>
              <p:cNvSpPr>
                <a:spLocks noEditPoints="1"/>
              </p:cNvSpPr>
              <p:nvPr/>
            </p:nvSpPr>
            <p:spPr bwMode="auto">
              <a:xfrm>
                <a:off x="11970147" y="4632710"/>
                <a:ext cx="44438" cy="29910"/>
              </a:xfrm>
              <a:custGeom>
                <a:avLst/>
                <a:gdLst>
                  <a:gd name="T0" fmla="*/ 52 w 52"/>
                  <a:gd name="T1" fmla="*/ 26 h 35"/>
                  <a:gd name="T2" fmla="*/ 0 w 52"/>
                  <a:gd name="T3" fmla="*/ 33 h 35"/>
                  <a:gd name="T4" fmla="*/ 0 w 52"/>
                  <a:gd name="T5" fmla="*/ 33 h 35"/>
                  <a:gd name="T6" fmla="*/ 0 w 52"/>
                  <a:gd name="T7" fmla="*/ 35 h 35"/>
                  <a:gd name="T8" fmla="*/ 40 w 52"/>
                  <a:gd name="T9" fmla="*/ 35 h 35"/>
                  <a:gd name="T10" fmla="*/ 52 w 52"/>
                  <a:gd name="T11" fmla="*/ 35 h 35"/>
                  <a:gd name="T12" fmla="*/ 52 w 52"/>
                  <a:gd name="T13" fmla="*/ 26 h 35"/>
                  <a:gd name="T14" fmla="*/ 52 w 52"/>
                  <a:gd name="T15" fmla="*/ 16 h 35"/>
                  <a:gd name="T16" fmla="*/ 0 w 52"/>
                  <a:gd name="T17" fmla="*/ 23 h 35"/>
                  <a:gd name="T18" fmla="*/ 0 w 52"/>
                  <a:gd name="T19" fmla="*/ 23 h 35"/>
                  <a:gd name="T20" fmla="*/ 0 w 52"/>
                  <a:gd name="T21" fmla="*/ 30 h 35"/>
                  <a:gd name="T22" fmla="*/ 52 w 52"/>
                  <a:gd name="T23" fmla="*/ 23 h 35"/>
                  <a:gd name="T24" fmla="*/ 52 w 52"/>
                  <a:gd name="T25" fmla="*/ 23 h 35"/>
                  <a:gd name="T26" fmla="*/ 52 w 52"/>
                  <a:gd name="T27" fmla="*/ 16 h 35"/>
                  <a:gd name="T28" fmla="*/ 50 w 52"/>
                  <a:gd name="T29" fmla="*/ 4 h 35"/>
                  <a:gd name="T30" fmla="*/ 0 w 52"/>
                  <a:gd name="T31" fmla="*/ 14 h 35"/>
                  <a:gd name="T32" fmla="*/ 0 w 52"/>
                  <a:gd name="T33" fmla="*/ 11 h 35"/>
                  <a:gd name="T34" fmla="*/ 0 w 52"/>
                  <a:gd name="T35" fmla="*/ 21 h 35"/>
                  <a:gd name="T36" fmla="*/ 52 w 52"/>
                  <a:gd name="T37" fmla="*/ 14 h 35"/>
                  <a:gd name="T38" fmla="*/ 52 w 52"/>
                  <a:gd name="T39" fmla="*/ 14 h 35"/>
                  <a:gd name="T40" fmla="*/ 52 w 52"/>
                  <a:gd name="T41" fmla="*/ 7 h 35"/>
                  <a:gd name="T42" fmla="*/ 50 w 52"/>
                  <a:gd name="T43" fmla="*/ 4 h 35"/>
                  <a:gd name="T44" fmla="*/ 43 w 52"/>
                  <a:gd name="T45" fmla="*/ 0 h 35"/>
                  <a:gd name="T46" fmla="*/ 0 w 52"/>
                  <a:gd name="T47" fmla="*/ 0 h 35"/>
                  <a:gd name="T48" fmla="*/ 0 w 52"/>
                  <a:gd name="T49" fmla="*/ 0 h 35"/>
                  <a:gd name="T50" fmla="*/ 0 w 52"/>
                  <a:gd name="T51" fmla="*/ 11 h 35"/>
                  <a:gd name="T52" fmla="*/ 47 w 52"/>
                  <a:gd name="T53" fmla="*/ 2 h 35"/>
                  <a:gd name="T54" fmla="*/ 43 w 52"/>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35">
                    <a:moveTo>
                      <a:pt x="52" y="26"/>
                    </a:moveTo>
                    <a:lnTo>
                      <a:pt x="0" y="33"/>
                    </a:lnTo>
                    <a:lnTo>
                      <a:pt x="0" y="33"/>
                    </a:lnTo>
                    <a:lnTo>
                      <a:pt x="0" y="35"/>
                    </a:lnTo>
                    <a:lnTo>
                      <a:pt x="40" y="35"/>
                    </a:lnTo>
                    <a:lnTo>
                      <a:pt x="52" y="35"/>
                    </a:lnTo>
                    <a:lnTo>
                      <a:pt x="52" y="26"/>
                    </a:lnTo>
                    <a:close/>
                    <a:moveTo>
                      <a:pt x="52" y="16"/>
                    </a:moveTo>
                    <a:lnTo>
                      <a:pt x="0" y="23"/>
                    </a:lnTo>
                    <a:lnTo>
                      <a:pt x="0" y="23"/>
                    </a:lnTo>
                    <a:lnTo>
                      <a:pt x="0" y="30"/>
                    </a:lnTo>
                    <a:lnTo>
                      <a:pt x="52" y="23"/>
                    </a:lnTo>
                    <a:lnTo>
                      <a:pt x="52" y="23"/>
                    </a:lnTo>
                    <a:lnTo>
                      <a:pt x="52" y="16"/>
                    </a:lnTo>
                    <a:close/>
                    <a:moveTo>
                      <a:pt x="50" y="4"/>
                    </a:moveTo>
                    <a:lnTo>
                      <a:pt x="0" y="14"/>
                    </a:lnTo>
                    <a:lnTo>
                      <a:pt x="0" y="11"/>
                    </a:lnTo>
                    <a:lnTo>
                      <a:pt x="0" y="21"/>
                    </a:lnTo>
                    <a:lnTo>
                      <a:pt x="52" y="14"/>
                    </a:lnTo>
                    <a:lnTo>
                      <a:pt x="52" y="14"/>
                    </a:lnTo>
                    <a:lnTo>
                      <a:pt x="52" y="7"/>
                    </a:lnTo>
                    <a:lnTo>
                      <a:pt x="50" y="4"/>
                    </a:lnTo>
                    <a:close/>
                    <a:moveTo>
                      <a:pt x="43" y="0"/>
                    </a:moveTo>
                    <a:lnTo>
                      <a:pt x="0" y="0"/>
                    </a:lnTo>
                    <a:lnTo>
                      <a:pt x="0" y="0"/>
                    </a:lnTo>
                    <a:lnTo>
                      <a:pt x="0" y="11"/>
                    </a:lnTo>
                    <a:lnTo>
                      <a:pt x="47" y="2"/>
                    </a:lnTo>
                    <a:lnTo>
                      <a:pt x="43"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1" name="Freeform 180"/>
              <p:cNvSpPr>
                <a:spLocks noEditPoints="1"/>
              </p:cNvSpPr>
              <p:nvPr/>
            </p:nvSpPr>
            <p:spPr bwMode="auto">
              <a:xfrm>
                <a:off x="11970147" y="4632710"/>
                <a:ext cx="44438" cy="29910"/>
              </a:xfrm>
              <a:custGeom>
                <a:avLst/>
                <a:gdLst>
                  <a:gd name="T0" fmla="*/ 52 w 52"/>
                  <a:gd name="T1" fmla="*/ 26 h 35"/>
                  <a:gd name="T2" fmla="*/ 0 w 52"/>
                  <a:gd name="T3" fmla="*/ 33 h 35"/>
                  <a:gd name="T4" fmla="*/ 0 w 52"/>
                  <a:gd name="T5" fmla="*/ 33 h 35"/>
                  <a:gd name="T6" fmla="*/ 0 w 52"/>
                  <a:gd name="T7" fmla="*/ 35 h 35"/>
                  <a:gd name="T8" fmla="*/ 40 w 52"/>
                  <a:gd name="T9" fmla="*/ 35 h 35"/>
                  <a:gd name="T10" fmla="*/ 52 w 52"/>
                  <a:gd name="T11" fmla="*/ 35 h 35"/>
                  <a:gd name="T12" fmla="*/ 52 w 52"/>
                  <a:gd name="T13" fmla="*/ 26 h 35"/>
                  <a:gd name="T14" fmla="*/ 52 w 52"/>
                  <a:gd name="T15" fmla="*/ 16 h 35"/>
                  <a:gd name="T16" fmla="*/ 0 w 52"/>
                  <a:gd name="T17" fmla="*/ 23 h 35"/>
                  <a:gd name="T18" fmla="*/ 0 w 52"/>
                  <a:gd name="T19" fmla="*/ 23 h 35"/>
                  <a:gd name="T20" fmla="*/ 0 w 52"/>
                  <a:gd name="T21" fmla="*/ 30 h 35"/>
                  <a:gd name="T22" fmla="*/ 52 w 52"/>
                  <a:gd name="T23" fmla="*/ 23 h 35"/>
                  <a:gd name="T24" fmla="*/ 52 w 52"/>
                  <a:gd name="T25" fmla="*/ 23 h 35"/>
                  <a:gd name="T26" fmla="*/ 52 w 52"/>
                  <a:gd name="T27" fmla="*/ 16 h 35"/>
                  <a:gd name="T28" fmla="*/ 50 w 52"/>
                  <a:gd name="T29" fmla="*/ 4 h 35"/>
                  <a:gd name="T30" fmla="*/ 0 w 52"/>
                  <a:gd name="T31" fmla="*/ 14 h 35"/>
                  <a:gd name="T32" fmla="*/ 0 w 52"/>
                  <a:gd name="T33" fmla="*/ 11 h 35"/>
                  <a:gd name="T34" fmla="*/ 0 w 52"/>
                  <a:gd name="T35" fmla="*/ 21 h 35"/>
                  <a:gd name="T36" fmla="*/ 52 w 52"/>
                  <a:gd name="T37" fmla="*/ 14 h 35"/>
                  <a:gd name="T38" fmla="*/ 52 w 52"/>
                  <a:gd name="T39" fmla="*/ 14 h 35"/>
                  <a:gd name="T40" fmla="*/ 52 w 52"/>
                  <a:gd name="T41" fmla="*/ 7 h 35"/>
                  <a:gd name="T42" fmla="*/ 50 w 52"/>
                  <a:gd name="T43" fmla="*/ 4 h 35"/>
                  <a:gd name="T44" fmla="*/ 43 w 52"/>
                  <a:gd name="T45" fmla="*/ 0 h 35"/>
                  <a:gd name="T46" fmla="*/ 0 w 52"/>
                  <a:gd name="T47" fmla="*/ 0 h 35"/>
                  <a:gd name="T48" fmla="*/ 0 w 52"/>
                  <a:gd name="T49" fmla="*/ 0 h 35"/>
                  <a:gd name="T50" fmla="*/ 0 w 52"/>
                  <a:gd name="T51" fmla="*/ 11 h 35"/>
                  <a:gd name="T52" fmla="*/ 47 w 52"/>
                  <a:gd name="T53" fmla="*/ 2 h 35"/>
                  <a:gd name="T54" fmla="*/ 43 w 52"/>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35">
                    <a:moveTo>
                      <a:pt x="52" y="26"/>
                    </a:moveTo>
                    <a:lnTo>
                      <a:pt x="0" y="33"/>
                    </a:lnTo>
                    <a:lnTo>
                      <a:pt x="0" y="33"/>
                    </a:lnTo>
                    <a:lnTo>
                      <a:pt x="0" y="35"/>
                    </a:lnTo>
                    <a:lnTo>
                      <a:pt x="40" y="35"/>
                    </a:lnTo>
                    <a:lnTo>
                      <a:pt x="52" y="35"/>
                    </a:lnTo>
                    <a:lnTo>
                      <a:pt x="52" y="26"/>
                    </a:lnTo>
                    <a:moveTo>
                      <a:pt x="52" y="16"/>
                    </a:moveTo>
                    <a:lnTo>
                      <a:pt x="0" y="23"/>
                    </a:lnTo>
                    <a:lnTo>
                      <a:pt x="0" y="23"/>
                    </a:lnTo>
                    <a:lnTo>
                      <a:pt x="0" y="30"/>
                    </a:lnTo>
                    <a:lnTo>
                      <a:pt x="52" y="23"/>
                    </a:lnTo>
                    <a:lnTo>
                      <a:pt x="52" y="23"/>
                    </a:lnTo>
                    <a:lnTo>
                      <a:pt x="52" y="16"/>
                    </a:lnTo>
                    <a:moveTo>
                      <a:pt x="50" y="4"/>
                    </a:moveTo>
                    <a:lnTo>
                      <a:pt x="0" y="14"/>
                    </a:lnTo>
                    <a:lnTo>
                      <a:pt x="0" y="11"/>
                    </a:lnTo>
                    <a:lnTo>
                      <a:pt x="0" y="21"/>
                    </a:lnTo>
                    <a:lnTo>
                      <a:pt x="52" y="14"/>
                    </a:lnTo>
                    <a:lnTo>
                      <a:pt x="52" y="14"/>
                    </a:lnTo>
                    <a:lnTo>
                      <a:pt x="52" y="7"/>
                    </a:lnTo>
                    <a:lnTo>
                      <a:pt x="50" y="4"/>
                    </a:lnTo>
                    <a:moveTo>
                      <a:pt x="43" y="0"/>
                    </a:moveTo>
                    <a:lnTo>
                      <a:pt x="0" y="0"/>
                    </a:lnTo>
                    <a:lnTo>
                      <a:pt x="0" y="0"/>
                    </a:lnTo>
                    <a:lnTo>
                      <a:pt x="0" y="11"/>
                    </a:lnTo>
                    <a:lnTo>
                      <a:pt x="47" y="2"/>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2" name="Freeform 181"/>
              <p:cNvSpPr>
                <a:spLocks/>
              </p:cNvSpPr>
              <p:nvPr/>
            </p:nvSpPr>
            <p:spPr bwMode="auto">
              <a:xfrm>
                <a:off x="11970147" y="4634419"/>
                <a:ext cx="42729" cy="10255"/>
              </a:xfrm>
              <a:custGeom>
                <a:avLst/>
                <a:gdLst>
                  <a:gd name="T0" fmla="*/ 47 w 50"/>
                  <a:gd name="T1" fmla="*/ 0 h 12"/>
                  <a:gd name="T2" fmla="*/ 0 w 50"/>
                  <a:gd name="T3" fmla="*/ 9 h 12"/>
                  <a:gd name="T4" fmla="*/ 0 w 50"/>
                  <a:gd name="T5" fmla="*/ 9 h 12"/>
                  <a:gd name="T6" fmla="*/ 0 w 50"/>
                  <a:gd name="T7" fmla="*/ 9 h 12"/>
                  <a:gd name="T8" fmla="*/ 0 w 50"/>
                  <a:gd name="T9" fmla="*/ 12 h 12"/>
                  <a:gd name="T10" fmla="*/ 50 w 50"/>
                  <a:gd name="T11" fmla="*/ 2 h 12"/>
                  <a:gd name="T12" fmla="*/ 47 w 5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0" h="12">
                    <a:moveTo>
                      <a:pt x="47" y="0"/>
                    </a:moveTo>
                    <a:lnTo>
                      <a:pt x="0" y="9"/>
                    </a:lnTo>
                    <a:lnTo>
                      <a:pt x="0" y="9"/>
                    </a:lnTo>
                    <a:lnTo>
                      <a:pt x="0" y="9"/>
                    </a:lnTo>
                    <a:lnTo>
                      <a:pt x="0" y="12"/>
                    </a:lnTo>
                    <a:lnTo>
                      <a:pt x="50" y="2"/>
                    </a:lnTo>
                    <a:lnTo>
                      <a:pt x="47"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3" name="Freeform 182"/>
              <p:cNvSpPr>
                <a:spLocks/>
              </p:cNvSpPr>
              <p:nvPr/>
            </p:nvSpPr>
            <p:spPr bwMode="auto">
              <a:xfrm>
                <a:off x="11970147" y="4634419"/>
                <a:ext cx="42729" cy="10255"/>
              </a:xfrm>
              <a:custGeom>
                <a:avLst/>
                <a:gdLst>
                  <a:gd name="T0" fmla="*/ 47 w 50"/>
                  <a:gd name="T1" fmla="*/ 0 h 12"/>
                  <a:gd name="T2" fmla="*/ 0 w 50"/>
                  <a:gd name="T3" fmla="*/ 9 h 12"/>
                  <a:gd name="T4" fmla="*/ 0 w 50"/>
                  <a:gd name="T5" fmla="*/ 9 h 12"/>
                  <a:gd name="T6" fmla="*/ 0 w 50"/>
                  <a:gd name="T7" fmla="*/ 9 h 12"/>
                  <a:gd name="T8" fmla="*/ 0 w 50"/>
                  <a:gd name="T9" fmla="*/ 12 h 12"/>
                  <a:gd name="T10" fmla="*/ 50 w 50"/>
                  <a:gd name="T11" fmla="*/ 2 h 12"/>
                  <a:gd name="T12" fmla="*/ 47 w 5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0" h="12">
                    <a:moveTo>
                      <a:pt x="47" y="0"/>
                    </a:moveTo>
                    <a:lnTo>
                      <a:pt x="0" y="9"/>
                    </a:lnTo>
                    <a:lnTo>
                      <a:pt x="0" y="9"/>
                    </a:lnTo>
                    <a:lnTo>
                      <a:pt x="0" y="9"/>
                    </a:lnTo>
                    <a:lnTo>
                      <a:pt x="0" y="12"/>
                    </a:lnTo>
                    <a:lnTo>
                      <a:pt x="50" y="2"/>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4" name="Freeform 183"/>
              <p:cNvSpPr>
                <a:spLocks/>
              </p:cNvSpPr>
              <p:nvPr/>
            </p:nvSpPr>
            <p:spPr bwMode="auto">
              <a:xfrm>
                <a:off x="11970147" y="4644674"/>
                <a:ext cx="44438" cy="7691"/>
              </a:xfrm>
              <a:custGeom>
                <a:avLst/>
                <a:gdLst>
                  <a:gd name="T0" fmla="*/ 52 w 52"/>
                  <a:gd name="T1" fmla="*/ 0 h 9"/>
                  <a:gd name="T2" fmla="*/ 0 w 52"/>
                  <a:gd name="T3" fmla="*/ 7 h 9"/>
                  <a:gd name="T4" fmla="*/ 0 w 52"/>
                  <a:gd name="T5" fmla="*/ 7 h 9"/>
                  <a:gd name="T6" fmla="*/ 0 w 52"/>
                  <a:gd name="T7" fmla="*/ 9 h 9"/>
                  <a:gd name="T8" fmla="*/ 0 w 52"/>
                  <a:gd name="T9" fmla="*/ 9 h 9"/>
                  <a:gd name="T10" fmla="*/ 52 w 52"/>
                  <a:gd name="T11" fmla="*/ 2 h 9"/>
                  <a:gd name="T12" fmla="*/ 52 w 52"/>
                  <a:gd name="T13" fmla="*/ 2 h 9"/>
                  <a:gd name="T14" fmla="*/ 52 w 52"/>
                  <a:gd name="T15" fmla="*/ 0 h 9"/>
                  <a:gd name="T16" fmla="*/ 52 w 5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
                    <a:moveTo>
                      <a:pt x="52" y="0"/>
                    </a:moveTo>
                    <a:lnTo>
                      <a:pt x="0" y="7"/>
                    </a:lnTo>
                    <a:lnTo>
                      <a:pt x="0" y="7"/>
                    </a:lnTo>
                    <a:lnTo>
                      <a:pt x="0" y="9"/>
                    </a:lnTo>
                    <a:lnTo>
                      <a:pt x="0" y="9"/>
                    </a:lnTo>
                    <a:lnTo>
                      <a:pt x="52" y="2"/>
                    </a:lnTo>
                    <a:lnTo>
                      <a:pt x="52" y="2"/>
                    </a:lnTo>
                    <a:lnTo>
                      <a:pt x="52" y="0"/>
                    </a:lnTo>
                    <a:lnTo>
                      <a:pt x="52"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5" name="Freeform 184"/>
              <p:cNvSpPr>
                <a:spLocks/>
              </p:cNvSpPr>
              <p:nvPr/>
            </p:nvSpPr>
            <p:spPr bwMode="auto">
              <a:xfrm>
                <a:off x="11970147" y="4644674"/>
                <a:ext cx="44438" cy="7691"/>
              </a:xfrm>
              <a:custGeom>
                <a:avLst/>
                <a:gdLst>
                  <a:gd name="T0" fmla="*/ 52 w 52"/>
                  <a:gd name="T1" fmla="*/ 0 h 9"/>
                  <a:gd name="T2" fmla="*/ 0 w 52"/>
                  <a:gd name="T3" fmla="*/ 7 h 9"/>
                  <a:gd name="T4" fmla="*/ 0 w 52"/>
                  <a:gd name="T5" fmla="*/ 7 h 9"/>
                  <a:gd name="T6" fmla="*/ 0 w 52"/>
                  <a:gd name="T7" fmla="*/ 9 h 9"/>
                  <a:gd name="T8" fmla="*/ 0 w 52"/>
                  <a:gd name="T9" fmla="*/ 9 h 9"/>
                  <a:gd name="T10" fmla="*/ 52 w 52"/>
                  <a:gd name="T11" fmla="*/ 2 h 9"/>
                  <a:gd name="T12" fmla="*/ 52 w 52"/>
                  <a:gd name="T13" fmla="*/ 2 h 9"/>
                  <a:gd name="T14" fmla="*/ 52 w 52"/>
                  <a:gd name="T15" fmla="*/ 0 h 9"/>
                  <a:gd name="T16" fmla="*/ 52 w 5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
                    <a:moveTo>
                      <a:pt x="52" y="0"/>
                    </a:moveTo>
                    <a:lnTo>
                      <a:pt x="0" y="7"/>
                    </a:lnTo>
                    <a:lnTo>
                      <a:pt x="0" y="7"/>
                    </a:lnTo>
                    <a:lnTo>
                      <a:pt x="0" y="9"/>
                    </a:lnTo>
                    <a:lnTo>
                      <a:pt x="0" y="9"/>
                    </a:lnTo>
                    <a:lnTo>
                      <a:pt x="52" y="2"/>
                    </a:lnTo>
                    <a:lnTo>
                      <a:pt x="52" y="2"/>
                    </a:lnTo>
                    <a:lnTo>
                      <a:pt x="52" y="0"/>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6" name="Freeform 185"/>
              <p:cNvSpPr>
                <a:spLocks/>
              </p:cNvSpPr>
              <p:nvPr/>
            </p:nvSpPr>
            <p:spPr bwMode="auto">
              <a:xfrm>
                <a:off x="11970147" y="4652365"/>
                <a:ext cx="44438" cy="8546"/>
              </a:xfrm>
              <a:custGeom>
                <a:avLst/>
                <a:gdLst>
                  <a:gd name="T0" fmla="*/ 52 w 52"/>
                  <a:gd name="T1" fmla="*/ 0 h 10"/>
                  <a:gd name="T2" fmla="*/ 0 w 52"/>
                  <a:gd name="T3" fmla="*/ 7 h 10"/>
                  <a:gd name="T4" fmla="*/ 0 w 52"/>
                  <a:gd name="T5" fmla="*/ 7 h 10"/>
                  <a:gd name="T6" fmla="*/ 0 w 52"/>
                  <a:gd name="T7" fmla="*/ 10 h 10"/>
                  <a:gd name="T8" fmla="*/ 0 w 52"/>
                  <a:gd name="T9" fmla="*/ 10 h 10"/>
                  <a:gd name="T10" fmla="*/ 52 w 52"/>
                  <a:gd name="T11" fmla="*/ 3 h 10"/>
                  <a:gd name="T12" fmla="*/ 52 w 52"/>
                  <a:gd name="T13" fmla="*/ 3 h 10"/>
                  <a:gd name="T14" fmla="*/ 52 w 52"/>
                  <a:gd name="T15" fmla="*/ 0 h 10"/>
                  <a:gd name="T16" fmla="*/ 52 w 5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0">
                    <a:moveTo>
                      <a:pt x="52" y="0"/>
                    </a:moveTo>
                    <a:lnTo>
                      <a:pt x="0" y="7"/>
                    </a:lnTo>
                    <a:lnTo>
                      <a:pt x="0" y="7"/>
                    </a:lnTo>
                    <a:lnTo>
                      <a:pt x="0" y="10"/>
                    </a:lnTo>
                    <a:lnTo>
                      <a:pt x="0" y="10"/>
                    </a:lnTo>
                    <a:lnTo>
                      <a:pt x="52" y="3"/>
                    </a:lnTo>
                    <a:lnTo>
                      <a:pt x="52" y="3"/>
                    </a:lnTo>
                    <a:lnTo>
                      <a:pt x="52" y="0"/>
                    </a:lnTo>
                    <a:lnTo>
                      <a:pt x="52"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7" name="Freeform 186"/>
              <p:cNvSpPr>
                <a:spLocks/>
              </p:cNvSpPr>
              <p:nvPr/>
            </p:nvSpPr>
            <p:spPr bwMode="auto">
              <a:xfrm>
                <a:off x="11970147" y="4652365"/>
                <a:ext cx="44438" cy="8546"/>
              </a:xfrm>
              <a:custGeom>
                <a:avLst/>
                <a:gdLst>
                  <a:gd name="T0" fmla="*/ 52 w 52"/>
                  <a:gd name="T1" fmla="*/ 0 h 10"/>
                  <a:gd name="T2" fmla="*/ 0 w 52"/>
                  <a:gd name="T3" fmla="*/ 7 h 10"/>
                  <a:gd name="T4" fmla="*/ 0 w 52"/>
                  <a:gd name="T5" fmla="*/ 7 h 10"/>
                  <a:gd name="T6" fmla="*/ 0 w 52"/>
                  <a:gd name="T7" fmla="*/ 10 h 10"/>
                  <a:gd name="T8" fmla="*/ 0 w 52"/>
                  <a:gd name="T9" fmla="*/ 10 h 10"/>
                  <a:gd name="T10" fmla="*/ 52 w 52"/>
                  <a:gd name="T11" fmla="*/ 3 h 10"/>
                  <a:gd name="T12" fmla="*/ 52 w 52"/>
                  <a:gd name="T13" fmla="*/ 3 h 10"/>
                  <a:gd name="T14" fmla="*/ 52 w 52"/>
                  <a:gd name="T15" fmla="*/ 0 h 10"/>
                  <a:gd name="T16" fmla="*/ 52 w 5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0">
                    <a:moveTo>
                      <a:pt x="52" y="0"/>
                    </a:moveTo>
                    <a:lnTo>
                      <a:pt x="0" y="7"/>
                    </a:lnTo>
                    <a:lnTo>
                      <a:pt x="0" y="7"/>
                    </a:lnTo>
                    <a:lnTo>
                      <a:pt x="0" y="10"/>
                    </a:lnTo>
                    <a:lnTo>
                      <a:pt x="0" y="10"/>
                    </a:lnTo>
                    <a:lnTo>
                      <a:pt x="52" y="3"/>
                    </a:lnTo>
                    <a:lnTo>
                      <a:pt x="52" y="3"/>
                    </a:lnTo>
                    <a:lnTo>
                      <a:pt x="52" y="0"/>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8" name="Freeform 187"/>
              <p:cNvSpPr>
                <a:spLocks noEditPoints="1"/>
              </p:cNvSpPr>
              <p:nvPr/>
            </p:nvSpPr>
            <p:spPr bwMode="auto">
              <a:xfrm>
                <a:off x="11980401" y="4662620"/>
                <a:ext cx="23928" cy="7691"/>
              </a:xfrm>
              <a:custGeom>
                <a:avLst/>
                <a:gdLst>
                  <a:gd name="T0" fmla="*/ 28 w 28"/>
                  <a:gd name="T1" fmla="*/ 0 h 9"/>
                  <a:gd name="T2" fmla="*/ 0 w 28"/>
                  <a:gd name="T3" fmla="*/ 0 h 9"/>
                  <a:gd name="T4" fmla="*/ 5 w 28"/>
                  <a:gd name="T5" fmla="*/ 9 h 9"/>
                  <a:gd name="T6" fmla="*/ 23 w 28"/>
                  <a:gd name="T7" fmla="*/ 9 h 9"/>
                  <a:gd name="T8" fmla="*/ 28 w 28"/>
                  <a:gd name="T9" fmla="*/ 0 h 9"/>
                  <a:gd name="T10" fmla="*/ 28 w 28"/>
                  <a:gd name="T11" fmla="*/ 0 h 9"/>
                  <a:gd name="T12" fmla="*/ 28 w 2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8" y="0"/>
                    </a:moveTo>
                    <a:lnTo>
                      <a:pt x="0" y="0"/>
                    </a:lnTo>
                    <a:lnTo>
                      <a:pt x="5" y="9"/>
                    </a:lnTo>
                    <a:lnTo>
                      <a:pt x="23" y="9"/>
                    </a:lnTo>
                    <a:lnTo>
                      <a:pt x="28" y="0"/>
                    </a:lnTo>
                    <a:close/>
                    <a:moveTo>
                      <a:pt x="28" y="0"/>
                    </a:moveTo>
                    <a:lnTo>
                      <a:pt x="28" y="0"/>
                    </a:lnTo>
                    <a:close/>
                  </a:path>
                </a:pathLst>
              </a:custGeom>
              <a:solidFill>
                <a:srgbClr val="1F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9" name="Freeform 188"/>
              <p:cNvSpPr>
                <a:spLocks noEditPoints="1"/>
              </p:cNvSpPr>
              <p:nvPr/>
            </p:nvSpPr>
            <p:spPr bwMode="auto">
              <a:xfrm>
                <a:off x="11980401" y="4662620"/>
                <a:ext cx="23928" cy="7691"/>
              </a:xfrm>
              <a:custGeom>
                <a:avLst/>
                <a:gdLst>
                  <a:gd name="T0" fmla="*/ 28 w 28"/>
                  <a:gd name="T1" fmla="*/ 0 h 9"/>
                  <a:gd name="T2" fmla="*/ 0 w 28"/>
                  <a:gd name="T3" fmla="*/ 0 h 9"/>
                  <a:gd name="T4" fmla="*/ 5 w 28"/>
                  <a:gd name="T5" fmla="*/ 9 h 9"/>
                  <a:gd name="T6" fmla="*/ 23 w 28"/>
                  <a:gd name="T7" fmla="*/ 9 h 9"/>
                  <a:gd name="T8" fmla="*/ 28 w 28"/>
                  <a:gd name="T9" fmla="*/ 0 h 9"/>
                  <a:gd name="T10" fmla="*/ 28 w 28"/>
                  <a:gd name="T11" fmla="*/ 0 h 9"/>
                  <a:gd name="T12" fmla="*/ 28 w 2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8" y="0"/>
                    </a:moveTo>
                    <a:lnTo>
                      <a:pt x="0" y="0"/>
                    </a:lnTo>
                    <a:lnTo>
                      <a:pt x="5" y="9"/>
                    </a:lnTo>
                    <a:lnTo>
                      <a:pt x="23" y="9"/>
                    </a:lnTo>
                    <a:lnTo>
                      <a:pt x="28" y="0"/>
                    </a:lnTo>
                    <a:moveTo>
                      <a:pt x="28" y="0"/>
                    </a:move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0" name="Freeform 189"/>
              <p:cNvSpPr>
                <a:spLocks/>
              </p:cNvSpPr>
              <p:nvPr/>
            </p:nvSpPr>
            <p:spPr bwMode="auto">
              <a:xfrm>
                <a:off x="14114286" y="4489140"/>
                <a:ext cx="0" cy="78621"/>
              </a:xfrm>
              <a:custGeom>
                <a:avLst/>
                <a:gdLst>
                  <a:gd name="T0" fmla="*/ 0 h 39"/>
                  <a:gd name="T1" fmla="*/ 21 h 39"/>
                  <a:gd name="T2" fmla="*/ 39 h 39"/>
                  <a:gd name="T3" fmla="*/ 0 h 39"/>
                </a:gdLst>
                <a:ahLst/>
                <a:cxnLst>
                  <a:cxn ang="0">
                    <a:pos x="0" y="T0"/>
                  </a:cxn>
                  <a:cxn ang="0">
                    <a:pos x="0" y="T1"/>
                  </a:cxn>
                  <a:cxn ang="0">
                    <a:pos x="0" y="T2"/>
                  </a:cxn>
                  <a:cxn ang="0">
                    <a:pos x="0" y="T3"/>
                  </a:cxn>
                </a:cxnLst>
                <a:rect l="0" t="0" r="r" b="b"/>
                <a:pathLst>
                  <a:path h="39">
                    <a:moveTo>
                      <a:pt x="0" y="0"/>
                    </a:moveTo>
                    <a:cubicBezTo>
                      <a:pt x="0" y="8"/>
                      <a:pt x="0" y="15"/>
                      <a:pt x="0" y="21"/>
                    </a:cubicBezTo>
                    <a:cubicBezTo>
                      <a:pt x="0" y="32"/>
                      <a:pt x="0" y="39"/>
                      <a:pt x="0" y="39"/>
                    </a:cubicBezTo>
                    <a:cubicBezTo>
                      <a:pt x="0" y="0"/>
                      <a:pt x="0" y="0"/>
                      <a:pt x="0" y="0"/>
                    </a:cubicBezTo>
                  </a:path>
                </a:pathLst>
              </a:custGeom>
              <a:solidFill>
                <a:srgbClr val="CC9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1" name="Freeform 190"/>
              <p:cNvSpPr>
                <a:spLocks noEditPoints="1"/>
              </p:cNvSpPr>
              <p:nvPr/>
            </p:nvSpPr>
            <p:spPr bwMode="auto">
              <a:xfrm>
                <a:off x="14597978" y="4563489"/>
                <a:ext cx="0" cy="4273"/>
              </a:xfrm>
              <a:custGeom>
                <a:avLst/>
                <a:gdLst>
                  <a:gd name="T0" fmla="*/ 2 h 2"/>
                  <a:gd name="T1" fmla="*/ 2 h 2"/>
                  <a:gd name="T2" fmla="*/ 2 h 2"/>
                  <a:gd name="T3" fmla="*/ 2 h 2"/>
                  <a:gd name="T4" fmla="*/ 2 h 2"/>
                  <a:gd name="T5" fmla="*/ 2 h 2"/>
                  <a:gd name="T6" fmla="*/ 2 h 2"/>
                  <a:gd name="T7" fmla="*/ 2 h 2"/>
                  <a:gd name="T8" fmla="*/ 2 h 2"/>
                  <a:gd name="T9" fmla="*/ 2 h 2"/>
                  <a:gd name="T10" fmla="*/ 2 h 2"/>
                  <a:gd name="T11" fmla="*/ 2 h 2"/>
                  <a:gd name="T12" fmla="*/ 2 h 2"/>
                  <a:gd name="T13" fmla="*/ 2 h 2"/>
                  <a:gd name="T14" fmla="*/ 2 h 2"/>
                  <a:gd name="T15" fmla="*/ 2 h 2"/>
                  <a:gd name="T16" fmla="*/ 2 h 2"/>
                  <a:gd name="T17" fmla="*/ 2 h 2"/>
                  <a:gd name="T18" fmla="*/ 2 h 2"/>
                  <a:gd name="T19" fmla="*/ 1 h 2"/>
                  <a:gd name="T20" fmla="*/ 2 h 2"/>
                  <a:gd name="T21" fmla="*/ 1 h 2"/>
                  <a:gd name="T22" fmla="*/ 1 h 2"/>
                  <a:gd name="T23" fmla="*/ 1 h 2"/>
                  <a:gd name="T24" fmla="*/ 1 h 2"/>
                  <a:gd name="T25" fmla="*/ 1 h 2"/>
                  <a:gd name="T26" fmla="*/ 1 h 2"/>
                  <a:gd name="T27" fmla="*/ 1 h 2"/>
                  <a:gd name="T28" fmla="*/ 1 h 2"/>
                  <a:gd name="T29" fmla="*/ 1 h 2"/>
                  <a:gd name="T30" fmla="*/ 1 h 2"/>
                  <a:gd name="T31" fmla="*/ 1 h 2"/>
                  <a:gd name="T32" fmla="*/ 1 h 2"/>
                  <a:gd name="T33" fmla="*/ 1 h 2"/>
                  <a:gd name="T34" fmla="*/ 0 h 2"/>
                  <a:gd name="T35" fmla="*/ 0 h 2"/>
                  <a:gd name="T36" fmla="*/ 0 h 2"/>
                  <a:gd name="T37" fmla="*/ 0 h 2"/>
                  <a:gd name="T38" fmla="*/ 0 h 2"/>
                  <a:gd name="T3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Lst>
                <a:rect l="0" t="0" r="r" b="b"/>
                <a:pathLst>
                  <a:path h="2">
                    <a:moveTo>
                      <a:pt x="0" y="2"/>
                    </a:moveTo>
                    <a:cubicBezTo>
                      <a:pt x="0" y="2"/>
                      <a:pt x="0" y="2"/>
                      <a:pt x="0" y="2"/>
                    </a:cubicBez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2"/>
                      <a:pt x="0" y="2"/>
                      <a:pt x="0" y="2"/>
                    </a:cubicBezTo>
                    <a:cubicBezTo>
                      <a:pt x="0" y="2"/>
                      <a:pt x="0" y="2"/>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26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2" name="Freeform 191"/>
              <p:cNvSpPr>
                <a:spLocks/>
              </p:cNvSpPr>
              <p:nvPr/>
            </p:nvSpPr>
            <p:spPr bwMode="auto">
              <a:xfrm>
                <a:off x="14114286" y="4098597"/>
                <a:ext cx="483692" cy="469164"/>
              </a:xfrm>
              <a:custGeom>
                <a:avLst/>
                <a:gdLst>
                  <a:gd name="T0" fmla="*/ 225 w 239"/>
                  <a:gd name="T1" fmla="*/ 0 h 232"/>
                  <a:gd name="T2" fmla="*/ 0 w 239"/>
                  <a:gd name="T3" fmla="*/ 153 h 232"/>
                  <a:gd name="T4" fmla="*/ 0 w 239"/>
                  <a:gd name="T5" fmla="*/ 193 h 232"/>
                  <a:gd name="T6" fmla="*/ 0 w 239"/>
                  <a:gd name="T7" fmla="*/ 193 h 232"/>
                  <a:gd name="T8" fmla="*/ 0 w 239"/>
                  <a:gd name="T9" fmla="*/ 232 h 232"/>
                  <a:gd name="T10" fmla="*/ 239 w 239"/>
                  <a:gd name="T11" fmla="*/ 232 h 232"/>
                  <a:gd name="T12" fmla="*/ 239 w 239"/>
                  <a:gd name="T13" fmla="*/ 232 h 232"/>
                  <a:gd name="T14" fmla="*/ 239 w 239"/>
                  <a:gd name="T15" fmla="*/ 232 h 232"/>
                  <a:gd name="T16" fmla="*/ 239 w 239"/>
                  <a:gd name="T17" fmla="*/ 232 h 232"/>
                  <a:gd name="T18" fmla="*/ 239 w 239"/>
                  <a:gd name="T19" fmla="*/ 232 h 232"/>
                  <a:gd name="T20" fmla="*/ 239 w 239"/>
                  <a:gd name="T21" fmla="*/ 232 h 232"/>
                  <a:gd name="T22" fmla="*/ 239 w 239"/>
                  <a:gd name="T23" fmla="*/ 232 h 232"/>
                  <a:gd name="T24" fmla="*/ 239 w 239"/>
                  <a:gd name="T25" fmla="*/ 232 h 232"/>
                  <a:gd name="T26" fmla="*/ 239 w 239"/>
                  <a:gd name="T27" fmla="*/ 232 h 232"/>
                  <a:gd name="T28" fmla="*/ 239 w 239"/>
                  <a:gd name="T29" fmla="*/ 232 h 232"/>
                  <a:gd name="T30" fmla="*/ 239 w 239"/>
                  <a:gd name="T31" fmla="*/ 232 h 232"/>
                  <a:gd name="T32" fmla="*/ 239 w 239"/>
                  <a:gd name="T33" fmla="*/ 232 h 232"/>
                  <a:gd name="T34" fmla="*/ 239 w 239"/>
                  <a:gd name="T35" fmla="*/ 232 h 232"/>
                  <a:gd name="T36" fmla="*/ 239 w 239"/>
                  <a:gd name="T37" fmla="*/ 231 h 232"/>
                  <a:gd name="T38" fmla="*/ 239 w 239"/>
                  <a:gd name="T39" fmla="*/ 231 h 232"/>
                  <a:gd name="T40" fmla="*/ 239 w 239"/>
                  <a:gd name="T41" fmla="*/ 231 h 232"/>
                  <a:gd name="T42" fmla="*/ 239 w 239"/>
                  <a:gd name="T43" fmla="*/ 231 h 232"/>
                  <a:gd name="T44" fmla="*/ 239 w 239"/>
                  <a:gd name="T45" fmla="*/ 231 h 232"/>
                  <a:gd name="T46" fmla="*/ 239 w 239"/>
                  <a:gd name="T47" fmla="*/ 231 h 232"/>
                  <a:gd name="T48" fmla="*/ 239 w 239"/>
                  <a:gd name="T49" fmla="*/ 231 h 232"/>
                  <a:gd name="T50" fmla="*/ 239 w 239"/>
                  <a:gd name="T51" fmla="*/ 231 h 232"/>
                  <a:gd name="T52" fmla="*/ 239 w 239"/>
                  <a:gd name="T53" fmla="*/ 231 h 232"/>
                  <a:gd name="T54" fmla="*/ 239 w 239"/>
                  <a:gd name="T55" fmla="*/ 230 h 232"/>
                  <a:gd name="T56" fmla="*/ 239 w 239"/>
                  <a:gd name="T57" fmla="*/ 230 h 232"/>
                  <a:gd name="T58" fmla="*/ 239 w 239"/>
                  <a:gd name="T59" fmla="*/ 230 h 232"/>
                  <a:gd name="T60" fmla="*/ 239 w 239"/>
                  <a:gd name="T61" fmla="*/ 230 h 232"/>
                  <a:gd name="T62" fmla="*/ 225 w 239"/>
                  <a:gd name="T6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232">
                    <a:moveTo>
                      <a:pt x="225" y="0"/>
                    </a:moveTo>
                    <a:cubicBezTo>
                      <a:pt x="0" y="153"/>
                      <a:pt x="0" y="153"/>
                      <a:pt x="0" y="153"/>
                    </a:cubicBezTo>
                    <a:cubicBezTo>
                      <a:pt x="0" y="168"/>
                      <a:pt x="0" y="182"/>
                      <a:pt x="0" y="193"/>
                    </a:cubicBezTo>
                    <a:cubicBezTo>
                      <a:pt x="0" y="193"/>
                      <a:pt x="0" y="193"/>
                      <a:pt x="0" y="193"/>
                    </a:cubicBezTo>
                    <a:cubicBezTo>
                      <a:pt x="0" y="232"/>
                      <a:pt x="0" y="232"/>
                      <a:pt x="0"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0"/>
                      <a:pt x="239" y="230"/>
                    </a:cubicBezTo>
                    <a:cubicBezTo>
                      <a:pt x="239" y="230"/>
                      <a:pt x="239" y="230"/>
                      <a:pt x="239" y="230"/>
                    </a:cubicBezTo>
                    <a:cubicBezTo>
                      <a:pt x="239" y="230"/>
                      <a:pt x="239" y="230"/>
                      <a:pt x="239" y="230"/>
                    </a:cubicBezTo>
                    <a:cubicBezTo>
                      <a:pt x="239" y="230"/>
                      <a:pt x="239" y="230"/>
                      <a:pt x="239" y="230"/>
                    </a:cubicBezTo>
                    <a:cubicBezTo>
                      <a:pt x="239" y="211"/>
                      <a:pt x="237" y="64"/>
                      <a:pt x="225" y="0"/>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3" name="Freeform 192"/>
              <p:cNvSpPr>
                <a:spLocks/>
              </p:cNvSpPr>
              <p:nvPr/>
            </p:nvSpPr>
            <p:spPr bwMode="auto">
              <a:xfrm>
                <a:off x="14114286" y="4407955"/>
                <a:ext cx="0" cy="81185"/>
              </a:xfrm>
              <a:custGeom>
                <a:avLst/>
                <a:gdLst>
                  <a:gd name="T0" fmla="*/ 0 h 40"/>
                  <a:gd name="T1" fmla="*/ 0 h 40"/>
                  <a:gd name="T2" fmla="*/ 40 h 40"/>
                  <a:gd name="T3" fmla="*/ 40 h 40"/>
                  <a:gd name="T4" fmla="*/ 0 h 40"/>
                </a:gdLst>
                <a:ahLst/>
                <a:cxnLst>
                  <a:cxn ang="0">
                    <a:pos x="0" y="T0"/>
                  </a:cxn>
                  <a:cxn ang="0">
                    <a:pos x="0" y="T1"/>
                  </a:cxn>
                  <a:cxn ang="0">
                    <a:pos x="0" y="T2"/>
                  </a:cxn>
                  <a:cxn ang="0">
                    <a:pos x="0" y="T3"/>
                  </a:cxn>
                  <a:cxn ang="0">
                    <a:pos x="0" y="T4"/>
                  </a:cxn>
                </a:cxnLst>
                <a:rect l="0" t="0" r="r" b="b"/>
                <a:pathLst>
                  <a:path h="40">
                    <a:moveTo>
                      <a:pt x="0" y="0"/>
                    </a:moveTo>
                    <a:cubicBezTo>
                      <a:pt x="0" y="0"/>
                      <a:pt x="0" y="0"/>
                      <a:pt x="0" y="0"/>
                    </a:cubicBezTo>
                    <a:cubicBezTo>
                      <a:pt x="0" y="40"/>
                      <a:pt x="0" y="40"/>
                      <a:pt x="0" y="40"/>
                    </a:cubicBezTo>
                    <a:cubicBezTo>
                      <a:pt x="0" y="40"/>
                      <a:pt x="0" y="40"/>
                      <a:pt x="0" y="40"/>
                    </a:cubicBezTo>
                    <a:cubicBezTo>
                      <a:pt x="0" y="29"/>
                      <a:pt x="0" y="15"/>
                      <a:pt x="0" y="0"/>
                    </a:cubicBezTo>
                  </a:path>
                </a:pathLst>
              </a:custGeom>
              <a:solidFill>
                <a:srgbClr val="385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4" name="Freeform 193"/>
              <p:cNvSpPr>
                <a:spLocks/>
              </p:cNvSpPr>
              <p:nvPr/>
            </p:nvSpPr>
            <p:spPr bwMode="auto">
              <a:xfrm>
                <a:off x="14114286" y="4407955"/>
                <a:ext cx="0" cy="81185"/>
              </a:xfrm>
              <a:custGeom>
                <a:avLst/>
                <a:gdLst>
                  <a:gd name="T0" fmla="*/ 0 h 40"/>
                  <a:gd name="T1" fmla="*/ 0 h 40"/>
                  <a:gd name="T2" fmla="*/ 40 h 40"/>
                  <a:gd name="T3" fmla="*/ 0 h 40"/>
                </a:gdLst>
                <a:ahLst/>
                <a:cxnLst>
                  <a:cxn ang="0">
                    <a:pos x="0" y="T0"/>
                  </a:cxn>
                  <a:cxn ang="0">
                    <a:pos x="0" y="T1"/>
                  </a:cxn>
                  <a:cxn ang="0">
                    <a:pos x="0" y="T2"/>
                  </a:cxn>
                  <a:cxn ang="0">
                    <a:pos x="0" y="T3"/>
                  </a:cxn>
                </a:cxnLst>
                <a:rect l="0" t="0" r="r" b="b"/>
                <a:pathLst>
                  <a:path h="40">
                    <a:moveTo>
                      <a:pt x="0" y="0"/>
                    </a:moveTo>
                    <a:cubicBezTo>
                      <a:pt x="0" y="0"/>
                      <a:pt x="0" y="0"/>
                      <a:pt x="0" y="0"/>
                    </a:cubicBezTo>
                    <a:cubicBezTo>
                      <a:pt x="0" y="15"/>
                      <a:pt x="0" y="29"/>
                      <a:pt x="0" y="40"/>
                    </a:cubicBezTo>
                    <a:cubicBezTo>
                      <a:pt x="0" y="29"/>
                      <a:pt x="0" y="15"/>
                      <a:pt x="0" y="0"/>
                    </a:cubicBezTo>
                  </a:path>
                </a:pathLst>
              </a:custGeom>
              <a:solidFill>
                <a:srgbClr val="CC9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5" name="Freeform 194"/>
              <p:cNvSpPr>
                <a:spLocks/>
              </p:cNvSpPr>
              <p:nvPr/>
            </p:nvSpPr>
            <p:spPr bwMode="auto">
              <a:xfrm>
                <a:off x="14282638" y="3573886"/>
                <a:ext cx="167498" cy="64093"/>
              </a:xfrm>
              <a:custGeom>
                <a:avLst/>
                <a:gdLst>
                  <a:gd name="T0" fmla="*/ 83 w 83"/>
                  <a:gd name="T1" fmla="*/ 0 h 32"/>
                  <a:gd name="T2" fmla="*/ 41 w 83"/>
                  <a:gd name="T3" fmla="*/ 32 h 32"/>
                  <a:gd name="T4" fmla="*/ 0 w 83"/>
                  <a:gd name="T5" fmla="*/ 0 h 32"/>
                  <a:gd name="T6" fmla="*/ 83 w 83"/>
                  <a:gd name="T7" fmla="*/ 0 h 32"/>
                </a:gdLst>
                <a:ahLst/>
                <a:cxnLst>
                  <a:cxn ang="0">
                    <a:pos x="T0" y="T1"/>
                  </a:cxn>
                  <a:cxn ang="0">
                    <a:pos x="T2" y="T3"/>
                  </a:cxn>
                  <a:cxn ang="0">
                    <a:pos x="T4" y="T5"/>
                  </a:cxn>
                  <a:cxn ang="0">
                    <a:pos x="T6" y="T7"/>
                  </a:cxn>
                </a:cxnLst>
                <a:rect l="0" t="0" r="r" b="b"/>
                <a:pathLst>
                  <a:path w="83" h="32">
                    <a:moveTo>
                      <a:pt x="83" y="0"/>
                    </a:moveTo>
                    <a:cubicBezTo>
                      <a:pt x="78" y="18"/>
                      <a:pt x="61" y="32"/>
                      <a:pt x="41" y="32"/>
                    </a:cubicBezTo>
                    <a:cubicBezTo>
                      <a:pt x="21" y="32"/>
                      <a:pt x="5" y="18"/>
                      <a:pt x="0" y="0"/>
                    </a:cubicBezTo>
                    <a:lnTo>
                      <a:pt x="83"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grpSp>
      </p:grpSp>
      <p:sp>
        <p:nvSpPr>
          <p:cNvPr id="17" name="Title 16"/>
          <p:cNvSpPr>
            <a:spLocks noGrp="1"/>
          </p:cNvSpPr>
          <p:nvPr>
            <p:ph type="title"/>
          </p:nvPr>
        </p:nvSpPr>
        <p:spPr/>
        <p:txBody>
          <a:bodyPr/>
          <a:lstStyle/>
          <a:p>
            <a:r>
              <a:rPr lang="en-US" dirty="0" smtClean="0">
                <a:gradFill>
                  <a:gsLst>
                    <a:gs pos="2917">
                      <a:schemeClr val="tx1"/>
                    </a:gs>
                    <a:gs pos="100000">
                      <a:schemeClr val="tx1"/>
                    </a:gs>
                  </a:gsLst>
                </a:gradFill>
              </a:rPr>
              <a:t>eDiscovery Process</a:t>
            </a:r>
            <a:endParaRPr lang="en-US" dirty="0">
              <a:gradFill>
                <a:gsLst>
                  <a:gs pos="2917">
                    <a:schemeClr val="tx1"/>
                  </a:gs>
                  <a:gs pos="100000">
                    <a:schemeClr val="tx1"/>
                  </a:gs>
                </a:gsLst>
              </a:gradFill>
            </a:endParaRPr>
          </a:p>
        </p:txBody>
      </p:sp>
      <p:sp>
        <p:nvSpPr>
          <p:cNvPr id="15" name="Right Triangle 14"/>
          <p:cNvSpPr/>
          <p:nvPr/>
        </p:nvSpPr>
        <p:spPr bwMode="auto">
          <a:xfrm>
            <a:off x="110873" y="5648659"/>
            <a:ext cx="12203364" cy="1277118"/>
          </a:xfrm>
          <a:prstGeom prst="r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8" name="TextBox 7"/>
          <p:cNvSpPr txBox="1"/>
          <p:nvPr/>
        </p:nvSpPr>
        <p:spPr>
          <a:xfrm rot="16200000">
            <a:off x="-479701" y="5811242"/>
            <a:ext cx="1613547" cy="615522"/>
          </a:xfrm>
          <a:prstGeom prst="rect">
            <a:avLst/>
          </a:prstGeom>
          <a:noFill/>
        </p:spPr>
        <p:txBody>
          <a:bodyPr wrap="square" lIns="179285" tIns="143428" rIns="179285" bIns="143428" rtlCol="0">
            <a:spAutoFit/>
          </a:bodyPr>
          <a:lstStyle/>
          <a:p>
            <a:pPr defTabSz="914367">
              <a:lnSpc>
                <a:spcPct val="90000"/>
              </a:lnSpc>
              <a:spcAft>
                <a:spcPts val="588"/>
              </a:spcAft>
            </a:pPr>
            <a:r>
              <a:rPr lang="en-US" sz="2353" b="1" dirty="0">
                <a:gradFill>
                  <a:gsLst>
                    <a:gs pos="2917">
                      <a:srgbClr val="FFFFFF"/>
                    </a:gs>
                    <a:gs pos="30000">
                      <a:srgbClr val="FFFFFF"/>
                    </a:gs>
                  </a:gsLst>
                  <a:lin ang="5400000" scaled="0"/>
                </a:gradFill>
              </a:rPr>
              <a:t>Volume</a:t>
            </a:r>
          </a:p>
        </p:txBody>
      </p:sp>
      <p:sp>
        <p:nvSpPr>
          <p:cNvPr id="18" name="Right Triangle 17"/>
          <p:cNvSpPr/>
          <p:nvPr/>
        </p:nvSpPr>
        <p:spPr bwMode="auto">
          <a:xfrm flipH="1">
            <a:off x="122237" y="5648659"/>
            <a:ext cx="12192000" cy="1277118"/>
          </a:xfrm>
          <a:prstGeom prst="rtTriangle">
            <a:avLst/>
          </a:prstGeom>
          <a:solidFill>
            <a:schemeClr val="bg1">
              <a:lumMod val="65000"/>
              <a:alpha val="84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9" name="TextBox 18"/>
          <p:cNvSpPr txBox="1"/>
          <p:nvPr/>
        </p:nvSpPr>
        <p:spPr>
          <a:xfrm rot="5400000">
            <a:off x="11300579" y="6127868"/>
            <a:ext cx="1613547" cy="561211"/>
          </a:xfrm>
          <a:prstGeom prst="rect">
            <a:avLst/>
          </a:prstGeom>
          <a:noFill/>
        </p:spPr>
        <p:txBody>
          <a:bodyPr wrap="square" lIns="179285" tIns="143428" rIns="179285" bIns="143428" rtlCol="0">
            <a:spAutoFit/>
          </a:bodyPr>
          <a:lstStyle/>
          <a:p>
            <a:pPr defTabSz="914367">
              <a:lnSpc>
                <a:spcPct val="90000"/>
              </a:lnSpc>
              <a:spcAft>
                <a:spcPts val="588"/>
              </a:spcAft>
            </a:pPr>
            <a:r>
              <a:rPr lang="en-US" sz="1961" b="1" dirty="0">
                <a:gradFill>
                  <a:gsLst>
                    <a:gs pos="2917">
                      <a:srgbClr val="5D5D5D">
                        <a:lumMod val="50000"/>
                      </a:srgbClr>
                    </a:gs>
                    <a:gs pos="30000">
                      <a:srgbClr val="5D5D5D">
                        <a:lumMod val="50000"/>
                      </a:srgbClr>
                    </a:gs>
                  </a:gsLst>
                  <a:lin ang="5400000" scaled="0"/>
                </a:gradFill>
              </a:rPr>
              <a:t>Relevance</a:t>
            </a:r>
          </a:p>
        </p:txBody>
      </p:sp>
      <p:sp>
        <p:nvSpPr>
          <p:cNvPr id="16" name="Pentagon 15"/>
          <p:cNvSpPr/>
          <p:nvPr/>
        </p:nvSpPr>
        <p:spPr bwMode="auto">
          <a:xfrm>
            <a:off x="122239" y="1614790"/>
            <a:ext cx="2868905" cy="2151396"/>
          </a:xfrm>
          <a:prstGeom prst="homePlat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268927" tIns="45720" rIns="0" bIns="45720" numCol="1" rtlCol="0" anchor="ctr" anchorCtr="0" compatLnSpc="1">
            <a:prstTxWarp prst="textNoShape">
              <a:avLst/>
            </a:prstTxWarp>
          </a:bodyPr>
          <a:lstStyle/>
          <a:p>
            <a:pPr algn="ctr" defTabSz="914102" fontAlgn="base">
              <a:spcBef>
                <a:spcPct val="0"/>
              </a:spcBef>
              <a:spcAft>
                <a:spcPct val="0"/>
              </a:spcAft>
            </a:pPr>
            <a:r>
              <a:rPr lang="en-US" sz="2353" b="1" dirty="0">
                <a:gradFill>
                  <a:gsLst>
                    <a:gs pos="0">
                      <a:srgbClr val="FFFFFF"/>
                    </a:gs>
                    <a:gs pos="100000">
                      <a:srgbClr val="FFFFFF"/>
                    </a:gs>
                  </a:gsLst>
                  <a:lin ang="5400000" scaled="0"/>
                </a:gradFill>
              </a:rPr>
              <a:t> </a:t>
            </a:r>
            <a:r>
              <a:rPr lang="en-US" sz="2745" b="1" dirty="0">
                <a:gradFill>
                  <a:gsLst>
                    <a:gs pos="0">
                      <a:srgbClr val="FFFFFF"/>
                    </a:gs>
                    <a:gs pos="100000">
                      <a:srgbClr val="FFFFFF"/>
                    </a:gs>
                  </a:gsLst>
                  <a:lin ang="5400000" scaled="0"/>
                </a:gradFill>
              </a:rPr>
              <a:t> Identify &amp; </a:t>
            </a:r>
          </a:p>
          <a:p>
            <a:pPr algn="ctr" defTabSz="914102" fontAlgn="base">
              <a:spcBef>
                <a:spcPct val="0"/>
              </a:spcBef>
              <a:spcAft>
                <a:spcPct val="0"/>
              </a:spcAft>
            </a:pPr>
            <a:r>
              <a:rPr lang="en-US" sz="2745" b="1" dirty="0">
                <a:gradFill>
                  <a:gsLst>
                    <a:gs pos="0">
                      <a:srgbClr val="FFFFFF"/>
                    </a:gs>
                    <a:gs pos="100000">
                      <a:srgbClr val="FFFFFF"/>
                    </a:gs>
                  </a:gsLst>
                  <a:lin ang="5400000" scaled="0"/>
                </a:gradFill>
              </a:rPr>
              <a:t>p</a:t>
            </a:r>
            <a:r>
              <a:rPr lang="en-US" sz="2745" b="1" dirty="0" smtClean="0">
                <a:gradFill>
                  <a:gsLst>
                    <a:gs pos="0">
                      <a:srgbClr val="FFFFFF"/>
                    </a:gs>
                    <a:gs pos="100000">
                      <a:srgbClr val="FFFFFF"/>
                    </a:gs>
                  </a:gsLst>
                  <a:lin ang="5400000" scaled="0"/>
                </a:gradFill>
              </a:rPr>
              <a:t>reserve</a:t>
            </a:r>
            <a:endParaRPr lang="en-US" sz="2745" b="1" dirty="0">
              <a:gradFill>
                <a:gsLst>
                  <a:gs pos="0">
                    <a:srgbClr val="FFFFFF"/>
                  </a:gs>
                  <a:gs pos="100000">
                    <a:srgbClr val="FFFFFF"/>
                  </a:gs>
                </a:gsLst>
                <a:lin ang="5400000" scaled="0"/>
              </a:gradFill>
            </a:endParaRPr>
          </a:p>
        </p:txBody>
      </p:sp>
      <p:sp>
        <p:nvSpPr>
          <p:cNvPr id="20" name="Chevron 19"/>
          <p:cNvSpPr/>
          <p:nvPr/>
        </p:nvSpPr>
        <p:spPr bwMode="auto">
          <a:xfrm>
            <a:off x="2542937" y="1614790"/>
            <a:ext cx="3236471" cy="2151396"/>
          </a:xfrm>
          <a:prstGeom prst="chevron">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448212" tIns="45720" rIns="0" bIns="45720" numCol="1" rtlCol="0" anchor="ctr" anchorCtr="0" compatLnSpc="1">
            <a:prstTxWarp prst="textNoShape">
              <a:avLst/>
            </a:prstTxWarp>
          </a:bodyPr>
          <a:lstStyle/>
          <a:p>
            <a:pPr algn="ctr" defTabSz="914102" fontAlgn="base">
              <a:spcBef>
                <a:spcPct val="0"/>
              </a:spcBef>
              <a:spcAft>
                <a:spcPct val="0"/>
              </a:spcAft>
            </a:pPr>
            <a:r>
              <a:rPr lang="en-US" sz="2353" b="1" dirty="0">
                <a:gradFill>
                  <a:gsLst>
                    <a:gs pos="0">
                      <a:srgbClr val="FFFFFF">
                        <a:alpha val="4000"/>
                      </a:srgbClr>
                    </a:gs>
                    <a:gs pos="100000">
                      <a:srgbClr val="FFFFFF"/>
                    </a:gs>
                  </a:gsLst>
                  <a:lin ang="5400000" scaled="0"/>
                </a:gradFill>
              </a:rPr>
              <a:t> </a:t>
            </a:r>
            <a:r>
              <a:rPr lang="en-US" sz="2745" b="1" dirty="0">
                <a:gradFill>
                  <a:gsLst>
                    <a:gs pos="0">
                      <a:srgbClr val="FFFFFF"/>
                    </a:gs>
                    <a:gs pos="100000">
                      <a:srgbClr val="FFFFFF"/>
                    </a:gs>
                  </a:gsLst>
                  <a:lin ang="5400000" scaled="0"/>
                </a:gradFill>
              </a:rPr>
              <a:t>Search &amp;</a:t>
            </a:r>
          </a:p>
          <a:p>
            <a:pPr algn="ctr" defTabSz="914102" fontAlgn="base">
              <a:spcBef>
                <a:spcPct val="0"/>
              </a:spcBef>
              <a:spcAft>
                <a:spcPct val="0"/>
              </a:spcAft>
            </a:pPr>
            <a:r>
              <a:rPr lang="en-US" sz="2745" b="1" dirty="0">
                <a:gradFill>
                  <a:gsLst>
                    <a:gs pos="0">
                      <a:srgbClr val="FFFFFF"/>
                    </a:gs>
                    <a:gs pos="100000">
                      <a:srgbClr val="FFFFFF"/>
                    </a:gs>
                  </a:gsLst>
                  <a:lin ang="5400000" scaled="0"/>
                </a:gradFill>
              </a:rPr>
              <a:t>p</a:t>
            </a:r>
            <a:r>
              <a:rPr lang="en-US" sz="2745" b="1" dirty="0" smtClean="0">
                <a:gradFill>
                  <a:gsLst>
                    <a:gs pos="0">
                      <a:srgbClr val="FFFFFF"/>
                    </a:gs>
                    <a:gs pos="100000">
                      <a:srgbClr val="FFFFFF"/>
                    </a:gs>
                  </a:gsLst>
                  <a:lin ang="5400000" scaled="0"/>
                </a:gradFill>
              </a:rPr>
              <a:t>rocess</a:t>
            </a:r>
            <a:endParaRPr lang="en-US" sz="2745" b="1" dirty="0">
              <a:gradFill>
                <a:gsLst>
                  <a:gs pos="0">
                    <a:srgbClr val="FFFFFF"/>
                  </a:gs>
                  <a:gs pos="100000">
                    <a:srgbClr val="FFFFFF"/>
                  </a:gs>
                </a:gsLst>
                <a:lin ang="5400000" scaled="0"/>
              </a:gradFill>
            </a:endParaRPr>
          </a:p>
        </p:txBody>
      </p:sp>
      <p:sp>
        <p:nvSpPr>
          <p:cNvPr id="22" name="Chevron 21"/>
          <p:cNvSpPr/>
          <p:nvPr/>
        </p:nvSpPr>
        <p:spPr bwMode="auto">
          <a:xfrm>
            <a:off x="5321823" y="1614790"/>
            <a:ext cx="3231228" cy="2151396"/>
          </a:xfrm>
          <a:prstGeom prst="chevron">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358570" tIns="45720" rIns="0" bIns="45720" numCol="1" rtlCol="0" anchor="ctr" anchorCtr="0" compatLnSpc="1">
            <a:prstTxWarp prst="textNoShape">
              <a:avLst/>
            </a:prstTxWarp>
            <a:noAutofit/>
          </a:bodyPr>
          <a:lstStyle/>
          <a:p>
            <a:pPr algn="ctr" defTabSz="914102" fontAlgn="base">
              <a:spcBef>
                <a:spcPct val="0"/>
              </a:spcBef>
              <a:spcAft>
                <a:spcPct val="0"/>
              </a:spcAft>
            </a:pPr>
            <a:r>
              <a:rPr lang="en-US" sz="2745" b="1" dirty="0">
                <a:gradFill>
                  <a:gsLst>
                    <a:gs pos="0">
                      <a:srgbClr val="FFFFFF"/>
                    </a:gs>
                    <a:gs pos="100000">
                      <a:srgbClr val="FFFFFF"/>
                    </a:gs>
                  </a:gsLst>
                  <a:lin ang="5400000" scaled="0"/>
                </a:gradFill>
              </a:rPr>
              <a:t>Review</a:t>
            </a:r>
          </a:p>
        </p:txBody>
      </p:sp>
      <p:sp>
        <p:nvSpPr>
          <p:cNvPr id="24" name="Chevron 23"/>
          <p:cNvSpPr/>
          <p:nvPr/>
        </p:nvSpPr>
        <p:spPr bwMode="auto">
          <a:xfrm>
            <a:off x="8100709" y="1614790"/>
            <a:ext cx="3231228" cy="2151396"/>
          </a:xfrm>
          <a:prstGeom prst="chevron">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717140" tIns="45720" rIns="0" bIns="45720" numCol="1" rtlCol="0" anchor="ctr" anchorCtr="0" compatLnSpc="1">
            <a:prstTxWarp prst="textNoShape">
              <a:avLst/>
            </a:prstTxWarp>
          </a:bodyPr>
          <a:lstStyle/>
          <a:p>
            <a:pPr algn="ctr" defTabSz="914102" fontAlgn="base">
              <a:spcBef>
                <a:spcPct val="0"/>
              </a:spcBef>
              <a:spcAft>
                <a:spcPct val="0"/>
              </a:spcAft>
            </a:pPr>
            <a:r>
              <a:rPr lang="en-US" sz="2745" b="1" dirty="0">
                <a:gradFill>
                  <a:gsLst>
                    <a:gs pos="0">
                      <a:srgbClr val="FFFFFF"/>
                    </a:gs>
                    <a:gs pos="100000">
                      <a:srgbClr val="FFFFFF"/>
                    </a:gs>
                  </a:gsLst>
                  <a:lin ang="5400000" scaled="0"/>
                </a:gradFill>
              </a:rPr>
              <a:t>Produce</a:t>
            </a:r>
          </a:p>
        </p:txBody>
      </p:sp>
    </p:spTree>
    <p:extLst>
      <p:ext uri="{BB962C8B-B14F-4D97-AF65-F5344CB8AC3E}">
        <p14:creationId xmlns:p14="http://schemas.microsoft.com/office/powerpoint/2010/main" val="5378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7773400" y="4036342"/>
            <a:ext cx="4333572" cy="2551775"/>
            <a:chOff x="10664349" y="3086775"/>
            <a:chExt cx="4333572" cy="2551775"/>
          </a:xfrm>
        </p:grpSpPr>
        <p:sp>
          <p:nvSpPr>
            <p:cNvPr id="140" name="Freeform 139"/>
            <p:cNvSpPr>
              <a:spLocks/>
            </p:cNvSpPr>
            <p:nvPr/>
          </p:nvSpPr>
          <p:spPr bwMode="auto">
            <a:xfrm>
              <a:off x="14385188" y="3573886"/>
              <a:ext cx="612733" cy="474292"/>
            </a:xfrm>
            <a:custGeom>
              <a:avLst/>
              <a:gdLst>
                <a:gd name="T0" fmla="*/ 0 w 303"/>
                <a:gd name="T1" fmla="*/ 200 h 235"/>
                <a:gd name="T2" fmla="*/ 82 w 303"/>
                <a:gd name="T3" fmla="*/ 132 h 235"/>
                <a:gd name="T4" fmla="*/ 105 w 303"/>
                <a:gd name="T5" fmla="*/ 0 h 235"/>
                <a:gd name="T6" fmla="*/ 105 w 303"/>
                <a:gd name="T7" fmla="*/ 235 h 235"/>
                <a:gd name="T8" fmla="*/ 65 w 303"/>
                <a:gd name="T9" fmla="*/ 235 h 235"/>
                <a:gd name="T10" fmla="*/ 0 w 303"/>
                <a:gd name="T11" fmla="*/ 200 h 235"/>
              </a:gdLst>
              <a:ahLst/>
              <a:cxnLst>
                <a:cxn ang="0">
                  <a:pos x="T0" y="T1"/>
                </a:cxn>
                <a:cxn ang="0">
                  <a:pos x="T2" y="T3"/>
                </a:cxn>
                <a:cxn ang="0">
                  <a:pos x="T4" y="T5"/>
                </a:cxn>
                <a:cxn ang="0">
                  <a:pos x="T6" y="T7"/>
                </a:cxn>
                <a:cxn ang="0">
                  <a:pos x="T8" y="T9"/>
                </a:cxn>
                <a:cxn ang="0">
                  <a:pos x="T10" y="T11"/>
                </a:cxn>
              </a:cxnLst>
              <a:rect l="0" t="0" r="r" b="b"/>
              <a:pathLst>
                <a:path w="303" h="235">
                  <a:moveTo>
                    <a:pt x="0" y="200"/>
                  </a:moveTo>
                  <a:cubicBezTo>
                    <a:pt x="82" y="132"/>
                    <a:pt x="82" y="132"/>
                    <a:pt x="82" y="132"/>
                  </a:cubicBezTo>
                  <a:cubicBezTo>
                    <a:pt x="105" y="0"/>
                    <a:pt x="105" y="0"/>
                    <a:pt x="105" y="0"/>
                  </a:cubicBezTo>
                  <a:cubicBezTo>
                    <a:pt x="105" y="0"/>
                    <a:pt x="303" y="213"/>
                    <a:pt x="105" y="235"/>
                  </a:cubicBezTo>
                  <a:cubicBezTo>
                    <a:pt x="65" y="235"/>
                    <a:pt x="65" y="235"/>
                    <a:pt x="65" y="235"/>
                  </a:cubicBezTo>
                  <a:lnTo>
                    <a:pt x="0" y="20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grpSp>
          <p:nvGrpSpPr>
            <p:cNvPr id="7" name="Group 6"/>
            <p:cNvGrpSpPr/>
            <p:nvPr/>
          </p:nvGrpSpPr>
          <p:grpSpPr>
            <a:xfrm>
              <a:off x="10664349" y="3086775"/>
              <a:ext cx="4016523" cy="2551775"/>
              <a:chOff x="10664349" y="3086775"/>
              <a:chExt cx="4016523" cy="2551775"/>
            </a:xfrm>
          </p:grpSpPr>
          <p:sp>
            <p:nvSpPr>
              <p:cNvPr id="21" name="Freeform 20"/>
              <p:cNvSpPr>
                <a:spLocks noEditPoints="1"/>
              </p:cNvSpPr>
              <p:nvPr/>
            </p:nvSpPr>
            <p:spPr bwMode="auto">
              <a:xfrm>
                <a:off x="10664349" y="5426614"/>
                <a:ext cx="4016523" cy="211936"/>
              </a:xfrm>
              <a:custGeom>
                <a:avLst/>
                <a:gdLst>
                  <a:gd name="T0" fmla="*/ 1733 w 1987"/>
                  <a:gd name="T1" fmla="*/ 0 h 105"/>
                  <a:gd name="T2" fmla="*/ 1719 w 1987"/>
                  <a:gd name="T3" fmla="*/ 0 h 105"/>
                  <a:gd name="T4" fmla="*/ 1719 w 1987"/>
                  <a:gd name="T5" fmla="*/ 14 h 105"/>
                  <a:gd name="T6" fmla="*/ 1733 w 1987"/>
                  <a:gd name="T7" fmla="*/ 0 h 105"/>
                  <a:gd name="T8" fmla="*/ 1836 w 1987"/>
                  <a:gd name="T9" fmla="*/ 0 h 105"/>
                  <a:gd name="T10" fmla="*/ 1813 w 1987"/>
                  <a:gd name="T11" fmla="*/ 0 h 105"/>
                  <a:gd name="T12" fmla="*/ 1813 w 1987"/>
                  <a:gd name="T13" fmla="*/ 23 h 105"/>
                  <a:gd name="T14" fmla="*/ 1836 w 1987"/>
                  <a:gd name="T15" fmla="*/ 0 h 105"/>
                  <a:gd name="T16" fmla="*/ 1935 w 1987"/>
                  <a:gd name="T17" fmla="*/ 0 h 105"/>
                  <a:gd name="T18" fmla="*/ 1917 w 1987"/>
                  <a:gd name="T19" fmla="*/ 0 h 105"/>
                  <a:gd name="T20" fmla="*/ 1917 w 1987"/>
                  <a:gd name="T21" fmla="*/ 53 h 105"/>
                  <a:gd name="T22" fmla="*/ 1813 w 1987"/>
                  <a:gd name="T23" fmla="*/ 53 h 105"/>
                  <a:gd name="T24" fmla="*/ 1719 w 1987"/>
                  <a:gd name="T25" fmla="*/ 53 h 105"/>
                  <a:gd name="T26" fmla="*/ 1672 w 1987"/>
                  <a:gd name="T27" fmla="*/ 53 h 105"/>
                  <a:gd name="T28" fmla="*/ 1672 w 1987"/>
                  <a:gd name="T29" fmla="*/ 0 h 105"/>
                  <a:gd name="T30" fmla="*/ 1456 w 1987"/>
                  <a:gd name="T31" fmla="*/ 0 h 105"/>
                  <a:gd name="T32" fmla="*/ 1456 w 1987"/>
                  <a:gd name="T33" fmla="*/ 53 h 105"/>
                  <a:gd name="T34" fmla="*/ 1409 w 1987"/>
                  <a:gd name="T35" fmla="*/ 53 h 105"/>
                  <a:gd name="T36" fmla="*/ 1409 w 1987"/>
                  <a:gd name="T37" fmla="*/ 0 h 105"/>
                  <a:gd name="T38" fmla="*/ 1258 w 1987"/>
                  <a:gd name="T39" fmla="*/ 0 h 105"/>
                  <a:gd name="T40" fmla="*/ 1258 w 1987"/>
                  <a:gd name="T41" fmla="*/ 53 h 105"/>
                  <a:gd name="T42" fmla="*/ 463 w 1987"/>
                  <a:gd name="T43" fmla="*/ 53 h 105"/>
                  <a:gd name="T44" fmla="*/ 463 w 1987"/>
                  <a:gd name="T45" fmla="*/ 0 h 105"/>
                  <a:gd name="T46" fmla="*/ 423 w 1987"/>
                  <a:gd name="T47" fmla="*/ 0 h 105"/>
                  <a:gd name="T48" fmla="*/ 423 w 1987"/>
                  <a:gd name="T49" fmla="*/ 53 h 105"/>
                  <a:gd name="T50" fmla="*/ 375 w 1987"/>
                  <a:gd name="T51" fmla="*/ 53 h 105"/>
                  <a:gd name="T52" fmla="*/ 375 w 1987"/>
                  <a:gd name="T53" fmla="*/ 0 h 105"/>
                  <a:gd name="T54" fmla="*/ 149 w 1987"/>
                  <a:gd name="T55" fmla="*/ 0 h 105"/>
                  <a:gd name="T56" fmla="*/ 149 w 1987"/>
                  <a:gd name="T57" fmla="*/ 53 h 105"/>
                  <a:gd name="T58" fmla="*/ 102 w 1987"/>
                  <a:gd name="T59" fmla="*/ 53 h 105"/>
                  <a:gd name="T60" fmla="*/ 102 w 1987"/>
                  <a:gd name="T61" fmla="*/ 0 h 105"/>
                  <a:gd name="T62" fmla="*/ 52 w 1987"/>
                  <a:gd name="T63" fmla="*/ 0 h 105"/>
                  <a:gd name="T64" fmla="*/ 0 w 1987"/>
                  <a:gd name="T65" fmla="*/ 53 h 105"/>
                  <a:gd name="T66" fmla="*/ 52 w 1987"/>
                  <a:gd name="T67" fmla="*/ 105 h 105"/>
                  <a:gd name="T68" fmla="*/ 1935 w 1987"/>
                  <a:gd name="T69" fmla="*/ 105 h 105"/>
                  <a:gd name="T70" fmla="*/ 1987 w 1987"/>
                  <a:gd name="T71" fmla="*/ 53 h 105"/>
                  <a:gd name="T72" fmla="*/ 1935 w 1987"/>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7" h="105">
                    <a:moveTo>
                      <a:pt x="1733" y="0"/>
                    </a:moveTo>
                    <a:cubicBezTo>
                      <a:pt x="1719" y="0"/>
                      <a:pt x="1719" y="0"/>
                      <a:pt x="1719" y="0"/>
                    </a:cubicBezTo>
                    <a:cubicBezTo>
                      <a:pt x="1719" y="14"/>
                      <a:pt x="1719" y="14"/>
                      <a:pt x="1719" y="14"/>
                    </a:cubicBezTo>
                    <a:cubicBezTo>
                      <a:pt x="1733" y="0"/>
                      <a:pt x="1733" y="0"/>
                      <a:pt x="1733" y="0"/>
                    </a:cubicBezTo>
                    <a:moveTo>
                      <a:pt x="1836" y="0"/>
                    </a:moveTo>
                    <a:cubicBezTo>
                      <a:pt x="1813" y="0"/>
                      <a:pt x="1813" y="0"/>
                      <a:pt x="1813" y="0"/>
                    </a:cubicBezTo>
                    <a:cubicBezTo>
                      <a:pt x="1813" y="23"/>
                      <a:pt x="1813" y="23"/>
                      <a:pt x="1813" y="23"/>
                    </a:cubicBezTo>
                    <a:cubicBezTo>
                      <a:pt x="1836" y="0"/>
                      <a:pt x="1836" y="0"/>
                      <a:pt x="1836" y="0"/>
                    </a:cubicBezTo>
                    <a:moveTo>
                      <a:pt x="1935" y="0"/>
                    </a:moveTo>
                    <a:cubicBezTo>
                      <a:pt x="1917" y="0"/>
                      <a:pt x="1917" y="0"/>
                      <a:pt x="1917" y="0"/>
                    </a:cubicBezTo>
                    <a:cubicBezTo>
                      <a:pt x="1917" y="53"/>
                      <a:pt x="1917" y="53"/>
                      <a:pt x="1917" y="53"/>
                    </a:cubicBezTo>
                    <a:cubicBezTo>
                      <a:pt x="1813" y="53"/>
                      <a:pt x="1813" y="53"/>
                      <a:pt x="1813" y="53"/>
                    </a:cubicBezTo>
                    <a:cubicBezTo>
                      <a:pt x="1719" y="53"/>
                      <a:pt x="1719" y="53"/>
                      <a:pt x="1719" y="53"/>
                    </a:cubicBezTo>
                    <a:cubicBezTo>
                      <a:pt x="1672" y="53"/>
                      <a:pt x="1672" y="53"/>
                      <a:pt x="1672" y="53"/>
                    </a:cubicBezTo>
                    <a:cubicBezTo>
                      <a:pt x="1672" y="0"/>
                      <a:pt x="1672" y="0"/>
                      <a:pt x="1672" y="0"/>
                    </a:cubicBezTo>
                    <a:cubicBezTo>
                      <a:pt x="1456" y="0"/>
                      <a:pt x="1456" y="0"/>
                      <a:pt x="1456" y="0"/>
                    </a:cubicBezTo>
                    <a:cubicBezTo>
                      <a:pt x="1456" y="53"/>
                      <a:pt x="1456" y="53"/>
                      <a:pt x="1456" y="53"/>
                    </a:cubicBezTo>
                    <a:cubicBezTo>
                      <a:pt x="1409" y="53"/>
                      <a:pt x="1409" y="53"/>
                      <a:pt x="1409" y="53"/>
                    </a:cubicBezTo>
                    <a:cubicBezTo>
                      <a:pt x="1409" y="0"/>
                      <a:pt x="1409" y="0"/>
                      <a:pt x="1409" y="0"/>
                    </a:cubicBezTo>
                    <a:cubicBezTo>
                      <a:pt x="1258" y="0"/>
                      <a:pt x="1258" y="0"/>
                      <a:pt x="1258" y="0"/>
                    </a:cubicBezTo>
                    <a:cubicBezTo>
                      <a:pt x="1258" y="53"/>
                      <a:pt x="1258" y="53"/>
                      <a:pt x="1258" y="53"/>
                    </a:cubicBezTo>
                    <a:cubicBezTo>
                      <a:pt x="463" y="53"/>
                      <a:pt x="463" y="53"/>
                      <a:pt x="463" y="53"/>
                    </a:cubicBezTo>
                    <a:cubicBezTo>
                      <a:pt x="463" y="0"/>
                      <a:pt x="463" y="0"/>
                      <a:pt x="463" y="0"/>
                    </a:cubicBezTo>
                    <a:cubicBezTo>
                      <a:pt x="423" y="0"/>
                      <a:pt x="423" y="0"/>
                      <a:pt x="423" y="0"/>
                    </a:cubicBezTo>
                    <a:cubicBezTo>
                      <a:pt x="423" y="53"/>
                      <a:pt x="423" y="53"/>
                      <a:pt x="423" y="53"/>
                    </a:cubicBezTo>
                    <a:cubicBezTo>
                      <a:pt x="375" y="53"/>
                      <a:pt x="375" y="53"/>
                      <a:pt x="375" y="53"/>
                    </a:cubicBezTo>
                    <a:cubicBezTo>
                      <a:pt x="375" y="0"/>
                      <a:pt x="375" y="0"/>
                      <a:pt x="375" y="0"/>
                    </a:cubicBezTo>
                    <a:cubicBezTo>
                      <a:pt x="149" y="0"/>
                      <a:pt x="149" y="0"/>
                      <a:pt x="149" y="0"/>
                    </a:cubicBezTo>
                    <a:cubicBezTo>
                      <a:pt x="149" y="53"/>
                      <a:pt x="149" y="53"/>
                      <a:pt x="149" y="53"/>
                    </a:cubicBezTo>
                    <a:cubicBezTo>
                      <a:pt x="102" y="53"/>
                      <a:pt x="102" y="53"/>
                      <a:pt x="102" y="53"/>
                    </a:cubicBezTo>
                    <a:cubicBezTo>
                      <a:pt x="102" y="0"/>
                      <a:pt x="102" y="0"/>
                      <a:pt x="102" y="0"/>
                    </a:cubicBezTo>
                    <a:cubicBezTo>
                      <a:pt x="52" y="0"/>
                      <a:pt x="52" y="0"/>
                      <a:pt x="52" y="0"/>
                    </a:cubicBezTo>
                    <a:cubicBezTo>
                      <a:pt x="23" y="0"/>
                      <a:pt x="0" y="24"/>
                      <a:pt x="0" y="53"/>
                    </a:cubicBezTo>
                    <a:cubicBezTo>
                      <a:pt x="0" y="81"/>
                      <a:pt x="23" y="105"/>
                      <a:pt x="52" y="105"/>
                    </a:cubicBezTo>
                    <a:cubicBezTo>
                      <a:pt x="1935" y="105"/>
                      <a:pt x="1935" y="105"/>
                      <a:pt x="1935" y="105"/>
                    </a:cubicBezTo>
                    <a:cubicBezTo>
                      <a:pt x="1964" y="105"/>
                      <a:pt x="1987" y="81"/>
                      <a:pt x="1987" y="53"/>
                    </a:cubicBezTo>
                    <a:cubicBezTo>
                      <a:pt x="1987" y="24"/>
                      <a:pt x="1964" y="0"/>
                      <a:pt x="1935" y="0"/>
                    </a:cubicBezTo>
                  </a:path>
                </a:pathLst>
              </a:custGeom>
              <a:solidFill>
                <a:srgbClr val="D9D9D9"/>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26" name="Freeform 25"/>
              <p:cNvSpPr>
                <a:spLocks/>
              </p:cNvSpPr>
              <p:nvPr/>
            </p:nvSpPr>
            <p:spPr bwMode="auto">
              <a:xfrm>
                <a:off x="11466799" y="4444702"/>
                <a:ext cx="103404" cy="80330"/>
              </a:xfrm>
              <a:custGeom>
                <a:avLst/>
                <a:gdLst>
                  <a:gd name="T0" fmla="*/ 24 w 51"/>
                  <a:gd name="T1" fmla="*/ 0 h 40"/>
                  <a:gd name="T2" fmla="*/ 0 w 51"/>
                  <a:gd name="T3" fmla="*/ 17 h 40"/>
                  <a:gd name="T4" fmla="*/ 48 w 51"/>
                  <a:gd name="T5" fmla="*/ 40 h 40"/>
                  <a:gd name="T6" fmla="*/ 51 w 51"/>
                  <a:gd name="T7" fmla="*/ 27 h 40"/>
                  <a:gd name="T8" fmla="*/ 24 w 51"/>
                  <a:gd name="T9" fmla="*/ 0 h 40"/>
                </a:gdLst>
                <a:ahLst/>
                <a:cxnLst>
                  <a:cxn ang="0">
                    <a:pos x="T0" y="T1"/>
                  </a:cxn>
                  <a:cxn ang="0">
                    <a:pos x="T2" y="T3"/>
                  </a:cxn>
                  <a:cxn ang="0">
                    <a:pos x="T4" y="T5"/>
                  </a:cxn>
                  <a:cxn ang="0">
                    <a:pos x="T6" y="T7"/>
                  </a:cxn>
                  <a:cxn ang="0">
                    <a:pos x="T8" y="T9"/>
                  </a:cxn>
                </a:cxnLst>
                <a:rect l="0" t="0" r="r" b="b"/>
                <a:pathLst>
                  <a:path w="51" h="40">
                    <a:moveTo>
                      <a:pt x="24" y="0"/>
                    </a:moveTo>
                    <a:cubicBezTo>
                      <a:pt x="12" y="0"/>
                      <a:pt x="3" y="7"/>
                      <a:pt x="0" y="17"/>
                    </a:cubicBezTo>
                    <a:cubicBezTo>
                      <a:pt x="14" y="28"/>
                      <a:pt x="30" y="36"/>
                      <a:pt x="48" y="40"/>
                    </a:cubicBezTo>
                    <a:cubicBezTo>
                      <a:pt x="50" y="36"/>
                      <a:pt x="51" y="32"/>
                      <a:pt x="51" y="27"/>
                    </a:cubicBezTo>
                    <a:cubicBezTo>
                      <a:pt x="51" y="12"/>
                      <a:pt x="40" y="0"/>
                      <a:pt x="24" y="0"/>
                    </a:cubicBezTo>
                  </a:path>
                </a:pathLst>
              </a:custGeom>
              <a:solidFill>
                <a:srgbClr val="F2F2F2"/>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28" name="Freeform 27"/>
              <p:cNvSpPr>
                <a:spLocks noEditPoints="1"/>
              </p:cNvSpPr>
              <p:nvPr/>
            </p:nvSpPr>
            <p:spPr bwMode="auto">
              <a:xfrm>
                <a:off x="11006181" y="4153291"/>
                <a:ext cx="163225" cy="165788"/>
              </a:xfrm>
              <a:custGeom>
                <a:avLst/>
                <a:gdLst>
                  <a:gd name="T0" fmla="*/ 40 w 81"/>
                  <a:gd name="T1" fmla="*/ 1 h 82"/>
                  <a:gd name="T2" fmla="*/ 81 w 81"/>
                  <a:gd name="T3" fmla="*/ 41 h 82"/>
                  <a:gd name="T4" fmla="*/ 40 w 81"/>
                  <a:gd name="T5" fmla="*/ 82 h 82"/>
                  <a:gd name="T6" fmla="*/ 0 w 81"/>
                  <a:gd name="T7" fmla="*/ 42 h 82"/>
                  <a:gd name="T8" fmla="*/ 40 w 81"/>
                  <a:gd name="T9" fmla="*/ 1 h 82"/>
                  <a:gd name="T10" fmla="*/ 40 w 81"/>
                  <a:gd name="T11" fmla="*/ 69 h 82"/>
                  <a:gd name="T12" fmla="*/ 67 w 81"/>
                  <a:gd name="T13" fmla="*/ 41 h 82"/>
                  <a:gd name="T14" fmla="*/ 40 w 81"/>
                  <a:gd name="T15" fmla="*/ 13 h 82"/>
                  <a:gd name="T16" fmla="*/ 14 w 81"/>
                  <a:gd name="T17" fmla="*/ 41 h 82"/>
                  <a:gd name="T18" fmla="*/ 40 w 81"/>
                  <a:gd name="T19"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2">
                    <a:moveTo>
                      <a:pt x="40" y="1"/>
                    </a:moveTo>
                    <a:cubicBezTo>
                      <a:pt x="64" y="0"/>
                      <a:pt x="81" y="17"/>
                      <a:pt x="81" y="41"/>
                    </a:cubicBezTo>
                    <a:cubicBezTo>
                      <a:pt x="81" y="65"/>
                      <a:pt x="64" y="81"/>
                      <a:pt x="40" y="82"/>
                    </a:cubicBezTo>
                    <a:cubicBezTo>
                      <a:pt x="17" y="82"/>
                      <a:pt x="0" y="66"/>
                      <a:pt x="0" y="42"/>
                    </a:cubicBezTo>
                    <a:cubicBezTo>
                      <a:pt x="0" y="17"/>
                      <a:pt x="17" y="1"/>
                      <a:pt x="40" y="1"/>
                    </a:cubicBezTo>
                    <a:close/>
                    <a:moveTo>
                      <a:pt x="40" y="69"/>
                    </a:moveTo>
                    <a:cubicBezTo>
                      <a:pt x="56" y="69"/>
                      <a:pt x="67" y="57"/>
                      <a:pt x="67" y="41"/>
                    </a:cubicBezTo>
                    <a:cubicBezTo>
                      <a:pt x="67" y="25"/>
                      <a:pt x="56" y="13"/>
                      <a:pt x="40" y="13"/>
                    </a:cubicBezTo>
                    <a:cubicBezTo>
                      <a:pt x="25" y="13"/>
                      <a:pt x="14" y="25"/>
                      <a:pt x="14" y="41"/>
                    </a:cubicBezTo>
                    <a:cubicBezTo>
                      <a:pt x="14" y="57"/>
                      <a:pt x="25" y="69"/>
                      <a:pt x="40"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29" name="Rectangle 28"/>
              <p:cNvSpPr>
                <a:spLocks noChangeArrowheads="1"/>
              </p:cNvSpPr>
              <p:nvPr/>
            </p:nvSpPr>
            <p:spPr bwMode="auto">
              <a:xfrm>
                <a:off x="11195898" y="4159273"/>
                <a:ext cx="28201"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0" name="Freeform 29"/>
              <p:cNvSpPr>
                <a:spLocks noEditPoints="1"/>
              </p:cNvSpPr>
              <p:nvPr/>
            </p:nvSpPr>
            <p:spPr bwMode="auto">
              <a:xfrm>
                <a:off x="11250591" y="4153291"/>
                <a:ext cx="164079" cy="165788"/>
              </a:xfrm>
              <a:custGeom>
                <a:avLst/>
                <a:gdLst>
                  <a:gd name="T0" fmla="*/ 40 w 81"/>
                  <a:gd name="T1" fmla="*/ 1 h 82"/>
                  <a:gd name="T2" fmla="*/ 81 w 81"/>
                  <a:gd name="T3" fmla="*/ 41 h 82"/>
                  <a:gd name="T4" fmla="*/ 40 w 81"/>
                  <a:gd name="T5" fmla="*/ 82 h 82"/>
                  <a:gd name="T6" fmla="*/ 0 w 81"/>
                  <a:gd name="T7" fmla="*/ 42 h 82"/>
                  <a:gd name="T8" fmla="*/ 40 w 81"/>
                  <a:gd name="T9" fmla="*/ 1 h 82"/>
                  <a:gd name="T10" fmla="*/ 40 w 81"/>
                  <a:gd name="T11" fmla="*/ 69 h 82"/>
                  <a:gd name="T12" fmla="*/ 67 w 81"/>
                  <a:gd name="T13" fmla="*/ 41 h 82"/>
                  <a:gd name="T14" fmla="*/ 40 w 81"/>
                  <a:gd name="T15" fmla="*/ 13 h 82"/>
                  <a:gd name="T16" fmla="*/ 14 w 81"/>
                  <a:gd name="T17" fmla="*/ 41 h 82"/>
                  <a:gd name="T18" fmla="*/ 40 w 81"/>
                  <a:gd name="T19"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2">
                    <a:moveTo>
                      <a:pt x="40" y="1"/>
                    </a:moveTo>
                    <a:cubicBezTo>
                      <a:pt x="64" y="0"/>
                      <a:pt x="81" y="17"/>
                      <a:pt x="81" y="41"/>
                    </a:cubicBezTo>
                    <a:cubicBezTo>
                      <a:pt x="81" y="65"/>
                      <a:pt x="64" y="81"/>
                      <a:pt x="40" y="82"/>
                    </a:cubicBezTo>
                    <a:cubicBezTo>
                      <a:pt x="17" y="82"/>
                      <a:pt x="0" y="66"/>
                      <a:pt x="0" y="42"/>
                    </a:cubicBezTo>
                    <a:cubicBezTo>
                      <a:pt x="0" y="17"/>
                      <a:pt x="17" y="1"/>
                      <a:pt x="40" y="1"/>
                    </a:cubicBezTo>
                    <a:close/>
                    <a:moveTo>
                      <a:pt x="40" y="69"/>
                    </a:moveTo>
                    <a:cubicBezTo>
                      <a:pt x="56" y="69"/>
                      <a:pt x="67" y="57"/>
                      <a:pt x="67" y="41"/>
                    </a:cubicBezTo>
                    <a:cubicBezTo>
                      <a:pt x="67" y="25"/>
                      <a:pt x="56" y="13"/>
                      <a:pt x="40" y="13"/>
                    </a:cubicBezTo>
                    <a:cubicBezTo>
                      <a:pt x="25" y="13"/>
                      <a:pt x="14" y="25"/>
                      <a:pt x="14" y="41"/>
                    </a:cubicBezTo>
                    <a:cubicBezTo>
                      <a:pt x="14" y="57"/>
                      <a:pt x="25" y="69"/>
                      <a:pt x="40"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1" name="Freeform 30"/>
              <p:cNvSpPr>
                <a:spLocks noEditPoints="1"/>
              </p:cNvSpPr>
              <p:nvPr/>
            </p:nvSpPr>
            <p:spPr bwMode="auto">
              <a:xfrm>
                <a:off x="11432616" y="4153291"/>
                <a:ext cx="165788" cy="165788"/>
              </a:xfrm>
              <a:custGeom>
                <a:avLst/>
                <a:gdLst>
                  <a:gd name="T0" fmla="*/ 41 w 82"/>
                  <a:gd name="T1" fmla="*/ 1 h 82"/>
                  <a:gd name="T2" fmla="*/ 82 w 82"/>
                  <a:gd name="T3" fmla="*/ 41 h 82"/>
                  <a:gd name="T4" fmla="*/ 41 w 82"/>
                  <a:gd name="T5" fmla="*/ 82 h 82"/>
                  <a:gd name="T6" fmla="*/ 0 w 82"/>
                  <a:gd name="T7" fmla="*/ 42 h 82"/>
                  <a:gd name="T8" fmla="*/ 41 w 82"/>
                  <a:gd name="T9" fmla="*/ 1 h 82"/>
                  <a:gd name="T10" fmla="*/ 41 w 82"/>
                  <a:gd name="T11" fmla="*/ 69 h 82"/>
                  <a:gd name="T12" fmla="*/ 68 w 82"/>
                  <a:gd name="T13" fmla="*/ 41 h 82"/>
                  <a:gd name="T14" fmla="*/ 41 w 82"/>
                  <a:gd name="T15" fmla="*/ 13 h 82"/>
                  <a:gd name="T16" fmla="*/ 15 w 82"/>
                  <a:gd name="T17" fmla="*/ 41 h 82"/>
                  <a:gd name="T18" fmla="*/ 41 w 82"/>
                  <a:gd name="T19"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1"/>
                    </a:moveTo>
                    <a:cubicBezTo>
                      <a:pt x="65" y="0"/>
                      <a:pt x="82" y="17"/>
                      <a:pt x="82" y="41"/>
                    </a:cubicBezTo>
                    <a:cubicBezTo>
                      <a:pt x="82" y="65"/>
                      <a:pt x="65" y="81"/>
                      <a:pt x="41" y="82"/>
                    </a:cubicBezTo>
                    <a:cubicBezTo>
                      <a:pt x="17" y="82"/>
                      <a:pt x="0" y="66"/>
                      <a:pt x="0" y="42"/>
                    </a:cubicBezTo>
                    <a:cubicBezTo>
                      <a:pt x="0" y="17"/>
                      <a:pt x="17" y="1"/>
                      <a:pt x="41" y="1"/>
                    </a:cubicBezTo>
                    <a:close/>
                    <a:moveTo>
                      <a:pt x="41" y="69"/>
                    </a:moveTo>
                    <a:cubicBezTo>
                      <a:pt x="57" y="69"/>
                      <a:pt x="68" y="57"/>
                      <a:pt x="68" y="41"/>
                    </a:cubicBezTo>
                    <a:cubicBezTo>
                      <a:pt x="68" y="25"/>
                      <a:pt x="57" y="13"/>
                      <a:pt x="41" y="13"/>
                    </a:cubicBezTo>
                    <a:cubicBezTo>
                      <a:pt x="25" y="13"/>
                      <a:pt x="15" y="25"/>
                      <a:pt x="15" y="41"/>
                    </a:cubicBezTo>
                    <a:cubicBezTo>
                      <a:pt x="15" y="57"/>
                      <a:pt x="25" y="69"/>
                      <a:pt x="41"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2" name="Rectangle 31"/>
              <p:cNvSpPr>
                <a:spLocks noChangeArrowheads="1"/>
              </p:cNvSpPr>
              <p:nvPr/>
            </p:nvSpPr>
            <p:spPr bwMode="auto">
              <a:xfrm>
                <a:off x="11012163" y="4422483"/>
                <a:ext cx="28201"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3" name="Rectangle 32"/>
              <p:cNvSpPr>
                <a:spLocks noChangeArrowheads="1"/>
              </p:cNvSpPr>
              <p:nvPr/>
            </p:nvSpPr>
            <p:spPr bwMode="auto">
              <a:xfrm>
                <a:off x="11074547" y="4422483"/>
                <a:ext cx="26492"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4" name="Freeform 33"/>
              <p:cNvSpPr>
                <a:spLocks noEditPoints="1"/>
              </p:cNvSpPr>
              <p:nvPr/>
            </p:nvSpPr>
            <p:spPr bwMode="auto">
              <a:xfrm>
                <a:off x="11127531" y="4418210"/>
                <a:ext cx="165788" cy="163225"/>
              </a:xfrm>
              <a:custGeom>
                <a:avLst/>
                <a:gdLst>
                  <a:gd name="T0" fmla="*/ 41 w 82"/>
                  <a:gd name="T1" fmla="*/ 0 h 81"/>
                  <a:gd name="T2" fmla="*/ 82 w 82"/>
                  <a:gd name="T3" fmla="*/ 41 h 81"/>
                  <a:gd name="T4" fmla="*/ 41 w 82"/>
                  <a:gd name="T5" fmla="*/ 81 h 81"/>
                  <a:gd name="T6" fmla="*/ 0 w 82"/>
                  <a:gd name="T7" fmla="*/ 41 h 81"/>
                  <a:gd name="T8" fmla="*/ 41 w 82"/>
                  <a:gd name="T9" fmla="*/ 0 h 81"/>
                  <a:gd name="T10" fmla="*/ 41 w 82"/>
                  <a:gd name="T11" fmla="*/ 69 h 81"/>
                  <a:gd name="T12" fmla="*/ 68 w 82"/>
                  <a:gd name="T13" fmla="*/ 40 h 81"/>
                  <a:gd name="T14" fmla="*/ 41 w 82"/>
                  <a:gd name="T15" fmla="*/ 13 h 81"/>
                  <a:gd name="T16" fmla="*/ 15 w 82"/>
                  <a:gd name="T17" fmla="*/ 40 h 81"/>
                  <a:gd name="T18" fmla="*/ 41 w 82"/>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65" y="0"/>
                      <a:pt x="82" y="16"/>
                      <a:pt x="82" y="41"/>
                    </a:cubicBezTo>
                    <a:cubicBezTo>
                      <a:pt x="82" y="65"/>
                      <a:pt x="65" y="81"/>
                      <a:pt x="41" y="81"/>
                    </a:cubicBezTo>
                    <a:cubicBezTo>
                      <a:pt x="17" y="81"/>
                      <a:pt x="0" y="65"/>
                      <a:pt x="0" y="41"/>
                    </a:cubicBezTo>
                    <a:cubicBezTo>
                      <a:pt x="0" y="17"/>
                      <a:pt x="17" y="0"/>
                      <a:pt x="41" y="0"/>
                    </a:cubicBezTo>
                    <a:close/>
                    <a:moveTo>
                      <a:pt x="41" y="69"/>
                    </a:moveTo>
                    <a:cubicBezTo>
                      <a:pt x="57" y="69"/>
                      <a:pt x="68" y="57"/>
                      <a:pt x="68" y="40"/>
                    </a:cubicBezTo>
                    <a:cubicBezTo>
                      <a:pt x="68" y="25"/>
                      <a:pt x="57" y="13"/>
                      <a:pt x="41" y="13"/>
                    </a:cubicBezTo>
                    <a:cubicBezTo>
                      <a:pt x="25" y="13"/>
                      <a:pt x="15" y="25"/>
                      <a:pt x="15" y="40"/>
                    </a:cubicBezTo>
                    <a:cubicBezTo>
                      <a:pt x="15" y="57"/>
                      <a:pt x="25" y="69"/>
                      <a:pt x="41"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5" name="Rectangle 34"/>
              <p:cNvSpPr>
                <a:spLocks noChangeArrowheads="1"/>
              </p:cNvSpPr>
              <p:nvPr/>
            </p:nvSpPr>
            <p:spPr bwMode="auto">
              <a:xfrm>
                <a:off x="11318957" y="4422483"/>
                <a:ext cx="26492"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6" name="Rectangle 35"/>
              <p:cNvSpPr>
                <a:spLocks noChangeArrowheads="1"/>
              </p:cNvSpPr>
              <p:nvPr/>
            </p:nvSpPr>
            <p:spPr bwMode="auto">
              <a:xfrm>
                <a:off x="11379632" y="4422483"/>
                <a:ext cx="28201"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7" name="Freeform 36"/>
              <p:cNvSpPr>
                <a:spLocks noEditPoints="1"/>
              </p:cNvSpPr>
              <p:nvPr/>
            </p:nvSpPr>
            <p:spPr bwMode="auto">
              <a:xfrm>
                <a:off x="11432616" y="4418210"/>
                <a:ext cx="165788" cy="163225"/>
              </a:xfrm>
              <a:custGeom>
                <a:avLst/>
                <a:gdLst>
                  <a:gd name="T0" fmla="*/ 41 w 82"/>
                  <a:gd name="T1" fmla="*/ 0 h 81"/>
                  <a:gd name="T2" fmla="*/ 82 w 82"/>
                  <a:gd name="T3" fmla="*/ 41 h 81"/>
                  <a:gd name="T4" fmla="*/ 41 w 82"/>
                  <a:gd name="T5" fmla="*/ 81 h 81"/>
                  <a:gd name="T6" fmla="*/ 0 w 82"/>
                  <a:gd name="T7" fmla="*/ 41 h 81"/>
                  <a:gd name="T8" fmla="*/ 41 w 82"/>
                  <a:gd name="T9" fmla="*/ 0 h 81"/>
                  <a:gd name="T10" fmla="*/ 41 w 82"/>
                  <a:gd name="T11" fmla="*/ 69 h 81"/>
                  <a:gd name="T12" fmla="*/ 68 w 82"/>
                  <a:gd name="T13" fmla="*/ 40 h 81"/>
                  <a:gd name="T14" fmla="*/ 41 w 82"/>
                  <a:gd name="T15" fmla="*/ 13 h 81"/>
                  <a:gd name="T16" fmla="*/ 15 w 82"/>
                  <a:gd name="T17" fmla="*/ 40 h 81"/>
                  <a:gd name="T18" fmla="*/ 41 w 82"/>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65" y="0"/>
                      <a:pt x="82" y="16"/>
                      <a:pt x="82" y="41"/>
                    </a:cubicBezTo>
                    <a:cubicBezTo>
                      <a:pt x="82" y="65"/>
                      <a:pt x="65" y="81"/>
                      <a:pt x="41" y="81"/>
                    </a:cubicBezTo>
                    <a:cubicBezTo>
                      <a:pt x="17" y="81"/>
                      <a:pt x="0" y="65"/>
                      <a:pt x="0" y="41"/>
                    </a:cubicBezTo>
                    <a:cubicBezTo>
                      <a:pt x="0" y="17"/>
                      <a:pt x="17" y="0"/>
                      <a:pt x="41" y="0"/>
                    </a:cubicBezTo>
                    <a:moveTo>
                      <a:pt x="41" y="69"/>
                    </a:moveTo>
                    <a:cubicBezTo>
                      <a:pt x="57" y="69"/>
                      <a:pt x="68" y="57"/>
                      <a:pt x="68" y="40"/>
                    </a:cubicBezTo>
                    <a:cubicBezTo>
                      <a:pt x="68" y="25"/>
                      <a:pt x="57" y="13"/>
                      <a:pt x="41" y="13"/>
                    </a:cubicBezTo>
                    <a:cubicBezTo>
                      <a:pt x="25" y="13"/>
                      <a:pt x="15" y="25"/>
                      <a:pt x="15" y="40"/>
                    </a:cubicBezTo>
                    <a:cubicBezTo>
                      <a:pt x="15" y="57"/>
                      <a:pt x="25" y="69"/>
                      <a:pt x="41" y="69"/>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8" name="Rectangle 37"/>
              <p:cNvSpPr>
                <a:spLocks noChangeArrowheads="1"/>
              </p:cNvSpPr>
              <p:nvPr/>
            </p:nvSpPr>
            <p:spPr bwMode="auto">
              <a:xfrm>
                <a:off x="10870303" y="4630146"/>
                <a:ext cx="94858"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9" name="Rectangle 38"/>
              <p:cNvSpPr>
                <a:spLocks noChangeArrowheads="1"/>
              </p:cNvSpPr>
              <p:nvPr/>
            </p:nvSpPr>
            <p:spPr bwMode="auto">
              <a:xfrm>
                <a:off x="10870303" y="4630146"/>
                <a:ext cx="94858"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0" name="Freeform 39"/>
              <p:cNvSpPr>
                <a:spLocks/>
              </p:cNvSpPr>
              <p:nvPr/>
            </p:nvSpPr>
            <p:spPr bwMode="auto">
              <a:xfrm>
                <a:off x="10917305" y="4739532"/>
                <a:ext cx="47856" cy="793904"/>
              </a:xfrm>
              <a:custGeom>
                <a:avLst/>
                <a:gdLst>
                  <a:gd name="T0" fmla="*/ 56 w 56"/>
                  <a:gd name="T1" fmla="*/ 0 h 929"/>
                  <a:gd name="T2" fmla="*/ 0 w 56"/>
                  <a:gd name="T3" fmla="*/ 0 h 929"/>
                  <a:gd name="T4" fmla="*/ 0 w 56"/>
                  <a:gd name="T5" fmla="*/ 929 h 929"/>
                  <a:gd name="T6" fmla="*/ 56 w 56"/>
                  <a:gd name="T7" fmla="*/ 929 h 929"/>
                  <a:gd name="T8" fmla="*/ 56 w 56"/>
                  <a:gd name="T9" fmla="*/ 804 h 929"/>
                  <a:gd name="T10" fmla="*/ 56 w 56"/>
                  <a:gd name="T11" fmla="*/ 0 h 929"/>
                </a:gdLst>
                <a:ahLst/>
                <a:cxnLst>
                  <a:cxn ang="0">
                    <a:pos x="T0" y="T1"/>
                  </a:cxn>
                  <a:cxn ang="0">
                    <a:pos x="T2" y="T3"/>
                  </a:cxn>
                  <a:cxn ang="0">
                    <a:pos x="T4" y="T5"/>
                  </a:cxn>
                  <a:cxn ang="0">
                    <a:pos x="T6" y="T7"/>
                  </a:cxn>
                  <a:cxn ang="0">
                    <a:pos x="T8" y="T9"/>
                  </a:cxn>
                  <a:cxn ang="0">
                    <a:pos x="T10" y="T11"/>
                  </a:cxn>
                </a:cxnLst>
                <a:rect l="0" t="0" r="r" b="b"/>
                <a:pathLst>
                  <a:path w="56" h="929">
                    <a:moveTo>
                      <a:pt x="56" y="0"/>
                    </a:moveTo>
                    <a:lnTo>
                      <a:pt x="0" y="0"/>
                    </a:lnTo>
                    <a:lnTo>
                      <a:pt x="0" y="929"/>
                    </a:lnTo>
                    <a:lnTo>
                      <a:pt x="56" y="929"/>
                    </a:lnTo>
                    <a:lnTo>
                      <a:pt x="56" y="804"/>
                    </a:lnTo>
                    <a:lnTo>
                      <a:pt x="56"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1" name="Freeform 40"/>
              <p:cNvSpPr>
                <a:spLocks/>
              </p:cNvSpPr>
              <p:nvPr/>
            </p:nvSpPr>
            <p:spPr bwMode="auto">
              <a:xfrm>
                <a:off x="10917305" y="4739532"/>
                <a:ext cx="47856" cy="793904"/>
              </a:xfrm>
              <a:custGeom>
                <a:avLst/>
                <a:gdLst>
                  <a:gd name="T0" fmla="*/ 56 w 56"/>
                  <a:gd name="T1" fmla="*/ 0 h 929"/>
                  <a:gd name="T2" fmla="*/ 0 w 56"/>
                  <a:gd name="T3" fmla="*/ 0 h 929"/>
                  <a:gd name="T4" fmla="*/ 0 w 56"/>
                  <a:gd name="T5" fmla="*/ 929 h 929"/>
                  <a:gd name="T6" fmla="*/ 56 w 56"/>
                  <a:gd name="T7" fmla="*/ 929 h 929"/>
                  <a:gd name="T8" fmla="*/ 56 w 56"/>
                  <a:gd name="T9" fmla="*/ 804 h 929"/>
                  <a:gd name="T10" fmla="*/ 56 w 56"/>
                  <a:gd name="T11" fmla="*/ 0 h 929"/>
                </a:gdLst>
                <a:ahLst/>
                <a:cxnLst>
                  <a:cxn ang="0">
                    <a:pos x="T0" y="T1"/>
                  </a:cxn>
                  <a:cxn ang="0">
                    <a:pos x="T2" y="T3"/>
                  </a:cxn>
                  <a:cxn ang="0">
                    <a:pos x="T4" y="T5"/>
                  </a:cxn>
                  <a:cxn ang="0">
                    <a:pos x="T6" y="T7"/>
                  </a:cxn>
                  <a:cxn ang="0">
                    <a:pos x="T8" y="T9"/>
                  </a:cxn>
                  <a:cxn ang="0">
                    <a:pos x="T10" y="T11"/>
                  </a:cxn>
                </a:cxnLst>
                <a:rect l="0" t="0" r="r" b="b"/>
                <a:pathLst>
                  <a:path w="56" h="929">
                    <a:moveTo>
                      <a:pt x="56" y="0"/>
                    </a:moveTo>
                    <a:lnTo>
                      <a:pt x="0" y="0"/>
                    </a:lnTo>
                    <a:lnTo>
                      <a:pt x="0" y="929"/>
                    </a:lnTo>
                    <a:lnTo>
                      <a:pt x="56" y="929"/>
                    </a:lnTo>
                    <a:lnTo>
                      <a:pt x="56" y="804"/>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2" name="Rectangle 41"/>
              <p:cNvSpPr>
                <a:spLocks noChangeArrowheads="1"/>
              </p:cNvSpPr>
              <p:nvPr/>
            </p:nvSpPr>
            <p:spPr bwMode="auto">
              <a:xfrm>
                <a:off x="11422361" y="4630146"/>
                <a:ext cx="97422"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3" name="Rectangle 42"/>
              <p:cNvSpPr>
                <a:spLocks noChangeArrowheads="1"/>
              </p:cNvSpPr>
              <p:nvPr/>
            </p:nvSpPr>
            <p:spPr bwMode="auto">
              <a:xfrm>
                <a:off x="11422361" y="4630146"/>
                <a:ext cx="97422"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4" name="Freeform 43"/>
              <p:cNvSpPr>
                <a:spLocks/>
              </p:cNvSpPr>
              <p:nvPr/>
            </p:nvSpPr>
            <p:spPr bwMode="auto">
              <a:xfrm>
                <a:off x="11471072"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5" name="Freeform 44"/>
              <p:cNvSpPr>
                <a:spLocks/>
              </p:cNvSpPr>
              <p:nvPr/>
            </p:nvSpPr>
            <p:spPr bwMode="auto">
              <a:xfrm>
                <a:off x="11471072"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6" name="Rectangle 45"/>
              <p:cNvSpPr>
                <a:spLocks noChangeArrowheads="1"/>
              </p:cNvSpPr>
              <p:nvPr/>
            </p:nvSpPr>
            <p:spPr bwMode="auto">
              <a:xfrm>
                <a:off x="10870303" y="4579726"/>
                <a:ext cx="1633101" cy="159806"/>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7" name="Rectangle 46"/>
              <p:cNvSpPr>
                <a:spLocks noChangeArrowheads="1"/>
              </p:cNvSpPr>
              <p:nvPr/>
            </p:nvSpPr>
            <p:spPr bwMode="auto">
              <a:xfrm>
                <a:off x="10870303" y="4579726"/>
                <a:ext cx="1633101" cy="1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8" name="Rectangle 47"/>
              <p:cNvSpPr>
                <a:spLocks noChangeArrowheads="1"/>
              </p:cNvSpPr>
              <p:nvPr/>
            </p:nvSpPr>
            <p:spPr bwMode="auto">
              <a:xfrm>
                <a:off x="13512662" y="4630146"/>
                <a:ext cx="94858"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9" name="Rectangle 48"/>
              <p:cNvSpPr>
                <a:spLocks noChangeArrowheads="1"/>
              </p:cNvSpPr>
              <p:nvPr/>
            </p:nvSpPr>
            <p:spPr bwMode="auto">
              <a:xfrm>
                <a:off x="13512662" y="4630146"/>
                <a:ext cx="94858"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0" name="Rectangle 49"/>
              <p:cNvSpPr>
                <a:spLocks noChangeArrowheads="1"/>
              </p:cNvSpPr>
              <p:nvPr/>
            </p:nvSpPr>
            <p:spPr bwMode="auto">
              <a:xfrm>
                <a:off x="14044211" y="4630146"/>
                <a:ext cx="94858"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1" name="Rectangle 50"/>
              <p:cNvSpPr>
                <a:spLocks noChangeArrowheads="1"/>
              </p:cNvSpPr>
              <p:nvPr/>
            </p:nvSpPr>
            <p:spPr bwMode="auto">
              <a:xfrm>
                <a:off x="14044211" y="4630146"/>
                <a:ext cx="94858"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2" name="Rectangle 51"/>
              <p:cNvSpPr>
                <a:spLocks noChangeArrowheads="1"/>
              </p:cNvSpPr>
              <p:nvPr/>
            </p:nvSpPr>
            <p:spPr bwMode="auto">
              <a:xfrm>
                <a:off x="11600114" y="3476464"/>
                <a:ext cx="1606609" cy="2056973"/>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3" name="Rectangle 52"/>
              <p:cNvSpPr>
                <a:spLocks noChangeArrowheads="1"/>
              </p:cNvSpPr>
              <p:nvPr/>
            </p:nvSpPr>
            <p:spPr bwMode="auto">
              <a:xfrm>
                <a:off x="11600114" y="3476464"/>
                <a:ext cx="1606609" cy="205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4" name="Rectangle 53"/>
              <p:cNvSpPr>
                <a:spLocks noChangeArrowheads="1"/>
              </p:cNvSpPr>
              <p:nvPr/>
            </p:nvSpPr>
            <p:spPr bwMode="auto">
              <a:xfrm>
                <a:off x="12503404" y="3884953"/>
                <a:ext cx="605042" cy="143569"/>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5" name="Rectangle 54"/>
              <p:cNvSpPr>
                <a:spLocks noChangeArrowheads="1"/>
              </p:cNvSpPr>
              <p:nvPr/>
            </p:nvSpPr>
            <p:spPr bwMode="auto">
              <a:xfrm>
                <a:off x="12503404" y="3884953"/>
                <a:ext cx="605042" cy="14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6" name="Freeform 55"/>
              <p:cNvSpPr>
                <a:spLocks noEditPoints="1"/>
              </p:cNvSpPr>
              <p:nvPr/>
            </p:nvSpPr>
            <p:spPr bwMode="auto">
              <a:xfrm>
                <a:off x="12408546" y="3476464"/>
                <a:ext cx="798177" cy="2056973"/>
              </a:xfrm>
              <a:custGeom>
                <a:avLst/>
                <a:gdLst>
                  <a:gd name="T0" fmla="*/ 934 w 934"/>
                  <a:gd name="T1" fmla="*/ 1478 h 2407"/>
                  <a:gd name="T2" fmla="*/ 613 w 934"/>
                  <a:gd name="T3" fmla="*/ 1478 h 2407"/>
                  <a:gd name="T4" fmla="*/ 934 w 934"/>
                  <a:gd name="T5" fmla="*/ 1762 h 2407"/>
                  <a:gd name="T6" fmla="*/ 934 w 934"/>
                  <a:gd name="T7" fmla="*/ 2407 h 2407"/>
                  <a:gd name="T8" fmla="*/ 934 w 934"/>
                  <a:gd name="T9" fmla="*/ 2407 h 2407"/>
                  <a:gd name="T10" fmla="*/ 934 w 934"/>
                  <a:gd name="T11" fmla="*/ 2282 h 2407"/>
                  <a:gd name="T12" fmla="*/ 934 w 934"/>
                  <a:gd name="T13" fmla="*/ 1478 h 2407"/>
                  <a:gd name="T14" fmla="*/ 934 w 934"/>
                  <a:gd name="T15" fmla="*/ 1251 h 2407"/>
                  <a:gd name="T16" fmla="*/ 819 w 934"/>
                  <a:gd name="T17" fmla="*/ 1251 h 2407"/>
                  <a:gd name="T18" fmla="*/ 819 w 934"/>
                  <a:gd name="T19" fmla="*/ 1291 h 2407"/>
                  <a:gd name="T20" fmla="*/ 934 w 934"/>
                  <a:gd name="T21" fmla="*/ 1291 h 2407"/>
                  <a:gd name="T22" fmla="*/ 934 w 934"/>
                  <a:gd name="T23" fmla="*/ 1251 h 2407"/>
                  <a:gd name="T24" fmla="*/ 111 w 934"/>
                  <a:gd name="T25" fmla="*/ 646 h 2407"/>
                  <a:gd name="T26" fmla="*/ 111 w 934"/>
                  <a:gd name="T27" fmla="*/ 478 h 2407"/>
                  <a:gd name="T28" fmla="*/ 819 w 934"/>
                  <a:gd name="T29" fmla="*/ 478 h 2407"/>
                  <a:gd name="T30" fmla="*/ 819 w 934"/>
                  <a:gd name="T31" fmla="*/ 646 h 2407"/>
                  <a:gd name="T32" fmla="*/ 111 w 934"/>
                  <a:gd name="T33" fmla="*/ 646 h 2407"/>
                  <a:gd name="T34" fmla="*/ 934 w 934"/>
                  <a:gd name="T35" fmla="*/ 0 h 2407"/>
                  <a:gd name="T36" fmla="*/ 466 w 934"/>
                  <a:gd name="T37" fmla="*/ 0 h 2407"/>
                  <a:gd name="T38" fmla="*/ 0 w 934"/>
                  <a:gd name="T39" fmla="*/ 0 h 2407"/>
                  <a:gd name="T40" fmla="*/ 0 w 934"/>
                  <a:gd name="T41" fmla="*/ 939 h 2407"/>
                  <a:gd name="T42" fmla="*/ 111 w 934"/>
                  <a:gd name="T43" fmla="*/ 1038 h 2407"/>
                  <a:gd name="T44" fmla="*/ 111 w 934"/>
                  <a:gd name="T45" fmla="*/ 705 h 2407"/>
                  <a:gd name="T46" fmla="*/ 819 w 934"/>
                  <a:gd name="T47" fmla="*/ 705 h 2407"/>
                  <a:gd name="T48" fmla="*/ 819 w 934"/>
                  <a:gd name="T49" fmla="*/ 747 h 2407"/>
                  <a:gd name="T50" fmla="*/ 934 w 934"/>
                  <a:gd name="T51" fmla="*/ 747 h 2407"/>
                  <a:gd name="T52" fmla="*/ 934 w 934"/>
                  <a:gd name="T53"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4" h="2407">
                    <a:moveTo>
                      <a:pt x="934" y="1478"/>
                    </a:moveTo>
                    <a:lnTo>
                      <a:pt x="613" y="1478"/>
                    </a:lnTo>
                    <a:lnTo>
                      <a:pt x="934" y="1762"/>
                    </a:lnTo>
                    <a:lnTo>
                      <a:pt x="934" y="2407"/>
                    </a:lnTo>
                    <a:lnTo>
                      <a:pt x="934" y="2407"/>
                    </a:lnTo>
                    <a:lnTo>
                      <a:pt x="934" y="2282"/>
                    </a:lnTo>
                    <a:lnTo>
                      <a:pt x="934" y="1478"/>
                    </a:lnTo>
                    <a:close/>
                    <a:moveTo>
                      <a:pt x="934" y="1251"/>
                    </a:moveTo>
                    <a:lnTo>
                      <a:pt x="819" y="1251"/>
                    </a:lnTo>
                    <a:lnTo>
                      <a:pt x="819" y="1291"/>
                    </a:lnTo>
                    <a:lnTo>
                      <a:pt x="934" y="1291"/>
                    </a:lnTo>
                    <a:lnTo>
                      <a:pt x="934" y="1251"/>
                    </a:lnTo>
                    <a:close/>
                    <a:moveTo>
                      <a:pt x="111" y="646"/>
                    </a:moveTo>
                    <a:lnTo>
                      <a:pt x="111" y="478"/>
                    </a:lnTo>
                    <a:lnTo>
                      <a:pt x="819" y="478"/>
                    </a:lnTo>
                    <a:lnTo>
                      <a:pt x="819" y="646"/>
                    </a:lnTo>
                    <a:lnTo>
                      <a:pt x="111" y="646"/>
                    </a:lnTo>
                    <a:close/>
                    <a:moveTo>
                      <a:pt x="934" y="0"/>
                    </a:moveTo>
                    <a:lnTo>
                      <a:pt x="466" y="0"/>
                    </a:lnTo>
                    <a:lnTo>
                      <a:pt x="0" y="0"/>
                    </a:lnTo>
                    <a:lnTo>
                      <a:pt x="0" y="939"/>
                    </a:lnTo>
                    <a:lnTo>
                      <a:pt x="111" y="1038"/>
                    </a:lnTo>
                    <a:lnTo>
                      <a:pt x="111" y="705"/>
                    </a:lnTo>
                    <a:lnTo>
                      <a:pt x="819" y="705"/>
                    </a:lnTo>
                    <a:lnTo>
                      <a:pt x="819" y="747"/>
                    </a:lnTo>
                    <a:lnTo>
                      <a:pt x="934" y="747"/>
                    </a:lnTo>
                    <a:lnTo>
                      <a:pt x="934" y="0"/>
                    </a:lnTo>
                    <a:close/>
                  </a:path>
                </a:pathLst>
              </a:cu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7" name="Freeform 56"/>
              <p:cNvSpPr>
                <a:spLocks noEditPoints="1"/>
              </p:cNvSpPr>
              <p:nvPr/>
            </p:nvSpPr>
            <p:spPr bwMode="auto">
              <a:xfrm>
                <a:off x="12408546" y="3476464"/>
                <a:ext cx="798177" cy="2056973"/>
              </a:xfrm>
              <a:custGeom>
                <a:avLst/>
                <a:gdLst>
                  <a:gd name="T0" fmla="*/ 934 w 934"/>
                  <a:gd name="T1" fmla="*/ 1478 h 2407"/>
                  <a:gd name="T2" fmla="*/ 613 w 934"/>
                  <a:gd name="T3" fmla="*/ 1478 h 2407"/>
                  <a:gd name="T4" fmla="*/ 934 w 934"/>
                  <a:gd name="T5" fmla="*/ 1762 h 2407"/>
                  <a:gd name="T6" fmla="*/ 934 w 934"/>
                  <a:gd name="T7" fmla="*/ 2407 h 2407"/>
                  <a:gd name="T8" fmla="*/ 934 w 934"/>
                  <a:gd name="T9" fmla="*/ 2407 h 2407"/>
                  <a:gd name="T10" fmla="*/ 934 w 934"/>
                  <a:gd name="T11" fmla="*/ 2282 h 2407"/>
                  <a:gd name="T12" fmla="*/ 934 w 934"/>
                  <a:gd name="T13" fmla="*/ 1478 h 2407"/>
                  <a:gd name="T14" fmla="*/ 934 w 934"/>
                  <a:gd name="T15" fmla="*/ 1251 h 2407"/>
                  <a:gd name="T16" fmla="*/ 819 w 934"/>
                  <a:gd name="T17" fmla="*/ 1251 h 2407"/>
                  <a:gd name="T18" fmla="*/ 819 w 934"/>
                  <a:gd name="T19" fmla="*/ 1291 h 2407"/>
                  <a:gd name="T20" fmla="*/ 934 w 934"/>
                  <a:gd name="T21" fmla="*/ 1291 h 2407"/>
                  <a:gd name="T22" fmla="*/ 934 w 934"/>
                  <a:gd name="T23" fmla="*/ 1251 h 2407"/>
                  <a:gd name="T24" fmla="*/ 111 w 934"/>
                  <a:gd name="T25" fmla="*/ 646 h 2407"/>
                  <a:gd name="T26" fmla="*/ 111 w 934"/>
                  <a:gd name="T27" fmla="*/ 478 h 2407"/>
                  <a:gd name="T28" fmla="*/ 819 w 934"/>
                  <a:gd name="T29" fmla="*/ 478 h 2407"/>
                  <a:gd name="T30" fmla="*/ 819 w 934"/>
                  <a:gd name="T31" fmla="*/ 646 h 2407"/>
                  <a:gd name="T32" fmla="*/ 111 w 934"/>
                  <a:gd name="T33" fmla="*/ 646 h 2407"/>
                  <a:gd name="T34" fmla="*/ 934 w 934"/>
                  <a:gd name="T35" fmla="*/ 0 h 2407"/>
                  <a:gd name="T36" fmla="*/ 466 w 934"/>
                  <a:gd name="T37" fmla="*/ 0 h 2407"/>
                  <a:gd name="T38" fmla="*/ 0 w 934"/>
                  <a:gd name="T39" fmla="*/ 0 h 2407"/>
                  <a:gd name="T40" fmla="*/ 0 w 934"/>
                  <a:gd name="T41" fmla="*/ 939 h 2407"/>
                  <a:gd name="T42" fmla="*/ 111 w 934"/>
                  <a:gd name="T43" fmla="*/ 1038 h 2407"/>
                  <a:gd name="T44" fmla="*/ 111 w 934"/>
                  <a:gd name="T45" fmla="*/ 705 h 2407"/>
                  <a:gd name="T46" fmla="*/ 819 w 934"/>
                  <a:gd name="T47" fmla="*/ 705 h 2407"/>
                  <a:gd name="T48" fmla="*/ 819 w 934"/>
                  <a:gd name="T49" fmla="*/ 747 h 2407"/>
                  <a:gd name="T50" fmla="*/ 934 w 934"/>
                  <a:gd name="T51" fmla="*/ 747 h 2407"/>
                  <a:gd name="T52" fmla="*/ 934 w 934"/>
                  <a:gd name="T53"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4" h="2407">
                    <a:moveTo>
                      <a:pt x="934" y="1478"/>
                    </a:moveTo>
                    <a:lnTo>
                      <a:pt x="613" y="1478"/>
                    </a:lnTo>
                    <a:lnTo>
                      <a:pt x="934" y="1762"/>
                    </a:lnTo>
                    <a:lnTo>
                      <a:pt x="934" y="2407"/>
                    </a:lnTo>
                    <a:lnTo>
                      <a:pt x="934" y="2407"/>
                    </a:lnTo>
                    <a:lnTo>
                      <a:pt x="934" y="2282"/>
                    </a:lnTo>
                    <a:lnTo>
                      <a:pt x="934" y="1478"/>
                    </a:lnTo>
                    <a:moveTo>
                      <a:pt x="934" y="1251"/>
                    </a:moveTo>
                    <a:lnTo>
                      <a:pt x="819" y="1251"/>
                    </a:lnTo>
                    <a:lnTo>
                      <a:pt x="819" y="1291"/>
                    </a:lnTo>
                    <a:lnTo>
                      <a:pt x="934" y="1291"/>
                    </a:lnTo>
                    <a:lnTo>
                      <a:pt x="934" y="1251"/>
                    </a:lnTo>
                    <a:moveTo>
                      <a:pt x="111" y="646"/>
                    </a:moveTo>
                    <a:lnTo>
                      <a:pt x="111" y="478"/>
                    </a:lnTo>
                    <a:lnTo>
                      <a:pt x="819" y="478"/>
                    </a:lnTo>
                    <a:lnTo>
                      <a:pt x="819" y="646"/>
                    </a:lnTo>
                    <a:lnTo>
                      <a:pt x="111" y="646"/>
                    </a:lnTo>
                    <a:moveTo>
                      <a:pt x="934" y="0"/>
                    </a:moveTo>
                    <a:lnTo>
                      <a:pt x="466" y="0"/>
                    </a:lnTo>
                    <a:lnTo>
                      <a:pt x="0" y="0"/>
                    </a:lnTo>
                    <a:lnTo>
                      <a:pt x="0" y="939"/>
                    </a:lnTo>
                    <a:lnTo>
                      <a:pt x="111" y="1038"/>
                    </a:lnTo>
                    <a:lnTo>
                      <a:pt x="111" y="705"/>
                    </a:lnTo>
                    <a:lnTo>
                      <a:pt x="819" y="705"/>
                    </a:lnTo>
                    <a:lnTo>
                      <a:pt x="819" y="747"/>
                    </a:lnTo>
                    <a:lnTo>
                      <a:pt x="934" y="747"/>
                    </a:lnTo>
                    <a:lnTo>
                      <a:pt x="9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8" name="Rectangle 57"/>
              <p:cNvSpPr>
                <a:spLocks noChangeArrowheads="1"/>
              </p:cNvSpPr>
              <p:nvPr/>
            </p:nvSpPr>
            <p:spPr bwMode="auto">
              <a:xfrm>
                <a:off x="12503404" y="3884953"/>
                <a:ext cx="605042" cy="143569"/>
              </a:xfrm>
              <a:prstGeom prst="rect">
                <a:avLst/>
              </a:prstGeom>
              <a:solidFill>
                <a:srgbClr val="008E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9" name="Rectangle 58"/>
              <p:cNvSpPr>
                <a:spLocks noChangeArrowheads="1"/>
              </p:cNvSpPr>
              <p:nvPr/>
            </p:nvSpPr>
            <p:spPr bwMode="auto">
              <a:xfrm>
                <a:off x="12503404" y="3884953"/>
                <a:ext cx="605042" cy="14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0" name="Freeform 59"/>
              <p:cNvSpPr>
                <a:spLocks/>
              </p:cNvSpPr>
              <p:nvPr/>
            </p:nvSpPr>
            <p:spPr bwMode="auto">
              <a:xfrm>
                <a:off x="12408546" y="4278914"/>
                <a:ext cx="798177" cy="1254523"/>
              </a:xfrm>
              <a:custGeom>
                <a:avLst/>
                <a:gdLst>
                  <a:gd name="T0" fmla="*/ 0 w 934"/>
                  <a:gd name="T1" fmla="*/ 0 h 1468"/>
                  <a:gd name="T2" fmla="*/ 0 w 934"/>
                  <a:gd name="T3" fmla="*/ 1468 h 1468"/>
                  <a:gd name="T4" fmla="*/ 934 w 934"/>
                  <a:gd name="T5" fmla="*/ 1468 h 1468"/>
                  <a:gd name="T6" fmla="*/ 934 w 934"/>
                  <a:gd name="T7" fmla="*/ 823 h 1468"/>
                  <a:gd name="T8" fmla="*/ 613 w 934"/>
                  <a:gd name="T9" fmla="*/ 539 h 1468"/>
                  <a:gd name="T10" fmla="*/ 111 w 934"/>
                  <a:gd name="T11" fmla="*/ 539 h 1468"/>
                  <a:gd name="T12" fmla="*/ 111 w 934"/>
                  <a:gd name="T13" fmla="*/ 352 h 1468"/>
                  <a:gd name="T14" fmla="*/ 111 w 934"/>
                  <a:gd name="T15" fmla="*/ 99 h 1468"/>
                  <a:gd name="T16" fmla="*/ 0 w 934"/>
                  <a:gd name="T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1468">
                    <a:moveTo>
                      <a:pt x="0" y="0"/>
                    </a:moveTo>
                    <a:lnTo>
                      <a:pt x="0" y="1468"/>
                    </a:lnTo>
                    <a:lnTo>
                      <a:pt x="934" y="1468"/>
                    </a:lnTo>
                    <a:lnTo>
                      <a:pt x="934" y="823"/>
                    </a:lnTo>
                    <a:lnTo>
                      <a:pt x="613" y="539"/>
                    </a:lnTo>
                    <a:lnTo>
                      <a:pt x="111" y="539"/>
                    </a:lnTo>
                    <a:lnTo>
                      <a:pt x="111" y="352"/>
                    </a:lnTo>
                    <a:lnTo>
                      <a:pt x="111" y="99"/>
                    </a:lnTo>
                    <a:lnTo>
                      <a:pt x="0" y="0"/>
                    </a:lnTo>
                    <a:close/>
                  </a:path>
                </a:pathLst>
              </a:custGeom>
              <a:solidFill>
                <a:srgbClr val="44A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1" name="Freeform 60"/>
              <p:cNvSpPr>
                <a:spLocks/>
              </p:cNvSpPr>
              <p:nvPr/>
            </p:nvSpPr>
            <p:spPr bwMode="auto">
              <a:xfrm>
                <a:off x="12408546" y="4278914"/>
                <a:ext cx="798177" cy="1254523"/>
              </a:xfrm>
              <a:custGeom>
                <a:avLst/>
                <a:gdLst>
                  <a:gd name="T0" fmla="*/ 0 w 934"/>
                  <a:gd name="T1" fmla="*/ 0 h 1468"/>
                  <a:gd name="T2" fmla="*/ 0 w 934"/>
                  <a:gd name="T3" fmla="*/ 1468 h 1468"/>
                  <a:gd name="T4" fmla="*/ 934 w 934"/>
                  <a:gd name="T5" fmla="*/ 1468 h 1468"/>
                  <a:gd name="T6" fmla="*/ 934 w 934"/>
                  <a:gd name="T7" fmla="*/ 823 h 1468"/>
                  <a:gd name="T8" fmla="*/ 613 w 934"/>
                  <a:gd name="T9" fmla="*/ 539 h 1468"/>
                  <a:gd name="T10" fmla="*/ 111 w 934"/>
                  <a:gd name="T11" fmla="*/ 539 h 1468"/>
                  <a:gd name="T12" fmla="*/ 111 w 934"/>
                  <a:gd name="T13" fmla="*/ 352 h 1468"/>
                  <a:gd name="T14" fmla="*/ 111 w 934"/>
                  <a:gd name="T15" fmla="*/ 99 h 1468"/>
                  <a:gd name="T16" fmla="*/ 0 w 934"/>
                  <a:gd name="T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1468">
                    <a:moveTo>
                      <a:pt x="0" y="0"/>
                    </a:moveTo>
                    <a:lnTo>
                      <a:pt x="0" y="1468"/>
                    </a:lnTo>
                    <a:lnTo>
                      <a:pt x="934" y="1468"/>
                    </a:lnTo>
                    <a:lnTo>
                      <a:pt x="934" y="823"/>
                    </a:lnTo>
                    <a:lnTo>
                      <a:pt x="613" y="539"/>
                    </a:lnTo>
                    <a:lnTo>
                      <a:pt x="111" y="539"/>
                    </a:lnTo>
                    <a:lnTo>
                      <a:pt x="111" y="352"/>
                    </a:lnTo>
                    <a:lnTo>
                      <a:pt x="111" y="9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2" name="Rectangle 61"/>
              <p:cNvSpPr>
                <a:spLocks noChangeArrowheads="1"/>
              </p:cNvSpPr>
              <p:nvPr/>
            </p:nvSpPr>
            <p:spPr bwMode="auto">
              <a:xfrm>
                <a:off x="12503404" y="4078942"/>
                <a:ext cx="605042" cy="500784"/>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3" name="Rectangle 62"/>
              <p:cNvSpPr>
                <a:spLocks noChangeArrowheads="1"/>
              </p:cNvSpPr>
              <p:nvPr/>
            </p:nvSpPr>
            <p:spPr bwMode="auto">
              <a:xfrm>
                <a:off x="12503404" y="4078942"/>
                <a:ext cx="605042" cy="50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4" name="Rectangle 63"/>
              <p:cNvSpPr>
                <a:spLocks noChangeArrowheads="1"/>
              </p:cNvSpPr>
              <p:nvPr/>
            </p:nvSpPr>
            <p:spPr bwMode="auto">
              <a:xfrm>
                <a:off x="12503404" y="4579726"/>
                <a:ext cx="1635665" cy="159806"/>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5" name="Rectangle 64"/>
              <p:cNvSpPr>
                <a:spLocks noChangeArrowheads="1"/>
              </p:cNvSpPr>
              <p:nvPr/>
            </p:nvSpPr>
            <p:spPr bwMode="auto">
              <a:xfrm>
                <a:off x="12503404" y="4579726"/>
                <a:ext cx="1635665" cy="1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6" name="Freeform 65"/>
              <p:cNvSpPr>
                <a:spLocks/>
              </p:cNvSpPr>
              <p:nvPr/>
            </p:nvSpPr>
            <p:spPr bwMode="auto">
              <a:xfrm>
                <a:off x="14092067" y="4739532"/>
                <a:ext cx="47002" cy="763994"/>
              </a:xfrm>
              <a:custGeom>
                <a:avLst/>
                <a:gdLst>
                  <a:gd name="T0" fmla="*/ 55 w 55"/>
                  <a:gd name="T1" fmla="*/ 0 h 894"/>
                  <a:gd name="T2" fmla="*/ 0 w 55"/>
                  <a:gd name="T3" fmla="*/ 0 h 894"/>
                  <a:gd name="T4" fmla="*/ 0 w 55"/>
                  <a:gd name="T5" fmla="*/ 894 h 894"/>
                  <a:gd name="T6" fmla="*/ 55 w 55"/>
                  <a:gd name="T7" fmla="*/ 837 h 894"/>
                  <a:gd name="T8" fmla="*/ 55 w 55"/>
                  <a:gd name="T9" fmla="*/ 804 h 894"/>
                  <a:gd name="T10" fmla="*/ 55 w 55"/>
                  <a:gd name="T11" fmla="*/ 0 h 894"/>
                </a:gdLst>
                <a:ahLst/>
                <a:cxnLst>
                  <a:cxn ang="0">
                    <a:pos x="T0" y="T1"/>
                  </a:cxn>
                  <a:cxn ang="0">
                    <a:pos x="T2" y="T3"/>
                  </a:cxn>
                  <a:cxn ang="0">
                    <a:pos x="T4" y="T5"/>
                  </a:cxn>
                  <a:cxn ang="0">
                    <a:pos x="T6" y="T7"/>
                  </a:cxn>
                  <a:cxn ang="0">
                    <a:pos x="T8" y="T9"/>
                  </a:cxn>
                  <a:cxn ang="0">
                    <a:pos x="T10" y="T11"/>
                  </a:cxn>
                </a:cxnLst>
                <a:rect l="0" t="0" r="r" b="b"/>
                <a:pathLst>
                  <a:path w="55" h="894">
                    <a:moveTo>
                      <a:pt x="55" y="0"/>
                    </a:moveTo>
                    <a:lnTo>
                      <a:pt x="0" y="0"/>
                    </a:lnTo>
                    <a:lnTo>
                      <a:pt x="0" y="894"/>
                    </a:lnTo>
                    <a:lnTo>
                      <a:pt x="55" y="837"/>
                    </a:lnTo>
                    <a:lnTo>
                      <a:pt x="55" y="804"/>
                    </a:lnTo>
                    <a:lnTo>
                      <a:pt x="55"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7" name="Freeform 66"/>
              <p:cNvSpPr>
                <a:spLocks/>
              </p:cNvSpPr>
              <p:nvPr/>
            </p:nvSpPr>
            <p:spPr bwMode="auto">
              <a:xfrm>
                <a:off x="14092067" y="4739532"/>
                <a:ext cx="47002" cy="763994"/>
              </a:xfrm>
              <a:custGeom>
                <a:avLst/>
                <a:gdLst>
                  <a:gd name="T0" fmla="*/ 55 w 55"/>
                  <a:gd name="T1" fmla="*/ 0 h 894"/>
                  <a:gd name="T2" fmla="*/ 0 w 55"/>
                  <a:gd name="T3" fmla="*/ 0 h 894"/>
                  <a:gd name="T4" fmla="*/ 0 w 55"/>
                  <a:gd name="T5" fmla="*/ 894 h 894"/>
                  <a:gd name="T6" fmla="*/ 55 w 55"/>
                  <a:gd name="T7" fmla="*/ 837 h 894"/>
                  <a:gd name="T8" fmla="*/ 55 w 55"/>
                  <a:gd name="T9" fmla="*/ 804 h 894"/>
                  <a:gd name="T10" fmla="*/ 55 w 55"/>
                  <a:gd name="T11" fmla="*/ 0 h 894"/>
                </a:gdLst>
                <a:ahLst/>
                <a:cxnLst>
                  <a:cxn ang="0">
                    <a:pos x="T0" y="T1"/>
                  </a:cxn>
                  <a:cxn ang="0">
                    <a:pos x="T2" y="T3"/>
                  </a:cxn>
                  <a:cxn ang="0">
                    <a:pos x="T4" y="T5"/>
                  </a:cxn>
                  <a:cxn ang="0">
                    <a:pos x="T6" y="T7"/>
                  </a:cxn>
                  <a:cxn ang="0">
                    <a:pos x="T8" y="T9"/>
                  </a:cxn>
                  <a:cxn ang="0">
                    <a:pos x="T10" y="T11"/>
                  </a:cxn>
                </a:cxnLst>
                <a:rect l="0" t="0" r="r" b="b"/>
                <a:pathLst>
                  <a:path w="55" h="894">
                    <a:moveTo>
                      <a:pt x="55" y="0"/>
                    </a:moveTo>
                    <a:lnTo>
                      <a:pt x="0" y="0"/>
                    </a:lnTo>
                    <a:lnTo>
                      <a:pt x="0" y="894"/>
                    </a:lnTo>
                    <a:lnTo>
                      <a:pt x="55" y="837"/>
                    </a:lnTo>
                    <a:lnTo>
                      <a:pt x="55" y="804"/>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8" name="Freeform 67"/>
              <p:cNvSpPr>
                <a:spLocks/>
              </p:cNvSpPr>
              <p:nvPr/>
            </p:nvSpPr>
            <p:spPr bwMode="auto">
              <a:xfrm>
                <a:off x="13558810"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9" name="Freeform 68"/>
              <p:cNvSpPr>
                <a:spLocks/>
              </p:cNvSpPr>
              <p:nvPr/>
            </p:nvSpPr>
            <p:spPr bwMode="auto">
              <a:xfrm>
                <a:off x="13558810"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0" name="Freeform 69"/>
              <p:cNvSpPr>
                <a:spLocks/>
              </p:cNvSpPr>
              <p:nvPr/>
            </p:nvSpPr>
            <p:spPr bwMode="auto">
              <a:xfrm>
                <a:off x="13558810" y="4579726"/>
                <a:ext cx="580259" cy="159806"/>
              </a:xfrm>
              <a:custGeom>
                <a:avLst/>
                <a:gdLst>
                  <a:gd name="T0" fmla="*/ 679 w 679"/>
                  <a:gd name="T1" fmla="*/ 0 h 187"/>
                  <a:gd name="T2" fmla="*/ 0 w 679"/>
                  <a:gd name="T3" fmla="*/ 0 h 187"/>
                  <a:gd name="T4" fmla="*/ 0 w 679"/>
                  <a:gd name="T5" fmla="*/ 187 h 187"/>
                  <a:gd name="T6" fmla="*/ 57 w 679"/>
                  <a:gd name="T7" fmla="*/ 187 h 187"/>
                  <a:gd name="T8" fmla="*/ 624 w 679"/>
                  <a:gd name="T9" fmla="*/ 187 h 187"/>
                  <a:gd name="T10" fmla="*/ 679 w 679"/>
                  <a:gd name="T11" fmla="*/ 187 h 187"/>
                  <a:gd name="T12" fmla="*/ 679 w 679"/>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679" h="187">
                    <a:moveTo>
                      <a:pt x="679" y="0"/>
                    </a:moveTo>
                    <a:lnTo>
                      <a:pt x="0" y="0"/>
                    </a:lnTo>
                    <a:lnTo>
                      <a:pt x="0" y="187"/>
                    </a:lnTo>
                    <a:lnTo>
                      <a:pt x="57" y="187"/>
                    </a:lnTo>
                    <a:lnTo>
                      <a:pt x="624" y="187"/>
                    </a:lnTo>
                    <a:lnTo>
                      <a:pt x="679" y="187"/>
                    </a:lnTo>
                    <a:lnTo>
                      <a:pt x="679"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1" name="Freeform 70"/>
              <p:cNvSpPr>
                <a:spLocks/>
              </p:cNvSpPr>
              <p:nvPr/>
            </p:nvSpPr>
            <p:spPr bwMode="auto">
              <a:xfrm>
                <a:off x="13558810" y="4579726"/>
                <a:ext cx="580259" cy="159806"/>
              </a:xfrm>
              <a:custGeom>
                <a:avLst/>
                <a:gdLst>
                  <a:gd name="T0" fmla="*/ 679 w 679"/>
                  <a:gd name="T1" fmla="*/ 0 h 187"/>
                  <a:gd name="T2" fmla="*/ 0 w 679"/>
                  <a:gd name="T3" fmla="*/ 0 h 187"/>
                  <a:gd name="T4" fmla="*/ 0 w 679"/>
                  <a:gd name="T5" fmla="*/ 187 h 187"/>
                  <a:gd name="T6" fmla="*/ 57 w 679"/>
                  <a:gd name="T7" fmla="*/ 187 h 187"/>
                  <a:gd name="T8" fmla="*/ 624 w 679"/>
                  <a:gd name="T9" fmla="*/ 187 h 187"/>
                  <a:gd name="T10" fmla="*/ 679 w 679"/>
                  <a:gd name="T11" fmla="*/ 187 h 187"/>
                  <a:gd name="T12" fmla="*/ 679 w 679"/>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679" h="187">
                    <a:moveTo>
                      <a:pt x="679" y="0"/>
                    </a:moveTo>
                    <a:lnTo>
                      <a:pt x="0" y="0"/>
                    </a:lnTo>
                    <a:lnTo>
                      <a:pt x="0" y="187"/>
                    </a:lnTo>
                    <a:lnTo>
                      <a:pt x="57" y="187"/>
                    </a:lnTo>
                    <a:lnTo>
                      <a:pt x="624" y="187"/>
                    </a:lnTo>
                    <a:lnTo>
                      <a:pt x="679" y="187"/>
                    </a:lnTo>
                    <a:lnTo>
                      <a:pt x="6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2" name="Freeform 71"/>
              <p:cNvSpPr>
                <a:spLocks/>
              </p:cNvSpPr>
              <p:nvPr/>
            </p:nvSpPr>
            <p:spPr bwMode="auto">
              <a:xfrm>
                <a:off x="14092067" y="5400122"/>
                <a:ext cx="236719" cy="133314"/>
              </a:xfrm>
              <a:custGeom>
                <a:avLst/>
                <a:gdLst>
                  <a:gd name="T0" fmla="*/ 0 w 277"/>
                  <a:gd name="T1" fmla="*/ 121 h 156"/>
                  <a:gd name="T2" fmla="*/ 119 w 277"/>
                  <a:gd name="T3" fmla="*/ 0 h 156"/>
                  <a:gd name="T4" fmla="*/ 277 w 277"/>
                  <a:gd name="T5" fmla="*/ 0 h 156"/>
                  <a:gd name="T6" fmla="*/ 277 w 277"/>
                  <a:gd name="T7" fmla="*/ 156 h 156"/>
                  <a:gd name="T8" fmla="*/ 0 w 277"/>
                  <a:gd name="T9" fmla="*/ 156 h 156"/>
                  <a:gd name="T10" fmla="*/ 0 w 277"/>
                  <a:gd name="T11" fmla="*/ 121 h 156"/>
                </a:gdLst>
                <a:ahLst/>
                <a:cxnLst>
                  <a:cxn ang="0">
                    <a:pos x="T0" y="T1"/>
                  </a:cxn>
                  <a:cxn ang="0">
                    <a:pos x="T2" y="T3"/>
                  </a:cxn>
                  <a:cxn ang="0">
                    <a:pos x="T4" y="T5"/>
                  </a:cxn>
                  <a:cxn ang="0">
                    <a:pos x="T6" y="T7"/>
                  </a:cxn>
                  <a:cxn ang="0">
                    <a:pos x="T8" y="T9"/>
                  </a:cxn>
                  <a:cxn ang="0">
                    <a:pos x="T10" y="T11"/>
                  </a:cxn>
                </a:cxnLst>
                <a:rect l="0" t="0" r="r" b="b"/>
                <a:pathLst>
                  <a:path w="277" h="156">
                    <a:moveTo>
                      <a:pt x="0" y="121"/>
                    </a:moveTo>
                    <a:lnTo>
                      <a:pt x="119" y="0"/>
                    </a:lnTo>
                    <a:lnTo>
                      <a:pt x="277" y="0"/>
                    </a:lnTo>
                    <a:lnTo>
                      <a:pt x="277" y="156"/>
                    </a:lnTo>
                    <a:lnTo>
                      <a:pt x="0" y="156"/>
                    </a:lnTo>
                    <a:lnTo>
                      <a:pt x="0" y="12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3" name="Freeform 72"/>
              <p:cNvSpPr>
                <a:spLocks/>
              </p:cNvSpPr>
              <p:nvPr/>
            </p:nvSpPr>
            <p:spPr bwMode="auto">
              <a:xfrm>
                <a:off x="14092067" y="5400122"/>
                <a:ext cx="236719" cy="133314"/>
              </a:xfrm>
              <a:custGeom>
                <a:avLst/>
                <a:gdLst>
                  <a:gd name="T0" fmla="*/ 0 w 277"/>
                  <a:gd name="T1" fmla="*/ 121 h 156"/>
                  <a:gd name="T2" fmla="*/ 119 w 277"/>
                  <a:gd name="T3" fmla="*/ 0 h 156"/>
                  <a:gd name="T4" fmla="*/ 277 w 277"/>
                  <a:gd name="T5" fmla="*/ 0 h 156"/>
                  <a:gd name="T6" fmla="*/ 277 w 277"/>
                  <a:gd name="T7" fmla="*/ 156 h 156"/>
                  <a:gd name="T8" fmla="*/ 0 w 277"/>
                  <a:gd name="T9" fmla="*/ 156 h 156"/>
                  <a:gd name="T10" fmla="*/ 0 w 277"/>
                  <a:gd name="T11" fmla="*/ 121 h 156"/>
                </a:gdLst>
                <a:ahLst/>
                <a:cxnLst>
                  <a:cxn ang="0">
                    <a:pos x="T0" y="T1"/>
                  </a:cxn>
                  <a:cxn ang="0">
                    <a:pos x="T2" y="T3"/>
                  </a:cxn>
                  <a:cxn ang="0">
                    <a:pos x="T4" y="T5"/>
                  </a:cxn>
                  <a:cxn ang="0">
                    <a:pos x="T6" y="T7"/>
                  </a:cxn>
                  <a:cxn ang="0">
                    <a:pos x="T8" y="T9"/>
                  </a:cxn>
                  <a:cxn ang="0">
                    <a:pos x="T10" y="T11"/>
                  </a:cxn>
                </a:cxnLst>
                <a:rect l="0" t="0" r="r" b="b"/>
                <a:pathLst>
                  <a:path w="277" h="156">
                    <a:moveTo>
                      <a:pt x="0" y="121"/>
                    </a:moveTo>
                    <a:lnTo>
                      <a:pt x="119" y="0"/>
                    </a:lnTo>
                    <a:lnTo>
                      <a:pt x="277" y="0"/>
                    </a:lnTo>
                    <a:lnTo>
                      <a:pt x="277" y="156"/>
                    </a:lnTo>
                    <a:lnTo>
                      <a:pt x="0" y="156"/>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4" name="Rectangle 73"/>
              <p:cNvSpPr>
                <a:spLocks noChangeArrowheads="1"/>
              </p:cNvSpPr>
              <p:nvPr/>
            </p:nvSpPr>
            <p:spPr bwMode="auto">
              <a:xfrm>
                <a:off x="14195471" y="4529305"/>
                <a:ext cx="133314" cy="87081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5" name="Rectangle 74"/>
              <p:cNvSpPr>
                <a:spLocks noChangeArrowheads="1"/>
              </p:cNvSpPr>
              <p:nvPr/>
            </p:nvSpPr>
            <p:spPr bwMode="auto">
              <a:xfrm>
                <a:off x="14195471" y="4529305"/>
                <a:ext cx="133314" cy="8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6" name="Freeform 75"/>
              <p:cNvSpPr>
                <a:spLocks/>
              </p:cNvSpPr>
              <p:nvPr/>
            </p:nvSpPr>
            <p:spPr bwMode="auto">
              <a:xfrm>
                <a:off x="14266401" y="5400122"/>
                <a:ext cx="62384" cy="133314"/>
              </a:xfrm>
              <a:custGeom>
                <a:avLst/>
                <a:gdLst>
                  <a:gd name="T0" fmla="*/ 73 w 73"/>
                  <a:gd name="T1" fmla="*/ 0 h 156"/>
                  <a:gd name="T2" fmla="*/ 0 w 73"/>
                  <a:gd name="T3" fmla="*/ 0 h 156"/>
                  <a:gd name="T4" fmla="*/ 0 w 73"/>
                  <a:gd name="T5" fmla="*/ 156 h 156"/>
                  <a:gd name="T6" fmla="*/ 73 w 73"/>
                  <a:gd name="T7" fmla="*/ 156 h 156"/>
                  <a:gd name="T8" fmla="*/ 40 w 73"/>
                  <a:gd name="T9" fmla="*/ 156 h 156"/>
                  <a:gd name="T10" fmla="*/ 40 w 73"/>
                  <a:gd name="T11" fmla="*/ 121 h 156"/>
                  <a:gd name="T12" fmla="*/ 73 w 73"/>
                  <a:gd name="T13" fmla="*/ 85 h 156"/>
                  <a:gd name="T14" fmla="*/ 73 w 73"/>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56">
                    <a:moveTo>
                      <a:pt x="73" y="0"/>
                    </a:moveTo>
                    <a:lnTo>
                      <a:pt x="0" y="0"/>
                    </a:lnTo>
                    <a:lnTo>
                      <a:pt x="0" y="156"/>
                    </a:lnTo>
                    <a:lnTo>
                      <a:pt x="73" y="156"/>
                    </a:lnTo>
                    <a:lnTo>
                      <a:pt x="40" y="156"/>
                    </a:lnTo>
                    <a:lnTo>
                      <a:pt x="40" y="121"/>
                    </a:lnTo>
                    <a:lnTo>
                      <a:pt x="73" y="85"/>
                    </a:lnTo>
                    <a:lnTo>
                      <a:pt x="73" y="0"/>
                    </a:lnTo>
                    <a:close/>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7" name="Freeform 76"/>
              <p:cNvSpPr>
                <a:spLocks/>
              </p:cNvSpPr>
              <p:nvPr/>
            </p:nvSpPr>
            <p:spPr bwMode="auto">
              <a:xfrm>
                <a:off x="14266401" y="5400122"/>
                <a:ext cx="62384" cy="133314"/>
              </a:xfrm>
              <a:custGeom>
                <a:avLst/>
                <a:gdLst>
                  <a:gd name="T0" fmla="*/ 73 w 73"/>
                  <a:gd name="T1" fmla="*/ 0 h 156"/>
                  <a:gd name="T2" fmla="*/ 0 w 73"/>
                  <a:gd name="T3" fmla="*/ 0 h 156"/>
                  <a:gd name="T4" fmla="*/ 0 w 73"/>
                  <a:gd name="T5" fmla="*/ 156 h 156"/>
                  <a:gd name="T6" fmla="*/ 73 w 73"/>
                  <a:gd name="T7" fmla="*/ 156 h 156"/>
                  <a:gd name="T8" fmla="*/ 40 w 73"/>
                  <a:gd name="T9" fmla="*/ 156 h 156"/>
                  <a:gd name="T10" fmla="*/ 40 w 73"/>
                  <a:gd name="T11" fmla="*/ 121 h 156"/>
                  <a:gd name="T12" fmla="*/ 73 w 73"/>
                  <a:gd name="T13" fmla="*/ 85 h 156"/>
                  <a:gd name="T14" fmla="*/ 73 w 73"/>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56">
                    <a:moveTo>
                      <a:pt x="73" y="0"/>
                    </a:moveTo>
                    <a:lnTo>
                      <a:pt x="0" y="0"/>
                    </a:lnTo>
                    <a:lnTo>
                      <a:pt x="0" y="156"/>
                    </a:lnTo>
                    <a:lnTo>
                      <a:pt x="73" y="156"/>
                    </a:lnTo>
                    <a:lnTo>
                      <a:pt x="40" y="156"/>
                    </a:lnTo>
                    <a:lnTo>
                      <a:pt x="40" y="121"/>
                    </a:lnTo>
                    <a:lnTo>
                      <a:pt x="73" y="85"/>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8" name="Rectangle 77"/>
              <p:cNvSpPr>
                <a:spLocks noChangeArrowheads="1"/>
              </p:cNvSpPr>
              <p:nvPr/>
            </p:nvSpPr>
            <p:spPr bwMode="auto">
              <a:xfrm>
                <a:off x="14266401" y="4567762"/>
                <a:ext cx="62384" cy="832360"/>
              </a:xfrm>
              <a:prstGeom prst="rect">
                <a:avLst/>
              </a:prstGeom>
              <a:solidFill>
                <a:srgbClr val="001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9" name="Rectangle 78"/>
              <p:cNvSpPr>
                <a:spLocks noChangeArrowheads="1"/>
              </p:cNvSpPr>
              <p:nvPr/>
            </p:nvSpPr>
            <p:spPr bwMode="auto">
              <a:xfrm>
                <a:off x="14266401" y="4567762"/>
                <a:ext cx="62384" cy="83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0" name="Rectangle 79"/>
              <p:cNvSpPr>
                <a:spLocks noChangeArrowheads="1"/>
              </p:cNvSpPr>
              <p:nvPr/>
            </p:nvSpPr>
            <p:spPr bwMode="auto">
              <a:xfrm>
                <a:off x="14403989" y="4529305"/>
                <a:ext cx="135024" cy="87081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1" name="Rectangle 80"/>
              <p:cNvSpPr>
                <a:spLocks noChangeArrowheads="1"/>
              </p:cNvSpPr>
              <p:nvPr/>
            </p:nvSpPr>
            <p:spPr bwMode="auto">
              <a:xfrm>
                <a:off x="14403989" y="4529305"/>
                <a:ext cx="135024" cy="8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2" name="Freeform 81"/>
              <p:cNvSpPr>
                <a:spLocks/>
              </p:cNvSpPr>
              <p:nvPr/>
            </p:nvSpPr>
            <p:spPr bwMode="auto">
              <a:xfrm>
                <a:off x="14300585" y="5400122"/>
                <a:ext cx="238428" cy="133314"/>
              </a:xfrm>
              <a:custGeom>
                <a:avLst/>
                <a:gdLst>
                  <a:gd name="T0" fmla="*/ 0 w 279"/>
                  <a:gd name="T1" fmla="*/ 121 h 156"/>
                  <a:gd name="T2" fmla="*/ 121 w 279"/>
                  <a:gd name="T3" fmla="*/ 0 h 156"/>
                  <a:gd name="T4" fmla="*/ 279 w 279"/>
                  <a:gd name="T5" fmla="*/ 0 h 156"/>
                  <a:gd name="T6" fmla="*/ 279 w 279"/>
                  <a:gd name="T7" fmla="*/ 156 h 156"/>
                  <a:gd name="T8" fmla="*/ 0 w 279"/>
                  <a:gd name="T9" fmla="*/ 156 h 156"/>
                  <a:gd name="T10" fmla="*/ 0 w 279"/>
                  <a:gd name="T11" fmla="*/ 121 h 156"/>
                </a:gdLst>
                <a:ahLst/>
                <a:cxnLst>
                  <a:cxn ang="0">
                    <a:pos x="T0" y="T1"/>
                  </a:cxn>
                  <a:cxn ang="0">
                    <a:pos x="T2" y="T3"/>
                  </a:cxn>
                  <a:cxn ang="0">
                    <a:pos x="T4" y="T5"/>
                  </a:cxn>
                  <a:cxn ang="0">
                    <a:pos x="T6" y="T7"/>
                  </a:cxn>
                  <a:cxn ang="0">
                    <a:pos x="T8" y="T9"/>
                  </a:cxn>
                  <a:cxn ang="0">
                    <a:pos x="T10" y="T11"/>
                  </a:cxn>
                </a:cxnLst>
                <a:rect l="0" t="0" r="r" b="b"/>
                <a:pathLst>
                  <a:path w="279" h="156">
                    <a:moveTo>
                      <a:pt x="0" y="121"/>
                    </a:moveTo>
                    <a:lnTo>
                      <a:pt x="121" y="0"/>
                    </a:lnTo>
                    <a:lnTo>
                      <a:pt x="279" y="0"/>
                    </a:lnTo>
                    <a:lnTo>
                      <a:pt x="279" y="156"/>
                    </a:lnTo>
                    <a:lnTo>
                      <a:pt x="0" y="156"/>
                    </a:lnTo>
                    <a:lnTo>
                      <a:pt x="0" y="12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3" name="Freeform 82"/>
              <p:cNvSpPr>
                <a:spLocks/>
              </p:cNvSpPr>
              <p:nvPr/>
            </p:nvSpPr>
            <p:spPr bwMode="auto">
              <a:xfrm>
                <a:off x="14300585" y="5400122"/>
                <a:ext cx="238428" cy="133314"/>
              </a:xfrm>
              <a:custGeom>
                <a:avLst/>
                <a:gdLst>
                  <a:gd name="T0" fmla="*/ 0 w 279"/>
                  <a:gd name="T1" fmla="*/ 121 h 156"/>
                  <a:gd name="T2" fmla="*/ 121 w 279"/>
                  <a:gd name="T3" fmla="*/ 0 h 156"/>
                  <a:gd name="T4" fmla="*/ 279 w 279"/>
                  <a:gd name="T5" fmla="*/ 0 h 156"/>
                  <a:gd name="T6" fmla="*/ 279 w 279"/>
                  <a:gd name="T7" fmla="*/ 156 h 156"/>
                  <a:gd name="T8" fmla="*/ 0 w 279"/>
                  <a:gd name="T9" fmla="*/ 156 h 156"/>
                  <a:gd name="T10" fmla="*/ 0 w 279"/>
                  <a:gd name="T11" fmla="*/ 121 h 156"/>
                </a:gdLst>
                <a:ahLst/>
                <a:cxnLst>
                  <a:cxn ang="0">
                    <a:pos x="T0" y="T1"/>
                  </a:cxn>
                  <a:cxn ang="0">
                    <a:pos x="T2" y="T3"/>
                  </a:cxn>
                  <a:cxn ang="0">
                    <a:pos x="T4" y="T5"/>
                  </a:cxn>
                  <a:cxn ang="0">
                    <a:pos x="T6" y="T7"/>
                  </a:cxn>
                  <a:cxn ang="0">
                    <a:pos x="T8" y="T9"/>
                  </a:cxn>
                  <a:cxn ang="0">
                    <a:pos x="T10" y="T11"/>
                  </a:cxn>
                </a:cxnLst>
                <a:rect l="0" t="0" r="r" b="b"/>
                <a:pathLst>
                  <a:path w="279" h="156">
                    <a:moveTo>
                      <a:pt x="0" y="121"/>
                    </a:moveTo>
                    <a:lnTo>
                      <a:pt x="121" y="0"/>
                    </a:lnTo>
                    <a:lnTo>
                      <a:pt x="279" y="0"/>
                    </a:lnTo>
                    <a:lnTo>
                      <a:pt x="279" y="156"/>
                    </a:lnTo>
                    <a:lnTo>
                      <a:pt x="0" y="156"/>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4" name="Rectangle 83"/>
              <p:cNvSpPr>
                <a:spLocks noChangeArrowheads="1"/>
              </p:cNvSpPr>
              <p:nvPr/>
            </p:nvSpPr>
            <p:spPr bwMode="auto">
              <a:xfrm>
                <a:off x="14474064" y="4567762"/>
                <a:ext cx="64948" cy="832360"/>
              </a:xfrm>
              <a:prstGeom prst="rect">
                <a:avLst/>
              </a:prstGeom>
              <a:solidFill>
                <a:srgbClr val="001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5" name="Rectangle 84"/>
              <p:cNvSpPr>
                <a:spLocks noChangeArrowheads="1"/>
              </p:cNvSpPr>
              <p:nvPr/>
            </p:nvSpPr>
            <p:spPr bwMode="auto">
              <a:xfrm>
                <a:off x="14474064" y="4567762"/>
                <a:ext cx="64948" cy="83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6" name="Freeform 85"/>
              <p:cNvSpPr>
                <a:spLocks/>
              </p:cNvSpPr>
              <p:nvPr/>
            </p:nvSpPr>
            <p:spPr bwMode="auto">
              <a:xfrm>
                <a:off x="14474064" y="5400122"/>
                <a:ext cx="64948" cy="133314"/>
              </a:xfrm>
              <a:custGeom>
                <a:avLst/>
                <a:gdLst>
                  <a:gd name="T0" fmla="*/ 76 w 76"/>
                  <a:gd name="T1" fmla="*/ 0 h 156"/>
                  <a:gd name="T2" fmla="*/ 76 w 76"/>
                  <a:gd name="T3" fmla="*/ 0 h 156"/>
                  <a:gd name="T4" fmla="*/ 0 w 76"/>
                  <a:gd name="T5" fmla="*/ 0 h 156"/>
                  <a:gd name="T6" fmla="*/ 0 w 76"/>
                  <a:gd name="T7" fmla="*/ 156 h 156"/>
                  <a:gd name="T8" fmla="*/ 76 w 76"/>
                  <a:gd name="T9" fmla="*/ 156 h 156"/>
                  <a:gd name="T10" fmla="*/ 76 w 76"/>
                  <a:gd name="T11" fmla="*/ 31 h 156"/>
                  <a:gd name="T12" fmla="*/ 76 w 76"/>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76" h="156">
                    <a:moveTo>
                      <a:pt x="76" y="0"/>
                    </a:moveTo>
                    <a:lnTo>
                      <a:pt x="76" y="0"/>
                    </a:lnTo>
                    <a:lnTo>
                      <a:pt x="0" y="0"/>
                    </a:lnTo>
                    <a:lnTo>
                      <a:pt x="0" y="156"/>
                    </a:lnTo>
                    <a:lnTo>
                      <a:pt x="76" y="156"/>
                    </a:lnTo>
                    <a:lnTo>
                      <a:pt x="76" y="31"/>
                    </a:lnTo>
                    <a:lnTo>
                      <a:pt x="76" y="0"/>
                    </a:lnTo>
                    <a:close/>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7" name="Freeform 86"/>
              <p:cNvSpPr>
                <a:spLocks/>
              </p:cNvSpPr>
              <p:nvPr/>
            </p:nvSpPr>
            <p:spPr bwMode="auto">
              <a:xfrm>
                <a:off x="14474064" y="5400122"/>
                <a:ext cx="64948" cy="133314"/>
              </a:xfrm>
              <a:custGeom>
                <a:avLst/>
                <a:gdLst>
                  <a:gd name="T0" fmla="*/ 76 w 76"/>
                  <a:gd name="T1" fmla="*/ 0 h 156"/>
                  <a:gd name="T2" fmla="*/ 76 w 76"/>
                  <a:gd name="T3" fmla="*/ 0 h 156"/>
                  <a:gd name="T4" fmla="*/ 0 w 76"/>
                  <a:gd name="T5" fmla="*/ 0 h 156"/>
                  <a:gd name="T6" fmla="*/ 0 w 76"/>
                  <a:gd name="T7" fmla="*/ 156 h 156"/>
                  <a:gd name="T8" fmla="*/ 76 w 76"/>
                  <a:gd name="T9" fmla="*/ 156 h 156"/>
                  <a:gd name="T10" fmla="*/ 76 w 76"/>
                  <a:gd name="T11" fmla="*/ 31 h 156"/>
                  <a:gd name="T12" fmla="*/ 76 w 76"/>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76" h="156">
                    <a:moveTo>
                      <a:pt x="76" y="0"/>
                    </a:moveTo>
                    <a:lnTo>
                      <a:pt x="76" y="0"/>
                    </a:lnTo>
                    <a:lnTo>
                      <a:pt x="0" y="0"/>
                    </a:lnTo>
                    <a:lnTo>
                      <a:pt x="0" y="156"/>
                    </a:lnTo>
                    <a:lnTo>
                      <a:pt x="76" y="156"/>
                    </a:lnTo>
                    <a:lnTo>
                      <a:pt x="76" y="31"/>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8" name="Rectangle 87"/>
              <p:cNvSpPr>
                <a:spLocks noChangeArrowheads="1"/>
              </p:cNvSpPr>
              <p:nvPr/>
            </p:nvSpPr>
            <p:spPr bwMode="auto">
              <a:xfrm>
                <a:off x="11707791" y="3584141"/>
                <a:ext cx="601624"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9" name="Rectangle 88"/>
              <p:cNvSpPr>
                <a:spLocks noChangeArrowheads="1"/>
              </p:cNvSpPr>
              <p:nvPr/>
            </p:nvSpPr>
            <p:spPr bwMode="auto">
              <a:xfrm>
                <a:off x="11707791" y="3584141"/>
                <a:ext cx="47856" cy="191426"/>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0" name="Rectangle 89"/>
              <p:cNvSpPr>
                <a:spLocks noChangeArrowheads="1"/>
              </p:cNvSpPr>
              <p:nvPr/>
            </p:nvSpPr>
            <p:spPr bwMode="auto">
              <a:xfrm>
                <a:off x="12522205" y="5281335"/>
                <a:ext cx="252101"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1" name="Rectangle 90"/>
              <p:cNvSpPr>
                <a:spLocks noChangeArrowheads="1"/>
              </p:cNvSpPr>
              <p:nvPr/>
            </p:nvSpPr>
            <p:spPr bwMode="auto">
              <a:xfrm>
                <a:off x="12522205" y="5312955"/>
                <a:ext cx="252101"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2" name="Rectangle 91"/>
              <p:cNvSpPr>
                <a:spLocks noChangeArrowheads="1"/>
              </p:cNvSpPr>
              <p:nvPr/>
            </p:nvSpPr>
            <p:spPr bwMode="auto">
              <a:xfrm>
                <a:off x="12522205" y="5345429"/>
                <a:ext cx="252101"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3" name="Rectangle 92"/>
              <p:cNvSpPr>
                <a:spLocks noChangeArrowheads="1"/>
              </p:cNvSpPr>
              <p:nvPr/>
            </p:nvSpPr>
            <p:spPr bwMode="auto">
              <a:xfrm>
                <a:off x="12522205" y="5377903"/>
                <a:ext cx="252101"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4" name="Rectangle 93"/>
              <p:cNvSpPr>
                <a:spLocks noChangeArrowheads="1"/>
              </p:cNvSpPr>
              <p:nvPr/>
            </p:nvSpPr>
            <p:spPr bwMode="auto">
              <a:xfrm>
                <a:off x="12522205" y="5412086"/>
                <a:ext cx="252101"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5" name="Rectangle 94"/>
              <p:cNvSpPr>
                <a:spLocks noChangeArrowheads="1"/>
              </p:cNvSpPr>
              <p:nvPr/>
            </p:nvSpPr>
            <p:spPr bwMode="auto">
              <a:xfrm>
                <a:off x="12522205" y="5444560"/>
                <a:ext cx="252101"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6" name="Rectangle 95"/>
              <p:cNvSpPr>
                <a:spLocks noChangeArrowheads="1"/>
              </p:cNvSpPr>
              <p:nvPr/>
            </p:nvSpPr>
            <p:spPr bwMode="auto">
              <a:xfrm>
                <a:off x="11707791" y="3844787"/>
                <a:ext cx="164934" cy="191426"/>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7" name="Rectangle 96"/>
              <p:cNvSpPr>
                <a:spLocks noChangeArrowheads="1"/>
              </p:cNvSpPr>
              <p:nvPr/>
            </p:nvSpPr>
            <p:spPr bwMode="auto">
              <a:xfrm>
                <a:off x="11822304" y="3844787"/>
                <a:ext cx="50420"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8" name="Rectangle 97"/>
              <p:cNvSpPr>
                <a:spLocks noChangeArrowheads="1"/>
              </p:cNvSpPr>
              <p:nvPr/>
            </p:nvSpPr>
            <p:spPr bwMode="auto">
              <a:xfrm>
                <a:off x="12093206"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9" name="Rectangle 98"/>
              <p:cNvSpPr>
                <a:spLocks noChangeArrowheads="1"/>
              </p:cNvSpPr>
              <p:nvPr/>
            </p:nvSpPr>
            <p:spPr bwMode="auto">
              <a:xfrm>
                <a:off x="12059023"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0" name="Rectangle 99"/>
              <p:cNvSpPr>
                <a:spLocks noChangeArrowheads="1"/>
              </p:cNvSpPr>
              <p:nvPr/>
            </p:nvSpPr>
            <p:spPr bwMode="auto">
              <a:xfrm>
                <a:off x="12026549"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1" name="Rectangle 100"/>
              <p:cNvSpPr>
                <a:spLocks noChangeArrowheads="1"/>
              </p:cNvSpPr>
              <p:nvPr/>
            </p:nvSpPr>
            <p:spPr bwMode="auto">
              <a:xfrm>
                <a:off x="11994075"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2" name="Rectangle 101"/>
              <p:cNvSpPr>
                <a:spLocks noChangeArrowheads="1"/>
              </p:cNvSpPr>
              <p:nvPr/>
            </p:nvSpPr>
            <p:spPr bwMode="auto">
              <a:xfrm>
                <a:off x="11962455" y="3842224"/>
                <a:ext cx="7691"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3" name="Rectangle 102"/>
              <p:cNvSpPr>
                <a:spLocks noChangeArrowheads="1"/>
              </p:cNvSpPr>
              <p:nvPr/>
            </p:nvSpPr>
            <p:spPr bwMode="auto">
              <a:xfrm>
                <a:off x="11927418"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4" name="Freeform 103"/>
              <p:cNvSpPr>
                <a:spLocks/>
              </p:cNvSpPr>
              <p:nvPr/>
            </p:nvSpPr>
            <p:spPr bwMode="auto">
              <a:xfrm>
                <a:off x="11929981" y="4074669"/>
                <a:ext cx="62384" cy="56402"/>
              </a:xfrm>
              <a:custGeom>
                <a:avLst/>
                <a:gdLst>
                  <a:gd name="T0" fmla="*/ 17 w 31"/>
                  <a:gd name="T1" fmla="*/ 0 h 28"/>
                  <a:gd name="T2" fmla="*/ 0 w 31"/>
                  <a:gd name="T3" fmla="*/ 0 h 28"/>
                  <a:gd name="T4" fmla="*/ 0 w 31"/>
                  <a:gd name="T5" fmla="*/ 28 h 28"/>
                  <a:gd name="T6" fmla="*/ 17 w 31"/>
                  <a:gd name="T7" fmla="*/ 28 h 28"/>
                  <a:gd name="T8" fmla="*/ 31 w 31"/>
                  <a:gd name="T9" fmla="*/ 14 h 28"/>
                  <a:gd name="T10" fmla="*/ 17 w 31"/>
                  <a:gd name="T11" fmla="*/ 0 h 28"/>
                </a:gdLst>
                <a:ahLst/>
                <a:cxnLst>
                  <a:cxn ang="0">
                    <a:pos x="T0" y="T1"/>
                  </a:cxn>
                  <a:cxn ang="0">
                    <a:pos x="T2" y="T3"/>
                  </a:cxn>
                  <a:cxn ang="0">
                    <a:pos x="T4" y="T5"/>
                  </a:cxn>
                  <a:cxn ang="0">
                    <a:pos x="T6" y="T7"/>
                  </a:cxn>
                  <a:cxn ang="0">
                    <a:pos x="T8" y="T9"/>
                  </a:cxn>
                  <a:cxn ang="0">
                    <a:pos x="T10" y="T11"/>
                  </a:cxn>
                </a:cxnLst>
                <a:rect l="0" t="0" r="r" b="b"/>
                <a:pathLst>
                  <a:path w="31" h="28">
                    <a:moveTo>
                      <a:pt x="17" y="0"/>
                    </a:moveTo>
                    <a:cubicBezTo>
                      <a:pt x="0" y="0"/>
                      <a:pt x="0" y="0"/>
                      <a:pt x="0" y="0"/>
                    </a:cubicBezTo>
                    <a:cubicBezTo>
                      <a:pt x="0" y="28"/>
                      <a:pt x="0" y="28"/>
                      <a:pt x="0" y="28"/>
                    </a:cubicBezTo>
                    <a:cubicBezTo>
                      <a:pt x="17" y="28"/>
                      <a:pt x="17" y="28"/>
                      <a:pt x="17" y="28"/>
                    </a:cubicBezTo>
                    <a:cubicBezTo>
                      <a:pt x="24" y="28"/>
                      <a:pt x="31" y="22"/>
                      <a:pt x="31" y="14"/>
                    </a:cubicBezTo>
                    <a:cubicBezTo>
                      <a:pt x="31" y="6"/>
                      <a:pt x="24" y="0"/>
                      <a:pt x="17" y="0"/>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5" name="Freeform 104"/>
              <p:cNvSpPr>
                <a:spLocks/>
              </p:cNvSpPr>
              <p:nvPr/>
            </p:nvSpPr>
            <p:spPr bwMode="auto">
              <a:xfrm>
                <a:off x="12036804" y="4074669"/>
                <a:ext cx="62384" cy="56402"/>
              </a:xfrm>
              <a:custGeom>
                <a:avLst/>
                <a:gdLst>
                  <a:gd name="T0" fmla="*/ 17 w 31"/>
                  <a:gd name="T1" fmla="*/ 0 h 28"/>
                  <a:gd name="T2" fmla="*/ 0 w 31"/>
                  <a:gd name="T3" fmla="*/ 0 h 28"/>
                  <a:gd name="T4" fmla="*/ 0 w 31"/>
                  <a:gd name="T5" fmla="*/ 28 h 28"/>
                  <a:gd name="T6" fmla="*/ 17 w 31"/>
                  <a:gd name="T7" fmla="*/ 28 h 28"/>
                  <a:gd name="T8" fmla="*/ 31 w 31"/>
                  <a:gd name="T9" fmla="*/ 14 h 28"/>
                  <a:gd name="T10" fmla="*/ 17 w 31"/>
                  <a:gd name="T11" fmla="*/ 0 h 28"/>
                </a:gdLst>
                <a:ahLst/>
                <a:cxnLst>
                  <a:cxn ang="0">
                    <a:pos x="T0" y="T1"/>
                  </a:cxn>
                  <a:cxn ang="0">
                    <a:pos x="T2" y="T3"/>
                  </a:cxn>
                  <a:cxn ang="0">
                    <a:pos x="T4" y="T5"/>
                  </a:cxn>
                  <a:cxn ang="0">
                    <a:pos x="T6" y="T7"/>
                  </a:cxn>
                  <a:cxn ang="0">
                    <a:pos x="T8" y="T9"/>
                  </a:cxn>
                  <a:cxn ang="0">
                    <a:pos x="T10" y="T11"/>
                  </a:cxn>
                </a:cxnLst>
                <a:rect l="0" t="0" r="r" b="b"/>
                <a:pathLst>
                  <a:path w="31" h="28">
                    <a:moveTo>
                      <a:pt x="17" y="0"/>
                    </a:moveTo>
                    <a:cubicBezTo>
                      <a:pt x="0" y="0"/>
                      <a:pt x="0" y="0"/>
                      <a:pt x="0" y="0"/>
                    </a:cubicBezTo>
                    <a:cubicBezTo>
                      <a:pt x="0" y="28"/>
                      <a:pt x="0" y="28"/>
                      <a:pt x="0" y="28"/>
                    </a:cubicBezTo>
                    <a:cubicBezTo>
                      <a:pt x="17" y="28"/>
                      <a:pt x="17" y="28"/>
                      <a:pt x="17" y="28"/>
                    </a:cubicBezTo>
                    <a:cubicBezTo>
                      <a:pt x="24" y="28"/>
                      <a:pt x="31" y="22"/>
                      <a:pt x="31" y="14"/>
                    </a:cubicBezTo>
                    <a:cubicBezTo>
                      <a:pt x="31" y="6"/>
                      <a:pt x="24" y="0"/>
                      <a:pt x="17" y="0"/>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6" name="Freeform 105"/>
              <p:cNvSpPr>
                <a:spLocks/>
              </p:cNvSpPr>
              <p:nvPr/>
            </p:nvSpPr>
            <p:spPr bwMode="auto">
              <a:xfrm>
                <a:off x="12143626" y="4074669"/>
                <a:ext cx="63239" cy="56402"/>
              </a:xfrm>
              <a:custGeom>
                <a:avLst/>
                <a:gdLst>
                  <a:gd name="T0" fmla="*/ 16 w 31"/>
                  <a:gd name="T1" fmla="*/ 0 h 28"/>
                  <a:gd name="T2" fmla="*/ 0 w 31"/>
                  <a:gd name="T3" fmla="*/ 0 h 28"/>
                  <a:gd name="T4" fmla="*/ 0 w 31"/>
                  <a:gd name="T5" fmla="*/ 28 h 28"/>
                  <a:gd name="T6" fmla="*/ 16 w 31"/>
                  <a:gd name="T7" fmla="*/ 28 h 28"/>
                  <a:gd name="T8" fmla="*/ 31 w 31"/>
                  <a:gd name="T9" fmla="*/ 14 h 28"/>
                  <a:gd name="T10" fmla="*/ 16 w 31"/>
                  <a:gd name="T11" fmla="*/ 0 h 28"/>
                </a:gdLst>
                <a:ahLst/>
                <a:cxnLst>
                  <a:cxn ang="0">
                    <a:pos x="T0" y="T1"/>
                  </a:cxn>
                  <a:cxn ang="0">
                    <a:pos x="T2" y="T3"/>
                  </a:cxn>
                  <a:cxn ang="0">
                    <a:pos x="T4" y="T5"/>
                  </a:cxn>
                  <a:cxn ang="0">
                    <a:pos x="T6" y="T7"/>
                  </a:cxn>
                  <a:cxn ang="0">
                    <a:pos x="T8" y="T9"/>
                  </a:cxn>
                  <a:cxn ang="0">
                    <a:pos x="T10" y="T11"/>
                  </a:cxn>
                </a:cxnLst>
                <a:rect l="0" t="0" r="r" b="b"/>
                <a:pathLst>
                  <a:path w="31" h="28">
                    <a:moveTo>
                      <a:pt x="16" y="0"/>
                    </a:moveTo>
                    <a:cubicBezTo>
                      <a:pt x="0" y="0"/>
                      <a:pt x="0" y="0"/>
                      <a:pt x="0" y="0"/>
                    </a:cubicBezTo>
                    <a:cubicBezTo>
                      <a:pt x="0" y="28"/>
                      <a:pt x="0" y="28"/>
                      <a:pt x="0" y="28"/>
                    </a:cubicBezTo>
                    <a:cubicBezTo>
                      <a:pt x="16" y="28"/>
                      <a:pt x="16" y="28"/>
                      <a:pt x="16" y="28"/>
                    </a:cubicBezTo>
                    <a:cubicBezTo>
                      <a:pt x="24" y="28"/>
                      <a:pt x="31" y="22"/>
                      <a:pt x="31" y="14"/>
                    </a:cubicBezTo>
                    <a:cubicBezTo>
                      <a:pt x="31" y="6"/>
                      <a:pt x="24" y="0"/>
                      <a:pt x="16" y="0"/>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7" name="Oval 106"/>
              <p:cNvSpPr>
                <a:spLocks noChangeArrowheads="1"/>
              </p:cNvSpPr>
              <p:nvPr/>
            </p:nvSpPr>
            <p:spPr bwMode="auto">
              <a:xfrm>
                <a:off x="12115425" y="4074669"/>
                <a:ext cx="57257" cy="5640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8" name="Freeform 107"/>
              <p:cNvSpPr>
                <a:spLocks/>
              </p:cNvSpPr>
              <p:nvPr/>
            </p:nvSpPr>
            <p:spPr bwMode="auto">
              <a:xfrm>
                <a:off x="11747956" y="4325061"/>
                <a:ext cx="497365" cy="870816"/>
              </a:xfrm>
              <a:custGeom>
                <a:avLst/>
                <a:gdLst>
                  <a:gd name="T0" fmla="*/ 246 w 246"/>
                  <a:gd name="T1" fmla="*/ 115 h 431"/>
                  <a:gd name="T2" fmla="*/ 123 w 246"/>
                  <a:gd name="T3" fmla="*/ 0 h 431"/>
                  <a:gd name="T4" fmla="*/ 0 w 246"/>
                  <a:gd name="T5" fmla="*/ 123 h 431"/>
                  <a:gd name="T6" fmla="*/ 0 w 246"/>
                  <a:gd name="T7" fmla="*/ 431 h 431"/>
                  <a:gd name="T8" fmla="*/ 218 w 246"/>
                  <a:gd name="T9" fmla="*/ 431 h 431"/>
                  <a:gd name="T10" fmla="*/ 215 w 246"/>
                  <a:gd name="T11" fmla="*/ 269 h 431"/>
                  <a:gd name="T12" fmla="*/ 246 w 246"/>
                  <a:gd name="T13" fmla="*/ 269 h 431"/>
                  <a:gd name="T14" fmla="*/ 246 w 246"/>
                  <a:gd name="T15" fmla="*/ 115 h 431"/>
                  <a:gd name="T16" fmla="*/ 246 w 246"/>
                  <a:gd name="T17" fmla="*/ 11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431">
                    <a:moveTo>
                      <a:pt x="246" y="115"/>
                    </a:moveTo>
                    <a:cubicBezTo>
                      <a:pt x="242" y="51"/>
                      <a:pt x="189" y="0"/>
                      <a:pt x="123" y="0"/>
                    </a:cubicBezTo>
                    <a:cubicBezTo>
                      <a:pt x="55" y="0"/>
                      <a:pt x="0" y="55"/>
                      <a:pt x="0" y="123"/>
                    </a:cubicBezTo>
                    <a:cubicBezTo>
                      <a:pt x="0" y="431"/>
                      <a:pt x="0" y="431"/>
                      <a:pt x="0" y="431"/>
                    </a:cubicBezTo>
                    <a:cubicBezTo>
                      <a:pt x="218" y="431"/>
                      <a:pt x="218" y="431"/>
                      <a:pt x="218" y="431"/>
                    </a:cubicBezTo>
                    <a:cubicBezTo>
                      <a:pt x="215" y="269"/>
                      <a:pt x="215" y="269"/>
                      <a:pt x="215" y="269"/>
                    </a:cubicBezTo>
                    <a:cubicBezTo>
                      <a:pt x="246" y="269"/>
                      <a:pt x="246" y="269"/>
                      <a:pt x="246" y="269"/>
                    </a:cubicBezTo>
                    <a:cubicBezTo>
                      <a:pt x="246" y="115"/>
                      <a:pt x="246" y="115"/>
                      <a:pt x="246" y="115"/>
                    </a:cubicBezTo>
                    <a:cubicBezTo>
                      <a:pt x="246" y="115"/>
                      <a:pt x="246" y="115"/>
                      <a:pt x="246" y="1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9" name="Oval 108"/>
              <p:cNvSpPr>
                <a:spLocks noChangeArrowheads="1"/>
              </p:cNvSpPr>
              <p:nvPr/>
            </p:nvSpPr>
            <p:spPr bwMode="auto">
              <a:xfrm>
                <a:off x="12121407" y="4755769"/>
                <a:ext cx="30765" cy="29910"/>
              </a:xfrm>
              <a:prstGeom prst="ellipse">
                <a:avLst/>
              </a:prstGeom>
              <a:solidFill>
                <a:srgbClr val="55D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0" name="Oval 109"/>
              <p:cNvSpPr>
                <a:spLocks noChangeArrowheads="1"/>
              </p:cNvSpPr>
              <p:nvPr/>
            </p:nvSpPr>
            <p:spPr bwMode="auto">
              <a:xfrm>
                <a:off x="11808631" y="4384027"/>
                <a:ext cx="376015" cy="376015"/>
              </a:xfrm>
              <a:prstGeom prst="ellipse">
                <a:avLst/>
              </a:prstGeom>
              <a:solidFill>
                <a:srgbClr val="55D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1" name="Freeform 110"/>
              <p:cNvSpPr>
                <a:spLocks noEditPoints="1"/>
              </p:cNvSpPr>
              <p:nvPr/>
            </p:nvSpPr>
            <p:spPr bwMode="auto">
              <a:xfrm>
                <a:off x="11925708" y="4466921"/>
                <a:ext cx="131605" cy="173480"/>
              </a:xfrm>
              <a:custGeom>
                <a:avLst/>
                <a:gdLst>
                  <a:gd name="T0" fmla="*/ 65 w 65"/>
                  <a:gd name="T1" fmla="*/ 33 h 86"/>
                  <a:gd name="T2" fmla="*/ 33 w 65"/>
                  <a:gd name="T3" fmla="*/ 0 h 86"/>
                  <a:gd name="T4" fmla="*/ 0 w 65"/>
                  <a:gd name="T5" fmla="*/ 33 h 86"/>
                  <a:gd name="T6" fmla="*/ 15 w 65"/>
                  <a:gd name="T7" fmla="*/ 60 h 86"/>
                  <a:gd name="T8" fmla="*/ 22 w 65"/>
                  <a:gd name="T9" fmla="*/ 82 h 86"/>
                  <a:gd name="T10" fmla="*/ 33 w 65"/>
                  <a:gd name="T11" fmla="*/ 86 h 86"/>
                  <a:gd name="T12" fmla="*/ 33 w 65"/>
                  <a:gd name="T13" fmla="*/ 86 h 86"/>
                  <a:gd name="T14" fmla="*/ 33 w 65"/>
                  <a:gd name="T15" fmla="*/ 86 h 86"/>
                  <a:gd name="T16" fmla="*/ 33 w 65"/>
                  <a:gd name="T17" fmla="*/ 86 h 86"/>
                  <a:gd name="T18" fmla="*/ 33 w 65"/>
                  <a:gd name="T19" fmla="*/ 86 h 86"/>
                  <a:gd name="T20" fmla="*/ 44 w 65"/>
                  <a:gd name="T21" fmla="*/ 82 h 86"/>
                  <a:gd name="T22" fmla="*/ 44 w 65"/>
                  <a:gd name="T23" fmla="*/ 82 h 86"/>
                  <a:gd name="T24" fmla="*/ 44 w 65"/>
                  <a:gd name="T25" fmla="*/ 80 h 86"/>
                  <a:gd name="T26" fmla="*/ 51 w 65"/>
                  <a:gd name="T27" fmla="*/ 60 h 86"/>
                  <a:gd name="T28" fmla="*/ 65 w 65"/>
                  <a:gd name="T29" fmla="*/ 33 h 86"/>
                  <a:gd name="T30" fmla="*/ 33 w 65"/>
                  <a:gd name="T31" fmla="*/ 86 h 86"/>
                  <a:gd name="T32" fmla="*/ 33 w 65"/>
                  <a:gd name="T33" fmla="*/ 82 h 86"/>
                  <a:gd name="T34" fmla="*/ 33 w 65"/>
                  <a:gd name="T35" fmla="*/ 82 h 86"/>
                  <a:gd name="T36" fmla="*/ 33 w 65"/>
                  <a:gd name="T3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86">
                    <a:moveTo>
                      <a:pt x="65" y="33"/>
                    </a:moveTo>
                    <a:cubicBezTo>
                      <a:pt x="65" y="15"/>
                      <a:pt x="51" y="0"/>
                      <a:pt x="33" y="0"/>
                    </a:cubicBezTo>
                    <a:cubicBezTo>
                      <a:pt x="15" y="0"/>
                      <a:pt x="0" y="15"/>
                      <a:pt x="0" y="33"/>
                    </a:cubicBezTo>
                    <a:cubicBezTo>
                      <a:pt x="0" y="44"/>
                      <a:pt x="6" y="54"/>
                      <a:pt x="15" y="60"/>
                    </a:cubicBezTo>
                    <a:cubicBezTo>
                      <a:pt x="15" y="60"/>
                      <a:pt x="22" y="65"/>
                      <a:pt x="22" y="82"/>
                    </a:cubicBezTo>
                    <a:cubicBezTo>
                      <a:pt x="33" y="86"/>
                      <a:pt x="33" y="86"/>
                      <a:pt x="33" y="86"/>
                    </a:cubicBezTo>
                    <a:cubicBezTo>
                      <a:pt x="33" y="86"/>
                      <a:pt x="33" y="86"/>
                      <a:pt x="33" y="86"/>
                    </a:cubicBezTo>
                    <a:cubicBezTo>
                      <a:pt x="33" y="86"/>
                      <a:pt x="33" y="86"/>
                      <a:pt x="33" y="86"/>
                    </a:cubicBezTo>
                    <a:cubicBezTo>
                      <a:pt x="33" y="86"/>
                      <a:pt x="33" y="86"/>
                      <a:pt x="33" y="86"/>
                    </a:cubicBezTo>
                    <a:cubicBezTo>
                      <a:pt x="33" y="86"/>
                      <a:pt x="33" y="86"/>
                      <a:pt x="33" y="86"/>
                    </a:cubicBezTo>
                    <a:cubicBezTo>
                      <a:pt x="44" y="82"/>
                      <a:pt x="44" y="82"/>
                      <a:pt x="44" y="82"/>
                    </a:cubicBezTo>
                    <a:cubicBezTo>
                      <a:pt x="44" y="82"/>
                      <a:pt x="44" y="82"/>
                      <a:pt x="44" y="82"/>
                    </a:cubicBezTo>
                    <a:cubicBezTo>
                      <a:pt x="44" y="80"/>
                      <a:pt x="44" y="80"/>
                      <a:pt x="44" y="80"/>
                    </a:cubicBezTo>
                    <a:cubicBezTo>
                      <a:pt x="44" y="66"/>
                      <a:pt x="50" y="60"/>
                      <a:pt x="51" y="60"/>
                    </a:cubicBezTo>
                    <a:cubicBezTo>
                      <a:pt x="60" y="54"/>
                      <a:pt x="65" y="44"/>
                      <a:pt x="65" y="33"/>
                    </a:cubicBezTo>
                    <a:moveTo>
                      <a:pt x="33" y="86"/>
                    </a:moveTo>
                    <a:cubicBezTo>
                      <a:pt x="33" y="82"/>
                      <a:pt x="33" y="82"/>
                      <a:pt x="33" y="82"/>
                    </a:cubicBezTo>
                    <a:cubicBezTo>
                      <a:pt x="33" y="82"/>
                      <a:pt x="33" y="82"/>
                      <a:pt x="33" y="82"/>
                    </a:cubicBezTo>
                    <a:cubicBezTo>
                      <a:pt x="33" y="86"/>
                      <a:pt x="33" y="86"/>
                      <a:pt x="33" y="8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2" name="Rectangle 111"/>
              <p:cNvSpPr>
                <a:spLocks noChangeArrowheads="1"/>
              </p:cNvSpPr>
              <p:nvPr/>
            </p:nvSpPr>
            <p:spPr bwMode="auto">
              <a:xfrm>
                <a:off x="11970147" y="4632710"/>
                <a:ext cx="44438" cy="2991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3" name="Rectangle 112"/>
              <p:cNvSpPr>
                <a:spLocks noChangeArrowheads="1"/>
              </p:cNvSpPr>
              <p:nvPr/>
            </p:nvSpPr>
            <p:spPr bwMode="auto">
              <a:xfrm>
                <a:off x="11970147" y="4632710"/>
                <a:ext cx="44438" cy="2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4" name="Freeform 113"/>
              <p:cNvSpPr>
                <a:spLocks/>
              </p:cNvSpPr>
              <p:nvPr/>
            </p:nvSpPr>
            <p:spPr bwMode="auto">
              <a:xfrm>
                <a:off x="11970147" y="4634419"/>
                <a:ext cx="44438" cy="10255"/>
              </a:xfrm>
              <a:custGeom>
                <a:avLst/>
                <a:gdLst>
                  <a:gd name="T0" fmla="*/ 0 w 52"/>
                  <a:gd name="T1" fmla="*/ 12 h 12"/>
                  <a:gd name="T2" fmla="*/ 0 w 52"/>
                  <a:gd name="T3" fmla="*/ 9 h 12"/>
                  <a:gd name="T4" fmla="*/ 52 w 52"/>
                  <a:gd name="T5" fmla="*/ 0 h 12"/>
                  <a:gd name="T6" fmla="*/ 52 w 52"/>
                  <a:gd name="T7" fmla="*/ 2 h 12"/>
                  <a:gd name="T8" fmla="*/ 0 w 52"/>
                  <a:gd name="T9" fmla="*/ 12 h 12"/>
                </a:gdLst>
                <a:ahLst/>
                <a:cxnLst>
                  <a:cxn ang="0">
                    <a:pos x="T0" y="T1"/>
                  </a:cxn>
                  <a:cxn ang="0">
                    <a:pos x="T2" y="T3"/>
                  </a:cxn>
                  <a:cxn ang="0">
                    <a:pos x="T4" y="T5"/>
                  </a:cxn>
                  <a:cxn ang="0">
                    <a:pos x="T6" y="T7"/>
                  </a:cxn>
                  <a:cxn ang="0">
                    <a:pos x="T8" y="T9"/>
                  </a:cxn>
                </a:cxnLst>
                <a:rect l="0" t="0" r="r" b="b"/>
                <a:pathLst>
                  <a:path w="52" h="12">
                    <a:moveTo>
                      <a:pt x="0" y="12"/>
                    </a:moveTo>
                    <a:lnTo>
                      <a:pt x="0" y="9"/>
                    </a:lnTo>
                    <a:lnTo>
                      <a:pt x="52" y="0"/>
                    </a:lnTo>
                    <a:lnTo>
                      <a:pt x="52" y="2"/>
                    </a:lnTo>
                    <a:lnTo>
                      <a:pt x="0" y="12"/>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5" name="Freeform 114"/>
              <p:cNvSpPr>
                <a:spLocks/>
              </p:cNvSpPr>
              <p:nvPr/>
            </p:nvSpPr>
            <p:spPr bwMode="auto">
              <a:xfrm>
                <a:off x="11970147" y="4634419"/>
                <a:ext cx="44438" cy="10255"/>
              </a:xfrm>
              <a:custGeom>
                <a:avLst/>
                <a:gdLst>
                  <a:gd name="T0" fmla="*/ 0 w 52"/>
                  <a:gd name="T1" fmla="*/ 12 h 12"/>
                  <a:gd name="T2" fmla="*/ 0 w 52"/>
                  <a:gd name="T3" fmla="*/ 9 h 12"/>
                  <a:gd name="T4" fmla="*/ 52 w 52"/>
                  <a:gd name="T5" fmla="*/ 0 h 12"/>
                  <a:gd name="T6" fmla="*/ 52 w 52"/>
                  <a:gd name="T7" fmla="*/ 2 h 12"/>
                  <a:gd name="T8" fmla="*/ 0 w 52"/>
                  <a:gd name="T9" fmla="*/ 12 h 12"/>
                </a:gdLst>
                <a:ahLst/>
                <a:cxnLst>
                  <a:cxn ang="0">
                    <a:pos x="T0" y="T1"/>
                  </a:cxn>
                  <a:cxn ang="0">
                    <a:pos x="T2" y="T3"/>
                  </a:cxn>
                  <a:cxn ang="0">
                    <a:pos x="T4" y="T5"/>
                  </a:cxn>
                  <a:cxn ang="0">
                    <a:pos x="T6" y="T7"/>
                  </a:cxn>
                  <a:cxn ang="0">
                    <a:pos x="T8" y="T9"/>
                  </a:cxn>
                </a:cxnLst>
                <a:rect l="0" t="0" r="r" b="b"/>
                <a:pathLst>
                  <a:path w="52" h="12">
                    <a:moveTo>
                      <a:pt x="0" y="12"/>
                    </a:moveTo>
                    <a:lnTo>
                      <a:pt x="0" y="9"/>
                    </a:lnTo>
                    <a:lnTo>
                      <a:pt x="52" y="0"/>
                    </a:lnTo>
                    <a:lnTo>
                      <a:pt x="52" y="2"/>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6" name="Freeform 115"/>
              <p:cNvSpPr>
                <a:spLocks/>
              </p:cNvSpPr>
              <p:nvPr/>
            </p:nvSpPr>
            <p:spPr bwMode="auto">
              <a:xfrm>
                <a:off x="11970147" y="4644674"/>
                <a:ext cx="44438" cy="7691"/>
              </a:xfrm>
              <a:custGeom>
                <a:avLst/>
                <a:gdLst>
                  <a:gd name="T0" fmla="*/ 0 w 52"/>
                  <a:gd name="T1" fmla="*/ 9 h 9"/>
                  <a:gd name="T2" fmla="*/ 0 w 52"/>
                  <a:gd name="T3" fmla="*/ 7 h 9"/>
                  <a:gd name="T4" fmla="*/ 52 w 52"/>
                  <a:gd name="T5" fmla="*/ 0 h 9"/>
                  <a:gd name="T6" fmla="*/ 52 w 52"/>
                  <a:gd name="T7" fmla="*/ 2 h 9"/>
                  <a:gd name="T8" fmla="*/ 0 w 52"/>
                  <a:gd name="T9" fmla="*/ 9 h 9"/>
                </a:gdLst>
                <a:ahLst/>
                <a:cxnLst>
                  <a:cxn ang="0">
                    <a:pos x="T0" y="T1"/>
                  </a:cxn>
                  <a:cxn ang="0">
                    <a:pos x="T2" y="T3"/>
                  </a:cxn>
                  <a:cxn ang="0">
                    <a:pos x="T4" y="T5"/>
                  </a:cxn>
                  <a:cxn ang="0">
                    <a:pos x="T6" y="T7"/>
                  </a:cxn>
                  <a:cxn ang="0">
                    <a:pos x="T8" y="T9"/>
                  </a:cxn>
                </a:cxnLst>
                <a:rect l="0" t="0" r="r" b="b"/>
                <a:pathLst>
                  <a:path w="52" h="9">
                    <a:moveTo>
                      <a:pt x="0" y="9"/>
                    </a:moveTo>
                    <a:lnTo>
                      <a:pt x="0" y="7"/>
                    </a:lnTo>
                    <a:lnTo>
                      <a:pt x="52" y="0"/>
                    </a:lnTo>
                    <a:lnTo>
                      <a:pt x="52" y="2"/>
                    </a:lnTo>
                    <a:lnTo>
                      <a:pt x="0" y="9"/>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7" name="Freeform 116"/>
              <p:cNvSpPr>
                <a:spLocks/>
              </p:cNvSpPr>
              <p:nvPr/>
            </p:nvSpPr>
            <p:spPr bwMode="auto">
              <a:xfrm>
                <a:off x="11970147" y="4644674"/>
                <a:ext cx="44438" cy="7691"/>
              </a:xfrm>
              <a:custGeom>
                <a:avLst/>
                <a:gdLst>
                  <a:gd name="T0" fmla="*/ 0 w 52"/>
                  <a:gd name="T1" fmla="*/ 9 h 9"/>
                  <a:gd name="T2" fmla="*/ 0 w 52"/>
                  <a:gd name="T3" fmla="*/ 7 h 9"/>
                  <a:gd name="T4" fmla="*/ 52 w 52"/>
                  <a:gd name="T5" fmla="*/ 0 h 9"/>
                  <a:gd name="T6" fmla="*/ 52 w 52"/>
                  <a:gd name="T7" fmla="*/ 2 h 9"/>
                  <a:gd name="T8" fmla="*/ 0 w 52"/>
                  <a:gd name="T9" fmla="*/ 9 h 9"/>
                </a:gdLst>
                <a:ahLst/>
                <a:cxnLst>
                  <a:cxn ang="0">
                    <a:pos x="T0" y="T1"/>
                  </a:cxn>
                  <a:cxn ang="0">
                    <a:pos x="T2" y="T3"/>
                  </a:cxn>
                  <a:cxn ang="0">
                    <a:pos x="T4" y="T5"/>
                  </a:cxn>
                  <a:cxn ang="0">
                    <a:pos x="T6" y="T7"/>
                  </a:cxn>
                  <a:cxn ang="0">
                    <a:pos x="T8" y="T9"/>
                  </a:cxn>
                </a:cxnLst>
                <a:rect l="0" t="0" r="r" b="b"/>
                <a:pathLst>
                  <a:path w="52" h="9">
                    <a:moveTo>
                      <a:pt x="0" y="9"/>
                    </a:moveTo>
                    <a:lnTo>
                      <a:pt x="0" y="7"/>
                    </a:lnTo>
                    <a:lnTo>
                      <a:pt x="52" y="0"/>
                    </a:lnTo>
                    <a:lnTo>
                      <a:pt x="52" y="2"/>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8" name="Freeform 117"/>
              <p:cNvSpPr>
                <a:spLocks/>
              </p:cNvSpPr>
              <p:nvPr/>
            </p:nvSpPr>
            <p:spPr bwMode="auto">
              <a:xfrm>
                <a:off x="11970147" y="4652365"/>
                <a:ext cx="44438" cy="8546"/>
              </a:xfrm>
              <a:custGeom>
                <a:avLst/>
                <a:gdLst>
                  <a:gd name="T0" fmla="*/ 0 w 52"/>
                  <a:gd name="T1" fmla="*/ 10 h 10"/>
                  <a:gd name="T2" fmla="*/ 0 w 52"/>
                  <a:gd name="T3" fmla="*/ 7 h 10"/>
                  <a:gd name="T4" fmla="*/ 52 w 52"/>
                  <a:gd name="T5" fmla="*/ 0 h 10"/>
                  <a:gd name="T6" fmla="*/ 52 w 52"/>
                  <a:gd name="T7" fmla="*/ 3 h 10"/>
                  <a:gd name="T8" fmla="*/ 0 w 52"/>
                  <a:gd name="T9" fmla="*/ 10 h 10"/>
                </a:gdLst>
                <a:ahLst/>
                <a:cxnLst>
                  <a:cxn ang="0">
                    <a:pos x="T0" y="T1"/>
                  </a:cxn>
                  <a:cxn ang="0">
                    <a:pos x="T2" y="T3"/>
                  </a:cxn>
                  <a:cxn ang="0">
                    <a:pos x="T4" y="T5"/>
                  </a:cxn>
                  <a:cxn ang="0">
                    <a:pos x="T6" y="T7"/>
                  </a:cxn>
                  <a:cxn ang="0">
                    <a:pos x="T8" y="T9"/>
                  </a:cxn>
                </a:cxnLst>
                <a:rect l="0" t="0" r="r" b="b"/>
                <a:pathLst>
                  <a:path w="52" h="10">
                    <a:moveTo>
                      <a:pt x="0" y="10"/>
                    </a:moveTo>
                    <a:lnTo>
                      <a:pt x="0" y="7"/>
                    </a:lnTo>
                    <a:lnTo>
                      <a:pt x="52" y="0"/>
                    </a:lnTo>
                    <a:lnTo>
                      <a:pt x="52" y="3"/>
                    </a:lnTo>
                    <a:lnTo>
                      <a:pt x="0" y="1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9" name="Freeform 118"/>
              <p:cNvSpPr>
                <a:spLocks/>
              </p:cNvSpPr>
              <p:nvPr/>
            </p:nvSpPr>
            <p:spPr bwMode="auto">
              <a:xfrm>
                <a:off x="11970147" y="4652365"/>
                <a:ext cx="44438" cy="8546"/>
              </a:xfrm>
              <a:custGeom>
                <a:avLst/>
                <a:gdLst>
                  <a:gd name="T0" fmla="*/ 0 w 52"/>
                  <a:gd name="T1" fmla="*/ 10 h 10"/>
                  <a:gd name="T2" fmla="*/ 0 w 52"/>
                  <a:gd name="T3" fmla="*/ 7 h 10"/>
                  <a:gd name="T4" fmla="*/ 52 w 52"/>
                  <a:gd name="T5" fmla="*/ 0 h 10"/>
                  <a:gd name="T6" fmla="*/ 52 w 52"/>
                  <a:gd name="T7" fmla="*/ 3 h 10"/>
                  <a:gd name="T8" fmla="*/ 0 w 52"/>
                  <a:gd name="T9" fmla="*/ 10 h 10"/>
                </a:gdLst>
                <a:ahLst/>
                <a:cxnLst>
                  <a:cxn ang="0">
                    <a:pos x="T0" y="T1"/>
                  </a:cxn>
                  <a:cxn ang="0">
                    <a:pos x="T2" y="T3"/>
                  </a:cxn>
                  <a:cxn ang="0">
                    <a:pos x="T4" y="T5"/>
                  </a:cxn>
                  <a:cxn ang="0">
                    <a:pos x="T6" y="T7"/>
                  </a:cxn>
                  <a:cxn ang="0">
                    <a:pos x="T8" y="T9"/>
                  </a:cxn>
                </a:cxnLst>
                <a:rect l="0" t="0" r="r" b="b"/>
                <a:pathLst>
                  <a:path w="52" h="10">
                    <a:moveTo>
                      <a:pt x="0" y="10"/>
                    </a:moveTo>
                    <a:lnTo>
                      <a:pt x="0" y="7"/>
                    </a:lnTo>
                    <a:lnTo>
                      <a:pt x="52" y="0"/>
                    </a:lnTo>
                    <a:lnTo>
                      <a:pt x="52" y="3"/>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0" name="Freeform 119"/>
              <p:cNvSpPr>
                <a:spLocks/>
              </p:cNvSpPr>
              <p:nvPr/>
            </p:nvSpPr>
            <p:spPr bwMode="auto">
              <a:xfrm>
                <a:off x="11980401" y="4662620"/>
                <a:ext cx="23928" cy="7691"/>
              </a:xfrm>
              <a:custGeom>
                <a:avLst/>
                <a:gdLst>
                  <a:gd name="T0" fmla="*/ 0 w 28"/>
                  <a:gd name="T1" fmla="*/ 0 h 9"/>
                  <a:gd name="T2" fmla="*/ 5 w 28"/>
                  <a:gd name="T3" fmla="*/ 9 h 9"/>
                  <a:gd name="T4" fmla="*/ 23 w 28"/>
                  <a:gd name="T5" fmla="*/ 9 h 9"/>
                  <a:gd name="T6" fmla="*/ 28 w 28"/>
                  <a:gd name="T7" fmla="*/ 0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5" y="9"/>
                    </a:lnTo>
                    <a:lnTo>
                      <a:pt x="23" y="9"/>
                    </a:lnTo>
                    <a:lnTo>
                      <a:pt x="28" y="0"/>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1" name="Freeform 120"/>
              <p:cNvSpPr>
                <a:spLocks/>
              </p:cNvSpPr>
              <p:nvPr/>
            </p:nvSpPr>
            <p:spPr bwMode="auto">
              <a:xfrm>
                <a:off x="11980401" y="4662620"/>
                <a:ext cx="23928" cy="7691"/>
              </a:xfrm>
              <a:custGeom>
                <a:avLst/>
                <a:gdLst>
                  <a:gd name="T0" fmla="*/ 0 w 28"/>
                  <a:gd name="T1" fmla="*/ 0 h 9"/>
                  <a:gd name="T2" fmla="*/ 5 w 28"/>
                  <a:gd name="T3" fmla="*/ 9 h 9"/>
                  <a:gd name="T4" fmla="*/ 23 w 28"/>
                  <a:gd name="T5" fmla="*/ 9 h 9"/>
                  <a:gd name="T6" fmla="*/ 28 w 28"/>
                  <a:gd name="T7" fmla="*/ 0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5" y="9"/>
                    </a:lnTo>
                    <a:lnTo>
                      <a:pt x="23" y="9"/>
                    </a:lnTo>
                    <a:lnTo>
                      <a:pt x="2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2" name="Rectangle 121"/>
              <p:cNvSpPr>
                <a:spLocks noChangeArrowheads="1"/>
              </p:cNvSpPr>
              <p:nvPr/>
            </p:nvSpPr>
            <p:spPr bwMode="auto">
              <a:xfrm>
                <a:off x="11739410" y="3844787"/>
                <a:ext cx="8546"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3" name="Rectangle 122"/>
              <p:cNvSpPr>
                <a:spLocks noChangeArrowheads="1"/>
              </p:cNvSpPr>
              <p:nvPr/>
            </p:nvSpPr>
            <p:spPr bwMode="auto">
              <a:xfrm>
                <a:off x="11780430" y="3844787"/>
                <a:ext cx="7691"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4" name="Rectangle 123"/>
              <p:cNvSpPr>
                <a:spLocks noChangeArrowheads="1"/>
              </p:cNvSpPr>
              <p:nvPr/>
            </p:nvSpPr>
            <p:spPr bwMode="auto">
              <a:xfrm>
                <a:off x="11707791" y="3874698"/>
                <a:ext cx="112804"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5" name="Rectangle 124"/>
              <p:cNvSpPr>
                <a:spLocks noChangeArrowheads="1"/>
              </p:cNvSpPr>
              <p:nvPr/>
            </p:nvSpPr>
            <p:spPr bwMode="auto">
              <a:xfrm>
                <a:off x="11707791" y="3914863"/>
                <a:ext cx="112804"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6" name="Rectangle 125"/>
              <p:cNvSpPr>
                <a:spLocks noChangeArrowheads="1"/>
              </p:cNvSpPr>
              <p:nvPr/>
            </p:nvSpPr>
            <p:spPr bwMode="auto">
              <a:xfrm>
                <a:off x="11707791" y="3953319"/>
                <a:ext cx="112804"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7" name="Rectangle 126"/>
              <p:cNvSpPr>
                <a:spLocks noChangeArrowheads="1"/>
              </p:cNvSpPr>
              <p:nvPr/>
            </p:nvSpPr>
            <p:spPr bwMode="auto">
              <a:xfrm>
                <a:off x="11707791" y="3993484"/>
                <a:ext cx="112804"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8" name="Freeform 127"/>
              <p:cNvSpPr>
                <a:spLocks/>
              </p:cNvSpPr>
              <p:nvPr/>
            </p:nvSpPr>
            <p:spPr bwMode="auto">
              <a:xfrm>
                <a:off x="11796667" y="3637979"/>
                <a:ext cx="346959" cy="24783"/>
              </a:xfrm>
              <a:custGeom>
                <a:avLst/>
                <a:gdLst>
                  <a:gd name="T0" fmla="*/ 166 w 172"/>
                  <a:gd name="T1" fmla="*/ 12 h 12"/>
                  <a:gd name="T2" fmla="*/ 6 w 172"/>
                  <a:gd name="T3" fmla="*/ 12 h 12"/>
                  <a:gd name="T4" fmla="*/ 0 w 172"/>
                  <a:gd name="T5" fmla="*/ 6 h 12"/>
                  <a:gd name="T6" fmla="*/ 6 w 172"/>
                  <a:gd name="T7" fmla="*/ 0 h 12"/>
                  <a:gd name="T8" fmla="*/ 166 w 172"/>
                  <a:gd name="T9" fmla="*/ 0 h 12"/>
                  <a:gd name="T10" fmla="*/ 172 w 172"/>
                  <a:gd name="T11" fmla="*/ 6 h 12"/>
                  <a:gd name="T12" fmla="*/ 166 w 1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72" h="12">
                    <a:moveTo>
                      <a:pt x="166" y="12"/>
                    </a:moveTo>
                    <a:cubicBezTo>
                      <a:pt x="6" y="12"/>
                      <a:pt x="6" y="12"/>
                      <a:pt x="6" y="12"/>
                    </a:cubicBezTo>
                    <a:cubicBezTo>
                      <a:pt x="3" y="12"/>
                      <a:pt x="0" y="9"/>
                      <a:pt x="0" y="6"/>
                    </a:cubicBezTo>
                    <a:cubicBezTo>
                      <a:pt x="0" y="3"/>
                      <a:pt x="3" y="0"/>
                      <a:pt x="6" y="0"/>
                    </a:cubicBezTo>
                    <a:cubicBezTo>
                      <a:pt x="166" y="0"/>
                      <a:pt x="166" y="0"/>
                      <a:pt x="166" y="0"/>
                    </a:cubicBezTo>
                    <a:cubicBezTo>
                      <a:pt x="169" y="0"/>
                      <a:pt x="172" y="3"/>
                      <a:pt x="172" y="6"/>
                    </a:cubicBezTo>
                    <a:cubicBezTo>
                      <a:pt x="172" y="9"/>
                      <a:pt x="169" y="12"/>
                      <a:pt x="166" y="1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9" name="Freeform 128"/>
              <p:cNvSpPr>
                <a:spLocks/>
              </p:cNvSpPr>
              <p:nvPr/>
            </p:nvSpPr>
            <p:spPr bwMode="auto">
              <a:xfrm>
                <a:off x="11796667" y="3692672"/>
                <a:ext cx="193990" cy="24783"/>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9"/>
                      <a:pt x="0" y="6"/>
                    </a:cubicBezTo>
                    <a:cubicBezTo>
                      <a:pt x="0" y="2"/>
                      <a:pt x="3" y="0"/>
                      <a:pt x="6" y="0"/>
                    </a:cubicBezTo>
                    <a:cubicBezTo>
                      <a:pt x="90" y="0"/>
                      <a:pt x="90" y="0"/>
                      <a:pt x="90" y="0"/>
                    </a:cubicBezTo>
                    <a:cubicBezTo>
                      <a:pt x="93" y="0"/>
                      <a:pt x="96" y="2"/>
                      <a:pt x="96" y="6"/>
                    </a:cubicBezTo>
                    <a:cubicBezTo>
                      <a:pt x="96" y="9"/>
                      <a:pt x="93" y="12"/>
                      <a:pt x="90" y="1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0" name="Oval 129"/>
              <p:cNvSpPr>
                <a:spLocks noChangeArrowheads="1"/>
              </p:cNvSpPr>
              <p:nvPr/>
            </p:nvSpPr>
            <p:spPr bwMode="auto">
              <a:xfrm>
                <a:off x="11901780" y="4074669"/>
                <a:ext cx="58111" cy="5640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1" name="Oval 130"/>
              <p:cNvSpPr>
                <a:spLocks noChangeArrowheads="1"/>
              </p:cNvSpPr>
              <p:nvPr/>
            </p:nvSpPr>
            <p:spPr bwMode="auto">
              <a:xfrm>
                <a:off x="12008603" y="4074669"/>
                <a:ext cx="56402" cy="5640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2" name="Freeform 131"/>
              <p:cNvSpPr>
                <a:spLocks/>
              </p:cNvSpPr>
              <p:nvPr/>
            </p:nvSpPr>
            <p:spPr bwMode="auto">
              <a:xfrm>
                <a:off x="14114286" y="4489140"/>
                <a:ext cx="0" cy="78621"/>
              </a:xfrm>
              <a:custGeom>
                <a:avLst/>
                <a:gdLst>
                  <a:gd name="T0" fmla="*/ 39 h 39"/>
                  <a:gd name="T1" fmla="*/ 0 h 39"/>
                  <a:gd name="T2" fmla="*/ 39 h 39"/>
                </a:gdLst>
                <a:ahLst/>
                <a:cxnLst>
                  <a:cxn ang="0">
                    <a:pos x="0" y="T0"/>
                  </a:cxn>
                  <a:cxn ang="0">
                    <a:pos x="0" y="T1"/>
                  </a:cxn>
                  <a:cxn ang="0">
                    <a:pos x="0" y="T2"/>
                  </a:cxn>
                </a:cxnLst>
                <a:rect l="0" t="0" r="r" b="b"/>
                <a:pathLst>
                  <a:path h="39">
                    <a:moveTo>
                      <a:pt x="0" y="39"/>
                    </a:moveTo>
                    <a:cubicBezTo>
                      <a:pt x="0" y="0"/>
                      <a:pt x="0" y="0"/>
                      <a:pt x="0" y="0"/>
                    </a:cubicBezTo>
                    <a:cubicBezTo>
                      <a:pt x="0" y="24"/>
                      <a:pt x="0" y="39"/>
                      <a:pt x="0" y="39"/>
                    </a:cubicBezTo>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3" name="Freeform 132"/>
              <p:cNvSpPr>
                <a:spLocks/>
              </p:cNvSpPr>
              <p:nvPr/>
            </p:nvSpPr>
            <p:spPr bwMode="auto">
              <a:xfrm>
                <a:off x="14106595" y="3573886"/>
                <a:ext cx="491383" cy="993876"/>
              </a:xfrm>
              <a:custGeom>
                <a:avLst/>
                <a:gdLst>
                  <a:gd name="T0" fmla="*/ 243 w 243"/>
                  <a:gd name="T1" fmla="*/ 235 h 492"/>
                  <a:gd name="T2" fmla="*/ 243 w 243"/>
                  <a:gd name="T3" fmla="*/ 0 h 492"/>
                  <a:gd name="T4" fmla="*/ 0 w 243"/>
                  <a:gd name="T5" fmla="*/ 0 h 492"/>
                  <a:gd name="T6" fmla="*/ 4 w 243"/>
                  <a:gd name="T7" fmla="*/ 88 h 492"/>
                  <a:gd name="T8" fmla="*/ 29 w 243"/>
                  <a:gd name="T9" fmla="*/ 190 h 492"/>
                  <a:gd name="T10" fmla="*/ 4 w 243"/>
                  <a:gd name="T11" fmla="*/ 453 h 492"/>
                  <a:gd name="T12" fmla="*/ 4 w 243"/>
                  <a:gd name="T13" fmla="*/ 492 h 492"/>
                  <a:gd name="T14" fmla="*/ 243 w 243"/>
                  <a:gd name="T15" fmla="*/ 492 h 492"/>
                  <a:gd name="T16" fmla="*/ 222 w 243"/>
                  <a:gd name="T17" fmla="*/ 235 h 492"/>
                  <a:gd name="T18" fmla="*/ 243 w 243"/>
                  <a:gd name="T19" fmla="*/ 23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492">
                    <a:moveTo>
                      <a:pt x="243" y="235"/>
                    </a:moveTo>
                    <a:cubicBezTo>
                      <a:pt x="243" y="0"/>
                      <a:pt x="243" y="0"/>
                      <a:pt x="243" y="0"/>
                    </a:cubicBezTo>
                    <a:cubicBezTo>
                      <a:pt x="0" y="0"/>
                      <a:pt x="0" y="0"/>
                      <a:pt x="0" y="0"/>
                    </a:cubicBezTo>
                    <a:cubicBezTo>
                      <a:pt x="4" y="88"/>
                      <a:pt x="4" y="88"/>
                      <a:pt x="4" y="88"/>
                    </a:cubicBezTo>
                    <a:cubicBezTo>
                      <a:pt x="4" y="151"/>
                      <a:pt x="29" y="190"/>
                      <a:pt x="29" y="190"/>
                    </a:cubicBezTo>
                    <a:cubicBezTo>
                      <a:pt x="5" y="239"/>
                      <a:pt x="4" y="383"/>
                      <a:pt x="4" y="453"/>
                    </a:cubicBezTo>
                    <a:cubicBezTo>
                      <a:pt x="4" y="492"/>
                      <a:pt x="4" y="492"/>
                      <a:pt x="4" y="492"/>
                    </a:cubicBezTo>
                    <a:cubicBezTo>
                      <a:pt x="243" y="492"/>
                      <a:pt x="243" y="492"/>
                      <a:pt x="243" y="492"/>
                    </a:cubicBezTo>
                    <a:cubicBezTo>
                      <a:pt x="243" y="492"/>
                      <a:pt x="241" y="274"/>
                      <a:pt x="222" y="235"/>
                    </a:cubicBezTo>
                    <a:cubicBezTo>
                      <a:pt x="243" y="235"/>
                      <a:pt x="243" y="235"/>
                      <a:pt x="243" y="235"/>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4" name="Freeform 133"/>
              <p:cNvSpPr>
                <a:spLocks/>
              </p:cNvSpPr>
              <p:nvPr/>
            </p:nvSpPr>
            <p:spPr bwMode="auto">
              <a:xfrm>
                <a:off x="14179234" y="3268801"/>
                <a:ext cx="52984" cy="112804"/>
              </a:xfrm>
              <a:custGeom>
                <a:avLst/>
                <a:gdLst>
                  <a:gd name="T0" fmla="*/ 18 w 26"/>
                  <a:gd name="T1" fmla="*/ 0 h 56"/>
                  <a:gd name="T2" fmla="*/ 0 w 26"/>
                  <a:gd name="T3" fmla="*/ 56 h 56"/>
                  <a:gd name="T4" fmla="*/ 26 w 26"/>
                  <a:gd name="T5" fmla="*/ 56 h 56"/>
                  <a:gd name="T6" fmla="*/ 18 w 26"/>
                  <a:gd name="T7" fmla="*/ 0 h 56"/>
                </a:gdLst>
                <a:ahLst/>
                <a:cxnLst>
                  <a:cxn ang="0">
                    <a:pos x="T0" y="T1"/>
                  </a:cxn>
                  <a:cxn ang="0">
                    <a:pos x="T2" y="T3"/>
                  </a:cxn>
                  <a:cxn ang="0">
                    <a:pos x="T4" y="T5"/>
                  </a:cxn>
                  <a:cxn ang="0">
                    <a:pos x="T6" y="T7"/>
                  </a:cxn>
                </a:cxnLst>
                <a:rect l="0" t="0" r="r" b="b"/>
                <a:pathLst>
                  <a:path w="26" h="56">
                    <a:moveTo>
                      <a:pt x="18" y="0"/>
                    </a:moveTo>
                    <a:cubicBezTo>
                      <a:pt x="18" y="0"/>
                      <a:pt x="3" y="25"/>
                      <a:pt x="0" y="56"/>
                    </a:cubicBezTo>
                    <a:cubicBezTo>
                      <a:pt x="26" y="56"/>
                      <a:pt x="26" y="56"/>
                      <a:pt x="26" y="56"/>
                    </a:cubicBezTo>
                    <a:lnTo>
                      <a:pt x="18"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5" name="Freeform 134"/>
              <p:cNvSpPr>
                <a:spLocks/>
              </p:cNvSpPr>
              <p:nvPr/>
            </p:nvSpPr>
            <p:spPr bwMode="auto">
              <a:xfrm>
                <a:off x="14282638" y="3415788"/>
                <a:ext cx="127332" cy="161516"/>
              </a:xfrm>
              <a:custGeom>
                <a:avLst/>
                <a:gdLst>
                  <a:gd name="T0" fmla="*/ 0 w 63"/>
                  <a:gd name="T1" fmla="*/ 8 h 80"/>
                  <a:gd name="T2" fmla="*/ 20 w 63"/>
                  <a:gd name="T3" fmla="*/ 0 h 80"/>
                  <a:gd name="T4" fmla="*/ 27 w 63"/>
                  <a:gd name="T5" fmla="*/ 17 h 80"/>
                  <a:gd name="T6" fmla="*/ 63 w 63"/>
                  <a:gd name="T7" fmla="*/ 17 h 80"/>
                  <a:gd name="T8" fmla="*/ 63 w 63"/>
                  <a:gd name="T9" fmla="*/ 80 h 80"/>
                  <a:gd name="T10" fmla="*/ 20 w 63"/>
                  <a:gd name="T11" fmla="*/ 80 h 80"/>
                  <a:gd name="T12" fmla="*/ 20 w 63"/>
                  <a:gd name="T13" fmla="*/ 43 h 80"/>
                  <a:gd name="T14" fmla="*/ 0 w 63"/>
                  <a:gd name="T15" fmla="*/ 8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80">
                    <a:moveTo>
                      <a:pt x="0" y="8"/>
                    </a:moveTo>
                    <a:cubicBezTo>
                      <a:pt x="20" y="0"/>
                      <a:pt x="20" y="0"/>
                      <a:pt x="20" y="0"/>
                    </a:cubicBezTo>
                    <a:cubicBezTo>
                      <a:pt x="27" y="17"/>
                      <a:pt x="27" y="17"/>
                      <a:pt x="27" y="17"/>
                    </a:cubicBezTo>
                    <a:cubicBezTo>
                      <a:pt x="63" y="17"/>
                      <a:pt x="63" y="17"/>
                      <a:pt x="63" y="17"/>
                    </a:cubicBezTo>
                    <a:cubicBezTo>
                      <a:pt x="63" y="80"/>
                      <a:pt x="63" y="80"/>
                      <a:pt x="63" y="80"/>
                    </a:cubicBezTo>
                    <a:cubicBezTo>
                      <a:pt x="20" y="80"/>
                      <a:pt x="20" y="80"/>
                      <a:pt x="20" y="80"/>
                    </a:cubicBezTo>
                    <a:cubicBezTo>
                      <a:pt x="20" y="43"/>
                      <a:pt x="20" y="43"/>
                      <a:pt x="20" y="43"/>
                    </a:cubicBezTo>
                    <a:cubicBezTo>
                      <a:pt x="19" y="32"/>
                      <a:pt x="16" y="13"/>
                      <a:pt x="0" y="8"/>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6" name="Oval 135"/>
              <p:cNvSpPr>
                <a:spLocks noChangeArrowheads="1"/>
              </p:cNvSpPr>
              <p:nvPr/>
            </p:nvSpPr>
            <p:spPr bwMode="auto">
              <a:xfrm>
                <a:off x="14270674" y="3308966"/>
                <a:ext cx="17946" cy="1794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7" name="Freeform 136"/>
              <p:cNvSpPr>
                <a:spLocks/>
              </p:cNvSpPr>
              <p:nvPr/>
            </p:nvSpPr>
            <p:spPr bwMode="auto">
              <a:xfrm>
                <a:off x="14215981" y="3193598"/>
                <a:ext cx="234155" cy="325595"/>
              </a:xfrm>
              <a:custGeom>
                <a:avLst/>
                <a:gdLst>
                  <a:gd name="T0" fmla="*/ 116 w 116"/>
                  <a:gd name="T1" fmla="*/ 0 h 161"/>
                  <a:gd name="T2" fmla="*/ 116 w 116"/>
                  <a:gd name="T3" fmla="*/ 82 h 161"/>
                  <a:gd name="T4" fmla="*/ 116 w 116"/>
                  <a:gd name="T5" fmla="*/ 82 h 161"/>
                  <a:gd name="T6" fmla="*/ 0 w 116"/>
                  <a:gd name="T7" fmla="*/ 161 h 161"/>
                  <a:gd name="T8" fmla="*/ 0 w 116"/>
                  <a:gd name="T9" fmla="*/ 156 h 161"/>
                  <a:gd name="T10" fmla="*/ 0 w 116"/>
                  <a:gd name="T11" fmla="*/ 109 h 161"/>
                  <a:gd name="T12" fmla="*/ 0 w 116"/>
                  <a:gd name="T13" fmla="*/ 51 h 161"/>
                  <a:gd name="T14" fmla="*/ 0 w 116"/>
                  <a:gd name="T15" fmla="*/ 0 h 161"/>
                  <a:gd name="T16" fmla="*/ 116 w 116"/>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61">
                    <a:moveTo>
                      <a:pt x="116" y="0"/>
                    </a:moveTo>
                    <a:cubicBezTo>
                      <a:pt x="116" y="82"/>
                      <a:pt x="116" y="82"/>
                      <a:pt x="116" y="82"/>
                    </a:cubicBezTo>
                    <a:cubicBezTo>
                      <a:pt x="116" y="82"/>
                      <a:pt x="116" y="82"/>
                      <a:pt x="116" y="82"/>
                    </a:cubicBezTo>
                    <a:cubicBezTo>
                      <a:pt x="112" y="143"/>
                      <a:pt x="62" y="161"/>
                      <a:pt x="0" y="161"/>
                    </a:cubicBezTo>
                    <a:cubicBezTo>
                      <a:pt x="0" y="156"/>
                      <a:pt x="0" y="156"/>
                      <a:pt x="0" y="156"/>
                    </a:cubicBezTo>
                    <a:cubicBezTo>
                      <a:pt x="0" y="109"/>
                      <a:pt x="0" y="109"/>
                      <a:pt x="0" y="109"/>
                    </a:cubicBezTo>
                    <a:cubicBezTo>
                      <a:pt x="0" y="51"/>
                      <a:pt x="0" y="51"/>
                      <a:pt x="0" y="51"/>
                    </a:cubicBezTo>
                    <a:cubicBezTo>
                      <a:pt x="0" y="0"/>
                      <a:pt x="0" y="0"/>
                      <a:pt x="0" y="0"/>
                    </a:cubicBezTo>
                    <a:cubicBezTo>
                      <a:pt x="116" y="0"/>
                      <a:pt x="116" y="0"/>
                      <a:pt x="116"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8" name="Oval 137"/>
              <p:cNvSpPr>
                <a:spLocks noChangeArrowheads="1"/>
              </p:cNvSpPr>
              <p:nvPr/>
            </p:nvSpPr>
            <p:spPr bwMode="auto">
              <a:xfrm>
                <a:off x="14270674" y="3308966"/>
                <a:ext cx="17946" cy="17946"/>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9" name="Freeform 138"/>
              <p:cNvSpPr>
                <a:spLocks/>
              </p:cNvSpPr>
              <p:nvPr/>
            </p:nvSpPr>
            <p:spPr bwMode="auto">
              <a:xfrm>
                <a:off x="14213418" y="3086775"/>
                <a:ext cx="313631" cy="475146"/>
              </a:xfrm>
              <a:custGeom>
                <a:avLst/>
                <a:gdLst>
                  <a:gd name="T0" fmla="*/ 143 w 155"/>
                  <a:gd name="T1" fmla="*/ 41 h 235"/>
                  <a:gd name="T2" fmla="*/ 114 w 155"/>
                  <a:gd name="T3" fmla="*/ 36 h 235"/>
                  <a:gd name="T4" fmla="*/ 106 w 155"/>
                  <a:gd name="T5" fmla="*/ 25 h 235"/>
                  <a:gd name="T6" fmla="*/ 87 w 155"/>
                  <a:gd name="T7" fmla="*/ 20 h 235"/>
                  <a:gd name="T8" fmla="*/ 65 w 155"/>
                  <a:gd name="T9" fmla="*/ 14 h 235"/>
                  <a:gd name="T10" fmla="*/ 2 w 155"/>
                  <a:gd name="T11" fmla="*/ 53 h 235"/>
                  <a:gd name="T12" fmla="*/ 2 w 155"/>
                  <a:gd name="T13" fmla="*/ 53 h 235"/>
                  <a:gd name="T14" fmla="*/ 2 w 155"/>
                  <a:gd name="T15" fmla="*/ 53 h 235"/>
                  <a:gd name="T16" fmla="*/ 49 w 155"/>
                  <a:gd name="T17" fmla="*/ 82 h 235"/>
                  <a:gd name="T18" fmla="*/ 71 w 155"/>
                  <a:gd name="T19" fmla="*/ 84 h 235"/>
                  <a:gd name="T20" fmla="*/ 71 w 155"/>
                  <a:gd name="T21" fmla="*/ 84 h 235"/>
                  <a:gd name="T22" fmla="*/ 23 w 155"/>
                  <a:gd name="T23" fmla="*/ 167 h 235"/>
                  <a:gd name="T24" fmla="*/ 1 w 155"/>
                  <a:gd name="T25" fmla="*/ 146 h 235"/>
                  <a:gd name="T26" fmla="*/ 1 w 155"/>
                  <a:gd name="T27" fmla="*/ 214 h 235"/>
                  <a:gd name="T28" fmla="*/ 82 w 155"/>
                  <a:gd name="T29" fmla="*/ 144 h 235"/>
                  <a:gd name="T30" fmla="*/ 84 w 155"/>
                  <a:gd name="T31" fmla="*/ 109 h 235"/>
                  <a:gd name="T32" fmla="*/ 112 w 155"/>
                  <a:gd name="T33" fmla="*/ 160 h 235"/>
                  <a:gd name="T34" fmla="*/ 113 w 155"/>
                  <a:gd name="T35" fmla="*/ 159 h 235"/>
                  <a:gd name="T36" fmla="*/ 127 w 155"/>
                  <a:gd name="T37" fmla="*/ 122 h 235"/>
                  <a:gd name="T38" fmla="*/ 147 w 155"/>
                  <a:gd name="T39" fmla="*/ 87 h 235"/>
                  <a:gd name="T40" fmla="*/ 143 w 155"/>
                  <a:gd name="T41" fmla="*/ 4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35">
                    <a:moveTo>
                      <a:pt x="143" y="41"/>
                    </a:moveTo>
                    <a:cubicBezTo>
                      <a:pt x="135" y="35"/>
                      <a:pt x="124" y="33"/>
                      <a:pt x="114" y="36"/>
                    </a:cubicBezTo>
                    <a:cubicBezTo>
                      <a:pt x="113" y="31"/>
                      <a:pt x="110" y="27"/>
                      <a:pt x="106" y="25"/>
                    </a:cubicBezTo>
                    <a:cubicBezTo>
                      <a:pt x="100" y="21"/>
                      <a:pt x="94" y="20"/>
                      <a:pt x="87" y="20"/>
                    </a:cubicBezTo>
                    <a:cubicBezTo>
                      <a:pt x="78" y="20"/>
                      <a:pt x="73" y="19"/>
                      <a:pt x="65" y="14"/>
                    </a:cubicBezTo>
                    <a:cubicBezTo>
                      <a:pt x="40" y="0"/>
                      <a:pt x="0" y="23"/>
                      <a:pt x="2" y="53"/>
                    </a:cubicBezTo>
                    <a:cubicBezTo>
                      <a:pt x="2" y="53"/>
                      <a:pt x="2" y="53"/>
                      <a:pt x="2" y="53"/>
                    </a:cubicBezTo>
                    <a:cubicBezTo>
                      <a:pt x="2" y="53"/>
                      <a:pt x="2" y="53"/>
                      <a:pt x="2" y="53"/>
                    </a:cubicBezTo>
                    <a:cubicBezTo>
                      <a:pt x="6" y="71"/>
                      <a:pt x="33" y="81"/>
                      <a:pt x="49" y="82"/>
                    </a:cubicBezTo>
                    <a:cubicBezTo>
                      <a:pt x="59" y="83"/>
                      <a:pt x="65" y="82"/>
                      <a:pt x="71" y="84"/>
                    </a:cubicBezTo>
                    <a:cubicBezTo>
                      <a:pt x="71" y="84"/>
                      <a:pt x="71" y="84"/>
                      <a:pt x="71" y="84"/>
                    </a:cubicBezTo>
                    <a:cubicBezTo>
                      <a:pt x="71" y="84"/>
                      <a:pt x="69" y="167"/>
                      <a:pt x="23" y="167"/>
                    </a:cubicBezTo>
                    <a:cubicBezTo>
                      <a:pt x="23" y="167"/>
                      <a:pt x="20" y="146"/>
                      <a:pt x="1" y="146"/>
                    </a:cubicBezTo>
                    <a:cubicBezTo>
                      <a:pt x="1" y="214"/>
                      <a:pt x="1" y="214"/>
                      <a:pt x="1" y="214"/>
                    </a:cubicBezTo>
                    <a:cubicBezTo>
                      <a:pt x="1" y="214"/>
                      <a:pt x="82" y="235"/>
                      <a:pt x="82" y="144"/>
                    </a:cubicBezTo>
                    <a:cubicBezTo>
                      <a:pt x="84" y="109"/>
                      <a:pt x="84" y="109"/>
                      <a:pt x="84" y="109"/>
                    </a:cubicBezTo>
                    <a:cubicBezTo>
                      <a:pt x="87" y="125"/>
                      <a:pt x="93" y="148"/>
                      <a:pt x="112" y="160"/>
                    </a:cubicBezTo>
                    <a:cubicBezTo>
                      <a:pt x="113" y="159"/>
                      <a:pt x="113" y="159"/>
                      <a:pt x="113" y="159"/>
                    </a:cubicBezTo>
                    <a:cubicBezTo>
                      <a:pt x="129" y="151"/>
                      <a:pt x="125" y="137"/>
                      <a:pt x="127" y="122"/>
                    </a:cubicBezTo>
                    <a:cubicBezTo>
                      <a:pt x="128" y="111"/>
                      <a:pt x="141" y="97"/>
                      <a:pt x="147" y="87"/>
                    </a:cubicBezTo>
                    <a:cubicBezTo>
                      <a:pt x="153" y="76"/>
                      <a:pt x="155" y="51"/>
                      <a:pt x="143" y="41"/>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1" name="Freeform 140"/>
              <p:cNvSpPr>
                <a:spLocks/>
              </p:cNvSpPr>
              <p:nvPr/>
            </p:nvSpPr>
            <p:spPr bwMode="auto">
              <a:xfrm>
                <a:off x="13757072" y="3573886"/>
                <a:ext cx="444381" cy="478564"/>
              </a:xfrm>
              <a:custGeom>
                <a:avLst/>
                <a:gdLst>
                  <a:gd name="T0" fmla="*/ 4 w 220"/>
                  <a:gd name="T1" fmla="*/ 221 h 237"/>
                  <a:gd name="T2" fmla="*/ 9 w 220"/>
                  <a:gd name="T3" fmla="*/ 191 h 237"/>
                  <a:gd name="T4" fmla="*/ 173 w 220"/>
                  <a:gd name="T5" fmla="*/ 0 h 237"/>
                  <a:gd name="T6" fmla="*/ 192 w 220"/>
                  <a:gd name="T7" fmla="*/ 6 h 237"/>
                  <a:gd name="T8" fmla="*/ 220 w 220"/>
                  <a:gd name="T9" fmla="*/ 31 h 237"/>
                  <a:gd name="T10" fmla="*/ 92 w 220"/>
                  <a:gd name="T11" fmla="*/ 180 h 237"/>
                  <a:gd name="T12" fmla="*/ 155 w 220"/>
                  <a:gd name="T13" fmla="*/ 180 h 237"/>
                  <a:gd name="T14" fmla="*/ 156 w 220"/>
                  <a:gd name="T15" fmla="*/ 236 h 237"/>
                  <a:gd name="T16" fmla="*/ 30 w 220"/>
                  <a:gd name="T17" fmla="*/ 237 h 237"/>
                  <a:gd name="T18" fmla="*/ 30 w 220"/>
                  <a:gd name="T19" fmla="*/ 237 h 237"/>
                  <a:gd name="T20" fmla="*/ 4 w 220"/>
                  <a:gd name="T21" fmla="*/ 2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237">
                    <a:moveTo>
                      <a:pt x="4" y="221"/>
                    </a:moveTo>
                    <a:cubicBezTo>
                      <a:pt x="0" y="211"/>
                      <a:pt x="1" y="199"/>
                      <a:pt x="9" y="191"/>
                    </a:cubicBezTo>
                    <a:cubicBezTo>
                      <a:pt x="173" y="0"/>
                      <a:pt x="173" y="0"/>
                      <a:pt x="173" y="0"/>
                    </a:cubicBezTo>
                    <a:cubicBezTo>
                      <a:pt x="192" y="6"/>
                      <a:pt x="192" y="6"/>
                      <a:pt x="192" y="6"/>
                    </a:cubicBezTo>
                    <a:cubicBezTo>
                      <a:pt x="220" y="31"/>
                      <a:pt x="220" y="31"/>
                      <a:pt x="220" y="31"/>
                    </a:cubicBezTo>
                    <a:cubicBezTo>
                      <a:pt x="92" y="180"/>
                      <a:pt x="92" y="180"/>
                      <a:pt x="92" y="180"/>
                    </a:cubicBezTo>
                    <a:cubicBezTo>
                      <a:pt x="155" y="180"/>
                      <a:pt x="155" y="180"/>
                      <a:pt x="155" y="180"/>
                    </a:cubicBezTo>
                    <a:cubicBezTo>
                      <a:pt x="156" y="236"/>
                      <a:pt x="156" y="236"/>
                      <a:pt x="156" y="236"/>
                    </a:cubicBezTo>
                    <a:cubicBezTo>
                      <a:pt x="30" y="237"/>
                      <a:pt x="30" y="237"/>
                      <a:pt x="30" y="237"/>
                    </a:cubicBezTo>
                    <a:cubicBezTo>
                      <a:pt x="30" y="237"/>
                      <a:pt x="30" y="237"/>
                      <a:pt x="30" y="237"/>
                    </a:cubicBezTo>
                    <a:cubicBezTo>
                      <a:pt x="19" y="237"/>
                      <a:pt x="9" y="231"/>
                      <a:pt x="4" y="22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2" name="Freeform 141"/>
              <p:cNvSpPr>
                <a:spLocks/>
              </p:cNvSpPr>
              <p:nvPr/>
            </p:nvSpPr>
            <p:spPr bwMode="auto">
              <a:xfrm>
                <a:off x="14066430" y="3937082"/>
                <a:ext cx="117077" cy="113659"/>
              </a:xfrm>
              <a:custGeom>
                <a:avLst/>
                <a:gdLst>
                  <a:gd name="T0" fmla="*/ 30 w 58"/>
                  <a:gd name="T1" fmla="*/ 0 h 56"/>
                  <a:gd name="T2" fmla="*/ 58 w 58"/>
                  <a:gd name="T3" fmla="*/ 28 h 56"/>
                  <a:gd name="T4" fmla="*/ 30 w 58"/>
                  <a:gd name="T5" fmla="*/ 56 h 56"/>
                  <a:gd name="T6" fmla="*/ 0 w 58"/>
                  <a:gd name="T7" fmla="*/ 56 h 56"/>
                  <a:gd name="T8" fmla="*/ 0 w 58"/>
                  <a:gd name="T9" fmla="*/ 0 h 56"/>
                  <a:gd name="T10" fmla="*/ 30 w 58"/>
                  <a:gd name="T11" fmla="*/ 0 h 56"/>
                </a:gdLst>
                <a:ahLst/>
                <a:cxnLst>
                  <a:cxn ang="0">
                    <a:pos x="T0" y="T1"/>
                  </a:cxn>
                  <a:cxn ang="0">
                    <a:pos x="T2" y="T3"/>
                  </a:cxn>
                  <a:cxn ang="0">
                    <a:pos x="T4" y="T5"/>
                  </a:cxn>
                  <a:cxn ang="0">
                    <a:pos x="T6" y="T7"/>
                  </a:cxn>
                  <a:cxn ang="0">
                    <a:pos x="T8" y="T9"/>
                  </a:cxn>
                  <a:cxn ang="0">
                    <a:pos x="T10" y="T11"/>
                  </a:cxn>
                </a:cxnLst>
                <a:rect l="0" t="0" r="r" b="b"/>
                <a:pathLst>
                  <a:path w="58" h="56">
                    <a:moveTo>
                      <a:pt x="30" y="0"/>
                    </a:moveTo>
                    <a:cubicBezTo>
                      <a:pt x="45" y="0"/>
                      <a:pt x="58" y="13"/>
                      <a:pt x="58" y="28"/>
                    </a:cubicBezTo>
                    <a:cubicBezTo>
                      <a:pt x="58" y="44"/>
                      <a:pt x="45" y="56"/>
                      <a:pt x="30" y="56"/>
                    </a:cubicBezTo>
                    <a:cubicBezTo>
                      <a:pt x="30" y="56"/>
                      <a:pt x="0" y="56"/>
                      <a:pt x="0" y="56"/>
                    </a:cubicBezTo>
                    <a:cubicBezTo>
                      <a:pt x="0" y="0"/>
                      <a:pt x="0" y="0"/>
                      <a:pt x="0" y="0"/>
                    </a:cubicBezTo>
                    <a:cubicBezTo>
                      <a:pt x="0" y="0"/>
                      <a:pt x="29" y="0"/>
                      <a:pt x="30" y="0"/>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3" name="Freeform 142"/>
              <p:cNvSpPr>
                <a:spLocks/>
              </p:cNvSpPr>
              <p:nvPr/>
            </p:nvSpPr>
            <p:spPr bwMode="auto">
              <a:xfrm>
                <a:off x="14110868" y="3652507"/>
                <a:ext cx="379433" cy="399943"/>
              </a:xfrm>
              <a:custGeom>
                <a:avLst/>
                <a:gdLst>
                  <a:gd name="T0" fmla="*/ 0 w 444"/>
                  <a:gd name="T1" fmla="*/ 324 h 468"/>
                  <a:gd name="T2" fmla="*/ 267 w 444"/>
                  <a:gd name="T3" fmla="*/ 468 h 468"/>
                  <a:gd name="T4" fmla="*/ 444 w 444"/>
                  <a:gd name="T5" fmla="*/ 146 h 468"/>
                  <a:gd name="T6" fmla="*/ 177 w 444"/>
                  <a:gd name="T7" fmla="*/ 0 h 468"/>
                  <a:gd name="T8" fmla="*/ 0 w 444"/>
                  <a:gd name="T9" fmla="*/ 324 h 468"/>
                </a:gdLst>
                <a:ahLst/>
                <a:cxnLst>
                  <a:cxn ang="0">
                    <a:pos x="T0" y="T1"/>
                  </a:cxn>
                  <a:cxn ang="0">
                    <a:pos x="T2" y="T3"/>
                  </a:cxn>
                  <a:cxn ang="0">
                    <a:pos x="T4" y="T5"/>
                  </a:cxn>
                  <a:cxn ang="0">
                    <a:pos x="T6" y="T7"/>
                  </a:cxn>
                  <a:cxn ang="0">
                    <a:pos x="T8" y="T9"/>
                  </a:cxn>
                </a:cxnLst>
                <a:rect l="0" t="0" r="r" b="b"/>
                <a:pathLst>
                  <a:path w="444" h="468">
                    <a:moveTo>
                      <a:pt x="0" y="324"/>
                    </a:moveTo>
                    <a:lnTo>
                      <a:pt x="267" y="468"/>
                    </a:lnTo>
                    <a:lnTo>
                      <a:pt x="444" y="146"/>
                    </a:lnTo>
                    <a:lnTo>
                      <a:pt x="177" y="0"/>
                    </a:lnTo>
                    <a:lnTo>
                      <a:pt x="0" y="3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4" name="Freeform 143"/>
              <p:cNvSpPr>
                <a:spLocks/>
              </p:cNvSpPr>
              <p:nvPr/>
            </p:nvSpPr>
            <p:spPr bwMode="auto">
              <a:xfrm>
                <a:off x="14288621" y="3831969"/>
                <a:ext cx="147842" cy="146133"/>
              </a:xfrm>
              <a:custGeom>
                <a:avLst/>
                <a:gdLst>
                  <a:gd name="T0" fmla="*/ 19 w 73"/>
                  <a:gd name="T1" fmla="*/ 57 h 72"/>
                  <a:gd name="T2" fmla="*/ 7 w 73"/>
                  <a:gd name="T3" fmla="*/ 19 h 72"/>
                  <a:gd name="T4" fmla="*/ 46 w 73"/>
                  <a:gd name="T5" fmla="*/ 7 h 72"/>
                  <a:gd name="T6" fmla="*/ 73 w 73"/>
                  <a:gd name="T7" fmla="*/ 22 h 72"/>
                  <a:gd name="T8" fmla="*/ 45 w 73"/>
                  <a:gd name="T9" fmla="*/ 72 h 72"/>
                  <a:gd name="T10" fmla="*/ 19 w 73"/>
                  <a:gd name="T11" fmla="*/ 57 h 72"/>
                </a:gdLst>
                <a:ahLst/>
                <a:cxnLst>
                  <a:cxn ang="0">
                    <a:pos x="T0" y="T1"/>
                  </a:cxn>
                  <a:cxn ang="0">
                    <a:pos x="T2" y="T3"/>
                  </a:cxn>
                  <a:cxn ang="0">
                    <a:pos x="T4" y="T5"/>
                  </a:cxn>
                  <a:cxn ang="0">
                    <a:pos x="T6" y="T7"/>
                  </a:cxn>
                  <a:cxn ang="0">
                    <a:pos x="T8" y="T9"/>
                  </a:cxn>
                  <a:cxn ang="0">
                    <a:pos x="T10" y="T11"/>
                  </a:cxn>
                </a:cxnLst>
                <a:rect l="0" t="0" r="r" b="b"/>
                <a:pathLst>
                  <a:path w="73" h="72">
                    <a:moveTo>
                      <a:pt x="19" y="57"/>
                    </a:moveTo>
                    <a:cubicBezTo>
                      <a:pt x="5" y="50"/>
                      <a:pt x="0" y="32"/>
                      <a:pt x="7" y="19"/>
                    </a:cubicBezTo>
                    <a:cubicBezTo>
                      <a:pt x="15" y="5"/>
                      <a:pt x="32" y="0"/>
                      <a:pt x="46" y="7"/>
                    </a:cubicBezTo>
                    <a:cubicBezTo>
                      <a:pt x="73" y="22"/>
                      <a:pt x="73" y="22"/>
                      <a:pt x="73" y="22"/>
                    </a:cubicBezTo>
                    <a:cubicBezTo>
                      <a:pt x="45" y="72"/>
                      <a:pt x="45" y="72"/>
                      <a:pt x="45" y="72"/>
                    </a:cubicBezTo>
                    <a:lnTo>
                      <a:pt x="19" y="57"/>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5" name="Freeform 144"/>
              <p:cNvSpPr>
                <a:spLocks/>
              </p:cNvSpPr>
              <p:nvPr/>
            </p:nvSpPr>
            <p:spPr bwMode="auto">
              <a:xfrm>
                <a:off x="14379206" y="3272219"/>
                <a:ext cx="52984" cy="105113"/>
              </a:xfrm>
              <a:custGeom>
                <a:avLst/>
                <a:gdLst>
                  <a:gd name="T0" fmla="*/ 0 w 26"/>
                  <a:gd name="T1" fmla="*/ 0 h 52"/>
                  <a:gd name="T2" fmla="*/ 26 w 26"/>
                  <a:gd name="T3" fmla="*/ 26 h 52"/>
                  <a:gd name="T4" fmla="*/ 0 w 26"/>
                  <a:gd name="T5" fmla="*/ 52 h 52"/>
                  <a:gd name="T6" fmla="*/ 0 w 26"/>
                  <a:gd name="T7" fmla="*/ 0 h 52"/>
                </a:gdLst>
                <a:ahLst/>
                <a:cxnLst>
                  <a:cxn ang="0">
                    <a:pos x="T0" y="T1"/>
                  </a:cxn>
                  <a:cxn ang="0">
                    <a:pos x="T2" y="T3"/>
                  </a:cxn>
                  <a:cxn ang="0">
                    <a:pos x="T4" y="T5"/>
                  </a:cxn>
                  <a:cxn ang="0">
                    <a:pos x="T6" y="T7"/>
                  </a:cxn>
                </a:cxnLst>
                <a:rect l="0" t="0" r="r" b="b"/>
                <a:pathLst>
                  <a:path w="26" h="52">
                    <a:moveTo>
                      <a:pt x="0" y="0"/>
                    </a:moveTo>
                    <a:cubicBezTo>
                      <a:pt x="15" y="0"/>
                      <a:pt x="26" y="12"/>
                      <a:pt x="26" y="26"/>
                    </a:cubicBezTo>
                    <a:cubicBezTo>
                      <a:pt x="26" y="41"/>
                      <a:pt x="15" y="52"/>
                      <a:pt x="0" y="52"/>
                    </a:cubicBezTo>
                    <a:cubicBezTo>
                      <a:pt x="0" y="0"/>
                      <a:pt x="0" y="0"/>
                      <a:pt x="0"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6" name="Freeform 145"/>
              <p:cNvSpPr>
                <a:spLocks/>
              </p:cNvSpPr>
              <p:nvPr/>
            </p:nvSpPr>
            <p:spPr bwMode="auto">
              <a:xfrm>
                <a:off x="14379206" y="3298711"/>
                <a:ext cx="26492" cy="52984"/>
              </a:xfrm>
              <a:custGeom>
                <a:avLst/>
                <a:gdLst>
                  <a:gd name="T0" fmla="*/ 0 w 13"/>
                  <a:gd name="T1" fmla="*/ 0 h 26"/>
                  <a:gd name="T2" fmla="*/ 0 w 13"/>
                  <a:gd name="T3" fmla="*/ 26 h 26"/>
                  <a:gd name="T4" fmla="*/ 13 w 13"/>
                  <a:gd name="T5" fmla="*/ 13 h 26"/>
                  <a:gd name="T6" fmla="*/ 0 w 13"/>
                  <a:gd name="T7" fmla="*/ 0 h 26"/>
                </a:gdLst>
                <a:ahLst/>
                <a:cxnLst>
                  <a:cxn ang="0">
                    <a:pos x="T0" y="T1"/>
                  </a:cxn>
                  <a:cxn ang="0">
                    <a:pos x="T2" y="T3"/>
                  </a:cxn>
                  <a:cxn ang="0">
                    <a:pos x="T4" y="T5"/>
                  </a:cxn>
                  <a:cxn ang="0">
                    <a:pos x="T6" y="T7"/>
                  </a:cxn>
                </a:cxnLst>
                <a:rect l="0" t="0" r="r" b="b"/>
                <a:pathLst>
                  <a:path w="13" h="26">
                    <a:moveTo>
                      <a:pt x="0" y="0"/>
                    </a:moveTo>
                    <a:cubicBezTo>
                      <a:pt x="0" y="26"/>
                      <a:pt x="0" y="26"/>
                      <a:pt x="0" y="26"/>
                    </a:cubicBezTo>
                    <a:cubicBezTo>
                      <a:pt x="7" y="26"/>
                      <a:pt x="13" y="20"/>
                      <a:pt x="13" y="13"/>
                    </a:cubicBezTo>
                    <a:cubicBezTo>
                      <a:pt x="13" y="6"/>
                      <a:pt x="7" y="0"/>
                      <a:pt x="0"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7" name="Rectangle 146"/>
              <p:cNvSpPr>
                <a:spLocks noChangeArrowheads="1"/>
              </p:cNvSpPr>
              <p:nvPr/>
            </p:nvSpPr>
            <p:spPr bwMode="auto">
              <a:xfrm>
                <a:off x="12940094" y="4114834"/>
                <a:ext cx="303376"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8" name="Rectangle 147"/>
              <p:cNvSpPr>
                <a:spLocks noChangeArrowheads="1"/>
              </p:cNvSpPr>
              <p:nvPr/>
            </p:nvSpPr>
            <p:spPr bwMode="auto">
              <a:xfrm>
                <a:off x="12940094" y="4114834"/>
                <a:ext cx="303376"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9" name="Freeform 148"/>
              <p:cNvSpPr>
                <a:spLocks/>
              </p:cNvSpPr>
              <p:nvPr/>
            </p:nvSpPr>
            <p:spPr bwMode="auto">
              <a:xfrm>
                <a:off x="12940094" y="4114834"/>
                <a:ext cx="303376" cy="393961"/>
              </a:xfrm>
              <a:custGeom>
                <a:avLst/>
                <a:gdLst>
                  <a:gd name="T0" fmla="*/ 355 w 355"/>
                  <a:gd name="T1" fmla="*/ 0 h 461"/>
                  <a:gd name="T2" fmla="*/ 197 w 355"/>
                  <a:gd name="T3" fmla="*/ 0 h 461"/>
                  <a:gd name="T4" fmla="*/ 0 w 355"/>
                  <a:gd name="T5" fmla="*/ 0 h 461"/>
                  <a:gd name="T6" fmla="*/ 0 w 355"/>
                  <a:gd name="T7" fmla="*/ 43 h 461"/>
                  <a:gd name="T8" fmla="*/ 312 w 355"/>
                  <a:gd name="T9" fmla="*/ 43 h 461"/>
                  <a:gd name="T10" fmla="*/ 312 w 355"/>
                  <a:gd name="T11" fmla="*/ 461 h 461"/>
                  <a:gd name="T12" fmla="*/ 355 w 355"/>
                  <a:gd name="T13" fmla="*/ 461 h 461"/>
                  <a:gd name="T14" fmla="*/ 355 w 355"/>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61">
                    <a:moveTo>
                      <a:pt x="355" y="0"/>
                    </a:moveTo>
                    <a:lnTo>
                      <a:pt x="197" y="0"/>
                    </a:lnTo>
                    <a:lnTo>
                      <a:pt x="0" y="0"/>
                    </a:lnTo>
                    <a:lnTo>
                      <a:pt x="0" y="43"/>
                    </a:lnTo>
                    <a:lnTo>
                      <a:pt x="312" y="43"/>
                    </a:lnTo>
                    <a:lnTo>
                      <a:pt x="312" y="461"/>
                    </a:lnTo>
                    <a:lnTo>
                      <a:pt x="355" y="461"/>
                    </a:lnTo>
                    <a:lnTo>
                      <a:pt x="355"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0" name="Freeform 149"/>
              <p:cNvSpPr>
                <a:spLocks/>
              </p:cNvSpPr>
              <p:nvPr/>
            </p:nvSpPr>
            <p:spPr bwMode="auto">
              <a:xfrm>
                <a:off x="12940094" y="4114834"/>
                <a:ext cx="303376" cy="393961"/>
              </a:xfrm>
              <a:custGeom>
                <a:avLst/>
                <a:gdLst>
                  <a:gd name="T0" fmla="*/ 355 w 355"/>
                  <a:gd name="T1" fmla="*/ 0 h 461"/>
                  <a:gd name="T2" fmla="*/ 197 w 355"/>
                  <a:gd name="T3" fmla="*/ 0 h 461"/>
                  <a:gd name="T4" fmla="*/ 0 w 355"/>
                  <a:gd name="T5" fmla="*/ 0 h 461"/>
                  <a:gd name="T6" fmla="*/ 0 w 355"/>
                  <a:gd name="T7" fmla="*/ 43 h 461"/>
                  <a:gd name="T8" fmla="*/ 312 w 355"/>
                  <a:gd name="T9" fmla="*/ 43 h 461"/>
                  <a:gd name="T10" fmla="*/ 312 w 355"/>
                  <a:gd name="T11" fmla="*/ 461 h 461"/>
                  <a:gd name="T12" fmla="*/ 355 w 355"/>
                  <a:gd name="T13" fmla="*/ 461 h 461"/>
                  <a:gd name="T14" fmla="*/ 355 w 355"/>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61">
                    <a:moveTo>
                      <a:pt x="355" y="0"/>
                    </a:moveTo>
                    <a:lnTo>
                      <a:pt x="197" y="0"/>
                    </a:lnTo>
                    <a:lnTo>
                      <a:pt x="0" y="0"/>
                    </a:lnTo>
                    <a:lnTo>
                      <a:pt x="0" y="43"/>
                    </a:lnTo>
                    <a:lnTo>
                      <a:pt x="312" y="43"/>
                    </a:lnTo>
                    <a:lnTo>
                      <a:pt x="312" y="461"/>
                    </a:lnTo>
                    <a:lnTo>
                      <a:pt x="355" y="461"/>
                    </a:lnTo>
                    <a:lnTo>
                      <a:pt x="3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1" name="Rectangle 150"/>
              <p:cNvSpPr>
                <a:spLocks noChangeArrowheads="1"/>
              </p:cNvSpPr>
              <p:nvPr/>
            </p:nvSpPr>
            <p:spPr bwMode="auto">
              <a:xfrm>
                <a:off x="12904202" y="4151581"/>
                <a:ext cx="302521"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2" name="Rectangle 151"/>
              <p:cNvSpPr>
                <a:spLocks noChangeArrowheads="1"/>
              </p:cNvSpPr>
              <p:nvPr/>
            </p:nvSpPr>
            <p:spPr bwMode="auto">
              <a:xfrm>
                <a:off x="12904202" y="4151581"/>
                <a:ext cx="302521"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3" name="Rectangle 152"/>
              <p:cNvSpPr>
                <a:spLocks noChangeArrowheads="1"/>
              </p:cNvSpPr>
              <p:nvPr/>
            </p:nvSpPr>
            <p:spPr bwMode="auto">
              <a:xfrm>
                <a:off x="12904202" y="4151581"/>
                <a:ext cx="302521"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4" name="Rectangle 153"/>
              <p:cNvSpPr>
                <a:spLocks noChangeArrowheads="1"/>
              </p:cNvSpPr>
              <p:nvPr/>
            </p:nvSpPr>
            <p:spPr bwMode="auto">
              <a:xfrm>
                <a:off x="12904202" y="4151581"/>
                <a:ext cx="302521"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5" name="Rectangle 154"/>
              <p:cNvSpPr>
                <a:spLocks noChangeArrowheads="1"/>
              </p:cNvSpPr>
              <p:nvPr/>
            </p:nvSpPr>
            <p:spPr bwMode="auto">
              <a:xfrm>
                <a:off x="12904202" y="4151581"/>
                <a:ext cx="302521" cy="39396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6" name="Rectangle 155"/>
              <p:cNvSpPr>
                <a:spLocks noChangeArrowheads="1"/>
              </p:cNvSpPr>
              <p:nvPr/>
            </p:nvSpPr>
            <p:spPr bwMode="auto">
              <a:xfrm>
                <a:off x="12904202" y="4151581"/>
                <a:ext cx="302521"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7" name="Rectangle 156"/>
              <p:cNvSpPr>
                <a:spLocks noChangeArrowheads="1"/>
              </p:cNvSpPr>
              <p:nvPr/>
            </p:nvSpPr>
            <p:spPr bwMode="auto">
              <a:xfrm>
                <a:off x="12870019" y="4185765"/>
                <a:ext cx="302521"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8" name="Rectangle 157"/>
              <p:cNvSpPr>
                <a:spLocks noChangeArrowheads="1"/>
              </p:cNvSpPr>
              <p:nvPr/>
            </p:nvSpPr>
            <p:spPr bwMode="auto">
              <a:xfrm>
                <a:off x="13407549" y="4114834"/>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9" name="Rectangle 158"/>
              <p:cNvSpPr>
                <a:spLocks noChangeArrowheads="1"/>
              </p:cNvSpPr>
              <p:nvPr/>
            </p:nvSpPr>
            <p:spPr bwMode="auto">
              <a:xfrm>
                <a:off x="13407549" y="4114834"/>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0" name="Freeform 159"/>
              <p:cNvSpPr>
                <a:spLocks/>
              </p:cNvSpPr>
              <p:nvPr/>
            </p:nvSpPr>
            <p:spPr bwMode="auto">
              <a:xfrm>
                <a:off x="13407549" y="4114834"/>
                <a:ext cx="305085" cy="393961"/>
              </a:xfrm>
              <a:custGeom>
                <a:avLst/>
                <a:gdLst>
                  <a:gd name="T0" fmla="*/ 357 w 357"/>
                  <a:gd name="T1" fmla="*/ 0 h 461"/>
                  <a:gd name="T2" fmla="*/ 182 w 357"/>
                  <a:gd name="T3" fmla="*/ 0 h 461"/>
                  <a:gd name="T4" fmla="*/ 0 w 357"/>
                  <a:gd name="T5" fmla="*/ 0 h 461"/>
                  <a:gd name="T6" fmla="*/ 0 w 357"/>
                  <a:gd name="T7" fmla="*/ 43 h 461"/>
                  <a:gd name="T8" fmla="*/ 314 w 357"/>
                  <a:gd name="T9" fmla="*/ 43 h 461"/>
                  <a:gd name="T10" fmla="*/ 314 w 357"/>
                  <a:gd name="T11" fmla="*/ 461 h 461"/>
                  <a:gd name="T12" fmla="*/ 357 w 357"/>
                  <a:gd name="T13" fmla="*/ 461 h 461"/>
                  <a:gd name="T14" fmla="*/ 357 w 357"/>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461">
                    <a:moveTo>
                      <a:pt x="357" y="0"/>
                    </a:moveTo>
                    <a:lnTo>
                      <a:pt x="182" y="0"/>
                    </a:lnTo>
                    <a:lnTo>
                      <a:pt x="0" y="0"/>
                    </a:lnTo>
                    <a:lnTo>
                      <a:pt x="0" y="43"/>
                    </a:lnTo>
                    <a:lnTo>
                      <a:pt x="314" y="43"/>
                    </a:lnTo>
                    <a:lnTo>
                      <a:pt x="314" y="461"/>
                    </a:lnTo>
                    <a:lnTo>
                      <a:pt x="357" y="461"/>
                    </a:lnTo>
                    <a:lnTo>
                      <a:pt x="357"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1" name="Freeform 160"/>
              <p:cNvSpPr>
                <a:spLocks/>
              </p:cNvSpPr>
              <p:nvPr/>
            </p:nvSpPr>
            <p:spPr bwMode="auto">
              <a:xfrm>
                <a:off x="13407549" y="4114834"/>
                <a:ext cx="305085" cy="393961"/>
              </a:xfrm>
              <a:custGeom>
                <a:avLst/>
                <a:gdLst>
                  <a:gd name="T0" fmla="*/ 357 w 357"/>
                  <a:gd name="T1" fmla="*/ 0 h 461"/>
                  <a:gd name="T2" fmla="*/ 182 w 357"/>
                  <a:gd name="T3" fmla="*/ 0 h 461"/>
                  <a:gd name="T4" fmla="*/ 0 w 357"/>
                  <a:gd name="T5" fmla="*/ 0 h 461"/>
                  <a:gd name="T6" fmla="*/ 0 w 357"/>
                  <a:gd name="T7" fmla="*/ 43 h 461"/>
                  <a:gd name="T8" fmla="*/ 314 w 357"/>
                  <a:gd name="T9" fmla="*/ 43 h 461"/>
                  <a:gd name="T10" fmla="*/ 314 w 357"/>
                  <a:gd name="T11" fmla="*/ 461 h 461"/>
                  <a:gd name="T12" fmla="*/ 357 w 357"/>
                  <a:gd name="T13" fmla="*/ 461 h 461"/>
                  <a:gd name="T14" fmla="*/ 357 w 357"/>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461">
                    <a:moveTo>
                      <a:pt x="357" y="0"/>
                    </a:moveTo>
                    <a:lnTo>
                      <a:pt x="182" y="0"/>
                    </a:lnTo>
                    <a:lnTo>
                      <a:pt x="0" y="0"/>
                    </a:lnTo>
                    <a:lnTo>
                      <a:pt x="0" y="43"/>
                    </a:lnTo>
                    <a:lnTo>
                      <a:pt x="314" y="43"/>
                    </a:lnTo>
                    <a:lnTo>
                      <a:pt x="314" y="461"/>
                    </a:lnTo>
                    <a:lnTo>
                      <a:pt x="357" y="461"/>
                    </a:lnTo>
                    <a:lnTo>
                      <a:pt x="3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2" name="Rectangle 161"/>
              <p:cNvSpPr>
                <a:spLocks noChangeArrowheads="1"/>
              </p:cNvSpPr>
              <p:nvPr/>
            </p:nvSpPr>
            <p:spPr bwMode="auto">
              <a:xfrm>
                <a:off x="13370802" y="4151581"/>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3" name="Rectangle 162"/>
              <p:cNvSpPr>
                <a:spLocks noChangeArrowheads="1"/>
              </p:cNvSpPr>
              <p:nvPr/>
            </p:nvSpPr>
            <p:spPr bwMode="auto">
              <a:xfrm>
                <a:off x="13370802" y="4151581"/>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4" name="Rectangle 163"/>
              <p:cNvSpPr>
                <a:spLocks noChangeArrowheads="1"/>
              </p:cNvSpPr>
              <p:nvPr/>
            </p:nvSpPr>
            <p:spPr bwMode="auto">
              <a:xfrm>
                <a:off x="13370802" y="4151581"/>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5" name="Rectangle 164"/>
              <p:cNvSpPr>
                <a:spLocks noChangeArrowheads="1"/>
              </p:cNvSpPr>
              <p:nvPr/>
            </p:nvSpPr>
            <p:spPr bwMode="auto">
              <a:xfrm>
                <a:off x="13370802" y="4151581"/>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6" name="Rectangle 165"/>
              <p:cNvSpPr>
                <a:spLocks noChangeArrowheads="1"/>
              </p:cNvSpPr>
              <p:nvPr/>
            </p:nvSpPr>
            <p:spPr bwMode="auto">
              <a:xfrm>
                <a:off x="13370802" y="4151581"/>
                <a:ext cx="305085" cy="39396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7" name="Rectangle 166"/>
              <p:cNvSpPr>
                <a:spLocks noChangeArrowheads="1"/>
              </p:cNvSpPr>
              <p:nvPr/>
            </p:nvSpPr>
            <p:spPr bwMode="auto">
              <a:xfrm>
                <a:off x="13370802" y="4151581"/>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8" name="Rectangle 167"/>
              <p:cNvSpPr>
                <a:spLocks noChangeArrowheads="1"/>
              </p:cNvSpPr>
              <p:nvPr/>
            </p:nvSpPr>
            <p:spPr bwMode="auto">
              <a:xfrm>
                <a:off x="13336619" y="4185765"/>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9" name="Freeform 168"/>
              <p:cNvSpPr>
                <a:spLocks/>
              </p:cNvSpPr>
              <p:nvPr/>
            </p:nvSpPr>
            <p:spPr bwMode="auto">
              <a:xfrm>
                <a:off x="12929839" y="4375481"/>
                <a:ext cx="76912" cy="76912"/>
              </a:xfrm>
              <a:custGeom>
                <a:avLst/>
                <a:gdLst>
                  <a:gd name="T0" fmla="*/ 90 w 90"/>
                  <a:gd name="T1" fmla="*/ 71 h 90"/>
                  <a:gd name="T2" fmla="*/ 71 w 90"/>
                  <a:gd name="T3" fmla="*/ 90 h 90"/>
                  <a:gd name="T4" fmla="*/ 0 w 90"/>
                  <a:gd name="T5" fmla="*/ 17 h 90"/>
                  <a:gd name="T6" fmla="*/ 19 w 90"/>
                  <a:gd name="T7" fmla="*/ 0 h 90"/>
                  <a:gd name="T8" fmla="*/ 90 w 90"/>
                  <a:gd name="T9" fmla="*/ 71 h 90"/>
                </a:gdLst>
                <a:ahLst/>
                <a:cxnLst>
                  <a:cxn ang="0">
                    <a:pos x="T0" y="T1"/>
                  </a:cxn>
                  <a:cxn ang="0">
                    <a:pos x="T2" y="T3"/>
                  </a:cxn>
                  <a:cxn ang="0">
                    <a:pos x="T4" y="T5"/>
                  </a:cxn>
                  <a:cxn ang="0">
                    <a:pos x="T6" y="T7"/>
                  </a:cxn>
                  <a:cxn ang="0">
                    <a:pos x="T8" y="T9"/>
                  </a:cxn>
                </a:cxnLst>
                <a:rect l="0" t="0" r="r" b="b"/>
                <a:pathLst>
                  <a:path w="90" h="90">
                    <a:moveTo>
                      <a:pt x="90" y="71"/>
                    </a:moveTo>
                    <a:lnTo>
                      <a:pt x="71" y="90"/>
                    </a:lnTo>
                    <a:lnTo>
                      <a:pt x="0" y="17"/>
                    </a:lnTo>
                    <a:lnTo>
                      <a:pt x="19" y="0"/>
                    </a:lnTo>
                    <a:lnTo>
                      <a:pt x="9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0" name="Freeform 169"/>
              <p:cNvSpPr>
                <a:spLocks/>
              </p:cNvSpPr>
              <p:nvPr/>
            </p:nvSpPr>
            <p:spPr bwMode="auto">
              <a:xfrm>
                <a:off x="12976841" y="4314806"/>
                <a:ext cx="135024" cy="137587"/>
              </a:xfrm>
              <a:custGeom>
                <a:avLst/>
                <a:gdLst>
                  <a:gd name="T0" fmla="*/ 142 w 158"/>
                  <a:gd name="T1" fmla="*/ 0 h 161"/>
                  <a:gd name="T2" fmla="*/ 0 w 158"/>
                  <a:gd name="T3" fmla="*/ 142 h 161"/>
                  <a:gd name="T4" fmla="*/ 16 w 158"/>
                  <a:gd name="T5" fmla="*/ 161 h 161"/>
                  <a:gd name="T6" fmla="*/ 158 w 158"/>
                  <a:gd name="T7" fmla="*/ 17 h 161"/>
                  <a:gd name="T8" fmla="*/ 142 w 158"/>
                  <a:gd name="T9" fmla="*/ 0 h 161"/>
                </a:gdLst>
                <a:ahLst/>
                <a:cxnLst>
                  <a:cxn ang="0">
                    <a:pos x="T0" y="T1"/>
                  </a:cxn>
                  <a:cxn ang="0">
                    <a:pos x="T2" y="T3"/>
                  </a:cxn>
                  <a:cxn ang="0">
                    <a:pos x="T4" y="T5"/>
                  </a:cxn>
                  <a:cxn ang="0">
                    <a:pos x="T6" y="T7"/>
                  </a:cxn>
                  <a:cxn ang="0">
                    <a:pos x="T8" y="T9"/>
                  </a:cxn>
                </a:cxnLst>
                <a:rect l="0" t="0" r="r" b="b"/>
                <a:pathLst>
                  <a:path w="158" h="161">
                    <a:moveTo>
                      <a:pt x="142" y="0"/>
                    </a:moveTo>
                    <a:lnTo>
                      <a:pt x="0" y="142"/>
                    </a:lnTo>
                    <a:lnTo>
                      <a:pt x="16" y="161"/>
                    </a:lnTo>
                    <a:lnTo>
                      <a:pt x="158" y="17"/>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1" name="Freeform 170"/>
              <p:cNvSpPr>
                <a:spLocks/>
              </p:cNvSpPr>
              <p:nvPr/>
            </p:nvSpPr>
            <p:spPr bwMode="auto">
              <a:xfrm>
                <a:off x="12929839" y="4375481"/>
                <a:ext cx="76912" cy="76912"/>
              </a:xfrm>
              <a:custGeom>
                <a:avLst/>
                <a:gdLst>
                  <a:gd name="T0" fmla="*/ 90 w 90"/>
                  <a:gd name="T1" fmla="*/ 71 h 90"/>
                  <a:gd name="T2" fmla="*/ 71 w 90"/>
                  <a:gd name="T3" fmla="*/ 90 h 90"/>
                  <a:gd name="T4" fmla="*/ 0 w 90"/>
                  <a:gd name="T5" fmla="*/ 17 h 90"/>
                  <a:gd name="T6" fmla="*/ 19 w 90"/>
                  <a:gd name="T7" fmla="*/ 0 h 90"/>
                  <a:gd name="T8" fmla="*/ 90 w 90"/>
                  <a:gd name="T9" fmla="*/ 71 h 90"/>
                </a:gdLst>
                <a:ahLst/>
                <a:cxnLst>
                  <a:cxn ang="0">
                    <a:pos x="T0" y="T1"/>
                  </a:cxn>
                  <a:cxn ang="0">
                    <a:pos x="T2" y="T3"/>
                  </a:cxn>
                  <a:cxn ang="0">
                    <a:pos x="T4" y="T5"/>
                  </a:cxn>
                  <a:cxn ang="0">
                    <a:pos x="T6" y="T7"/>
                  </a:cxn>
                  <a:cxn ang="0">
                    <a:pos x="T8" y="T9"/>
                  </a:cxn>
                </a:cxnLst>
                <a:rect l="0" t="0" r="r" b="b"/>
                <a:pathLst>
                  <a:path w="90" h="90">
                    <a:moveTo>
                      <a:pt x="90" y="71"/>
                    </a:moveTo>
                    <a:lnTo>
                      <a:pt x="71" y="90"/>
                    </a:lnTo>
                    <a:lnTo>
                      <a:pt x="0" y="17"/>
                    </a:lnTo>
                    <a:lnTo>
                      <a:pt x="19" y="0"/>
                    </a:lnTo>
                    <a:lnTo>
                      <a:pt x="90" y="7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2" name="Freeform 171"/>
              <p:cNvSpPr>
                <a:spLocks/>
              </p:cNvSpPr>
              <p:nvPr/>
            </p:nvSpPr>
            <p:spPr bwMode="auto">
              <a:xfrm>
                <a:off x="12976841" y="4314806"/>
                <a:ext cx="135024" cy="137587"/>
              </a:xfrm>
              <a:custGeom>
                <a:avLst/>
                <a:gdLst>
                  <a:gd name="T0" fmla="*/ 142 w 158"/>
                  <a:gd name="T1" fmla="*/ 0 h 161"/>
                  <a:gd name="T2" fmla="*/ 0 w 158"/>
                  <a:gd name="T3" fmla="*/ 142 h 161"/>
                  <a:gd name="T4" fmla="*/ 16 w 158"/>
                  <a:gd name="T5" fmla="*/ 161 h 161"/>
                  <a:gd name="T6" fmla="*/ 158 w 158"/>
                  <a:gd name="T7" fmla="*/ 17 h 161"/>
                  <a:gd name="T8" fmla="*/ 142 w 158"/>
                  <a:gd name="T9" fmla="*/ 0 h 161"/>
                </a:gdLst>
                <a:ahLst/>
                <a:cxnLst>
                  <a:cxn ang="0">
                    <a:pos x="T0" y="T1"/>
                  </a:cxn>
                  <a:cxn ang="0">
                    <a:pos x="T2" y="T3"/>
                  </a:cxn>
                  <a:cxn ang="0">
                    <a:pos x="T4" y="T5"/>
                  </a:cxn>
                  <a:cxn ang="0">
                    <a:pos x="T6" y="T7"/>
                  </a:cxn>
                  <a:cxn ang="0">
                    <a:pos x="T8" y="T9"/>
                  </a:cxn>
                </a:cxnLst>
                <a:rect l="0" t="0" r="r" b="b"/>
                <a:pathLst>
                  <a:path w="158" h="161">
                    <a:moveTo>
                      <a:pt x="142" y="0"/>
                    </a:moveTo>
                    <a:lnTo>
                      <a:pt x="0" y="142"/>
                    </a:lnTo>
                    <a:lnTo>
                      <a:pt x="16" y="161"/>
                    </a:lnTo>
                    <a:lnTo>
                      <a:pt x="158" y="17"/>
                    </a:lnTo>
                    <a:lnTo>
                      <a:pt x="142"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3" name="Freeform 172"/>
              <p:cNvSpPr>
                <a:spLocks/>
              </p:cNvSpPr>
              <p:nvPr/>
            </p:nvSpPr>
            <p:spPr bwMode="auto">
              <a:xfrm>
                <a:off x="13397294" y="4375481"/>
                <a:ext cx="76912" cy="76912"/>
              </a:xfrm>
              <a:custGeom>
                <a:avLst/>
                <a:gdLst>
                  <a:gd name="T0" fmla="*/ 90 w 90"/>
                  <a:gd name="T1" fmla="*/ 71 h 90"/>
                  <a:gd name="T2" fmla="*/ 71 w 90"/>
                  <a:gd name="T3" fmla="*/ 90 h 90"/>
                  <a:gd name="T4" fmla="*/ 0 w 90"/>
                  <a:gd name="T5" fmla="*/ 17 h 90"/>
                  <a:gd name="T6" fmla="*/ 19 w 90"/>
                  <a:gd name="T7" fmla="*/ 0 h 90"/>
                  <a:gd name="T8" fmla="*/ 90 w 90"/>
                  <a:gd name="T9" fmla="*/ 71 h 90"/>
                </a:gdLst>
                <a:ahLst/>
                <a:cxnLst>
                  <a:cxn ang="0">
                    <a:pos x="T0" y="T1"/>
                  </a:cxn>
                  <a:cxn ang="0">
                    <a:pos x="T2" y="T3"/>
                  </a:cxn>
                  <a:cxn ang="0">
                    <a:pos x="T4" y="T5"/>
                  </a:cxn>
                  <a:cxn ang="0">
                    <a:pos x="T6" y="T7"/>
                  </a:cxn>
                  <a:cxn ang="0">
                    <a:pos x="T8" y="T9"/>
                  </a:cxn>
                </a:cxnLst>
                <a:rect l="0" t="0" r="r" b="b"/>
                <a:pathLst>
                  <a:path w="90" h="90">
                    <a:moveTo>
                      <a:pt x="90" y="71"/>
                    </a:moveTo>
                    <a:lnTo>
                      <a:pt x="71" y="90"/>
                    </a:lnTo>
                    <a:lnTo>
                      <a:pt x="0" y="17"/>
                    </a:lnTo>
                    <a:lnTo>
                      <a:pt x="19" y="0"/>
                    </a:lnTo>
                    <a:lnTo>
                      <a:pt x="90" y="7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4" name="Freeform 173"/>
              <p:cNvSpPr>
                <a:spLocks/>
              </p:cNvSpPr>
              <p:nvPr/>
            </p:nvSpPr>
            <p:spPr bwMode="auto">
              <a:xfrm>
                <a:off x="13443441" y="4314806"/>
                <a:ext cx="137587" cy="137587"/>
              </a:xfrm>
              <a:custGeom>
                <a:avLst/>
                <a:gdLst>
                  <a:gd name="T0" fmla="*/ 142 w 161"/>
                  <a:gd name="T1" fmla="*/ 0 h 161"/>
                  <a:gd name="T2" fmla="*/ 0 w 161"/>
                  <a:gd name="T3" fmla="*/ 142 h 161"/>
                  <a:gd name="T4" fmla="*/ 17 w 161"/>
                  <a:gd name="T5" fmla="*/ 161 h 161"/>
                  <a:gd name="T6" fmla="*/ 161 w 161"/>
                  <a:gd name="T7" fmla="*/ 17 h 161"/>
                  <a:gd name="T8" fmla="*/ 142 w 161"/>
                  <a:gd name="T9" fmla="*/ 0 h 161"/>
                </a:gdLst>
                <a:ahLst/>
                <a:cxnLst>
                  <a:cxn ang="0">
                    <a:pos x="T0" y="T1"/>
                  </a:cxn>
                  <a:cxn ang="0">
                    <a:pos x="T2" y="T3"/>
                  </a:cxn>
                  <a:cxn ang="0">
                    <a:pos x="T4" y="T5"/>
                  </a:cxn>
                  <a:cxn ang="0">
                    <a:pos x="T6" y="T7"/>
                  </a:cxn>
                  <a:cxn ang="0">
                    <a:pos x="T8" y="T9"/>
                  </a:cxn>
                </a:cxnLst>
                <a:rect l="0" t="0" r="r" b="b"/>
                <a:pathLst>
                  <a:path w="161" h="161">
                    <a:moveTo>
                      <a:pt x="142" y="0"/>
                    </a:moveTo>
                    <a:lnTo>
                      <a:pt x="0" y="142"/>
                    </a:lnTo>
                    <a:lnTo>
                      <a:pt x="17" y="161"/>
                    </a:lnTo>
                    <a:lnTo>
                      <a:pt x="161" y="17"/>
                    </a:lnTo>
                    <a:lnTo>
                      <a:pt x="142"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5" name="Freeform 174"/>
              <p:cNvSpPr>
                <a:spLocks/>
              </p:cNvSpPr>
              <p:nvPr/>
            </p:nvSpPr>
            <p:spPr bwMode="auto">
              <a:xfrm>
                <a:off x="11600114" y="4278914"/>
                <a:ext cx="808432" cy="1254523"/>
              </a:xfrm>
              <a:custGeom>
                <a:avLst/>
                <a:gdLst>
                  <a:gd name="T0" fmla="*/ 0 w 400"/>
                  <a:gd name="T1" fmla="*/ 0 h 621"/>
                  <a:gd name="T2" fmla="*/ 0 w 400"/>
                  <a:gd name="T3" fmla="*/ 621 h 621"/>
                  <a:gd name="T4" fmla="*/ 400 w 400"/>
                  <a:gd name="T5" fmla="*/ 621 h 621"/>
                  <a:gd name="T6" fmla="*/ 400 w 400"/>
                  <a:gd name="T7" fmla="*/ 348 h 621"/>
                  <a:gd name="T8" fmla="*/ 319 w 400"/>
                  <a:gd name="T9" fmla="*/ 277 h 621"/>
                  <a:gd name="T10" fmla="*/ 319 w 400"/>
                  <a:gd name="T11" fmla="*/ 292 h 621"/>
                  <a:gd name="T12" fmla="*/ 288 w 400"/>
                  <a:gd name="T13" fmla="*/ 292 h 621"/>
                  <a:gd name="T14" fmla="*/ 291 w 400"/>
                  <a:gd name="T15" fmla="*/ 454 h 621"/>
                  <a:gd name="T16" fmla="*/ 73 w 400"/>
                  <a:gd name="T17" fmla="*/ 454 h 621"/>
                  <a:gd name="T18" fmla="*/ 73 w 400"/>
                  <a:gd name="T19" fmla="*/ 146 h 621"/>
                  <a:gd name="T20" fmla="*/ 92 w 400"/>
                  <a:gd name="T21" fmla="*/ 80 h 621"/>
                  <a:gd name="T22" fmla="*/ 0 w 400"/>
                  <a:gd name="T23"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621">
                    <a:moveTo>
                      <a:pt x="0" y="0"/>
                    </a:moveTo>
                    <a:cubicBezTo>
                      <a:pt x="0" y="621"/>
                      <a:pt x="0" y="621"/>
                      <a:pt x="0" y="621"/>
                    </a:cubicBezTo>
                    <a:cubicBezTo>
                      <a:pt x="400" y="621"/>
                      <a:pt x="400" y="621"/>
                      <a:pt x="400" y="621"/>
                    </a:cubicBezTo>
                    <a:cubicBezTo>
                      <a:pt x="400" y="348"/>
                      <a:pt x="400" y="348"/>
                      <a:pt x="400" y="348"/>
                    </a:cubicBezTo>
                    <a:cubicBezTo>
                      <a:pt x="319" y="277"/>
                      <a:pt x="319" y="277"/>
                      <a:pt x="319" y="277"/>
                    </a:cubicBezTo>
                    <a:cubicBezTo>
                      <a:pt x="319" y="292"/>
                      <a:pt x="319" y="292"/>
                      <a:pt x="319" y="292"/>
                    </a:cubicBezTo>
                    <a:cubicBezTo>
                      <a:pt x="288" y="292"/>
                      <a:pt x="288" y="292"/>
                      <a:pt x="288" y="292"/>
                    </a:cubicBezTo>
                    <a:cubicBezTo>
                      <a:pt x="291" y="454"/>
                      <a:pt x="291" y="454"/>
                      <a:pt x="291" y="454"/>
                    </a:cubicBezTo>
                    <a:cubicBezTo>
                      <a:pt x="73" y="454"/>
                      <a:pt x="73" y="454"/>
                      <a:pt x="73" y="454"/>
                    </a:cubicBezTo>
                    <a:cubicBezTo>
                      <a:pt x="73" y="146"/>
                      <a:pt x="73" y="146"/>
                      <a:pt x="73" y="146"/>
                    </a:cubicBezTo>
                    <a:cubicBezTo>
                      <a:pt x="73" y="122"/>
                      <a:pt x="80" y="99"/>
                      <a:pt x="92" y="80"/>
                    </a:cubicBezTo>
                    <a:cubicBezTo>
                      <a:pt x="0" y="0"/>
                      <a:pt x="0" y="0"/>
                      <a:pt x="0" y="0"/>
                    </a:cubicBezTo>
                  </a:path>
                </a:pathLst>
              </a:cu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6" name="Freeform 175"/>
              <p:cNvSpPr>
                <a:spLocks noEditPoints="1"/>
              </p:cNvSpPr>
              <p:nvPr/>
            </p:nvSpPr>
            <p:spPr bwMode="auto">
              <a:xfrm>
                <a:off x="11747956" y="4440429"/>
                <a:ext cx="497365" cy="755448"/>
              </a:xfrm>
              <a:custGeom>
                <a:avLst/>
                <a:gdLst>
                  <a:gd name="T0" fmla="*/ 192 w 246"/>
                  <a:gd name="T1" fmla="*/ 171 h 374"/>
                  <a:gd name="T2" fmla="*/ 185 w 246"/>
                  <a:gd name="T3" fmla="*/ 164 h 374"/>
                  <a:gd name="T4" fmla="*/ 192 w 246"/>
                  <a:gd name="T5" fmla="*/ 156 h 374"/>
                  <a:gd name="T6" fmla="*/ 200 w 246"/>
                  <a:gd name="T7" fmla="*/ 164 h 374"/>
                  <a:gd name="T8" fmla="*/ 192 w 246"/>
                  <a:gd name="T9" fmla="*/ 171 h 374"/>
                  <a:gd name="T10" fmla="*/ 19 w 246"/>
                  <a:gd name="T11" fmla="*/ 0 h 374"/>
                  <a:gd name="T12" fmla="*/ 0 w 246"/>
                  <a:gd name="T13" fmla="*/ 66 h 374"/>
                  <a:gd name="T14" fmla="*/ 0 w 246"/>
                  <a:gd name="T15" fmla="*/ 374 h 374"/>
                  <a:gd name="T16" fmla="*/ 218 w 246"/>
                  <a:gd name="T17" fmla="*/ 374 h 374"/>
                  <a:gd name="T18" fmla="*/ 215 w 246"/>
                  <a:gd name="T19" fmla="*/ 212 h 374"/>
                  <a:gd name="T20" fmla="*/ 246 w 246"/>
                  <a:gd name="T21" fmla="*/ 212 h 374"/>
                  <a:gd name="T22" fmla="*/ 246 w 246"/>
                  <a:gd name="T23" fmla="*/ 197 h 374"/>
                  <a:gd name="T24" fmla="*/ 180 w 246"/>
                  <a:gd name="T25" fmla="*/ 139 h 374"/>
                  <a:gd name="T26" fmla="*/ 123 w 246"/>
                  <a:gd name="T27" fmla="*/ 158 h 374"/>
                  <a:gd name="T28" fmla="*/ 30 w 246"/>
                  <a:gd name="T29" fmla="*/ 65 h 374"/>
                  <a:gd name="T30" fmla="*/ 42 w 246"/>
                  <a:gd name="T31" fmla="*/ 19 h 374"/>
                  <a:gd name="T32" fmla="*/ 19 w 246"/>
                  <a:gd name="T3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374">
                    <a:moveTo>
                      <a:pt x="192" y="171"/>
                    </a:moveTo>
                    <a:cubicBezTo>
                      <a:pt x="188" y="171"/>
                      <a:pt x="185" y="168"/>
                      <a:pt x="185" y="164"/>
                    </a:cubicBezTo>
                    <a:cubicBezTo>
                      <a:pt x="185" y="159"/>
                      <a:pt x="188" y="156"/>
                      <a:pt x="192" y="156"/>
                    </a:cubicBezTo>
                    <a:cubicBezTo>
                      <a:pt x="197" y="156"/>
                      <a:pt x="200" y="159"/>
                      <a:pt x="200" y="164"/>
                    </a:cubicBezTo>
                    <a:cubicBezTo>
                      <a:pt x="200" y="168"/>
                      <a:pt x="197" y="171"/>
                      <a:pt x="192" y="171"/>
                    </a:cubicBezTo>
                    <a:moveTo>
                      <a:pt x="19" y="0"/>
                    </a:moveTo>
                    <a:cubicBezTo>
                      <a:pt x="7" y="19"/>
                      <a:pt x="0" y="42"/>
                      <a:pt x="0" y="66"/>
                    </a:cubicBezTo>
                    <a:cubicBezTo>
                      <a:pt x="0" y="374"/>
                      <a:pt x="0" y="374"/>
                      <a:pt x="0" y="374"/>
                    </a:cubicBezTo>
                    <a:cubicBezTo>
                      <a:pt x="218" y="374"/>
                      <a:pt x="218" y="374"/>
                      <a:pt x="218" y="374"/>
                    </a:cubicBezTo>
                    <a:cubicBezTo>
                      <a:pt x="215" y="212"/>
                      <a:pt x="215" y="212"/>
                      <a:pt x="215" y="212"/>
                    </a:cubicBezTo>
                    <a:cubicBezTo>
                      <a:pt x="246" y="212"/>
                      <a:pt x="246" y="212"/>
                      <a:pt x="246" y="212"/>
                    </a:cubicBezTo>
                    <a:cubicBezTo>
                      <a:pt x="246" y="197"/>
                      <a:pt x="246" y="197"/>
                      <a:pt x="246" y="197"/>
                    </a:cubicBezTo>
                    <a:cubicBezTo>
                      <a:pt x="180" y="139"/>
                      <a:pt x="180" y="139"/>
                      <a:pt x="180" y="139"/>
                    </a:cubicBezTo>
                    <a:cubicBezTo>
                      <a:pt x="164" y="151"/>
                      <a:pt x="144" y="158"/>
                      <a:pt x="123" y="158"/>
                    </a:cubicBezTo>
                    <a:cubicBezTo>
                      <a:pt x="72" y="158"/>
                      <a:pt x="30" y="117"/>
                      <a:pt x="30" y="65"/>
                    </a:cubicBezTo>
                    <a:cubicBezTo>
                      <a:pt x="30" y="48"/>
                      <a:pt x="34" y="33"/>
                      <a:pt x="42" y="19"/>
                    </a:cubicBezTo>
                    <a:cubicBezTo>
                      <a:pt x="19" y="0"/>
                      <a:pt x="19" y="0"/>
                      <a:pt x="1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7" name="Oval 176"/>
              <p:cNvSpPr>
                <a:spLocks noChangeArrowheads="1"/>
              </p:cNvSpPr>
              <p:nvPr/>
            </p:nvSpPr>
            <p:spPr bwMode="auto">
              <a:xfrm>
                <a:off x="12121407" y="4755769"/>
                <a:ext cx="30765" cy="29910"/>
              </a:xfrm>
              <a:prstGeom prst="ellipse">
                <a:avLst/>
              </a:pr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8" name="Freeform 177"/>
              <p:cNvSpPr>
                <a:spLocks/>
              </p:cNvSpPr>
              <p:nvPr/>
            </p:nvSpPr>
            <p:spPr bwMode="auto">
              <a:xfrm>
                <a:off x="11808631" y="4478885"/>
                <a:ext cx="303376" cy="281157"/>
              </a:xfrm>
              <a:custGeom>
                <a:avLst/>
                <a:gdLst>
                  <a:gd name="T0" fmla="*/ 12 w 150"/>
                  <a:gd name="T1" fmla="*/ 0 h 139"/>
                  <a:gd name="T2" fmla="*/ 0 w 150"/>
                  <a:gd name="T3" fmla="*/ 46 h 139"/>
                  <a:gd name="T4" fmla="*/ 93 w 150"/>
                  <a:gd name="T5" fmla="*/ 139 h 139"/>
                  <a:gd name="T6" fmla="*/ 150 w 150"/>
                  <a:gd name="T7" fmla="*/ 120 h 139"/>
                  <a:gd name="T8" fmla="*/ 102 w 150"/>
                  <a:gd name="T9" fmla="*/ 79 h 139"/>
                  <a:gd name="T10" fmla="*/ 102 w 150"/>
                  <a:gd name="T11" fmla="*/ 82 h 139"/>
                  <a:gd name="T12" fmla="*/ 102 w 150"/>
                  <a:gd name="T13" fmla="*/ 83 h 139"/>
                  <a:gd name="T14" fmla="*/ 102 w 150"/>
                  <a:gd name="T15" fmla="*/ 83 h 139"/>
                  <a:gd name="T16" fmla="*/ 102 w 150"/>
                  <a:gd name="T17" fmla="*/ 86 h 139"/>
                  <a:gd name="T18" fmla="*/ 102 w 150"/>
                  <a:gd name="T19" fmla="*/ 87 h 139"/>
                  <a:gd name="T20" fmla="*/ 102 w 150"/>
                  <a:gd name="T21" fmla="*/ 87 h 139"/>
                  <a:gd name="T22" fmla="*/ 102 w 150"/>
                  <a:gd name="T23" fmla="*/ 91 h 139"/>
                  <a:gd name="T24" fmla="*/ 97 w 150"/>
                  <a:gd name="T25" fmla="*/ 91 h 139"/>
                  <a:gd name="T26" fmla="*/ 95 w 150"/>
                  <a:gd name="T27" fmla="*/ 95 h 139"/>
                  <a:gd name="T28" fmla="*/ 87 w 150"/>
                  <a:gd name="T29" fmla="*/ 95 h 139"/>
                  <a:gd name="T30" fmla="*/ 85 w 150"/>
                  <a:gd name="T31" fmla="*/ 91 h 139"/>
                  <a:gd name="T32" fmla="*/ 97 w 150"/>
                  <a:gd name="T33" fmla="*/ 91 h 139"/>
                  <a:gd name="T34" fmla="*/ 80 w 150"/>
                  <a:gd name="T35" fmla="*/ 91 h 139"/>
                  <a:gd name="T36" fmla="*/ 80 w 150"/>
                  <a:gd name="T37" fmla="*/ 90 h 139"/>
                  <a:gd name="T38" fmla="*/ 80 w 150"/>
                  <a:gd name="T39" fmla="*/ 89 h 139"/>
                  <a:gd name="T40" fmla="*/ 80 w 150"/>
                  <a:gd name="T41" fmla="*/ 89 h 139"/>
                  <a:gd name="T42" fmla="*/ 80 w 150"/>
                  <a:gd name="T43" fmla="*/ 86 h 139"/>
                  <a:gd name="T44" fmla="*/ 80 w 150"/>
                  <a:gd name="T45" fmla="*/ 85 h 139"/>
                  <a:gd name="T46" fmla="*/ 80 w 150"/>
                  <a:gd name="T47" fmla="*/ 85 h 139"/>
                  <a:gd name="T48" fmla="*/ 80 w 150"/>
                  <a:gd name="T49" fmla="*/ 81 h 139"/>
                  <a:gd name="T50" fmla="*/ 80 w 150"/>
                  <a:gd name="T51" fmla="*/ 81 h 139"/>
                  <a:gd name="T52" fmla="*/ 80 w 150"/>
                  <a:gd name="T53" fmla="*/ 81 h 139"/>
                  <a:gd name="T54" fmla="*/ 80 w 150"/>
                  <a:gd name="T55" fmla="*/ 76 h 139"/>
                  <a:gd name="T56" fmla="*/ 80 w 150"/>
                  <a:gd name="T57" fmla="*/ 76 h 139"/>
                  <a:gd name="T58" fmla="*/ 73 w 150"/>
                  <a:gd name="T59" fmla="*/ 54 h 139"/>
                  <a:gd name="T60" fmla="*/ 66 w 150"/>
                  <a:gd name="T61" fmla="*/ 47 h 139"/>
                  <a:gd name="T62" fmla="*/ 12 w 150"/>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39">
                    <a:moveTo>
                      <a:pt x="12" y="0"/>
                    </a:moveTo>
                    <a:cubicBezTo>
                      <a:pt x="4" y="14"/>
                      <a:pt x="0" y="29"/>
                      <a:pt x="0" y="46"/>
                    </a:cubicBezTo>
                    <a:cubicBezTo>
                      <a:pt x="0" y="98"/>
                      <a:pt x="42" y="139"/>
                      <a:pt x="93" y="139"/>
                    </a:cubicBezTo>
                    <a:cubicBezTo>
                      <a:pt x="114" y="139"/>
                      <a:pt x="134" y="132"/>
                      <a:pt x="150" y="120"/>
                    </a:cubicBezTo>
                    <a:cubicBezTo>
                      <a:pt x="102" y="79"/>
                      <a:pt x="102" y="79"/>
                      <a:pt x="102" y="79"/>
                    </a:cubicBezTo>
                    <a:cubicBezTo>
                      <a:pt x="102" y="82"/>
                      <a:pt x="102" y="82"/>
                      <a:pt x="102" y="82"/>
                    </a:cubicBezTo>
                    <a:cubicBezTo>
                      <a:pt x="102" y="83"/>
                      <a:pt x="102" y="83"/>
                      <a:pt x="102" y="83"/>
                    </a:cubicBezTo>
                    <a:cubicBezTo>
                      <a:pt x="102" y="83"/>
                      <a:pt x="102" y="83"/>
                      <a:pt x="102" y="83"/>
                    </a:cubicBezTo>
                    <a:cubicBezTo>
                      <a:pt x="102" y="86"/>
                      <a:pt x="102" y="86"/>
                      <a:pt x="102" y="86"/>
                    </a:cubicBezTo>
                    <a:cubicBezTo>
                      <a:pt x="102" y="87"/>
                      <a:pt x="102" y="87"/>
                      <a:pt x="102" y="87"/>
                    </a:cubicBezTo>
                    <a:cubicBezTo>
                      <a:pt x="102" y="87"/>
                      <a:pt x="102" y="87"/>
                      <a:pt x="102" y="87"/>
                    </a:cubicBezTo>
                    <a:cubicBezTo>
                      <a:pt x="102" y="91"/>
                      <a:pt x="102" y="91"/>
                      <a:pt x="102" y="91"/>
                    </a:cubicBezTo>
                    <a:cubicBezTo>
                      <a:pt x="97" y="91"/>
                      <a:pt x="97" y="91"/>
                      <a:pt x="97" y="91"/>
                    </a:cubicBezTo>
                    <a:cubicBezTo>
                      <a:pt x="95" y="95"/>
                      <a:pt x="95" y="95"/>
                      <a:pt x="95" y="95"/>
                    </a:cubicBezTo>
                    <a:cubicBezTo>
                      <a:pt x="87" y="95"/>
                      <a:pt x="87" y="95"/>
                      <a:pt x="87" y="95"/>
                    </a:cubicBezTo>
                    <a:cubicBezTo>
                      <a:pt x="85" y="91"/>
                      <a:pt x="85" y="91"/>
                      <a:pt x="85" y="91"/>
                    </a:cubicBezTo>
                    <a:cubicBezTo>
                      <a:pt x="97" y="91"/>
                      <a:pt x="97" y="91"/>
                      <a:pt x="97" y="91"/>
                    </a:cubicBezTo>
                    <a:cubicBezTo>
                      <a:pt x="80" y="91"/>
                      <a:pt x="80" y="91"/>
                      <a:pt x="80" y="91"/>
                    </a:cubicBezTo>
                    <a:cubicBezTo>
                      <a:pt x="80" y="90"/>
                      <a:pt x="80" y="90"/>
                      <a:pt x="80" y="90"/>
                    </a:cubicBezTo>
                    <a:cubicBezTo>
                      <a:pt x="80" y="89"/>
                      <a:pt x="80" y="89"/>
                      <a:pt x="80" y="89"/>
                    </a:cubicBezTo>
                    <a:cubicBezTo>
                      <a:pt x="80" y="89"/>
                      <a:pt x="80" y="89"/>
                      <a:pt x="80" y="89"/>
                    </a:cubicBezTo>
                    <a:cubicBezTo>
                      <a:pt x="80" y="86"/>
                      <a:pt x="80" y="86"/>
                      <a:pt x="80" y="86"/>
                    </a:cubicBezTo>
                    <a:cubicBezTo>
                      <a:pt x="80" y="85"/>
                      <a:pt x="80" y="85"/>
                      <a:pt x="80" y="85"/>
                    </a:cubicBezTo>
                    <a:cubicBezTo>
                      <a:pt x="80" y="85"/>
                      <a:pt x="80" y="85"/>
                      <a:pt x="80" y="85"/>
                    </a:cubicBezTo>
                    <a:cubicBezTo>
                      <a:pt x="80" y="81"/>
                      <a:pt x="80" y="81"/>
                      <a:pt x="80" y="81"/>
                    </a:cubicBezTo>
                    <a:cubicBezTo>
                      <a:pt x="80" y="81"/>
                      <a:pt x="80" y="81"/>
                      <a:pt x="80" y="81"/>
                    </a:cubicBezTo>
                    <a:cubicBezTo>
                      <a:pt x="80" y="81"/>
                      <a:pt x="80" y="81"/>
                      <a:pt x="80" y="81"/>
                    </a:cubicBezTo>
                    <a:cubicBezTo>
                      <a:pt x="80" y="76"/>
                      <a:pt x="80" y="76"/>
                      <a:pt x="80" y="76"/>
                    </a:cubicBezTo>
                    <a:cubicBezTo>
                      <a:pt x="80" y="76"/>
                      <a:pt x="80" y="76"/>
                      <a:pt x="80" y="76"/>
                    </a:cubicBezTo>
                    <a:cubicBezTo>
                      <a:pt x="80" y="59"/>
                      <a:pt x="73" y="54"/>
                      <a:pt x="73" y="54"/>
                    </a:cubicBezTo>
                    <a:cubicBezTo>
                      <a:pt x="70" y="52"/>
                      <a:pt x="68" y="50"/>
                      <a:pt x="66" y="47"/>
                    </a:cubicBezTo>
                    <a:cubicBezTo>
                      <a:pt x="12" y="0"/>
                      <a:pt x="12" y="0"/>
                      <a:pt x="12" y="0"/>
                    </a:cubicBezTo>
                  </a:path>
                </a:pathLst>
              </a:cu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9" name="Freeform 178"/>
              <p:cNvSpPr>
                <a:spLocks/>
              </p:cNvSpPr>
              <p:nvPr/>
            </p:nvSpPr>
            <p:spPr bwMode="auto">
              <a:xfrm>
                <a:off x="11941945" y="4573744"/>
                <a:ext cx="64948" cy="58966"/>
              </a:xfrm>
              <a:custGeom>
                <a:avLst/>
                <a:gdLst>
                  <a:gd name="T0" fmla="*/ 0 w 32"/>
                  <a:gd name="T1" fmla="*/ 0 h 29"/>
                  <a:gd name="T2" fmla="*/ 7 w 32"/>
                  <a:gd name="T3" fmla="*/ 7 h 29"/>
                  <a:gd name="T4" fmla="*/ 14 w 32"/>
                  <a:gd name="T5" fmla="*/ 29 h 29"/>
                  <a:gd name="T6" fmla="*/ 14 w 32"/>
                  <a:gd name="T7" fmla="*/ 29 h 29"/>
                  <a:gd name="T8" fmla="*/ 14 w 32"/>
                  <a:gd name="T9" fmla="*/ 29 h 29"/>
                  <a:gd name="T10" fmla="*/ 32 w 32"/>
                  <a:gd name="T11" fmla="*/ 29 h 29"/>
                  <a:gd name="T12" fmla="*/ 0 w 3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0" y="0"/>
                    </a:moveTo>
                    <a:cubicBezTo>
                      <a:pt x="2" y="3"/>
                      <a:pt x="4" y="5"/>
                      <a:pt x="7" y="7"/>
                    </a:cubicBezTo>
                    <a:cubicBezTo>
                      <a:pt x="7" y="7"/>
                      <a:pt x="14" y="12"/>
                      <a:pt x="14" y="29"/>
                    </a:cubicBezTo>
                    <a:cubicBezTo>
                      <a:pt x="14" y="29"/>
                      <a:pt x="14" y="29"/>
                      <a:pt x="14" y="29"/>
                    </a:cubicBezTo>
                    <a:cubicBezTo>
                      <a:pt x="14" y="29"/>
                      <a:pt x="14" y="29"/>
                      <a:pt x="14" y="29"/>
                    </a:cubicBezTo>
                    <a:cubicBezTo>
                      <a:pt x="32" y="29"/>
                      <a:pt x="32" y="29"/>
                      <a:pt x="32" y="29"/>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0" name="Freeform 179"/>
              <p:cNvSpPr>
                <a:spLocks noEditPoints="1"/>
              </p:cNvSpPr>
              <p:nvPr/>
            </p:nvSpPr>
            <p:spPr bwMode="auto">
              <a:xfrm>
                <a:off x="11970147" y="4632710"/>
                <a:ext cx="44438" cy="29910"/>
              </a:xfrm>
              <a:custGeom>
                <a:avLst/>
                <a:gdLst>
                  <a:gd name="T0" fmla="*/ 52 w 52"/>
                  <a:gd name="T1" fmla="*/ 26 h 35"/>
                  <a:gd name="T2" fmla="*/ 0 w 52"/>
                  <a:gd name="T3" fmla="*/ 33 h 35"/>
                  <a:gd name="T4" fmla="*/ 0 w 52"/>
                  <a:gd name="T5" fmla="*/ 33 h 35"/>
                  <a:gd name="T6" fmla="*/ 0 w 52"/>
                  <a:gd name="T7" fmla="*/ 35 h 35"/>
                  <a:gd name="T8" fmla="*/ 40 w 52"/>
                  <a:gd name="T9" fmla="*/ 35 h 35"/>
                  <a:gd name="T10" fmla="*/ 52 w 52"/>
                  <a:gd name="T11" fmla="*/ 35 h 35"/>
                  <a:gd name="T12" fmla="*/ 52 w 52"/>
                  <a:gd name="T13" fmla="*/ 26 h 35"/>
                  <a:gd name="T14" fmla="*/ 52 w 52"/>
                  <a:gd name="T15" fmla="*/ 16 h 35"/>
                  <a:gd name="T16" fmla="*/ 0 w 52"/>
                  <a:gd name="T17" fmla="*/ 23 h 35"/>
                  <a:gd name="T18" fmla="*/ 0 w 52"/>
                  <a:gd name="T19" fmla="*/ 23 h 35"/>
                  <a:gd name="T20" fmla="*/ 0 w 52"/>
                  <a:gd name="T21" fmla="*/ 30 h 35"/>
                  <a:gd name="T22" fmla="*/ 52 w 52"/>
                  <a:gd name="T23" fmla="*/ 23 h 35"/>
                  <a:gd name="T24" fmla="*/ 52 w 52"/>
                  <a:gd name="T25" fmla="*/ 23 h 35"/>
                  <a:gd name="T26" fmla="*/ 52 w 52"/>
                  <a:gd name="T27" fmla="*/ 16 h 35"/>
                  <a:gd name="T28" fmla="*/ 50 w 52"/>
                  <a:gd name="T29" fmla="*/ 4 h 35"/>
                  <a:gd name="T30" fmla="*/ 0 w 52"/>
                  <a:gd name="T31" fmla="*/ 14 h 35"/>
                  <a:gd name="T32" fmla="*/ 0 w 52"/>
                  <a:gd name="T33" fmla="*/ 11 h 35"/>
                  <a:gd name="T34" fmla="*/ 0 w 52"/>
                  <a:gd name="T35" fmla="*/ 21 h 35"/>
                  <a:gd name="T36" fmla="*/ 52 w 52"/>
                  <a:gd name="T37" fmla="*/ 14 h 35"/>
                  <a:gd name="T38" fmla="*/ 52 w 52"/>
                  <a:gd name="T39" fmla="*/ 14 h 35"/>
                  <a:gd name="T40" fmla="*/ 52 w 52"/>
                  <a:gd name="T41" fmla="*/ 7 h 35"/>
                  <a:gd name="T42" fmla="*/ 50 w 52"/>
                  <a:gd name="T43" fmla="*/ 4 h 35"/>
                  <a:gd name="T44" fmla="*/ 43 w 52"/>
                  <a:gd name="T45" fmla="*/ 0 h 35"/>
                  <a:gd name="T46" fmla="*/ 0 w 52"/>
                  <a:gd name="T47" fmla="*/ 0 h 35"/>
                  <a:gd name="T48" fmla="*/ 0 w 52"/>
                  <a:gd name="T49" fmla="*/ 0 h 35"/>
                  <a:gd name="T50" fmla="*/ 0 w 52"/>
                  <a:gd name="T51" fmla="*/ 11 h 35"/>
                  <a:gd name="T52" fmla="*/ 47 w 52"/>
                  <a:gd name="T53" fmla="*/ 2 h 35"/>
                  <a:gd name="T54" fmla="*/ 43 w 52"/>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35">
                    <a:moveTo>
                      <a:pt x="52" y="26"/>
                    </a:moveTo>
                    <a:lnTo>
                      <a:pt x="0" y="33"/>
                    </a:lnTo>
                    <a:lnTo>
                      <a:pt x="0" y="33"/>
                    </a:lnTo>
                    <a:lnTo>
                      <a:pt x="0" y="35"/>
                    </a:lnTo>
                    <a:lnTo>
                      <a:pt x="40" y="35"/>
                    </a:lnTo>
                    <a:lnTo>
                      <a:pt x="52" y="35"/>
                    </a:lnTo>
                    <a:lnTo>
                      <a:pt x="52" y="26"/>
                    </a:lnTo>
                    <a:close/>
                    <a:moveTo>
                      <a:pt x="52" y="16"/>
                    </a:moveTo>
                    <a:lnTo>
                      <a:pt x="0" y="23"/>
                    </a:lnTo>
                    <a:lnTo>
                      <a:pt x="0" y="23"/>
                    </a:lnTo>
                    <a:lnTo>
                      <a:pt x="0" y="30"/>
                    </a:lnTo>
                    <a:lnTo>
                      <a:pt x="52" y="23"/>
                    </a:lnTo>
                    <a:lnTo>
                      <a:pt x="52" y="23"/>
                    </a:lnTo>
                    <a:lnTo>
                      <a:pt x="52" y="16"/>
                    </a:lnTo>
                    <a:close/>
                    <a:moveTo>
                      <a:pt x="50" y="4"/>
                    </a:moveTo>
                    <a:lnTo>
                      <a:pt x="0" y="14"/>
                    </a:lnTo>
                    <a:lnTo>
                      <a:pt x="0" y="11"/>
                    </a:lnTo>
                    <a:lnTo>
                      <a:pt x="0" y="21"/>
                    </a:lnTo>
                    <a:lnTo>
                      <a:pt x="52" y="14"/>
                    </a:lnTo>
                    <a:lnTo>
                      <a:pt x="52" y="14"/>
                    </a:lnTo>
                    <a:lnTo>
                      <a:pt x="52" y="7"/>
                    </a:lnTo>
                    <a:lnTo>
                      <a:pt x="50" y="4"/>
                    </a:lnTo>
                    <a:close/>
                    <a:moveTo>
                      <a:pt x="43" y="0"/>
                    </a:moveTo>
                    <a:lnTo>
                      <a:pt x="0" y="0"/>
                    </a:lnTo>
                    <a:lnTo>
                      <a:pt x="0" y="0"/>
                    </a:lnTo>
                    <a:lnTo>
                      <a:pt x="0" y="11"/>
                    </a:lnTo>
                    <a:lnTo>
                      <a:pt x="47" y="2"/>
                    </a:lnTo>
                    <a:lnTo>
                      <a:pt x="43"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1" name="Freeform 180"/>
              <p:cNvSpPr>
                <a:spLocks noEditPoints="1"/>
              </p:cNvSpPr>
              <p:nvPr/>
            </p:nvSpPr>
            <p:spPr bwMode="auto">
              <a:xfrm>
                <a:off x="11970147" y="4632710"/>
                <a:ext cx="44438" cy="29910"/>
              </a:xfrm>
              <a:custGeom>
                <a:avLst/>
                <a:gdLst>
                  <a:gd name="T0" fmla="*/ 52 w 52"/>
                  <a:gd name="T1" fmla="*/ 26 h 35"/>
                  <a:gd name="T2" fmla="*/ 0 w 52"/>
                  <a:gd name="T3" fmla="*/ 33 h 35"/>
                  <a:gd name="T4" fmla="*/ 0 w 52"/>
                  <a:gd name="T5" fmla="*/ 33 h 35"/>
                  <a:gd name="T6" fmla="*/ 0 w 52"/>
                  <a:gd name="T7" fmla="*/ 35 h 35"/>
                  <a:gd name="T8" fmla="*/ 40 w 52"/>
                  <a:gd name="T9" fmla="*/ 35 h 35"/>
                  <a:gd name="T10" fmla="*/ 52 w 52"/>
                  <a:gd name="T11" fmla="*/ 35 h 35"/>
                  <a:gd name="T12" fmla="*/ 52 w 52"/>
                  <a:gd name="T13" fmla="*/ 26 h 35"/>
                  <a:gd name="T14" fmla="*/ 52 w 52"/>
                  <a:gd name="T15" fmla="*/ 16 h 35"/>
                  <a:gd name="T16" fmla="*/ 0 w 52"/>
                  <a:gd name="T17" fmla="*/ 23 h 35"/>
                  <a:gd name="T18" fmla="*/ 0 w 52"/>
                  <a:gd name="T19" fmla="*/ 23 h 35"/>
                  <a:gd name="T20" fmla="*/ 0 w 52"/>
                  <a:gd name="T21" fmla="*/ 30 h 35"/>
                  <a:gd name="T22" fmla="*/ 52 w 52"/>
                  <a:gd name="T23" fmla="*/ 23 h 35"/>
                  <a:gd name="T24" fmla="*/ 52 w 52"/>
                  <a:gd name="T25" fmla="*/ 23 h 35"/>
                  <a:gd name="T26" fmla="*/ 52 w 52"/>
                  <a:gd name="T27" fmla="*/ 16 h 35"/>
                  <a:gd name="T28" fmla="*/ 50 w 52"/>
                  <a:gd name="T29" fmla="*/ 4 h 35"/>
                  <a:gd name="T30" fmla="*/ 0 w 52"/>
                  <a:gd name="T31" fmla="*/ 14 h 35"/>
                  <a:gd name="T32" fmla="*/ 0 w 52"/>
                  <a:gd name="T33" fmla="*/ 11 h 35"/>
                  <a:gd name="T34" fmla="*/ 0 w 52"/>
                  <a:gd name="T35" fmla="*/ 21 h 35"/>
                  <a:gd name="T36" fmla="*/ 52 w 52"/>
                  <a:gd name="T37" fmla="*/ 14 h 35"/>
                  <a:gd name="T38" fmla="*/ 52 w 52"/>
                  <a:gd name="T39" fmla="*/ 14 h 35"/>
                  <a:gd name="T40" fmla="*/ 52 w 52"/>
                  <a:gd name="T41" fmla="*/ 7 h 35"/>
                  <a:gd name="T42" fmla="*/ 50 w 52"/>
                  <a:gd name="T43" fmla="*/ 4 h 35"/>
                  <a:gd name="T44" fmla="*/ 43 w 52"/>
                  <a:gd name="T45" fmla="*/ 0 h 35"/>
                  <a:gd name="T46" fmla="*/ 0 w 52"/>
                  <a:gd name="T47" fmla="*/ 0 h 35"/>
                  <a:gd name="T48" fmla="*/ 0 w 52"/>
                  <a:gd name="T49" fmla="*/ 0 h 35"/>
                  <a:gd name="T50" fmla="*/ 0 w 52"/>
                  <a:gd name="T51" fmla="*/ 11 h 35"/>
                  <a:gd name="T52" fmla="*/ 47 w 52"/>
                  <a:gd name="T53" fmla="*/ 2 h 35"/>
                  <a:gd name="T54" fmla="*/ 43 w 52"/>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35">
                    <a:moveTo>
                      <a:pt x="52" y="26"/>
                    </a:moveTo>
                    <a:lnTo>
                      <a:pt x="0" y="33"/>
                    </a:lnTo>
                    <a:lnTo>
                      <a:pt x="0" y="33"/>
                    </a:lnTo>
                    <a:lnTo>
                      <a:pt x="0" y="35"/>
                    </a:lnTo>
                    <a:lnTo>
                      <a:pt x="40" y="35"/>
                    </a:lnTo>
                    <a:lnTo>
                      <a:pt x="52" y="35"/>
                    </a:lnTo>
                    <a:lnTo>
                      <a:pt x="52" y="26"/>
                    </a:lnTo>
                    <a:moveTo>
                      <a:pt x="52" y="16"/>
                    </a:moveTo>
                    <a:lnTo>
                      <a:pt x="0" y="23"/>
                    </a:lnTo>
                    <a:lnTo>
                      <a:pt x="0" y="23"/>
                    </a:lnTo>
                    <a:lnTo>
                      <a:pt x="0" y="30"/>
                    </a:lnTo>
                    <a:lnTo>
                      <a:pt x="52" y="23"/>
                    </a:lnTo>
                    <a:lnTo>
                      <a:pt x="52" y="23"/>
                    </a:lnTo>
                    <a:lnTo>
                      <a:pt x="52" y="16"/>
                    </a:lnTo>
                    <a:moveTo>
                      <a:pt x="50" y="4"/>
                    </a:moveTo>
                    <a:lnTo>
                      <a:pt x="0" y="14"/>
                    </a:lnTo>
                    <a:lnTo>
                      <a:pt x="0" y="11"/>
                    </a:lnTo>
                    <a:lnTo>
                      <a:pt x="0" y="21"/>
                    </a:lnTo>
                    <a:lnTo>
                      <a:pt x="52" y="14"/>
                    </a:lnTo>
                    <a:lnTo>
                      <a:pt x="52" y="14"/>
                    </a:lnTo>
                    <a:lnTo>
                      <a:pt x="52" y="7"/>
                    </a:lnTo>
                    <a:lnTo>
                      <a:pt x="50" y="4"/>
                    </a:lnTo>
                    <a:moveTo>
                      <a:pt x="43" y="0"/>
                    </a:moveTo>
                    <a:lnTo>
                      <a:pt x="0" y="0"/>
                    </a:lnTo>
                    <a:lnTo>
                      <a:pt x="0" y="0"/>
                    </a:lnTo>
                    <a:lnTo>
                      <a:pt x="0" y="11"/>
                    </a:lnTo>
                    <a:lnTo>
                      <a:pt x="47" y="2"/>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2" name="Freeform 181"/>
              <p:cNvSpPr>
                <a:spLocks/>
              </p:cNvSpPr>
              <p:nvPr/>
            </p:nvSpPr>
            <p:spPr bwMode="auto">
              <a:xfrm>
                <a:off x="11970147" y="4634419"/>
                <a:ext cx="42729" cy="10255"/>
              </a:xfrm>
              <a:custGeom>
                <a:avLst/>
                <a:gdLst>
                  <a:gd name="T0" fmla="*/ 47 w 50"/>
                  <a:gd name="T1" fmla="*/ 0 h 12"/>
                  <a:gd name="T2" fmla="*/ 0 w 50"/>
                  <a:gd name="T3" fmla="*/ 9 h 12"/>
                  <a:gd name="T4" fmla="*/ 0 w 50"/>
                  <a:gd name="T5" fmla="*/ 9 h 12"/>
                  <a:gd name="T6" fmla="*/ 0 w 50"/>
                  <a:gd name="T7" fmla="*/ 9 h 12"/>
                  <a:gd name="T8" fmla="*/ 0 w 50"/>
                  <a:gd name="T9" fmla="*/ 12 h 12"/>
                  <a:gd name="T10" fmla="*/ 50 w 50"/>
                  <a:gd name="T11" fmla="*/ 2 h 12"/>
                  <a:gd name="T12" fmla="*/ 47 w 5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0" h="12">
                    <a:moveTo>
                      <a:pt x="47" y="0"/>
                    </a:moveTo>
                    <a:lnTo>
                      <a:pt x="0" y="9"/>
                    </a:lnTo>
                    <a:lnTo>
                      <a:pt x="0" y="9"/>
                    </a:lnTo>
                    <a:lnTo>
                      <a:pt x="0" y="9"/>
                    </a:lnTo>
                    <a:lnTo>
                      <a:pt x="0" y="12"/>
                    </a:lnTo>
                    <a:lnTo>
                      <a:pt x="50" y="2"/>
                    </a:lnTo>
                    <a:lnTo>
                      <a:pt x="47"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3" name="Freeform 182"/>
              <p:cNvSpPr>
                <a:spLocks/>
              </p:cNvSpPr>
              <p:nvPr/>
            </p:nvSpPr>
            <p:spPr bwMode="auto">
              <a:xfrm>
                <a:off x="11970147" y="4634419"/>
                <a:ext cx="42729" cy="10255"/>
              </a:xfrm>
              <a:custGeom>
                <a:avLst/>
                <a:gdLst>
                  <a:gd name="T0" fmla="*/ 47 w 50"/>
                  <a:gd name="T1" fmla="*/ 0 h 12"/>
                  <a:gd name="T2" fmla="*/ 0 w 50"/>
                  <a:gd name="T3" fmla="*/ 9 h 12"/>
                  <a:gd name="T4" fmla="*/ 0 w 50"/>
                  <a:gd name="T5" fmla="*/ 9 h 12"/>
                  <a:gd name="T6" fmla="*/ 0 w 50"/>
                  <a:gd name="T7" fmla="*/ 9 h 12"/>
                  <a:gd name="T8" fmla="*/ 0 w 50"/>
                  <a:gd name="T9" fmla="*/ 12 h 12"/>
                  <a:gd name="T10" fmla="*/ 50 w 50"/>
                  <a:gd name="T11" fmla="*/ 2 h 12"/>
                  <a:gd name="T12" fmla="*/ 47 w 5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0" h="12">
                    <a:moveTo>
                      <a:pt x="47" y="0"/>
                    </a:moveTo>
                    <a:lnTo>
                      <a:pt x="0" y="9"/>
                    </a:lnTo>
                    <a:lnTo>
                      <a:pt x="0" y="9"/>
                    </a:lnTo>
                    <a:lnTo>
                      <a:pt x="0" y="9"/>
                    </a:lnTo>
                    <a:lnTo>
                      <a:pt x="0" y="12"/>
                    </a:lnTo>
                    <a:lnTo>
                      <a:pt x="50" y="2"/>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4" name="Freeform 183"/>
              <p:cNvSpPr>
                <a:spLocks/>
              </p:cNvSpPr>
              <p:nvPr/>
            </p:nvSpPr>
            <p:spPr bwMode="auto">
              <a:xfrm>
                <a:off x="11970147" y="4644674"/>
                <a:ext cx="44438" cy="7691"/>
              </a:xfrm>
              <a:custGeom>
                <a:avLst/>
                <a:gdLst>
                  <a:gd name="T0" fmla="*/ 52 w 52"/>
                  <a:gd name="T1" fmla="*/ 0 h 9"/>
                  <a:gd name="T2" fmla="*/ 0 w 52"/>
                  <a:gd name="T3" fmla="*/ 7 h 9"/>
                  <a:gd name="T4" fmla="*/ 0 w 52"/>
                  <a:gd name="T5" fmla="*/ 7 h 9"/>
                  <a:gd name="T6" fmla="*/ 0 w 52"/>
                  <a:gd name="T7" fmla="*/ 9 h 9"/>
                  <a:gd name="T8" fmla="*/ 0 w 52"/>
                  <a:gd name="T9" fmla="*/ 9 h 9"/>
                  <a:gd name="T10" fmla="*/ 52 w 52"/>
                  <a:gd name="T11" fmla="*/ 2 h 9"/>
                  <a:gd name="T12" fmla="*/ 52 w 52"/>
                  <a:gd name="T13" fmla="*/ 2 h 9"/>
                  <a:gd name="T14" fmla="*/ 52 w 52"/>
                  <a:gd name="T15" fmla="*/ 0 h 9"/>
                  <a:gd name="T16" fmla="*/ 52 w 5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
                    <a:moveTo>
                      <a:pt x="52" y="0"/>
                    </a:moveTo>
                    <a:lnTo>
                      <a:pt x="0" y="7"/>
                    </a:lnTo>
                    <a:lnTo>
                      <a:pt x="0" y="7"/>
                    </a:lnTo>
                    <a:lnTo>
                      <a:pt x="0" y="9"/>
                    </a:lnTo>
                    <a:lnTo>
                      <a:pt x="0" y="9"/>
                    </a:lnTo>
                    <a:lnTo>
                      <a:pt x="52" y="2"/>
                    </a:lnTo>
                    <a:lnTo>
                      <a:pt x="52" y="2"/>
                    </a:lnTo>
                    <a:lnTo>
                      <a:pt x="52" y="0"/>
                    </a:lnTo>
                    <a:lnTo>
                      <a:pt x="52"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5" name="Freeform 184"/>
              <p:cNvSpPr>
                <a:spLocks/>
              </p:cNvSpPr>
              <p:nvPr/>
            </p:nvSpPr>
            <p:spPr bwMode="auto">
              <a:xfrm>
                <a:off x="11970147" y="4644674"/>
                <a:ext cx="44438" cy="7691"/>
              </a:xfrm>
              <a:custGeom>
                <a:avLst/>
                <a:gdLst>
                  <a:gd name="T0" fmla="*/ 52 w 52"/>
                  <a:gd name="T1" fmla="*/ 0 h 9"/>
                  <a:gd name="T2" fmla="*/ 0 w 52"/>
                  <a:gd name="T3" fmla="*/ 7 h 9"/>
                  <a:gd name="T4" fmla="*/ 0 w 52"/>
                  <a:gd name="T5" fmla="*/ 7 h 9"/>
                  <a:gd name="T6" fmla="*/ 0 w 52"/>
                  <a:gd name="T7" fmla="*/ 9 h 9"/>
                  <a:gd name="T8" fmla="*/ 0 w 52"/>
                  <a:gd name="T9" fmla="*/ 9 h 9"/>
                  <a:gd name="T10" fmla="*/ 52 w 52"/>
                  <a:gd name="T11" fmla="*/ 2 h 9"/>
                  <a:gd name="T12" fmla="*/ 52 w 52"/>
                  <a:gd name="T13" fmla="*/ 2 h 9"/>
                  <a:gd name="T14" fmla="*/ 52 w 52"/>
                  <a:gd name="T15" fmla="*/ 0 h 9"/>
                  <a:gd name="T16" fmla="*/ 52 w 5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
                    <a:moveTo>
                      <a:pt x="52" y="0"/>
                    </a:moveTo>
                    <a:lnTo>
                      <a:pt x="0" y="7"/>
                    </a:lnTo>
                    <a:lnTo>
                      <a:pt x="0" y="7"/>
                    </a:lnTo>
                    <a:lnTo>
                      <a:pt x="0" y="9"/>
                    </a:lnTo>
                    <a:lnTo>
                      <a:pt x="0" y="9"/>
                    </a:lnTo>
                    <a:lnTo>
                      <a:pt x="52" y="2"/>
                    </a:lnTo>
                    <a:lnTo>
                      <a:pt x="52" y="2"/>
                    </a:lnTo>
                    <a:lnTo>
                      <a:pt x="52" y="0"/>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6" name="Freeform 185"/>
              <p:cNvSpPr>
                <a:spLocks/>
              </p:cNvSpPr>
              <p:nvPr/>
            </p:nvSpPr>
            <p:spPr bwMode="auto">
              <a:xfrm>
                <a:off x="11970147" y="4652365"/>
                <a:ext cx="44438" cy="8546"/>
              </a:xfrm>
              <a:custGeom>
                <a:avLst/>
                <a:gdLst>
                  <a:gd name="T0" fmla="*/ 52 w 52"/>
                  <a:gd name="T1" fmla="*/ 0 h 10"/>
                  <a:gd name="T2" fmla="*/ 0 w 52"/>
                  <a:gd name="T3" fmla="*/ 7 h 10"/>
                  <a:gd name="T4" fmla="*/ 0 w 52"/>
                  <a:gd name="T5" fmla="*/ 7 h 10"/>
                  <a:gd name="T6" fmla="*/ 0 w 52"/>
                  <a:gd name="T7" fmla="*/ 10 h 10"/>
                  <a:gd name="T8" fmla="*/ 0 w 52"/>
                  <a:gd name="T9" fmla="*/ 10 h 10"/>
                  <a:gd name="T10" fmla="*/ 52 w 52"/>
                  <a:gd name="T11" fmla="*/ 3 h 10"/>
                  <a:gd name="T12" fmla="*/ 52 w 52"/>
                  <a:gd name="T13" fmla="*/ 3 h 10"/>
                  <a:gd name="T14" fmla="*/ 52 w 52"/>
                  <a:gd name="T15" fmla="*/ 0 h 10"/>
                  <a:gd name="T16" fmla="*/ 52 w 5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0">
                    <a:moveTo>
                      <a:pt x="52" y="0"/>
                    </a:moveTo>
                    <a:lnTo>
                      <a:pt x="0" y="7"/>
                    </a:lnTo>
                    <a:lnTo>
                      <a:pt x="0" y="7"/>
                    </a:lnTo>
                    <a:lnTo>
                      <a:pt x="0" y="10"/>
                    </a:lnTo>
                    <a:lnTo>
                      <a:pt x="0" y="10"/>
                    </a:lnTo>
                    <a:lnTo>
                      <a:pt x="52" y="3"/>
                    </a:lnTo>
                    <a:lnTo>
                      <a:pt x="52" y="3"/>
                    </a:lnTo>
                    <a:lnTo>
                      <a:pt x="52" y="0"/>
                    </a:lnTo>
                    <a:lnTo>
                      <a:pt x="52"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7" name="Freeform 186"/>
              <p:cNvSpPr>
                <a:spLocks/>
              </p:cNvSpPr>
              <p:nvPr/>
            </p:nvSpPr>
            <p:spPr bwMode="auto">
              <a:xfrm>
                <a:off x="11970147" y="4652365"/>
                <a:ext cx="44438" cy="8546"/>
              </a:xfrm>
              <a:custGeom>
                <a:avLst/>
                <a:gdLst>
                  <a:gd name="T0" fmla="*/ 52 w 52"/>
                  <a:gd name="T1" fmla="*/ 0 h 10"/>
                  <a:gd name="T2" fmla="*/ 0 w 52"/>
                  <a:gd name="T3" fmla="*/ 7 h 10"/>
                  <a:gd name="T4" fmla="*/ 0 w 52"/>
                  <a:gd name="T5" fmla="*/ 7 h 10"/>
                  <a:gd name="T6" fmla="*/ 0 w 52"/>
                  <a:gd name="T7" fmla="*/ 10 h 10"/>
                  <a:gd name="T8" fmla="*/ 0 w 52"/>
                  <a:gd name="T9" fmla="*/ 10 h 10"/>
                  <a:gd name="T10" fmla="*/ 52 w 52"/>
                  <a:gd name="T11" fmla="*/ 3 h 10"/>
                  <a:gd name="T12" fmla="*/ 52 w 52"/>
                  <a:gd name="T13" fmla="*/ 3 h 10"/>
                  <a:gd name="T14" fmla="*/ 52 w 52"/>
                  <a:gd name="T15" fmla="*/ 0 h 10"/>
                  <a:gd name="T16" fmla="*/ 52 w 5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0">
                    <a:moveTo>
                      <a:pt x="52" y="0"/>
                    </a:moveTo>
                    <a:lnTo>
                      <a:pt x="0" y="7"/>
                    </a:lnTo>
                    <a:lnTo>
                      <a:pt x="0" y="7"/>
                    </a:lnTo>
                    <a:lnTo>
                      <a:pt x="0" y="10"/>
                    </a:lnTo>
                    <a:lnTo>
                      <a:pt x="0" y="10"/>
                    </a:lnTo>
                    <a:lnTo>
                      <a:pt x="52" y="3"/>
                    </a:lnTo>
                    <a:lnTo>
                      <a:pt x="52" y="3"/>
                    </a:lnTo>
                    <a:lnTo>
                      <a:pt x="52" y="0"/>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8" name="Freeform 187"/>
              <p:cNvSpPr>
                <a:spLocks noEditPoints="1"/>
              </p:cNvSpPr>
              <p:nvPr/>
            </p:nvSpPr>
            <p:spPr bwMode="auto">
              <a:xfrm>
                <a:off x="11980401" y="4662620"/>
                <a:ext cx="23928" cy="7691"/>
              </a:xfrm>
              <a:custGeom>
                <a:avLst/>
                <a:gdLst>
                  <a:gd name="T0" fmla="*/ 28 w 28"/>
                  <a:gd name="T1" fmla="*/ 0 h 9"/>
                  <a:gd name="T2" fmla="*/ 0 w 28"/>
                  <a:gd name="T3" fmla="*/ 0 h 9"/>
                  <a:gd name="T4" fmla="*/ 5 w 28"/>
                  <a:gd name="T5" fmla="*/ 9 h 9"/>
                  <a:gd name="T6" fmla="*/ 23 w 28"/>
                  <a:gd name="T7" fmla="*/ 9 h 9"/>
                  <a:gd name="T8" fmla="*/ 28 w 28"/>
                  <a:gd name="T9" fmla="*/ 0 h 9"/>
                  <a:gd name="T10" fmla="*/ 28 w 28"/>
                  <a:gd name="T11" fmla="*/ 0 h 9"/>
                  <a:gd name="T12" fmla="*/ 28 w 2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8" y="0"/>
                    </a:moveTo>
                    <a:lnTo>
                      <a:pt x="0" y="0"/>
                    </a:lnTo>
                    <a:lnTo>
                      <a:pt x="5" y="9"/>
                    </a:lnTo>
                    <a:lnTo>
                      <a:pt x="23" y="9"/>
                    </a:lnTo>
                    <a:lnTo>
                      <a:pt x="28" y="0"/>
                    </a:lnTo>
                    <a:close/>
                    <a:moveTo>
                      <a:pt x="28" y="0"/>
                    </a:moveTo>
                    <a:lnTo>
                      <a:pt x="28" y="0"/>
                    </a:lnTo>
                    <a:close/>
                  </a:path>
                </a:pathLst>
              </a:custGeom>
              <a:solidFill>
                <a:srgbClr val="1F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9" name="Freeform 188"/>
              <p:cNvSpPr>
                <a:spLocks noEditPoints="1"/>
              </p:cNvSpPr>
              <p:nvPr/>
            </p:nvSpPr>
            <p:spPr bwMode="auto">
              <a:xfrm>
                <a:off x="11980401" y="4662620"/>
                <a:ext cx="23928" cy="7691"/>
              </a:xfrm>
              <a:custGeom>
                <a:avLst/>
                <a:gdLst>
                  <a:gd name="T0" fmla="*/ 28 w 28"/>
                  <a:gd name="T1" fmla="*/ 0 h 9"/>
                  <a:gd name="T2" fmla="*/ 0 w 28"/>
                  <a:gd name="T3" fmla="*/ 0 h 9"/>
                  <a:gd name="T4" fmla="*/ 5 w 28"/>
                  <a:gd name="T5" fmla="*/ 9 h 9"/>
                  <a:gd name="T6" fmla="*/ 23 w 28"/>
                  <a:gd name="T7" fmla="*/ 9 h 9"/>
                  <a:gd name="T8" fmla="*/ 28 w 28"/>
                  <a:gd name="T9" fmla="*/ 0 h 9"/>
                  <a:gd name="T10" fmla="*/ 28 w 28"/>
                  <a:gd name="T11" fmla="*/ 0 h 9"/>
                  <a:gd name="T12" fmla="*/ 28 w 2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8" y="0"/>
                    </a:moveTo>
                    <a:lnTo>
                      <a:pt x="0" y="0"/>
                    </a:lnTo>
                    <a:lnTo>
                      <a:pt x="5" y="9"/>
                    </a:lnTo>
                    <a:lnTo>
                      <a:pt x="23" y="9"/>
                    </a:lnTo>
                    <a:lnTo>
                      <a:pt x="28" y="0"/>
                    </a:lnTo>
                    <a:moveTo>
                      <a:pt x="28" y="0"/>
                    </a:move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0" name="Freeform 189"/>
              <p:cNvSpPr>
                <a:spLocks/>
              </p:cNvSpPr>
              <p:nvPr/>
            </p:nvSpPr>
            <p:spPr bwMode="auto">
              <a:xfrm>
                <a:off x="14114286" y="4489140"/>
                <a:ext cx="0" cy="78621"/>
              </a:xfrm>
              <a:custGeom>
                <a:avLst/>
                <a:gdLst>
                  <a:gd name="T0" fmla="*/ 0 h 39"/>
                  <a:gd name="T1" fmla="*/ 21 h 39"/>
                  <a:gd name="T2" fmla="*/ 39 h 39"/>
                  <a:gd name="T3" fmla="*/ 0 h 39"/>
                </a:gdLst>
                <a:ahLst/>
                <a:cxnLst>
                  <a:cxn ang="0">
                    <a:pos x="0" y="T0"/>
                  </a:cxn>
                  <a:cxn ang="0">
                    <a:pos x="0" y="T1"/>
                  </a:cxn>
                  <a:cxn ang="0">
                    <a:pos x="0" y="T2"/>
                  </a:cxn>
                  <a:cxn ang="0">
                    <a:pos x="0" y="T3"/>
                  </a:cxn>
                </a:cxnLst>
                <a:rect l="0" t="0" r="r" b="b"/>
                <a:pathLst>
                  <a:path h="39">
                    <a:moveTo>
                      <a:pt x="0" y="0"/>
                    </a:moveTo>
                    <a:cubicBezTo>
                      <a:pt x="0" y="8"/>
                      <a:pt x="0" y="15"/>
                      <a:pt x="0" y="21"/>
                    </a:cubicBezTo>
                    <a:cubicBezTo>
                      <a:pt x="0" y="32"/>
                      <a:pt x="0" y="39"/>
                      <a:pt x="0" y="39"/>
                    </a:cubicBezTo>
                    <a:cubicBezTo>
                      <a:pt x="0" y="0"/>
                      <a:pt x="0" y="0"/>
                      <a:pt x="0" y="0"/>
                    </a:cubicBezTo>
                  </a:path>
                </a:pathLst>
              </a:custGeom>
              <a:solidFill>
                <a:srgbClr val="CC9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1" name="Freeform 190"/>
              <p:cNvSpPr>
                <a:spLocks noEditPoints="1"/>
              </p:cNvSpPr>
              <p:nvPr/>
            </p:nvSpPr>
            <p:spPr bwMode="auto">
              <a:xfrm>
                <a:off x="14597978" y="4563489"/>
                <a:ext cx="0" cy="4273"/>
              </a:xfrm>
              <a:custGeom>
                <a:avLst/>
                <a:gdLst>
                  <a:gd name="T0" fmla="*/ 2 h 2"/>
                  <a:gd name="T1" fmla="*/ 2 h 2"/>
                  <a:gd name="T2" fmla="*/ 2 h 2"/>
                  <a:gd name="T3" fmla="*/ 2 h 2"/>
                  <a:gd name="T4" fmla="*/ 2 h 2"/>
                  <a:gd name="T5" fmla="*/ 2 h 2"/>
                  <a:gd name="T6" fmla="*/ 2 h 2"/>
                  <a:gd name="T7" fmla="*/ 2 h 2"/>
                  <a:gd name="T8" fmla="*/ 2 h 2"/>
                  <a:gd name="T9" fmla="*/ 2 h 2"/>
                  <a:gd name="T10" fmla="*/ 2 h 2"/>
                  <a:gd name="T11" fmla="*/ 2 h 2"/>
                  <a:gd name="T12" fmla="*/ 2 h 2"/>
                  <a:gd name="T13" fmla="*/ 2 h 2"/>
                  <a:gd name="T14" fmla="*/ 2 h 2"/>
                  <a:gd name="T15" fmla="*/ 2 h 2"/>
                  <a:gd name="T16" fmla="*/ 2 h 2"/>
                  <a:gd name="T17" fmla="*/ 2 h 2"/>
                  <a:gd name="T18" fmla="*/ 2 h 2"/>
                  <a:gd name="T19" fmla="*/ 1 h 2"/>
                  <a:gd name="T20" fmla="*/ 2 h 2"/>
                  <a:gd name="T21" fmla="*/ 1 h 2"/>
                  <a:gd name="T22" fmla="*/ 1 h 2"/>
                  <a:gd name="T23" fmla="*/ 1 h 2"/>
                  <a:gd name="T24" fmla="*/ 1 h 2"/>
                  <a:gd name="T25" fmla="*/ 1 h 2"/>
                  <a:gd name="T26" fmla="*/ 1 h 2"/>
                  <a:gd name="T27" fmla="*/ 1 h 2"/>
                  <a:gd name="T28" fmla="*/ 1 h 2"/>
                  <a:gd name="T29" fmla="*/ 1 h 2"/>
                  <a:gd name="T30" fmla="*/ 1 h 2"/>
                  <a:gd name="T31" fmla="*/ 1 h 2"/>
                  <a:gd name="T32" fmla="*/ 1 h 2"/>
                  <a:gd name="T33" fmla="*/ 1 h 2"/>
                  <a:gd name="T34" fmla="*/ 0 h 2"/>
                  <a:gd name="T35" fmla="*/ 0 h 2"/>
                  <a:gd name="T36" fmla="*/ 0 h 2"/>
                  <a:gd name="T37" fmla="*/ 0 h 2"/>
                  <a:gd name="T38" fmla="*/ 0 h 2"/>
                  <a:gd name="T3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Lst>
                <a:rect l="0" t="0" r="r" b="b"/>
                <a:pathLst>
                  <a:path h="2">
                    <a:moveTo>
                      <a:pt x="0" y="2"/>
                    </a:moveTo>
                    <a:cubicBezTo>
                      <a:pt x="0" y="2"/>
                      <a:pt x="0" y="2"/>
                      <a:pt x="0" y="2"/>
                    </a:cubicBez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2"/>
                      <a:pt x="0" y="2"/>
                      <a:pt x="0" y="2"/>
                    </a:cubicBezTo>
                    <a:cubicBezTo>
                      <a:pt x="0" y="2"/>
                      <a:pt x="0" y="2"/>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26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2" name="Freeform 191"/>
              <p:cNvSpPr>
                <a:spLocks/>
              </p:cNvSpPr>
              <p:nvPr/>
            </p:nvSpPr>
            <p:spPr bwMode="auto">
              <a:xfrm>
                <a:off x="14114286" y="4098597"/>
                <a:ext cx="483692" cy="469164"/>
              </a:xfrm>
              <a:custGeom>
                <a:avLst/>
                <a:gdLst>
                  <a:gd name="T0" fmla="*/ 225 w 239"/>
                  <a:gd name="T1" fmla="*/ 0 h 232"/>
                  <a:gd name="T2" fmla="*/ 0 w 239"/>
                  <a:gd name="T3" fmla="*/ 153 h 232"/>
                  <a:gd name="T4" fmla="*/ 0 w 239"/>
                  <a:gd name="T5" fmla="*/ 193 h 232"/>
                  <a:gd name="T6" fmla="*/ 0 w 239"/>
                  <a:gd name="T7" fmla="*/ 193 h 232"/>
                  <a:gd name="T8" fmla="*/ 0 w 239"/>
                  <a:gd name="T9" fmla="*/ 232 h 232"/>
                  <a:gd name="T10" fmla="*/ 239 w 239"/>
                  <a:gd name="T11" fmla="*/ 232 h 232"/>
                  <a:gd name="T12" fmla="*/ 239 w 239"/>
                  <a:gd name="T13" fmla="*/ 232 h 232"/>
                  <a:gd name="T14" fmla="*/ 239 w 239"/>
                  <a:gd name="T15" fmla="*/ 232 h 232"/>
                  <a:gd name="T16" fmla="*/ 239 w 239"/>
                  <a:gd name="T17" fmla="*/ 232 h 232"/>
                  <a:gd name="T18" fmla="*/ 239 w 239"/>
                  <a:gd name="T19" fmla="*/ 232 h 232"/>
                  <a:gd name="T20" fmla="*/ 239 w 239"/>
                  <a:gd name="T21" fmla="*/ 232 h 232"/>
                  <a:gd name="T22" fmla="*/ 239 w 239"/>
                  <a:gd name="T23" fmla="*/ 232 h 232"/>
                  <a:gd name="T24" fmla="*/ 239 w 239"/>
                  <a:gd name="T25" fmla="*/ 232 h 232"/>
                  <a:gd name="T26" fmla="*/ 239 w 239"/>
                  <a:gd name="T27" fmla="*/ 232 h 232"/>
                  <a:gd name="T28" fmla="*/ 239 w 239"/>
                  <a:gd name="T29" fmla="*/ 232 h 232"/>
                  <a:gd name="T30" fmla="*/ 239 w 239"/>
                  <a:gd name="T31" fmla="*/ 232 h 232"/>
                  <a:gd name="T32" fmla="*/ 239 w 239"/>
                  <a:gd name="T33" fmla="*/ 232 h 232"/>
                  <a:gd name="T34" fmla="*/ 239 w 239"/>
                  <a:gd name="T35" fmla="*/ 232 h 232"/>
                  <a:gd name="T36" fmla="*/ 239 w 239"/>
                  <a:gd name="T37" fmla="*/ 231 h 232"/>
                  <a:gd name="T38" fmla="*/ 239 w 239"/>
                  <a:gd name="T39" fmla="*/ 231 h 232"/>
                  <a:gd name="T40" fmla="*/ 239 w 239"/>
                  <a:gd name="T41" fmla="*/ 231 h 232"/>
                  <a:gd name="T42" fmla="*/ 239 w 239"/>
                  <a:gd name="T43" fmla="*/ 231 h 232"/>
                  <a:gd name="T44" fmla="*/ 239 w 239"/>
                  <a:gd name="T45" fmla="*/ 231 h 232"/>
                  <a:gd name="T46" fmla="*/ 239 w 239"/>
                  <a:gd name="T47" fmla="*/ 231 h 232"/>
                  <a:gd name="T48" fmla="*/ 239 w 239"/>
                  <a:gd name="T49" fmla="*/ 231 h 232"/>
                  <a:gd name="T50" fmla="*/ 239 w 239"/>
                  <a:gd name="T51" fmla="*/ 231 h 232"/>
                  <a:gd name="T52" fmla="*/ 239 w 239"/>
                  <a:gd name="T53" fmla="*/ 231 h 232"/>
                  <a:gd name="T54" fmla="*/ 239 w 239"/>
                  <a:gd name="T55" fmla="*/ 230 h 232"/>
                  <a:gd name="T56" fmla="*/ 239 w 239"/>
                  <a:gd name="T57" fmla="*/ 230 h 232"/>
                  <a:gd name="T58" fmla="*/ 239 w 239"/>
                  <a:gd name="T59" fmla="*/ 230 h 232"/>
                  <a:gd name="T60" fmla="*/ 239 w 239"/>
                  <a:gd name="T61" fmla="*/ 230 h 232"/>
                  <a:gd name="T62" fmla="*/ 225 w 239"/>
                  <a:gd name="T6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232">
                    <a:moveTo>
                      <a:pt x="225" y="0"/>
                    </a:moveTo>
                    <a:cubicBezTo>
                      <a:pt x="0" y="153"/>
                      <a:pt x="0" y="153"/>
                      <a:pt x="0" y="153"/>
                    </a:cubicBezTo>
                    <a:cubicBezTo>
                      <a:pt x="0" y="168"/>
                      <a:pt x="0" y="182"/>
                      <a:pt x="0" y="193"/>
                    </a:cubicBezTo>
                    <a:cubicBezTo>
                      <a:pt x="0" y="193"/>
                      <a:pt x="0" y="193"/>
                      <a:pt x="0" y="193"/>
                    </a:cubicBezTo>
                    <a:cubicBezTo>
                      <a:pt x="0" y="232"/>
                      <a:pt x="0" y="232"/>
                      <a:pt x="0"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0"/>
                      <a:pt x="239" y="230"/>
                    </a:cubicBezTo>
                    <a:cubicBezTo>
                      <a:pt x="239" y="230"/>
                      <a:pt x="239" y="230"/>
                      <a:pt x="239" y="230"/>
                    </a:cubicBezTo>
                    <a:cubicBezTo>
                      <a:pt x="239" y="230"/>
                      <a:pt x="239" y="230"/>
                      <a:pt x="239" y="230"/>
                    </a:cubicBezTo>
                    <a:cubicBezTo>
                      <a:pt x="239" y="230"/>
                      <a:pt x="239" y="230"/>
                      <a:pt x="239" y="230"/>
                    </a:cubicBezTo>
                    <a:cubicBezTo>
                      <a:pt x="239" y="211"/>
                      <a:pt x="237" y="64"/>
                      <a:pt x="225" y="0"/>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3" name="Freeform 192"/>
              <p:cNvSpPr>
                <a:spLocks/>
              </p:cNvSpPr>
              <p:nvPr/>
            </p:nvSpPr>
            <p:spPr bwMode="auto">
              <a:xfrm>
                <a:off x="14114286" y="4407955"/>
                <a:ext cx="0" cy="81185"/>
              </a:xfrm>
              <a:custGeom>
                <a:avLst/>
                <a:gdLst>
                  <a:gd name="T0" fmla="*/ 0 h 40"/>
                  <a:gd name="T1" fmla="*/ 0 h 40"/>
                  <a:gd name="T2" fmla="*/ 40 h 40"/>
                  <a:gd name="T3" fmla="*/ 40 h 40"/>
                  <a:gd name="T4" fmla="*/ 0 h 40"/>
                </a:gdLst>
                <a:ahLst/>
                <a:cxnLst>
                  <a:cxn ang="0">
                    <a:pos x="0" y="T0"/>
                  </a:cxn>
                  <a:cxn ang="0">
                    <a:pos x="0" y="T1"/>
                  </a:cxn>
                  <a:cxn ang="0">
                    <a:pos x="0" y="T2"/>
                  </a:cxn>
                  <a:cxn ang="0">
                    <a:pos x="0" y="T3"/>
                  </a:cxn>
                  <a:cxn ang="0">
                    <a:pos x="0" y="T4"/>
                  </a:cxn>
                </a:cxnLst>
                <a:rect l="0" t="0" r="r" b="b"/>
                <a:pathLst>
                  <a:path h="40">
                    <a:moveTo>
                      <a:pt x="0" y="0"/>
                    </a:moveTo>
                    <a:cubicBezTo>
                      <a:pt x="0" y="0"/>
                      <a:pt x="0" y="0"/>
                      <a:pt x="0" y="0"/>
                    </a:cubicBezTo>
                    <a:cubicBezTo>
                      <a:pt x="0" y="40"/>
                      <a:pt x="0" y="40"/>
                      <a:pt x="0" y="40"/>
                    </a:cubicBezTo>
                    <a:cubicBezTo>
                      <a:pt x="0" y="40"/>
                      <a:pt x="0" y="40"/>
                      <a:pt x="0" y="40"/>
                    </a:cubicBezTo>
                    <a:cubicBezTo>
                      <a:pt x="0" y="29"/>
                      <a:pt x="0" y="15"/>
                      <a:pt x="0" y="0"/>
                    </a:cubicBezTo>
                  </a:path>
                </a:pathLst>
              </a:custGeom>
              <a:solidFill>
                <a:srgbClr val="385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4" name="Freeform 193"/>
              <p:cNvSpPr>
                <a:spLocks/>
              </p:cNvSpPr>
              <p:nvPr/>
            </p:nvSpPr>
            <p:spPr bwMode="auto">
              <a:xfrm>
                <a:off x="14114286" y="4407955"/>
                <a:ext cx="0" cy="81185"/>
              </a:xfrm>
              <a:custGeom>
                <a:avLst/>
                <a:gdLst>
                  <a:gd name="T0" fmla="*/ 0 h 40"/>
                  <a:gd name="T1" fmla="*/ 0 h 40"/>
                  <a:gd name="T2" fmla="*/ 40 h 40"/>
                  <a:gd name="T3" fmla="*/ 0 h 40"/>
                </a:gdLst>
                <a:ahLst/>
                <a:cxnLst>
                  <a:cxn ang="0">
                    <a:pos x="0" y="T0"/>
                  </a:cxn>
                  <a:cxn ang="0">
                    <a:pos x="0" y="T1"/>
                  </a:cxn>
                  <a:cxn ang="0">
                    <a:pos x="0" y="T2"/>
                  </a:cxn>
                  <a:cxn ang="0">
                    <a:pos x="0" y="T3"/>
                  </a:cxn>
                </a:cxnLst>
                <a:rect l="0" t="0" r="r" b="b"/>
                <a:pathLst>
                  <a:path h="40">
                    <a:moveTo>
                      <a:pt x="0" y="0"/>
                    </a:moveTo>
                    <a:cubicBezTo>
                      <a:pt x="0" y="0"/>
                      <a:pt x="0" y="0"/>
                      <a:pt x="0" y="0"/>
                    </a:cubicBezTo>
                    <a:cubicBezTo>
                      <a:pt x="0" y="15"/>
                      <a:pt x="0" y="29"/>
                      <a:pt x="0" y="40"/>
                    </a:cubicBezTo>
                    <a:cubicBezTo>
                      <a:pt x="0" y="29"/>
                      <a:pt x="0" y="15"/>
                      <a:pt x="0" y="0"/>
                    </a:cubicBezTo>
                  </a:path>
                </a:pathLst>
              </a:custGeom>
              <a:solidFill>
                <a:srgbClr val="CC9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5" name="Freeform 194"/>
              <p:cNvSpPr>
                <a:spLocks/>
              </p:cNvSpPr>
              <p:nvPr/>
            </p:nvSpPr>
            <p:spPr bwMode="auto">
              <a:xfrm>
                <a:off x="14282638" y="3573886"/>
                <a:ext cx="167498" cy="64093"/>
              </a:xfrm>
              <a:custGeom>
                <a:avLst/>
                <a:gdLst>
                  <a:gd name="T0" fmla="*/ 83 w 83"/>
                  <a:gd name="T1" fmla="*/ 0 h 32"/>
                  <a:gd name="T2" fmla="*/ 41 w 83"/>
                  <a:gd name="T3" fmla="*/ 32 h 32"/>
                  <a:gd name="T4" fmla="*/ 0 w 83"/>
                  <a:gd name="T5" fmla="*/ 0 h 32"/>
                  <a:gd name="T6" fmla="*/ 83 w 83"/>
                  <a:gd name="T7" fmla="*/ 0 h 32"/>
                </a:gdLst>
                <a:ahLst/>
                <a:cxnLst>
                  <a:cxn ang="0">
                    <a:pos x="T0" y="T1"/>
                  </a:cxn>
                  <a:cxn ang="0">
                    <a:pos x="T2" y="T3"/>
                  </a:cxn>
                  <a:cxn ang="0">
                    <a:pos x="T4" y="T5"/>
                  </a:cxn>
                  <a:cxn ang="0">
                    <a:pos x="T6" y="T7"/>
                  </a:cxn>
                </a:cxnLst>
                <a:rect l="0" t="0" r="r" b="b"/>
                <a:pathLst>
                  <a:path w="83" h="32">
                    <a:moveTo>
                      <a:pt x="83" y="0"/>
                    </a:moveTo>
                    <a:cubicBezTo>
                      <a:pt x="78" y="18"/>
                      <a:pt x="61" y="32"/>
                      <a:pt x="41" y="32"/>
                    </a:cubicBezTo>
                    <a:cubicBezTo>
                      <a:pt x="21" y="32"/>
                      <a:pt x="5" y="18"/>
                      <a:pt x="0" y="0"/>
                    </a:cubicBezTo>
                    <a:lnTo>
                      <a:pt x="83"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grpSp>
      </p:grpSp>
      <p:sp>
        <p:nvSpPr>
          <p:cNvPr id="17" name="Title 16"/>
          <p:cNvSpPr>
            <a:spLocks noGrp="1"/>
          </p:cNvSpPr>
          <p:nvPr>
            <p:ph type="title"/>
          </p:nvPr>
        </p:nvSpPr>
        <p:spPr/>
        <p:txBody>
          <a:bodyPr/>
          <a:lstStyle/>
          <a:p>
            <a:r>
              <a:rPr lang="en-US" dirty="0" smtClean="0">
                <a:gradFill>
                  <a:gsLst>
                    <a:gs pos="2917">
                      <a:schemeClr val="tx1"/>
                    </a:gs>
                    <a:gs pos="100000">
                      <a:schemeClr val="tx1"/>
                    </a:gs>
                  </a:gsLst>
                </a:gradFill>
              </a:rPr>
              <a:t>eDiscovery Process</a:t>
            </a:r>
            <a:endParaRPr lang="en-US" dirty="0">
              <a:gradFill>
                <a:gsLst>
                  <a:gs pos="2917">
                    <a:schemeClr val="tx1"/>
                  </a:gs>
                  <a:gs pos="100000">
                    <a:schemeClr val="tx1"/>
                  </a:gs>
                </a:gsLst>
              </a:gradFill>
            </a:endParaRPr>
          </a:p>
        </p:txBody>
      </p:sp>
      <p:sp>
        <p:nvSpPr>
          <p:cNvPr id="15" name="Right Triangle 14"/>
          <p:cNvSpPr/>
          <p:nvPr/>
        </p:nvSpPr>
        <p:spPr bwMode="auto">
          <a:xfrm>
            <a:off x="110873" y="5648659"/>
            <a:ext cx="12203364" cy="1277118"/>
          </a:xfrm>
          <a:prstGeom prst="r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8" name="TextBox 7"/>
          <p:cNvSpPr txBox="1"/>
          <p:nvPr/>
        </p:nvSpPr>
        <p:spPr>
          <a:xfrm rot="16200000">
            <a:off x="-479701" y="5811242"/>
            <a:ext cx="1613547" cy="615522"/>
          </a:xfrm>
          <a:prstGeom prst="rect">
            <a:avLst/>
          </a:prstGeom>
          <a:noFill/>
        </p:spPr>
        <p:txBody>
          <a:bodyPr wrap="square" lIns="179285" tIns="143428" rIns="179285" bIns="143428" rtlCol="0">
            <a:spAutoFit/>
          </a:bodyPr>
          <a:lstStyle/>
          <a:p>
            <a:pPr defTabSz="914367">
              <a:lnSpc>
                <a:spcPct val="90000"/>
              </a:lnSpc>
              <a:spcAft>
                <a:spcPts val="588"/>
              </a:spcAft>
            </a:pPr>
            <a:r>
              <a:rPr lang="en-US" sz="2353" b="1" dirty="0">
                <a:gradFill>
                  <a:gsLst>
                    <a:gs pos="2917">
                      <a:srgbClr val="FFFFFF"/>
                    </a:gs>
                    <a:gs pos="30000">
                      <a:srgbClr val="FFFFFF"/>
                    </a:gs>
                  </a:gsLst>
                  <a:lin ang="5400000" scaled="0"/>
                </a:gradFill>
              </a:rPr>
              <a:t>Volume</a:t>
            </a:r>
          </a:p>
        </p:txBody>
      </p:sp>
      <p:sp>
        <p:nvSpPr>
          <p:cNvPr id="18" name="Right Triangle 17"/>
          <p:cNvSpPr/>
          <p:nvPr/>
        </p:nvSpPr>
        <p:spPr bwMode="auto">
          <a:xfrm flipH="1">
            <a:off x="122237" y="5648659"/>
            <a:ext cx="12192000" cy="1277118"/>
          </a:xfrm>
          <a:prstGeom prst="rtTriangle">
            <a:avLst/>
          </a:prstGeom>
          <a:solidFill>
            <a:schemeClr val="bg1">
              <a:lumMod val="65000"/>
              <a:alpha val="84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9" name="TextBox 18"/>
          <p:cNvSpPr txBox="1"/>
          <p:nvPr/>
        </p:nvSpPr>
        <p:spPr>
          <a:xfrm rot="5400000">
            <a:off x="11300579" y="6127868"/>
            <a:ext cx="1613547" cy="561211"/>
          </a:xfrm>
          <a:prstGeom prst="rect">
            <a:avLst/>
          </a:prstGeom>
          <a:noFill/>
        </p:spPr>
        <p:txBody>
          <a:bodyPr wrap="square" lIns="179285" tIns="143428" rIns="179285" bIns="143428" rtlCol="0">
            <a:spAutoFit/>
          </a:bodyPr>
          <a:lstStyle/>
          <a:p>
            <a:pPr defTabSz="914367">
              <a:lnSpc>
                <a:spcPct val="90000"/>
              </a:lnSpc>
              <a:spcAft>
                <a:spcPts val="588"/>
              </a:spcAft>
            </a:pPr>
            <a:r>
              <a:rPr lang="en-US" sz="1961" b="1" dirty="0">
                <a:gradFill>
                  <a:gsLst>
                    <a:gs pos="2917">
                      <a:srgbClr val="5D5D5D">
                        <a:lumMod val="50000"/>
                      </a:srgbClr>
                    </a:gs>
                    <a:gs pos="30000">
                      <a:srgbClr val="5D5D5D">
                        <a:lumMod val="50000"/>
                      </a:srgbClr>
                    </a:gs>
                  </a:gsLst>
                  <a:lin ang="5400000" scaled="0"/>
                </a:gradFill>
              </a:rPr>
              <a:t>Relevance</a:t>
            </a:r>
          </a:p>
        </p:txBody>
      </p:sp>
      <p:sp>
        <p:nvSpPr>
          <p:cNvPr id="16" name="Pentagon 15"/>
          <p:cNvSpPr/>
          <p:nvPr/>
        </p:nvSpPr>
        <p:spPr bwMode="auto">
          <a:xfrm>
            <a:off x="122239" y="1614790"/>
            <a:ext cx="2868905" cy="2151396"/>
          </a:xfrm>
          <a:prstGeom prst="homePlat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268927" tIns="45720" rIns="0" bIns="45720" numCol="1" rtlCol="0" anchor="ctr" anchorCtr="0" compatLnSpc="1">
            <a:prstTxWarp prst="textNoShape">
              <a:avLst/>
            </a:prstTxWarp>
          </a:bodyPr>
          <a:lstStyle/>
          <a:p>
            <a:pPr algn="ctr" defTabSz="914102" fontAlgn="base">
              <a:spcBef>
                <a:spcPct val="0"/>
              </a:spcBef>
              <a:spcAft>
                <a:spcPct val="0"/>
              </a:spcAft>
            </a:pPr>
            <a:r>
              <a:rPr lang="en-US" sz="2353" b="1" dirty="0">
                <a:gradFill>
                  <a:gsLst>
                    <a:gs pos="0">
                      <a:srgbClr val="FFFFFF"/>
                    </a:gs>
                    <a:gs pos="100000">
                      <a:srgbClr val="FFFFFF"/>
                    </a:gs>
                  </a:gsLst>
                  <a:lin ang="5400000" scaled="0"/>
                </a:gradFill>
              </a:rPr>
              <a:t> </a:t>
            </a:r>
            <a:r>
              <a:rPr lang="en-US" sz="2745" b="1" dirty="0">
                <a:gradFill>
                  <a:gsLst>
                    <a:gs pos="0">
                      <a:srgbClr val="FFFFFF"/>
                    </a:gs>
                    <a:gs pos="100000">
                      <a:srgbClr val="FFFFFF"/>
                    </a:gs>
                  </a:gsLst>
                  <a:lin ang="5400000" scaled="0"/>
                </a:gradFill>
              </a:rPr>
              <a:t> Identify &amp; </a:t>
            </a:r>
            <a:endParaRPr lang="en-US" sz="2745" b="1" dirty="0" smtClean="0">
              <a:gradFill>
                <a:gsLst>
                  <a:gs pos="0">
                    <a:srgbClr val="FFFFFF"/>
                  </a:gs>
                  <a:gs pos="100000">
                    <a:srgbClr val="FFFFFF"/>
                  </a:gs>
                </a:gsLst>
                <a:lin ang="5400000" scaled="0"/>
              </a:gradFill>
            </a:endParaRPr>
          </a:p>
          <a:p>
            <a:pPr algn="ctr" defTabSz="914102" fontAlgn="base">
              <a:spcBef>
                <a:spcPct val="0"/>
              </a:spcBef>
              <a:spcAft>
                <a:spcPct val="0"/>
              </a:spcAft>
            </a:pPr>
            <a:r>
              <a:rPr lang="en-US" sz="2745" b="1" dirty="0">
                <a:gradFill>
                  <a:gsLst>
                    <a:gs pos="0">
                      <a:srgbClr val="FFFFFF"/>
                    </a:gs>
                    <a:gs pos="100000">
                      <a:srgbClr val="FFFFFF"/>
                    </a:gs>
                  </a:gsLst>
                  <a:lin ang="5400000" scaled="0"/>
                </a:gradFill>
              </a:rPr>
              <a:t>p</a:t>
            </a:r>
            <a:r>
              <a:rPr lang="en-US" sz="2745" b="1" dirty="0" smtClean="0">
                <a:gradFill>
                  <a:gsLst>
                    <a:gs pos="0">
                      <a:srgbClr val="FFFFFF"/>
                    </a:gs>
                    <a:gs pos="100000">
                      <a:srgbClr val="FFFFFF"/>
                    </a:gs>
                  </a:gsLst>
                  <a:lin ang="5400000" scaled="0"/>
                </a:gradFill>
              </a:rPr>
              <a:t>reserve</a:t>
            </a:r>
            <a:endParaRPr lang="en-US" sz="2745" b="1" dirty="0">
              <a:gradFill>
                <a:gsLst>
                  <a:gs pos="0">
                    <a:srgbClr val="FFFFFF"/>
                  </a:gs>
                  <a:gs pos="100000">
                    <a:srgbClr val="FFFFFF"/>
                  </a:gs>
                </a:gsLst>
                <a:lin ang="5400000" scaled="0"/>
              </a:gradFill>
            </a:endParaRPr>
          </a:p>
        </p:txBody>
      </p:sp>
      <p:sp>
        <p:nvSpPr>
          <p:cNvPr id="20" name="Chevron 19"/>
          <p:cNvSpPr/>
          <p:nvPr/>
        </p:nvSpPr>
        <p:spPr bwMode="auto">
          <a:xfrm>
            <a:off x="2542937" y="1614790"/>
            <a:ext cx="3236471" cy="2151396"/>
          </a:xfrm>
          <a:prstGeom prst="chevron">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448212" tIns="45720" rIns="0" bIns="45720" numCol="1" rtlCol="0" anchor="ctr" anchorCtr="0" compatLnSpc="1">
            <a:prstTxWarp prst="textNoShape">
              <a:avLst/>
            </a:prstTxWarp>
          </a:bodyPr>
          <a:lstStyle/>
          <a:p>
            <a:pPr algn="ctr" defTabSz="914102" fontAlgn="base">
              <a:spcBef>
                <a:spcPct val="0"/>
              </a:spcBef>
              <a:spcAft>
                <a:spcPct val="0"/>
              </a:spcAft>
            </a:pPr>
            <a:r>
              <a:rPr lang="en-US" sz="2353" b="1" dirty="0">
                <a:gradFill>
                  <a:gsLst>
                    <a:gs pos="0">
                      <a:srgbClr val="FFFFFF">
                        <a:alpha val="4000"/>
                      </a:srgbClr>
                    </a:gs>
                    <a:gs pos="100000">
                      <a:srgbClr val="FFFFFF"/>
                    </a:gs>
                  </a:gsLst>
                  <a:lin ang="5400000" scaled="0"/>
                </a:gradFill>
              </a:rPr>
              <a:t> </a:t>
            </a:r>
            <a:r>
              <a:rPr lang="en-US" sz="2745" b="1" dirty="0">
                <a:gradFill>
                  <a:gsLst>
                    <a:gs pos="0">
                      <a:srgbClr val="FFFFFF"/>
                    </a:gs>
                    <a:gs pos="100000">
                      <a:srgbClr val="FFFFFF"/>
                    </a:gs>
                  </a:gsLst>
                  <a:lin ang="5400000" scaled="0"/>
                </a:gradFill>
              </a:rPr>
              <a:t>Search &amp;</a:t>
            </a:r>
          </a:p>
          <a:p>
            <a:pPr algn="ctr" defTabSz="914102" fontAlgn="base">
              <a:spcBef>
                <a:spcPct val="0"/>
              </a:spcBef>
              <a:spcAft>
                <a:spcPct val="0"/>
              </a:spcAft>
            </a:pPr>
            <a:r>
              <a:rPr lang="en-US" sz="2745" b="1" dirty="0">
                <a:gradFill>
                  <a:gsLst>
                    <a:gs pos="0">
                      <a:srgbClr val="FFFFFF"/>
                    </a:gs>
                    <a:gs pos="100000">
                      <a:srgbClr val="FFFFFF"/>
                    </a:gs>
                  </a:gsLst>
                  <a:lin ang="5400000" scaled="0"/>
                </a:gradFill>
              </a:rPr>
              <a:t>p</a:t>
            </a:r>
            <a:r>
              <a:rPr lang="en-US" sz="2745" b="1" dirty="0" smtClean="0">
                <a:gradFill>
                  <a:gsLst>
                    <a:gs pos="0">
                      <a:srgbClr val="FFFFFF"/>
                    </a:gs>
                    <a:gs pos="100000">
                      <a:srgbClr val="FFFFFF"/>
                    </a:gs>
                  </a:gsLst>
                  <a:lin ang="5400000" scaled="0"/>
                </a:gradFill>
              </a:rPr>
              <a:t>rocess</a:t>
            </a:r>
            <a:endParaRPr lang="en-US" sz="2745" b="1" dirty="0">
              <a:gradFill>
                <a:gsLst>
                  <a:gs pos="0">
                    <a:srgbClr val="FFFFFF"/>
                  </a:gs>
                  <a:gs pos="100000">
                    <a:srgbClr val="FFFFFF"/>
                  </a:gs>
                </a:gsLst>
                <a:lin ang="5400000" scaled="0"/>
              </a:gradFill>
            </a:endParaRPr>
          </a:p>
        </p:txBody>
      </p:sp>
      <p:sp>
        <p:nvSpPr>
          <p:cNvPr id="22" name="Chevron 21"/>
          <p:cNvSpPr/>
          <p:nvPr/>
        </p:nvSpPr>
        <p:spPr bwMode="auto">
          <a:xfrm>
            <a:off x="5321823" y="1614790"/>
            <a:ext cx="3231228" cy="2151396"/>
          </a:xfrm>
          <a:prstGeom prst="chevron">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358570" tIns="45720" rIns="0" bIns="45720" numCol="1" rtlCol="0" anchor="ctr" anchorCtr="0" compatLnSpc="1">
            <a:prstTxWarp prst="textNoShape">
              <a:avLst/>
            </a:prstTxWarp>
            <a:noAutofit/>
          </a:bodyPr>
          <a:lstStyle/>
          <a:p>
            <a:pPr algn="ctr" defTabSz="914102" fontAlgn="base">
              <a:spcBef>
                <a:spcPct val="0"/>
              </a:spcBef>
              <a:spcAft>
                <a:spcPct val="0"/>
              </a:spcAft>
            </a:pPr>
            <a:r>
              <a:rPr lang="en-US" sz="2745" b="1" dirty="0">
                <a:gradFill>
                  <a:gsLst>
                    <a:gs pos="0">
                      <a:srgbClr val="FFFFFF"/>
                    </a:gs>
                    <a:gs pos="100000">
                      <a:srgbClr val="FFFFFF"/>
                    </a:gs>
                  </a:gsLst>
                  <a:lin ang="5400000" scaled="0"/>
                </a:gradFill>
              </a:rPr>
              <a:t>Review</a:t>
            </a:r>
          </a:p>
        </p:txBody>
      </p:sp>
      <p:sp>
        <p:nvSpPr>
          <p:cNvPr id="24" name="Chevron 23"/>
          <p:cNvSpPr/>
          <p:nvPr/>
        </p:nvSpPr>
        <p:spPr bwMode="auto">
          <a:xfrm>
            <a:off x="8100709" y="1614790"/>
            <a:ext cx="3231228" cy="2151396"/>
          </a:xfrm>
          <a:prstGeom prst="chevron">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717140" tIns="45720" rIns="0" bIns="45720" numCol="1" rtlCol="0" anchor="ctr" anchorCtr="0" compatLnSpc="1">
            <a:prstTxWarp prst="textNoShape">
              <a:avLst/>
            </a:prstTxWarp>
          </a:bodyPr>
          <a:lstStyle/>
          <a:p>
            <a:pPr algn="ctr" defTabSz="914102" fontAlgn="base">
              <a:spcBef>
                <a:spcPct val="0"/>
              </a:spcBef>
              <a:spcAft>
                <a:spcPct val="0"/>
              </a:spcAft>
            </a:pPr>
            <a:r>
              <a:rPr lang="en-US" sz="2745" b="1" dirty="0">
                <a:gradFill>
                  <a:gsLst>
                    <a:gs pos="0">
                      <a:srgbClr val="FFFFFF"/>
                    </a:gs>
                    <a:gs pos="100000">
                      <a:srgbClr val="FFFFFF"/>
                    </a:gs>
                  </a:gsLst>
                  <a:lin ang="5400000" scaled="0"/>
                </a:gradFill>
              </a:rPr>
              <a:t>Produce</a:t>
            </a:r>
          </a:p>
        </p:txBody>
      </p:sp>
    </p:spTree>
    <p:extLst>
      <p:ext uri="{BB962C8B-B14F-4D97-AF65-F5344CB8AC3E}">
        <p14:creationId xmlns:p14="http://schemas.microsoft.com/office/powerpoint/2010/main" val="325770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eDiscovery and Organizational Search in Microsoft Office</a:t>
            </a:r>
          </a:p>
        </p:txBody>
      </p:sp>
      <p:sp>
        <p:nvSpPr>
          <p:cNvPr id="3" name="Text Placeholder 2"/>
          <p:cNvSpPr>
            <a:spLocks noGrp="1"/>
          </p:cNvSpPr>
          <p:nvPr>
            <p:ph type="body" sz="quarter" idx="14"/>
          </p:nvPr>
        </p:nvSpPr>
        <p:spPr/>
        <p:txBody>
          <a:bodyPr/>
          <a:lstStyle/>
          <a:p>
            <a:r>
              <a:rPr lang="en-US" dirty="0" err="1"/>
              <a:t>Zohaib</a:t>
            </a:r>
            <a:r>
              <a:rPr lang="en-US" dirty="0"/>
              <a:t> Ali</a:t>
            </a:r>
          </a:p>
        </p:txBody>
      </p:sp>
      <p:sp>
        <p:nvSpPr>
          <p:cNvPr id="4" name="Text Placeholder 2"/>
          <p:cNvSpPr txBox="1">
            <a:spLocks/>
          </p:cNvSpPr>
          <p:nvPr/>
        </p:nvSpPr>
        <p:spPr bwMode="ltGray">
          <a:xfrm>
            <a:off x="274638" y="3268662"/>
            <a:ext cx="6400800" cy="7162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OFC-B315</a:t>
            </a:r>
            <a:endParaRPr lang="en-US" sz="28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7773400" y="4036342"/>
            <a:ext cx="4333572" cy="2551775"/>
            <a:chOff x="10664349" y="3086775"/>
            <a:chExt cx="4333572" cy="2551775"/>
          </a:xfrm>
        </p:grpSpPr>
        <p:sp>
          <p:nvSpPr>
            <p:cNvPr id="140" name="Freeform 139"/>
            <p:cNvSpPr>
              <a:spLocks/>
            </p:cNvSpPr>
            <p:nvPr/>
          </p:nvSpPr>
          <p:spPr bwMode="auto">
            <a:xfrm>
              <a:off x="14385188" y="3573886"/>
              <a:ext cx="612733" cy="474292"/>
            </a:xfrm>
            <a:custGeom>
              <a:avLst/>
              <a:gdLst>
                <a:gd name="T0" fmla="*/ 0 w 303"/>
                <a:gd name="T1" fmla="*/ 200 h 235"/>
                <a:gd name="T2" fmla="*/ 82 w 303"/>
                <a:gd name="T3" fmla="*/ 132 h 235"/>
                <a:gd name="T4" fmla="*/ 105 w 303"/>
                <a:gd name="T5" fmla="*/ 0 h 235"/>
                <a:gd name="T6" fmla="*/ 105 w 303"/>
                <a:gd name="T7" fmla="*/ 235 h 235"/>
                <a:gd name="T8" fmla="*/ 65 w 303"/>
                <a:gd name="T9" fmla="*/ 235 h 235"/>
                <a:gd name="T10" fmla="*/ 0 w 303"/>
                <a:gd name="T11" fmla="*/ 200 h 235"/>
              </a:gdLst>
              <a:ahLst/>
              <a:cxnLst>
                <a:cxn ang="0">
                  <a:pos x="T0" y="T1"/>
                </a:cxn>
                <a:cxn ang="0">
                  <a:pos x="T2" y="T3"/>
                </a:cxn>
                <a:cxn ang="0">
                  <a:pos x="T4" y="T5"/>
                </a:cxn>
                <a:cxn ang="0">
                  <a:pos x="T6" y="T7"/>
                </a:cxn>
                <a:cxn ang="0">
                  <a:pos x="T8" y="T9"/>
                </a:cxn>
                <a:cxn ang="0">
                  <a:pos x="T10" y="T11"/>
                </a:cxn>
              </a:cxnLst>
              <a:rect l="0" t="0" r="r" b="b"/>
              <a:pathLst>
                <a:path w="303" h="235">
                  <a:moveTo>
                    <a:pt x="0" y="200"/>
                  </a:moveTo>
                  <a:cubicBezTo>
                    <a:pt x="82" y="132"/>
                    <a:pt x="82" y="132"/>
                    <a:pt x="82" y="132"/>
                  </a:cubicBezTo>
                  <a:cubicBezTo>
                    <a:pt x="105" y="0"/>
                    <a:pt x="105" y="0"/>
                    <a:pt x="105" y="0"/>
                  </a:cubicBezTo>
                  <a:cubicBezTo>
                    <a:pt x="105" y="0"/>
                    <a:pt x="303" y="213"/>
                    <a:pt x="105" y="235"/>
                  </a:cubicBezTo>
                  <a:cubicBezTo>
                    <a:pt x="65" y="235"/>
                    <a:pt x="65" y="235"/>
                    <a:pt x="65" y="235"/>
                  </a:cubicBezTo>
                  <a:lnTo>
                    <a:pt x="0" y="20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grpSp>
          <p:nvGrpSpPr>
            <p:cNvPr id="7" name="Group 6"/>
            <p:cNvGrpSpPr/>
            <p:nvPr/>
          </p:nvGrpSpPr>
          <p:grpSpPr>
            <a:xfrm>
              <a:off x="10664349" y="3086775"/>
              <a:ext cx="4016523" cy="2551775"/>
              <a:chOff x="10664349" y="3086775"/>
              <a:chExt cx="4016523" cy="2551775"/>
            </a:xfrm>
          </p:grpSpPr>
          <p:sp>
            <p:nvSpPr>
              <p:cNvPr id="21" name="Freeform 20"/>
              <p:cNvSpPr>
                <a:spLocks noEditPoints="1"/>
              </p:cNvSpPr>
              <p:nvPr/>
            </p:nvSpPr>
            <p:spPr bwMode="auto">
              <a:xfrm>
                <a:off x="10664349" y="5426614"/>
                <a:ext cx="4016523" cy="211936"/>
              </a:xfrm>
              <a:custGeom>
                <a:avLst/>
                <a:gdLst>
                  <a:gd name="T0" fmla="*/ 1733 w 1987"/>
                  <a:gd name="T1" fmla="*/ 0 h 105"/>
                  <a:gd name="T2" fmla="*/ 1719 w 1987"/>
                  <a:gd name="T3" fmla="*/ 0 h 105"/>
                  <a:gd name="T4" fmla="*/ 1719 w 1987"/>
                  <a:gd name="T5" fmla="*/ 14 h 105"/>
                  <a:gd name="T6" fmla="*/ 1733 w 1987"/>
                  <a:gd name="T7" fmla="*/ 0 h 105"/>
                  <a:gd name="T8" fmla="*/ 1836 w 1987"/>
                  <a:gd name="T9" fmla="*/ 0 h 105"/>
                  <a:gd name="T10" fmla="*/ 1813 w 1987"/>
                  <a:gd name="T11" fmla="*/ 0 h 105"/>
                  <a:gd name="T12" fmla="*/ 1813 w 1987"/>
                  <a:gd name="T13" fmla="*/ 23 h 105"/>
                  <a:gd name="T14" fmla="*/ 1836 w 1987"/>
                  <a:gd name="T15" fmla="*/ 0 h 105"/>
                  <a:gd name="T16" fmla="*/ 1935 w 1987"/>
                  <a:gd name="T17" fmla="*/ 0 h 105"/>
                  <a:gd name="T18" fmla="*/ 1917 w 1987"/>
                  <a:gd name="T19" fmla="*/ 0 h 105"/>
                  <a:gd name="T20" fmla="*/ 1917 w 1987"/>
                  <a:gd name="T21" fmla="*/ 53 h 105"/>
                  <a:gd name="T22" fmla="*/ 1813 w 1987"/>
                  <a:gd name="T23" fmla="*/ 53 h 105"/>
                  <a:gd name="T24" fmla="*/ 1719 w 1987"/>
                  <a:gd name="T25" fmla="*/ 53 h 105"/>
                  <a:gd name="T26" fmla="*/ 1672 w 1987"/>
                  <a:gd name="T27" fmla="*/ 53 h 105"/>
                  <a:gd name="T28" fmla="*/ 1672 w 1987"/>
                  <a:gd name="T29" fmla="*/ 0 h 105"/>
                  <a:gd name="T30" fmla="*/ 1456 w 1987"/>
                  <a:gd name="T31" fmla="*/ 0 h 105"/>
                  <a:gd name="T32" fmla="*/ 1456 w 1987"/>
                  <a:gd name="T33" fmla="*/ 53 h 105"/>
                  <a:gd name="T34" fmla="*/ 1409 w 1987"/>
                  <a:gd name="T35" fmla="*/ 53 h 105"/>
                  <a:gd name="T36" fmla="*/ 1409 w 1987"/>
                  <a:gd name="T37" fmla="*/ 0 h 105"/>
                  <a:gd name="T38" fmla="*/ 1258 w 1987"/>
                  <a:gd name="T39" fmla="*/ 0 h 105"/>
                  <a:gd name="T40" fmla="*/ 1258 w 1987"/>
                  <a:gd name="T41" fmla="*/ 53 h 105"/>
                  <a:gd name="T42" fmla="*/ 463 w 1987"/>
                  <a:gd name="T43" fmla="*/ 53 h 105"/>
                  <a:gd name="T44" fmla="*/ 463 w 1987"/>
                  <a:gd name="T45" fmla="*/ 0 h 105"/>
                  <a:gd name="T46" fmla="*/ 423 w 1987"/>
                  <a:gd name="T47" fmla="*/ 0 h 105"/>
                  <a:gd name="T48" fmla="*/ 423 w 1987"/>
                  <a:gd name="T49" fmla="*/ 53 h 105"/>
                  <a:gd name="T50" fmla="*/ 375 w 1987"/>
                  <a:gd name="T51" fmla="*/ 53 h 105"/>
                  <a:gd name="T52" fmla="*/ 375 w 1987"/>
                  <a:gd name="T53" fmla="*/ 0 h 105"/>
                  <a:gd name="T54" fmla="*/ 149 w 1987"/>
                  <a:gd name="T55" fmla="*/ 0 h 105"/>
                  <a:gd name="T56" fmla="*/ 149 w 1987"/>
                  <a:gd name="T57" fmla="*/ 53 h 105"/>
                  <a:gd name="T58" fmla="*/ 102 w 1987"/>
                  <a:gd name="T59" fmla="*/ 53 h 105"/>
                  <a:gd name="T60" fmla="*/ 102 w 1987"/>
                  <a:gd name="T61" fmla="*/ 0 h 105"/>
                  <a:gd name="T62" fmla="*/ 52 w 1987"/>
                  <a:gd name="T63" fmla="*/ 0 h 105"/>
                  <a:gd name="T64" fmla="*/ 0 w 1987"/>
                  <a:gd name="T65" fmla="*/ 53 h 105"/>
                  <a:gd name="T66" fmla="*/ 52 w 1987"/>
                  <a:gd name="T67" fmla="*/ 105 h 105"/>
                  <a:gd name="T68" fmla="*/ 1935 w 1987"/>
                  <a:gd name="T69" fmla="*/ 105 h 105"/>
                  <a:gd name="T70" fmla="*/ 1987 w 1987"/>
                  <a:gd name="T71" fmla="*/ 53 h 105"/>
                  <a:gd name="T72" fmla="*/ 1935 w 1987"/>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7" h="105">
                    <a:moveTo>
                      <a:pt x="1733" y="0"/>
                    </a:moveTo>
                    <a:cubicBezTo>
                      <a:pt x="1719" y="0"/>
                      <a:pt x="1719" y="0"/>
                      <a:pt x="1719" y="0"/>
                    </a:cubicBezTo>
                    <a:cubicBezTo>
                      <a:pt x="1719" y="14"/>
                      <a:pt x="1719" y="14"/>
                      <a:pt x="1719" y="14"/>
                    </a:cubicBezTo>
                    <a:cubicBezTo>
                      <a:pt x="1733" y="0"/>
                      <a:pt x="1733" y="0"/>
                      <a:pt x="1733" y="0"/>
                    </a:cubicBezTo>
                    <a:moveTo>
                      <a:pt x="1836" y="0"/>
                    </a:moveTo>
                    <a:cubicBezTo>
                      <a:pt x="1813" y="0"/>
                      <a:pt x="1813" y="0"/>
                      <a:pt x="1813" y="0"/>
                    </a:cubicBezTo>
                    <a:cubicBezTo>
                      <a:pt x="1813" y="23"/>
                      <a:pt x="1813" y="23"/>
                      <a:pt x="1813" y="23"/>
                    </a:cubicBezTo>
                    <a:cubicBezTo>
                      <a:pt x="1836" y="0"/>
                      <a:pt x="1836" y="0"/>
                      <a:pt x="1836" y="0"/>
                    </a:cubicBezTo>
                    <a:moveTo>
                      <a:pt x="1935" y="0"/>
                    </a:moveTo>
                    <a:cubicBezTo>
                      <a:pt x="1917" y="0"/>
                      <a:pt x="1917" y="0"/>
                      <a:pt x="1917" y="0"/>
                    </a:cubicBezTo>
                    <a:cubicBezTo>
                      <a:pt x="1917" y="53"/>
                      <a:pt x="1917" y="53"/>
                      <a:pt x="1917" y="53"/>
                    </a:cubicBezTo>
                    <a:cubicBezTo>
                      <a:pt x="1813" y="53"/>
                      <a:pt x="1813" y="53"/>
                      <a:pt x="1813" y="53"/>
                    </a:cubicBezTo>
                    <a:cubicBezTo>
                      <a:pt x="1719" y="53"/>
                      <a:pt x="1719" y="53"/>
                      <a:pt x="1719" y="53"/>
                    </a:cubicBezTo>
                    <a:cubicBezTo>
                      <a:pt x="1672" y="53"/>
                      <a:pt x="1672" y="53"/>
                      <a:pt x="1672" y="53"/>
                    </a:cubicBezTo>
                    <a:cubicBezTo>
                      <a:pt x="1672" y="0"/>
                      <a:pt x="1672" y="0"/>
                      <a:pt x="1672" y="0"/>
                    </a:cubicBezTo>
                    <a:cubicBezTo>
                      <a:pt x="1456" y="0"/>
                      <a:pt x="1456" y="0"/>
                      <a:pt x="1456" y="0"/>
                    </a:cubicBezTo>
                    <a:cubicBezTo>
                      <a:pt x="1456" y="53"/>
                      <a:pt x="1456" y="53"/>
                      <a:pt x="1456" y="53"/>
                    </a:cubicBezTo>
                    <a:cubicBezTo>
                      <a:pt x="1409" y="53"/>
                      <a:pt x="1409" y="53"/>
                      <a:pt x="1409" y="53"/>
                    </a:cubicBezTo>
                    <a:cubicBezTo>
                      <a:pt x="1409" y="0"/>
                      <a:pt x="1409" y="0"/>
                      <a:pt x="1409" y="0"/>
                    </a:cubicBezTo>
                    <a:cubicBezTo>
                      <a:pt x="1258" y="0"/>
                      <a:pt x="1258" y="0"/>
                      <a:pt x="1258" y="0"/>
                    </a:cubicBezTo>
                    <a:cubicBezTo>
                      <a:pt x="1258" y="53"/>
                      <a:pt x="1258" y="53"/>
                      <a:pt x="1258" y="53"/>
                    </a:cubicBezTo>
                    <a:cubicBezTo>
                      <a:pt x="463" y="53"/>
                      <a:pt x="463" y="53"/>
                      <a:pt x="463" y="53"/>
                    </a:cubicBezTo>
                    <a:cubicBezTo>
                      <a:pt x="463" y="0"/>
                      <a:pt x="463" y="0"/>
                      <a:pt x="463" y="0"/>
                    </a:cubicBezTo>
                    <a:cubicBezTo>
                      <a:pt x="423" y="0"/>
                      <a:pt x="423" y="0"/>
                      <a:pt x="423" y="0"/>
                    </a:cubicBezTo>
                    <a:cubicBezTo>
                      <a:pt x="423" y="53"/>
                      <a:pt x="423" y="53"/>
                      <a:pt x="423" y="53"/>
                    </a:cubicBezTo>
                    <a:cubicBezTo>
                      <a:pt x="375" y="53"/>
                      <a:pt x="375" y="53"/>
                      <a:pt x="375" y="53"/>
                    </a:cubicBezTo>
                    <a:cubicBezTo>
                      <a:pt x="375" y="0"/>
                      <a:pt x="375" y="0"/>
                      <a:pt x="375" y="0"/>
                    </a:cubicBezTo>
                    <a:cubicBezTo>
                      <a:pt x="149" y="0"/>
                      <a:pt x="149" y="0"/>
                      <a:pt x="149" y="0"/>
                    </a:cubicBezTo>
                    <a:cubicBezTo>
                      <a:pt x="149" y="53"/>
                      <a:pt x="149" y="53"/>
                      <a:pt x="149" y="53"/>
                    </a:cubicBezTo>
                    <a:cubicBezTo>
                      <a:pt x="102" y="53"/>
                      <a:pt x="102" y="53"/>
                      <a:pt x="102" y="53"/>
                    </a:cubicBezTo>
                    <a:cubicBezTo>
                      <a:pt x="102" y="0"/>
                      <a:pt x="102" y="0"/>
                      <a:pt x="102" y="0"/>
                    </a:cubicBezTo>
                    <a:cubicBezTo>
                      <a:pt x="52" y="0"/>
                      <a:pt x="52" y="0"/>
                      <a:pt x="52" y="0"/>
                    </a:cubicBezTo>
                    <a:cubicBezTo>
                      <a:pt x="23" y="0"/>
                      <a:pt x="0" y="24"/>
                      <a:pt x="0" y="53"/>
                    </a:cubicBezTo>
                    <a:cubicBezTo>
                      <a:pt x="0" y="81"/>
                      <a:pt x="23" y="105"/>
                      <a:pt x="52" y="105"/>
                    </a:cubicBezTo>
                    <a:cubicBezTo>
                      <a:pt x="1935" y="105"/>
                      <a:pt x="1935" y="105"/>
                      <a:pt x="1935" y="105"/>
                    </a:cubicBezTo>
                    <a:cubicBezTo>
                      <a:pt x="1964" y="105"/>
                      <a:pt x="1987" y="81"/>
                      <a:pt x="1987" y="53"/>
                    </a:cubicBezTo>
                    <a:cubicBezTo>
                      <a:pt x="1987" y="24"/>
                      <a:pt x="1964" y="0"/>
                      <a:pt x="1935" y="0"/>
                    </a:cubicBezTo>
                  </a:path>
                </a:pathLst>
              </a:custGeom>
              <a:solidFill>
                <a:srgbClr val="D9D9D9"/>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26" name="Freeform 25"/>
              <p:cNvSpPr>
                <a:spLocks/>
              </p:cNvSpPr>
              <p:nvPr/>
            </p:nvSpPr>
            <p:spPr bwMode="auto">
              <a:xfrm>
                <a:off x="11466799" y="4444702"/>
                <a:ext cx="103404" cy="80330"/>
              </a:xfrm>
              <a:custGeom>
                <a:avLst/>
                <a:gdLst>
                  <a:gd name="T0" fmla="*/ 24 w 51"/>
                  <a:gd name="T1" fmla="*/ 0 h 40"/>
                  <a:gd name="T2" fmla="*/ 0 w 51"/>
                  <a:gd name="T3" fmla="*/ 17 h 40"/>
                  <a:gd name="T4" fmla="*/ 48 w 51"/>
                  <a:gd name="T5" fmla="*/ 40 h 40"/>
                  <a:gd name="T6" fmla="*/ 51 w 51"/>
                  <a:gd name="T7" fmla="*/ 27 h 40"/>
                  <a:gd name="T8" fmla="*/ 24 w 51"/>
                  <a:gd name="T9" fmla="*/ 0 h 40"/>
                </a:gdLst>
                <a:ahLst/>
                <a:cxnLst>
                  <a:cxn ang="0">
                    <a:pos x="T0" y="T1"/>
                  </a:cxn>
                  <a:cxn ang="0">
                    <a:pos x="T2" y="T3"/>
                  </a:cxn>
                  <a:cxn ang="0">
                    <a:pos x="T4" y="T5"/>
                  </a:cxn>
                  <a:cxn ang="0">
                    <a:pos x="T6" y="T7"/>
                  </a:cxn>
                  <a:cxn ang="0">
                    <a:pos x="T8" y="T9"/>
                  </a:cxn>
                </a:cxnLst>
                <a:rect l="0" t="0" r="r" b="b"/>
                <a:pathLst>
                  <a:path w="51" h="40">
                    <a:moveTo>
                      <a:pt x="24" y="0"/>
                    </a:moveTo>
                    <a:cubicBezTo>
                      <a:pt x="12" y="0"/>
                      <a:pt x="3" y="7"/>
                      <a:pt x="0" y="17"/>
                    </a:cubicBezTo>
                    <a:cubicBezTo>
                      <a:pt x="14" y="28"/>
                      <a:pt x="30" y="36"/>
                      <a:pt x="48" y="40"/>
                    </a:cubicBezTo>
                    <a:cubicBezTo>
                      <a:pt x="50" y="36"/>
                      <a:pt x="51" y="32"/>
                      <a:pt x="51" y="27"/>
                    </a:cubicBezTo>
                    <a:cubicBezTo>
                      <a:pt x="51" y="12"/>
                      <a:pt x="40" y="0"/>
                      <a:pt x="24" y="0"/>
                    </a:cubicBezTo>
                  </a:path>
                </a:pathLst>
              </a:custGeom>
              <a:solidFill>
                <a:srgbClr val="F2F2F2"/>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28" name="Freeform 27"/>
              <p:cNvSpPr>
                <a:spLocks noEditPoints="1"/>
              </p:cNvSpPr>
              <p:nvPr/>
            </p:nvSpPr>
            <p:spPr bwMode="auto">
              <a:xfrm>
                <a:off x="11006181" y="4153291"/>
                <a:ext cx="163225" cy="165788"/>
              </a:xfrm>
              <a:custGeom>
                <a:avLst/>
                <a:gdLst>
                  <a:gd name="T0" fmla="*/ 40 w 81"/>
                  <a:gd name="T1" fmla="*/ 1 h 82"/>
                  <a:gd name="T2" fmla="*/ 81 w 81"/>
                  <a:gd name="T3" fmla="*/ 41 h 82"/>
                  <a:gd name="T4" fmla="*/ 40 w 81"/>
                  <a:gd name="T5" fmla="*/ 82 h 82"/>
                  <a:gd name="T6" fmla="*/ 0 w 81"/>
                  <a:gd name="T7" fmla="*/ 42 h 82"/>
                  <a:gd name="T8" fmla="*/ 40 w 81"/>
                  <a:gd name="T9" fmla="*/ 1 h 82"/>
                  <a:gd name="T10" fmla="*/ 40 w 81"/>
                  <a:gd name="T11" fmla="*/ 69 h 82"/>
                  <a:gd name="T12" fmla="*/ 67 w 81"/>
                  <a:gd name="T13" fmla="*/ 41 h 82"/>
                  <a:gd name="T14" fmla="*/ 40 w 81"/>
                  <a:gd name="T15" fmla="*/ 13 h 82"/>
                  <a:gd name="T16" fmla="*/ 14 w 81"/>
                  <a:gd name="T17" fmla="*/ 41 h 82"/>
                  <a:gd name="T18" fmla="*/ 40 w 81"/>
                  <a:gd name="T19"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2">
                    <a:moveTo>
                      <a:pt x="40" y="1"/>
                    </a:moveTo>
                    <a:cubicBezTo>
                      <a:pt x="64" y="0"/>
                      <a:pt x="81" y="17"/>
                      <a:pt x="81" y="41"/>
                    </a:cubicBezTo>
                    <a:cubicBezTo>
                      <a:pt x="81" y="65"/>
                      <a:pt x="64" y="81"/>
                      <a:pt x="40" y="82"/>
                    </a:cubicBezTo>
                    <a:cubicBezTo>
                      <a:pt x="17" y="82"/>
                      <a:pt x="0" y="66"/>
                      <a:pt x="0" y="42"/>
                    </a:cubicBezTo>
                    <a:cubicBezTo>
                      <a:pt x="0" y="17"/>
                      <a:pt x="17" y="1"/>
                      <a:pt x="40" y="1"/>
                    </a:cubicBezTo>
                    <a:close/>
                    <a:moveTo>
                      <a:pt x="40" y="69"/>
                    </a:moveTo>
                    <a:cubicBezTo>
                      <a:pt x="56" y="69"/>
                      <a:pt x="67" y="57"/>
                      <a:pt x="67" y="41"/>
                    </a:cubicBezTo>
                    <a:cubicBezTo>
                      <a:pt x="67" y="25"/>
                      <a:pt x="56" y="13"/>
                      <a:pt x="40" y="13"/>
                    </a:cubicBezTo>
                    <a:cubicBezTo>
                      <a:pt x="25" y="13"/>
                      <a:pt x="14" y="25"/>
                      <a:pt x="14" y="41"/>
                    </a:cubicBezTo>
                    <a:cubicBezTo>
                      <a:pt x="14" y="57"/>
                      <a:pt x="25" y="69"/>
                      <a:pt x="40"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29" name="Rectangle 28"/>
              <p:cNvSpPr>
                <a:spLocks noChangeArrowheads="1"/>
              </p:cNvSpPr>
              <p:nvPr/>
            </p:nvSpPr>
            <p:spPr bwMode="auto">
              <a:xfrm>
                <a:off x="11195898" y="4159273"/>
                <a:ext cx="28201"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0" name="Freeform 29"/>
              <p:cNvSpPr>
                <a:spLocks noEditPoints="1"/>
              </p:cNvSpPr>
              <p:nvPr/>
            </p:nvSpPr>
            <p:spPr bwMode="auto">
              <a:xfrm>
                <a:off x="11250591" y="4153291"/>
                <a:ext cx="164079" cy="165788"/>
              </a:xfrm>
              <a:custGeom>
                <a:avLst/>
                <a:gdLst>
                  <a:gd name="T0" fmla="*/ 40 w 81"/>
                  <a:gd name="T1" fmla="*/ 1 h 82"/>
                  <a:gd name="T2" fmla="*/ 81 w 81"/>
                  <a:gd name="T3" fmla="*/ 41 h 82"/>
                  <a:gd name="T4" fmla="*/ 40 w 81"/>
                  <a:gd name="T5" fmla="*/ 82 h 82"/>
                  <a:gd name="T6" fmla="*/ 0 w 81"/>
                  <a:gd name="T7" fmla="*/ 42 h 82"/>
                  <a:gd name="T8" fmla="*/ 40 w 81"/>
                  <a:gd name="T9" fmla="*/ 1 h 82"/>
                  <a:gd name="T10" fmla="*/ 40 w 81"/>
                  <a:gd name="T11" fmla="*/ 69 h 82"/>
                  <a:gd name="T12" fmla="*/ 67 w 81"/>
                  <a:gd name="T13" fmla="*/ 41 h 82"/>
                  <a:gd name="T14" fmla="*/ 40 w 81"/>
                  <a:gd name="T15" fmla="*/ 13 h 82"/>
                  <a:gd name="T16" fmla="*/ 14 w 81"/>
                  <a:gd name="T17" fmla="*/ 41 h 82"/>
                  <a:gd name="T18" fmla="*/ 40 w 81"/>
                  <a:gd name="T19"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2">
                    <a:moveTo>
                      <a:pt x="40" y="1"/>
                    </a:moveTo>
                    <a:cubicBezTo>
                      <a:pt x="64" y="0"/>
                      <a:pt x="81" y="17"/>
                      <a:pt x="81" y="41"/>
                    </a:cubicBezTo>
                    <a:cubicBezTo>
                      <a:pt x="81" y="65"/>
                      <a:pt x="64" y="81"/>
                      <a:pt x="40" y="82"/>
                    </a:cubicBezTo>
                    <a:cubicBezTo>
                      <a:pt x="17" y="82"/>
                      <a:pt x="0" y="66"/>
                      <a:pt x="0" y="42"/>
                    </a:cubicBezTo>
                    <a:cubicBezTo>
                      <a:pt x="0" y="17"/>
                      <a:pt x="17" y="1"/>
                      <a:pt x="40" y="1"/>
                    </a:cubicBezTo>
                    <a:close/>
                    <a:moveTo>
                      <a:pt x="40" y="69"/>
                    </a:moveTo>
                    <a:cubicBezTo>
                      <a:pt x="56" y="69"/>
                      <a:pt x="67" y="57"/>
                      <a:pt x="67" y="41"/>
                    </a:cubicBezTo>
                    <a:cubicBezTo>
                      <a:pt x="67" y="25"/>
                      <a:pt x="56" y="13"/>
                      <a:pt x="40" y="13"/>
                    </a:cubicBezTo>
                    <a:cubicBezTo>
                      <a:pt x="25" y="13"/>
                      <a:pt x="14" y="25"/>
                      <a:pt x="14" y="41"/>
                    </a:cubicBezTo>
                    <a:cubicBezTo>
                      <a:pt x="14" y="57"/>
                      <a:pt x="25" y="69"/>
                      <a:pt x="40"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1" name="Freeform 30"/>
              <p:cNvSpPr>
                <a:spLocks noEditPoints="1"/>
              </p:cNvSpPr>
              <p:nvPr/>
            </p:nvSpPr>
            <p:spPr bwMode="auto">
              <a:xfrm>
                <a:off x="11432616" y="4153291"/>
                <a:ext cx="165788" cy="165788"/>
              </a:xfrm>
              <a:custGeom>
                <a:avLst/>
                <a:gdLst>
                  <a:gd name="T0" fmla="*/ 41 w 82"/>
                  <a:gd name="T1" fmla="*/ 1 h 82"/>
                  <a:gd name="T2" fmla="*/ 82 w 82"/>
                  <a:gd name="T3" fmla="*/ 41 h 82"/>
                  <a:gd name="T4" fmla="*/ 41 w 82"/>
                  <a:gd name="T5" fmla="*/ 82 h 82"/>
                  <a:gd name="T6" fmla="*/ 0 w 82"/>
                  <a:gd name="T7" fmla="*/ 42 h 82"/>
                  <a:gd name="T8" fmla="*/ 41 w 82"/>
                  <a:gd name="T9" fmla="*/ 1 h 82"/>
                  <a:gd name="T10" fmla="*/ 41 w 82"/>
                  <a:gd name="T11" fmla="*/ 69 h 82"/>
                  <a:gd name="T12" fmla="*/ 68 w 82"/>
                  <a:gd name="T13" fmla="*/ 41 h 82"/>
                  <a:gd name="T14" fmla="*/ 41 w 82"/>
                  <a:gd name="T15" fmla="*/ 13 h 82"/>
                  <a:gd name="T16" fmla="*/ 15 w 82"/>
                  <a:gd name="T17" fmla="*/ 41 h 82"/>
                  <a:gd name="T18" fmla="*/ 41 w 82"/>
                  <a:gd name="T19"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1"/>
                    </a:moveTo>
                    <a:cubicBezTo>
                      <a:pt x="65" y="0"/>
                      <a:pt x="82" y="17"/>
                      <a:pt x="82" y="41"/>
                    </a:cubicBezTo>
                    <a:cubicBezTo>
                      <a:pt x="82" y="65"/>
                      <a:pt x="65" y="81"/>
                      <a:pt x="41" y="82"/>
                    </a:cubicBezTo>
                    <a:cubicBezTo>
                      <a:pt x="17" y="82"/>
                      <a:pt x="0" y="66"/>
                      <a:pt x="0" y="42"/>
                    </a:cubicBezTo>
                    <a:cubicBezTo>
                      <a:pt x="0" y="17"/>
                      <a:pt x="17" y="1"/>
                      <a:pt x="41" y="1"/>
                    </a:cubicBezTo>
                    <a:close/>
                    <a:moveTo>
                      <a:pt x="41" y="69"/>
                    </a:moveTo>
                    <a:cubicBezTo>
                      <a:pt x="57" y="69"/>
                      <a:pt x="68" y="57"/>
                      <a:pt x="68" y="41"/>
                    </a:cubicBezTo>
                    <a:cubicBezTo>
                      <a:pt x="68" y="25"/>
                      <a:pt x="57" y="13"/>
                      <a:pt x="41" y="13"/>
                    </a:cubicBezTo>
                    <a:cubicBezTo>
                      <a:pt x="25" y="13"/>
                      <a:pt x="15" y="25"/>
                      <a:pt x="15" y="41"/>
                    </a:cubicBezTo>
                    <a:cubicBezTo>
                      <a:pt x="15" y="57"/>
                      <a:pt x="25" y="69"/>
                      <a:pt x="41"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2" name="Rectangle 31"/>
              <p:cNvSpPr>
                <a:spLocks noChangeArrowheads="1"/>
              </p:cNvSpPr>
              <p:nvPr/>
            </p:nvSpPr>
            <p:spPr bwMode="auto">
              <a:xfrm>
                <a:off x="11012163" y="4422483"/>
                <a:ext cx="28201"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3" name="Rectangle 32"/>
              <p:cNvSpPr>
                <a:spLocks noChangeArrowheads="1"/>
              </p:cNvSpPr>
              <p:nvPr/>
            </p:nvSpPr>
            <p:spPr bwMode="auto">
              <a:xfrm>
                <a:off x="11074547" y="4422483"/>
                <a:ext cx="26492"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4" name="Freeform 33"/>
              <p:cNvSpPr>
                <a:spLocks noEditPoints="1"/>
              </p:cNvSpPr>
              <p:nvPr/>
            </p:nvSpPr>
            <p:spPr bwMode="auto">
              <a:xfrm>
                <a:off x="11127531" y="4418210"/>
                <a:ext cx="165788" cy="163225"/>
              </a:xfrm>
              <a:custGeom>
                <a:avLst/>
                <a:gdLst>
                  <a:gd name="T0" fmla="*/ 41 w 82"/>
                  <a:gd name="T1" fmla="*/ 0 h 81"/>
                  <a:gd name="T2" fmla="*/ 82 w 82"/>
                  <a:gd name="T3" fmla="*/ 41 h 81"/>
                  <a:gd name="T4" fmla="*/ 41 w 82"/>
                  <a:gd name="T5" fmla="*/ 81 h 81"/>
                  <a:gd name="T6" fmla="*/ 0 w 82"/>
                  <a:gd name="T7" fmla="*/ 41 h 81"/>
                  <a:gd name="T8" fmla="*/ 41 w 82"/>
                  <a:gd name="T9" fmla="*/ 0 h 81"/>
                  <a:gd name="T10" fmla="*/ 41 w 82"/>
                  <a:gd name="T11" fmla="*/ 69 h 81"/>
                  <a:gd name="T12" fmla="*/ 68 w 82"/>
                  <a:gd name="T13" fmla="*/ 40 h 81"/>
                  <a:gd name="T14" fmla="*/ 41 w 82"/>
                  <a:gd name="T15" fmla="*/ 13 h 81"/>
                  <a:gd name="T16" fmla="*/ 15 w 82"/>
                  <a:gd name="T17" fmla="*/ 40 h 81"/>
                  <a:gd name="T18" fmla="*/ 41 w 82"/>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65" y="0"/>
                      <a:pt x="82" y="16"/>
                      <a:pt x="82" y="41"/>
                    </a:cubicBezTo>
                    <a:cubicBezTo>
                      <a:pt x="82" y="65"/>
                      <a:pt x="65" y="81"/>
                      <a:pt x="41" y="81"/>
                    </a:cubicBezTo>
                    <a:cubicBezTo>
                      <a:pt x="17" y="81"/>
                      <a:pt x="0" y="65"/>
                      <a:pt x="0" y="41"/>
                    </a:cubicBezTo>
                    <a:cubicBezTo>
                      <a:pt x="0" y="17"/>
                      <a:pt x="17" y="0"/>
                      <a:pt x="41" y="0"/>
                    </a:cubicBezTo>
                    <a:close/>
                    <a:moveTo>
                      <a:pt x="41" y="69"/>
                    </a:moveTo>
                    <a:cubicBezTo>
                      <a:pt x="57" y="69"/>
                      <a:pt x="68" y="57"/>
                      <a:pt x="68" y="40"/>
                    </a:cubicBezTo>
                    <a:cubicBezTo>
                      <a:pt x="68" y="25"/>
                      <a:pt x="57" y="13"/>
                      <a:pt x="41" y="13"/>
                    </a:cubicBezTo>
                    <a:cubicBezTo>
                      <a:pt x="25" y="13"/>
                      <a:pt x="15" y="25"/>
                      <a:pt x="15" y="40"/>
                    </a:cubicBezTo>
                    <a:cubicBezTo>
                      <a:pt x="15" y="57"/>
                      <a:pt x="25" y="69"/>
                      <a:pt x="41" y="6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5" name="Rectangle 34"/>
              <p:cNvSpPr>
                <a:spLocks noChangeArrowheads="1"/>
              </p:cNvSpPr>
              <p:nvPr/>
            </p:nvSpPr>
            <p:spPr bwMode="auto">
              <a:xfrm>
                <a:off x="11318957" y="4422483"/>
                <a:ext cx="26492"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6" name="Rectangle 35"/>
              <p:cNvSpPr>
                <a:spLocks noChangeArrowheads="1"/>
              </p:cNvSpPr>
              <p:nvPr/>
            </p:nvSpPr>
            <p:spPr bwMode="auto">
              <a:xfrm>
                <a:off x="11379632" y="4422483"/>
                <a:ext cx="28201" cy="15553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7" name="Freeform 36"/>
              <p:cNvSpPr>
                <a:spLocks noEditPoints="1"/>
              </p:cNvSpPr>
              <p:nvPr/>
            </p:nvSpPr>
            <p:spPr bwMode="auto">
              <a:xfrm>
                <a:off x="11432616" y="4418210"/>
                <a:ext cx="165788" cy="163225"/>
              </a:xfrm>
              <a:custGeom>
                <a:avLst/>
                <a:gdLst>
                  <a:gd name="T0" fmla="*/ 41 w 82"/>
                  <a:gd name="T1" fmla="*/ 0 h 81"/>
                  <a:gd name="T2" fmla="*/ 82 w 82"/>
                  <a:gd name="T3" fmla="*/ 41 h 81"/>
                  <a:gd name="T4" fmla="*/ 41 w 82"/>
                  <a:gd name="T5" fmla="*/ 81 h 81"/>
                  <a:gd name="T6" fmla="*/ 0 w 82"/>
                  <a:gd name="T7" fmla="*/ 41 h 81"/>
                  <a:gd name="T8" fmla="*/ 41 w 82"/>
                  <a:gd name="T9" fmla="*/ 0 h 81"/>
                  <a:gd name="T10" fmla="*/ 41 w 82"/>
                  <a:gd name="T11" fmla="*/ 69 h 81"/>
                  <a:gd name="T12" fmla="*/ 68 w 82"/>
                  <a:gd name="T13" fmla="*/ 40 h 81"/>
                  <a:gd name="T14" fmla="*/ 41 w 82"/>
                  <a:gd name="T15" fmla="*/ 13 h 81"/>
                  <a:gd name="T16" fmla="*/ 15 w 82"/>
                  <a:gd name="T17" fmla="*/ 40 h 81"/>
                  <a:gd name="T18" fmla="*/ 41 w 82"/>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65" y="0"/>
                      <a:pt x="82" y="16"/>
                      <a:pt x="82" y="41"/>
                    </a:cubicBezTo>
                    <a:cubicBezTo>
                      <a:pt x="82" y="65"/>
                      <a:pt x="65" y="81"/>
                      <a:pt x="41" y="81"/>
                    </a:cubicBezTo>
                    <a:cubicBezTo>
                      <a:pt x="17" y="81"/>
                      <a:pt x="0" y="65"/>
                      <a:pt x="0" y="41"/>
                    </a:cubicBezTo>
                    <a:cubicBezTo>
                      <a:pt x="0" y="17"/>
                      <a:pt x="17" y="0"/>
                      <a:pt x="41" y="0"/>
                    </a:cubicBezTo>
                    <a:moveTo>
                      <a:pt x="41" y="69"/>
                    </a:moveTo>
                    <a:cubicBezTo>
                      <a:pt x="57" y="69"/>
                      <a:pt x="68" y="57"/>
                      <a:pt x="68" y="40"/>
                    </a:cubicBezTo>
                    <a:cubicBezTo>
                      <a:pt x="68" y="25"/>
                      <a:pt x="57" y="13"/>
                      <a:pt x="41" y="13"/>
                    </a:cubicBezTo>
                    <a:cubicBezTo>
                      <a:pt x="25" y="13"/>
                      <a:pt x="15" y="25"/>
                      <a:pt x="15" y="40"/>
                    </a:cubicBezTo>
                    <a:cubicBezTo>
                      <a:pt x="15" y="57"/>
                      <a:pt x="25" y="69"/>
                      <a:pt x="41" y="69"/>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8" name="Rectangle 37"/>
              <p:cNvSpPr>
                <a:spLocks noChangeArrowheads="1"/>
              </p:cNvSpPr>
              <p:nvPr/>
            </p:nvSpPr>
            <p:spPr bwMode="auto">
              <a:xfrm>
                <a:off x="10870303" y="4630146"/>
                <a:ext cx="94858"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39" name="Rectangle 38"/>
              <p:cNvSpPr>
                <a:spLocks noChangeArrowheads="1"/>
              </p:cNvSpPr>
              <p:nvPr/>
            </p:nvSpPr>
            <p:spPr bwMode="auto">
              <a:xfrm>
                <a:off x="10870303" y="4630146"/>
                <a:ext cx="94858"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0" name="Freeform 39"/>
              <p:cNvSpPr>
                <a:spLocks/>
              </p:cNvSpPr>
              <p:nvPr/>
            </p:nvSpPr>
            <p:spPr bwMode="auto">
              <a:xfrm>
                <a:off x="10917305" y="4739532"/>
                <a:ext cx="47856" cy="793904"/>
              </a:xfrm>
              <a:custGeom>
                <a:avLst/>
                <a:gdLst>
                  <a:gd name="T0" fmla="*/ 56 w 56"/>
                  <a:gd name="T1" fmla="*/ 0 h 929"/>
                  <a:gd name="T2" fmla="*/ 0 w 56"/>
                  <a:gd name="T3" fmla="*/ 0 h 929"/>
                  <a:gd name="T4" fmla="*/ 0 w 56"/>
                  <a:gd name="T5" fmla="*/ 929 h 929"/>
                  <a:gd name="T6" fmla="*/ 56 w 56"/>
                  <a:gd name="T7" fmla="*/ 929 h 929"/>
                  <a:gd name="T8" fmla="*/ 56 w 56"/>
                  <a:gd name="T9" fmla="*/ 804 h 929"/>
                  <a:gd name="T10" fmla="*/ 56 w 56"/>
                  <a:gd name="T11" fmla="*/ 0 h 929"/>
                </a:gdLst>
                <a:ahLst/>
                <a:cxnLst>
                  <a:cxn ang="0">
                    <a:pos x="T0" y="T1"/>
                  </a:cxn>
                  <a:cxn ang="0">
                    <a:pos x="T2" y="T3"/>
                  </a:cxn>
                  <a:cxn ang="0">
                    <a:pos x="T4" y="T5"/>
                  </a:cxn>
                  <a:cxn ang="0">
                    <a:pos x="T6" y="T7"/>
                  </a:cxn>
                  <a:cxn ang="0">
                    <a:pos x="T8" y="T9"/>
                  </a:cxn>
                  <a:cxn ang="0">
                    <a:pos x="T10" y="T11"/>
                  </a:cxn>
                </a:cxnLst>
                <a:rect l="0" t="0" r="r" b="b"/>
                <a:pathLst>
                  <a:path w="56" h="929">
                    <a:moveTo>
                      <a:pt x="56" y="0"/>
                    </a:moveTo>
                    <a:lnTo>
                      <a:pt x="0" y="0"/>
                    </a:lnTo>
                    <a:lnTo>
                      <a:pt x="0" y="929"/>
                    </a:lnTo>
                    <a:lnTo>
                      <a:pt x="56" y="929"/>
                    </a:lnTo>
                    <a:lnTo>
                      <a:pt x="56" y="804"/>
                    </a:lnTo>
                    <a:lnTo>
                      <a:pt x="56"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1" name="Freeform 40"/>
              <p:cNvSpPr>
                <a:spLocks/>
              </p:cNvSpPr>
              <p:nvPr/>
            </p:nvSpPr>
            <p:spPr bwMode="auto">
              <a:xfrm>
                <a:off x="10917305" y="4739532"/>
                <a:ext cx="47856" cy="793904"/>
              </a:xfrm>
              <a:custGeom>
                <a:avLst/>
                <a:gdLst>
                  <a:gd name="T0" fmla="*/ 56 w 56"/>
                  <a:gd name="T1" fmla="*/ 0 h 929"/>
                  <a:gd name="T2" fmla="*/ 0 w 56"/>
                  <a:gd name="T3" fmla="*/ 0 h 929"/>
                  <a:gd name="T4" fmla="*/ 0 w 56"/>
                  <a:gd name="T5" fmla="*/ 929 h 929"/>
                  <a:gd name="T6" fmla="*/ 56 w 56"/>
                  <a:gd name="T7" fmla="*/ 929 h 929"/>
                  <a:gd name="T8" fmla="*/ 56 w 56"/>
                  <a:gd name="T9" fmla="*/ 804 h 929"/>
                  <a:gd name="T10" fmla="*/ 56 w 56"/>
                  <a:gd name="T11" fmla="*/ 0 h 929"/>
                </a:gdLst>
                <a:ahLst/>
                <a:cxnLst>
                  <a:cxn ang="0">
                    <a:pos x="T0" y="T1"/>
                  </a:cxn>
                  <a:cxn ang="0">
                    <a:pos x="T2" y="T3"/>
                  </a:cxn>
                  <a:cxn ang="0">
                    <a:pos x="T4" y="T5"/>
                  </a:cxn>
                  <a:cxn ang="0">
                    <a:pos x="T6" y="T7"/>
                  </a:cxn>
                  <a:cxn ang="0">
                    <a:pos x="T8" y="T9"/>
                  </a:cxn>
                  <a:cxn ang="0">
                    <a:pos x="T10" y="T11"/>
                  </a:cxn>
                </a:cxnLst>
                <a:rect l="0" t="0" r="r" b="b"/>
                <a:pathLst>
                  <a:path w="56" h="929">
                    <a:moveTo>
                      <a:pt x="56" y="0"/>
                    </a:moveTo>
                    <a:lnTo>
                      <a:pt x="0" y="0"/>
                    </a:lnTo>
                    <a:lnTo>
                      <a:pt x="0" y="929"/>
                    </a:lnTo>
                    <a:lnTo>
                      <a:pt x="56" y="929"/>
                    </a:lnTo>
                    <a:lnTo>
                      <a:pt x="56" y="804"/>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2" name="Rectangle 41"/>
              <p:cNvSpPr>
                <a:spLocks noChangeArrowheads="1"/>
              </p:cNvSpPr>
              <p:nvPr/>
            </p:nvSpPr>
            <p:spPr bwMode="auto">
              <a:xfrm>
                <a:off x="11422361" y="4630146"/>
                <a:ext cx="97422"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3" name="Rectangle 42"/>
              <p:cNvSpPr>
                <a:spLocks noChangeArrowheads="1"/>
              </p:cNvSpPr>
              <p:nvPr/>
            </p:nvSpPr>
            <p:spPr bwMode="auto">
              <a:xfrm>
                <a:off x="11422361" y="4630146"/>
                <a:ext cx="97422"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4" name="Freeform 43"/>
              <p:cNvSpPr>
                <a:spLocks/>
              </p:cNvSpPr>
              <p:nvPr/>
            </p:nvSpPr>
            <p:spPr bwMode="auto">
              <a:xfrm>
                <a:off x="11471072"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5" name="Freeform 44"/>
              <p:cNvSpPr>
                <a:spLocks/>
              </p:cNvSpPr>
              <p:nvPr/>
            </p:nvSpPr>
            <p:spPr bwMode="auto">
              <a:xfrm>
                <a:off x="11471072"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6" name="Rectangle 45"/>
              <p:cNvSpPr>
                <a:spLocks noChangeArrowheads="1"/>
              </p:cNvSpPr>
              <p:nvPr/>
            </p:nvSpPr>
            <p:spPr bwMode="auto">
              <a:xfrm>
                <a:off x="10870303" y="4579726"/>
                <a:ext cx="1633101" cy="159806"/>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7" name="Rectangle 46"/>
              <p:cNvSpPr>
                <a:spLocks noChangeArrowheads="1"/>
              </p:cNvSpPr>
              <p:nvPr/>
            </p:nvSpPr>
            <p:spPr bwMode="auto">
              <a:xfrm>
                <a:off x="10870303" y="4579726"/>
                <a:ext cx="1633101" cy="1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8" name="Rectangle 47"/>
              <p:cNvSpPr>
                <a:spLocks noChangeArrowheads="1"/>
              </p:cNvSpPr>
              <p:nvPr/>
            </p:nvSpPr>
            <p:spPr bwMode="auto">
              <a:xfrm>
                <a:off x="13512662" y="4630146"/>
                <a:ext cx="94858"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49" name="Rectangle 48"/>
              <p:cNvSpPr>
                <a:spLocks noChangeArrowheads="1"/>
              </p:cNvSpPr>
              <p:nvPr/>
            </p:nvSpPr>
            <p:spPr bwMode="auto">
              <a:xfrm>
                <a:off x="13512662" y="4630146"/>
                <a:ext cx="94858"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0" name="Rectangle 49"/>
              <p:cNvSpPr>
                <a:spLocks noChangeArrowheads="1"/>
              </p:cNvSpPr>
              <p:nvPr/>
            </p:nvSpPr>
            <p:spPr bwMode="auto">
              <a:xfrm>
                <a:off x="14044211" y="4630146"/>
                <a:ext cx="94858" cy="903290"/>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1" name="Rectangle 50"/>
              <p:cNvSpPr>
                <a:spLocks noChangeArrowheads="1"/>
              </p:cNvSpPr>
              <p:nvPr/>
            </p:nvSpPr>
            <p:spPr bwMode="auto">
              <a:xfrm>
                <a:off x="14044211" y="4630146"/>
                <a:ext cx="94858" cy="9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2" name="Rectangle 51"/>
              <p:cNvSpPr>
                <a:spLocks noChangeArrowheads="1"/>
              </p:cNvSpPr>
              <p:nvPr/>
            </p:nvSpPr>
            <p:spPr bwMode="auto">
              <a:xfrm>
                <a:off x="11600114" y="3476464"/>
                <a:ext cx="1606609" cy="2056973"/>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3" name="Rectangle 52"/>
              <p:cNvSpPr>
                <a:spLocks noChangeArrowheads="1"/>
              </p:cNvSpPr>
              <p:nvPr/>
            </p:nvSpPr>
            <p:spPr bwMode="auto">
              <a:xfrm>
                <a:off x="11600114" y="3476464"/>
                <a:ext cx="1606609" cy="205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4" name="Rectangle 53"/>
              <p:cNvSpPr>
                <a:spLocks noChangeArrowheads="1"/>
              </p:cNvSpPr>
              <p:nvPr/>
            </p:nvSpPr>
            <p:spPr bwMode="auto">
              <a:xfrm>
                <a:off x="12503404" y="3884953"/>
                <a:ext cx="605042" cy="143569"/>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5" name="Rectangle 54"/>
              <p:cNvSpPr>
                <a:spLocks noChangeArrowheads="1"/>
              </p:cNvSpPr>
              <p:nvPr/>
            </p:nvSpPr>
            <p:spPr bwMode="auto">
              <a:xfrm>
                <a:off x="12503404" y="3884953"/>
                <a:ext cx="605042" cy="14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6" name="Freeform 55"/>
              <p:cNvSpPr>
                <a:spLocks noEditPoints="1"/>
              </p:cNvSpPr>
              <p:nvPr/>
            </p:nvSpPr>
            <p:spPr bwMode="auto">
              <a:xfrm>
                <a:off x="12408546" y="3476464"/>
                <a:ext cx="798177" cy="2056973"/>
              </a:xfrm>
              <a:custGeom>
                <a:avLst/>
                <a:gdLst>
                  <a:gd name="T0" fmla="*/ 934 w 934"/>
                  <a:gd name="T1" fmla="*/ 1478 h 2407"/>
                  <a:gd name="T2" fmla="*/ 613 w 934"/>
                  <a:gd name="T3" fmla="*/ 1478 h 2407"/>
                  <a:gd name="T4" fmla="*/ 934 w 934"/>
                  <a:gd name="T5" fmla="*/ 1762 h 2407"/>
                  <a:gd name="T6" fmla="*/ 934 w 934"/>
                  <a:gd name="T7" fmla="*/ 2407 h 2407"/>
                  <a:gd name="T8" fmla="*/ 934 w 934"/>
                  <a:gd name="T9" fmla="*/ 2407 h 2407"/>
                  <a:gd name="T10" fmla="*/ 934 w 934"/>
                  <a:gd name="T11" fmla="*/ 2282 h 2407"/>
                  <a:gd name="T12" fmla="*/ 934 w 934"/>
                  <a:gd name="T13" fmla="*/ 1478 h 2407"/>
                  <a:gd name="T14" fmla="*/ 934 w 934"/>
                  <a:gd name="T15" fmla="*/ 1251 h 2407"/>
                  <a:gd name="T16" fmla="*/ 819 w 934"/>
                  <a:gd name="T17" fmla="*/ 1251 h 2407"/>
                  <a:gd name="T18" fmla="*/ 819 w 934"/>
                  <a:gd name="T19" fmla="*/ 1291 h 2407"/>
                  <a:gd name="T20" fmla="*/ 934 w 934"/>
                  <a:gd name="T21" fmla="*/ 1291 h 2407"/>
                  <a:gd name="T22" fmla="*/ 934 w 934"/>
                  <a:gd name="T23" fmla="*/ 1251 h 2407"/>
                  <a:gd name="T24" fmla="*/ 111 w 934"/>
                  <a:gd name="T25" fmla="*/ 646 h 2407"/>
                  <a:gd name="T26" fmla="*/ 111 w 934"/>
                  <a:gd name="T27" fmla="*/ 478 h 2407"/>
                  <a:gd name="T28" fmla="*/ 819 w 934"/>
                  <a:gd name="T29" fmla="*/ 478 h 2407"/>
                  <a:gd name="T30" fmla="*/ 819 w 934"/>
                  <a:gd name="T31" fmla="*/ 646 h 2407"/>
                  <a:gd name="T32" fmla="*/ 111 w 934"/>
                  <a:gd name="T33" fmla="*/ 646 h 2407"/>
                  <a:gd name="T34" fmla="*/ 934 w 934"/>
                  <a:gd name="T35" fmla="*/ 0 h 2407"/>
                  <a:gd name="T36" fmla="*/ 466 w 934"/>
                  <a:gd name="T37" fmla="*/ 0 h 2407"/>
                  <a:gd name="T38" fmla="*/ 0 w 934"/>
                  <a:gd name="T39" fmla="*/ 0 h 2407"/>
                  <a:gd name="T40" fmla="*/ 0 w 934"/>
                  <a:gd name="T41" fmla="*/ 939 h 2407"/>
                  <a:gd name="T42" fmla="*/ 111 w 934"/>
                  <a:gd name="T43" fmla="*/ 1038 h 2407"/>
                  <a:gd name="T44" fmla="*/ 111 w 934"/>
                  <a:gd name="T45" fmla="*/ 705 h 2407"/>
                  <a:gd name="T46" fmla="*/ 819 w 934"/>
                  <a:gd name="T47" fmla="*/ 705 h 2407"/>
                  <a:gd name="T48" fmla="*/ 819 w 934"/>
                  <a:gd name="T49" fmla="*/ 747 h 2407"/>
                  <a:gd name="T50" fmla="*/ 934 w 934"/>
                  <a:gd name="T51" fmla="*/ 747 h 2407"/>
                  <a:gd name="T52" fmla="*/ 934 w 934"/>
                  <a:gd name="T53"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4" h="2407">
                    <a:moveTo>
                      <a:pt x="934" y="1478"/>
                    </a:moveTo>
                    <a:lnTo>
                      <a:pt x="613" y="1478"/>
                    </a:lnTo>
                    <a:lnTo>
                      <a:pt x="934" y="1762"/>
                    </a:lnTo>
                    <a:lnTo>
                      <a:pt x="934" y="2407"/>
                    </a:lnTo>
                    <a:lnTo>
                      <a:pt x="934" y="2407"/>
                    </a:lnTo>
                    <a:lnTo>
                      <a:pt x="934" y="2282"/>
                    </a:lnTo>
                    <a:lnTo>
                      <a:pt x="934" y="1478"/>
                    </a:lnTo>
                    <a:close/>
                    <a:moveTo>
                      <a:pt x="934" y="1251"/>
                    </a:moveTo>
                    <a:lnTo>
                      <a:pt x="819" y="1251"/>
                    </a:lnTo>
                    <a:lnTo>
                      <a:pt x="819" y="1291"/>
                    </a:lnTo>
                    <a:lnTo>
                      <a:pt x="934" y="1291"/>
                    </a:lnTo>
                    <a:lnTo>
                      <a:pt x="934" y="1251"/>
                    </a:lnTo>
                    <a:close/>
                    <a:moveTo>
                      <a:pt x="111" y="646"/>
                    </a:moveTo>
                    <a:lnTo>
                      <a:pt x="111" y="478"/>
                    </a:lnTo>
                    <a:lnTo>
                      <a:pt x="819" y="478"/>
                    </a:lnTo>
                    <a:lnTo>
                      <a:pt x="819" y="646"/>
                    </a:lnTo>
                    <a:lnTo>
                      <a:pt x="111" y="646"/>
                    </a:lnTo>
                    <a:close/>
                    <a:moveTo>
                      <a:pt x="934" y="0"/>
                    </a:moveTo>
                    <a:lnTo>
                      <a:pt x="466" y="0"/>
                    </a:lnTo>
                    <a:lnTo>
                      <a:pt x="0" y="0"/>
                    </a:lnTo>
                    <a:lnTo>
                      <a:pt x="0" y="939"/>
                    </a:lnTo>
                    <a:lnTo>
                      <a:pt x="111" y="1038"/>
                    </a:lnTo>
                    <a:lnTo>
                      <a:pt x="111" y="705"/>
                    </a:lnTo>
                    <a:lnTo>
                      <a:pt x="819" y="705"/>
                    </a:lnTo>
                    <a:lnTo>
                      <a:pt x="819" y="747"/>
                    </a:lnTo>
                    <a:lnTo>
                      <a:pt x="934" y="747"/>
                    </a:lnTo>
                    <a:lnTo>
                      <a:pt x="934" y="0"/>
                    </a:lnTo>
                    <a:close/>
                  </a:path>
                </a:pathLst>
              </a:cu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7" name="Freeform 56"/>
              <p:cNvSpPr>
                <a:spLocks noEditPoints="1"/>
              </p:cNvSpPr>
              <p:nvPr/>
            </p:nvSpPr>
            <p:spPr bwMode="auto">
              <a:xfrm>
                <a:off x="12408546" y="3476464"/>
                <a:ext cx="798177" cy="2056973"/>
              </a:xfrm>
              <a:custGeom>
                <a:avLst/>
                <a:gdLst>
                  <a:gd name="T0" fmla="*/ 934 w 934"/>
                  <a:gd name="T1" fmla="*/ 1478 h 2407"/>
                  <a:gd name="T2" fmla="*/ 613 w 934"/>
                  <a:gd name="T3" fmla="*/ 1478 h 2407"/>
                  <a:gd name="T4" fmla="*/ 934 w 934"/>
                  <a:gd name="T5" fmla="*/ 1762 h 2407"/>
                  <a:gd name="T6" fmla="*/ 934 w 934"/>
                  <a:gd name="T7" fmla="*/ 2407 h 2407"/>
                  <a:gd name="T8" fmla="*/ 934 w 934"/>
                  <a:gd name="T9" fmla="*/ 2407 h 2407"/>
                  <a:gd name="T10" fmla="*/ 934 w 934"/>
                  <a:gd name="T11" fmla="*/ 2282 h 2407"/>
                  <a:gd name="T12" fmla="*/ 934 w 934"/>
                  <a:gd name="T13" fmla="*/ 1478 h 2407"/>
                  <a:gd name="T14" fmla="*/ 934 w 934"/>
                  <a:gd name="T15" fmla="*/ 1251 h 2407"/>
                  <a:gd name="T16" fmla="*/ 819 w 934"/>
                  <a:gd name="T17" fmla="*/ 1251 h 2407"/>
                  <a:gd name="T18" fmla="*/ 819 w 934"/>
                  <a:gd name="T19" fmla="*/ 1291 h 2407"/>
                  <a:gd name="T20" fmla="*/ 934 w 934"/>
                  <a:gd name="T21" fmla="*/ 1291 h 2407"/>
                  <a:gd name="T22" fmla="*/ 934 w 934"/>
                  <a:gd name="T23" fmla="*/ 1251 h 2407"/>
                  <a:gd name="T24" fmla="*/ 111 w 934"/>
                  <a:gd name="T25" fmla="*/ 646 h 2407"/>
                  <a:gd name="T26" fmla="*/ 111 w 934"/>
                  <a:gd name="T27" fmla="*/ 478 h 2407"/>
                  <a:gd name="T28" fmla="*/ 819 w 934"/>
                  <a:gd name="T29" fmla="*/ 478 h 2407"/>
                  <a:gd name="T30" fmla="*/ 819 w 934"/>
                  <a:gd name="T31" fmla="*/ 646 h 2407"/>
                  <a:gd name="T32" fmla="*/ 111 w 934"/>
                  <a:gd name="T33" fmla="*/ 646 h 2407"/>
                  <a:gd name="T34" fmla="*/ 934 w 934"/>
                  <a:gd name="T35" fmla="*/ 0 h 2407"/>
                  <a:gd name="T36" fmla="*/ 466 w 934"/>
                  <a:gd name="T37" fmla="*/ 0 h 2407"/>
                  <a:gd name="T38" fmla="*/ 0 w 934"/>
                  <a:gd name="T39" fmla="*/ 0 h 2407"/>
                  <a:gd name="T40" fmla="*/ 0 w 934"/>
                  <a:gd name="T41" fmla="*/ 939 h 2407"/>
                  <a:gd name="T42" fmla="*/ 111 w 934"/>
                  <a:gd name="T43" fmla="*/ 1038 h 2407"/>
                  <a:gd name="T44" fmla="*/ 111 w 934"/>
                  <a:gd name="T45" fmla="*/ 705 h 2407"/>
                  <a:gd name="T46" fmla="*/ 819 w 934"/>
                  <a:gd name="T47" fmla="*/ 705 h 2407"/>
                  <a:gd name="T48" fmla="*/ 819 w 934"/>
                  <a:gd name="T49" fmla="*/ 747 h 2407"/>
                  <a:gd name="T50" fmla="*/ 934 w 934"/>
                  <a:gd name="T51" fmla="*/ 747 h 2407"/>
                  <a:gd name="T52" fmla="*/ 934 w 934"/>
                  <a:gd name="T53"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4" h="2407">
                    <a:moveTo>
                      <a:pt x="934" y="1478"/>
                    </a:moveTo>
                    <a:lnTo>
                      <a:pt x="613" y="1478"/>
                    </a:lnTo>
                    <a:lnTo>
                      <a:pt x="934" y="1762"/>
                    </a:lnTo>
                    <a:lnTo>
                      <a:pt x="934" y="2407"/>
                    </a:lnTo>
                    <a:lnTo>
                      <a:pt x="934" y="2407"/>
                    </a:lnTo>
                    <a:lnTo>
                      <a:pt x="934" y="2282"/>
                    </a:lnTo>
                    <a:lnTo>
                      <a:pt x="934" y="1478"/>
                    </a:lnTo>
                    <a:moveTo>
                      <a:pt x="934" y="1251"/>
                    </a:moveTo>
                    <a:lnTo>
                      <a:pt x="819" y="1251"/>
                    </a:lnTo>
                    <a:lnTo>
                      <a:pt x="819" y="1291"/>
                    </a:lnTo>
                    <a:lnTo>
                      <a:pt x="934" y="1291"/>
                    </a:lnTo>
                    <a:lnTo>
                      <a:pt x="934" y="1251"/>
                    </a:lnTo>
                    <a:moveTo>
                      <a:pt x="111" y="646"/>
                    </a:moveTo>
                    <a:lnTo>
                      <a:pt x="111" y="478"/>
                    </a:lnTo>
                    <a:lnTo>
                      <a:pt x="819" y="478"/>
                    </a:lnTo>
                    <a:lnTo>
                      <a:pt x="819" y="646"/>
                    </a:lnTo>
                    <a:lnTo>
                      <a:pt x="111" y="646"/>
                    </a:lnTo>
                    <a:moveTo>
                      <a:pt x="934" y="0"/>
                    </a:moveTo>
                    <a:lnTo>
                      <a:pt x="466" y="0"/>
                    </a:lnTo>
                    <a:lnTo>
                      <a:pt x="0" y="0"/>
                    </a:lnTo>
                    <a:lnTo>
                      <a:pt x="0" y="939"/>
                    </a:lnTo>
                    <a:lnTo>
                      <a:pt x="111" y="1038"/>
                    </a:lnTo>
                    <a:lnTo>
                      <a:pt x="111" y="705"/>
                    </a:lnTo>
                    <a:lnTo>
                      <a:pt x="819" y="705"/>
                    </a:lnTo>
                    <a:lnTo>
                      <a:pt x="819" y="747"/>
                    </a:lnTo>
                    <a:lnTo>
                      <a:pt x="934" y="747"/>
                    </a:lnTo>
                    <a:lnTo>
                      <a:pt x="9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8" name="Rectangle 57"/>
              <p:cNvSpPr>
                <a:spLocks noChangeArrowheads="1"/>
              </p:cNvSpPr>
              <p:nvPr/>
            </p:nvSpPr>
            <p:spPr bwMode="auto">
              <a:xfrm>
                <a:off x="12503404" y="3884953"/>
                <a:ext cx="605042" cy="143569"/>
              </a:xfrm>
              <a:prstGeom prst="rect">
                <a:avLst/>
              </a:prstGeom>
              <a:solidFill>
                <a:srgbClr val="008E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59" name="Rectangle 58"/>
              <p:cNvSpPr>
                <a:spLocks noChangeArrowheads="1"/>
              </p:cNvSpPr>
              <p:nvPr/>
            </p:nvSpPr>
            <p:spPr bwMode="auto">
              <a:xfrm>
                <a:off x="12503404" y="3884953"/>
                <a:ext cx="605042" cy="14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0" name="Freeform 59"/>
              <p:cNvSpPr>
                <a:spLocks/>
              </p:cNvSpPr>
              <p:nvPr/>
            </p:nvSpPr>
            <p:spPr bwMode="auto">
              <a:xfrm>
                <a:off x="12408546" y="4278914"/>
                <a:ext cx="798177" cy="1254523"/>
              </a:xfrm>
              <a:custGeom>
                <a:avLst/>
                <a:gdLst>
                  <a:gd name="T0" fmla="*/ 0 w 934"/>
                  <a:gd name="T1" fmla="*/ 0 h 1468"/>
                  <a:gd name="T2" fmla="*/ 0 w 934"/>
                  <a:gd name="T3" fmla="*/ 1468 h 1468"/>
                  <a:gd name="T4" fmla="*/ 934 w 934"/>
                  <a:gd name="T5" fmla="*/ 1468 h 1468"/>
                  <a:gd name="T6" fmla="*/ 934 w 934"/>
                  <a:gd name="T7" fmla="*/ 823 h 1468"/>
                  <a:gd name="T8" fmla="*/ 613 w 934"/>
                  <a:gd name="T9" fmla="*/ 539 h 1468"/>
                  <a:gd name="T10" fmla="*/ 111 w 934"/>
                  <a:gd name="T11" fmla="*/ 539 h 1468"/>
                  <a:gd name="T12" fmla="*/ 111 w 934"/>
                  <a:gd name="T13" fmla="*/ 352 h 1468"/>
                  <a:gd name="T14" fmla="*/ 111 w 934"/>
                  <a:gd name="T15" fmla="*/ 99 h 1468"/>
                  <a:gd name="T16" fmla="*/ 0 w 934"/>
                  <a:gd name="T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1468">
                    <a:moveTo>
                      <a:pt x="0" y="0"/>
                    </a:moveTo>
                    <a:lnTo>
                      <a:pt x="0" y="1468"/>
                    </a:lnTo>
                    <a:lnTo>
                      <a:pt x="934" y="1468"/>
                    </a:lnTo>
                    <a:lnTo>
                      <a:pt x="934" y="823"/>
                    </a:lnTo>
                    <a:lnTo>
                      <a:pt x="613" y="539"/>
                    </a:lnTo>
                    <a:lnTo>
                      <a:pt x="111" y="539"/>
                    </a:lnTo>
                    <a:lnTo>
                      <a:pt x="111" y="352"/>
                    </a:lnTo>
                    <a:lnTo>
                      <a:pt x="111" y="99"/>
                    </a:lnTo>
                    <a:lnTo>
                      <a:pt x="0" y="0"/>
                    </a:lnTo>
                    <a:close/>
                  </a:path>
                </a:pathLst>
              </a:custGeom>
              <a:solidFill>
                <a:srgbClr val="44A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1" name="Freeform 60"/>
              <p:cNvSpPr>
                <a:spLocks/>
              </p:cNvSpPr>
              <p:nvPr/>
            </p:nvSpPr>
            <p:spPr bwMode="auto">
              <a:xfrm>
                <a:off x="12408546" y="4278914"/>
                <a:ext cx="798177" cy="1254523"/>
              </a:xfrm>
              <a:custGeom>
                <a:avLst/>
                <a:gdLst>
                  <a:gd name="T0" fmla="*/ 0 w 934"/>
                  <a:gd name="T1" fmla="*/ 0 h 1468"/>
                  <a:gd name="T2" fmla="*/ 0 w 934"/>
                  <a:gd name="T3" fmla="*/ 1468 h 1468"/>
                  <a:gd name="T4" fmla="*/ 934 w 934"/>
                  <a:gd name="T5" fmla="*/ 1468 h 1468"/>
                  <a:gd name="T6" fmla="*/ 934 w 934"/>
                  <a:gd name="T7" fmla="*/ 823 h 1468"/>
                  <a:gd name="T8" fmla="*/ 613 w 934"/>
                  <a:gd name="T9" fmla="*/ 539 h 1468"/>
                  <a:gd name="T10" fmla="*/ 111 w 934"/>
                  <a:gd name="T11" fmla="*/ 539 h 1468"/>
                  <a:gd name="T12" fmla="*/ 111 w 934"/>
                  <a:gd name="T13" fmla="*/ 352 h 1468"/>
                  <a:gd name="T14" fmla="*/ 111 w 934"/>
                  <a:gd name="T15" fmla="*/ 99 h 1468"/>
                  <a:gd name="T16" fmla="*/ 0 w 934"/>
                  <a:gd name="T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1468">
                    <a:moveTo>
                      <a:pt x="0" y="0"/>
                    </a:moveTo>
                    <a:lnTo>
                      <a:pt x="0" y="1468"/>
                    </a:lnTo>
                    <a:lnTo>
                      <a:pt x="934" y="1468"/>
                    </a:lnTo>
                    <a:lnTo>
                      <a:pt x="934" y="823"/>
                    </a:lnTo>
                    <a:lnTo>
                      <a:pt x="613" y="539"/>
                    </a:lnTo>
                    <a:lnTo>
                      <a:pt x="111" y="539"/>
                    </a:lnTo>
                    <a:lnTo>
                      <a:pt x="111" y="352"/>
                    </a:lnTo>
                    <a:lnTo>
                      <a:pt x="111" y="9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2" name="Rectangle 61"/>
              <p:cNvSpPr>
                <a:spLocks noChangeArrowheads="1"/>
              </p:cNvSpPr>
              <p:nvPr/>
            </p:nvSpPr>
            <p:spPr bwMode="auto">
              <a:xfrm>
                <a:off x="12503404" y="4078942"/>
                <a:ext cx="605042" cy="500784"/>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3" name="Rectangle 62"/>
              <p:cNvSpPr>
                <a:spLocks noChangeArrowheads="1"/>
              </p:cNvSpPr>
              <p:nvPr/>
            </p:nvSpPr>
            <p:spPr bwMode="auto">
              <a:xfrm>
                <a:off x="12503404" y="4078942"/>
                <a:ext cx="605042" cy="50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4" name="Rectangle 63"/>
              <p:cNvSpPr>
                <a:spLocks noChangeArrowheads="1"/>
              </p:cNvSpPr>
              <p:nvPr/>
            </p:nvSpPr>
            <p:spPr bwMode="auto">
              <a:xfrm>
                <a:off x="12503404" y="4579726"/>
                <a:ext cx="1635665" cy="159806"/>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5" name="Rectangle 64"/>
              <p:cNvSpPr>
                <a:spLocks noChangeArrowheads="1"/>
              </p:cNvSpPr>
              <p:nvPr/>
            </p:nvSpPr>
            <p:spPr bwMode="auto">
              <a:xfrm>
                <a:off x="12503404" y="4579726"/>
                <a:ext cx="1635665" cy="1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6" name="Freeform 65"/>
              <p:cNvSpPr>
                <a:spLocks/>
              </p:cNvSpPr>
              <p:nvPr/>
            </p:nvSpPr>
            <p:spPr bwMode="auto">
              <a:xfrm>
                <a:off x="14092067" y="4739532"/>
                <a:ext cx="47002" cy="763994"/>
              </a:xfrm>
              <a:custGeom>
                <a:avLst/>
                <a:gdLst>
                  <a:gd name="T0" fmla="*/ 55 w 55"/>
                  <a:gd name="T1" fmla="*/ 0 h 894"/>
                  <a:gd name="T2" fmla="*/ 0 w 55"/>
                  <a:gd name="T3" fmla="*/ 0 h 894"/>
                  <a:gd name="T4" fmla="*/ 0 w 55"/>
                  <a:gd name="T5" fmla="*/ 894 h 894"/>
                  <a:gd name="T6" fmla="*/ 55 w 55"/>
                  <a:gd name="T7" fmla="*/ 837 h 894"/>
                  <a:gd name="T8" fmla="*/ 55 w 55"/>
                  <a:gd name="T9" fmla="*/ 804 h 894"/>
                  <a:gd name="T10" fmla="*/ 55 w 55"/>
                  <a:gd name="T11" fmla="*/ 0 h 894"/>
                </a:gdLst>
                <a:ahLst/>
                <a:cxnLst>
                  <a:cxn ang="0">
                    <a:pos x="T0" y="T1"/>
                  </a:cxn>
                  <a:cxn ang="0">
                    <a:pos x="T2" y="T3"/>
                  </a:cxn>
                  <a:cxn ang="0">
                    <a:pos x="T4" y="T5"/>
                  </a:cxn>
                  <a:cxn ang="0">
                    <a:pos x="T6" y="T7"/>
                  </a:cxn>
                  <a:cxn ang="0">
                    <a:pos x="T8" y="T9"/>
                  </a:cxn>
                  <a:cxn ang="0">
                    <a:pos x="T10" y="T11"/>
                  </a:cxn>
                </a:cxnLst>
                <a:rect l="0" t="0" r="r" b="b"/>
                <a:pathLst>
                  <a:path w="55" h="894">
                    <a:moveTo>
                      <a:pt x="55" y="0"/>
                    </a:moveTo>
                    <a:lnTo>
                      <a:pt x="0" y="0"/>
                    </a:lnTo>
                    <a:lnTo>
                      <a:pt x="0" y="894"/>
                    </a:lnTo>
                    <a:lnTo>
                      <a:pt x="55" y="837"/>
                    </a:lnTo>
                    <a:lnTo>
                      <a:pt x="55" y="804"/>
                    </a:lnTo>
                    <a:lnTo>
                      <a:pt x="55"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7" name="Freeform 66"/>
              <p:cNvSpPr>
                <a:spLocks/>
              </p:cNvSpPr>
              <p:nvPr/>
            </p:nvSpPr>
            <p:spPr bwMode="auto">
              <a:xfrm>
                <a:off x="14092067" y="4739532"/>
                <a:ext cx="47002" cy="763994"/>
              </a:xfrm>
              <a:custGeom>
                <a:avLst/>
                <a:gdLst>
                  <a:gd name="T0" fmla="*/ 55 w 55"/>
                  <a:gd name="T1" fmla="*/ 0 h 894"/>
                  <a:gd name="T2" fmla="*/ 0 w 55"/>
                  <a:gd name="T3" fmla="*/ 0 h 894"/>
                  <a:gd name="T4" fmla="*/ 0 w 55"/>
                  <a:gd name="T5" fmla="*/ 894 h 894"/>
                  <a:gd name="T6" fmla="*/ 55 w 55"/>
                  <a:gd name="T7" fmla="*/ 837 h 894"/>
                  <a:gd name="T8" fmla="*/ 55 w 55"/>
                  <a:gd name="T9" fmla="*/ 804 h 894"/>
                  <a:gd name="T10" fmla="*/ 55 w 55"/>
                  <a:gd name="T11" fmla="*/ 0 h 894"/>
                </a:gdLst>
                <a:ahLst/>
                <a:cxnLst>
                  <a:cxn ang="0">
                    <a:pos x="T0" y="T1"/>
                  </a:cxn>
                  <a:cxn ang="0">
                    <a:pos x="T2" y="T3"/>
                  </a:cxn>
                  <a:cxn ang="0">
                    <a:pos x="T4" y="T5"/>
                  </a:cxn>
                  <a:cxn ang="0">
                    <a:pos x="T6" y="T7"/>
                  </a:cxn>
                  <a:cxn ang="0">
                    <a:pos x="T8" y="T9"/>
                  </a:cxn>
                  <a:cxn ang="0">
                    <a:pos x="T10" y="T11"/>
                  </a:cxn>
                </a:cxnLst>
                <a:rect l="0" t="0" r="r" b="b"/>
                <a:pathLst>
                  <a:path w="55" h="894">
                    <a:moveTo>
                      <a:pt x="55" y="0"/>
                    </a:moveTo>
                    <a:lnTo>
                      <a:pt x="0" y="0"/>
                    </a:lnTo>
                    <a:lnTo>
                      <a:pt x="0" y="894"/>
                    </a:lnTo>
                    <a:lnTo>
                      <a:pt x="55" y="837"/>
                    </a:lnTo>
                    <a:lnTo>
                      <a:pt x="55" y="804"/>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8" name="Freeform 67"/>
              <p:cNvSpPr>
                <a:spLocks/>
              </p:cNvSpPr>
              <p:nvPr/>
            </p:nvSpPr>
            <p:spPr bwMode="auto">
              <a:xfrm>
                <a:off x="13558810"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69" name="Freeform 68"/>
              <p:cNvSpPr>
                <a:spLocks/>
              </p:cNvSpPr>
              <p:nvPr/>
            </p:nvSpPr>
            <p:spPr bwMode="auto">
              <a:xfrm>
                <a:off x="13558810" y="4739532"/>
                <a:ext cx="48711" cy="793904"/>
              </a:xfrm>
              <a:custGeom>
                <a:avLst/>
                <a:gdLst>
                  <a:gd name="T0" fmla="*/ 57 w 57"/>
                  <a:gd name="T1" fmla="*/ 0 h 929"/>
                  <a:gd name="T2" fmla="*/ 0 w 57"/>
                  <a:gd name="T3" fmla="*/ 0 h 929"/>
                  <a:gd name="T4" fmla="*/ 0 w 57"/>
                  <a:gd name="T5" fmla="*/ 929 h 929"/>
                  <a:gd name="T6" fmla="*/ 57 w 57"/>
                  <a:gd name="T7" fmla="*/ 929 h 929"/>
                  <a:gd name="T8" fmla="*/ 57 w 57"/>
                  <a:gd name="T9" fmla="*/ 804 h 929"/>
                  <a:gd name="T10" fmla="*/ 57 w 57"/>
                  <a:gd name="T11" fmla="*/ 0 h 929"/>
                </a:gdLst>
                <a:ahLst/>
                <a:cxnLst>
                  <a:cxn ang="0">
                    <a:pos x="T0" y="T1"/>
                  </a:cxn>
                  <a:cxn ang="0">
                    <a:pos x="T2" y="T3"/>
                  </a:cxn>
                  <a:cxn ang="0">
                    <a:pos x="T4" y="T5"/>
                  </a:cxn>
                  <a:cxn ang="0">
                    <a:pos x="T6" y="T7"/>
                  </a:cxn>
                  <a:cxn ang="0">
                    <a:pos x="T8" y="T9"/>
                  </a:cxn>
                  <a:cxn ang="0">
                    <a:pos x="T10" y="T11"/>
                  </a:cxn>
                </a:cxnLst>
                <a:rect l="0" t="0" r="r" b="b"/>
                <a:pathLst>
                  <a:path w="57" h="929">
                    <a:moveTo>
                      <a:pt x="57" y="0"/>
                    </a:moveTo>
                    <a:lnTo>
                      <a:pt x="0" y="0"/>
                    </a:lnTo>
                    <a:lnTo>
                      <a:pt x="0" y="929"/>
                    </a:lnTo>
                    <a:lnTo>
                      <a:pt x="57" y="929"/>
                    </a:lnTo>
                    <a:lnTo>
                      <a:pt x="57" y="804"/>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0" name="Freeform 69"/>
              <p:cNvSpPr>
                <a:spLocks/>
              </p:cNvSpPr>
              <p:nvPr/>
            </p:nvSpPr>
            <p:spPr bwMode="auto">
              <a:xfrm>
                <a:off x="13558810" y="4579726"/>
                <a:ext cx="580259" cy="159806"/>
              </a:xfrm>
              <a:custGeom>
                <a:avLst/>
                <a:gdLst>
                  <a:gd name="T0" fmla="*/ 679 w 679"/>
                  <a:gd name="T1" fmla="*/ 0 h 187"/>
                  <a:gd name="T2" fmla="*/ 0 w 679"/>
                  <a:gd name="T3" fmla="*/ 0 h 187"/>
                  <a:gd name="T4" fmla="*/ 0 w 679"/>
                  <a:gd name="T5" fmla="*/ 187 h 187"/>
                  <a:gd name="T6" fmla="*/ 57 w 679"/>
                  <a:gd name="T7" fmla="*/ 187 h 187"/>
                  <a:gd name="T8" fmla="*/ 624 w 679"/>
                  <a:gd name="T9" fmla="*/ 187 h 187"/>
                  <a:gd name="T10" fmla="*/ 679 w 679"/>
                  <a:gd name="T11" fmla="*/ 187 h 187"/>
                  <a:gd name="T12" fmla="*/ 679 w 679"/>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679" h="187">
                    <a:moveTo>
                      <a:pt x="679" y="0"/>
                    </a:moveTo>
                    <a:lnTo>
                      <a:pt x="0" y="0"/>
                    </a:lnTo>
                    <a:lnTo>
                      <a:pt x="0" y="187"/>
                    </a:lnTo>
                    <a:lnTo>
                      <a:pt x="57" y="187"/>
                    </a:lnTo>
                    <a:lnTo>
                      <a:pt x="624" y="187"/>
                    </a:lnTo>
                    <a:lnTo>
                      <a:pt x="679" y="187"/>
                    </a:lnTo>
                    <a:lnTo>
                      <a:pt x="679" y="0"/>
                    </a:lnTo>
                    <a:close/>
                  </a:path>
                </a:pathLst>
              </a:custGeom>
              <a:solidFill>
                <a:srgbClr val="44A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1" name="Freeform 70"/>
              <p:cNvSpPr>
                <a:spLocks/>
              </p:cNvSpPr>
              <p:nvPr/>
            </p:nvSpPr>
            <p:spPr bwMode="auto">
              <a:xfrm>
                <a:off x="13558810" y="4579726"/>
                <a:ext cx="580259" cy="159806"/>
              </a:xfrm>
              <a:custGeom>
                <a:avLst/>
                <a:gdLst>
                  <a:gd name="T0" fmla="*/ 679 w 679"/>
                  <a:gd name="T1" fmla="*/ 0 h 187"/>
                  <a:gd name="T2" fmla="*/ 0 w 679"/>
                  <a:gd name="T3" fmla="*/ 0 h 187"/>
                  <a:gd name="T4" fmla="*/ 0 w 679"/>
                  <a:gd name="T5" fmla="*/ 187 h 187"/>
                  <a:gd name="T6" fmla="*/ 57 w 679"/>
                  <a:gd name="T7" fmla="*/ 187 h 187"/>
                  <a:gd name="T8" fmla="*/ 624 w 679"/>
                  <a:gd name="T9" fmla="*/ 187 h 187"/>
                  <a:gd name="T10" fmla="*/ 679 w 679"/>
                  <a:gd name="T11" fmla="*/ 187 h 187"/>
                  <a:gd name="T12" fmla="*/ 679 w 679"/>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679" h="187">
                    <a:moveTo>
                      <a:pt x="679" y="0"/>
                    </a:moveTo>
                    <a:lnTo>
                      <a:pt x="0" y="0"/>
                    </a:lnTo>
                    <a:lnTo>
                      <a:pt x="0" y="187"/>
                    </a:lnTo>
                    <a:lnTo>
                      <a:pt x="57" y="187"/>
                    </a:lnTo>
                    <a:lnTo>
                      <a:pt x="624" y="187"/>
                    </a:lnTo>
                    <a:lnTo>
                      <a:pt x="679" y="187"/>
                    </a:lnTo>
                    <a:lnTo>
                      <a:pt x="6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2" name="Freeform 71"/>
              <p:cNvSpPr>
                <a:spLocks/>
              </p:cNvSpPr>
              <p:nvPr/>
            </p:nvSpPr>
            <p:spPr bwMode="auto">
              <a:xfrm>
                <a:off x="14092067" y="5400122"/>
                <a:ext cx="236719" cy="133314"/>
              </a:xfrm>
              <a:custGeom>
                <a:avLst/>
                <a:gdLst>
                  <a:gd name="T0" fmla="*/ 0 w 277"/>
                  <a:gd name="T1" fmla="*/ 121 h 156"/>
                  <a:gd name="T2" fmla="*/ 119 w 277"/>
                  <a:gd name="T3" fmla="*/ 0 h 156"/>
                  <a:gd name="T4" fmla="*/ 277 w 277"/>
                  <a:gd name="T5" fmla="*/ 0 h 156"/>
                  <a:gd name="T6" fmla="*/ 277 w 277"/>
                  <a:gd name="T7" fmla="*/ 156 h 156"/>
                  <a:gd name="T8" fmla="*/ 0 w 277"/>
                  <a:gd name="T9" fmla="*/ 156 h 156"/>
                  <a:gd name="T10" fmla="*/ 0 w 277"/>
                  <a:gd name="T11" fmla="*/ 121 h 156"/>
                </a:gdLst>
                <a:ahLst/>
                <a:cxnLst>
                  <a:cxn ang="0">
                    <a:pos x="T0" y="T1"/>
                  </a:cxn>
                  <a:cxn ang="0">
                    <a:pos x="T2" y="T3"/>
                  </a:cxn>
                  <a:cxn ang="0">
                    <a:pos x="T4" y="T5"/>
                  </a:cxn>
                  <a:cxn ang="0">
                    <a:pos x="T6" y="T7"/>
                  </a:cxn>
                  <a:cxn ang="0">
                    <a:pos x="T8" y="T9"/>
                  </a:cxn>
                  <a:cxn ang="0">
                    <a:pos x="T10" y="T11"/>
                  </a:cxn>
                </a:cxnLst>
                <a:rect l="0" t="0" r="r" b="b"/>
                <a:pathLst>
                  <a:path w="277" h="156">
                    <a:moveTo>
                      <a:pt x="0" y="121"/>
                    </a:moveTo>
                    <a:lnTo>
                      <a:pt x="119" y="0"/>
                    </a:lnTo>
                    <a:lnTo>
                      <a:pt x="277" y="0"/>
                    </a:lnTo>
                    <a:lnTo>
                      <a:pt x="277" y="156"/>
                    </a:lnTo>
                    <a:lnTo>
                      <a:pt x="0" y="156"/>
                    </a:lnTo>
                    <a:lnTo>
                      <a:pt x="0" y="12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3" name="Freeform 72"/>
              <p:cNvSpPr>
                <a:spLocks/>
              </p:cNvSpPr>
              <p:nvPr/>
            </p:nvSpPr>
            <p:spPr bwMode="auto">
              <a:xfrm>
                <a:off x="14092067" y="5400122"/>
                <a:ext cx="236719" cy="133314"/>
              </a:xfrm>
              <a:custGeom>
                <a:avLst/>
                <a:gdLst>
                  <a:gd name="T0" fmla="*/ 0 w 277"/>
                  <a:gd name="T1" fmla="*/ 121 h 156"/>
                  <a:gd name="T2" fmla="*/ 119 w 277"/>
                  <a:gd name="T3" fmla="*/ 0 h 156"/>
                  <a:gd name="T4" fmla="*/ 277 w 277"/>
                  <a:gd name="T5" fmla="*/ 0 h 156"/>
                  <a:gd name="T6" fmla="*/ 277 w 277"/>
                  <a:gd name="T7" fmla="*/ 156 h 156"/>
                  <a:gd name="T8" fmla="*/ 0 w 277"/>
                  <a:gd name="T9" fmla="*/ 156 h 156"/>
                  <a:gd name="T10" fmla="*/ 0 w 277"/>
                  <a:gd name="T11" fmla="*/ 121 h 156"/>
                </a:gdLst>
                <a:ahLst/>
                <a:cxnLst>
                  <a:cxn ang="0">
                    <a:pos x="T0" y="T1"/>
                  </a:cxn>
                  <a:cxn ang="0">
                    <a:pos x="T2" y="T3"/>
                  </a:cxn>
                  <a:cxn ang="0">
                    <a:pos x="T4" y="T5"/>
                  </a:cxn>
                  <a:cxn ang="0">
                    <a:pos x="T6" y="T7"/>
                  </a:cxn>
                  <a:cxn ang="0">
                    <a:pos x="T8" y="T9"/>
                  </a:cxn>
                  <a:cxn ang="0">
                    <a:pos x="T10" y="T11"/>
                  </a:cxn>
                </a:cxnLst>
                <a:rect l="0" t="0" r="r" b="b"/>
                <a:pathLst>
                  <a:path w="277" h="156">
                    <a:moveTo>
                      <a:pt x="0" y="121"/>
                    </a:moveTo>
                    <a:lnTo>
                      <a:pt x="119" y="0"/>
                    </a:lnTo>
                    <a:lnTo>
                      <a:pt x="277" y="0"/>
                    </a:lnTo>
                    <a:lnTo>
                      <a:pt x="277" y="156"/>
                    </a:lnTo>
                    <a:lnTo>
                      <a:pt x="0" y="156"/>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4" name="Rectangle 73"/>
              <p:cNvSpPr>
                <a:spLocks noChangeArrowheads="1"/>
              </p:cNvSpPr>
              <p:nvPr/>
            </p:nvSpPr>
            <p:spPr bwMode="auto">
              <a:xfrm>
                <a:off x="14195471" y="4529305"/>
                <a:ext cx="133314" cy="87081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5" name="Rectangle 74"/>
              <p:cNvSpPr>
                <a:spLocks noChangeArrowheads="1"/>
              </p:cNvSpPr>
              <p:nvPr/>
            </p:nvSpPr>
            <p:spPr bwMode="auto">
              <a:xfrm>
                <a:off x="14195471" y="4529305"/>
                <a:ext cx="133314" cy="8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6" name="Freeform 75"/>
              <p:cNvSpPr>
                <a:spLocks/>
              </p:cNvSpPr>
              <p:nvPr/>
            </p:nvSpPr>
            <p:spPr bwMode="auto">
              <a:xfrm>
                <a:off x="14266401" y="5400122"/>
                <a:ext cx="62384" cy="133314"/>
              </a:xfrm>
              <a:custGeom>
                <a:avLst/>
                <a:gdLst>
                  <a:gd name="T0" fmla="*/ 73 w 73"/>
                  <a:gd name="T1" fmla="*/ 0 h 156"/>
                  <a:gd name="T2" fmla="*/ 0 w 73"/>
                  <a:gd name="T3" fmla="*/ 0 h 156"/>
                  <a:gd name="T4" fmla="*/ 0 w 73"/>
                  <a:gd name="T5" fmla="*/ 156 h 156"/>
                  <a:gd name="T6" fmla="*/ 73 w 73"/>
                  <a:gd name="T7" fmla="*/ 156 h 156"/>
                  <a:gd name="T8" fmla="*/ 40 w 73"/>
                  <a:gd name="T9" fmla="*/ 156 h 156"/>
                  <a:gd name="T10" fmla="*/ 40 w 73"/>
                  <a:gd name="T11" fmla="*/ 121 h 156"/>
                  <a:gd name="T12" fmla="*/ 73 w 73"/>
                  <a:gd name="T13" fmla="*/ 85 h 156"/>
                  <a:gd name="T14" fmla="*/ 73 w 73"/>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56">
                    <a:moveTo>
                      <a:pt x="73" y="0"/>
                    </a:moveTo>
                    <a:lnTo>
                      <a:pt x="0" y="0"/>
                    </a:lnTo>
                    <a:lnTo>
                      <a:pt x="0" y="156"/>
                    </a:lnTo>
                    <a:lnTo>
                      <a:pt x="73" y="156"/>
                    </a:lnTo>
                    <a:lnTo>
                      <a:pt x="40" y="156"/>
                    </a:lnTo>
                    <a:lnTo>
                      <a:pt x="40" y="121"/>
                    </a:lnTo>
                    <a:lnTo>
                      <a:pt x="73" y="85"/>
                    </a:lnTo>
                    <a:lnTo>
                      <a:pt x="73" y="0"/>
                    </a:lnTo>
                    <a:close/>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7" name="Freeform 76"/>
              <p:cNvSpPr>
                <a:spLocks/>
              </p:cNvSpPr>
              <p:nvPr/>
            </p:nvSpPr>
            <p:spPr bwMode="auto">
              <a:xfrm>
                <a:off x="14266401" y="5400122"/>
                <a:ext cx="62384" cy="133314"/>
              </a:xfrm>
              <a:custGeom>
                <a:avLst/>
                <a:gdLst>
                  <a:gd name="T0" fmla="*/ 73 w 73"/>
                  <a:gd name="T1" fmla="*/ 0 h 156"/>
                  <a:gd name="T2" fmla="*/ 0 w 73"/>
                  <a:gd name="T3" fmla="*/ 0 h 156"/>
                  <a:gd name="T4" fmla="*/ 0 w 73"/>
                  <a:gd name="T5" fmla="*/ 156 h 156"/>
                  <a:gd name="T6" fmla="*/ 73 w 73"/>
                  <a:gd name="T7" fmla="*/ 156 h 156"/>
                  <a:gd name="T8" fmla="*/ 40 w 73"/>
                  <a:gd name="T9" fmla="*/ 156 h 156"/>
                  <a:gd name="T10" fmla="*/ 40 w 73"/>
                  <a:gd name="T11" fmla="*/ 121 h 156"/>
                  <a:gd name="T12" fmla="*/ 73 w 73"/>
                  <a:gd name="T13" fmla="*/ 85 h 156"/>
                  <a:gd name="T14" fmla="*/ 73 w 73"/>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56">
                    <a:moveTo>
                      <a:pt x="73" y="0"/>
                    </a:moveTo>
                    <a:lnTo>
                      <a:pt x="0" y="0"/>
                    </a:lnTo>
                    <a:lnTo>
                      <a:pt x="0" y="156"/>
                    </a:lnTo>
                    <a:lnTo>
                      <a:pt x="73" y="156"/>
                    </a:lnTo>
                    <a:lnTo>
                      <a:pt x="40" y="156"/>
                    </a:lnTo>
                    <a:lnTo>
                      <a:pt x="40" y="121"/>
                    </a:lnTo>
                    <a:lnTo>
                      <a:pt x="73" y="85"/>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8" name="Rectangle 77"/>
              <p:cNvSpPr>
                <a:spLocks noChangeArrowheads="1"/>
              </p:cNvSpPr>
              <p:nvPr/>
            </p:nvSpPr>
            <p:spPr bwMode="auto">
              <a:xfrm>
                <a:off x="14266401" y="4567762"/>
                <a:ext cx="62384" cy="832360"/>
              </a:xfrm>
              <a:prstGeom prst="rect">
                <a:avLst/>
              </a:prstGeom>
              <a:solidFill>
                <a:srgbClr val="001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79" name="Rectangle 78"/>
              <p:cNvSpPr>
                <a:spLocks noChangeArrowheads="1"/>
              </p:cNvSpPr>
              <p:nvPr/>
            </p:nvSpPr>
            <p:spPr bwMode="auto">
              <a:xfrm>
                <a:off x="14266401" y="4567762"/>
                <a:ext cx="62384" cy="83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0" name="Rectangle 79"/>
              <p:cNvSpPr>
                <a:spLocks noChangeArrowheads="1"/>
              </p:cNvSpPr>
              <p:nvPr/>
            </p:nvSpPr>
            <p:spPr bwMode="auto">
              <a:xfrm>
                <a:off x="14403989" y="4529305"/>
                <a:ext cx="135024" cy="87081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1" name="Rectangle 80"/>
              <p:cNvSpPr>
                <a:spLocks noChangeArrowheads="1"/>
              </p:cNvSpPr>
              <p:nvPr/>
            </p:nvSpPr>
            <p:spPr bwMode="auto">
              <a:xfrm>
                <a:off x="14403989" y="4529305"/>
                <a:ext cx="135024" cy="8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2" name="Freeform 81"/>
              <p:cNvSpPr>
                <a:spLocks/>
              </p:cNvSpPr>
              <p:nvPr/>
            </p:nvSpPr>
            <p:spPr bwMode="auto">
              <a:xfrm>
                <a:off x="14300585" y="5400122"/>
                <a:ext cx="238428" cy="133314"/>
              </a:xfrm>
              <a:custGeom>
                <a:avLst/>
                <a:gdLst>
                  <a:gd name="T0" fmla="*/ 0 w 279"/>
                  <a:gd name="T1" fmla="*/ 121 h 156"/>
                  <a:gd name="T2" fmla="*/ 121 w 279"/>
                  <a:gd name="T3" fmla="*/ 0 h 156"/>
                  <a:gd name="T4" fmla="*/ 279 w 279"/>
                  <a:gd name="T5" fmla="*/ 0 h 156"/>
                  <a:gd name="T6" fmla="*/ 279 w 279"/>
                  <a:gd name="T7" fmla="*/ 156 h 156"/>
                  <a:gd name="T8" fmla="*/ 0 w 279"/>
                  <a:gd name="T9" fmla="*/ 156 h 156"/>
                  <a:gd name="T10" fmla="*/ 0 w 279"/>
                  <a:gd name="T11" fmla="*/ 121 h 156"/>
                </a:gdLst>
                <a:ahLst/>
                <a:cxnLst>
                  <a:cxn ang="0">
                    <a:pos x="T0" y="T1"/>
                  </a:cxn>
                  <a:cxn ang="0">
                    <a:pos x="T2" y="T3"/>
                  </a:cxn>
                  <a:cxn ang="0">
                    <a:pos x="T4" y="T5"/>
                  </a:cxn>
                  <a:cxn ang="0">
                    <a:pos x="T6" y="T7"/>
                  </a:cxn>
                  <a:cxn ang="0">
                    <a:pos x="T8" y="T9"/>
                  </a:cxn>
                  <a:cxn ang="0">
                    <a:pos x="T10" y="T11"/>
                  </a:cxn>
                </a:cxnLst>
                <a:rect l="0" t="0" r="r" b="b"/>
                <a:pathLst>
                  <a:path w="279" h="156">
                    <a:moveTo>
                      <a:pt x="0" y="121"/>
                    </a:moveTo>
                    <a:lnTo>
                      <a:pt x="121" y="0"/>
                    </a:lnTo>
                    <a:lnTo>
                      <a:pt x="279" y="0"/>
                    </a:lnTo>
                    <a:lnTo>
                      <a:pt x="279" y="156"/>
                    </a:lnTo>
                    <a:lnTo>
                      <a:pt x="0" y="156"/>
                    </a:lnTo>
                    <a:lnTo>
                      <a:pt x="0" y="12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3" name="Freeform 82"/>
              <p:cNvSpPr>
                <a:spLocks/>
              </p:cNvSpPr>
              <p:nvPr/>
            </p:nvSpPr>
            <p:spPr bwMode="auto">
              <a:xfrm>
                <a:off x="14300585" y="5400122"/>
                <a:ext cx="238428" cy="133314"/>
              </a:xfrm>
              <a:custGeom>
                <a:avLst/>
                <a:gdLst>
                  <a:gd name="T0" fmla="*/ 0 w 279"/>
                  <a:gd name="T1" fmla="*/ 121 h 156"/>
                  <a:gd name="T2" fmla="*/ 121 w 279"/>
                  <a:gd name="T3" fmla="*/ 0 h 156"/>
                  <a:gd name="T4" fmla="*/ 279 w 279"/>
                  <a:gd name="T5" fmla="*/ 0 h 156"/>
                  <a:gd name="T6" fmla="*/ 279 w 279"/>
                  <a:gd name="T7" fmla="*/ 156 h 156"/>
                  <a:gd name="T8" fmla="*/ 0 w 279"/>
                  <a:gd name="T9" fmla="*/ 156 h 156"/>
                  <a:gd name="T10" fmla="*/ 0 w 279"/>
                  <a:gd name="T11" fmla="*/ 121 h 156"/>
                </a:gdLst>
                <a:ahLst/>
                <a:cxnLst>
                  <a:cxn ang="0">
                    <a:pos x="T0" y="T1"/>
                  </a:cxn>
                  <a:cxn ang="0">
                    <a:pos x="T2" y="T3"/>
                  </a:cxn>
                  <a:cxn ang="0">
                    <a:pos x="T4" y="T5"/>
                  </a:cxn>
                  <a:cxn ang="0">
                    <a:pos x="T6" y="T7"/>
                  </a:cxn>
                  <a:cxn ang="0">
                    <a:pos x="T8" y="T9"/>
                  </a:cxn>
                  <a:cxn ang="0">
                    <a:pos x="T10" y="T11"/>
                  </a:cxn>
                </a:cxnLst>
                <a:rect l="0" t="0" r="r" b="b"/>
                <a:pathLst>
                  <a:path w="279" h="156">
                    <a:moveTo>
                      <a:pt x="0" y="121"/>
                    </a:moveTo>
                    <a:lnTo>
                      <a:pt x="121" y="0"/>
                    </a:lnTo>
                    <a:lnTo>
                      <a:pt x="279" y="0"/>
                    </a:lnTo>
                    <a:lnTo>
                      <a:pt x="279" y="156"/>
                    </a:lnTo>
                    <a:lnTo>
                      <a:pt x="0" y="156"/>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4" name="Rectangle 83"/>
              <p:cNvSpPr>
                <a:spLocks noChangeArrowheads="1"/>
              </p:cNvSpPr>
              <p:nvPr/>
            </p:nvSpPr>
            <p:spPr bwMode="auto">
              <a:xfrm>
                <a:off x="14474064" y="4567762"/>
                <a:ext cx="64948" cy="832360"/>
              </a:xfrm>
              <a:prstGeom prst="rect">
                <a:avLst/>
              </a:prstGeom>
              <a:solidFill>
                <a:srgbClr val="001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5" name="Rectangle 84"/>
              <p:cNvSpPr>
                <a:spLocks noChangeArrowheads="1"/>
              </p:cNvSpPr>
              <p:nvPr/>
            </p:nvSpPr>
            <p:spPr bwMode="auto">
              <a:xfrm>
                <a:off x="14474064" y="4567762"/>
                <a:ext cx="64948" cy="83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6" name="Freeform 85"/>
              <p:cNvSpPr>
                <a:spLocks/>
              </p:cNvSpPr>
              <p:nvPr/>
            </p:nvSpPr>
            <p:spPr bwMode="auto">
              <a:xfrm>
                <a:off x="14474064" y="5400122"/>
                <a:ext cx="64948" cy="133314"/>
              </a:xfrm>
              <a:custGeom>
                <a:avLst/>
                <a:gdLst>
                  <a:gd name="T0" fmla="*/ 76 w 76"/>
                  <a:gd name="T1" fmla="*/ 0 h 156"/>
                  <a:gd name="T2" fmla="*/ 76 w 76"/>
                  <a:gd name="T3" fmla="*/ 0 h 156"/>
                  <a:gd name="T4" fmla="*/ 0 w 76"/>
                  <a:gd name="T5" fmla="*/ 0 h 156"/>
                  <a:gd name="T6" fmla="*/ 0 w 76"/>
                  <a:gd name="T7" fmla="*/ 156 h 156"/>
                  <a:gd name="T8" fmla="*/ 76 w 76"/>
                  <a:gd name="T9" fmla="*/ 156 h 156"/>
                  <a:gd name="T10" fmla="*/ 76 w 76"/>
                  <a:gd name="T11" fmla="*/ 31 h 156"/>
                  <a:gd name="T12" fmla="*/ 76 w 76"/>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76" h="156">
                    <a:moveTo>
                      <a:pt x="76" y="0"/>
                    </a:moveTo>
                    <a:lnTo>
                      <a:pt x="76" y="0"/>
                    </a:lnTo>
                    <a:lnTo>
                      <a:pt x="0" y="0"/>
                    </a:lnTo>
                    <a:lnTo>
                      <a:pt x="0" y="156"/>
                    </a:lnTo>
                    <a:lnTo>
                      <a:pt x="76" y="156"/>
                    </a:lnTo>
                    <a:lnTo>
                      <a:pt x="76" y="31"/>
                    </a:lnTo>
                    <a:lnTo>
                      <a:pt x="76" y="0"/>
                    </a:lnTo>
                    <a:close/>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7" name="Freeform 86"/>
              <p:cNvSpPr>
                <a:spLocks/>
              </p:cNvSpPr>
              <p:nvPr/>
            </p:nvSpPr>
            <p:spPr bwMode="auto">
              <a:xfrm>
                <a:off x="14474064" y="5400122"/>
                <a:ext cx="64948" cy="133314"/>
              </a:xfrm>
              <a:custGeom>
                <a:avLst/>
                <a:gdLst>
                  <a:gd name="T0" fmla="*/ 76 w 76"/>
                  <a:gd name="T1" fmla="*/ 0 h 156"/>
                  <a:gd name="T2" fmla="*/ 76 w 76"/>
                  <a:gd name="T3" fmla="*/ 0 h 156"/>
                  <a:gd name="T4" fmla="*/ 0 w 76"/>
                  <a:gd name="T5" fmla="*/ 0 h 156"/>
                  <a:gd name="T6" fmla="*/ 0 w 76"/>
                  <a:gd name="T7" fmla="*/ 156 h 156"/>
                  <a:gd name="T8" fmla="*/ 76 w 76"/>
                  <a:gd name="T9" fmla="*/ 156 h 156"/>
                  <a:gd name="T10" fmla="*/ 76 w 76"/>
                  <a:gd name="T11" fmla="*/ 31 h 156"/>
                  <a:gd name="T12" fmla="*/ 76 w 76"/>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76" h="156">
                    <a:moveTo>
                      <a:pt x="76" y="0"/>
                    </a:moveTo>
                    <a:lnTo>
                      <a:pt x="76" y="0"/>
                    </a:lnTo>
                    <a:lnTo>
                      <a:pt x="0" y="0"/>
                    </a:lnTo>
                    <a:lnTo>
                      <a:pt x="0" y="156"/>
                    </a:lnTo>
                    <a:lnTo>
                      <a:pt x="76" y="156"/>
                    </a:lnTo>
                    <a:lnTo>
                      <a:pt x="76" y="31"/>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8" name="Rectangle 87"/>
              <p:cNvSpPr>
                <a:spLocks noChangeArrowheads="1"/>
              </p:cNvSpPr>
              <p:nvPr/>
            </p:nvSpPr>
            <p:spPr bwMode="auto">
              <a:xfrm>
                <a:off x="11707791" y="3584141"/>
                <a:ext cx="601624"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89" name="Rectangle 88"/>
              <p:cNvSpPr>
                <a:spLocks noChangeArrowheads="1"/>
              </p:cNvSpPr>
              <p:nvPr/>
            </p:nvSpPr>
            <p:spPr bwMode="auto">
              <a:xfrm>
                <a:off x="11707791" y="3584141"/>
                <a:ext cx="47856" cy="191426"/>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0" name="Rectangle 89"/>
              <p:cNvSpPr>
                <a:spLocks noChangeArrowheads="1"/>
              </p:cNvSpPr>
              <p:nvPr/>
            </p:nvSpPr>
            <p:spPr bwMode="auto">
              <a:xfrm>
                <a:off x="12522205" y="5281335"/>
                <a:ext cx="252101"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1" name="Rectangle 90"/>
              <p:cNvSpPr>
                <a:spLocks noChangeArrowheads="1"/>
              </p:cNvSpPr>
              <p:nvPr/>
            </p:nvSpPr>
            <p:spPr bwMode="auto">
              <a:xfrm>
                <a:off x="12522205" y="5312955"/>
                <a:ext cx="252101"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2" name="Rectangle 91"/>
              <p:cNvSpPr>
                <a:spLocks noChangeArrowheads="1"/>
              </p:cNvSpPr>
              <p:nvPr/>
            </p:nvSpPr>
            <p:spPr bwMode="auto">
              <a:xfrm>
                <a:off x="12522205" y="5345429"/>
                <a:ext cx="252101"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3" name="Rectangle 92"/>
              <p:cNvSpPr>
                <a:spLocks noChangeArrowheads="1"/>
              </p:cNvSpPr>
              <p:nvPr/>
            </p:nvSpPr>
            <p:spPr bwMode="auto">
              <a:xfrm>
                <a:off x="12522205" y="5377903"/>
                <a:ext cx="252101"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4" name="Rectangle 93"/>
              <p:cNvSpPr>
                <a:spLocks noChangeArrowheads="1"/>
              </p:cNvSpPr>
              <p:nvPr/>
            </p:nvSpPr>
            <p:spPr bwMode="auto">
              <a:xfrm>
                <a:off x="12522205" y="5412086"/>
                <a:ext cx="252101"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5" name="Rectangle 94"/>
              <p:cNvSpPr>
                <a:spLocks noChangeArrowheads="1"/>
              </p:cNvSpPr>
              <p:nvPr/>
            </p:nvSpPr>
            <p:spPr bwMode="auto">
              <a:xfrm>
                <a:off x="12522205" y="5444560"/>
                <a:ext cx="252101"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6" name="Rectangle 95"/>
              <p:cNvSpPr>
                <a:spLocks noChangeArrowheads="1"/>
              </p:cNvSpPr>
              <p:nvPr/>
            </p:nvSpPr>
            <p:spPr bwMode="auto">
              <a:xfrm>
                <a:off x="11707791" y="3844787"/>
                <a:ext cx="164934" cy="191426"/>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7" name="Rectangle 96"/>
              <p:cNvSpPr>
                <a:spLocks noChangeArrowheads="1"/>
              </p:cNvSpPr>
              <p:nvPr/>
            </p:nvSpPr>
            <p:spPr bwMode="auto">
              <a:xfrm>
                <a:off x="11822304" y="3844787"/>
                <a:ext cx="50420"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8" name="Rectangle 97"/>
              <p:cNvSpPr>
                <a:spLocks noChangeArrowheads="1"/>
              </p:cNvSpPr>
              <p:nvPr/>
            </p:nvSpPr>
            <p:spPr bwMode="auto">
              <a:xfrm>
                <a:off x="12093206"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99" name="Rectangle 98"/>
              <p:cNvSpPr>
                <a:spLocks noChangeArrowheads="1"/>
              </p:cNvSpPr>
              <p:nvPr/>
            </p:nvSpPr>
            <p:spPr bwMode="auto">
              <a:xfrm>
                <a:off x="12059023"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0" name="Rectangle 99"/>
              <p:cNvSpPr>
                <a:spLocks noChangeArrowheads="1"/>
              </p:cNvSpPr>
              <p:nvPr/>
            </p:nvSpPr>
            <p:spPr bwMode="auto">
              <a:xfrm>
                <a:off x="12026549"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1" name="Rectangle 100"/>
              <p:cNvSpPr>
                <a:spLocks noChangeArrowheads="1"/>
              </p:cNvSpPr>
              <p:nvPr/>
            </p:nvSpPr>
            <p:spPr bwMode="auto">
              <a:xfrm>
                <a:off x="11994075"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2" name="Rectangle 101"/>
              <p:cNvSpPr>
                <a:spLocks noChangeArrowheads="1"/>
              </p:cNvSpPr>
              <p:nvPr/>
            </p:nvSpPr>
            <p:spPr bwMode="auto">
              <a:xfrm>
                <a:off x="11962455" y="3842224"/>
                <a:ext cx="7691"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3" name="Rectangle 102"/>
              <p:cNvSpPr>
                <a:spLocks noChangeArrowheads="1"/>
              </p:cNvSpPr>
              <p:nvPr/>
            </p:nvSpPr>
            <p:spPr bwMode="auto">
              <a:xfrm>
                <a:off x="11927418" y="3842224"/>
                <a:ext cx="8546" cy="1922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4" name="Freeform 103"/>
              <p:cNvSpPr>
                <a:spLocks/>
              </p:cNvSpPr>
              <p:nvPr/>
            </p:nvSpPr>
            <p:spPr bwMode="auto">
              <a:xfrm>
                <a:off x="11929981" y="4074669"/>
                <a:ext cx="62384" cy="56402"/>
              </a:xfrm>
              <a:custGeom>
                <a:avLst/>
                <a:gdLst>
                  <a:gd name="T0" fmla="*/ 17 w 31"/>
                  <a:gd name="T1" fmla="*/ 0 h 28"/>
                  <a:gd name="T2" fmla="*/ 0 w 31"/>
                  <a:gd name="T3" fmla="*/ 0 h 28"/>
                  <a:gd name="T4" fmla="*/ 0 w 31"/>
                  <a:gd name="T5" fmla="*/ 28 h 28"/>
                  <a:gd name="T6" fmla="*/ 17 w 31"/>
                  <a:gd name="T7" fmla="*/ 28 h 28"/>
                  <a:gd name="T8" fmla="*/ 31 w 31"/>
                  <a:gd name="T9" fmla="*/ 14 h 28"/>
                  <a:gd name="T10" fmla="*/ 17 w 31"/>
                  <a:gd name="T11" fmla="*/ 0 h 28"/>
                </a:gdLst>
                <a:ahLst/>
                <a:cxnLst>
                  <a:cxn ang="0">
                    <a:pos x="T0" y="T1"/>
                  </a:cxn>
                  <a:cxn ang="0">
                    <a:pos x="T2" y="T3"/>
                  </a:cxn>
                  <a:cxn ang="0">
                    <a:pos x="T4" y="T5"/>
                  </a:cxn>
                  <a:cxn ang="0">
                    <a:pos x="T6" y="T7"/>
                  </a:cxn>
                  <a:cxn ang="0">
                    <a:pos x="T8" y="T9"/>
                  </a:cxn>
                  <a:cxn ang="0">
                    <a:pos x="T10" y="T11"/>
                  </a:cxn>
                </a:cxnLst>
                <a:rect l="0" t="0" r="r" b="b"/>
                <a:pathLst>
                  <a:path w="31" h="28">
                    <a:moveTo>
                      <a:pt x="17" y="0"/>
                    </a:moveTo>
                    <a:cubicBezTo>
                      <a:pt x="0" y="0"/>
                      <a:pt x="0" y="0"/>
                      <a:pt x="0" y="0"/>
                    </a:cubicBezTo>
                    <a:cubicBezTo>
                      <a:pt x="0" y="28"/>
                      <a:pt x="0" y="28"/>
                      <a:pt x="0" y="28"/>
                    </a:cubicBezTo>
                    <a:cubicBezTo>
                      <a:pt x="17" y="28"/>
                      <a:pt x="17" y="28"/>
                      <a:pt x="17" y="28"/>
                    </a:cubicBezTo>
                    <a:cubicBezTo>
                      <a:pt x="24" y="28"/>
                      <a:pt x="31" y="22"/>
                      <a:pt x="31" y="14"/>
                    </a:cubicBezTo>
                    <a:cubicBezTo>
                      <a:pt x="31" y="6"/>
                      <a:pt x="24" y="0"/>
                      <a:pt x="17" y="0"/>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5" name="Freeform 104"/>
              <p:cNvSpPr>
                <a:spLocks/>
              </p:cNvSpPr>
              <p:nvPr/>
            </p:nvSpPr>
            <p:spPr bwMode="auto">
              <a:xfrm>
                <a:off x="12036804" y="4074669"/>
                <a:ext cx="62384" cy="56402"/>
              </a:xfrm>
              <a:custGeom>
                <a:avLst/>
                <a:gdLst>
                  <a:gd name="T0" fmla="*/ 17 w 31"/>
                  <a:gd name="T1" fmla="*/ 0 h 28"/>
                  <a:gd name="T2" fmla="*/ 0 w 31"/>
                  <a:gd name="T3" fmla="*/ 0 h 28"/>
                  <a:gd name="T4" fmla="*/ 0 w 31"/>
                  <a:gd name="T5" fmla="*/ 28 h 28"/>
                  <a:gd name="T6" fmla="*/ 17 w 31"/>
                  <a:gd name="T7" fmla="*/ 28 h 28"/>
                  <a:gd name="T8" fmla="*/ 31 w 31"/>
                  <a:gd name="T9" fmla="*/ 14 h 28"/>
                  <a:gd name="T10" fmla="*/ 17 w 31"/>
                  <a:gd name="T11" fmla="*/ 0 h 28"/>
                </a:gdLst>
                <a:ahLst/>
                <a:cxnLst>
                  <a:cxn ang="0">
                    <a:pos x="T0" y="T1"/>
                  </a:cxn>
                  <a:cxn ang="0">
                    <a:pos x="T2" y="T3"/>
                  </a:cxn>
                  <a:cxn ang="0">
                    <a:pos x="T4" y="T5"/>
                  </a:cxn>
                  <a:cxn ang="0">
                    <a:pos x="T6" y="T7"/>
                  </a:cxn>
                  <a:cxn ang="0">
                    <a:pos x="T8" y="T9"/>
                  </a:cxn>
                  <a:cxn ang="0">
                    <a:pos x="T10" y="T11"/>
                  </a:cxn>
                </a:cxnLst>
                <a:rect l="0" t="0" r="r" b="b"/>
                <a:pathLst>
                  <a:path w="31" h="28">
                    <a:moveTo>
                      <a:pt x="17" y="0"/>
                    </a:moveTo>
                    <a:cubicBezTo>
                      <a:pt x="0" y="0"/>
                      <a:pt x="0" y="0"/>
                      <a:pt x="0" y="0"/>
                    </a:cubicBezTo>
                    <a:cubicBezTo>
                      <a:pt x="0" y="28"/>
                      <a:pt x="0" y="28"/>
                      <a:pt x="0" y="28"/>
                    </a:cubicBezTo>
                    <a:cubicBezTo>
                      <a:pt x="17" y="28"/>
                      <a:pt x="17" y="28"/>
                      <a:pt x="17" y="28"/>
                    </a:cubicBezTo>
                    <a:cubicBezTo>
                      <a:pt x="24" y="28"/>
                      <a:pt x="31" y="22"/>
                      <a:pt x="31" y="14"/>
                    </a:cubicBezTo>
                    <a:cubicBezTo>
                      <a:pt x="31" y="6"/>
                      <a:pt x="24" y="0"/>
                      <a:pt x="17" y="0"/>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6" name="Freeform 105"/>
              <p:cNvSpPr>
                <a:spLocks/>
              </p:cNvSpPr>
              <p:nvPr/>
            </p:nvSpPr>
            <p:spPr bwMode="auto">
              <a:xfrm>
                <a:off x="12143626" y="4074669"/>
                <a:ext cx="63239" cy="56402"/>
              </a:xfrm>
              <a:custGeom>
                <a:avLst/>
                <a:gdLst>
                  <a:gd name="T0" fmla="*/ 16 w 31"/>
                  <a:gd name="T1" fmla="*/ 0 h 28"/>
                  <a:gd name="T2" fmla="*/ 0 w 31"/>
                  <a:gd name="T3" fmla="*/ 0 h 28"/>
                  <a:gd name="T4" fmla="*/ 0 w 31"/>
                  <a:gd name="T5" fmla="*/ 28 h 28"/>
                  <a:gd name="T6" fmla="*/ 16 w 31"/>
                  <a:gd name="T7" fmla="*/ 28 h 28"/>
                  <a:gd name="T8" fmla="*/ 31 w 31"/>
                  <a:gd name="T9" fmla="*/ 14 h 28"/>
                  <a:gd name="T10" fmla="*/ 16 w 31"/>
                  <a:gd name="T11" fmla="*/ 0 h 28"/>
                </a:gdLst>
                <a:ahLst/>
                <a:cxnLst>
                  <a:cxn ang="0">
                    <a:pos x="T0" y="T1"/>
                  </a:cxn>
                  <a:cxn ang="0">
                    <a:pos x="T2" y="T3"/>
                  </a:cxn>
                  <a:cxn ang="0">
                    <a:pos x="T4" y="T5"/>
                  </a:cxn>
                  <a:cxn ang="0">
                    <a:pos x="T6" y="T7"/>
                  </a:cxn>
                  <a:cxn ang="0">
                    <a:pos x="T8" y="T9"/>
                  </a:cxn>
                  <a:cxn ang="0">
                    <a:pos x="T10" y="T11"/>
                  </a:cxn>
                </a:cxnLst>
                <a:rect l="0" t="0" r="r" b="b"/>
                <a:pathLst>
                  <a:path w="31" h="28">
                    <a:moveTo>
                      <a:pt x="16" y="0"/>
                    </a:moveTo>
                    <a:cubicBezTo>
                      <a:pt x="0" y="0"/>
                      <a:pt x="0" y="0"/>
                      <a:pt x="0" y="0"/>
                    </a:cubicBezTo>
                    <a:cubicBezTo>
                      <a:pt x="0" y="28"/>
                      <a:pt x="0" y="28"/>
                      <a:pt x="0" y="28"/>
                    </a:cubicBezTo>
                    <a:cubicBezTo>
                      <a:pt x="16" y="28"/>
                      <a:pt x="16" y="28"/>
                      <a:pt x="16" y="28"/>
                    </a:cubicBezTo>
                    <a:cubicBezTo>
                      <a:pt x="24" y="28"/>
                      <a:pt x="31" y="22"/>
                      <a:pt x="31" y="14"/>
                    </a:cubicBezTo>
                    <a:cubicBezTo>
                      <a:pt x="31" y="6"/>
                      <a:pt x="24" y="0"/>
                      <a:pt x="16" y="0"/>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7" name="Oval 106"/>
              <p:cNvSpPr>
                <a:spLocks noChangeArrowheads="1"/>
              </p:cNvSpPr>
              <p:nvPr/>
            </p:nvSpPr>
            <p:spPr bwMode="auto">
              <a:xfrm>
                <a:off x="12115425" y="4074669"/>
                <a:ext cx="57257" cy="5640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8" name="Freeform 107"/>
              <p:cNvSpPr>
                <a:spLocks/>
              </p:cNvSpPr>
              <p:nvPr/>
            </p:nvSpPr>
            <p:spPr bwMode="auto">
              <a:xfrm>
                <a:off x="11747956" y="4325061"/>
                <a:ext cx="497365" cy="870816"/>
              </a:xfrm>
              <a:custGeom>
                <a:avLst/>
                <a:gdLst>
                  <a:gd name="T0" fmla="*/ 246 w 246"/>
                  <a:gd name="T1" fmla="*/ 115 h 431"/>
                  <a:gd name="T2" fmla="*/ 123 w 246"/>
                  <a:gd name="T3" fmla="*/ 0 h 431"/>
                  <a:gd name="T4" fmla="*/ 0 w 246"/>
                  <a:gd name="T5" fmla="*/ 123 h 431"/>
                  <a:gd name="T6" fmla="*/ 0 w 246"/>
                  <a:gd name="T7" fmla="*/ 431 h 431"/>
                  <a:gd name="T8" fmla="*/ 218 w 246"/>
                  <a:gd name="T9" fmla="*/ 431 h 431"/>
                  <a:gd name="T10" fmla="*/ 215 w 246"/>
                  <a:gd name="T11" fmla="*/ 269 h 431"/>
                  <a:gd name="T12" fmla="*/ 246 w 246"/>
                  <a:gd name="T13" fmla="*/ 269 h 431"/>
                  <a:gd name="T14" fmla="*/ 246 w 246"/>
                  <a:gd name="T15" fmla="*/ 115 h 431"/>
                  <a:gd name="T16" fmla="*/ 246 w 246"/>
                  <a:gd name="T17" fmla="*/ 11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431">
                    <a:moveTo>
                      <a:pt x="246" y="115"/>
                    </a:moveTo>
                    <a:cubicBezTo>
                      <a:pt x="242" y="51"/>
                      <a:pt x="189" y="0"/>
                      <a:pt x="123" y="0"/>
                    </a:cubicBezTo>
                    <a:cubicBezTo>
                      <a:pt x="55" y="0"/>
                      <a:pt x="0" y="55"/>
                      <a:pt x="0" y="123"/>
                    </a:cubicBezTo>
                    <a:cubicBezTo>
                      <a:pt x="0" y="431"/>
                      <a:pt x="0" y="431"/>
                      <a:pt x="0" y="431"/>
                    </a:cubicBezTo>
                    <a:cubicBezTo>
                      <a:pt x="218" y="431"/>
                      <a:pt x="218" y="431"/>
                      <a:pt x="218" y="431"/>
                    </a:cubicBezTo>
                    <a:cubicBezTo>
                      <a:pt x="215" y="269"/>
                      <a:pt x="215" y="269"/>
                      <a:pt x="215" y="269"/>
                    </a:cubicBezTo>
                    <a:cubicBezTo>
                      <a:pt x="246" y="269"/>
                      <a:pt x="246" y="269"/>
                      <a:pt x="246" y="269"/>
                    </a:cubicBezTo>
                    <a:cubicBezTo>
                      <a:pt x="246" y="115"/>
                      <a:pt x="246" y="115"/>
                      <a:pt x="246" y="115"/>
                    </a:cubicBezTo>
                    <a:cubicBezTo>
                      <a:pt x="246" y="115"/>
                      <a:pt x="246" y="115"/>
                      <a:pt x="246" y="1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09" name="Oval 108"/>
              <p:cNvSpPr>
                <a:spLocks noChangeArrowheads="1"/>
              </p:cNvSpPr>
              <p:nvPr/>
            </p:nvSpPr>
            <p:spPr bwMode="auto">
              <a:xfrm>
                <a:off x="12121407" y="4755769"/>
                <a:ext cx="30765" cy="29910"/>
              </a:xfrm>
              <a:prstGeom prst="ellipse">
                <a:avLst/>
              </a:prstGeom>
              <a:solidFill>
                <a:srgbClr val="55D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0" name="Oval 109"/>
              <p:cNvSpPr>
                <a:spLocks noChangeArrowheads="1"/>
              </p:cNvSpPr>
              <p:nvPr/>
            </p:nvSpPr>
            <p:spPr bwMode="auto">
              <a:xfrm>
                <a:off x="11808631" y="4384027"/>
                <a:ext cx="376015" cy="376015"/>
              </a:xfrm>
              <a:prstGeom prst="ellipse">
                <a:avLst/>
              </a:prstGeom>
              <a:solidFill>
                <a:srgbClr val="55D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1" name="Freeform 110"/>
              <p:cNvSpPr>
                <a:spLocks noEditPoints="1"/>
              </p:cNvSpPr>
              <p:nvPr/>
            </p:nvSpPr>
            <p:spPr bwMode="auto">
              <a:xfrm>
                <a:off x="11925708" y="4466921"/>
                <a:ext cx="131605" cy="173480"/>
              </a:xfrm>
              <a:custGeom>
                <a:avLst/>
                <a:gdLst>
                  <a:gd name="T0" fmla="*/ 65 w 65"/>
                  <a:gd name="T1" fmla="*/ 33 h 86"/>
                  <a:gd name="T2" fmla="*/ 33 w 65"/>
                  <a:gd name="T3" fmla="*/ 0 h 86"/>
                  <a:gd name="T4" fmla="*/ 0 w 65"/>
                  <a:gd name="T5" fmla="*/ 33 h 86"/>
                  <a:gd name="T6" fmla="*/ 15 w 65"/>
                  <a:gd name="T7" fmla="*/ 60 h 86"/>
                  <a:gd name="T8" fmla="*/ 22 w 65"/>
                  <a:gd name="T9" fmla="*/ 82 h 86"/>
                  <a:gd name="T10" fmla="*/ 33 w 65"/>
                  <a:gd name="T11" fmla="*/ 86 h 86"/>
                  <a:gd name="T12" fmla="*/ 33 w 65"/>
                  <a:gd name="T13" fmla="*/ 86 h 86"/>
                  <a:gd name="T14" fmla="*/ 33 w 65"/>
                  <a:gd name="T15" fmla="*/ 86 h 86"/>
                  <a:gd name="T16" fmla="*/ 33 w 65"/>
                  <a:gd name="T17" fmla="*/ 86 h 86"/>
                  <a:gd name="T18" fmla="*/ 33 w 65"/>
                  <a:gd name="T19" fmla="*/ 86 h 86"/>
                  <a:gd name="T20" fmla="*/ 44 w 65"/>
                  <a:gd name="T21" fmla="*/ 82 h 86"/>
                  <a:gd name="T22" fmla="*/ 44 w 65"/>
                  <a:gd name="T23" fmla="*/ 82 h 86"/>
                  <a:gd name="T24" fmla="*/ 44 w 65"/>
                  <a:gd name="T25" fmla="*/ 80 h 86"/>
                  <a:gd name="T26" fmla="*/ 51 w 65"/>
                  <a:gd name="T27" fmla="*/ 60 h 86"/>
                  <a:gd name="T28" fmla="*/ 65 w 65"/>
                  <a:gd name="T29" fmla="*/ 33 h 86"/>
                  <a:gd name="T30" fmla="*/ 33 w 65"/>
                  <a:gd name="T31" fmla="*/ 86 h 86"/>
                  <a:gd name="T32" fmla="*/ 33 w 65"/>
                  <a:gd name="T33" fmla="*/ 82 h 86"/>
                  <a:gd name="T34" fmla="*/ 33 w 65"/>
                  <a:gd name="T35" fmla="*/ 82 h 86"/>
                  <a:gd name="T36" fmla="*/ 33 w 65"/>
                  <a:gd name="T3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86">
                    <a:moveTo>
                      <a:pt x="65" y="33"/>
                    </a:moveTo>
                    <a:cubicBezTo>
                      <a:pt x="65" y="15"/>
                      <a:pt x="51" y="0"/>
                      <a:pt x="33" y="0"/>
                    </a:cubicBezTo>
                    <a:cubicBezTo>
                      <a:pt x="15" y="0"/>
                      <a:pt x="0" y="15"/>
                      <a:pt x="0" y="33"/>
                    </a:cubicBezTo>
                    <a:cubicBezTo>
                      <a:pt x="0" y="44"/>
                      <a:pt x="6" y="54"/>
                      <a:pt x="15" y="60"/>
                    </a:cubicBezTo>
                    <a:cubicBezTo>
                      <a:pt x="15" y="60"/>
                      <a:pt x="22" y="65"/>
                      <a:pt x="22" y="82"/>
                    </a:cubicBezTo>
                    <a:cubicBezTo>
                      <a:pt x="33" y="86"/>
                      <a:pt x="33" y="86"/>
                      <a:pt x="33" y="86"/>
                    </a:cubicBezTo>
                    <a:cubicBezTo>
                      <a:pt x="33" y="86"/>
                      <a:pt x="33" y="86"/>
                      <a:pt x="33" y="86"/>
                    </a:cubicBezTo>
                    <a:cubicBezTo>
                      <a:pt x="33" y="86"/>
                      <a:pt x="33" y="86"/>
                      <a:pt x="33" y="86"/>
                    </a:cubicBezTo>
                    <a:cubicBezTo>
                      <a:pt x="33" y="86"/>
                      <a:pt x="33" y="86"/>
                      <a:pt x="33" y="86"/>
                    </a:cubicBezTo>
                    <a:cubicBezTo>
                      <a:pt x="33" y="86"/>
                      <a:pt x="33" y="86"/>
                      <a:pt x="33" y="86"/>
                    </a:cubicBezTo>
                    <a:cubicBezTo>
                      <a:pt x="44" y="82"/>
                      <a:pt x="44" y="82"/>
                      <a:pt x="44" y="82"/>
                    </a:cubicBezTo>
                    <a:cubicBezTo>
                      <a:pt x="44" y="82"/>
                      <a:pt x="44" y="82"/>
                      <a:pt x="44" y="82"/>
                    </a:cubicBezTo>
                    <a:cubicBezTo>
                      <a:pt x="44" y="80"/>
                      <a:pt x="44" y="80"/>
                      <a:pt x="44" y="80"/>
                    </a:cubicBezTo>
                    <a:cubicBezTo>
                      <a:pt x="44" y="66"/>
                      <a:pt x="50" y="60"/>
                      <a:pt x="51" y="60"/>
                    </a:cubicBezTo>
                    <a:cubicBezTo>
                      <a:pt x="60" y="54"/>
                      <a:pt x="65" y="44"/>
                      <a:pt x="65" y="33"/>
                    </a:cubicBezTo>
                    <a:moveTo>
                      <a:pt x="33" y="86"/>
                    </a:moveTo>
                    <a:cubicBezTo>
                      <a:pt x="33" y="82"/>
                      <a:pt x="33" y="82"/>
                      <a:pt x="33" y="82"/>
                    </a:cubicBezTo>
                    <a:cubicBezTo>
                      <a:pt x="33" y="82"/>
                      <a:pt x="33" y="82"/>
                      <a:pt x="33" y="82"/>
                    </a:cubicBezTo>
                    <a:cubicBezTo>
                      <a:pt x="33" y="86"/>
                      <a:pt x="33" y="86"/>
                      <a:pt x="33" y="8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2" name="Rectangle 111"/>
              <p:cNvSpPr>
                <a:spLocks noChangeArrowheads="1"/>
              </p:cNvSpPr>
              <p:nvPr/>
            </p:nvSpPr>
            <p:spPr bwMode="auto">
              <a:xfrm>
                <a:off x="11970147" y="4632710"/>
                <a:ext cx="44438" cy="2991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3" name="Rectangle 112"/>
              <p:cNvSpPr>
                <a:spLocks noChangeArrowheads="1"/>
              </p:cNvSpPr>
              <p:nvPr/>
            </p:nvSpPr>
            <p:spPr bwMode="auto">
              <a:xfrm>
                <a:off x="11970147" y="4632710"/>
                <a:ext cx="44438" cy="2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4" name="Freeform 113"/>
              <p:cNvSpPr>
                <a:spLocks/>
              </p:cNvSpPr>
              <p:nvPr/>
            </p:nvSpPr>
            <p:spPr bwMode="auto">
              <a:xfrm>
                <a:off x="11970147" y="4634419"/>
                <a:ext cx="44438" cy="10255"/>
              </a:xfrm>
              <a:custGeom>
                <a:avLst/>
                <a:gdLst>
                  <a:gd name="T0" fmla="*/ 0 w 52"/>
                  <a:gd name="T1" fmla="*/ 12 h 12"/>
                  <a:gd name="T2" fmla="*/ 0 w 52"/>
                  <a:gd name="T3" fmla="*/ 9 h 12"/>
                  <a:gd name="T4" fmla="*/ 52 w 52"/>
                  <a:gd name="T5" fmla="*/ 0 h 12"/>
                  <a:gd name="T6" fmla="*/ 52 w 52"/>
                  <a:gd name="T7" fmla="*/ 2 h 12"/>
                  <a:gd name="T8" fmla="*/ 0 w 52"/>
                  <a:gd name="T9" fmla="*/ 12 h 12"/>
                </a:gdLst>
                <a:ahLst/>
                <a:cxnLst>
                  <a:cxn ang="0">
                    <a:pos x="T0" y="T1"/>
                  </a:cxn>
                  <a:cxn ang="0">
                    <a:pos x="T2" y="T3"/>
                  </a:cxn>
                  <a:cxn ang="0">
                    <a:pos x="T4" y="T5"/>
                  </a:cxn>
                  <a:cxn ang="0">
                    <a:pos x="T6" y="T7"/>
                  </a:cxn>
                  <a:cxn ang="0">
                    <a:pos x="T8" y="T9"/>
                  </a:cxn>
                </a:cxnLst>
                <a:rect l="0" t="0" r="r" b="b"/>
                <a:pathLst>
                  <a:path w="52" h="12">
                    <a:moveTo>
                      <a:pt x="0" y="12"/>
                    </a:moveTo>
                    <a:lnTo>
                      <a:pt x="0" y="9"/>
                    </a:lnTo>
                    <a:lnTo>
                      <a:pt x="52" y="0"/>
                    </a:lnTo>
                    <a:lnTo>
                      <a:pt x="52" y="2"/>
                    </a:lnTo>
                    <a:lnTo>
                      <a:pt x="0" y="12"/>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5" name="Freeform 114"/>
              <p:cNvSpPr>
                <a:spLocks/>
              </p:cNvSpPr>
              <p:nvPr/>
            </p:nvSpPr>
            <p:spPr bwMode="auto">
              <a:xfrm>
                <a:off x="11970147" y="4634419"/>
                <a:ext cx="44438" cy="10255"/>
              </a:xfrm>
              <a:custGeom>
                <a:avLst/>
                <a:gdLst>
                  <a:gd name="T0" fmla="*/ 0 w 52"/>
                  <a:gd name="T1" fmla="*/ 12 h 12"/>
                  <a:gd name="T2" fmla="*/ 0 w 52"/>
                  <a:gd name="T3" fmla="*/ 9 h 12"/>
                  <a:gd name="T4" fmla="*/ 52 w 52"/>
                  <a:gd name="T5" fmla="*/ 0 h 12"/>
                  <a:gd name="T6" fmla="*/ 52 w 52"/>
                  <a:gd name="T7" fmla="*/ 2 h 12"/>
                  <a:gd name="T8" fmla="*/ 0 w 52"/>
                  <a:gd name="T9" fmla="*/ 12 h 12"/>
                </a:gdLst>
                <a:ahLst/>
                <a:cxnLst>
                  <a:cxn ang="0">
                    <a:pos x="T0" y="T1"/>
                  </a:cxn>
                  <a:cxn ang="0">
                    <a:pos x="T2" y="T3"/>
                  </a:cxn>
                  <a:cxn ang="0">
                    <a:pos x="T4" y="T5"/>
                  </a:cxn>
                  <a:cxn ang="0">
                    <a:pos x="T6" y="T7"/>
                  </a:cxn>
                  <a:cxn ang="0">
                    <a:pos x="T8" y="T9"/>
                  </a:cxn>
                </a:cxnLst>
                <a:rect l="0" t="0" r="r" b="b"/>
                <a:pathLst>
                  <a:path w="52" h="12">
                    <a:moveTo>
                      <a:pt x="0" y="12"/>
                    </a:moveTo>
                    <a:lnTo>
                      <a:pt x="0" y="9"/>
                    </a:lnTo>
                    <a:lnTo>
                      <a:pt x="52" y="0"/>
                    </a:lnTo>
                    <a:lnTo>
                      <a:pt x="52" y="2"/>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6" name="Freeform 115"/>
              <p:cNvSpPr>
                <a:spLocks/>
              </p:cNvSpPr>
              <p:nvPr/>
            </p:nvSpPr>
            <p:spPr bwMode="auto">
              <a:xfrm>
                <a:off x="11970147" y="4644674"/>
                <a:ext cx="44438" cy="7691"/>
              </a:xfrm>
              <a:custGeom>
                <a:avLst/>
                <a:gdLst>
                  <a:gd name="T0" fmla="*/ 0 w 52"/>
                  <a:gd name="T1" fmla="*/ 9 h 9"/>
                  <a:gd name="T2" fmla="*/ 0 w 52"/>
                  <a:gd name="T3" fmla="*/ 7 h 9"/>
                  <a:gd name="T4" fmla="*/ 52 w 52"/>
                  <a:gd name="T5" fmla="*/ 0 h 9"/>
                  <a:gd name="T6" fmla="*/ 52 w 52"/>
                  <a:gd name="T7" fmla="*/ 2 h 9"/>
                  <a:gd name="T8" fmla="*/ 0 w 52"/>
                  <a:gd name="T9" fmla="*/ 9 h 9"/>
                </a:gdLst>
                <a:ahLst/>
                <a:cxnLst>
                  <a:cxn ang="0">
                    <a:pos x="T0" y="T1"/>
                  </a:cxn>
                  <a:cxn ang="0">
                    <a:pos x="T2" y="T3"/>
                  </a:cxn>
                  <a:cxn ang="0">
                    <a:pos x="T4" y="T5"/>
                  </a:cxn>
                  <a:cxn ang="0">
                    <a:pos x="T6" y="T7"/>
                  </a:cxn>
                  <a:cxn ang="0">
                    <a:pos x="T8" y="T9"/>
                  </a:cxn>
                </a:cxnLst>
                <a:rect l="0" t="0" r="r" b="b"/>
                <a:pathLst>
                  <a:path w="52" h="9">
                    <a:moveTo>
                      <a:pt x="0" y="9"/>
                    </a:moveTo>
                    <a:lnTo>
                      <a:pt x="0" y="7"/>
                    </a:lnTo>
                    <a:lnTo>
                      <a:pt x="52" y="0"/>
                    </a:lnTo>
                    <a:lnTo>
                      <a:pt x="52" y="2"/>
                    </a:lnTo>
                    <a:lnTo>
                      <a:pt x="0" y="9"/>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7" name="Freeform 116"/>
              <p:cNvSpPr>
                <a:spLocks/>
              </p:cNvSpPr>
              <p:nvPr/>
            </p:nvSpPr>
            <p:spPr bwMode="auto">
              <a:xfrm>
                <a:off x="11970147" y="4644674"/>
                <a:ext cx="44438" cy="7691"/>
              </a:xfrm>
              <a:custGeom>
                <a:avLst/>
                <a:gdLst>
                  <a:gd name="T0" fmla="*/ 0 w 52"/>
                  <a:gd name="T1" fmla="*/ 9 h 9"/>
                  <a:gd name="T2" fmla="*/ 0 w 52"/>
                  <a:gd name="T3" fmla="*/ 7 h 9"/>
                  <a:gd name="T4" fmla="*/ 52 w 52"/>
                  <a:gd name="T5" fmla="*/ 0 h 9"/>
                  <a:gd name="T6" fmla="*/ 52 w 52"/>
                  <a:gd name="T7" fmla="*/ 2 h 9"/>
                  <a:gd name="T8" fmla="*/ 0 w 52"/>
                  <a:gd name="T9" fmla="*/ 9 h 9"/>
                </a:gdLst>
                <a:ahLst/>
                <a:cxnLst>
                  <a:cxn ang="0">
                    <a:pos x="T0" y="T1"/>
                  </a:cxn>
                  <a:cxn ang="0">
                    <a:pos x="T2" y="T3"/>
                  </a:cxn>
                  <a:cxn ang="0">
                    <a:pos x="T4" y="T5"/>
                  </a:cxn>
                  <a:cxn ang="0">
                    <a:pos x="T6" y="T7"/>
                  </a:cxn>
                  <a:cxn ang="0">
                    <a:pos x="T8" y="T9"/>
                  </a:cxn>
                </a:cxnLst>
                <a:rect l="0" t="0" r="r" b="b"/>
                <a:pathLst>
                  <a:path w="52" h="9">
                    <a:moveTo>
                      <a:pt x="0" y="9"/>
                    </a:moveTo>
                    <a:lnTo>
                      <a:pt x="0" y="7"/>
                    </a:lnTo>
                    <a:lnTo>
                      <a:pt x="52" y="0"/>
                    </a:lnTo>
                    <a:lnTo>
                      <a:pt x="52" y="2"/>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8" name="Freeform 117"/>
              <p:cNvSpPr>
                <a:spLocks/>
              </p:cNvSpPr>
              <p:nvPr/>
            </p:nvSpPr>
            <p:spPr bwMode="auto">
              <a:xfrm>
                <a:off x="11970147" y="4652365"/>
                <a:ext cx="44438" cy="8546"/>
              </a:xfrm>
              <a:custGeom>
                <a:avLst/>
                <a:gdLst>
                  <a:gd name="T0" fmla="*/ 0 w 52"/>
                  <a:gd name="T1" fmla="*/ 10 h 10"/>
                  <a:gd name="T2" fmla="*/ 0 w 52"/>
                  <a:gd name="T3" fmla="*/ 7 h 10"/>
                  <a:gd name="T4" fmla="*/ 52 w 52"/>
                  <a:gd name="T5" fmla="*/ 0 h 10"/>
                  <a:gd name="T6" fmla="*/ 52 w 52"/>
                  <a:gd name="T7" fmla="*/ 3 h 10"/>
                  <a:gd name="T8" fmla="*/ 0 w 52"/>
                  <a:gd name="T9" fmla="*/ 10 h 10"/>
                </a:gdLst>
                <a:ahLst/>
                <a:cxnLst>
                  <a:cxn ang="0">
                    <a:pos x="T0" y="T1"/>
                  </a:cxn>
                  <a:cxn ang="0">
                    <a:pos x="T2" y="T3"/>
                  </a:cxn>
                  <a:cxn ang="0">
                    <a:pos x="T4" y="T5"/>
                  </a:cxn>
                  <a:cxn ang="0">
                    <a:pos x="T6" y="T7"/>
                  </a:cxn>
                  <a:cxn ang="0">
                    <a:pos x="T8" y="T9"/>
                  </a:cxn>
                </a:cxnLst>
                <a:rect l="0" t="0" r="r" b="b"/>
                <a:pathLst>
                  <a:path w="52" h="10">
                    <a:moveTo>
                      <a:pt x="0" y="10"/>
                    </a:moveTo>
                    <a:lnTo>
                      <a:pt x="0" y="7"/>
                    </a:lnTo>
                    <a:lnTo>
                      <a:pt x="52" y="0"/>
                    </a:lnTo>
                    <a:lnTo>
                      <a:pt x="52" y="3"/>
                    </a:lnTo>
                    <a:lnTo>
                      <a:pt x="0" y="1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19" name="Freeform 118"/>
              <p:cNvSpPr>
                <a:spLocks/>
              </p:cNvSpPr>
              <p:nvPr/>
            </p:nvSpPr>
            <p:spPr bwMode="auto">
              <a:xfrm>
                <a:off x="11970147" y="4652365"/>
                <a:ext cx="44438" cy="8546"/>
              </a:xfrm>
              <a:custGeom>
                <a:avLst/>
                <a:gdLst>
                  <a:gd name="T0" fmla="*/ 0 w 52"/>
                  <a:gd name="T1" fmla="*/ 10 h 10"/>
                  <a:gd name="T2" fmla="*/ 0 w 52"/>
                  <a:gd name="T3" fmla="*/ 7 h 10"/>
                  <a:gd name="T4" fmla="*/ 52 w 52"/>
                  <a:gd name="T5" fmla="*/ 0 h 10"/>
                  <a:gd name="T6" fmla="*/ 52 w 52"/>
                  <a:gd name="T7" fmla="*/ 3 h 10"/>
                  <a:gd name="T8" fmla="*/ 0 w 52"/>
                  <a:gd name="T9" fmla="*/ 10 h 10"/>
                </a:gdLst>
                <a:ahLst/>
                <a:cxnLst>
                  <a:cxn ang="0">
                    <a:pos x="T0" y="T1"/>
                  </a:cxn>
                  <a:cxn ang="0">
                    <a:pos x="T2" y="T3"/>
                  </a:cxn>
                  <a:cxn ang="0">
                    <a:pos x="T4" y="T5"/>
                  </a:cxn>
                  <a:cxn ang="0">
                    <a:pos x="T6" y="T7"/>
                  </a:cxn>
                  <a:cxn ang="0">
                    <a:pos x="T8" y="T9"/>
                  </a:cxn>
                </a:cxnLst>
                <a:rect l="0" t="0" r="r" b="b"/>
                <a:pathLst>
                  <a:path w="52" h="10">
                    <a:moveTo>
                      <a:pt x="0" y="10"/>
                    </a:moveTo>
                    <a:lnTo>
                      <a:pt x="0" y="7"/>
                    </a:lnTo>
                    <a:lnTo>
                      <a:pt x="52" y="0"/>
                    </a:lnTo>
                    <a:lnTo>
                      <a:pt x="52" y="3"/>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0" name="Freeform 119"/>
              <p:cNvSpPr>
                <a:spLocks/>
              </p:cNvSpPr>
              <p:nvPr/>
            </p:nvSpPr>
            <p:spPr bwMode="auto">
              <a:xfrm>
                <a:off x="11980401" y="4662620"/>
                <a:ext cx="23928" cy="7691"/>
              </a:xfrm>
              <a:custGeom>
                <a:avLst/>
                <a:gdLst>
                  <a:gd name="T0" fmla="*/ 0 w 28"/>
                  <a:gd name="T1" fmla="*/ 0 h 9"/>
                  <a:gd name="T2" fmla="*/ 5 w 28"/>
                  <a:gd name="T3" fmla="*/ 9 h 9"/>
                  <a:gd name="T4" fmla="*/ 23 w 28"/>
                  <a:gd name="T5" fmla="*/ 9 h 9"/>
                  <a:gd name="T6" fmla="*/ 28 w 28"/>
                  <a:gd name="T7" fmla="*/ 0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5" y="9"/>
                    </a:lnTo>
                    <a:lnTo>
                      <a:pt x="23" y="9"/>
                    </a:lnTo>
                    <a:lnTo>
                      <a:pt x="28" y="0"/>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1" name="Freeform 120"/>
              <p:cNvSpPr>
                <a:spLocks/>
              </p:cNvSpPr>
              <p:nvPr/>
            </p:nvSpPr>
            <p:spPr bwMode="auto">
              <a:xfrm>
                <a:off x="11980401" y="4662620"/>
                <a:ext cx="23928" cy="7691"/>
              </a:xfrm>
              <a:custGeom>
                <a:avLst/>
                <a:gdLst>
                  <a:gd name="T0" fmla="*/ 0 w 28"/>
                  <a:gd name="T1" fmla="*/ 0 h 9"/>
                  <a:gd name="T2" fmla="*/ 5 w 28"/>
                  <a:gd name="T3" fmla="*/ 9 h 9"/>
                  <a:gd name="T4" fmla="*/ 23 w 28"/>
                  <a:gd name="T5" fmla="*/ 9 h 9"/>
                  <a:gd name="T6" fmla="*/ 28 w 28"/>
                  <a:gd name="T7" fmla="*/ 0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lnTo>
                      <a:pt x="5" y="9"/>
                    </a:lnTo>
                    <a:lnTo>
                      <a:pt x="23" y="9"/>
                    </a:lnTo>
                    <a:lnTo>
                      <a:pt x="2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2" name="Rectangle 121"/>
              <p:cNvSpPr>
                <a:spLocks noChangeArrowheads="1"/>
              </p:cNvSpPr>
              <p:nvPr/>
            </p:nvSpPr>
            <p:spPr bwMode="auto">
              <a:xfrm>
                <a:off x="11739410" y="3844787"/>
                <a:ext cx="8546"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3" name="Rectangle 122"/>
              <p:cNvSpPr>
                <a:spLocks noChangeArrowheads="1"/>
              </p:cNvSpPr>
              <p:nvPr/>
            </p:nvSpPr>
            <p:spPr bwMode="auto">
              <a:xfrm>
                <a:off x="11780430" y="3844787"/>
                <a:ext cx="7691" cy="19142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4" name="Rectangle 123"/>
              <p:cNvSpPr>
                <a:spLocks noChangeArrowheads="1"/>
              </p:cNvSpPr>
              <p:nvPr/>
            </p:nvSpPr>
            <p:spPr bwMode="auto">
              <a:xfrm>
                <a:off x="11707791" y="3874698"/>
                <a:ext cx="112804" cy="769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5" name="Rectangle 124"/>
              <p:cNvSpPr>
                <a:spLocks noChangeArrowheads="1"/>
              </p:cNvSpPr>
              <p:nvPr/>
            </p:nvSpPr>
            <p:spPr bwMode="auto">
              <a:xfrm>
                <a:off x="11707791" y="3914863"/>
                <a:ext cx="112804"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6" name="Rectangle 125"/>
              <p:cNvSpPr>
                <a:spLocks noChangeArrowheads="1"/>
              </p:cNvSpPr>
              <p:nvPr/>
            </p:nvSpPr>
            <p:spPr bwMode="auto">
              <a:xfrm>
                <a:off x="11707791" y="3953319"/>
                <a:ext cx="112804"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7" name="Rectangle 126"/>
              <p:cNvSpPr>
                <a:spLocks noChangeArrowheads="1"/>
              </p:cNvSpPr>
              <p:nvPr/>
            </p:nvSpPr>
            <p:spPr bwMode="auto">
              <a:xfrm>
                <a:off x="11707791" y="3993484"/>
                <a:ext cx="112804" cy="854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8" name="Freeform 127"/>
              <p:cNvSpPr>
                <a:spLocks/>
              </p:cNvSpPr>
              <p:nvPr/>
            </p:nvSpPr>
            <p:spPr bwMode="auto">
              <a:xfrm>
                <a:off x="11796667" y="3637979"/>
                <a:ext cx="346959" cy="24783"/>
              </a:xfrm>
              <a:custGeom>
                <a:avLst/>
                <a:gdLst>
                  <a:gd name="T0" fmla="*/ 166 w 172"/>
                  <a:gd name="T1" fmla="*/ 12 h 12"/>
                  <a:gd name="T2" fmla="*/ 6 w 172"/>
                  <a:gd name="T3" fmla="*/ 12 h 12"/>
                  <a:gd name="T4" fmla="*/ 0 w 172"/>
                  <a:gd name="T5" fmla="*/ 6 h 12"/>
                  <a:gd name="T6" fmla="*/ 6 w 172"/>
                  <a:gd name="T7" fmla="*/ 0 h 12"/>
                  <a:gd name="T8" fmla="*/ 166 w 172"/>
                  <a:gd name="T9" fmla="*/ 0 h 12"/>
                  <a:gd name="T10" fmla="*/ 172 w 172"/>
                  <a:gd name="T11" fmla="*/ 6 h 12"/>
                  <a:gd name="T12" fmla="*/ 166 w 1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72" h="12">
                    <a:moveTo>
                      <a:pt x="166" y="12"/>
                    </a:moveTo>
                    <a:cubicBezTo>
                      <a:pt x="6" y="12"/>
                      <a:pt x="6" y="12"/>
                      <a:pt x="6" y="12"/>
                    </a:cubicBezTo>
                    <a:cubicBezTo>
                      <a:pt x="3" y="12"/>
                      <a:pt x="0" y="9"/>
                      <a:pt x="0" y="6"/>
                    </a:cubicBezTo>
                    <a:cubicBezTo>
                      <a:pt x="0" y="3"/>
                      <a:pt x="3" y="0"/>
                      <a:pt x="6" y="0"/>
                    </a:cubicBezTo>
                    <a:cubicBezTo>
                      <a:pt x="166" y="0"/>
                      <a:pt x="166" y="0"/>
                      <a:pt x="166" y="0"/>
                    </a:cubicBezTo>
                    <a:cubicBezTo>
                      <a:pt x="169" y="0"/>
                      <a:pt x="172" y="3"/>
                      <a:pt x="172" y="6"/>
                    </a:cubicBezTo>
                    <a:cubicBezTo>
                      <a:pt x="172" y="9"/>
                      <a:pt x="169" y="12"/>
                      <a:pt x="166" y="1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29" name="Freeform 128"/>
              <p:cNvSpPr>
                <a:spLocks/>
              </p:cNvSpPr>
              <p:nvPr/>
            </p:nvSpPr>
            <p:spPr bwMode="auto">
              <a:xfrm>
                <a:off x="11796667" y="3692672"/>
                <a:ext cx="193990" cy="24783"/>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9"/>
                      <a:pt x="0" y="6"/>
                    </a:cubicBezTo>
                    <a:cubicBezTo>
                      <a:pt x="0" y="2"/>
                      <a:pt x="3" y="0"/>
                      <a:pt x="6" y="0"/>
                    </a:cubicBezTo>
                    <a:cubicBezTo>
                      <a:pt x="90" y="0"/>
                      <a:pt x="90" y="0"/>
                      <a:pt x="90" y="0"/>
                    </a:cubicBezTo>
                    <a:cubicBezTo>
                      <a:pt x="93" y="0"/>
                      <a:pt x="96" y="2"/>
                      <a:pt x="96" y="6"/>
                    </a:cubicBezTo>
                    <a:cubicBezTo>
                      <a:pt x="96" y="9"/>
                      <a:pt x="93" y="12"/>
                      <a:pt x="90" y="1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0" name="Oval 129"/>
              <p:cNvSpPr>
                <a:spLocks noChangeArrowheads="1"/>
              </p:cNvSpPr>
              <p:nvPr/>
            </p:nvSpPr>
            <p:spPr bwMode="auto">
              <a:xfrm>
                <a:off x="11901780" y="4074669"/>
                <a:ext cx="58111" cy="5640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1" name="Oval 130"/>
              <p:cNvSpPr>
                <a:spLocks noChangeArrowheads="1"/>
              </p:cNvSpPr>
              <p:nvPr/>
            </p:nvSpPr>
            <p:spPr bwMode="auto">
              <a:xfrm>
                <a:off x="12008603" y="4074669"/>
                <a:ext cx="56402" cy="56402"/>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2" name="Freeform 131"/>
              <p:cNvSpPr>
                <a:spLocks/>
              </p:cNvSpPr>
              <p:nvPr/>
            </p:nvSpPr>
            <p:spPr bwMode="auto">
              <a:xfrm>
                <a:off x="14114286" y="4489140"/>
                <a:ext cx="0" cy="78621"/>
              </a:xfrm>
              <a:custGeom>
                <a:avLst/>
                <a:gdLst>
                  <a:gd name="T0" fmla="*/ 39 h 39"/>
                  <a:gd name="T1" fmla="*/ 0 h 39"/>
                  <a:gd name="T2" fmla="*/ 39 h 39"/>
                </a:gdLst>
                <a:ahLst/>
                <a:cxnLst>
                  <a:cxn ang="0">
                    <a:pos x="0" y="T0"/>
                  </a:cxn>
                  <a:cxn ang="0">
                    <a:pos x="0" y="T1"/>
                  </a:cxn>
                  <a:cxn ang="0">
                    <a:pos x="0" y="T2"/>
                  </a:cxn>
                </a:cxnLst>
                <a:rect l="0" t="0" r="r" b="b"/>
                <a:pathLst>
                  <a:path h="39">
                    <a:moveTo>
                      <a:pt x="0" y="39"/>
                    </a:moveTo>
                    <a:cubicBezTo>
                      <a:pt x="0" y="0"/>
                      <a:pt x="0" y="0"/>
                      <a:pt x="0" y="0"/>
                    </a:cubicBezTo>
                    <a:cubicBezTo>
                      <a:pt x="0" y="24"/>
                      <a:pt x="0" y="39"/>
                      <a:pt x="0" y="39"/>
                    </a:cubicBezTo>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3" name="Freeform 132"/>
              <p:cNvSpPr>
                <a:spLocks/>
              </p:cNvSpPr>
              <p:nvPr/>
            </p:nvSpPr>
            <p:spPr bwMode="auto">
              <a:xfrm>
                <a:off x="14106595" y="3573886"/>
                <a:ext cx="491383" cy="993876"/>
              </a:xfrm>
              <a:custGeom>
                <a:avLst/>
                <a:gdLst>
                  <a:gd name="T0" fmla="*/ 243 w 243"/>
                  <a:gd name="T1" fmla="*/ 235 h 492"/>
                  <a:gd name="T2" fmla="*/ 243 w 243"/>
                  <a:gd name="T3" fmla="*/ 0 h 492"/>
                  <a:gd name="T4" fmla="*/ 0 w 243"/>
                  <a:gd name="T5" fmla="*/ 0 h 492"/>
                  <a:gd name="T6" fmla="*/ 4 w 243"/>
                  <a:gd name="T7" fmla="*/ 88 h 492"/>
                  <a:gd name="T8" fmla="*/ 29 w 243"/>
                  <a:gd name="T9" fmla="*/ 190 h 492"/>
                  <a:gd name="T10" fmla="*/ 4 w 243"/>
                  <a:gd name="T11" fmla="*/ 453 h 492"/>
                  <a:gd name="T12" fmla="*/ 4 w 243"/>
                  <a:gd name="T13" fmla="*/ 492 h 492"/>
                  <a:gd name="T14" fmla="*/ 243 w 243"/>
                  <a:gd name="T15" fmla="*/ 492 h 492"/>
                  <a:gd name="T16" fmla="*/ 222 w 243"/>
                  <a:gd name="T17" fmla="*/ 235 h 492"/>
                  <a:gd name="T18" fmla="*/ 243 w 243"/>
                  <a:gd name="T19" fmla="*/ 23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492">
                    <a:moveTo>
                      <a:pt x="243" y="235"/>
                    </a:moveTo>
                    <a:cubicBezTo>
                      <a:pt x="243" y="0"/>
                      <a:pt x="243" y="0"/>
                      <a:pt x="243" y="0"/>
                    </a:cubicBezTo>
                    <a:cubicBezTo>
                      <a:pt x="0" y="0"/>
                      <a:pt x="0" y="0"/>
                      <a:pt x="0" y="0"/>
                    </a:cubicBezTo>
                    <a:cubicBezTo>
                      <a:pt x="4" y="88"/>
                      <a:pt x="4" y="88"/>
                      <a:pt x="4" y="88"/>
                    </a:cubicBezTo>
                    <a:cubicBezTo>
                      <a:pt x="4" y="151"/>
                      <a:pt x="29" y="190"/>
                      <a:pt x="29" y="190"/>
                    </a:cubicBezTo>
                    <a:cubicBezTo>
                      <a:pt x="5" y="239"/>
                      <a:pt x="4" y="383"/>
                      <a:pt x="4" y="453"/>
                    </a:cubicBezTo>
                    <a:cubicBezTo>
                      <a:pt x="4" y="492"/>
                      <a:pt x="4" y="492"/>
                      <a:pt x="4" y="492"/>
                    </a:cubicBezTo>
                    <a:cubicBezTo>
                      <a:pt x="243" y="492"/>
                      <a:pt x="243" y="492"/>
                      <a:pt x="243" y="492"/>
                    </a:cubicBezTo>
                    <a:cubicBezTo>
                      <a:pt x="243" y="492"/>
                      <a:pt x="241" y="274"/>
                      <a:pt x="222" y="235"/>
                    </a:cubicBezTo>
                    <a:cubicBezTo>
                      <a:pt x="243" y="235"/>
                      <a:pt x="243" y="235"/>
                      <a:pt x="243" y="235"/>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4" name="Freeform 133"/>
              <p:cNvSpPr>
                <a:spLocks/>
              </p:cNvSpPr>
              <p:nvPr/>
            </p:nvSpPr>
            <p:spPr bwMode="auto">
              <a:xfrm>
                <a:off x="14179234" y="3268801"/>
                <a:ext cx="52984" cy="112804"/>
              </a:xfrm>
              <a:custGeom>
                <a:avLst/>
                <a:gdLst>
                  <a:gd name="T0" fmla="*/ 18 w 26"/>
                  <a:gd name="T1" fmla="*/ 0 h 56"/>
                  <a:gd name="T2" fmla="*/ 0 w 26"/>
                  <a:gd name="T3" fmla="*/ 56 h 56"/>
                  <a:gd name="T4" fmla="*/ 26 w 26"/>
                  <a:gd name="T5" fmla="*/ 56 h 56"/>
                  <a:gd name="T6" fmla="*/ 18 w 26"/>
                  <a:gd name="T7" fmla="*/ 0 h 56"/>
                </a:gdLst>
                <a:ahLst/>
                <a:cxnLst>
                  <a:cxn ang="0">
                    <a:pos x="T0" y="T1"/>
                  </a:cxn>
                  <a:cxn ang="0">
                    <a:pos x="T2" y="T3"/>
                  </a:cxn>
                  <a:cxn ang="0">
                    <a:pos x="T4" y="T5"/>
                  </a:cxn>
                  <a:cxn ang="0">
                    <a:pos x="T6" y="T7"/>
                  </a:cxn>
                </a:cxnLst>
                <a:rect l="0" t="0" r="r" b="b"/>
                <a:pathLst>
                  <a:path w="26" h="56">
                    <a:moveTo>
                      <a:pt x="18" y="0"/>
                    </a:moveTo>
                    <a:cubicBezTo>
                      <a:pt x="18" y="0"/>
                      <a:pt x="3" y="25"/>
                      <a:pt x="0" y="56"/>
                    </a:cubicBezTo>
                    <a:cubicBezTo>
                      <a:pt x="26" y="56"/>
                      <a:pt x="26" y="56"/>
                      <a:pt x="26" y="56"/>
                    </a:cubicBezTo>
                    <a:lnTo>
                      <a:pt x="18"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5" name="Freeform 134"/>
              <p:cNvSpPr>
                <a:spLocks/>
              </p:cNvSpPr>
              <p:nvPr/>
            </p:nvSpPr>
            <p:spPr bwMode="auto">
              <a:xfrm>
                <a:off x="14282638" y="3415788"/>
                <a:ext cx="127332" cy="161516"/>
              </a:xfrm>
              <a:custGeom>
                <a:avLst/>
                <a:gdLst>
                  <a:gd name="T0" fmla="*/ 0 w 63"/>
                  <a:gd name="T1" fmla="*/ 8 h 80"/>
                  <a:gd name="T2" fmla="*/ 20 w 63"/>
                  <a:gd name="T3" fmla="*/ 0 h 80"/>
                  <a:gd name="T4" fmla="*/ 27 w 63"/>
                  <a:gd name="T5" fmla="*/ 17 h 80"/>
                  <a:gd name="T6" fmla="*/ 63 w 63"/>
                  <a:gd name="T7" fmla="*/ 17 h 80"/>
                  <a:gd name="T8" fmla="*/ 63 w 63"/>
                  <a:gd name="T9" fmla="*/ 80 h 80"/>
                  <a:gd name="T10" fmla="*/ 20 w 63"/>
                  <a:gd name="T11" fmla="*/ 80 h 80"/>
                  <a:gd name="T12" fmla="*/ 20 w 63"/>
                  <a:gd name="T13" fmla="*/ 43 h 80"/>
                  <a:gd name="T14" fmla="*/ 0 w 63"/>
                  <a:gd name="T15" fmla="*/ 8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80">
                    <a:moveTo>
                      <a:pt x="0" y="8"/>
                    </a:moveTo>
                    <a:cubicBezTo>
                      <a:pt x="20" y="0"/>
                      <a:pt x="20" y="0"/>
                      <a:pt x="20" y="0"/>
                    </a:cubicBezTo>
                    <a:cubicBezTo>
                      <a:pt x="27" y="17"/>
                      <a:pt x="27" y="17"/>
                      <a:pt x="27" y="17"/>
                    </a:cubicBezTo>
                    <a:cubicBezTo>
                      <a:pt x="63" y="17"/>
                      <a:pt x="63" y="17"/>
                      <a:pt x="63" y="17"/>
                    </a:cubicBezTo>
                    <a:cubicBezTo>
                      <a:pt x="63" y="80"/>
                      <a:pt x="63" y="80"/>
                      <a:pt x="63" y="80"/>
                    </a:cubicBezTo>
                    <a:cubicBezTo>
                      <a:pt x="20" y="80"/>
                      <a:pt x="20" y="80"/>
                      <a:pt x="20" y="80"/>
                    </a:cubicBezTo>
                    <a:cubicBezTo>
                      <a:pt x="20" y="43"/>
                      <a:pt x="20" y="43"/>
                      <a:pt x="20" y="43"/>
                    </a:cubicBezTo>
                    <a:cubicBezTo>
                      <a:pt x="19" y="32"/>
                      <a:pt x="16" y="13"/>
                      <a:pt x="0" y="8"/>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6" name="Oval 135"/>
              <p:cNvSpPr>
                <a:spLocks noChangeArrowheads="1"/>
              </p:cNvSpPr>
              <p:nvPr/>
            </p:nvSpPr>
            <p:spPr bwMode="auto">
              <a:xfrm>
                <a:off x="14270674" y="3308966"/>
                <a:ext cx="17946" cy="1794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7" name="Freeform 136"/>
              <p:cNvSpPr>
                <a:spLocks/>
              </p:cNvSpPr>
              <p:nvPr/>
            </p:nvSpPr>
            <p:spPr bwMode="auto">
              <a:xfrm>
                <a:off x="14215981" y="3193598"/>
                <a:ext cx="234155" cy="325595"/>
              </a:xfrm>
              <a:custGeom>
                <a:avLst/>
                <a:gdLst>
                  <a:gd name="T0" fmla="*/ 116 w 116"/>
                  <a:gd name="T1" fmla="*/ 0 h 161"/>
                  <a:gd name="T2" fmla="*/ 116 w 116"/>
                  <a:gd name="T3" fmla="*/ 82 h 161"/>
                  <a:gd name="T4" fmla="*/ 116 w 116"/>
                  <a:gd name="T5" fmla="*/ 82 h 161"/>
                  <a:gd name="T6" fmla="*/ 0 w 116"/>
                  <a:gd name="T7" fmla="*/ 161 h 161"/>
                  <a:gd name="T8" fmla="*/ 0 w 116"/>
                  <a:gd name="T9" fmla="*/ 156 h 161"/>
                  <a:gd name="T10" fmla="*/ 0 w 116"/>
                  <a:gd name="T11" fmla="*/ 109 h 161"/>
                  <a:gd name="T12" fmla="*/ 0 w 116"/>
                  <a:gd name="T13" fmla="*/ 51 h 161"/>
                  <a:gd name="T14" fmla="*/ 0 w 116"/>
                  <a:gd name="T15" fmla="*/ 0 h 161"/>
                  <a:gd name="T16" fmla="*/ 116 w 116"/>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61">
                    <a:moveTo>
                      <a:pt x="116" y="0"/>
                    </a:moveTo>
                    <a:cubicBezTo>
                      <a:pt x="116" y="82"/>
                      <a:pt x="116" y="82"/>
                      <a:pt x="116" y="82"/>
                    </a:cubicBezTo>
                    <a:cubicBezTo>
                      <a:pt x="116" y="82"/>
                      <a:pt x="116" y="82"/>
                      <a:pt x="116" y="82"/>
                    </a:cubicBezTo>
                    <a:cubicBezTo>
                      <a:pt x="112" y="143"/>
                      <a:pt x="62" y="161"/>
                      <a:pt x="0" y="161"/>
                    </a:cubicBezTo>
                    <a:cubicBezTo>
                      <a:pt x="0" y="156"/>
                      <a:pt x="0" y="156"/>
                      <a:pt x="0" y="156"/>
                    </a:cubicBezTo>
                    <a:cubicBezTo>
                      <a:pt x="0" y="109"/>
                      <a:pt x="0" y="109"/>
                      <a:pt x="0" y="109"/>
                    </a:cubicBezTo>
                    <a:cubicBezTo>
                      <a:pt x="0" y="51"/>
                      <a:pt x="0" y="51"/>
                      <a:pt x="0" y="51"/>
                    </a:cubicBezTo>
                    <a:cubicBezTo>
                      <a:pt x="0" y="0"/>
                      <a:pt x="0" y="0"/>
                      <a:pt x="0" y="0"/>
                    </a:cubicBezTo>
                    <a:cubicBezTo>
                      <a:pt x="116" y="0"/>
                      <a:pt x="116" y="0"/>
                      <a:pt x="116"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8" name="Oval 137"/>
              <p:cNvSpPr>
                <a:spLocks noChangeArrowheads="1"/>
              </p:cNvSpPr>
              <p:nvPr/>
            </p:nvSpPr>
            <p:spPr bwMode="auto">
              <a:xfrm>
                <a:off x="14270674" y="3308966"/>
                <a:ext cx="17946" cy="17946"/>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39" name="Freeform 138"/>
              <p:cNvSpPr>
                <a:spLocks/>
              </p:cNvSpPr>
              <p:nvPr/>
            </p:nvSpPr>
            <p:spPr bwMode="auto">
              <a:xfrm>
                <a:off x="14213418" y="3086775"/>
                <a:ext cx="313631" cy="475146"/>
              </a:xfrm>
              <a:custGeom>
                <a:avLst/>
                <a:gdLst>
                  <a:gd name="T0" fmla="*/ 143 w 155"/>
                  <a:gd name="T1" fmla="*/ 41 h 235"/>
                  <a:gd name="T2" fmla="*/ 114 w 155"/>
                  <a:gd name="T3" fmla="*/ 36 h 235"/>
                  <a:gd name="T4" fmla="*/ 106 w 155"/>
                  <a:gd name="T5" fmla="*/ 25 h 235"/>
                  <a:gd name="T6" fmla="*/ 87 w 155"/>
                  <a:gd name="T7" fmla="*/ 20 h 235"/>
                  <a:gd name="T8" fmla="*/ 65 w 155"/>
                  <a:gd name="T9" fmla="*/ 14 h 235"/>
                  <a:gd name="T10" fmla="*/ 2 w 155"/>
                  <a:gd name="T11" fmla="*/ 53 h 235"/>
                  <a:gd name="T12" fmla="*/ 2 w 155"/>
                  <a:gd name="T13" fmla="*/ 53 h 235"/>
                  <a:gd name="T14" fmla="*/ 2 w 155"/>
                  <a:gd name="T15" fmla="*/ 53 h 235"/>
                  <a:gd name="T16" fmla="*/ 49 w 155"/>
                  <a:gd name="T17" fmla="*/ 82 h 235"/>
                  <a:gd name="T18" fmla="*/ 71 w 155"/>
                  <a:gd name="T19" fmla="*/ 84 h 235"/>
                  <a:gd name="T20" fmla="*/ 71 w 155"/>
                  <a:gd name="T21" fmla="*/ 84 h 235"/>
                  <a:gd name="T22" fmla="*/ 23 w 155"/>
                  <a:gd name="T23" fmla="*/ 167 h 235"/>
                  <a:gd name="T24" fmla="*/ 1 w 155"/>
                  <a:gd name="T25" fmla="*/ 146 h 235"/>
                  <a:gd name="T26" fmla="*/ 1 w 155"/>
                  <a:gd name="T27" fmla="*/ 214 h 235"/>
                  <a:gd name="T28" fmla="*/ 82 w 155"/>
                  <a:gd name="T29" fmla="*/ 144 h 235"/>
                  <a:gd name="T30" fmla="*/ 84 w 155"/>
                  <a:gd name="T31" fmla="*/ 109 h 235"/>
                  <a:gd name="T32" fmla="*/ 112 w 155"/>
                  <a:gd name="T33" fmla="*/ 160 h 235"/>
                  <a:gd name="T34" fmla="*/ 113 w 155"/>
                  <a:gd name="T35" fmla="*/ 159 h 235"/>
                  <a:gd name="T36" fmla="*/ 127 w 155"/>
                  <a:gd name="T37" fmla="*/ 122 h 235"/>
                  <a:gd name="T38" fmla="*/ 147 w 155"/>
                  <a:gd name="T39" fmla="*/ 87 h 235"/>
                  <a:gd name="T40" fmla="*/ 143 w 155"/>
                  <a:gd name="T41" fmla="*/ 4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35">
                    <a:moveTo>
                      <a:pt x="143" y="41"/>
                    </a:moveTo>
                    <a:cubicBezTo>
                      <a:pt x="135" y="35"/>
                      <a:pt x="124" y="33"/>
                      <a:pt x="114" y="36"/>
                    </a:cubicBezTo>
                    <a:cubicBezTo>
                      <a:pt x="113" y="31"/>
                      <a:pt x="110" y="27"/>
                      <a:pt x="106" y="25"/>
                    </a:cubicBezTo>
                    <a:cubicBezTo>
                      <a:pt x="100" y="21"/>
                      <a:pt x="94" y="20"/>
                      <a:pt x="87" y="20"/>
                    </a:cubicBezTo>
                    <a:cubicBezTo>
                      <a:pt x="78" y="20"/>
                      <a:pt x="73" y="19"/>
                      <a:pt x="65" y="14"/>
                    </a:cubicBezTo>
                    <a:cubicBezTo>
                      <a:pt x="40" y="0"/>
                      <a:pt x="0" y="23"/>
                      <a:pt x="2" y="53"/>
                    </a:cubicBezTo>
                    <a:cubicBezTo>
                      <a:pt x="2" y="53"/>
                      <a:pt x="2" y="53"/>
                      <a:pt x="2" y="53"/>
                    </a:cubicBezTo>
                    <a:cubicBezTo>
                      <a:pt x="2" y="53"/>
                      <a:pt x="2" y="53"/>
                      <a:pt x="2" y="53"/>
                    </a:cubicBezTo>
                    <a:cubicBezTo>
                      <a:pt x="6" y="71"/>
                      <a:pt x="33" y="81"/>
                      <a:pt x="49" y="82"/>
                    </a:cubicBezTo>
                    <a:cubicBezTo>
                      <a:pt x="59" y="83"/>
                      <a:pt x="65" y="82"/>
                      <a:pt x="71" y="84"/>
                    </a:cubicBezTo>
                    <a:cubicBezTo>
                      <a:pt x="71" y="84"/>
                      <a:pt x="71" y="84"/>
                      <a:pt x="71" y="84"/>
                    </a:cubicBezTo>
                    <a:cubicBezTo>
                      <a:pt x="71" y="84"/>
                      <a:pt x="69" y="167"/>
                      <a:pt x="23" y="167"/>
                    </a:cubicBezTo>
                    <a:cubicBezTo>
                      <a:pt x="23" y="167"/>
                      <a:pt x="20" y="146"/>
                      <a:pt x="1" y="146"/>
                    </a:cubicBezTo>
                    <a:cubicBezTo>
                      <a:pt x="1" y="214"/>
                      <a:pt x="1" y="214"/>
                      <a:pt x="1" y="214"/>
                    </a:cubicBezTo>
                    <a:cubicBezTo>
                      <a:pt x="1" y="214"/>
                      <a:pt x="82" y="235"/>
                      <a:pt x="82" y="144"/>
                    </a:cubicBezTo>
                    <a:cubicBezTo>
                      <a:pt x="84" y="109"/>
                      <a:pt x="84" y="109"/>
                      <a:pt x="84" y="109"/>
                    </a:cubicBezTo>
                    <a:cubicBezTo>
                      <a:pt x="87" y="125"/>
                      <a:pt x="93" y="148"/>
                      <a:pt x="112" y="160"/>
                    </a:cubicBezTo>
                    <a:cubicBezTo>
                      <a:pt x="113" y="159"/>
                      <a:pt x="113" y="159"/>
                      <a:pt x="113" y="159"/>
                    </a:cubicBezTo>
                    <a:cubicBezTo>
                      <a:pt x="129" y="151"/>
                      <a:pt x="125" y="137"/>
                      <a:pt x="127" y="122"/>
                    </a:cubicBezTo>
                    <a:cubicBezTo>
                      <a:pt x="128" y="111"/>
                      <a:pt x="141" y="97"/>
                      <a:pt x="147" y="87"/>
                    </a:cubicBezTo>
                    <a:cubicBezTo>
                      <a:pt x="153" y="76"/>
                      <a:pt x="155" y="51"/>
                      <a:pt x="143" y="41"/>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1" name="Freeform 140"/>
              <p:cNvSpPr>
                <a:spLocks/>
              </p:cNvSpPr>
              <p:nvPr/>
            </p:nvSpPr>
            <p:spPr bwMode="auto">
              <a:xfrm>
                <a:off x="13757072" y="3573886"/>
                <a:ext cx="444381" cy="478564"/>
              </a:xfrm>
              <a:custGeom>
                <a:avLst/>
                <a:gdLst>
                  <a:gd name="T0" fmla="*/ 4 w 220"/>
                  <a:gd name="T1" fmla="*/ 221 h 237"/>
                  <a:gd name="T2" fmla="*/ 9 w 220"/>
                  <a:gd name="T3" fmla="*/ 191 h 237"/>
                  <a:gd name="T4" fmla="*/ 173 w 220"/>
                  <a:gd name="T5" fmla="*/ 0 h 237"/>
                  <a:gd name="T6" fmla="*/ 192 w 220"/>
                  <a:gd name="T7" fmla="*/ 6 h 237"/>
                  <a:gd name="T8" fmla="*/ 220 w 220"/>
                  <a:gd name="T9" fmla="*/ 31 h 237"/>
                  <a:gd name="T10" fmla="*/ 92 w 220"/>
                  <a:gd name="T11" fmla="*/ 180 h 237"/>
                  <a:gd name="T12" fmla="*/ 155 w 220"/>
                  <a:gd name="T13" fmla="*/ 180 h 237"/>
                  <a:gd name="T14" fmla="*/ 156 w 220"/>
                  <a:gd name="T15" fmla="*/ 236 h 237"/>
                  <a:gd name="T16" fmla="*/ 30 w 220"/>
                  <a:gd name="T17" fmla="*/ 237 h 237"/>
                  <a:gd name="T18" fmla="*/ 30 w 220"/>
                  <a:gd name="T19" fmla="*/ 237 h 237"/>
                  <a:gd name="T20" fmla="*/ 4 w 220"/>
                  <a:gd name="T21" fmla="*/ 2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237">
                    <a:moveTo>
                      <a:pt x="4" y="221"/>
                    </a:moveTo>
                    <a:cubicBezTo>
                      <a:pt x="0" y="211"/>
                      <a:pt x="1" y="199"/>
                      <a:pt x="9" y="191"/>
                    </a:cubicBezTo>
                    <a:cubicBezTo>
                      <a:pt x="173" y="0"/>
                      <a:pt x="173" y="0"/>
                      <a:pt x="173" y="0"/>
                    </a:cubicBezTo>
                    <a:cubicBezTo>
                      <a:pt x="192" y="6"/>
                      <a:pt x="192" y="6"/>
                      <a:pt x="192" y="6"/>
                    </a:cubicBezTo>
                    <a:cubicBezTo>
                      <a:pt x="220" y="31"/>
                      <a:pt x="220" y="31"/>
                      <a:pt x="220" y="31"/>
                    </a:cubicBezTo>
                    <a:cubicBezTo>
                      <a:pt x="92" y="180"/>
                      <a:pt x="92" y="180"/>
                      <a:pt x="92" y="180"/>
                    </a:cubicBezTo>
                    <a:cubicBezTo>
                      <a:pt x="155" y="180"/>
                      <a:pt x="155" y="180"/>
                      <a:pt x="155" y="180"/>
                    </a:cubicBezTo>
                    <a:cubicBezTo>
                      <a:pt x="156" y="236"/>
                      <a:pt x="156" y="236"/>
                      <a:pt x="156" y="236"/>
                    </a:cubicBezTo>
                    <a:cubicBezTo>
                      <a:pt x="30" y="237"/>
                      <a:pt x="30" y="237"/>
                      <a:pt x="30" y="237"/>
                    </a:cubicBezTo>
                    <a:cubicBezTo>
                      <a:pt x="30" y="237"/>
                      <a:pt x="30" y="237"/>
                      <a:pt x="30" y="237"/>
                    </a:cubicBezTo>
                    <a:cubicBezTo>
                      <a:pt x="19" y="237"/>
                      <a:pt x="9" y="231"/>
                      <a:pt x="4" y="22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2" name="Freeform 141"/>
              <p:cNvSpPr>
                <a:spLocks/>
              </p:cNvSpPr>
              <p:nvPr/>
            </p:nvSpPr>
            <p:spPr bwMode="auto">
              <a:xfrm>
                <a:off x="14066430" y="3937082"/>
                <a:ext cx="117077" cy="113659"/>
              </a:xfrm>
              <a:custGeom>
                <a:avLst/>
                <a:gdLst>
                  <a:gd name="T0" fmla="*/ 30 w 58"/>
                  <a:gd name="T1" fmla="*/ 0 h 56"/>
                  <a:gd name="T2" fmla="*/ 58 w 58"/>
                  <a:gd name="T3" fmla="*/ 28 h 56"/>
                  <a:gd name="T4" fmla="*/ 30 w 58"/>
                  <a:gd name="T5" fmla="*/ 56 h 56"/>
                  <a:gd name="T6" fmla="*/ 0 w 58"/>
                  <a:gd name="T7" fmla="*/ 56 h 56"/>
                  <a:gd name="T8" fmla="*/ 0 w 58"/>
                  <a:gd name="T9" fmla="*/ 0 h 56"/>
                  <a:gd name="T10" fmla="*/ 30 w 58"/>
                  <a:gd name="T11" fmla="*/ 0 h 56"/>
                </a:gdLst>
                <a:ahLst/>
                <a:cxnLst>
                  <a:cxn ang="0">
                    <a:pos x="T0" y="T1"/>
                  </a:cxn>
                  <a:cxn ang="0">
                    <a:pos x="T2" y="T3"/>
                  </a:cxn>
                  <a:cxn ang="0">
                    <a:pos x="T4" y="T5"/>
                  </a:cxn>
                  <a:cxn ang="0">
                    <a:pos x="T6" y="T7"/>
                  </a:cxn>
                  <a:cxn ang="0">
                    <a:pos x="T8" y="T9"/>
                  </a:cxn>
                  <a:cxn ang="0">
                    <a:pos x="T10" y="T11"/>
                  </a:cxn>
                </a:cxnLst>
                <a:rect l="0" t="0" r="r" b="b"/>
                <a:pathLst>
                  <a:path w="58" h="56">
                    <a:moveTo>
                      <a:pt x="30" y="0"/>
                    </a:moveTo>
                    <a:cubicBezTo>
                      <a:pt x="45" y="0"/>
                      <a:pt x="58" y="13"/>
                      <a:pt x="58" y="28"/>
                    </a:cubicBezTo>
                    <a:cubicBezTo>
                      <a:pt x="58" y="44"/>
                      <a:pt x="45" y="56"/>
                      <a:pt x="30" y="56"/>
                    </a:cubicBezTo>
                    <a:cubicBezTo>
                      <a:pt x="30" y="56"/>
                      <a:pt x="0" y="56"/>
                      <a:pt x="0" y="56"/>
                    </a:cubicBezTo>
                    <a:cubicBezTo>
                      <a:pt x="0" y="0"/>
                      <a:pt x="0" y="0"/>
                      <a:pt x="0" y="0"/>
                    </a:cubicBezTo>
                    <a:cubicBezTo>
                      <a:pt x="0" y="0"/>
                      <a:pt x="29" y="0"/>
                      <a:pt x="30" y="0"/>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3" name="Freeform 142"/>
              <p:cNvSpPr>
                <a:spLocks/>
              </p:cNvSpPr>
              <p:nvPr/>
            </p:nvSpPr>
            <p:spPr bwMode="auto">
              <a:xfrm>
                <a:off x="14110868" y="3652507"/>
                <a:ext cx="379433" cy="399943"/>
              </a:xfrm>
              <a:custGeom>
                <a:avLst/>
                <a:gdLst>
                  <a:gd name="T0" fmla="*/ 0 w 444"/>
                  <a:gd name="T1" fmla="*/ 324 h 468"/>
                  <a:gd name="T2" fmla="*/ 267 w 444"/>
                  <a:gd name="T3" fmla="*/ 468 h 468"/>
                  <a:gd name="T4" fmla="*/ 444 w 444"/>
                  <a:gd name="T5" fmla="*/ 146 h 468"/>
                  <a:gd name="T6" fmla="*/ 177 w 444"/>
                  <a:gd name="T7" fmla="*/ 0 h 468"/>
                  <a:gd name="T8" fmla="*/ 0 w 444"/>
                  <a:gd name="T9" fmla="*/ 324 h 468"/>
                </a:gdLst>
                <a:ahLst/>
                <a:cxnLst>
                  <a:cxn ang="0">
                    <a:pos x="T0" y="T1"/>
                  </a:cxn>
                  <a:cxn ang="0">
                    <a:pos x="T2" y="T3"/>
                  </a:cxn>
                  <a:cxn ang="0">
                    <a:pos x="T4" y="T5"/>
                  </a:cxn>
                  <a:cxn ang="0">
                    <a:pos x="T6" y="T7"/>
                  </a:cxn>
                  <a:cxn ang="0">
                    <a:pos x="T8" y="T9"/>
                  </a:cxn>
                </a:cxnLst>
                <a:rect l="0" t="0" r="r" b="b"/>
                <a:pathLst>
                  <a:path w="444" h="468">
                    <a:moveTo>
                      <a:pt x="0" y="324"/>
                    </a:moveTo>
                    <a:lnTo>
                      <a:pt x="267" y="468"/>
                    </a:lnTo>
                    <a:lnTo>
                      <a:pt x="444" y="146"/>
                    </a:lnTo>
                    <a:lnTo>
                      <a:pt x="177" y="0"/>
                    </a:lnTo>
                    <a:lnTo>
                      <a:pt x="0" y="3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4" name="Freeform 143"/>
              <p:cNvSpPr>
                <a:spLocks/>
              </p:cNvSpPr>
              <p:nvPr/>
            </p:nvSpPr>
            <p:spPr bwMode="auto">
              <a:xfrm>
                <a:off x="14288621" y="3831969"/>
                <a:ext cx="147842" cy="146133"/>
              </a:xfrm>
              <a:custGeom>
                <a:avLst/>
                <a:gdLst>
                  <a:gd name="T0" fmla="*/ 19 w 73"/>
                  <a:gd name="T1" fmla="*/ 57 h 72"/>
                  <a:gd name="T2" fmla="*/ 7 w 73"/>
                  <a:gd name="T3" fmla="*/ 19 h 72"/>
                  <a:gd name="T4" fmla="*/ 46 w 73"/>
                  <a:gd name="T5" fmla="*/ 7 h 72"/>
                  <a:gd name="T6" fmla="*/ 73 w 73"/>
                  <a:gd name="T7" fmla="*/ 22 h 72"/>
                  <a:gd name="T8" fmla="*/ 45 w 73"/>
                  <a:gd name="T9" fmla="*/ 72 h 72"/>
                  <a:gd name="T10" fmla="*/ 19 w 73"/>
                  <a:gd name="T11" fmla="*/ 57 h 72"/>
                </a:gdLst>
                <a:ahLst/>
                <a:cxnLst>
                  <a:cxn ang="0">
                    <a:pos x="T0" y="T1"/>
                  </a:cxn>
                  <a:cxn ang="0">
                    <a:pos x="T2" y="T3"/>
                  </a:cxn>
                  <a:cxn ang="0">
                    <a:pos x="T4" y="T5"/>
                  </a:cxn>
                  <a:cxn ang="0">
                    <a:pos x="T6" y="T7"/>
                  </a:cxn>
                  <a:cxn ang="0">
                    <a:pos x="T8" y="T9"/>
                  </a:cxn>
                  <a:cxn ang="0">
                    <a:pos x="T10" y="T11"/>
                  </a:cxn>
                </a:cxnLst>
                <a:rect l="0" t="0" r="r" b="b"/>
                <a:pathLst>
                  <a:path w="73" h="72">
                    <a:moveTo>
                      <a:pt x="19" y="57"/>
                    </a:moveTo>
                    <a:cubicBezTo>
                      <a:pt x="5" y="50"/>
                      <a:pt x="0" y="32"/>
                      <a:pt x="7" y="19"/>
                    </a:cubicBezTo>
                    <a:cubicBezTo>
                      <a:pt x="15" y="5"/>
                      <a:pt x="32" y="0"/>
                      <a:pt x="46" y="7"/>
                    </a:cubicBezTo>
                    <a:cubicBezTo>
                      <a:pt x="73" y="22"/>
                      <a:pt x="73" y="22"/>
                      <a:pt x="73" y="22"/>
                    </a:cubicBezTo>
                    <a:cubicBezTo>
                      <a:pt x="45" y="72"/>
                      <a:pt x="45" y="72"/>
                      <a:pt x="45" y="72"/>
                    </a:cubicBezTo>
                    <a:lnTo>
                      <a:pt x="19" y="57"/>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5" name="Freeform 144"/>
              <p:cNvSpPr>
                <a:spLocks/>
              </p:cNvSpPr>
              <p:nvPr/>
            </p:nvSpPr>
            <p:spPr bwMode="auto">
              <a:xfrm>
                <a:off x="14379206" y="3272219"/>
                <a:ext cx="52984" cy="105113"/>
              </a:xfrm>
              <a:custGeom>
                <a:avLst/>
                <a:gdLst>
                  <a:gd name="T0" fmla="*/ 0 w 26"/>
                  <a:gd name="T1" fmla="*/ 0 h 52"/>
                  <a:gd name="T2" fmla="*/ 26 w 26"/>
                  <a:gd name="T3" fmla="*/ 26 h 52"/>
                  <a:gd name="T4" fmla="*/ 0 w 26"/>
                  <a:gd name="T5" fmla="*/ 52 h 52"/>
                  <a:gd name="T6" fmla="*/ 0 w 26"/>
                  <a:gd name="T7" fmla="*/ 0 h 52"/>
                </a:gdLst>
                <a:ahLst/>
                <a:cxnLst>
                  <a:cxn ang="0">
                    <a:pos x="T0" y="T1"/>
                  </a:cxn>
                  <a:cxn ang="0">
                    <a:pos x="T2" y="T3"/>
                  </a:cxn>
                  <a:cxn ang="0">
                    <a:pos x="T4" y="T5"/>
                  </a:cxn>
                  <a:cxn ang="0">
                    <a:pos x="T6" y="T7"/>
                  </a:cxn>
                </a:cxnLst>
                <a:rect l="0" t="0" r="r" b="b"/>
                <a:pathLst>
                  <a:path w="26" h="52">
                    <a:moveTo>
                      <a:pt x="0" y="0"/>
                    </a:moveTo>
                    <a:cubicBezTo>
                      <a:pt x="15" y="0"/>
                      <a:pt x="26" y="12"/>
                      <a:pt x="26" y="26"/>
                    </a:cubicBezTo>
                    <a:cubicBezTo>
                      <a:pt x="26" y="41"/>
                      <a:pt x="15" y="52"/>
                      <a:pt x="0" y="52"/>
                    </a:cubicBezTo>
                    <a:cubicBezTo>
                      <a:pt x="0" y="0"/>
                      <a:pt x="0" y="0"/>
                      <a:pt x="0"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6" name="Freeform 145"/>
              <p:cNvSpPr>
                <a:spLocks/>
              </p:cNvSpPr>
              <p:nvPr/>
            </p:nvSpPr>
            <p:spPr bwMode="auto">
              <a:xfrm>
                <a:off x="14379206" y="3298711"/>
                <a:ext cx="26492" cy="52984"/>
              </a:xfrm>
              <a:custGeom>
                <a:avLst/>
                <a:gdLst>
                  <a:gd name="T0" fmla="*/ 0 w 13"/>
                  <a:gd name="T1" fmla="*/ 0 h 26"/>
                  <a:gd name="T2" fmla="*/ 0 w 13"/>
                  <a:gd name="T3" fmla="*/ 26 h 26"/>
                  <a:gd name="T4" fmla="*/ 13 w 13"/>
                  <a:gd name="T5" fmla="*/ 13 h 26"/>
                  <a:gd name="T6" fmla="*/ 0 w 13"/>
                  <a:gd name="T7" fmla="*/ 0 h 26"/>
                </a:gdLst>
                <a:ahLst/>
                <a:cxnLst>
                  <a:cxn ang="0">
                    <a:pos x="T0" y="T1"/>
                  </a:cxn>
                  <a:cxn ang="0">
                    <a:pos x="T2" y="T3"/>
                  </a:cxn>
                  <a:cxn ang="0">
                    <a:pos x="T4" y="T5"/>
                  </a:cxn>
                  <a:cxn ang="0">
                    <a:pos x="T6" y="T7"/>
                  </a:cxn>
                </a:cxnLst>
                <a:rect l="0" t="0" r="r" b="b"/>
                <a:pathLst>
                  <a:path w="13" h="26">
                    <a:moveTo>
                      <a:pt x="0" y="0"/>
                    </a:moveTo>
                    <a:cubicBezTo>
                      <a:pt x="0" y="26"/>
                      <a:pt x="0" y="26"/>
                      <a:pt x="0" y="26"/>
                    </a:cubicBezTo>
                    <a:cubicBezTo>
                      <a:pt x="7" y="26"/>
                      <a:pt x="13" y="20"/>
                      <a:pt x="13" y="13"/>
                    </a:cubicBezTo>
                    <a:cubicBezTo>
                      <a:pt x="13" y="6"/>
                      <a:pt x="7" y="0"/>
                      <a:pt x="0"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7" name="Rectangle 146"/>
              <p:cNvSpPr>
                <a:spLocks noChangeArrowheads="1"/>
              </p:cNvSpPr>
              <p:nvPr/>
            </p:nvSpPr>
            <p:spPr bwMode="auto">
              <a:xfrm>
                <a:off x="12940094" y="4114834"/>
                <a:ext cx="303376"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8" name="Rectangle 147"/>
              <p:cNvSpPr>
                <a:spLocks noChangeArrowheads="1"/>
              </p:cNvSpPr>
              <p:nvPr/>
            </p:nvSpPr>
            <p:spPr bwMode="auto">
              <a:xfrm>
                <a:off x="12940094" y="4114834"/>
                <a:ext cx="303376"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49" name="Freeform 148"/>
              <p:cNvSpPr>
                <a:spLocks/>
              </p:cNvSpPr>
              <p:nvPr/>
            </p:nvSpPr>
            <p:spPr bwMode="auto">
              <a:xfrm>
                <a:off x="12940094" y="4114834"/>
                <a:ext cx="303376" cy="393961"/>
              </a:xfrm>
              <a:custGeom>
                <a:avLst/>
                <a:gdLst>
                  <a:gd name="T0" fmla="*/ 355 w 355"/>
                  <a:gd name="T1" fmla="*/ 0 h 461"/>
                  <a:gd name="T2" fmla="*/ 197 w 355"/>
                  <a:gd name="T3" fmla="*/ 0 h 461"/>
                  <a:gd name="T4" fmla="*/ 0 w 355"/>
                  <a:gd name="T5" fmla="*/ 0 h 461"/>
                  <a:gd name="T6" fmla="*/ 0 w 355"/>
                  <a:gd name="T7" fmla="*/ 43 h 461"/>
                  <a:gd name="T8" fmla="*/ 312 w 355"/>
                  <a:gd name="T9" fmla="*/ 43 h 461"/>
                  <a:gd name="T10" fmla="*/ 312 w 355"/>
                  <a:gd name="T11" fmla="*/ 461 h 461"/>
                  <a:gd name="T12" fmla="*/ 355 w 355"/>
                  <a:gd name="T13" fmla="*/ 461 h 461"/>
                  <a:gd name="T14" fmla="*/ 355 w 355"/>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61">
                    <a:moveTo>
                      <a:pt x="355" y="0"/>
                    </a:moveTo>
                    <a:lnTo>
                      <a:pt x="197" y="0"/>
                    </a:lnTo>
                    <a:lnTo>
                      <a:pt x="0" y="0"/>
                    </a:lnTo>
                    <a:lnTo>
                      <a:pt x="0" y="43"/>
                    </a:lnTo>
                    <a:lnTo>
                      <a:pt x="312" y="43"/>
                    </a:lnTo>
                    <a:lnTo>
                      <a:pt x="312" y="461"/>
                    </a:lnTo>
                    <a:lnTo>
                      <a:pt x="355" y="461"/>
                    </a:lnTo>
                    <a:lnTo>
                      <a:pt x="355"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0" name="Freeform 149"/>
              <p:cNvSpPr>
                <a:spLocks/>
              </p:cNvSpPr>
              <p:nvPr/>
            </p:nvSpPr>
            <p:spPr bwMode="auto">
              <a:xfrm>
                <a:off x="12940094" y="4114834"/>
                <a:ext cx="303376" cy="393961"/>
              </a:xfrm>
              <a:custGeom>
                <a:avLst/>
                <a:gdLst>
                  <a:gd name="T0" fmla="*/ 355 w 355"/>
                  <a:gd name="T1" fmla="*/ 0 h 461"/>
                  <a:gd name="T2" fmla="*/ 197 w 355"/>
                  <a:gd name="T3" fmla="*/ 0 h 461"/>
                  <a:gd name="T4" fmla="*/ 0 w 355"/>
                  <a:gd name="T5" fmla="*/ 0 h 461"/>
                  <a:gd name="T6" fmla="*/ 0 w 355"/>
                  <a:gd name="T7" fmla="*/ 43 h 461"/>
                  <a:gd name="T8" fmla="*/ 312 w 355"/>
                  <a:gd name="T9" fmla="*/ 43 h 461"/>
                  <a:gd name="T10" fmla="*/ 312 w 355"/>
                  <a:gd name="T11" fmla="*/ 461 h 461"/>
                  <a:gd name="T12" fmla="*/ 355 w 355"/>
                  <a:gd name="T13" fmla="*/ 461 h 461"/>
                  <a:gd name="T14" fmla="*/ 355 w 355"/>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61">
                    <a:moveTo>
                      <a:pt x="355" y="0"/>
                    </a:moveTo>
                    <a:lnTo>
                      <a:pt x="197" y="0"/>
                    </a:lnTo>
                    <a:lnTo>
                      <a:pt x="0" y="0"/>
                    </a:lnTo>
                    <a:lnTo>
                      <a:pt x="0" y="43"/>
                    </a:lnTo>
                    <a:lnTo>
                      <a:pt x="312" y="43"/>
                    </a:lnTo>
                    <a:lnTo>
                      <a:pt x="312" y="461"/>
                    </a:lnTo>
                    <a:lnTo>
                      <a:pt x="355" y="461"/>
                    </a:lnTo>
                    <a:lnTo>
                      <a:pt x="3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1" name="Rectangle 150"/>
              <p:cNvSpPr>
                <a:spLocks noChangeArrowheads="1"/>
              </p:cNvSpPr>
              <p:nvPr/>
            </p:nvSpPr>
            <p:spPr bwMode="auto">
              <a:xfrm>
                <a:off x="12904202" y="4151581"/>
                <a:ext cx="302521"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2" name="Rectangle 151"/>
              <p:cNvSpPr>
                <a:spLocks noChangeArrowheads="1"/>
              </p:cNvSpPr>
              <p:nvPr/>
            </p:nvSpPr>
            <p:spPr bwMode="auto">
              <a:xfrm>
                <a:off x="12904202" y="4151581"/>
                <a:ext cx="302521"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3" name="Rectangle 152"/>
              <p:cNvSpPr>
                <a:spLocks noChangeArrowheads="1"/>
              </p:cNvSpPr>
              <p:nvPr/>
            </p:nvSpPr>
            <p:spPr bwMode="auto">
              <a:xfrm>
                <a:off x="12904202" y="4151581"/>
                <a:ext cx="302521"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4" name="Rectangle 153"/>
              <p:cNvSpPr>
                <a:spLocks noChangeArrowheads="1"/>
              </p:cNvSpPr>
              <p:nvPr/>
            </p:nvSpPr>
            <p:spPr bwMode="auto">
              <a:xfrm>
                <a:off x="12904202" y="4151581"/>
                <a:ext cx="302521"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5" name="Rectangle 154"/>
              <p:cNvSpPr>
                <a:spLocks noChangeArrowheads="1"/>
              </p:cNvSpPr>
              <p:nvPr/>
            </p:nvSpPr>
            <p:spPr bwMode="auto">
              <a:xfrm>
                <a:off x="12904202" y="4151581"/>
                <a:ext cx="302521" cy="39396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6" name="Rectangle 155"/>
              <p:cNvSpPr>
                <a:spLocks noChangeArrowheads="1"/>
              </p:cNvSpPr>
              <p:nvPr/>
            </p:nvSpPr>
            <p:spPr bwMode="auto">
              <a:xfrm>
                <a:off x="12904202" y="4151581"/>
                <a:ext cx="302521"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7" name="Rectangle 156"/>
              <p:cNvSpPr>
                <a:spLocks noChangeArrowheads="1"/>
              </p:cNvSpPr>
              <p:nvPr/>
            </p:nvSpPr>
            <p:spPr bwMode="auto">
              <a:xfrm>
                <a:off x="12870019" y="4185765"/>
                <a:ext cx="302521"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8" name="Rectangle 157"/>
              <p:cNvSpPr>
                <a:spLocks noChangeArrowheads="1"/>
              </p:cNvSpPr>
              <p:nvPr/>
            </p:nvSpPr>
            <p:spPr bwMode="auto">
              <a:xfrm>
                <a:off x="13407549" y="4114834"/>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59" name="Rectangle 158"/>
              <p:cNvSpPr>
                <a:spLocks noChangeArrowheads="1"/>
              </p:cNvSpPr>
              <p:nvPr/>
            </p:nvSpPr>
            <p:spPr bwMode="auto">
              <a:xfrm>
                <a:off x="13407549" y="4114834"/>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0" name="Freeform 159"/>
              <p:cNvSpPr>
                <a:spLocks/>
              </p:cNvSpPr>
              <p:nvPr/>
            </p:nvSpPr>
            <p:spPr bwMode="auto">
              <a:xfrm>
                <a:off x="13407549" y="4114834"/>
                <a:ext cx="305085" cy="393961"/>
              </a:xfrm>
              <a:custGeom>
                <a:avLst/>
                <a:gdLst>
                  <a:gd name="T0" fmla="*/ 357 w 357"/>
                  <a:gd name="T1" fmla="*/ 0 h 461"/>
                  <a:gd name="T2" fmla="*/ 182 w 357"/>
                  <a:gd name="T3" fmla="*/ 0 h 461"/>
                  <a:gd name="T4" fmla="*/ 0 w 357"/>
                  <a:gd name="T5" fmla="*/ 0 h 461"/>
                  <a:gd name="T6" fmla="*/ 0 w 357"/>
                  <a:gd name="T7" fmla="*/ 43 h 461"/>
                  <a:gd name="T8" fmla="*/ 314 w 357"/>
                  <a:gd name="T9" fmla="*/ 43 h 461"/>
                  <a:gd name="T10" fmla="*/ 314 w 357"/>
                  <a:gd name="T11" fmla="*/ 461 h 461"/>
                  <a:gd name="T12" fmla="*/ 357 w 357"/>
                  <a:gd name="T13" fmla="*/ 461 h 461"/>
                  <a:gd name="T14" fmla="*/ 357 w 357"/>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461">
                    <a:moveTo>
                      <a:pt x="357" y="0"/>
                    </a:moveTo>
                    <a:lnTo>
                      <a:pt x="182" y="0"/>
                    </a:lnTo>
                    <a:lnTo>
                      <a:pt x="0" y="0"/>
                    </a:lnTo>
                    <a:lnTo>
                      <a:pt x="0" y="43"/>
                    </a:lnTo>
                    <a:lnTo>
                      <a:pt x="314" y="43"/>
                    </a:lnTo>
                    <a:lnTo>
                      <a:pt x="314" y="461"/>
                    </a:lnTo>
                    <a:lnTo>
                      <a:pt x="357" y="461"/>
                    </a:lnTo>
                    <a:lnTo>
                      <a:pt x="357"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1" name="Freeform 160"/>
              <p:cNvSpPr>
                <a:spLocks/>
              </p:cNvSpPr>
              <p:nvPr/>
            </p:nvSpPr>
            <p:spPr bwMode="auto">
              <a:xfrm>
                <a:off x="13407549" y="4114834"/>
                <a:ext cx="305085" cy="393961"/>
              </a:xfrm>
              <a:custGeom>
                <a:avLst/>
                <a:gdLst>
                  <a:gd name="T0" fmla="*/ 357 w 357"/>
                  <a:gd name="T1" fmla="*/ 0 h 461"/>
                  <a:gd name="T2" fmla="*/ 182 w 357"/>
                  <a:gd name="T3" fmla="*/ 0 h 461"/>
                  <a:gd name="T4" fmla="*/ 0 w 357"/>
                  <a:gd name="T5" fmla="*/ 0 h 461"/>
                  <a:gd name="T6" fmla="*/ 0 w 357"/>
                  <a:gd name="T7" fmla="*/ 43 h 461"/>
                  <a:gd name="T8" fmla="*/ 314 w 357"/>
                  <a:gd name="T9" fmla="*/ 43 h 461"/>
                  <a:gd name="T10" fmla="*/ 314 w 357"/>
                  <a:gd name="T11" fmla="*/ 461 h 461"/>
                  <a:gd name="T12" fmla="*/ 357 w 357"/>
                  <a:gd name="T13" fmla="*/ 461 h 461"/>
                  <a:gd name="T14" fmla="*/ 357 w 357"/>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461">
                    <a:moveTo>
                      <a:pt x="357" y="0"/>
                    </a:moveTo>
                    <a:lnTo>
                      <a:pt x="182" y="0"/>
                    </a:lnTo>
                    <a:lnTo>
                      <a:pt x="0" y="0"/>
                    </a:lnTo>
                    <a:lnTo>
                      <a:pt x="0" y="43"/>
                    </a:lnTo>
                    <a:lnTo>
                      <a:pt x="314" y="43"/>
                    </a:lnTo>
                    <a:lnTo>
                      <a:pt x="314" y="461"/>
                    </a:lnTo>
                    <a:lnTo>
                      <a:pt x="357" y="461"/>
                    </a:lnTo>
                    <a:lnTo>
                      <a:pt x="3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2" name="Rectangle 161"/>
              <p:cNvSpPr>
                <a:spLocks noChangeArrowheads="1"/>
              </p:cNvSpPr>
              <p:nvPr/>
            </p:nvSpPr>
            <p:spPr bwMode="auto">
              <a:xfrm>
                <a:off x="13370802" y="4151581"/>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3" name="Rectangle 162"/>
              <p:cNvSpPr>
                <a:spLocks noChangeArrowheads="1"/>
              </p:cNvSpPr>
              <p:nvPr/>
            </p:nvSpPr>
            <p:spPr bwMode="auto">
              <a:xfrm>
                <a:off x="13370802" y="4151581"/>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4" name="Rectangle 163"/>
              <p:cNvSpPr>
                <a:spLocks noChangeArrowheads="1"/>
              </p:cNvSpPr>
              <p:nvPr/>
            </p:nvSpPr>
            <p:spPr bwMode="auto">
              <a:xfrm>
                <a:off x="13370802" y="4151581"/>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5" name="Rectangle 164"/>
              <p:cNvSpPr>
                <a:spLocks noChangeArrowheads="1"/>
              </p:cNvSpPr>
              <p:nvPr/>
            </p:nvSpPr>
            <p:spPr bwMode="auto">
              <a:xfrm>
                <a:off x="13370802" y="4151581"/>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6" name="Rectangle 165"/>
              <p:cNvSpPr>
                <a:spLocks noChangeArrowheads="1"/>
              </p:cNvSpPr>
              <p:nvPr/>
            </p:nvSpPr>
            <p:spPr bwMode="auto">
              <a:xfrm>
                <a:off x="13370802" y="4151581"/>
                <a:ext cx="305085" cy="39396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7" name="Rectangle 166"/>
              <p:cNvSpPr>
                <a:spLocks noChangeArrowheads="1"/>
              </p:cNvSpPr>
              <p:nvPr/>
            </p:nvSpPr>
            <p:spPr bwMode="auto">
              <a:xfrm>
                <a:off x="13370802" y="4151581"/>
                <a:ext cx="305085" cy="3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8" name="Rectangle 167"/>
              <p:cNvSpPr>
                <a:spLocks noChangeArrowheads="1"/>
              </p:cNvSpPr>
              <p:nvPr/>
            </p:nvSpPr>
            <p:spPr bwMode="auto">
              <a:xfrm>
                <a:off x="13336619" y="4185765"/>
                <a:ext cx="305085" cy="393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69" name="Freeform 168"/>
              <p:cNvSpPr>
                <a:spLocks/>
              </p:cNvSpPr>
              <p:nvPr/>
            </p:nvSpPr>
            <p:spPr bwMode="auto">
              <a:xfrm>
                <a:off x="12929839" y="4375481"/>
                <a:ext cx="76912" cy="76912"/>
              </a:xfrm>
              <a:custGeom>
                <a:avLst/>
                <a:gdLst>
                  <a:gd name="T0" fmla="*/ 90 w 90"/>
                  <a:gd name="T1" fmla="*/ 71 h 90"/>
                  <a:gd name="T2" fmla="*/ 71 w 90"/>
                  <a:gd name="T3" fmla="*/ 90 h 90"/>
                  <a:gd name="T4" fmla="*/ 0 w 90"/>
                  <a:gd name="T5" fmla="*/ 17 h 90"/>
                  <a:gd name="T6" fmla="*/ 19 w 90"/>
                  <a:gd name="T7" fmla="*/ 0 h 90"/>
                  <a:gd name="T8" fmla="*/ 90 w 90"/>
                  <a:gd name="T9" fmla="*/ 71 h 90"/>
                </a:gdLst>
                <a:ahLst/>
                <a:cxnLst>
                  <a:cxn ang="0">
                    <a:pos x="T0" y="T1"/>
                  </a:cxn>
                  <a:cxn ang="0">
                    <a:pos x="T2" y="T3"/>
                  </a:cxn>
                  <a:cxn ang="0">
                    <a:pos x="T4" y="T5"/>
                  </a:cxn>
                  <a:cxn ang="0">
                    <a:pos x="T6" y="T7"/>
                  </a:cxn>
                  <a:cxn ang="0">
                    <a:pos x="T8" y="T9"/>
                  </a:cxn>
                </a:cxnLst>
                <a:rect l="0" t="0" r="r" b="b"/>
                <a:pathLst>
                  <a:path w="90" h="90">
                    <a:moveTo>
                      <a:pt x="90" y="71"/>
                    </a:moveTo>
                    <a:lnTo>
                      <a:pt x="71" y="90"/>
                    </a:lnTo>
                    <a:lnTo>
                      <a:pt x="0" y="17"/>
                    </a:lnTo>
                    <a:lnTo>
                      <a:pt x="19" y="0"/>
                    </a:lnTo>
                    <a:lnTo>
                      <a:pt x="9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0" name="Freeform 169"/>
              <p:cNvSpPr>
                <a:spLocks/>
              </p:cNvSpPr>
              <p:nvPr/>
            </p:nvSpPr>
            <p:spPr bwMode="auto">
              <a:xfrm>
                <a:off x="12976841" y="4314806"/>
                <a:ext cx="135024" cy="137587"/>
              </a:xfrm>
              <a:custGeom>
                <a:avLst/>
                <a:gdLst>
                  <a:gd name="T0" fmla="*/ 142 w 158"/>
                  <a:gd name="T1" fmla="*/ 0 h 161"/>
                  <a:gd name="T2" fmla="*/ 0 w 158"/>
                  <a:gd name="T3" fmla="*/ 142 h 161"/>
                  <a:gd name="T4" fmla="*/ 16 w 158"/>
                  <a:gd name="T5" fmla="*/ 161 h 161"/>
                  <a:gd name="T6" fmla="*/ 158 w 158"/>
                  <a:gd name="T7" fmla="*/ 17 h 161"/>
                  <a:gd name="T8" fmla="*/ 142 w 158"/>
                  <a:gd name="T9" fmla="*/ 0 h 161"/>
                </a:gdLst>
                <a:ahLst/>
                <a:cxnLst>
                  <a:cxn ang="0">
                    <a:pos x="T0" y="T1"/>
                  </a:cxn>
                  <a:cxn ang="0">
                    <a:pos x="T2" y="T3"/>
                  </a:cxn>
                  <a:cxn ang="0">
                    <a:pos x="T4" y="T5"/>
                  </a:cxn>
                  <a:cxn ang="0">
                    <a:pos x="T6" y="T7"/>
                  </a:cxn>
                  <a:cxn ang="0">
                    <a:pos x="T8" y="T9"/>
                  </a:cxn>
                </a:cxnLst>
                <a:rect l="0" t="0" r="r" b="b"/>
                <a:pathLst>
                  <a:path w="158" h="161">
                    <a:moveTo>
                      <a:pt x="142" y="0"/>
                    </a:moveTo>
                    <a:lnTo>
                      <a:pt x="0" y="142"/>
                    </a:lnTo>
                    <a:lnTo>
                      <a:pt x="16" y="161"/>
                    </a:lnTo>
                    <a:lnTo>
                      <a:pt x="158" y="17"/>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1" name="Freeform 170"/>
              <p:cNvSpPr>
                <a:spLocks/>
              </p:cNvSpPr>
              <p:nvPr/>
            </p:nvSpPr>
            <p:spPr bwMode="auto">
              <a:xfrm>
                <a:off x="12929839" y="4375481"/>
                <a:ext cx="76912" cy="76912"/>
              </a:xfrm>
              <a:custGeom>
                <a:avLst/>
                <a:gdLst>
                  <a:gd name="T0" fmla="*/ 90 w 90"/>
                  <a:gd name="T1" fmla="*/ 71 h 90"/>
                  <a:gd name="T2" fmla="*/ 71 w 90"/>
                  <a:gd name="T3" fmla="*/ 90 h 90"/>
                  <a:gd name="T4" fmla="*/ 0 w 90"/>
                  <a:gd name="T5" fmla="*/ 17 h 90"/>
                  <a:gd name="T6" fmla="*/ 19 w 90"/>
                  <a:gd name="T7" fmla="*/ 0 h 90"/>
                  <a:gd name="T8" fmla="*/ 90 w 90"/>
                  <a:gd name="T9" fmla="*/ 71 h 90"/>
                </a:gdLst>
                <a:ahLst/>
                <a:cxnLst>
                  <a:cxn ang="0">
                    <a:pos x="T0" y="T1"/>
                  </a:cxn>
                  <a:cxn ang="0">
                    <a:pos x="T2" y="T3"/>
                  </a:cxn>
                  <a:cxn ang="0">
                    <a:pos x="T4" y="T5"/>
                  </a:cxn>
                  <a:cxn ang="0">
                    <a:pos x="T6" y="T7"/>
                  </a:cxn>
                  <a:cxn ang="0">
                    <a:pos x="T8" y="T9"/>
                  </a:cxn>
                </a:cxnLst>
                <a:rect l="0" t="0" r="r" b="b"/>
                <a:pathLst>
                  <a:path w="90" h="90">
                    <a:moveTo>
                      <a:pt x="90" y="71"/>
                    </a:moveTo>
                    <a:lnTo>
                      <a:pt x="71" y="90"/>
                    </a:lnTo>
                    <a:lnTo>
                      <a:pt x="0" y="17"/>
                    </a:lnTo>
                    <a:lnTo>
                      <a:pt x="19" y="0"/>
                    </a:lnTo>
                    <a:lnTo>
                      <a:pt x="90" y="7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2" name="Freeform 171"/>
              <p:cNvSpPr>
                <a:spLocks/>
              </p:cNvSpPr>
              <p:nvPr/>
            </p:nvSpPr>
            <p:spPr bwMode="auto">
              <a:xfrm>
                <a:off x="12976841" y="4314806"/>
                <a:ext cx="135024" cy="137587"/>
              </a:xfrm>
              <a:custGeom>
                <a:avLst/>
                <a:gdLst>
                  <a:gd name="T0" fmla="*/ 142 w 158"/>
                  <a:gd name="T1" fmla="*/ 0 h 161"/>
                  <a:gd name="T2" fmla="*/ 0 w 158"/>
                  <a:gd name="T3" fmla="*/ 142 h 161"/>
                  <a:gd name="T4" fmla="*/ 16 w 158"/>
                  <a:gd name="T5" fmla="*/ 161 h 161"/>
                  <a:gd name="T6" fmla="*/ 158 w 158"/>
                  <a:gd name="T7" fmla="*/ 17 h 161"/>
                  <a:gd name="T8" fmla="*/ 142 w 158"/>
                  <a:gd name="T9" fmla="*/ 0 h 161"/>
                </a:gdLst>
                <a:ahLst/>
                <a:cxnLst>
                  <a:cxn ang="0">
                    <a:pos x="T0" y="T1"/>
                  </a:cxn>
                  <a:cxn ang="0">
                    <a:pos x="T2" y="T3"/>
                  </a:cxn>
                  <a:cxn ang="0">
                    <a:pos x="T4" y="T5"/>
                  </a:cxn>
                  <a:cxn ang="0">
                    <a:pos x="T6" y="T7"/>
                  </a:cxn>
                  <a:cxn ang="0">
                    <a:pos x="T8" y="T9"/>
                  </a:cxn>
                </a:cxnLst>
                <a:rect l="0" t="0" r="r" b="b"/>
                <a:pathLst>
                  <a:path w="158" h="161">
                    <a:moveTo>
                      <a:pt x="142" y="0"/>
                    </a:moveTo>
                    <a:lnTo>
                      <a:pt x="0" y="142"/>
                    </a:lnTo>
                    <a:lnTo>
                      <a:pt x="16" y="161"/>
                    </a:lnTo>
                    <a:lnTo>
                      <a:pt x="158" y="17"/>
                    </a:lnTo>
                    <a:lnTo>
                      <a:pt x="142"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3" name="Freeform 172"/>
              <p:cNvSpPr>
                <a:spLocks/>
              </p:cNvSpPr>
              <p:nvPr/>
            </p:nvSpPr>
            <p:spPr bwMode="auto">
              <a:xfrm>
                <a:off x="13397294" y="4375481"/>
                <a:ext cx="76912" cy="76912"/>
              </a:xfrm>
              <a:custGeom>
                <a:avLst/>
                <a:gdLst>
                  <a:gd name="T0" fmla="*/ 90 w 90"/>
                  <a:gd name="T1" fmla="*/ 71 h 90"/>
                  <a:gd name="T2" fmla="*/ 71 w 90"/>
                  <a:gd name="T3" fmla="*/ 90 h 90"/>
                  <a:gd name="T4" fmla="*/ 0 w 90"/>
                  <a:gd name="T5" fmla="*/ 17 h 90"/>
                  <a:gd name="T6" fmla="*/ 19 w 90"/>
                  <a:gd name="T7" fmla="*/ 0 h 90"/>
                  <a:gd name="T8" fmla="*/ 90 w 90"/>
                  <a:gd name="T9" fmla="*/ 71 h 90"/>
                </a:gdLst>
                <a:ahLst/>
                <a:cxnLst>
                  <a:cxn ang="0">
                    <a:pos x="T0" y="T1"/>
                  </a:cxn>
                  <a:cxn ang="0">
                    <a:pos x="T2" y="T3"/>
                  </a:cxn>
                  <a:cxn ang="0">
                    <a:pos x="T4" y="T5"/>
                  </a:cxn>
                  <a:cxn ang="0">
                    <a:pos x="T6" y="T7"/>
                  </a:cxn>
                  <a:cxn ang="0">
                    <a:pos x="T8" y="T9"/>
                  </a:cxn>
                </a:cxnLst>
                <a:rect l="0" t="0" r="r" b="b"/>
                <a:pathLst>
                  <a:path w="90" h="90">
                    <a:moveTo>
                      <a:pt x="90" y="71"/>
                    </a:moveTo>
                    <a:lnTo>
                      <a:pt x="71" y="90"/>
                    </a:lnTo>
                    <a:lnTo>
                      <a:pt x="0" y="17"/>
                    </a:lnTo>
                    <a:lnTo>
                      <a:pt x="19" y="0"/>
                    </a:lnTo>
                    <a:lnTo>
                      <a:pt x="90" y="7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4" name="Freeform 173"/>
              <p:cNvSpPr>
                <a:spLocks/>
              </p:cNvSpPr>
              <p:nvPr/>
            </p:nvSpPr>
            <p:spPr bwMode="auto">
              <a:xfrm>
                <a:off x="13443441" y="4314806"/>
                <a:ext cx="137587" cy="137587"/>
              </a:xfrm>
              <a:custGeom>
                <a:avLst/>
                <a:gdLst>
                  <a:gd name="T0" fmla="*/ 142 w 161"/>
                  <a:gd name="T1" fmla="*/ 0 h 161"/>
                  <a:gd name="T2" fmla="*/ 0 w 161"/>
                  <a:gd name="T3" fmla="*/ 142 h 161"/>
                  <a:gd name="T4" fmla="*/ 17 w 161"/>
                  <a:gd name="T5" fmla="*/ 161 h 161"/>
                  <a:gd name="T6" fmla="*/ 161 w 161"/>
                  <a:gd name="T7" fmla="*/ 17 h 161"/>
                  <a:gd name="T8" fmla="*/ 142 w 161"/>
                  <a:gd name="T9" fmla="*/ 0 h 161"/>
                </a:gdLst>
                <a:ahLst/>
                <a:cxnLst>
                  <a:cxn ang="0">
                    <a:pos x="T0" y="T1"/>
                  </a:cxn>
                  <a:cxn ang="0">
                    <a:pos x="T2" y="T3"/>
                  </a:cxn>
                  <a:cxn ang="0">
                    <a:pos x="T4" y="T5"/>
                  </a:cxn>
                  <a:cxn ang="0">
                    <a:pos x="T6" y="T7"/>
                  </a:cxn>
                  <a:cxn ang="0">
                    <a:pos x="T8" y="T9"/>
                  </a:cxn>
                </a:cxnLst>
                <a:rect l="0" t="0" r="r" b="b"/>
                <a:pathLst>
                  <a:path w="161" h="161">
                    <a:moveTo>
                      <a:pt x="142" y="0"/>
                    </a:moveTo>
                    <a:lnTo>
                      <a:pt x="0" y="142"/>
                    </a:lnTo>
                    <a:lnTo>
                      <a:pt x="17" y="161"/>
                    </a:lnTo>
                    <a:lnTo>
                      <a:pt x="161" y="17"/>
                    </a:lnTo>
                    <a:lnTo>
                      <a:pt x="142"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5" name="Freeform 174"/>
              <p:cNvSpPr>
                <a:spLocks/>
              </p:cNvSpPr>
              <p:nvPr/>
            </p:nvSpPr>
            <p:spPr bwMode="auto">
              <a:xfrm>
                <a:off x="11600114" y="4278914"/>
                <a:ext cx="808432" cy="1254523"/>
              </a:xfrm>
              <a:custGeom>
                <a:avLst/>
                <a:gdLst>
                  <a:gd name="T0" fmla="*/ 0 w 400"/>
                  <a:gd name="T1" fmla="*/ 0 h 621"/>
                  <a:gd name="T2" fmla="*/ 0 w 400"/>
                  <a:gd name="T3" fmla="*/ 621 h 621"/>
                  <a:gd name="T4" fmla="*/ 400 w 400"/>
                  <a:gd name="T5" fmla="*/ 621 h 621"/>
                  <a:gd name="T6" fmla="*/ 400 w 400"/>
                  <a:gd name="T7" fmla="*/ 348 h 621"/>
                  <a:gd name="T8" fmla="*/ 319 w 400"/>
                  <a:gd name="T9" fmla="*/ 277 h 621"/>
                  <a:gd name="T10" fmla="*/ 319 w 400"/>
                  <a:gd name="T11" fmla="*/ 292 h 621"/>
                  <a:gd name="T12" fmla="*/ 288 w 400"/>
                  <a:gd name="T13" fmla="*/ 292 h 621"/>
                  <a:gd name="T14" fmla="*/ 291 w 400"/>
                  <a:gd name="T15" fmla="*/ 454 h 621"/>
                  <a:gd name="T16" fmla="*/ 73 w 400"/>
                  <a:gd name="T17" fmla="*/ 454 h 621"/>
                  <a:gd name="T18" fmla="*/ 73 w 400"/>
                  <a:gd name="T19" fmla="*/ 146 h 621"/>
                  <a:gd name="T20" fmla="*/ 92 w 400"/>
                  <a:gd name="T21" fmla="*/ 80 h 621"/>
                  <a:gd name="T22" fmla="*/ 0 w 400"/>
                  <a:gd name="T23"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621">
                    <a:moveTo>
                      <a:pt x="0" y="0"/>
                    </a:moveTo>
                    <a:cubicBezTo>
                      <a:pt x="0" y="621"/>
                      <a:pt x="0" y="621"/>
                      <a:pt x="0" y="621"/>
                    </a:cubicBezTo>
                    <a:cubicBezTo>
                      <a:pt x="400" y="621"/>
                      <a:pt x="400" y="621"/>
                      <a:pt x="400" y="621"/>
                    </a:cubicBezTo>
                    <a:cubicBezTo>
                      <a:pt x="400" y="348"/>
                      <a:pt x="400" y="348"/>
                      <a:pt x="400" y="348"/>
                    </a:cubicBezTo>
                    <a:cubicBezTo>
                      <a:pt x="319" y="277"/>
                      <a:pt x="319" y="277"/>
                      <a:pt x="319" y="277"/>
                    </a:cubicBezTo>
                    <a:cubicBezTo>
                      <a:pt x="319" y="292"/>
                      <a:pt x="319" y="292"/>
                      <a:pt x="319" y="292"/>
                    </a:cubicBezTo>
                    <a:cubicBezTo>
                      <a:pt x="288" y="292"/>
                      <a:pt x="288" y="292"/>
                      <a:pt x="288" y="292"/>
                    </a:cubicBezTo>
                    <a:cubicBezTo>
                      <a:pt x="291" y="454"/>
                      <a:pt x="291" y="454"/>
                      <a:pt x="291" y="454"/>
                    </a:cubicBezTo>
                    <a:cubicBezTo>
                      <a:pt x="73" y="454"/>
                      <a:pt x="73" y="454"/>
                      <a:pt x="73" y="454"/>
                    </a:cubicBezTo>
                    <a:cubicBezTo>
                      <a:pt x="73" y="146"/>
                      <a:pt x="73" y="146"/>
                      <a:pt x="73" y="146"/>
                    </a:cubicBezTo>
                    <a:cubicBezTo>
                      <a:pt x="73" y="122"/>
                      <a:pt x="80" y="99"/>
                      <a:pt x="92" y="80"/>
                    </a:cubicBezTo>
                    <a:cubicBezTo>
                      <a:pt x="0" y="0"/>
                      <a:pt x="0" y="0"/>
                      <a:pt x="0" y="0"/>
                    </a:cubicBezTo>
                  </a:path>
                </a:pathLst>
              </a:cu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6" name="Freeform 175"/>
              <p:cNvSpPr>
                <a:spLocks noEditPoints="1"/>
              </p:cNvSpPr>
              <p:nvPr/>
            </p:nvSpPr>
            <p:spPr bwMode="auto">
              <a:xfrm>
                <a:off x="11747956" y="4440429"/>
                <a:ext cx="497365" cy="755448"/>
              </a:xfrm>
              <a:custGeom>
                <a:avLst/>
                <a:gdLst>
                  <a:gd name="T0" fmla="*/ 192 w 246"/>
                  <a:gd name="T1" fmla="*/ 171 h 374"/>
                  <a:gd name="T2" fmla="*/ 185 w 246"/>
                  <a:gd name="T3" fmla="*/ 164 h 374"/>
                  <a:gd name="T4" fmla="*/ 192 w 246"/>
                  <a:gd name="T5" fmla="*/ 156 h 374"/>
                  <a:gd name="T6" fmla="*/ 200 w 246"/>
                  <a:gd name="T7" fmla="*/ 164 h 374"/>
                  <a:gd name="T8" fmla="*/ 192 w 246"/>
                  <a:gd name="T9" fmla="*/ 171 h 374"/>
                  <a:gd name="T10" fmla="*/ 19 w 246"/>
                  <a:gd name="T11" fmla="*/ 0 h 374"/>
                  <a:gd name="T12" fmla="*/ 0 w 246"/>
                  <a:gd name="T13" fmla="*/ 66 h 374"/>
                  <a:gd name="T14" fmla="*/ 0 w 246"/>
                  <a:gd name="T15" fmla="*/ 374 h 374"/>
                  <a:gd name="T16" fmla="*/ 218 w 246"/>
                  <a:gd name="T17" fmla="*/ 374 h 374"/>
                  <a:gd name="T18" fmla="*/ 215 w 246"/>
                  <a:gd name="T19" fmla="*/ 212 h 374"/>
                  <a:gd name="T20" fmla="*/ 246 w 246"/>
                  <a:gd name="T21" fmla="*/ 212 h 374"/>
                  <a:gd name="T22" fmla="*/ 246 w 246"/>
                  <a:gd name="T23" fmla="*/ 197 h 374"/>
                  <a:gd name="T24" fmla="*/ 180 w 246"/>
                  <a:gd name="T25" fmla="*/ 139 h 374"/>
                  <a:gd name="T26" fmla="*/ 123 w 246"/>
                  <a:gd name="T27" fmla="*/ 158 h 374"/>
                  <a:gd name="T28" fmla="*/ 30 w 246"/>
                  <a:gd name="T29" fmla="*/ 65 h 374"/>
                  <a:gd name="T30" fmla="*/ 42 w 246"/>
                  <a:gd name="T31" fmla="*/ 19 h 374"/>
                  <a:gd name="T32" fmla="*/ 19 w 246"/>
                  <a:gd name="T3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374">
                    <a:moveTo>
                      <a:pt x="192" y="171"/>
                    </a:moveTo>
                    <a:cubicBezTo>
                      <a:pt x="188" y="171"/>
                      <a:pt x="185" y="168"/>
                      <a:pt x="185" y="164"/>
                    </a:cubicBezTo>
                    <a:cubicBezTo>
                      <a:pt x="185" y="159"/>
                      <a:pt x="188" y="156"/>
                      <a:pt x="192" y="156"/>
                    </a:cubicBezTo>
                    <a:cubicBezTo>
                      <a:pt x="197" y="156"/>
                      <a:pt x="200" y="159"/>
                      <a:pt x="200" y="164"/>
                    </a:cubicBezTo>
                    <a:cubicBezTo>
                      <a:pt x="200" y="168"/>
                      <a:pt x="197" y="171"/>
                      <a:pt x="192" y="171"/>
                    </a:cubicBezTo>
                    <a:moveTo>
                      <a:pt x="19" y="0"/>
                    </a:moveTo>
                    <a:cubicBezTo>
                      <a:pt x="7" y="19"/>
                      <a:pt x="0" y="42"/>
                      <a:pt x="0" y="66"/>
                    </a:cubicBezTo>
                    <a:cubicBezTo>
                      <a:pt x="0" y="374"/>
                      <a:pt x="0" y="374"/>
                      <a:pt x="0" y="374"/>
                    </a:cubicBezTo>
                    <a:cubicBezTo>
                      <a:pt x="218" y="374"/>
                      <a:pt x="218" y="374"/>
                      <a:pt x="218" y="374"/>
                    </a:cubicBezTo>
                    <a:cubicBezTo>
                      <a:pt x="215" y="212"/>
                      <a:pt x="215" y="212"/>
                      <a:pt x="215" y="212"/>
                    </a:cubicBezTo>
                    <a:cubicBezTo>
                      <a:pt x="246" y="212"/>
                      <a:pt x="246" y="212"/>
                      <a:pt x="246" y="212"/>
                    </a:cubicBezTo>
                    <a:cubicBezTo>
                      <a:pt x="246" y="197"/>
                      <a:pt x="246" y="197"/>
                      <a:pt x="246" y="197"/>
                    </a:cubicBezTo>
                    <a:cubicBezTo>
                      <a:pt x="180" y="139"/>
                      <a:pt x="180" y="139"/>
                      <a:pt x="180" y="139"/>
                    </a:cubicBezTo>
                    <a:cubicBezTo>
                      <a:pt x="164" y="151"/>
                      <a:pt x="144" y="158"/>
                      <a:pt x="123" y="158"/>
                    </a:cubicBezTo>
                    <a:cubicBezTo>
                      <a:pt x="72" y="158"/>
                      <a:pt x="30" y="117"/>
                      <a:pt x="30" y="65"/>
                    </a:cubicBezTo>
                    <a:cubicBezTo>
                      <a:pt x="30" y="48"/>
                      <a:pt x="34" y="33"/>
                      <a:pt x="42" y="19"/>
                    </a:cubicBezTo>
                    <a:cubicBezTo>
                      <a:pt x="19" y="0"/>
                      <a:pt x="19" y="0"/>
                      <a:pt x="1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7" name="Oval 176"/>
              <p:cNvSpPr>
                <a:spLocks noChangeArrowheads="1"/>
              </p:cNvSpPr>
              <p:nvPr/>
            </p:nvSpPr>
            <p:spPr bwMode="auto">
              <a:xfrm>
                <a:off x="12121407" y="4755769"/>
                <a:ext cx="30765" cy="29910"/>
              </a:xfrm>
              <a:prstGeom prst="ellipse">
                <a:avLst/>
              </a:pr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8" name="Freeform 177"/>
              <p:cNvSpPr>
                <a:spLocks/>
              </p:cNvSpPr>
              <p:nvPr/>
            </p:nvSpPr>
            <p:spPr bwMode="auto">
              <a:xfrm>
                <a:off x="11808631" y="4478885"/>
                <a:ext cx="303376" cy="281157"/>
              </a:xfrm>
              <a:custGeom>
                <a:avLst/>
                <a:gdLst>
                  <a:gd name="T0" fmla="*/ 12 w 150"/>
                  <a:gd name="T1" fmla="*/ 0 h 139"/>
                  <a:gd name="T2" fmla="*/ 0 w 150"/>
                  <a:gd name="T3" fmla="*/ 46 h 139"/>
                  <a:gd name="T4" fmla="*/ 93 w 150"/>
                  <a:gd name="T5" fmla="*/ 139 h 139"/>
                  <a:gd name="T6" fmla="*/ 150 w 150"/>
                  <a:gd name="T7" fmla="*/ 120 h 139"/>
                  <a:gd name="T8" fmla="*/ 102 w 150"/>
                  <a:gd name="T9" fmla="*/ 79 h 139"/>
                  <a:gd name="T10" fmla="*/ 102 w 150"/>
                  <a:gd name="T11" fmla="*/ 82 h 139"/>
                  <a:gd name="T12" fmla="*/ 102 w 150"/>
                  <a:gd name="T13" fmla="*/ 83 h 139"/>
                  <a:gd name="T14" fmla="*/ 102 w 150"/>
                  <a:gd name="T15" fmla="*/ 83 h 139"/>
                  <a:gd name="T16" fmla="*/ 102 w 150"/>
                  <a:gd name="T17" fmla="*/ 86 h 139"/>
                  <a:gd name="T18" fmla="*/ 102 w 150"/>
                  <a:gd name="T19" fmla="*/ 87 h 139"/>
                  <a:gd name="T20" fmla="*/ 102 w 150"/>
                  <a:gd name="T21" fmla="*/ 87 h 139"/>
                  <a:gd name="T22" fmla="*/ 102 w 150"/>
                  <a:gd name="T23" fmla="*/ 91 h 139"/>
                  <a:gd name="T24" fmla="*/ 97 w 150"/>
                  <a:gd name="T25" fmla="*/ 91 h 139"/>
                  <a:gd name="T26" fmla="*/ 95 w 150"/>
                  <a:gd name="T27" fmla="*/ 95 h 139"/>
                  <a:gd name="T28" fmla="*/ 87 w 150"/>
                  <a:gd name="T29" fmla="*/ 95 h 139"/>
                  <a:gd name="T30" fmla="*/ 85 w 150"/>
                  <a:gd name="T31" fmla="*/ 91 h 139"/>
                  <a:gd name="T32" fmla="*/ 97 w 150"/>
                  <a:gd name="T33" fmla="*/ 91 h 139"/>
                  <a:gd name="T34" fmla="*/ 80 w 150"/>
                  <a:gd name="T35" fmla="*/ 91 h 139"/>
                  <a:gd name="T36" fmla="*/ 80 w 150"/>
                  <a:gd name="T37" fmla="*/ 90 h 139"/>
                  <a:gd name="T38" fmla="*/ 80 w 150"/>
                  <a:gd name="T39" fmla="*/ 89 h 139"/>
                  <a:gd name="T40" fmla="*/ 80 w 150"/>
                  <a:gd name="T41" fmla="*/ 89 h 139"/>
                  <a:gd name="T42" fmla="*/ 80 w 150"/>
                  <a:gd name="T43" fmla="*/ 86 h 139"/>
                  <a:gd name="T44" fmla="*/ 80 w 150"/>
                  <a:gd name="T45" fmla="*/ 85 h 139"/>
                  <a:gd name="T46" fmla="*/ 80 w 150"/>
                  <a:gd name="T47" fmla="*/ 85 h 139"/>
                  <a:gd name="T48" fmla="*/ 80 w 150"/>
                  <a:gd name="T49" fmla="*/ 81 h 139"/>
                  <a:gd name="T50" fmla="*/ 80 w 150"/>
                  <a:gd name="T51" fmla="*/ 81 h 139"/>
                  <a:gd name="T52" fmla="*/ 80 w 150"/>
                  <a:gd name="T53" fmla="*/ 81 h 139"/>
                  <a:gd name="T54" fmla="*/ 80 w 150"/>
                  <a:gd name="T55" fmla="*/ 76 h 139"/>
                  <a:gd name="T56" fmla="*/ 80 w 150"/>
                  <a:gd name="T57" fmla="*/ 76 h 139"/>
                  <a:gd name="T58" fmla="*/ 73 w 150"/>
                  <a:gd name="T59" fmla="*/ 54 h 139"/>
                  <a:gd name="T60" fmla="*/ 66 w 150"/>
                  <a:gd name="T61" fmla="*/ 47 h 139"/>
                  <a:gd name="T62" fmla="*/ 12 w 150"/>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39">
                    <a:moveTo>
                      <a:pt x="12" y="0"/>
                    </a:moveTo>
                    <a:cubicBezTo>
                      <a:pt x="4" y="14"/>
                      <a:pt x="0" y="29"/>
                      <a:pt x="0" y="46"/>
                    </a:cubicBezTo>
                    <a:cubicBezTo>
                      <a:pt x="0" y="98"/>
                      <a:pt x="42" y="139"/>
                      <a:pt x="93" y="139"/>
                    </a:cubicBezTo>
                    <a:cubicBezTo>
                      <a:pt x="114" y="139"/>
                      <a:pt x="134" y="132"/>
                      <a:pt x="150" y="120"/>
                    </a:cubicBezTo>
                    <a:cubicBezTo>
                      <a:pt x="102" y="79"/>
                      <a:pt x="102" y="79"/>
                      <a:pt x="102" y="79"/>
                    </a:cubicBezTo>
                    <a:cubicBezTo>
                      <a:pt x="102" y="82"/>
                      <a:pt x="102" y="82"/>
                      <a:pt x="102" y="82"/>
                    </a:cubicBezTo>
                    <a:cubicBezTo>
                      <a:pt x="102" y="83"/>
                      <a:pt x="102" y="83"/>
                      <a:pt x="102" y="83"/>
                    </a:cubicBezTo>
                    <a:cubicBezTo>
                      <a:pt x="102" y="83"/>
                      <a:pt x="102" y="83"/>
                      <a:pt x="102" y="83"/>
                    </a:cubicBezTo>
                    <a:cubicBezTo>
                      <a:pt x="102" y="86"/>
                      <a:pt x="102" y="86"/>
                      <a:pt x="102" y="86"/>
                    </a:cubicBezTo>
                    <a:cubicBezTo>
                      <a:pt x="102" y="87"/>
                      <a:pt x="102" y="87"/>
                      <a:pt x="102" y="87"/>
                    </a:cubicBezTo>
                    <a:cubicBezTo>
                      <a:pt x="102" y="87"/>
                      <a:pt x="102" y="87"/>
                      <a:pt x="102" y="87"/>
                    </a:cubicBezTo>
                    <a:cubicBezTo>
                      <a:pt x="102" y="91"/>
                      <a:pt x="102" y="91"/>
                      <a:pt x="102" y="91"/>
                    </a:cubicBezTo>
                    <a:cubicBezTo>
                      <a:pt x="97" y="91"/>
                      <a:pt x="97" y="91"/>
                      <a:pt x="97" y="91"/>
                    </a:cubicBezTo>
                    <a:cubicBezTo>
                      <a:pt x="95" y="95"/>
                      <a:pt x="95" y="95"/>
                      <a:pt x="95" y="95"/>
                    </a:cubicBezTo>
                    <a:cubicBezTo>
                      <a:pt x="87" y="95"/>
                      <a:pt x="87" y="95"/>
                      <a:pt x="87" y="95"/>
                    </a:cubicBezTo>
                    <a:cubicBezTo>
                      <a:pt x="85" y="91"/>
                      <a:pt x="85" y="91"/>
                      <a:pt x="85" y="91"/>
                    </a:cubicBezTo>
                    <a:cubicBezTo>
                      <a:pt x="97" y="91"/>
                      <a:pt x="97" y="91"/>
                      <a:pt x="97" y="91"/>
                    </a:cubicBezTo>
                    <a:cubicBezTo>
                      <a:pt x="80" y="91"/>
                      <a:pt x="80" y="91"/>
                      <a:pt x="80" y="91"/>
                    </a:cubicBezTo>
                    <a:cubicBezTo>
                      <a:pt x="80" y="90"/>
                      <a:pt x="80" y="90"/>
                      <a:pt x="80" y="90"/>
                    </a:cubicBezTo>
                    <a:cubicBezTo>
                      <a:pt x="80" y="89"/>
                      <a:pt x="80" y="89"/>
                      <a:pt x="80" y="89"/>
                    </a:cubicBezTo>
                    <a:cubicBezTo>
                      <a:pt x="80" y="89"/>
                      <a:pt x="80" y="89"/>
                      <a:pt x="80" y="89"/>
                    </a:cubicBezTo>
                    <a:cubicBezTo>
                      <a:pt x="80" y="86"/>
                      <a:pt x="80" y="86"/>
                      <a:pt x="80" y="86"/>
                    </a:cubicBezTo>
                    <a:cubicBezTo>
                      <a:pt x="80" y="85"/>
                      <a:pt x="80" y="85"/>
                      <a:pt x="80" y="85"/>
                    </a:cubicBezTo>
                    <a:cubicBezTo>
                      <a:pt x="80" y="85"/>
                      <a:pt x="80" y="85"/>
                      <a:pt x="80" y="85"/>
                    </a:cubicBezTo>
                    <a:cubicBezTo>
                      <a:pt x="80" y="81"/>
                      <a:pt x="80" y="81"/>
                      <a:pt x="80" y="81"/>
                    </a:cubicBezTo>
                    <a:cubicBezTo>
                      <a:pt x="80" y="81"/>
                      <a:pt x="80" y="81"/>
                      <a:pt x="80" y="81"/>
                    </a:cubicBezTo>
                    <a:cubicBezTo>
                      <a:pt x="80" y="81"/>
                      <a:pt x="80" y="81"/>
                      <a:pt x="80" y="81"/>
                    </a:cubicBezTo>
                    <a:cubicBezTo>
                      <a:pt x="80" y="76"/>
                      <a:pt x="80" y="76"/>
                      <a:pt x="80" y="76"/>
                    </a:cubicBezTo>
                    <a:cubicBezTo>
                      <a:pt x="80" y="76"/>
                      <a:pt x="80" y="76"/>
                      <a:pt x="80" y="76"/>
                    </a:cubicBezTo>
                    <a:cubicBezTo>
                      <a:pt x="80" y="59"/>
                      <a:pt x="73" y="54"/>
                      <a:pt x="73" y="54"/>
                    </a:cubicBezTo>
                    <a:cubicBezTo>
                      <a:pt x="70" y="52"/>
                      <a:pt x="68" y="50"/>
                      <a:pt x="66" y="47"/>
                    </a:cubicBezTo>
                    <a:cubicBezTo>
                      <a:pt x="12" y="0"/>
                      <a:pt x="12" y="0"/>
                      <a:pt x="12" y="0"/>
                    </a:cubicBezTo>
                  </a:path>
                </a:pathLst>
              </a:cu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79" name="Freeform 178"/>
              <p:cNvSpPr>
                <a:spLocks/>
              </p:cNvSpPr>
              <p:nvPr/>
            </p:nvSpPr>
            <p:spPr bwMode="auto">
              <a:xfrm>
                <a:off x="11941945" y="4573744"/>
                <a:ext cx="64948" cy="58966"/>
              </a:xfrm>
              <a:custGeom>
                <a:avLst/>
                <a:gdLst>
                  <a:gd name="T0" fmla="*/ 0 w 32"/>
                  <a:gd name="T1" fmla="*/ 0 h 29"/>
                  <a:gd name="T2" fmla="*/ 7 w 32"/>
                  <a:gd name="T3" fmla="*/ 7 h 29"/>
                  <a:gd name="T4" fmla="*/ 14 w 32"/>
                  <a:gd name="T5" fmla="*/ 29 h 29"/>
                  <a:gd name="T6" fmla="*/ 14 w 32"/>
                  <a:gd name="T7" fmla="*/ 29 h 29"/>
                  <a:gd name="T8" fmla="*/ 14 w 32"/>
                  <a:gd name="T9" fmla="*/ 29 h 29"/>
                  <a:gd name="T10" fmla="*/ 32 w 32"/>
                  <a:gd name="T11" fmla="*/ 29 h 29"/>
                  <a:gd name="T12" fmla="*/ 0 w 3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0" y="0"/>
                    </a:moveTo>
                    <a:cubicBezTo>
                      <a:pt x="2" y="3"/>
                      <a:pt x="4" y="5"/>
                      <a:pt x="7" y="7"/>
                    </a:cubicBezTo>
                    <a:cubicBezTo>
                      <a:pt x="7" y="7"/>
                      <a:pt x="14" y="12"/>
                      <a:pt x="14" y="29"/>
                    </a:cubicBezTo>
                    <a:cubicBezTo>
                      <a:pt x="14" y="29"/>
                      <a:pt x="14" y="29"/>
                      <a:pt x="14" y="29"/>
                    </a:cubicBezTo>
                    <a:cubicBezTo>
                      <a:pt x="14" y="29"/>
                      <a:pt x="14" y="29"/>
                      <a:pt x="14" y="29"/>
                    </a:cubicBezTo>
                    <a:cubicBezTo>
                      <a:pt x="32" y="29"/>
                      <a:pt x="32" y="29"/>
                      <a:pt x="32" y="29"/>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0" name="Freeform 179"/>
              <p:cNvSpPr>
                <a:spLocks noEditPoints="1"/>
              </p:cNvSpPr>
              <p:nvPr/>
            </p:nvSpPr>
            <p:spPr bwMode="auto">
              <a:xfrm>
                <a:off x="11970147" y="4632710"/>
                <a:ext cx="44438" cy="29910"/>
              </a:xfrm>
              <a:custGeom>
                <a:avLst/>
                <a:gdLst>
                  <a:gd name="T0" fmla="*/ 52 w 52"/>
                  <a:gd name="T1" fmla="*/ 26 h 35"/>
                  <a:gd name="T2" fmla="*/ 0 w 52"/>
                  <a:gd name="T3" fmla="*/ 33 h 35"/>
                  <a:gd name="T4" fmla="*/ 0 w 52"/>
                  <a:gd name="T5" fmla="*/ 33 h 35"/>
                  <a:gd name="T6" fmla="*/ 0 w 52"/>
                  <a:gd name="T7" fmla="*/ 35 h 35"/>
                  <a:gd name="T8" fmla="*/ 40 w 52"/>
                  <a:gd name="T9" fmla="*/ 35 h 35"/>
                  <a:gd name="T10" fmla="*/ 52 w 52"/>
                  <a:gd name="T11" fmla="*/ 35 h 35"/>
                  <a:gd name="T12" fmla="*/ 52 w 52"/>
                  <a:gd name="T13" fmla="*/ 26 h 35"/>
                  <a:gd name="T14" fmla="*/ 52 w 52"/>
                  <a:gd name="T15" fmla="*/ 16 h 35"/>
                  <a:gd name="T16" fmla="*/ 0 w 52"/>
                  <a:gd name="T17" fmla="*/ 23 h 35"/>
                  <a:gd name="T18" fmla="*/ 0 w 52"/>
                  <a:gd name="T19" fmla="*/ 23 h 35"/>
                  <a:gd name="T20" fmla="*/ 0 w 52"/>
                  <a:gd name="T21" fmla="*/ 30 h 35"/>
                  <a:gd name="T22" fmla="*/ 52 w 52"/>
                  <a:gd name="T23" fmla="*/ 23 h 35"/>
                  <a:gd name="T24" fmla="*/ 52 w 52"/>
                  <a:gd name="T25" fmla="*/ 23 h 35"/>
                  <a:gd name="T26" fmla="*/ 52 w 52"/>
                  <a:gd name="T27" fmla="*/ 16 h 35"/>
                  <a:gd name="T28" fmla="*/ 50 w 52"/>
                  <a:gd name="T29" fmla="*/ 4 h 35"/>
                  <a:gd name="T30" fmla="*/ 0 w 52"/>
                  <a:gd name="T31" fmla="*/ 14 h 35"/>
                  <a:gd name="T32" fmla="*/ 0 w 52"/>
                  <a:gd name="T33" fmla="*/ 11 h 35"/>
                  <a:gd name="T34" fmla="*/ 0 w 52"/>
                  <a:gd name="T35" fmla="*/ 21 h 35"/>
                  <a:gd name="T36" fmla="*/ 52 w 52"/>
                  <a:gd name="T37" fmla="*/ 14 h 35"/>
                  <a:gd name="T38" fmla="*/ 52 w 52"/>
                  <a:gd name="T39" fmla="*/ 14 h 35"/>
                  <a:gd name="T40" fmla="*/ 52 w 52"/>
                  <a:gd name="T41" fmla="*/ 7 h 35"/>
                  <a:gd name="T42" fmla="*/ 50 w 52"/>
                  <a:gd name="T43" fmla="*/ 4 h 35"/>
                  <a:gd name="T44" fmla="*/ 43 w 52"/>
                  <a:gd name="T45" fmla="*/ 0 h 35"/>
                  <a:gd name="T46" fmla="*/ 0 w 52"/>
                  <a:gd name="T47" fmla="*/ 0 h 35"/>
                  <a:gd name="T48" fmla="*/ 0 w 52"/>
                  <a:gd name="T49" fmla="*/ 0 h 35"/>
                  <a:gd name="T50" fmla="*/ 0 w 52"/>
                  <a:gd name="T51" fmla="*/ 11 h 35"/>
                  <a:gd name="T52" fmla="*/ 47 w 52"/>
                  <a:gd name="T53" fmla="*/ 2 h 35"/>
                  <a:gd name="T54" fmla="*/ 43 w 52"/>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35">
                    <a:moveTo>
                      <a:pt x="52" y="26"/>
                    </a:moveTo>
                    <a:lnTo>
                      <a:pt x="0" y="33"/>
                    </a:lnTo>
                    <a:lnTo>
                      <a:pt x="0" y="33"/>
                    </a:lnTo>
                    <a:lnTo>
                      <a:pt x="0" y="35"/>
                    </a:lnTo>
                    <a:lnTo>
                      <a:pt x="40" y="35"/>
                    </a:lnTo>
                    <a:lnTo>
                      <a:pt x="52" y="35"/>
                    </a:lnTo>
                    <a:lnTo>
                      <a:pt x="52" y="26"/>
                    </a:lnTo>
                    <a:close/>
                    <a:moveTo>
                      <a:pt x="52" y="16"/>
                    </a:moveTo>
                    <a:lnTo>
                      <a:pt x="0" y="23"/>
                    </a:lnTo>
                    <a:lnTo>
                      <a:pt x="0" y="23"/>
                    </a:lnTo>
                    <a:lnTo>
                      <a:pt x="0" y="30"/>
                    </a:lnTo>
                    <a:lnTo>
                      <a:pt x="52" y="23"/>
                    </a:lnTo>
                    <a:lnTo>
                      <a:pt x="52" y="23"/>
                    </a:lnTo>
                    <a:lnTo>
                      <a:pt x="52" y="16"/>
                    </a:lnTo>
                    <a:close/>
                    <a:moveTo>
                      <a:pt x="50" y="4"/>
                    </a:moveTo>
                    <a:lnTo>
                      <a:pt x="0" y="14"/>
                    </a:lnTo>
                    <a:lnTo>
                      <a:pt x="0" y="11"/>
                    </a:lnTo>
                    <a:lnTo>
                      <a:pt x="0" y="21"/>
                    </a:lnTo>
                    <a:lnTo>
                      <a:pt x="52" y="14"/>
                    </a:lnTo>
                    <a:lnTo>
                      <a:pt x="52" y="14"/>
                    </a:lnTo>
                    <a:lnTo>
                      <a:pt x="52" y="7"/>
                    </a:lnTo>
                    <a:lnTo>
                      <a:pt x="50" y="4"/>
                    </a:lnTo>
                    <a:close/>
                    <a:moveTo>
                      <a:pt x="43" y="0"/>
                    </a:moveTo>
                    <a:lnTo>
                      <a:pt x="0" y="0"/>
                    </a:lnTo>
                    <a:lnTo>
                      <a:pt x="0" y="0"/>
                    </a:lnTo>
                    <a:lnTo>
                      <a:pt x="0" y="11"/>
                    </a:lnTo>
                    <a:lnTo>
                      <a:pt x="47" y="2"/>
                    </a:lnTo>
                    <a:lnTo>
                      <a:pt x="43"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1" name="Freeform 180"/>
              <p:cNvSpPr>
                <a:spLocks noEditPoints="1"/>
              </p:cNvSpPr>
              <p:nvPr/>
            </p:nvSpPr>
            <p:spPr bwMode="auto">
              <a:xfrm>
                <a:off x="11970147" y="4632710"/>
                <a:ext cx="44438" cy="29910"/>
              </a:xfrm>
              <a:custGeom>
                <a:avLst/>
                <a:gdLst>
                  <a:gd name="T0" fmla="*/ 52 w 52"/>
                  <a:gd name="T1" fmla="*/ 26 h 35"/>
                  <a:gd name="T2" fmla="*/ 0 w 52"/>
                  <a:gd name="T3" fmla="*/ 33 h 35"/>
                  <a:gd name="T4" fmla="*/ 0 w 52"/>
                  <a:gd name="T5" fmla="*/ 33 h 35"/>
                  <a:gd name="T6" fmla="*/ 0 w 52"/>
                  <a:gd name="T7" fmla="*/ 35 h 35"/>
                  <a:gd name="T8" fmla="*/ 40 w 52"/>
                  <a:gd name="T9" fmla="*/ 35 h 35"/>
                  <a:gd name="T10" fmla="*/ 52 w 52"/>
                  <a:gd name="T11" fmla="*/ 35 h 35"/>
                  <a:gd name="T12" fmla="*/ 52 w 52"/>
                  <a:gd name="T13" fmla="*/ 26 h 35"/>
                  <a:gd name="T14" fmla="*/ 52 w 52"/>
                  <a:gd name="T15" fmla="*/ 16 h 35"/>
                  <a:gd name="T16" fmla="*/ 0 w 52"/>
                  <a:gd name="T17" fmla="*/ 23 h 35"/>
                  <a:gd name="T18" fmla="*/ 0 w 52"/>
                  <a:gd name="T19" fmla="*/ 23 h 35"/>
                  <a:gd name="T20" fmla="*/ 0 w 52"/>
                  <a:gd name="T21" fmla="*/ 30 h 35"/>
                  <a:gd name="T22" fmla="*/ 52 w 52"/>
                  <a:gd name="T23" fmla="*/ 23 h 35"/>
                  <a:gd name="T24" fmla="*/ 52 w 52"/>
                  <a:gd name="T25" fmla="*/ 23 h 35"/>
                  <a:gd name="T26" fmla="*/ 52 w 52"/>
                  <a:gd name="T27" fmla="*/ 16 h 35"/>
                  <a:gd name="T28" fmla="*/ 50 w 52"/>
                  <a:gd name="T29" fmla="*/ 4 h 35"/>
                  <a:gd name="T30" fmla="*/ 0 w 52"/>
                  <a:gd name="T31" fmla="*/ 14 h 35"/>
                  <a:gd name="T32" fmla="*/ 0 w 52"/>
                  <a:gd name="T33" fmla="*/ 11 h 35"/>
                  <a:gd name="T34" fmla="*/ 0 w 52"/>
                  <a:gd name="T35" fmla="*/ 21 h 35"/>
                  <a:gd name="T36" fmla="*/ 52 w 52"/>
                  <a:gd name="T37" fmla="*/ 14 h 35"/>
                  <a:gd name="T38" fmla="*/ 52 w 52"/>
                  <a:gd name="T39" fmla="*/ 14 h 35"/>
                  <a:gd name="T40" fmla="*/ 52 w 52"/>
                  <a:gd name="T41" fmla="*/ 7 h 35"/>
                  <a:gd name="T42" fmla="*/ 50 w 52"/>
                  <a:gd name="T43" fmla="*/ 4 h 35"/>
                  <a:gd name="T44" fmla="*/ 43 w 52"/>
                  <a:gd name="T45" fmla="*/ 0 h 35"/>
                  <a:gd name="T46" fmla="*/ 0 w 52"/>
                  <a:gd name="T47" fmla="*/ 0 h 35"/>
                  <a:gd name="T48" fmla="*/ 0 w 52"/>
                  <a:gd name="T49" fmla="*/ 0 h 35"/>
                  <a:gd name="T50" fmla="*/ 0 w 52"/>
                  <a:gd name="T51" fmla="*/ 11 h 35"/>
                  <a:gd name="T52" fmla="*/ 47 w 52"/>
                  <a:gd name="T53" fmla="*/ 2 h 35"/>
                  <a:gd name="T54" fmla="*/ 43 w 52"/>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35">
                    <a:moveTo>
                      <a:pt x="52" y="26"/>
                    </a:moveTo>
                    <a:lnTo>
                      <a:pt x="0" y="33"/>
                    </a:lnTo>
                    <a:lnTo>
                      <a:pt x="0" y="33"/>
                    </a:lnTo>
                    <a:lnTo>
                      <a:pt x="0" y="35"/>
                    </a:lnTo>
                    <a:lnTo>
                      <a:pt x="40" y="35"/>
                    </a:lnTo>
                    <a:lnTo>
                      <a:pt x="52" y="35"/>
                    </a:lnTo>
                    <a:lnTo>
                      <a:pt x="52" y="26"/>
                    </a:lnTo>
                    <a:moveTo>
                      <a:pt x="52" y="16"/>
                    </a:moveTo>
                    <a:lnTo>
                      <a:pt x="0" y="23"/>
                    </a:lnTo>
                    <a:lnTo>
                      <a:pt x="0" y="23"/>
                    </a:lnTo>
                    <a:lnTo>
                      <a:pt x="0" y="30"/>
                    </a:lnTo>
                    <a:lnTo>
                      <a:pt x="52" y="23"/>
                    </a:lnTo>
                    <a:lnTo>
                      <a:pt x="52" y="23"/>
                    </a:lnTo>
                    <a:lnTo>
                      <a:pt x="52" y="16"/>
                    </a:lnTo>
                    <a:moveTo>
                      <a:pt x="50" y="4"/>
                    </a:moveTo>
                    <a:lnTo>
                      <a:pt x="0" y="14"/>
                    </a:lnTo>
                    <a:lnTo>
                      <a:pt x="0" y="11"/>
                    </a:lnTo>
                    <a:lnTo>
                      <a:pt x="0" y="21"/>
                    </a:lnTo>
                    <a:lnTo>
                      <a:pt x="52" y="14"/>
                    </a:lnTo>
                    <a:lnTo>
                      <a:pt x="52" y="14"/>
                    </a:lnTo>
                    <a:lnTo>
                      <a:pt x="52" y="7"/>
                    </a:lnTo>
                    <a:lnTo>
                      <a:pt x="50" y="4"/>
                    </a:lnTo>
                    <a:moveTo>
                      <a:pt x="43" y="0"/>
                    </a:moveTo>
                    <a:lnTo>
                      <a:pt x="0" y="0"/>
                    </a:lnTo>
                    <a:lnTo>
                      <a:pt x="0" y="0"/>
                    </a:lnTo>
                    <a:lnTo>
                      <a:pt x="0" y="11"/>
                    </a:lnTo>
                    <a:lnTo>
                      <a:pt x="47" y="2"/>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2" name="Freeform 181"/>
              <p:cNvSpPr>
                <a:spLocks/>
              </p:cNvSpPr>
              <p:nvPr/>
            </p:nvSpPr>
            <p:spPr bwMode="auto">
              <a:xfrm>
                <a:off x="11970147" y="4634419"/>
                <a:ext cx="42729" cy="10255"/>
              </a:xfrm>
              <a:custGeom>
                <a:avLst/>
                <a:gdLst>
                  <a:gd name="T0" fmla="*/ 47 w 50"/>
                  <a:gd name="T1" fmla="*/ 0 h 12"/>
                  <a:gd name="T2" fmla="*/ 0 w 50"/>
                  <a:gd name="T3" fmla="*/ 9 h 12"/>
                  <a:gd name="T4" fmla="*/ 0 w 50"/>
                  <a:gd name="T5" fmla="*/ 9 h 12"/>
                  <a:gd name="T6" fmla="*/ 0 w 50"/>
                  <a:gd name="T7" fmla="*/ 9 h 12"/>
                  <a:gd name="T8" fmla="*/ 0 w 50"/>
                  <a:gd name="T9" fmla="*/ 12 h 12"/>
                  <a:gd name="T10" fmla="*/ 50 w 50"/>
                  <a:gd name="T11" fmla="*/ 2 h 12"/>
                  <a:gd name="T12" fmla="*/ 47 w 5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0" h="12">
                    <a:moveTo>
                      <a:pt x="47" y="0"/>
                    </a:moveTo>
                    <a:lnTo>
                      <a:pt x="0" y="9"/>
                    </a:lnTo>
                    <a:lnTo>
                      <a:pt x="0" y="9"/>
                    </a:lnTo>
                    <a:lnTo>
                      <a:pt x="0" y="9"/>
                    </a:lnTo>
                    <a:lnTo>
                      <a:pt x="0" y="12"/>
                    </a:lnTo>
                    <a:lnTo>
                      <a:pt x="50" y="2"/>
                    </a:lnTo>
                    <a:lnTo>
                      <a:pt x="47"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3" name="Freeform 182"/>
              <p:cNvSpPr>
                <a:spLocks/>
              </p:cNvSpPr>
              <p:nvPr/>
            </p:nvSpPr>
            <p:spPr bwMode="auto">
              <a:xfrm>
                <a:off x="11970147" y="4634419"/>
                <a:ext cx="42729" cy="10255"/>
              </a:xfrm>
              <a:custGeom>
                <a:avLst/>
                <a:gdLst>
                  <a:gd name="T0" fmla="*/ 47 w 50"/>
                  <a:gd name="T1" fmla="*/ 0 h 12"/>
                  <a:gd name="T2" fmla="*/ 0 w 50"/>
                  <a:gd name="T3" fmla="*/ 9 h 12"/>
                  <a:gd name="T4" fmla="*/ 0 w 50"/>
                  <a:gd name="T5" fmla="*/ 9 h 12"/>
                  <a:gd name="T6" fmla="*/ 0 w 50"/>
                  <a:gd name="T7" fmla="*/ 9 h 12"/>
                  <a:gd name="T8" fmla="*/ 0 w 50"/>
                  <a:gd name="T9" fmla="*/ 12 h 12"/>
                  <a:gd name="T10" fmla="*/ 50 w 50"/>
                  <a:gd name="T11" fmla="*/ 2 h 12"/>
                  <a:gd name="T12" fmla="*/ 47 w 5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0" h="12">
                    <a:moveTo>
                      <a:pt x="47" y="0"/>
                    </a:moveTo>
                    <a:lnTo>
                      <a:pt x="0" y="9"/>
                    </a:lnTo>
                    <a:lnTo>
                      <a:pt x="0" y="9"/>
                    </a:lnTo>
                    <a:lnTo>
                      <a:pt x="0" y="9"/>
                    </a:lnTo>
                    <a:lnTo>
                      <a:pt x="0" y="12"/>
                    </a:lnTo>
                    <a:lnTo>
                      <a:pt x="50" y="2"/>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4" name="Freeform 183"/>
              <p:cNvSpPr>
                <a:spLocks/>
              </p:cNvSpPr>
              <p:nvPr/>
            </p:nvSpPr>
            <p:spPr bwMode="auto">
              <a:xfrm>
                <a:off x="11970147" y="4644674"/>
                <a:ext cx="44438" cy="7691"/>
              </a:xfrm>
              <a:custGeom>
                <a:avLst/>
                <a:gdLst>
                  <a:gd name="T0" fmla="*/ 52 w 52"/>
                  <a:gd name="T1" fmla="*/ 0 h 9"/>
                  <a:gd name="T2" fmla="*/ 0 w 52"/>
                  <a:gd name="T3" fmla="*/ 7 h 9"/>
                  <a:gd name="T4" fmla="*/ 0 w 52"/>
                  <a:gd name="T5" fmla="*/ 7 h 9"/>
                  <a:gd name="T6" fmla="*/ 0 w 52"/>
                  <a:gd name="T7" fmla="*/ 9 h 9"/>
                  <a:gd name="T8" fmla="*/ 0 w 52"/>
                  <a:gd name="T9" fmla="*/ 9 h 9"/>
                  <a:gd name="T10" fmla="*/ 52 w 52"/>
                  <a:gd name="T11" fmla="*/ 2 h 9"/>
                  <a:gd name="T12" fmla="*/ 52 w 52"/>
                  <a:gd name="T13" fmla="*/ 2 h 9"/>
                  <a:gd name="T14" fmla="*/ 52 w 52"/>
                  <a:gd name="T15" fmla="*/ 0 h 9"/>
                  <a:gd name="T16" fmla="*/ 52 w 5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
                    <a:moveTo>
                      <a:pt x="52" y="0"/>
                    </a:moveTo>
                    <a:lnTo>
                      <a:pt x="0" y="7"/>
                    </a:lnTo>
                    <a:lnTo>
                      <a:pt x="0" y="7"/>
                    </a:lnTo>
                    <a:lnTo>
                      <a:pt x="0" y="9"/>
                    </a:lnTo>
                    <a:lnTo>
                      <a:pt x="0" y="9"/>
                    </a:lnTo>
                    <a:lnTo>
                      <a:pt x="52" y="2"/>
                    </a:lnTo>
                    <a:lnTo>
                      <a:pt x="52" y="2"/>
                    </a:lnTo>
                    <a:lnTo>
                      <a:pt x="52" y="0"/>
                    </a:lnTo>
                    <a:lnTo>
                      <a:pt x="52"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5" name="Freeform 184"/>
              <p:cNvSpPr>
                <a:spLocks/>
              </p:cNvSpPr>
              <p:nvPr/>
            </p:nvSpPr>
            <p:spPr bwMode="auto">
              <a:xfrm>
                <a:off x="11970147" y="4644674"/>
                <a:ext cx="44438" cy="7691"/>
              </a:xfrm>
              <a:custGeom>
                <a:avLst/>
                <a:gdLst>
                  <a:gd name="T0" fmla="*/ 52 w 52"/>
                  <a:gd name="T1" fmla="*/ 0 h 9"/>
                  <a:gd name="T2" fmla="*/ 0 w 52"/>
                  <a:gd name="T3" fmla="*/ 7 h 9"/>
                  <a:gd name="T4" fmla="*/ 0 w 52"/>
                  <a:gd name="T5" fmla="*/ 7 h 9"/>
                  <a:gd name="T6" fmla="*/ 0 w 52"/>
                  <a:gd name="T7" fmla="*/ 9 h 9"/>
                  <a:gd name="T8" fmla="*/ 0 w 52"/>
                  <a:gd name="T9" fmla="*/ 9 h 9"/>
                  <a:gd name="T10" fmla="*/ 52 w 52"/>
                  <a:gd name="T11" fmla="*/ 2 h 9"/>
                  <a:gd name="T12" fmla="*/ 52 w 52"/>
                  <a:gd name="T13" fmla="*/ 2 h 9"/>
                  <a:gd name="T14" fmla="*/ 52 w 52"/>
                  <a:gd name="T15" fmla="*/ 0 h 9"/>
                  <a:gd name="T16" fmla="*/ 52 w 5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
                    <a:moveTo>
                      <a:pt x="52" y="0"/>
                    </a:moveTo>
                    <a:lnTo>
                      <a:pt x="0" y="7"/>
                    </a:lnTo>
                    <a:lnTo>
                      <a:pt x="0" y="7"/>
                    </a:lnTo>
                    <a:lnTo>
                      <a:pt x="0" y="9"/>
                    </a:lnTo>
                    <a:lnTo>
                      <a:pt x="0" y="9"/>
                    </a:lnTo>
                    <a:lnTo>
                      <a:pt x="52" y="2"/>
                    </a:lnTo>
                    <a:lnTo>
                      <a:pt x="52" y="2"/>
                    </a:lnTo>
                    <a:lnTo>
                      <a:pt x="52" y="0"/>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6" name="Freeform 185"/>
              <p:cNvSpPr>
                <a:spLocks/>
              </p:cNvSpPr>
              <p:nvPr/>
            </p:nvSpPr>
            <p:spPr bwMode="auto">
              <a:xfrm>
                <a:off x="11970147" y="4652365"/>
                <a:ext cx="44438" cy="8546"/>
              </a:xfrm>
              <a:custGeom>
                <a:avLst/>
                <a:gdLst>
                  <a:gd name="T0" fmla="*/ 52 w 52"/>
                  <a:gd name="T1" fmla="*/ 0 h 10"/>
                  <a:gd name="T2" fmla="*/ 0 w 52"/>
                  <a:gd name="T3" fmla="*/ 7 h 10"/>
                  <a:gd name="T4" fmla="*/ 0 w 52"/>
                  <a:gd name="T5" fmla="*/ 7 h 10"/>
                  <a:gd name="T6" fmla="*/ 0 w 52"/>
                  <a:gd name="T7" fmla="*/ 10 h 10"/>
                  <a:gd name="T8" fmla="*/ 0 w 52"/>
                  <a:gd name="T9" fmla="*/ 10 h 10"/>
                  <a:gd name="T10" fmla="*/ 52 w 52"/>
                  <a:gd name="T11" fmla="*/ 3 h 10"/>
                  <a:gd name="T12" fmla="*/ 52 w 52"/>
                  <a:gd name="T13" fmla="*/ 3 h 10"/>
                  <a:gd name="T14" fmla="*/ 52 w 52"/>
                  <a:gd name="T15" fmla="*/ 0 h 10"/>
                  <a:gd name="T16" fmla="*/ 52 w 5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0">
                    <a:moveTo>
                      <a:pt x="52" y="0"/>
                    </a:moveTo>
                    <a:lnTo>
                      <a:pt x="0" y="7"/>
                    </a:lnTo>
                    <a:lnTo>
                      <a:pt x="0" y="7"/>
                    </a:lnTo>
                    <a:lnTo>
                      <a:pt x="0" y="10"/>
                    </a:lnTo>
                    <a:lnTo>
                      <a:pt x="0" y="10"/>
                    </a:lnTo>
                    <a:lnTo>
                      <a:pt x="52" y="3"/>
                    </a:lnTo>
                    <a:lnTo>
                      <a:pt x="52" y="3"/>
                    </a:lnTo>
                    <a:lnTo>
                      <a:pt x="52" y="0"/>
                    </a:lnTo>
                    <a:lnTo>
                      <a:pt x="52" y="0"/>
                    </a:lnTo>
                    <a:close/>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7" name="Freeform 186"/>
              <p:cNvSpPr>
                <a:spLocks/>
              </p:cNvSpPr>
              <p:nvPr/>
            </p:nvSpPr>
            <p:spPr bwMode="auto">
              <a:xfrm>
                <a:off x="11970147" y="4652365"/>
                <a:ext cx="44438" cy="8546"/>
              </a:xfrm>
              <a:custGeom>
                <a:avLst/>
                <a:gdLst>
                  <a:gd name="T0" fmla="*/ 52 w 52"/>
                  <a:gd name="T1" fmla="*/ 0 h 10"/>
                  <a:gd name="T2" fmla="*/ 0 w 52"/>
                  <a:gd name="T3" fmla="*/ 7 h 10"/>
                  <a:gd name="T4" fmla="*/ 0 w 52"/>
                  <a:gd name="T5" fmla="*/ 7 h 10"/>
                  <a:gd name="T6" fmla="*/ 0 w 52"/>
                  <a:gd name="T7" fmla="*/ 10 h 10"/>
                  <a:gd name="T8" fmla="*/ 0 w 52"/>
                  <a:gd name="T9" fmla="*/ 10 h 10"/>
                  <a:gd name="T10" fmla="*/ 52 w 52"/>
                  <a:gd name="T11" fmla="*/ 3 h 10"/>
                  <a:gd name="T12" fmla="*/ 52 w 52"/>
                  <a:gd name="T13" fmla="*/ 3 h 10"/>
                  <a:gd name="T14" fmla="*/ 52 w 52"/>
                  <a:gd name="T15" fmla="*/ 0 h 10"/>
                  <a:gd name="T16" fmla="*/ 52 w 5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0">
                    <a:moveTo>
                      <a:pt x="52" y="0"/>
                    </a:moveTo>
                    <a:lnTo>
                      <a:pt x="0" y="7"/>
                    </a:lnTo>
                    <a:lnTo>
                      <a:pt x="0" y="7"/>
                    </a:lnTo>
                    <a:lnTo>
                      <a:pt x="0" y="10"/>
                    </a:lnTo>
                    <a:lnTo>
                      <a:pt x="0" y="10"/>
                    </a:lnTo>
                    <a:lnTo>
                      <a:pt x="52" y="3"/>
                    </a:lnTo>
                    <a:lnTo>
                      <a:pt x="52" y="3"/>
                    </a:lnTo>
                    <a:lnTo>
                      <a:pt x="52" y="0"/>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8" name="Freeform 187"/>
              <p:cNvSpPr>
                <a:spLocks noEditPoints="1"/>
              </p:cNvSpPr>
              <p:nvPr/>
            </p:nvSpPr>
            <p:spPr bwMode="auto">
              <a:xfrm>
                <a:off x="11980401" y="4662620"/>
                <a:ext cx="23928" cy="7691"/>
              </a:xfrm>
              <a:custGeom>
                <a:avLst/>
                <a:gdLst>
                  <a:gd name="T0" fmla="*/ 28 w 28"/>
                  <a:gd name="T1" fmla="*/ 0 h 9"/>
                  <a:gd name="T2" fmla="*/ 0 w 28"/>
                  <a:gd name="T3" fmla="*/ 0 h 9"/>
                  <a:gd name="T4" fmla="*/ 5 w 28"/>
                  <a:gd name="T5" fmla="*/ 9 h 9"/>
                  <a:gd name="T6" fmla="*/ 23 w 28"/>
                  <a:gd name="T7" fmla="*/ 9 h 9"/>
                  <a:gd name="T8" fmla="*/ 28 w 28"/>
                  <a:gd name="T9" fmla="*/ 0 h 9"/>
                  <a:gd name="T10" fmla="*/ 28 w 28"/>
                  <a:gd name="T11" fmla="*/ 0 h 9"/>
                  <a:gd name="T12" fmla="*/ 28 w 2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8" y="0"/>
                    </a:moveTo>
                    <a:lnTo>
                      <a:pt x="0" y="0"/>
                    </a:lnTo>
                    <a:lnTo>
                      <a:pt x="5" y="9"/>
                    </a:lnTo>
                    <a:lnTo>
                      <a:pt x="23" y="9"/>
                    </a:lnTo>
                    <a:lnTo>
                      <a:pt x="28" y="0"/>
                    </a:lnTo>
                    <a:close/>
                    <a:moveTo>
                      <a:pt x="28" y="0"/>
                    </a:moveTo>
                    <a:lnTo>
                      <a:pt x="28" y="0"/>
                    </a:lnTo>
                    <a:close/>
                  </a:path>
                </a:pathLst>
              </a:custGeom>
              <a:solidFill>
                <a:srgbClr val="1F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89" name="Freeform 188"/>
              <p:cNvSpPr>
                <a:spLocks noEditPoints="1"/>
              </p:cNvSpPr>
              <p:nvPr/>
            </p:nvSpPr>
            <p:spPr bwMode="auto">
              <a:xfrm>
                <a:off x="11980401" y="4662620"/>
                <a:ext cx="23928" cy="7691"/>
              </a:xfrm>
              <a:custGeom>
                <a:avLst/>
                <a:gdLst>
                  <a:gd name="T0" fmla="*/ 28 w 28"/>
                  <a:gd name="T1" fmla="*/ 0 h 9"/>
                  <a:gd name="T2" fmla="*/ 0 w 28"/>
                  <a:gd name="T3" fmla="*/ 0 h 9"/>
                  <a:gd name="T4" fmla="*/ 5 w 28"/>
                  <a:gd name="T5" fmla="*/ 9 h 9"/>
                  <a:gd name="T6" fmla="*/ 23 w 28"/>
                  <a:gd name="T7" fmla="*/ 9 h 9"/>
                  <a:gd name="T8" fmla="*/ 28 w 28"/>
                  <a:gd name="T9" fmla="*/ 0 h 9"/>
                  <a:gd name="T10" fmla="*/ 28 w 28"/>
                  <a:gd name="T11" fmla="*/ 0 h 9"/>
                  <a:gd name="T12" fmla="*/ 28 w 2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8" y="0"/>
                    </a:moveTo>
                    <a:lnTo>
                      <a:pt x="0" y="0"/>
                    </a:lnTo>
                    <a:lnTo>
                      <a:pt x="5" y="9"/>
                    </a:lnTo>
                    <a:lnTo>
                      <a:pt x="23" y="9"/>
                    </a:lnTo>
                    <a:lnTo>
                      <a:pt x="28" y="0"/>
                    </a:lnTo>
                    <a:moveTo>
                      <a:pt x="28" y="0"/>
                    </a:move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0" name="Freeform 189"/>
              <p:cNvSpPr>
                <a:spLocks/>
              </p:cNvSpPr>
              <p:nvPr/>
            </p:nvSpPr>
            <p:spPr bwMode="auto">
              <a:xfrm>
                <a:off x="14114286" y="4489140"/>
                <a:ext cx="0" cy="78621"/>
              </a:xfrm>
              <a:custGeom>
                <a:avLst/>
                <a:gdLst>
                  <a:gd name="T0" fmla="*/ 0 h 39"/>
                  <a:gd name="T1" fmla="*/ 21 h 39"/>
                  <a:gd name="T2" fmla="*/ 39 h 39"/>
                  <a:gd name="T3" fmla="*/ 0 h 39"/>
                </a:gdLst>
                <a:ahLst/>
                <a:cxnLst>
                  <a:cxn ang="0">
                    <a:pos x="0" y="T0"/>
                  </a:cxn>
                  <a:cxn ang="0">
                    <a:pos x="0" y="T1"/>
                  </a:cxn>
                  <a:cxn ang="0">
                    <a:pos x="0" y="T2"/>
                  </a:cxn>
                  <a:cxn ang="0">
                    <a:pos x="0" y="T3"/>
                  </a:cxn>
                </a:cxnLst>
                <a:rect l="0" t="0" r="r" b="b"/>
                <a:pathLst>
                  <a:path h="39">
                    <a:moveTo>
                      <a:pt x="0" y="0"/>
                    </a:moveTo>
                    <a:cubicBezTo>
                      <a:pt x="0" y="8"/>
                      <a:pt x="0" y="15"/>
                      <a:pt x="0" y="21"/>
                    </a:cubicBezTo>
                    <a:cubicBezTo>
                      <a:pt x="0" y="32"/>
                      <a:pt x="0" y="39"/>
                      <a:pt x="0" y="39"/>
                    </a:cubicBezTo>
                    <a:cubicBezTo>
                      <a:pt x="0" y="0"/>
                      <a:pt x="0" y="0"/>
                      <a:pt x="0" y="0"/>
                    </a:cubicBezTo>
                  </a:path>
                </a:pathLst>
              </a:custGeom>
              <a:solidFill>
                <a:srgbClr val="CC9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1" name="Freeform 190"/>
              <p:cNvSpPr>
                <a:spLocks noEditPoints="1"/>
              </p:cNvSpPr>
              <p:nvPr/>
            </p:nvSpPr>
            <p:spPr bwMode="auto">
              <a:xfrm>
                <a:off x="14597978" y="4563489"/>
                <a:ext cx="0" cy="4273"/>
              </a:xfrm>
              <a:custGeom>
                <a:avLst/>
                <a:gdLst>
                  <a:gd name="T0" fmla="*/ 2 h 2"/>
                  <a:gd name="T1" fmla="*/ 2 h 2"/>
                  <a:gd name="T2" fmla="*/ 2 h 2"/>
                  <a:gd name="T3" fmla="*/ 2 h 2"/>
                  <a:gd name="T4" fmla="*/ 2 h 2"/>
                  <a:gd name="T5" fmla="*/ 2 h 2"/>
                  <a:gd name="T6" fmla="*/ 2 h 2"/>
                  <a:gd name="T7" fmla="*/ 2 h 2"/>
                  <a:gd name="T8" fmla="*/ 2 h 2"/>
                  <a:gd name="T9" fmla="*/ 2 h 2"/>
                  <a:gd name="T10" fmla="*/ 2 h 2"/>
                  <a:gd name="T11" fmla="*/ 2 h 2"/>
                  <a:gd name="T12" fmla="*/ 2 h 2"/>
                  <a:gd name="T13" fmla="*/ 2 h 2"/>
                  <a:gd name="T14" fmla="*/ 2 h 2"/>
                  <a:gd name="T15" fmla="*/ 2 h 2"/>
                  <a:gd name="T16" fmla="*/ 2 h 2"/>
                  <a:gd name="T17" fmla="*/ 2 h 2"/>
                  <a:gd name="T18" fmla="*/ 2 h 2"/>
                  <a:gd name="T19" fmla="*/ 1 h 2"/>
                  <a:gd name="T20" fmla="*/ 2 h 2"/>
                  <a:gd name="T21" fmla="*/ 1 h 2"/>
                  <a:gd name="T22" fmla="*/ 1 h 2"/>
                  <a:gd name="T23" fmla="*/ 1 h 2"/>
                  <a:gd name="T24" fmla="*/ 1 h 2"/>
                  <a:gd name="T25" fmla="*/ 1 h 2"/>
                  <a:gd name="T26" fmla="*/ 1 h 2"/>
                  <a:gd name="T27" fmla="*/ 1 h 2"/>
                  <a:gd name="T28" fmla="*/ 1 h 2"/>
                  <a:gd name="T29" fmla="*/ 1 h 2"/>
                  <a:gd name="T30" fmla="*/ 1 h 2"/>
                  <a:gd name="T31" fmla="*/ 1 h 2"/>
                  <a:gd name="T32" fmla="*/ 1 h 2"/>
                  <a:gd name="T33" fmla="*/ 1 h 2"/>
                  <a:gd name="T34" fmla="*/ 0 h 2"/>
                  <a:gd name="T35" fmla="*/ 0 h 2"/>
                  <a:gd name="T36" fmla="*/ 0 h 2"/>
                  <a:gd name="T37" fmla="*/ 0 h 2"/>
                  <a:gd name="T38" fmla="*/ 0 h 2"/>
                  <a:gd name="T3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Lst>
                <a:rect l="0" t="0" r="r" b="b"/>
                <a:pathLst>
                  <a:path h="2">
                    <a:moveTo>
                      <a:pt x="0" y="2"/>
                    </a:moveTo>
                    <a:cubicBezTo>
                      <a:pt x="0" y="2"/>
                      <a:pt x="0" y="2"/>
                      <a:pt x="0" y="2"/>
                    </a:cubicBez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2"/>
                      <a:pt x="0" y="2"/>
                      <a:pt x="0" y="2"/>
                    </a:cubicBezTo>
                    <a:cubicBezTo>
                      <a:pt x="0" y="2"/>
                      <a:pt x="0" y="2"/>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26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2" name="Freeform 191"/>
              <p:cNvSpPr>
                <a:spLocks/>
              </p:cNvSpPr>
              <p:nvPr/>
            </p:nvSpPr>
            <p:spPr bwMode="auto">
              <a:xfrm>
                <a:off x="14114286" y="4098597"/>
                <a:ext cx="483692" cy="469164"/>
              </a:xfrm>
              <a:custGeom>
                <a:avLst/>
                <a:gdLst>
                  <a:gd name="T0" fmla="*/ 225 w 239"/>
                  <a:gd name="T1" fmla="*/ 0 h 232"/>
                  <a:gd name="T2" fmla="*/ 0 w 239"/>
                  <a:gd name="T3" fmla="*/ 153 h 232"/>
                  <a:gd name="T4" fmla="*/ 0 w 239"/>
                  <a:gd name="T5" fmla="*/ 193 h 232"/>
                  <a:gd name="T6" fmla="*/ 0 w 239"/>
                  <a:gd name="T7" fmla="*/ 193 h 232"/>
                  <a:gd name="T8" fmla="*/ 0 w 239"/>
                  <a:gd name="T9" fmla="*/ 232 h 232"/>
                  <a:gd name="T10" fmla="*/ 239 w 239"/>
                  <a:gd name="T11" fmla="*/ 232 h 232"/>
                  <a:gd name="T12" fmla="*/ 239 w 239"/>
                  <a:gd name="T13" fmla="*/ 232 h 232"/>
                  <a:gd name="T14" fmla="*/ 239 w 239"/>
                  <a:gd name="T15" fmla="*/ 232 h 232"/>
                  <a:gd name="T16" fmla="*/ 239 w 239"/>
                  <a:gd name="T17" fmla="*/ 232 h 232"/>
                  <a:gd name="T18" fmla="*/ 239 w 239"/>
                  <a:gd name="T19" fmla="*/ 232 h 232"/>
                  <a:gd name="T20" fmla="*/ 239 w 239"/>
                  <a:gd name="T21" fmla="*/ 232 h 232"/>
                  <a:gd name="T22" fmla="*/ 239 w 239"/>
                  <a:gd name="T23" fmla="*/ 232 h 232"/>
                  <a:gd name="T24" fmla="*/ 239 w 239"/>
                  <a:gd name="T25" fmla="*/ 232 h 232"/>
                  <a:gd name="T26" fmla="*/ 239 w 239"/>
                  <a:gd name="T27" fmla="*/ 232 h 232"/>
                  <a:gd name="T28" fmla="*/ 239 w 239"/>
                  <a:gd name="T29" fmla="*/ 232 h 232"/>
                  <a:gd name="T30" fmla="*/ 239 w 239"/>
                  <a:gd name="T31" fmla="*/ 232 h 232"/>
                  <a:gd name="T32" fmla="*/ 239 w 239"/>
                  <a:gd name="T33" fmla="*/ 232 h 232"/>
                  <a:gd name="T34" fmla="*/ 239 w 239"/>
                  <a:gd name="T35" fmla="*/ 232 h 232"/>
                  <a:gd name="T36" fmla="*/ 239 w 239"/>
                  <a:gd name="T37" fmla="*/ 231 h 232"/>
                  <a:gd name="T38" fmla="*/ 239 w 239"/>
                  <a:gd name="T39" fmla="*/ 231 h 232"/>
                  <a:gd name="T40" fmla="*/ 239 w 239"/>
                  <a:gd name="T41" fmla="*/ 231 h 232"/>
                  <a:gd name="T42" fmla="*/ 239 w 239"/>
                  <a:gd name="T43" fmla="*/ 231 h 232"/>
                  <a:gd name="T44" fmla="*/ 239 w 239"/>
                  <a:gd name="T45" fmla="*/ 231 h 232"/>
                  <a:gd name="T46" fmla="*/ 239 w 239"/>
                  <a:gd name="T47" fmla="*/ 231 h 232"/>
                  <a:gd name="T48" fmla="*/ 239 w 239"/>
                  <a:gd name="T49" fmla="*/ 231 h 232"/>
                  <a:gd name="T50" fmla="*/ 239 w 239"/>
                  <a:gd name="T51" fmla="*/ 231 h 232"/>
                  <a:gd name="T52" fmla="*/ 239 w 239"/>
                  <a:gd name="T53" fmla="*/ 231 h 232"/>
                  <a:gd name="T54" fmla="*/ 239 w 239"/>
                  <a:gd name="T55" fmla="*/ 230 h 232"/>
                  <a:gd name="T56" fmla="*/ 239 w 239"/>
                  <a:gd name="T57" fmla="*/ 230 h 232"/>
                  <a:gd name="T58" fmla="*/ 239 w 239"/>
                  <a:gd name="T59" fmla="*/ 230 h 232"/>
                  <a:gd name="T60" fmla="*/ 239 w 239"/>
                  <a:gd name="T61" fmla="*/ 230 h 232"/>
                  <a:gd name="T62" fmla="*/ 225 w 239"/>
                  <a:gd name="T6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232">
                    <a:moveTo>
                      <a:pt x="225" y="0"/>
                    </a:moveTo>
                    <a:cubicBezTo>
                      <a:pt x="0" y="153"/>
                      <a:pt x="0" y="153"/>
                      <a:pt x="0" y="153"/>
                    </a:cubicBezTo>
                    <a:cubicBezTo>
                      <a:pt x="0" y="168"/>
                      <a:pt x="0" y="182"/>
                      <a:pt x="0" y="193"/>
                    </a:cubicBezTo>
                    <a:cubicBezTo>
                      <a:pt x="0" y="193"/>
                      <a:pt x="0" y="193"/>
                      <a:pt x="0" y="193"/>
                    </a:cubicBezTo>
                    <a:cubicBezTo>
                      <a:pt x="0" y="232"/>
                      <a:pt x="0" y="232"/>
                      <a:pt x="0"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2"/>
                    </a:cubicBezTo>
                    <a:cubicBezTo>
                      <a:pt x="239" y="232"/>
                      <a:pt x="239" y="232"/>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1"/>
                      <a:pt x="239" y="231"/>
                    </a:cubicBezTo>
                    <a:cubicBezTo>
                      <a:pt x="239" y="231"/>
                      <a:pt x="239" y="230"/>
                      <a:pt x="239" y="230"/>
                    </a:cubicBezTo>
                    <a:cubicBezTo>
                      <a:pt x="239" y="230"/>
                      <a:pt x="239" y="230"/>
                      <a:pt x="239" y="230"/>
                    </a:cubicBezTo>
                    <a:cubicBezTo>
                      <a:pt x="239" y="230"/>
                      <a:pt x="239" y="230"/>
                      <a:pt x="239" y="230"/>
                    </a:cubicBezTo>
                    <a:cubicBezTo>
                      <a:pt x="239" y="230"/>
                      <a:pt x="239" y="230"/>
                      <a:pt x="239" y="230"/>
                    </a:cubicBezTo>
                    <a:cubicBezTo>
                      <a:pt x="239" y="211"/>
                      <a:pt x="237" y="64"/>
                      <a:pt x="225" y="0"/>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3" name="Freeform 192"/>
              <p:cNvSpPr>
                <a:spLocks/>
              </p:cNvSpPr>
              <p:nvPr/>
            </p:nvSpPr>
            <p:spPr bwMode="auto">
              <a:xfrm>
                <a:off x="14114286" y="4407955"/>
                <a:ext cx="0" cy="81185"/>
              </a:xfrm>
              <a:custGeom>
                <a:avLst/>
                <a:gdLst>
                  <a:gd name="T0" fmla="*/ 0 h 40"/>
                  <a:gd name="T1" fmla="*/ 0 h 40"/>
                  <a:gd name="T2" fmla="*/ 40 h 40"/>
                  <a:gd name="T3" fmla="*/ 40 h 40"/>
                  <a:gd name="T4" fmla="*/ 0 h 40"/>
                </a:gdLst>
                <a:ahLst/>
                <a:cxnLst>
                  <a:cxn ang="0">
                    <a:pos x="0" y="T0"/>
                  </a:cxn>
                  <a:cxn ang="0">
                    <a:pos x="0" y="T1"/>
                  </a:cxn>
                  <a:cxn ang="0">
                    <a:pos x="0" y="T2"/>
                  </a:cxn>
                  <a:cxn ang="0">
                    <a:pos x="0" y="T3"/>
                  </a:cxn>
                  <a:cxn ang="0">
                    <a:pos x="0" y="T4"/>
                  </a:cxn>
                </a:cxnLst>
                <a:rect l="0" t="0" r="r" b="b"/>
                <a:pathLst>
                  <a:path h="40">
                    <a:moveTo>
                      <a:pt x="0" y="0"/>
                    </a:moveTo>
                    <a:cubicBezTo>
                      <a:pt x="0" y="0"/>
                      <a:pt x="0" y="0"/>
                      <a:pt x="0" y="0"/>
                    </a:cubicBezTo>
                    <a:cubicBezTo>
                      <a:pt x="0" y="40"/>
                      <a:pt x="0" y="40"/>
                      <a:pt x="0" y="40"/>
                    </a:cubicBezTo>
                    <a:cubicBezTo>
                      <a:pt x="0" y="40"/>
                      <a:pt x="0" y="40"/>
                      <a:pt x="0" y="40"/>
                    </a:cubicBezTo>
                    <a:cubicBezTo>
                      <a:pt x="0" y="29"/>
                      <a:pt x="0" y="15"/>
                      <a:pt x="0" y="0"/>
                    </a:cubicBezTo>
                  </a:path>
                </a:pathLst>
              </a:custGeom>
              <a:solidFill>
                <a:srgbClr val="385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4" name="Freeform 193"/>
              <p:cNvSpPr>
                <a:spLocks/>
              </p:cNvSpPr>
              <p:nvPr/>
            </p:nvSpPr>
            <p:spPr bwMode="auto">
              <a:xfrm>
                <a:off x="14114286" y="4407955"/>
                <a:ext cx="0" cy="81185"/>
              </a:xfrm>
              <a:custGeom>
                <a:avLst/>
                <a:gdLst>
                  <a:gd name="T0" fmla="*/ 0 h 40"/>
                  <a:gd name="T1" fmla="*/ 0 h 40"/>
                  <a:gd name="T2" fmla="*/ 40 h 40"/>
                  <a:gd name="T3" fmla="*/ 0 h 40"/>
                </a:gdLst>
                <a:ahLst/>
                <a:cxnLst>
                  <a:cxn ang="0">
                    <a:pos x="0" y="T0"/>
                  </a:cxn>
                  <a:cxn ang="0">
                    <a:pos x="0" y="T1"/>
                  </a:cxn>
                  <a:cxn ang="0">
                    <a:pos x="0" y="T2"/>
                  </a:cxn>
                  <a:cxn ang="0">
                    <a:pos x="0" y="T3"/>
                  </a:cxn>
                </a:cxnLst>
                <a:rect l="0" t="0" r="r" b="b"/>
                <a:pathLst>
                  <a:path h="40">
                    <a:moveTo>
                      <a:pt x="0" y="0"/>
                    </a:moveTo>
                    <a:cubicBezTo>
                      <a:pt x="0" y="0"/>
                      <a:pt x="0" y="0"/>
                      <a:pt x="0" y="0"/>
                    </a:cubicBezTo>
                    <a:cubicBezTo>
                      <a:pt x="0" y="15"/>
                      <a:pt x="0" y="29"/>
                      <a:pt x="0" y="40"/>
                    </a:cubicBezTo>
                    <a:cubicBezTo>
                      <a:pt x="0" y="29"/>
                      <a:pt x="0" y="15"/>
                      <a:pt x="0" y="0"/>
                    </a:cubicBezTo>
                  </a:path>
                </a:pathLst>
              </a:custGeom>
              <a:solidFill>
                <a:srgbClr val="CC9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sp>
            <p:nvSpPr>
              <p:cNvPr id="195" name="Freeform 194"/>
              <p:cNvSpPr>
                <a:spLocks/>
              </p:cNvSpPr>
              <p:nvPr/>
            </p:nvSpPr>
            <p:spPr bwMode="auto">
              <a:xfrm>
                <a:off x="14282638" y="3573886"/>
                <a:ext cx="167498" cy="64093"/>
              </a:xfrm>
              <a:custGeom>
                <a:avLst/>
                <a:gdLst>
                  <a:gd name="T0" fmla="*/ 83 w 83"/>
                  <a:gd name="T1" fmla="*/ 0 h 32"/>
                  <a:gd name="T2" fmla="*/ 41 w 83"/>
                  <a:gd name="T3" fmla="*/ 32 h 32"/>
                  <a:gd name="T4" fmla="*/ 0 w 83"/>
                  <a:gd name="T5" fmla="*/ 0 h 32"/>
                  <a:gd name="T6" fmla="*/ 83 w 83"/>
                  <a:gd name="T7" fmla="*/ 0 h 32"/>
                </a:gdLst>
                <a:ahLst/>
                <a:cxnLst>
                  <a:cxn ang="0">
                    <a:pos x="T0" y="T1"/>
                  </a:cxn>
                  <a:cxn ang="0">
                    <a:pos x="T2" y="T3"/>
                  </a:cxn>
                  <a:cxn ang="0">
                    <a:pos x="T4" y="T5"/>
                  </a:cxn>
                  <a:cxn ang="0">
                    <a:pos x="T6" y="T7"/>
                  </a:cxn>
                </a:cxnLst>
                <a:rect l="0" t="0" r="r" b="b"/>
                <a:pathLst>
                  <a:path w="83" h="32">
                    <a:moveTo>
                      <a:pt x="83" y="0"/>
                    </a:moveTo>
                    <a:cubicBezTo>
                      <a:pt x="78" y="18"/>
                      <a:pt x="61" y="32"/>
                      <a:pt x="41" y="32"/>
                    </a:cubicBezTo>
                    <a:cubicBezTo>
                      <a:pt x="21" y="32"/>
                      <a:pt x="5" y="18"/>
                      <a:pt x="0" y="0"/>
                    </a:cubicBezTo>
                    <a:lnTo>
                      <a:pt x="83"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EB3C00"/>
                  </a:solidFill>
                </a:endParaRPr>
              </a:p>
            </p:txBody>
          </p:sp>
        </p:grpSp>
      </p:grpSp>
      <p:sp>
        <p:nvSpPr>
          <p:cNvPr id="17" name="Title 16"/>
          <p:cNvSpPr>
            <a:spLocks noGrp="1"/>
          </p:cNvSpPr>
          <p:nvPr>
            <p:ph type="title"/>
          </p:nvPr>
        </p:nvSpPr>
        <p:spPr/>
        <p:txBody>
          <a:bodyPr/>
          <a:lstStyle/>
          <a:p>
            <a:r>
              <a:rPr lang="en-US" dirty="0" smtClean="0">
                <a:gradFill>
                  <a:gsLst>
                    <a:gs pos="2917">
                      <a:schemeClr val="tx1"/>
                    </a:gs>
                    <a:gs pos="100000">
                      <a:schemeClr val="tx1"/>
                    </a:gs>
                  </a:gsLst>
                </a:gradFill>
              </a:rPr>
              <a:t>eDiscovery Process</a:t>
            </a:r>
            <a:endParaRPr lang="en-US" dirty="0">
              <a:gradFill>
                <a:gsLst>
                  <a:gs pos="2917">
                    <a:schemeClr val="tx1"/>
                  </a:gs>
                  <a:gs pos="100000">
                    <a:schemeClr val="tx1"/>
                  </a:gs>
                </a:gsLst>
              </a:gradFill>
            </a:endParaRPr>
          </a:p>
        </p:txBody>
      </p:sp>
      <p:sp>
        <p:nvSpPr>
          <p:cNvPr id="15" name="Right Triangle 14"/>
          <p:cNvSpPr/>
          <p:nvPr/>
        </p:nvSpPr>
        <p:spPr bwMode="auto">
          <a:xfrm>
            <a:off x="110873" y="5648659"/>
            <a:ext cx="12203364" cy="1277118"/>
          </a:xfrm>
          <a:prstGeom prst="rtTriangl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8" name="TextBox 7"/>
          <p:cNvSpPr txBox="1"/>
          <p:nvPr/>
        </p:nvSpPr>
        <p:spPr>
          <a:xfrm rot="16200000">
            <a:off x="-479701" y="5811242"/>
            <a:ext cx="1613547" cy="615522"/>
          </a:xfrm>
          <a:prstGeom prst="rect">
            <a:avLst/>
          </a:prstGeom>
          <a:noFill/>
        </p:spPr>
        <p:txBody>
          <a:bodyPr wrap="square" lIns="179285" tIns="143428" rIns="179285" bIns="143428" rtlCol="0">
            <a:spAutoFit/>
          </a:bodyPr>
          <a:lstStyle/>
          <a:p>
            <a:pPr defTabSz="914367">
              <a:lnSpc>
                <a:spcPct val="90000"/>
              </a:lnSpc>
              <a:spcAft>
                <a:spcPts val="588"/>
              </a:spcAft>
            </a:pPr>
            <a:r>
              <a:rPr lang="en-US" sz="2353" b="1" dirty="0">
                <a:gradFill>
                  <a:gsLst>
                    <a:gs pos="2917">
                      <a:srgbClr val="FFFFFF"/>
                    </a:gs>
                    <a:gs pos="30000">
                      <a:srgbClr val="FFFFFF"/>
                    </a:gs>
                  </a:gsLst>
                  <a:lin ang="5400000" scaled="0"/>
                </a:gradFill>
              </a:rPr>
              <a:t>Volume</a:t>
            </a:r>
          </a:p>
        </p:txBody>
      </p:sp>
      <p:sp>
        <p:nvSpPr>
          <p:cNvPr id="18" name="Right Triangle 17"/>
          <p:cNvSpPr/>
          <p:nvPr/>
        </p:nvSpPr>
        <p:spPr bwMode="auto">
          <a:xfrm flipH="1">
            <a:off x="122237" y="5648659"/>
            <a:ext cx="12192000" cy="1277118"/>
          </a:xfrm>
          <a:prstGeom prst="rtTriangle">
            <a:avLst/>
          </a:prstGeom>
          <a:solidFill>
            <a:schemeClr val="bg1">
              <a:lumMod val="65000"/>
              <a:alpha val="84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9" name="TextBox 18"/>
          <p:cNvSpPr txBox="1"/>
          <p:nvPr/>
        </p:nvSpPr>
        <p:spPr>
          <a:xfrm rot="5400000">
            <a:off x="11300579" y="6127868"/>
            <a:ext cx="1613547" cy="561211"/>
          </a:xfrm>
          <a:prstGeom prst="rect">
            <a:avLst/>
          </a:prstGeom>
          <a:noFill/>
        </p:spPr>
        <p:txBody>
          <a:bodyPr wrap="square" lIns="179285" tIns="143428" rIns="179285" bIns="143428" rtlCol="0">
            <a:spAutoFit/>
          </a:bodyPr>
          <a:lstStyle/>
          <a:p>
            <a:pPr defTabSz="914367">
              <a:lnSpc>
                <a:spcPct val="90000"/>
              </a:lnSpc>
              <a:spcAft>
                <a:spcPts val="588"/>
              </a:spcAft>
            </a:pPr>
            <a:r>
              <a:rPr lang="en-US" sz="1961" b="1" dirty="0">
                <a:gradFill>
                  <a:gsLst>
                    <a:gs pos="2917">
                      <a:srgbClr val="5D5D5D">
                        <a:lumMod val="50000"/>
                      </a:srgbClr>
                    </a:gs>
                    <a:gs pos="30000">
                      <a:srgbClr val="5D5D5D">
                        <a:lumMod val="50000"/>
                      </a:srgbClr>
                    </a:gs>
                  </a:gsLst>
                  <a:lin ang="5400000" scaled="0"/>
                </a:gradFill>
              </a:rPr>
              <a:t>Relevance</a:t>
            </a:r>
          </a:p>
        </p:txBody>
      </p:sp>
      <p:sp>
        <p:nvSpPr>
          <p:cNvPr id="16" name="Pentagon 15"/>
          <p:cNvSpPr/>
          <p:nvPr/>
        </p:nvSpPr>
        <p:spPr bwMode="auto">
          <a:xfrm>
            <a:off x="122239" y="1614790"/>
            <a:ext cx="2868905" cy="2151396"/>
          </a:xfrm>
          <a:prstGeom prst="homePlat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268927" tIns="45720" rIns="0" bIns="45720" numCol="1" rtlCol="0" anchor="ctr" anchorCtr="0" compatLnSpc="1">
            <a:prstTxWarp prst="textNoShape">
              <a:avLst/>
            </a:prstTxWarp>
          </a:bodyPr>
          <a:lstStyle/>
          <a:p>
            <a:pPr algn="ctr" defTabSz="914102" fontAlgn="base">
              <a:spcBef>
                <a:spcPct val="0"/>
              </a:spcBef>
              <a:spcAft>
                <a:spcPct val="0"/>
              </a:spcAft>
            </a:pPr>
            <a:r>
              <a:rPr lang="en-US" sz="2353" b="1" dirty="0">
                <a:gradFill>
                  <a:gsLst>
                    <a:gs pos="0">
                      <a:srgbClr val="FFFFFF"/>
                    </a:gs>
                    <a:gs pos="100000">
                      <a:srgbClr val="FFFFFF"/>
                    </a:gs>
                  </a:gsLst>
                  <a:lin ang="5400000" scaled="0"/>
                </a:gradFill>
              </a:rPr>
              <a:t> </a:t>
            </a:r>
            <a:r>
              <a:rPr lang="en-US" sz="2745" b="1" dirty="0">
                <a:gradFill>
                  <a:gsLst>
                    <a:gs pos="0">
                      <a:srgbClr val="FFFFFF"/>
                    </a:gs>
                    <a:gs pos="100000">
                      <a:srgbClr val="FFFFFF"/>
                    </a:gs>
                  </a:gsLst>
                  <a:lin ang="5400000" scaled="0"/>
                </a:gradFill>
              </a:rPr>
              <a:t> Identify &amp; </a:t>
            </a:r>
          </a:p>
          <a:p>
            <a:pPr algn="ctr" defTabSz="914102" fontAlgn="base">
              <a:spcBef>
                <a:spcPct val="0"/>
              </a:spcBef>
              <a:spcAft>
                <a:spcPct val="0"/>
              </a:spcAft>
            </a:pPr>
            <a:r>
              <a:rPr lang="en-US" sz="2745" b="1" dirty="0">
                <a:gradFill>
                  <a:gsLst>
                    <a:gs pos="0">
                      <a:srgbClr val="FFFFFF"/>
                    </a:gs>
                    <a:gs pos="100000">
                      <a:srgbClr val="FFFFFF"/>
                    </a:gs>
                  </a:gsLst>
                  <a:lin ang="5400000" scaled="0"/>
                </a:gradFill>
              </a:rPr>
              <a:t>p</a:t>
            </a:r>
            <a:r>
              <a:rPr lang="en-US" sz="2745" b="1" dirty="0" smtClean="0">
                <a:gradFill>
                  <a:gsLst>
                    <a:gs pos="0">
                      <a:srgbClr val="FFFFFF"/>
                    </a:gs>
                    <a:gs pos="100000">
                      <a:srgbClr val="FFFFFF"/>
                    </a:gs>
                  </a:gsLst>
                  <a:lin ang="5400000" scaled="0"/>
                </a:gradFill>
              </a:rPr>
              <a:t>reserve</a:t>
            </a:r>
            <a:endParaRPr lang="en-US" sz="2745" b="1" dirty="0">
              <a:gradFill>
                <a:gsLst>
                  <a:gs pos="0">
                    <a:srgbClr val="FFFFFF"/>
                  </a:gs>
                  <a:gs pos="100000">
                    <a:srgbClr val="FFFFFF"/>
                  </a:gs>
                </a:gsLst>
                <a:lin ang="5400000" scaled="0"/>
              </a:gradFill>
            </a:endParaRPr>
          </a:p>
        </p:txBody>
      </p:sp>
      <p:sp>
        <p:nvSpPr>
          <p:cNvPr id="20" name="Chevron 19"/>
          <p:cNvSpPr/>
          <p:nvPr/>
        </p:nvSpPr>
        <p:spPr bwMode="auto">
          <a:xfrm>
            <a:off x="2542937" y="1614790"/>
            <a:ext cx="3236471" cy="2151396"/>
          </a:xfrm>
          <a:prstGeom prst="chevron">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448212" tIns="45720" rIns="0" bIns="45720" numCol="1" rtlCol="0" anchor="ctr" anchorCtr="0" compatLnSpc="1">
            <a:prstTxWarp prst="textNoShape">
              <a:avLst/>
            </a:prstTxWarp>
          </a:bodyPr>
          <a:lstStyle/>
          <a:p>
            <a:pPr algn="ctr" defTabSz="914102" fontAlgn="base">
              <a:spcBef>
                <a:spcPct val="0"/>
              </a:spcBef>
              <a:spcAft>
                <a:spcPct val="0"/>
              </a:spcAft>
            </a:pPr>
            <a:r>
              <a:rPr lang="en-US" sz="2353" b="1" dirty="0">
                <a:gradFill>
                  <a:gsLst>
                    <a:gs pos="0">
                      <a:srgbClr val="FFFFFF">
                        <a:alpha val="4000"/>
                      </a:srgbClr>
                    </a:gs>
                    <a:gs pos="100000">
                      <a:srgbClr val="FFFFFF"/>
                    </a:gs>
                  </a:gsLst>
                  <a:lin ang="5400000" scaled="0"/>
                </a:gradFill>
              </a:rPr>
              <a:t> </a:t>
            </a:r>
            <a:r>
              <a:rPr lang="en-US" sz="2745" b="1" dirty="0">
                <a:gradFill>
                  <a:gsLst>
                    <a:gs pos="0">
                      <a:srgbClr val="FFFFFF"/>
                    </a:gs>
                    <a:gs pos="100000">
                      <a:srgbClr val="FFFFFF"/>
                    </a:gs>
                  </a:gsLst>
                  <a:lin ang="5400000" scaled="0"/>
                </a:gradFill>
              </a:rPr>
              <a:t>Search &amp;</a:t>
            </a:r>
          </a:p>
          <a:p>
            <a:pPr algn="ctr" defTabSz="914102" fontAlgn="base">
              <a:spcBef>
                <a:spcPct val="0"/>
              </a:spcBef>
              <a:spcAft>
                <a:spcPct val="0"/>
              </a:spcAft>
            </a:pPr>
            <a:r>
              <a:rPr lang="en-US" sz="2745" b="1" dirty="0">
                <a:gradFill>
                  <a:gsLst>
                    <a:gs pos="0">
                      <a:srgbClr val="FFFFFF"/>
                    </a:gs>
                    <a:gs pos="100000">
                      <a:srgbClr val="FFFFFF"/>
                    </a:gs>
                  </a:gsLst>
                  <a:lin ang="5400000" scaled="0"/>
                </a:gradFill>
              </a:rPr>
              <a:t>p</a:t>
            </a:r>
            <a:r>
              <a:rPr lang="en-US" sz="2745" b="1" dirty="0" smtClean="0">
                <a:gradFill>
                  <a:gsLst>
                    <a:gs pos="0">
                      <a:srgbClr val="FFFFFF"/>
                    </a:gs>
                    <a:gs pos="100000">
                      <a:srgbClr val="FFFFFF"/>
                    </a:gs>
                  </a:gsLst>
                  <a:lin ang="5400000" scaled="0"/>
                </a:gradFill>
              </a:rPr>
              <a:t>rocess</a:t>
            </a:r>
            <a:endParaRPr lang="en-US" sz="2745" b="1" dirty="0">
              <a:gradFill>
                <a:gsLst>
                  <a:gs pos="0">
                    <a:srgbClr val="FFFFFF"/>
                  </a:gs>
                  <a:gs pos="100000">
                    <a:srgbClr val="FFFFFF"/>
                  </a:gs>
                </a:gsLst>
                <a:lin ang="5400000" scaled="0"/>
              </a:gradFill>
            </a:endParaRPr>
          </a:p>
        </p:txBody>
      </p:sp>
      <p:sp>
        <p:nvSpPr>
          <p:cNvPr id="22" name="Chevron 21"/>
          <p:cNvSpPr/>
          <p:nvPr/>
        </p:nvSpPr>
        <p:spPr bwMode="auto">
          <a:xfrm>
            <a:off x="5321823" y="1614790"/>
            <a:ext cx="3231228" cy="2151396"/>
          </a:xfrm>
          <a:prstGeom prst="chevron">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358570" tIns="45720" rIns="0" bIns="45720" numCol="1" rtlCol="0" anchor="ctr" anchorCtr="0" compatLnSpc="1">
            <a:prstTxWarp prst="textNoShape">
              <a:avLst/>
            </a:prstTxWarp>
            <a:noAutofit/>
          </a:bodyPr>
          <a:lstStyle/>
          <a:p>
            <a:pPr algn="ctr" defTabSz="914102" fontAlgn="base">
              <a:spcBef>
                <a:spcPct val="0"/>
              </a:spcBef>
              <a:spcAft>
                <a:spcPct val="0"/>
              </a:spcAft>
            </a:pPr>
            <a:r>
              <a:rPr lang="en-US" sz="2745" b="1" dirty="0">
                <a:gradFill>
                  <a:gsLst>
                    <a:gs pos="0">
                      <a:srgbClr val="FFFFFF"/>
                    </a:gs>
                    <a:gs pos="100000">
                      <a:srgbClr val="FFFFFF"/>
                    </a:gs>
                  </a:gsLst>
                  <a:lin ang="5400000" scaled="0"/>
                </a:gradFill>
              </a:rPr>
              <a:t>Review</a:t>
            </a:r>
          </a:p>
        </p:txBody>
      </p:sp>
      <p:sp>
        <p:nvSpPr>
          <p:cNvPr id="24" name="Chevron 23"/>
          <p:cNvSpPr/>
          <p:nvPr/>
        </p:nvSpPr>
        <p:spPr bwMode="auto">
          <a:xfrm>
            <a:off x="8100709" y="1614790"/>
            <a:ext cx="3231228" cy="2151396"/>
          </a:xfrm>
          <a:prstGeom prst="chevron">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717140" tIns="45720" rIns="0" bIns="45720" numCol="1" rtlCol="0" anchor="ctr" anchorCtr="0" compatLnSpc="1">
            <a:prstTxWarp prst="textNoShape">
              <a:avLst/>
            </a:prstTxWarp>
          </a:bodyPr>
          <a:lstStyle/>
          <a:p>
            <a:pPr algn="ctr" defTabSz="914102" fontAlgn="base">
              <a:spcBef>
                <a:spcPct val="0"/>
              </a:spcBef>
              <a:spcAft>
                <a:spcPct val="0"/>
              </a:spcAft>
            </a:pPr>
            <a:r>
              <a:rPr lang="en-US" sz="2745" b="1" dirty="0">
                <a:gradFill>
                  <a:gsLst>
                    <a:gs pos="0">
                      <a:srgbClr val="FFFFFF"/>
                    </a:gs>
                    <a:gs pos="100000">
                      <a:srgbClr val="FFFFFF"/>
                    </a:gs>
                  </a:gsLst>
                  <a:lin ang="5400000" scaled="0"/>
                </a:gradFill>
              </a:rPr>
              <a:t>Produce</a:t>
            </a:r>
          </a:p>
        </p:txBody>
      </p:sp>
    </p:spTree>
    <p:extLst>
      <p:ext uri="{BB962C8B-B14F-4D97-AF65-F5344CB8AC3E}">
        <p14:creationId xmlns:p14="http://schemas.microsoft.com/office/powerpoint/2010/main" val="40472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a:gsLst>
                    <a:gs pos="2917">
                      <a:schemeClr val="tx1"/>
                    </a:gs>
                    <a:gs pos="100000">
                      <a:schemeClr val="tx1"/>
                    </a:gs>
                  </a:gsLst>
                </a:gradFill>
              </a:rPr>
              <a:t>Search</a:t>
            </a:r>
            <a:endParaRPr lang="en-US" dirty="0">
              <a:gradFill>
                <a:gsLst>
                  <a:gs pos="2917">
                    <a:schemeClr val="tx1"/>
                  </a:gs>
                  <a:gs pos="100000">
                    <a:schemeClr val="tx1"/>
                  </a:gs>
                </a:gsLst>
              </a:gradFill>
            </a:endParaRPr>
          </a:p>
        </p:txBody>
      </p:sp>
      <p:sp>
        <p:nvSpPr>
          <p:cNvPr id="7" name="Rectangle 6"/>
          <p:cNvSpPr>
            <a:spLocks noChangeAspect="1"/>
          </p:cNvSpPr>
          <p:nvPr/>
        </p:nvSpPr>
        <p:spPr bwMode="auto">
          <a:xfrm>
            <a:off x="629353" y="2086991"/>
            <a:ext cx="3585699" cy="358342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Real time</a:t>
            </a:r>
          </a:p>
          <a:p>
            <a:pPr defTabSz="914102" fontAlgn="base">
              <a:lnSpc>
                <a:spcPct val="90000"/>
              </a:lnSpc>
              <a:spcBef>
                <a:spcPct val="0"/>
              </a:spcBef>
              <a:spcAft>
                <a:spcPct val="0"/>
              </a:spcAft>
            </a:pPr>
            <a:endPar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endParaRPr>
          </a:p>
          <a:p>
            <a:pPr defTabSz="91410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No need to wait for indexing, always live and up-to-date</a:t>
            </a:r>
          </a:p>
        </p:txBody>
      </p:sp>
      <p:sp>
        <p:nvSpPr>
          <p:cNvPr id="8" name="Rectangle 7"/>
          <p:cNvSpPr>
            <a:spLocks/>
          </p:cNvSpPr>
          <p:nvPr/>
        </p:nvSpPr>
        <p:spPr bwMode="auto">
          <a:xfrm>
            <a:off x="8027562" y="2086992"/>
            <a:ext cx="3713171" cy="358569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Make decisions</a:t>
            </a:r>
          </a:p>
          <a:p>
            <a:pPr defTabSz="914102" fontAlgn="base">
              <a:lnSpc>
                <a:spcPct val="90000"/>
              </a:lnSpc>
              <a:spcBef>
                <a:spcPct val="0"/>
              </a:spcBef>
              <a:spcAft>
                <a:spcPct val="0"/>
              </a:spcAft>
            </a:pPr>
            <a:endPar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endParaRPr>
          </a:p>
          <a:p>
            <a:pPr defTabSz="91410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Query and source statistics help you analyze</a:t>
            </a:r>
          </a:p>
        </p:txBody>
      </p:sp>
      <p:sp>
        <p:nvSpPr>
          <p:cNvPr id="10" name="Rectangle 9"/>
          <p:cNvSpPr>
            <a:spLocks noChangeAspect="1"/>
          </p:cNvSpPr>
          <p:nvPr/>
        </p:nvSpPr>
        <p:spPr bwMode="auto">
          <a:xfrm>
            <a:off x="4216294" y="1870423"/>
            <a:ext cx="3586942" cy="35856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745" dirty="0">
                <a:gradFill>
                  <a:gsLst>
                    <a:gs pos="0">
                      <a:srgbClr val="FFFFFF"/>
                    </a:gs>
                    <a:gs pos="100000">
                      <a:srgbClr val="FFFFFF"/>
                    </a:gs>
                  </a:gsLst>
                  <a:lin ang="5400000" scaled="0"/>
                </a:gradFill>
                <a:ea typeface="Segoe UI" pitchFamily="34" charset="0"/>
                <a:cs typeface="Segoe UI" pitchFamily="34" charset="0"/>
              </a:rPr>
              <a:t>eDiscovery simplified</a:t>
            </a:r>
          </a:p>
          <a:p>
            <a:pPr defTabSz="914102" fontAlgn="base">
              <a:lnSpc>
                <a:spcPct val="90000"/>
              </a:lnSpc>
              <a:spcBef>
                <a:spcPct val="0"/>
              </a:spcBef>
              <a:spcAft>
                <a:spcPct val="0"/>
              </a:spcAft>
            </a:pPr>
            <a:endParaRPr lang="en-US" sz="2745" dirty="0">
              <a:gradFill>
                <a:gsLst>
                  <a:gs pos="0">
                    <a:srgbClr val="FFFFFF"/>
                  </a:gs>
                  <a:gs pos="100000">
                    <a:srgbClr val="FFFFFF"/>
                  </a:gs>
                </a:gsLst>
                <a:lin ang="5400000" scaled="0"/>
              </a:gradFill>
              <a:ea typeface="Segoe UI" pitchFamily="34" charset="0"/>
              <a:cs typeface="Segoe UI" pitchFamily="34" charset="0"/>
            </a:endParaRPr>
          </a:p>
          <a:p>
            <a:pPr defTabSz="914102" fontAlgn="base">
              <a:lnSpc>
                <a:spcPct val="90000"/>
              </a:lnSpc>
              <a:spcBef>
                <a:spcPct val="0"/>
              </a:spcBef>
              <a:spcAft>
                <a:spcPct val="0"/>
              </a:spcAft>
            </a:pPr>
            <a:endParaRPr lang="en-US" sz="2745"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a:spLocks/>
          </p:cNvSpPr>
          <p:nvPr/>
        </p:nvSpPr>
        <p:spPr bwMode="auto">
          <a:xfrm>
            <a:off x="4328458" y="2086992"/>
            <a:ext cx="3585699" cy="358569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Reduce</a:t>
            </a:r>
          </a:p>
          <a:p>
            <a:pPr defTabSz="914102" fontAlgn="base">
              <a:lnSpc>
                <a:spcPct val="90000"/>
              </a:lnSpc>
              <a:spcBef>
                <a:spcPct val="0"/>
              </a:spcBef>
              <a:spcAft>
                <a:spcPct val="0"/>
              </a:spcAft>
            </a:pPr>
            <a:endParaRPr lang="en-US" sz="4000" dirty="0">
              <a:gradFill>
                <a:gsLst>
                  <a:gs pos="0">
                    <a:srgbClr val="FFFFFF"/>
                  </a:gs>
                  <a:gs pos="100000">
                    <a:srgbClr val="FFFFFF"/>
                  </a:gs>
                </a:gsLst>
                <a:lin ang="5400000" scaled="0"/>
              </a:gradFill>
              <a:ea typeface="Segoe UI" pitchFamily="34" charset="0"/>
              <a:cs typeface="Segoe UI" pitchFamily="34" charset="0"/>
            </a:endParaRPr>
          </a:p>
          <a:p>
            <a:pPr defTabSz="91410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Proximity search, </a:t>
            </a:r>
            <a:br>
              <a:rPr lang="en-US" sz="28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br>
            <a:r>
              <a:rPr lang="en-US" sz="28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rich query syntax</a:t>
            </a:r>
          </a:p>
        </p:txBody>
      </p:sp>
    </p:spTree>
    <p:extLst>
      <p:ext uri="{BB962C8B-B14F-4D97-AF65-F5344CB8AC3E}">
        <p14:creationId xmlns:p14="http://schemas.microsoft.com/office/powerpoint/2010/main" val="226600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gradFill>
                  <a:gsLst>
                    <a:gs pos="2917">
                      <a:schemeClr val="tx1"/>
                    </a:gs>
                    <a:gs pos="100000">
                      <a:schemeClr val="tx1"/>
                    </a:gs>
                  </a:gsLst>
                </a:gradFill>
              </a:rPr>
              <a:t>Quick Investigation</a:t>
            </a:r>
          </a:p>
        </p:txBody>
      </p:sp>
      <p:sp>
        <p:nvSpPr>
          <p:cNvPr id="7" name="Rectangle 6"/>
          <p:cNvSpPr>
            <a:spLocks noChangeAspect="1"/>
          </p:cNvSpPr>
          <p:nvPr/>
        </p:nvSpPr>
        <p:spPr bwMode="auto">
          <a:xfrm>
            <a:off x="629353" y="2086991"/>
            <a:ext cx="3585699" cy="358342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Early case assessment</a:t>
            </a:r>
          </a:p>
        </p:txBody>
      </p:sp>
      <p:sp>
        <p:nvSpPr>
          <p:cNvPr id="8" name="Rectangle 7"/>
          <p:cNvSpPr>
            <a:spLocks/>
          </p:cNvSpPr>
          <p:nvPr/>
        </p:nvSpPr>
        <p:spPr bwMode="auto">
          <a:xfrm>
            <a:off x="8027562" y="2086992"/>
            <a:ext cx="3713171" cy="358569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Answers </a:t>
            </a:r>
            <a:b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br>
            <a: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in minutes, </a:t>
            </a:r>
            <a:b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br>
            <a: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not weeks</a:t>
            </a:r>
          </a:p>
        </p:txBody>
      </p:sp>
      <p:sp>
        <p:nvSpPr>
          <p:cNvPr id="10" name="Rectangle 9"/>
          <p:cNvSpPr>
            <a:spLocks noChangeAspect="1"/>
          </p:cNvSpPr>
          <p:nvPr/>
        </p:nvSpPr>
        <p:spPr bwMode="auto">
          <a:xfrm>
            <a:off x="4216294" y="1870423"/>
            <a:ext cx="3586942" cy="35856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745" dirty="0">
                <a:gradFill>
                  <a:gsLst>
                    <a:gs pos="0">
                      <a:srgbClr val="FFFFFF"/>
                    </a:gs>
                    <a:gs pos="100000">
                      <a:srgbClr val="FFFFFF"/>
                    </a:gs>
                  </a:gsLst>
                  <a:lin ang="5400000" scaled="0"/>
                </a:gradFill>
                <a:ea typeface="Segoe UI" pitchFamily="34" charset="0"/>
                <a:cs typeface="Segoe UI" pitchFamily="34" charset="0"/>
              </a:rPr>
              <a:t>eDiscovery simplified</a:t>
            </a:r>
          </a:p>
          <a:p>
            <a:pPr defTabSz="914102" fontAlgn="base">
              <a:lnSpc>
                <a:spcPct val="90000"/>
              </a:lnSpc>
              <a:spcBef>
                <a:spcPct val="0"/>
              </a:spcBef>
              <a:spcAft>
                <a:spcPct val="0"/>
              </a:spcAft>
            </a:pPr>
            <a:endParaRPr lang="en-US" sz="2745" dirty="0">
              <a:gradFill>
                <a:gsLst>
                  <a:gs pos="0">
                    <a:srgbClr val="FFFFFF"/>
                  </a:gs>
                  <a:gs pos="100000">
                    <a:srgbClr val="FFFFFF"/>
                  </a:gs>
                </a:gsLst>
                <a:lin ang="5400000" scaled="0"/>
              </a:gradFill>
              <a:ea typeface="Segoe UI" pitchFamily="34" charset="0"/>
              <a:cs typeface="Segoe UI" pitchFamily="34" charset="0"/>
            </a:endParaRPr>
          </a:p>
          <a:p>
            <a:pPr defTabSz="914102" fontAlgn="base">
              <a:lnSpc>
                <a:spcPct val="90000"/>
              </a:lnSpc>
              <a:spcBef>
                <a:spcPct val="0"/>
              </a:spcBef>
              <a:spcAft>
                <a:spcPct val="0"/>
              </a:spcAft>
            </a:pPr>
            <a:endParaRPr lang="en-US" sz="2745"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a:spLocks/>
          </p:cNvSpPr>
          <p:nvPr/>
        </p:nvSpPr>
        <p:spPr bwMode="auto">
          <a:xfrm>
            <a:off x="4328458" y="2086992"/>
            <a:ext cx="3585699" cy="358569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Fast, </a:t>
            </a:r>
            <a:r>
              <a:rPr lang="en-US" sz="4000" dirty="0" smtClean="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real- </a:t>
            </a:r>
            <a: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
            </a:r>
            <a:b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br>
            <a: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time search</a:t>
            </a:r>
          </a:p>
        </p:txBody>
      </p:sp>
    </p:spTree>
    <p:extLst>
      <p:ext uri="{BB962C8B-B14F-4D97-AF65-F5344CB8AC3E}">
        <p14:creationId xmlns:p14="http://schemas.microsoft.com/office/powerpoint/2010/main" val="9006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a:gsLst>
                    <a:gs pos="2917">
                      <a:schemeClr val="tx1"/>
                    </a:gs>
                    <a:gs pos="100000">
                      <a:schemeClr val="tx1"/>
                    </a:gs>
                  </a:gsLst>
                </a:gradFill>
              </a:rPr>
              <a:t>Export</a:t>
            </a:r>
            <a:endParaRPr lang="en-US" dirty="0">
              <a:gradFill>
                <a:gsLst>
                  <a:gs pos="2917">
                    <a:schemeClr val="tx1"/>
                  </a:gs>
                  <a:gs pos="100000">
                    <a:schemeClr val="tx1"/>
                  </a:gs>
                </a:gsLst>
              </a:gradFill>
            </a:endParaRPr>
          </a:p>
        </p:txBody>
      </p:sp>
      <p:sp>
        <p:nvSpPr>
          <p:cNvPr id="7" name="Rectangle 6"/>
          <p:cNvSpPr>
            <a:spLocks noChangeAspect="1"/>
          </p:cNvSpPr>
          <p:nvPr/>
        </p:nvSpPr>
        <p:spPr bwMode="auto">
          <a:xfrm>
            <a:off x="629353" y="2086991"/>
            <a:ext cx="3585699" cy="358342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Easy</a:t>
            </a:r>
          </a:p>
          <a:p>
            <a:pPr defTabSz="914102" fontAlgn="base">
              <a:lnSpc>
                <a:spcPct val="90000"/>
              </a:lnSpc>
              <a:spcBef>
                <a:spcPct val="0"/>
              </a:spcBef>
              <a:spcAft>
                <a:spcPct val="0"/>
              </a:spcAft>
            </a:pPr>
            <a:endPar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endParaRPr>
          </a:p>
          <a:p>
            <a:pPr defTabSz="91410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Download from SharePoint, Exchange, and file </a:t>
            </a:r>
            <a:r>
              <a:rPr lang="en-US" sz="2800" dirty="0" smtClean="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shares—cloud </a:t>
            </a:r>
            <a:r>
              <a:rPr lang="en-US" sz="28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or </a:t>
            </a:r>
            <a:br>
              <a:rPr lang="en-US" sz="28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br>
            <a:r>
              <a:rPr lang="en-US" sz="2800" dirty="0" smtClean="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on-premises</a:t>
            </a:r>
            <a:endParaRPr lang="en-US" sz="28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endParaRPr>
          </a:p>
        </p:txBody>
      </p:sp>
      <p:sp>
        <p:nvSpPr>
          <p:cNvPr id="8" name="Rectangle 7"/>
          <p:cNvSpPr>
            <a:spLocks/>
          </p:cNvSpPr>
          <p:nvPr/>
        </p:nvSpPr>
        <p:spPr bwMode="auto">
          <a:xfrm>
            <a:off x="8027562" y="2086992"/>
            <a:ext cx="3713171" cy="358569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Get it offline</a:t>
            </a:r>
          </a:p>
          <a:p>
            <a:pPr defTabSz="914102" fontAlgn="base">
              <a:lnSpc>
                <a:spcPct val="90000"/>
              </a:lnSpc>
              <a:spcBef>
                <a:spcPct val="0"/>
              </a:spcBef>
              <a:spcAft>
                <a:spcPct val="0"/>
              </a:spcAft>
            </a:pPr>
            <a:endPar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endParaRPr>
          </a:p>
          <a:p>
            <a:pPr defTabSz="91410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Outputs native files, PSTs, pages as .MHT, Lists &amp; Feeds as .CSV</a:t>
            </a:r>
          </a:p>
        </p:txBody>
      </p:sp>
      <p:sp>
        <p:nvSpPr>
          <p:cNvPr id="10" name="Rectangle 9"/>
          <p:cNvSpPr>
            <a:spLocks noChangeAspect="1"/>
          </p:cNvSpPr>
          <p:nvPr/>
        </p:nvSpPr>
        <p:spPr bwMode="auto">
          <a:xfrm>
            <a:off x="4216294" y="1870423"/>
            <a:ext cx="3586942" cy="35856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745" dirty="0">
                <a:gradFill>
                  <a:gsLst>
                    <a:gs pos="0">
                      <a:srgbClr val="FFFFFF"/>
                    </a:gs>
                    <a:gs pos="100000">
                      <a:srgbClr val="FFFFFF"/>
                    </a:gs>
                  </a:gsLst>
                  <a:lin ang="5400000" scaled="0"/>
                </a:gradFill>
                <a:ea typeface="Segoe UI" pitchFamily="34" charset="0"/>
                <a:cs typeface="Segoe UI" pitchFamily="34" charset="0"/>
              </a:rPr>
              <a:t>eDiscovery simplified</a:t>
            </a:r>
          </a:p>
          <a:p>
            <a:pPr defTabSz="914102" fontAlgn="base">
              <a:lnSpc>
                <a:spcPct val="90000"/>
              </a:lnSpc>
              <a:spcBef>
                <a:spcPct val="0"/>
              </a:spcBef>
              <a:spcAft>
                <a:spcPct val="0"/>
              </a:spcAft>
            </a:pPr>
            <a:endParaRPr lang="en-US" sz="2745" dirty="0">
              <a:gradFill>
                <a:gsLst>
                  <a:gs pos="0">
                    <a:srgbClr val="FFFFFF"/>
                  </a:gs>
                  <a:gs pos="100000">
                    <a:srgbClr val="FFFFFF"/>
                  </a:gs>
                </a:gsLst>
                <a:lin ang="5400000" scaled="0"/>
              </a:gradFill>
              <a:ea typeface="Segoe UI" pitchFamily="34" charset="0"/>
              <a:cs typeface="Segoe UI" pitchFamily="34" charset="0"/>
            </a:endParaRPr>
          </a:p>
          <a:p>
            <a:pPr defTabSz="914102" fontAlgn="base">
              <a:lnSpc>
                <a:spcPct val="90000"/>
              </a:lnSpc>
              <a:spcBef>
                <a:spcPct val="0"/>
              </a:spcBef>
              <a:spcAft>
                <a:spcPct val="0"/>
              </a:spcAft>
            </a:pPr>
            <a:endParaRPr lang="en-US" sz="2745"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a:spLocks/>
          </p:cNvSpPr>
          <p:nvPr/>
        </p:nvSpPr>
        <p:spPr bwMode="auto">
          <a:xfrm>
            <a:off x="4328458" y="2086992"/>
            <a:ext cx="3585699" cy="358569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EDRM XML </a:t>
            </a:r>
          </a:p>
          <a:p>
            <a:pPr defTabSz="914102" fontAlgn="base">
              <a:lnSpc>
                <a:spcPct val="90000"/>
              </a:lnSpc>
              <a:spcBef>
                <a:spcPct val="0"/>
              </a:spcBef>
              <a:spcAft>
                <a:spcPct val="0"/>
              </a:spcAft>
            </a:pPr>
            <a:endParaRPr lang="en-US" sz="4000" dirty="0">
              <a:gradFill>
                <a:gsLst>
                  <a:gs pos="0">
                    <a:srgbClr val="FFFFFF"/>
                  </a:gs>
                  <a:gs pos="100000">
                    <a:srgbClr val="FFFFFF"/>
                  </a:gs>
                </a:gsLst>
                <a:lin ang="5400000" scaled="0"/>
              </a:gradFill>
              <a:ea typeface="Segoe UI" pitchFamily="34" charset="0"/>
              <a:cs typeface="Segoe UI" pitchFamily="34" charset="0"/>
            </a:endParaRPr>
          </a:p>
          <a:p>
            <a:pPr defTabSz="91410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Supports a growing industry standard for data interchange</a:t>
            </a:r>
          </a:p>
        </p:txBody>
      </p:sp>
    </p:spTree>
    <p:extLst>
      <p:ext uri="{BB962C8B-B14F-4D97-AF65-F5344CB8AC3E}">
        <p14:creationId xmlns:p14="http://schemas.microsoft.com/office/powerpoint/2010/main" val="60155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4438" y="2365760"/>
            <a:ext cx="11158824" cy="1967260"/>
          </a:xfrm>
        </p:spPr>
        <p:txBody>
          <a:bodyPr/>
          <a:lstStyle/>
          <a:p>
            <a:r>
              <a:rPr lang="en-US" sz="5100" dirty="0">
                <a:gradFill>
                  <a:gsLst>
                    <a:gs pos="0">
                      <a:schemeClr val="bg1"/>
                    </a:gs>
                    <a:gs pos="100000">
                      <a:schemeClr val="bg1"/>
                    </a:gs>
                  </a:gsLst>
                  <a:lin ang="5400000" scaled="0"/>
                </a:gradFill>
              </a:rPr>
              <a:t>Demo</a:t>
            </a:r>
            <a:br>
              <a:rPr lang="en-US" sz="5100" dirty="0">
                <a:gradFill>
                  <a:gsLst>
                    <a:gs pos="0">
                      <a:schemeClr val="bg1"/>
                    </a:gs>
                    <a:gs pos="100000">
                      <a:schemeClr val="bg1"/>
                    </a:gs>
                  </a:gsLst>
                  <a:lin ang="5400000" scaled="0"/>
                </a:gradFill>
              </a:rPr>
            </a:br>
            <a:r>
              <a:rPr lang="en-US" sz="5100" dirty="0">
                <a:gradFill>
                  <a:gsLst>
                    <a:gs pos="0">
                      <a:schemeClr val="bg1"/>
                    </a:gs>
                    <a:gs pos="100000">
                      <a:schemeClr val="bg1"/>
                    </a:gs>
                  </a:gsLst>
                  <a:lin ang="5400000" scaled="0"/>
                </a:gradFill>
              </a:rPr>
              <a:t/>
            </a:r>
            <a:br>
              <a:rPr lang="en-US" sz="5100" dirty="0">
                <a:gradFill>
                  <a:gsLst>
                    <a:gs pos="0">
                      <a:schemeClr val="bg1"/>
                    </a:gs>
                    <a:gs pos="100000">
                      <a:schemeClr val="bg1"/>
                    </a:gs>
                  </a:gsLst>
                  <a:lin ang="5400000" scaled="0"/>
                </a:gradFill>
              </a:rPr>
            </a:br>
            <a:r>
              <a:rPr lang="en-US" sz="3060" dirty="0">
                <a:gradFill>
                  <a:gsLst>
                    <a:gs pos="0">
                      <a:schemeClr val="bg1"/>
                    </a:gs>
                    <a:gs pos="100000">
                      <a:schemeClr val="bg1"/>
                    </a:gs>
                  </a:gsLst>
                  <a:lin ang="5400000" scaled="0"/>
                </a:gradFill>
              </a:rPr>
              <a:t>eDiscovery &amp; In-Place Hold</a:t>
            </a:r>
          </a:p>
        </p:txBody>
      </p:sp>
    </p:spTree>
    <p:extLst>
      <p:ext uri="{BB962C8B-B14F-4D97-AF65-F5344CB8AC3E}">
        <p14:creationId xmlns:p14="http://schemas.microsoft.com/office/powerpoint/2010/main" val="5721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55008" y="1742998"/>
            <a:ext cx="10726460" cy="646331"/>
          </a:xfrm>
        </p:spPr>
        <p:txBody>
          <a:bodyPr/>
          <a:lstStyle/>
          <a:p>
            <a:endParaRPr lang="en-US"/>
          </a:p>
        </p:txBody>
      </p:sp>
      <p:sp>
        <p:nvSpPr>
          <p:cNvPr id="2" name="Title 1"/>
          <p:cNvSpPr>
            <a:spLocks noGrp="1"/>
          </p:cNvSpPr>
          <p:nvPr>
            <p:ph type="title"/>
          </p:nvPr>
        </p:nvSpPr>
        <p:spPr/>
        <p:txBody>
          <a:bodyPr/>
          <a:lstStyle/>
          <a:p>
            <a:r>
              <a:rPr lang="en-US" dirty="0" smtClean="0">
                <a:gradFill>
                  <a:gsLst>
                    <a:gs pos="2917">
                      <a:schemeClr val="tx1"/>
                    </a:gs>
                    <a:gs pos="100000">
                      <a:schemeClr val="tx1"/>
                    </a:gs>
                  </a:gsLst>
                </a:gradFill>
              </a:rPr>
              <a:t>Keywords and Properties</a:t>
            </a:r>
            <a:endParaRPr lang="en-US" dirty="0">
              <a:gradFill>
                <a:gsLst>
                  <a:gs pos="2917">
                    <a:schemeClr val="tx1"/>
                  </a:gs>
                  <a:gs pos="100000">
                    <a:schemeClr val="tx1"/>
                  </a:gs>
                </a:gsLst>
              </a:gradFill>
            </a:endParaRPr>
          </a:p>
        </p:txBody>
      </p:sp>
      <p:graphicFrame>
        <p:nvGraphicFramePr>
          <p:cNvPr id="6" name="Table 5"/>
          <p:cNvGraphicFramePr>
            <a:graphicFrameLocks noGrp="1"/>
          </p:cNvGraphicFramePr>
          <p:nvPr>
            <p:extLst/>
          </p:nvPr>
        </p:nvGraphicFramePr>
        <p:xfrm>
          <a:off x="391801" y="1614791"/>
          <a:ext cx="11655840" cy="4353418"/>
        </p:xfrm>
        <a:graphic>
          <a:graphicData uri="http://schemas.openxmlformats.org/drawingml/2006/table">
            <a:tbl>
              <a:tblPr firstRow="1" bandRow="1">
                <a:tableStyleId>{5C22544A-7EE6-4342-B048-85BDC9FD1C3A}</a:tableStyleId>
              </a:tblPr>
              <a:tblGrid>
                <a:gridCol w="2778948"/>
                <a:gridCol w="8876892"/>
              </a:tblGrid>
              <a:tr h="555783">
                <a:tc>
                  <a:txBody>
                    <a:bodyPr/>
                    <a:lstStyle/>
                    <a:p>
                      <a:pPr defTabSz="932472" fontAlgn="base">
                        <a:lnSpc>
                          <a:spcPct val="90000"/>
                        </a:lnSpc>
                        <a:spcBef>
                          <a:spcPct val="0"/>
                        </a:spcBef>
                        <a:spcAft>
                          <a:spcPct val="0"/>
                        </a:spcAft>
                      </a:pPr>
                      <a:r>
                        <a:rPr lang="en-US" sz="2700" b="1" kern="1200" dirty="0" smtClean="0">
                          <a:gradFill>
                            <a:gsLst>
                              <a:gs pos="0">
                                <a:srgbClr val="FFFFFF"/>
                              </a:gs>
                              <a:gs pos="100000">
                                <a:srgbClr val="FFFFFF"/>
                              </a:gs>
                            </a:gsLst>
                            <a:lin ang="5400000" scaled="0"/>
                          </a:gradFill>
                          <a:latin typeface="+mj-lt"/>
                          <a:ea typeface="Segoe UI" pitchFamily="34" charset="0"/>
                          <a:cs typeface="Segoe UI" pitchFamily="34" charset="0"/>
                        </a:rPr>
                        <a:t>Query</a:t>
                      </a:r>
                    </a:p>
                  </a:txBody>
                  <a:tcPr marL="179285" marR="179285" marT="89642" marB="89642"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l" defTabSz="932472" rtl="0" eaLnBrk="1" fontAlgn="base" latinLnBrk="0" hangingPunct="1">
                        <a:lnSpc>
                          <a:spcPct val="90000"/>
                        </a:lnSpc>
                        <a:spcBef>
                          <a:spcPct val="0"/>
                        </a:spcBef>
                        <a:spcAft>
                          <a:spcPct val="0"/>
                        </a:spcAft>
                      </a:pPr>
                      <a:r>
                        <a:rPr lang="en-US" sz="2700" b="1" kern="1200" dirty="0" smtClean="0">
                          <a:gradFill>
                            <a:gsLst>
                              <a:gs pos="0">
                                <a:srgbClr val="FFFFFF"/>
                              </a:gs>
                              <a:gs pos="100000">
                                <a:srgbClr val="FFFFFF"/>
                              </a:gs>
                            </a:gsLst>
                            <a:lin ang="5400000" scaled="0"/>
                          </a:gradFill>
                          <a:latin typeface="+mj-lt"/>
                          <a:ea typeface="Segoe UI" pitchFamily="34" charset="0"/>
                          <a:cs typeface="Segoe UI" pitchFamily="34" charset="0"/>
                        </a:rPr>
                        <a:t>Example results</a:t>
                      </a:r>
                      <a:endParaRPr lang="en-US" sz="27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79285" marR="179285" marT="89642" marB="8964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941246">
                <a:tc>
                  <a:txBody>
                    <a:bodyPr/>
                    <a:lstStyle/>
                    <a:p>
                      <a:r>
                        <a:rPr lang="en-US" sz="1700" dirty="0" smtClean="0">
                          <a:gradFill>
                            <a:gsLst>
                              <a:gs pos="2917">
                                <a:schemeClr val="bg2">
                                  <a:lumMod val="75000"/>
                                </a:schemeClr>
                              </a:gs>
                              <a:gs pos="100000">
                                <a:schemeClr val="bg2">
                                  <a:lumMod val="75000"/>
                                </a:schemeClr>
                              </a:gs>
                            </a:gsLst>
                            <a:lin ang="5400000" scaled="0"/>
                          </a:gradFill>
                          <a:latin typeface="Consolas" panose="020B0609020204030204" pitchFamily="49" charset="0"/>
                          <a:cs typeface="Consolas" panose="020B0609020204030204" pitchFamily="49" charset="0"/>
                        </a:rPr>
                        <a:t>“Executive</a:t>
                      </a:r>
                      <a:r>
                        <a:rPr lang="en-US" sz="1700" baseline="0" dirty="0" smtClean="0">
                          <a:gradFill>
                            <a:gsLst>
                              <a:gs pos="2917">
                                <a:schemeClr val="bg2">
                                  <a:lumMod val="75000"/>
                                </a:schemeClr>
                              </a:gs>
                              <a:gs pos="100000">
                                <a:schemeClr val="bg2">
                                  <a:lumMod val="75000"/>
                                </a:schemeClr>
                              </a:gs>
                            </a:gsLst>
                            <a:lin ang="5400000" scaled="0"/>
                          </a:gradFill>
                          <a:latin typeface="Consolas" panose="020B0609020204030204" pitchFamily="49" charset="0"/>
                          <a:cs typeface="Consolas" panose="020B0609020204030204" pitchFamily="49" charset="0"/>
                        </a:rPr>
                        <a:t> Briefing”</a:t>
                      </a:r>
                    </a:p>
                    <a:p>
                      <a:endParaRPr lang="en-US" sz="1700" dirty="0">
                        <a:gradFill>
                          <a:gsLst>
                            <a:gs pos="2917">
                              <a:schemeClr val="bg2">
                                <a:lumMod val="75000"/>
                              </a:schemeClr>
                            </a:gs>
                            <a:gs pos="100000">
                              <a:schemeClr val="bg2">
                                <a:lumMod val="75000"/>
                              </a:schemeClr>
                            </a:gs>
                          </a:gsLst>
                          <a:lin ang="5400000" scaled="0"/>
                        </a:gradFill>
                        <a:latin typeface="Consolas" panose="020B0609020204030204" pitchFamily="49" charset="0"/>
                        <a:cs typeface="Consolas" panose="020B0609020204030204" pitchFamily="49" charset="0"/>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aseline="0" dirty="0" smtClean="0">
                          <a:gradFill>
                            <a:gsLst>
                              <a:gs pos="2917">
                                <a:schemeClr val="bg2">
                                  <a:lumMod val="75000"/>
                                </a:schemeClr>
                              </a:gs>
                              <a:gs pos="100000">
                                <a:schemeClr val="bg2">
                                  <a:lumMod val="75000"/>
                                </a:schemeClr>
                              </a:gs>
                            </a:gsLst>
                            <a:lin ang="5400000" scaled="0"/>
                          </a:gradFill>
                          <a:latin typeface="+mn-lt"/>
                        </a:rPr>
                        <a:t>Any content that contains the words “Executive Briefing” together, anywhere in a document, page, or message.</a:t>
                      </a:r>
                      <a:endParaRPr lang="en-US" sz="1700" b="1" dirty="0" smtClean="0">
                        <a:gradFill>
                          <a:gsLst>
                            <a:gs pos="2917">
                              <a:schemeClr val="bg2">
                                <a:lumMod val="75000"/>
                              </a:schemeClr>
                            </a:gs>
                            <a:gs pos="100000">
                              <a:schemeClr val="bg2">
                                <a:lumMod val="75000"/>
                              </a:schemeClr>
                            </a:gs>
                          </a:gsLst>
                          <a:lin ang="5400000" scaled="0"/>
                        </a:gradFill>
                        <a:latin typeface="+mn-lt"/>
                      </a:endParaRPr>
                    </a:p>
                    <a:p>
                      <a:endParaRPr lang="en-US" sz="1700" b="1" dirty="0">
                        <a:gradFill>
                          <a:gsLst>
                            <a:gs pos="2917">
                              <a:schemeClr val="bg2">
                                <a:lumMod val="75000"/>
                              </a:schemeClr>
                            </a:gs>
                            <a:gs pos="100000">
                              <a:schemeClr val="bg2">
                                <a:lumMod val="75000"/>
                              </a:schemeClr>
                            </a:gs>
                          </a:gsLst>
                          <a:lin ang="5400000" scaled="0"/>
                        </a:gradFill>
                        <a:latin typeface="+mn-lt"/>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714133">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“Executive</a:t>
                      </a:r>
                      <a:r>
                        <a:rPr lang="en-US" sz="1700" b="0" i="0" u="none" kern="1200" baseline="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 Briefing” AND “Summary”</a:t>
                      </a:r>
                      <a:endParaRPr lang="en-US" sz="1700" b="1" i="1"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baseline="0" dirty="0" smtClean="0">
                          <a:gradFill>
                            <a:gsLst>
                              <a:gs pos="2917">
                                <a:schemeClr val="bg2">
                                  <a:lumMod val="75000"/>
                                </a:schemeClr>
                              </a:gs>
                              <a:gs pos="100000">
                                <a:schemeClr val="bg2">
                                  <a:lumMod val="75000"/>
                                </a:schemeClr>
                              </a:gs>
                            </a:gsLst>
                            <a:lin ang="5400000" scaled="0"/>
                          </a:gradFill>
                          <a:latin typeface="+mn-lt"/>
                        </a:rPr>
                        <a:t>Any content that contains the words “Executive Briefing” and “Summary” anywhere in the document, page, or message.</a:t>
                      </a:r>
                      <a:endParaRPr lang="en-US" sz="1700" b="1" dirty="0" smtClean="0">
                        <a:gradFill>
                          <a:gsLst>
                            <a:gs pos="2917">
                              <a:schemeClr val="bg2">
                                <a:lumMod val="75000"/>
                              </a:schemeClr>
                            </a:gs>
                            <a:gs pos="100000">
                              <a:schemeClr val="bg2">
                                <a:lumMod val="75000"/>
                              </a:schemeClr>
                            </a:gs>
                          </a:gsLst>
                          <a:lin ang="5400000" scaled="0"/>
                        </a:gradFill>
                        <a:latin typeface="+mn-lt"/>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687259">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dirty="0" err="1"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filename:budget</a:t>
                      </a:r>
                      <a:endParaRPr lang="en-US" sz="1700" b="0" i="0"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endParaRPr>
                    </a:p>
                    <a:p>
                      <a:pPr marL="0" marR="0" indent="0" algn="l" defTabSz="932742" rtl="0" eaLnBrk="1" fontAlgn="auto" latinLnBrk="0" hangingPunct="1">
                        <a:lnSpc>
                          <a:spcPct val="100000"/>
                        </a:lnSpc>
                        <a:spcBef>
                          <a:spcPts val="0"/>
                        </a:spcBef>
                        <a:spcAft>
                          <a:spcPts val="0"/>
                        </a:spcAft>
                        <a:buClrTx/>
                        <a:buSzTx/>
                        <a:buFontTx/>
                        <a:buNone/>
                        <a:tabLst/>
                        <a:defRPr/>
                      </a:pPr>
                      <a:endParaRPr lang="en-US" sz="1700" b="1" i="1"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aseline="0" dirty="0" smtClean="0">
                          <a:gradFill>
                            <a:gsLst>
                              <a:gs pos="2917">
                                <a:schemeClr val="bg2">
                                  <a:lumMod val="75000"/>
                                </a:schemeClr>
                              </a:gs>
                              <a:gs pos="100000">
                                <a:schemeClr val="bg2">
                                  <a:lumMod val="75000"/>
                                </a:schemeClr>
                              </a:gs>
                            </a:gsLst>
                            <a:lin ang="5400000" scaled="0"/>
                          </a:gradFill>
                          <a:latin typeface="+mn-lt"/>
                        </a:rPr>
                        <a:t>Any file with “budget” in its filename, such as “2014 budget projections.docx,” “2015 budget priorities.pptx,” “2014 budget planning.xlsx,” and so on.</a:t>
                      </a:r>
                      <a:endParaRPr lang="en-US" sz="1700" b="1" dirty="0" smtClean="0">
                        <a:gradFill>
                          <a:gsLst>
                            <a:gs pos="2917">
                              <a:schemeClr val="bg2">
                                <a:lumMod val="75000"/>
                              </a:schemeClr>
                            </a:gs>
                            <a:gs pos="100000">
                              <a:schemeClr val="bg2">
                                <a:lumMod val="75000"/>
                              </a:schemeClr>
                            </a:gs>
                          </a:gsLst>
                          <a:lin ang="5400000" scaled="0"/>
                        </a:gradFill>
                        <a:latin typeface="+mn-lt"/>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73209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filename:2014 budget</a:t>
                      </a:r>
                      <a:r>
                        <a:rPr lang="en-US" sz="1700" b="0" i="0" u="none" kern="1200" baseline="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 </a:t>
                      </a:r>
                      <a:r>
                        <a:rPr lang="en-US" sz="1700" b="0" i="0" u="none" kern="1200" baseline="0" dirty="0" err="1"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filetype:xls</a:t>
                      </a:r>
                      <a:endParaRPr lang="en-US" sz="1700" b="1" i="1"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aseline="0" dirty="0" smtClean="0">
                          <a:gradFill>
                            <a:gsLst>
                              <a:gs pos="2917">
                                <a:schemeClr val="bg2">
                                  <a:lumMod val="75000"/>
                                </a:schemeClr>
                              </a:gs>
                              <a:gs pos="100000">
                                <a:schemeClr val="bg2">
                                  <a:lumMod val="75000"/>
                                </a:schemeClr>
                              </a:gs>
                            </a:gsLst>
                            <a:lin ang="5400000" scaled="0"/>
                          </a:gradFill>
                          <a:latin typeface="+mn-lt"/>
                        </a:rPr>
                        <a:t>Excel files with “2014 budget” in their filenames, such as “2014 budget projections.docx,” “2015 budget priorities.pptx,” “2014 budget planning.xlsx,” and so on.</a:t>
                      </a:r>
                      <a:endParaRPr lang="en-US" sz="1700" b="1" dirty="0" smtClean="0">
                        <a:gradFill>
                          <a:gsLst>
                            <a:gs pos="2917">
                              <a:schemeClr val="bg2">
                                <a:lumMod val="75000"/>
                              </a:schemeClr>
                            </a:gs>
                            <a:gs pos="100000">
                              <a:schemeClr val="bg2">
                                <a:lumMod val="75000"/>
                              </a:schemeClr>
                            </a:gs>
                          </a:gsLst>
                          <a:lin ang="5400000" scaled="0"/>
                        </a:gradFill>
                        <a:latin typeface="+mn-lt"/>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687259">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Executive</a:t>
                      </a:r>
                      <a:r>
                        <a:rPr lang="en-US" sz="1700" b="0" i="0" u="none" kern="1200" baseline="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 NEAR(20) Briefing</a:t>
                      </a:r>
                      <a:endParaRPr lang="en-US" sz="1700" b="1" i="1"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aseline="0" dirty="0" smtClean="0">
                          <a:gradFill>
                            <a:gsLst>
                              <a:gs pos="2917">
                                <a:schemeClr val="bg2">
                                  <a:lumMod val="75000"/>
                                </a:schemeClr>
                              </a:gs>
                              <a:gs pos="100000">
                                <a:schemeClr val="bg2">
                                  <a:lumMod val="75000"/>
                                </a:schemeClr>
                              </a:gs>
                            </a:gsLst>
                            <a:lin ang="5400000" scaled="0"/>
                          </a:gradFill>
                          <a:latin typeface="+mn-lt"/>
                        </a:rPr>
                        <a:t>Any content that contains the word “Executive” within 20 words of “Briefing.”</a:t>
                      </a:r>
                      <a:endParaRPr lang="en-US" sz="1700" b="1" dirty="0" smtClean="0">
                        <a:gradFill>
                          <a:gsLst>
                            <a:gs pos="2917">
                              <a:schemeClr val="bg2">
                                <a:lumMod val="75000"/>
                              </a:schemeClr>
                            </a:gs>
                            <a:gs pos="100000">
                              <a:schemeClr val="bg2">
                                <a:lumMod val="75000"/>
                              </a:schemeClr>
                            </a:gs>
                          </a:gsLst>
                          <a:lin ang="5400000" scaled="0"/>
                        </a:gradFill>
                        <a:latin typeface="+mn-lt"/>
                      </a:endParaRPr>
                    </a:p>
                    <a:p>
                      <a:pPr marL="0" marR="0" indent="0" algn="l" defTabSz="932742" rtl="0" eaLnBrk="1" fontAlgn="auto" latinLnBrk="0" hangingPunct="1">
                        <a:lnSpc>
                          <a:spcPct val="100000"/>
                        </a:lnSpc>
                        <a:spcBef>
                          <a:spcPts val="0"/>
                        </a:spcBef>
                        <a:spcAft>
                          <a:spcPts val="0"/>
                        </a:spcAft>
                        <a:buClrTx/>
                        <a:buSzTx/>
                        <a:buFontTx/>
                        <a:buNone/>
                        <a:tabLst/>
                        <a:defRPr/>
                      </a:pPr>
                      <a:endParaRPr lang="en-US" sz="1700" b="1" dirty="0" smtClean="0">
                        <a:gradFill>
                          <a:gsLst>
                            <a:gs pos="2917">
                              <a:schemeClr val="bg2">
                                <a:lumMod val="75000"/>
                              </a:schemeClr>
                            </a:gs>
                            <a:gs pos="100000">
                              <a:schemeClr val="bg2">
                                <a:lumMod val="75000"/>
                              </a:schemeClr>
                            </a:gs>
                          </a:gsLst>
                          <a:lin ang="5400000" scaled="0"/>
                        </a:gradFill>
                        <a:latin typeface="+mn-lt"/>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val="80572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8"/>
            <a:ext cx="10726460" cy="646331"/>
          </a:xfrm>
        </p:spPr>
        <p:txBody>
          <a:bodyPr/>
          <a:lstStyle/>
          <a:p>
            <a:endParaRPr lang="en-US"/>
          </a:p>
        </p:txBody>
      </p:sp>
      <p:sp>
        <p:nvSpPr>
          <p:cNvPr id="2" name="Title 1"/>
          <p:cNvSpPr>
            <a:spLocks noGrp="1"/>
          </p:cNvSpPr>
          <p:nvPr>
            <p:ph type="title"/>
          </p:nvPr>
        </p:nvSpPr>
        <p:spPr/>
        <p:txBody>
          <a:bodyPr/>
          <a:lstStyle/>
          <a:p>
            <a:r>
              <a:rPr lang="en-US" dirty="0" smtClean="0">
                <a:gradFill>
                  <a:gsLst>
                    <a:gs pos="2917">
                      <a:schemeClr val="tx1"/>
                    </a:gs>
                    <a:gs pos="100000">
                      <a:schemeClr val="tx1"/>
                    </a:gs>
                  </a:gsLst>
                </a:gradFill>
              </a:rPr>
              <a:t>Sensitive Data</a:t>
            </a:r>
            <a:endParaRPr lang="en-US" dirty="0">
              <a:gradFill>
                <a:gsLst>
                  <a:gs pos="2917">
                    <a:schemeClr val="tx1"/>
                  </a:gs>
                  <a:gs pos="100000">
                    <a:schemeClr val="tx1"/>
                  </a:gs>
                </a:gsLst>
              </a:gradFill>
            </a:endParaRPr>
          </a:p>
        </p:txBody>
      </p:sp>
      <p:graphicFrame>
        <p:nvGraphicFramePr>
          <p:cNvPr id="6" name="Table 5"/>
          <p:cNvGraphicFramePr>
            <a:graphicFrameLocks noGrp="1"/>
          </p:cNvGraphicFramePr>
          <p:nvPr>
            <p:extLst/>
          </p:nvPr>
        </p:nvGraphicFramePr>
        <p:xfrm>
          <a:off x="391801" y="1614791"/>
          <a:ext cx="11655840" cy="4139488"/>
        </p:xfrm>
        <a:graphic>
          <a:graphicData uri="http://schemas.openxmlformats.org/drawingml/2006/table">
            <a:tbl>
              <a:tblPr firstRow="1" bandRow="1">
                <a:tableStyleId>{5C22544A-7EE6-4342-B048-85BDC9FD1C3A}</a:tableStyleId>
              </a:tblPr>
              <a:tblGrid>
                <a:gridCol w="3495757"/>
                <a:gridCol w="8160083"/>
              </a:tblGrid>
              <a:tr h="555783">
                <a:tc>
                  <a:txBody>
                    <a:bodyPr/>
                    <a:lstStyle/>
                    <a:p>
                      <a:pPr defTabSz="932472" fontAlgn="base">
                        <a:lnSpc>
                          <a:spcPct val="90000"/>
                        </a:lnSpc>
                        <a:spcBef>
                          <a:spcPct val="0"/>
                        </a:spcBef>
                        <a:spcAft>
                          <a:spcPct val="0"/>
                        </a:spcAft>
                      </a:pPr>
                      <a:r>
                        <a:rPr lang="en-US" sz="2700" b="1" kern="1200" dirty="0" smtClean="0">
                          <a:gradFill>
                            <a:gsLst>
                              <a:gs pos="0">
                                <a:srgbClr val="FFFFFF"/>
                              </a:gs>
                              <a:gs pos="100000">
                                <a:srgbClr val="FFFFFF"/>
                              </a:gs>
                            </a:gsLst>
                            <a:lin ang="5400000" scaled="0"/>
                          </a:gradFill>
                          <a:latin typeface="+mj-lt"/>
                          <a:ea typeface="Segoe UI" pitchFamily="34" charset="0"/>
                          <a:cs typeface="Segoe UI" pitchFamily="34" charset="0"/>
                        </a:rPr>
                        <a:t>Query</a:t>
                      </a:r>
                    </a:p>
                  </a:txBody>
                  <a:tcPr marL="179285" marR="179285" marT="89642" marB="89642"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l" defTabSz="932472" rtl="0" eaLnBrk="1" fontAlgn="base" latinLnBrk="0" hangingPunct="1">
                        <a:lnSpc>
                          <a:spcPct val="90000"/>
                        </a:lnSpc>
                        <a:spcBef>
                          <a:spcPct val="0"/>
                        </a:spcBef>
                        <a:spcAft>
                          <a:spcPct val="0"/>
                        </a:spcAft>
                      </a:pPr>
                      <a:r>
                        <a:rPr lang="en-US" sz="2700" b="1" kern="1200" dirty="0" smtClean="0">
                          <a:gradFill>
                            <a:gsLst>
                              <a:gs pos="0">
                                <a:srgbClr val="FFFFFF"/>
                              </a:gs>
                              <a:gs pos="100000">
                                <a:srgbClr val="FFFFFF"/>
                              </a:gs>
                            </a:gsLst>
                            <a:lin ang="5400000" scaled="0"/>
                          </a:gradFill>
                          <a:latin typeface="+mj-lt"/>
                          <a:ea typeface="Segoe UI" pitchFamily="34" charset="0"/>
                          <a:cs typeface="Segoe UI" pitchFamily="34" charset="0"/>
                        </a:rPr>
                        <a:t>Example results</a:t>
                      </a:r>
                      <a:endParaRPr lang="en-US" sz="27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79285" marR="179285" marT="89642" marB="8964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941246">
                <a:tc>
                  <a:txBody>
                    <a:bodyPr/>
                    <a:lstStyle/>
                    <a:p>
                      <a:r>
                        <a:rPr lang="en-US" sz="1700" dirty="0" err="1" smtClean="0">
                          <a:gradFill>
                            <a:gsLst>
                              <a:gs pos="2917">
                                <a:schemeClr val="bg2">
                                  <a:lumMod val="75000"/>
                                </a:schemeClr>
                              </a:gs>
                              <a:gs pos="100000">
                                <a:schemeClr val="bg2">
                                  <a:lumMod val="75000"/>
                                </a:schemeClr>
                              </a:gs>
                            </a:gsLst>
                            <a:lin ang="5400000" scaled="0"/>
                          </a:gradFill>
                          <a:latin typeface="Consolas" panose="020B0609020204030204" pitchFamily="49" charset="0"/>
                          <a:cs typeface="Consolas" panose="020B0609020204030204" pitchFamily="49" charset="0"/>
                        </a:rPr>
                        <a:t>SensitiveType</a:t>
                      </a:r>
                      <a:r>
                        <a:rPr lang="en-US" sz="1700" dirty="0" smtClean="0">
                          <a:gradFill>
                            <a:gsLst>
                              <a:gs pos="2917">
                                <a:schemeClr val="bg2">
                                  <a:lumMod val="75000"/>
                                </a:schemeClr>
                              </a:gs>
                              <a:gs pos="100000">
                                <a:schemeClr val="bg2">
                                  <a:lumMod val="75000"/>
                                </a:schemeClr>
                              </a:gs>
                            </a:gsLst>
                            <a:lin ang="5400000" scaled="0"/>
                          </a:gradFill>
                          <a:latin typeface="Consolas" panose="020B0609020204030204" pitchFamily="49" charset="0"/>
                          <a:cs typeface="Consolas" panose="020B0609020204030204" pitchFamily="49" charset="0"/>
                        </a:rPr>
                        <a:t>:”Credit Card Number”</a:t>
                      </a:r>
                      <a:endParaRPr lang="en-US" sz="1700" baseline="0" dirty="0" smtClean="0">
                        <a:gradFill>
                          <a:gsLst>
                            <a:gs pos="2917">
                              <a:schemeClr val="bg2">
                                <a:lumMod val="75000"/>
                              </a:schemeClr>
                            </a:gs>
                            <a:gs pos="100000">
                              <a:schemeClr val="bg2">
                                <a:lumMod val="75000"/>
                              </a:schemeClr>
                            </a:gs>
                          </a:gsLst>
                          <a:lin ang="5400000" scaled="0"/>
                        </a:gradFill>
                        <a:latin typeface="Consolas" panose="020B0609020204030204" pitchFamily="49" charset="0"/>
                        <a:cs typeface="Consolas" panose="020B0609020204030204" pitchFamily="49" charset="0"/>
                      </a:endParaRPr>
                    </a:p>
                    <a:p>
                      <a:endParaRPr lang="en-US" sz="1700" dirty="0">
                        <a:gradFill>
                          <a:gsLst>
                            <a:gs pos="2917">
                              <a:schemeClr val="bg2">
                                <a:lumMod val="75000"/>
                              </a:schemeClr>
                            </a:gs>
                            <a:gs pos="100000">
                              <a:schemeClr val="bg2">
                                <a:lumMod val="75000"/>
                              </a:schemeClr>
                            </a:gs>
                          </a:gsLst>
                          <a:lin ang="5400000" scaled="0"/>
                        </a:gradFill>
                        <a:latin typeface="Consolas" panose="020B0609020204030204" pitchFamily="49" charset="0"/>
                        <a:cs typeface="Consolas" panose="020B0609020204030204" pitchFamily="49" charset="0"/>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aseline="0" dirty="0" smtClean="0">
                          <a:gradFill>
                            <a:gsLst>
                              <a:gs pos="2917">
                                <a:schemeClr val="bg2">
                                  <a:lumMod val="75000"/>
                                </a:schemeClr>
                              </a:gs>
                              <a:gs pos="100000">
                                <a:schemeClr val="bg2">
                                  <a:lumMod val="75000"/>
                                </a:schemeClr>
                              </a:gs>
                            </a:gsLst>
                            <a:lin ang="5400000" scaled="0"/>
                          </a:gradFill>
                          <a:latin typeface="+mn-lt"/>
                        </a:rPr>
                        <a:t>Any content that contains one hit on the rule named “Credit Card Number.”</a:t>
                      </a:r>
                      <a:endParaRPr lang="en-US" sz="1700" b="1" dirty="0" smtClean="0">
                        <a:gradFill>
                          <a:gsLst>
                            <a:gs pos="2917">
                              <a:schemeClr val="bg2">
                                <a:lumMod val="75000"/>
                              </a:schemeClr>
                            </a:gs>
                            <a:gs pos="100000">
                              <a:schemeClr val="bg2">
                                <a:lumMod val="75000"/>
                              </a:schemeClr>
                            </a:gs>
                          </a:gsLst>
                          <a:lin ang="5400000" scaled="0"/>
                        </a:gradFill>
                        <a:latin typeface="+mn-lt"/>
                      </a:endParaRPr>
                    </a:p>
                    <a:p>
                      <a:endParaRPr lang="en-US" sz="1700" b="1" dirty="0">
                        <a:gradFill>
                          <a:gsLst>
                            <a:gs pos="2917">
                              <a:schemeClr val="bg2">
                                <a:lumMod val="75000"/>
                              </a:schemeClr>
                            </a:gs>
                            <a:gs pos="100000">
                              <a:schemeClr val="bg2">
                                <a:lumMod val="75000"/>
                              </a:schemeClr>
                            </a:gs>
                          </a:gsLst>
                          <a:lin ang="5400000" scaled="0"/>
                        </a:gradFill>
                        <a:latin typeface="+mn-lt"/>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714133">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dirty="0" err="1"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SensitiveType</a:t>
                      </a:r>
                      <a:r>
                        <a:rPr lang="en-US" sz="1700" b="0" i="0"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:”Credit Card Number</a:t>
                      </a:r>
                      <a:r>
                        <a:rPr lang="en-US" sz="1700" b="0" i="0" u="none" kern="1200" baseline="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 |5..”</a:t>
                      </a:r>
                      <a:endParaRPr lang="en-US" sz="1700" b="1" i="1"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baseline="0" dirty="0" smtClean="0">
                          <a:gradFill>
                            <a:gsLst>
                              <a:gs pos="2917">
                                <a:schemeClr val="bg2">
                                  <a:lumMod val="75000"/>
                                </a:schemeClr>
                              </a:gs>
                              <a:gs pos="100000">
                                <a:schemeClr val="bg2">
                                  <a:lumMod val="75000"/>
                                </a:schemeClr>
                              </a:gs>
                            </a:gsLst>
                            <a:lin ang="5400000" scaled="0"/>
                          </a:gradFill>
                          <a:latin typeface="+mn-lt"/>
                        </a:rPr>
                        <a:t>Content that containing 5 or more Credit Card Numbers.</a:t>
                      </a:r>
                      <a:endParaRPr lang="en-US" sz="1700" b="1" dirty="0" smtClean="0">
                        <a:gradFill>
                          <a:gsLst>
                            <a:gs pos="2917">
                              <a:schemeClr val="bg2">
                                <a:lumMod val="75000"/>
                              </a:schemeClr>
                            </a:gs>
                            <a:gs pos="100000">
                              <a:schemeClr val="bg2">
                                <a:lumMod val="75000"/>
                              </a:schemeClr>
                            </a:gs>
                          </a:gsLst>
                          <a:lin ang="5400000" scaled="0"/>
                        </a:gradFill>
                        <a:latin typeface="+mn-lt"/>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687259">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dirty="0" err="1"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SensitiveType</a:t>
                      </a:r>
                      <a:r>
                        <a:rPr lang="en-US" sz="1700" b="0" i="0"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:”Credit Card Number</a:t>
                      </a:r>
                      <a:r>
                        <a:rPr lang="en-US" sz="1700" b="0" i="0" u="none" kern="1200" baseline="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 |10..100”</a:t>
                      </a:r>
                      <a:endParaRPr lang="en-US" sz="1700" b="1" i="1"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aseline="0" dirty="0" smtClean="0">
                          <a:gradFill>
                            <a:gsLst>
                              <a:gs pos="2917">
                                <a:schemeClr val="bg2">
                                  <a:lumMod val="75000"/>
                                </a:schemeClr>
                              </a:gs>
                              <a:gs pos="100000">
                                <a:schemeClr val="bg2">
                                  <a:lumMod val="75000"/>
                                </a:schemeClr>
                              </a:gs>
                            </a:gsLst>
                            <a:lin ang="5400000" scaled="0"/>
                          </a:gradFill>
                          <a:latin typeface="+mn-lt"/>
                        </a:rPr>
                        <a:t>Content containing between 10 and 100 Credit Card numbers.</a:t>
                      </a:r>
                      <a:endParaRPr lang="en-US" sz="1700" b="1" dirty="0" smtClean="0">
                        <a:gradFill>
                          <a:gsLst>
                            <a:gs pos="2917">
                              <a:schemeClr val="bg2">
                                <a:lumMod val="75000"/>
                              </a:schemeClr>
                            </a:gs>
                            <a:gs pos="100000">
                              <a:schemeClr val="bg2">
                                <a:lumMod val="75000"/>
                              </a:schemeClr>
                            </a:gs>
                          </a:gsLst>
                          <a:lin ang="5400000" scaled="0"/>
                        </a:gradFill>
                        <a:latin typeface="+mn-lt"/>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1195233">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i="0" u="none" kern="1200" dirty="0" err="1"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SensitiveType</a:t>
                      </a:r>
                      <a:r>
                        <a:rPr lang="en-US" sz="1700" b="0" i="0"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:”International Banking Account Number(IBAN)” AND </a:t>
                      </a:r>
                      <a:r>
                        <a:rPr lang="en-US" sz="1700" b="0" i="0" u="none" kern="1200" dirty="0" err="1"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rPr>
                        <a:t>isViewableByExternalUsers</a:t>
                      </a:r>
                      <a:endParaRPr lang="en-US" sz="1700" b="1" i="1" u="none" kern="1200" dirty="0" smtClean="0">
                        <a:gradFill>
                          <a:gsLst>
                            <a:gs pos="2917">
                              <a:schemeClr val="bg2">
                                <a:lumMod val="75000"/>
                              </a:schemeClr>
                            </a:gs>
                            <a:gs pos="100000">
                              <a:schemeClr val="bg2">
                                <a:lumMod val="75000"/>
                              </a:schemeClr>
                            </a:gs>
                          </a:gsLst>
                          <a:lin ang="5400000" scaled="0"/>
                        </a:gradFill>
                        <a:latin typeface="Consolas" panose="020B0609020204030204" pitchFamily="49" charset="0"/>
                        <a:ea typeface="+mn-ea"/>
                        <a:cs typeface="Consolas" panose="020B0609020204030204" pitchFamily="49" charset="0"/>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aseline="0" dirty="0" smtClean="0">
                          <a:gradFill>
                            <a:gsLst>
                              <a:gs pos="2917">
                                <a:schemeClr val="bg2">
                                  <a:lumMod val="75000"/>
                                </a:schemeClr>
                              </a:gs>
                              <a:gs pos="100000">
                                <a:schemeClr val="bg2">
                                  <a:lumMod val="75000"/>
                                </a:schemeClr>
                              </a:gs>
                            </a:gsLst>
                            <a:lin ang="5400000" scaled="0"/>
                          </a:gradFill>
                          <a:latin typeface="+mn-lt"/>
                        </a:rPr>
                        <a:t>Content shared externally containing international bank account numbers.</a:t>
                      </a:r>
                      <a:endParaRPr lang="en-US" sz="1700" b="1" dirty="0" smtClean="0">
                        <a:gradFill>
                          <a:gsLst>
                            <a:gs pos="2917">
                              <a:schemeClr val="bg2">
                                <a:lumMod val="75000"/>
                              </a:schemeClr>
                            </a:gs>
                            <a:gs pos="100000">
                              <a:schemeClr val="bg2">
                                <a:lumMod val="75000"/>
                              </a:schemeClr>
                            </a:gs>
                          </a:gsLst>
                          <a:lin ang="5400000" scaled="0"/>
                        </a:gradFill>
                        <a:latin typeface="+mn-lt"/>
                      </a:endParaRPr>
                    </a:p>
                  </a:txBody>
                  <a:tcPr marL="179285" marR="179285" marT="89642" marB="8964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val="133063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55008" y="1529588"/>
            <a:ext cx="11084562" cy="2429383"/>
          </a:xfrm>
        </p:spPr>
        <p:txBody>
          <a:bodyPr/>
          <a:lstStyle/>
          <a:p>
            <a:r>
              <a:rPr lang="en-US" sz="3200" dirty="0">
                <a:gradFill>
                  <a:gsLst>
                    <a:gs pos="2917">
                      <a:schemeClr val="tx1"/>
                    </a:gs>
                    <a:gs pos="100000">
                      <a:schemeClr val="tx1"/>
                    </a:gs>
                  </a:gsLst>
                </a:gradFill>
              </a:rPr>
              <a:t>Preservation of potentially relevant data</a:t>
            </a:r>
            <a:endParaRPr lang="en-US" dirty="0" smtClean="0">
              <a:gradFill>
                <a:gsLst>
                  <a:gs pos="2917">
                    <a:schemeClr val="tx1"/>
                  </a:gs>
                  <a:gs pos="100000">
                    <a:schemeClr val="tx1"/>
                  </a:gs>
                </a:gsLst>
              </a:gradFill>
            </a:endParaRPr>
          </a:p>
          <a:p>
            <a:pPr lvl="1"/>
            <a:r>
              <a:rPr lang="en-US" sz="1600" dirty="0" smtClean="0">
                <a:latin typeface="Segoe UI" panose="020B0502040204020203" pitchFamily="34" charset="0"/>
                <a:cs typeface="Segoe UI" panose="020B0502040204020203" pitchFamily="34" charset="0"/>
              </a:rPr>
              <a:t>Prevent deletion of responsive data</a:t>
            </a:r>
          </a:p>
          <a:p>
            <a:pPr lvl="1"/>
            <a:r>
              <a:rPr lang="en-US" sz="1600" dirty="0" smtClean="0">
                <a:latin typeface="Segoe UI" panose="020B0502040204020203" pitchFamily="34" charset="0"/>
                <a:cs typeface="Segoe UI" panose="020B0502040204020203" pitchFamily="34" charset="0"/>
              </a:rPr>
              <a:t>Minimize disruption to the business</a:t>
            </a:r>
          </a:p>
          <a:p>
            <a:r>
              <a:rPr lang="en-US" sz="3200" dirty="0">
                <a:gradFill>
                  <a:gsLst>
                    <a:gs pos="2917">
                      <a:schemeClr val="tx1"/>
                    </a:gs>
                    <a:gs pos="100000">
                      <a:schemeClr val="tx1"/>
                    </a:gs>
                  </a:gsLst>
                </a:gradFill>
              </a:rPr>
              <a:t>Find relevant data to produce to opposing parties</a:t>
            </a:r>
          </a:p>
          <a:p>
            <a:pPr lvl="1"/>
            <a:r>
              <a:rPr lang="en-US" sz="1600" dirty="0">
                <a:latin typeface="Segoe UI" panose="020B0502040204020203" pitchFamily="34" charset="0"/>
                <a:cs typeface="Segoe UI" panose="020B0502040204020203" pitchFamily="34" charset="0"/>
              </a:rPr>
              <a:t>Dire consequences associated with failing to produce data within aggressive </a:t>
            </a:r>
            <a:r>
              <a:rPr lang="en-US" sz="1600" dirty="0" smtClean="0">
                <a:latin typeface="Segoe UI" panose="020B0502040204020203" pitchFamily="34" charset="0"/>
                <a:cs typeface="Segoe UI" panose="020B0502040204020203" pitchFamily="34" charset="0"/>
              </a:rPr>
              <a:t>deadlines</a:t>
            </a:r>
            <a:endParaRPr lang="en-US" sz="1600" dirty="0">
              <a:latin typeface="Segoe UI" panose="020B0502040204020203" pitchFamily="34" charset="0"/>
              <a:cs typeface="Segoe UI" panose="020B0502040204020203" pitchFamily="34" charset="0"/>
            </a:endParaRPr>
          </a:p>
          <a:p>
            <a:pPr lvl="1"/>
            <a:r>
              <a:rPr lang="en-US" sz="1600" dirty="0">
                <a:latin typeface="Segoe UI" panose="020B0502040204020203" pitchFamily="34" charset="0"/>
                <a:cs typeface="Segoe UI" panose="020B0502040204020203" pitchFamily="34" charset="0"/>
              </a:rPr>
              <a:t>Multi-phased approach that typically involves iterative stages of filtering across different </a:t>
            </a:r>
            <a:r>
              <a:rPr lang="en-US" sz="1600" dirty="0" smtClean="0">
                <a:latin typeface="Segoe UI" panose="020B0502040204020203" pitchFamily="34" charset="0"/>
                <a:cs typeface="Segoe UI" panose="020B0502040204020203" pitchFamily="34" charset="0"/>
              </a:rPr>
              <a:t>tools</a:t>
            </a:r>
            <a:endParaRPr lang="en-US" sz="1600" dirty="0">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855008" y="372394"/>
            <a:ext cx="10726460" cy="856957"/>
          </a:xfrm>
        </p:spPr>
        <p:txBody>
          <a:bodyPr/>
          <a:lstStyle/>
          <a:p>
            <a:r>
              <a:rPr lang="en-US" dirty="0" smtClean="0">
                <a:gradFill>
                  <a:gsLst>
                    <a:gs pos="2917">
                      <a:schemeClr val="tx1"/>
                    </a:gs>
                    <a:gs pos="100000">
                      <a:schemeClr val="tx1"/>
                    </a:gs>
                  </a:gsLst>
                </a:gradFill>
              </a:rPr>
              <a:t>Microsoft eDiscovery Team</a:t>
            </a:r>
            <a:endParaRPr lang="en-US" dirty="0">
              <a:gradFill>
                <a:gsLst>
                  <a:gs pos="2917">
                    <a:schemeClr val="tx1"/>
                  </a:gs>
                  <a:gs pos="100000">
                    <a:schemeClr val="tx1"/>
                  </a:gs>
                </a:gsLst>
              </a:gradFill>
            </a:endParaRPr>
          </a:p>
        </p:txBody>
      </p:sp>
      <p:graphicFrame>
        <p:nvGraphicFramePr>
          <p:cNvPr id="4" name="Diagram 3"/>
          <p:cNvGraphicFramePr/>
          <p:nvPr>
            <p:extLst/>
          </p:nvPr>
        </p:nvGraphicFramePr>
        <p:xfrm>
          <a:off x="424839" y="4418730"/>
          <a:ext cx="11594326" cy="1587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391477" y="5930429"/>
            <a:ext cx="5901462" cy="579959"/>
            <a:chOff x="2874123" y="151334"/>
            <a:chExt cx="3193471" cy="1277388"/>
          </a:xfrm>
          <a:solidFill>
            <a:schemeClr val="tx1"/>
          </a:solidFill>
        </p:grpSpPr>
        <p:sp>
          <p:nvSpPr>
            <p:cNvPr id="10" name="Chevron 9"/>
            <p:cNvSpPr/>
            <p:nvPr/>
          </p:nvSpPr>
          <p:spPr>
            <a:xfrm>
              <a:off x="2874123" y="151334"/>
              <a:ext cx="3193471" cy="1277388"/>
            </a:xfrm>
            <a:prstGeom prst="chevron">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Chevron 4"/>
            <p:cNvSpPr/>
            <p:nvPr/>
          </p:nvSpPr>
          <p:spPr>
            <a:xfrm>
              <a:off x="3512817" y="151334"/>
              <a:ext cx="1916083" cy="12773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968" tIns="33989" rIns="33989" bIns="33989" numCol="1" spcCol="1270" anchor="ctr" anchorCtr="0">
              <a:noAutofit/>
            </a:bodyPr>
            <a:lstStyle/>
            <a:p>
              <a:pPr algn="ctr" defTabSz="1132933">
                <a:lnSpc>
                  <a:spcPct val="90000"/>
                </a:lnSpc>
                <a:spcBef>
                  <a:spcPct val="0"/>
                </a:spcBef>
                <a:spcAft>
                  <a:spcPct val="35000"/>
                </a:spcAft>
              </a:pPr>
              <a:r>
                <a:rPr lang="en-US" sz="1961" dirty="0" smtClean="0">
                  <a:gradFill>
                    <a:gsLst>
                      <a:gs pos="2917">
                        <a:srgbClr val="FFFFFF"/>
                      </a:gs>
                      <a:gs pos="99000">
                        <a:srgbClr val="FFFFFF"/>
                      </a:gs>
                    </a:gsLst>
                    <a:lin ang="0" scaled="0"/>
                  </a:gradFill>
                </a:rPr>
                <a:t>In-source</a:t>
              </a:r>
              <a:endParaRPr lang="en-US" sz="1961" dirty="0">
                <a:gradFill>
                  <a:gsLst>
                    <a:gs pos="2917">
                      <a:srgbClr val="FFFFFF"/>
                    </a:gs>
                    <a:gs pos="99000">
                      <a:srgbClr val="FFFFFF"/>
                    </a:gs>
                  </a:gsLst>
                  <a:lin ang="0" scaled="0"/>
                </a:gradFill>
              </a:endParaRPr>
            </a:p>
          </p:txBody>
        </p:sp>
      </p:grpSp>
      <p:grpSp>
        <p:nvGrpSpPr>
          <p:cNvPr id="7" name="Group 6"/>
          <p:cNvGrpSpPr/>
          <p:nvPr/>
        </p:nvGrpSpPr>
        <p:grpSpPr>
          <a:xfrm>
            <a:off x="6068833" y="5930429"/>
            <a:ext cx="5976166" cy="579959"/>
            <a:chOff x="5748248" y="151334"/>
            <a:chExt cx="3193471" cy="1277388"/>
          </a:xfrm>
          <a:solidFill>
            <a:schemeClr val="bg2"/>
          </a:solidFill>
        </p:grpSpPr>
        <p:sp>
          <p:nvSpPr>
            <p:cNvPr id="8" name="Chevron 7"/>
            <p:cNvSpPr/>
            <p:nvPr/>
          </p:nvSpPr>
          <p:spPr>
            <a:xfrm>
              <a:off x="5748248" y="151334"/>
              <a:ext cx="3193471" cy="1277388"/>
            </a:xfrm>
            <a:prstGeom prst="chevron">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Chevron 6"/>
            <p:cNvSpPr/>
            <p:nvPr/>
          </p:nvSpPr>
          <p:spPr>
            <a:xfrm>
              <a:off x="6386942" y="151334"/>
              <a:ext cx="1916083" cy="12773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968" tIns="33989" rIns="33989" bIns="33989" numCol="1" spcCol="1270" anchor="ctr" anchorCtr="0">
              <a:noAutofit/>
            </a:bodyPr>
            <a:lstStyle/>
            <a:p>
              <a:pPr algn="ctr" defTabSz="1132933">
                <a:lnSpc>
                  <a:spcPct val="90000"/>
                </a:lnSpc>
                <a:spcBef>
                  <a:spcPct val="0"/>
                </a:spcBef>
                <a:spcAft>
                  <a:spcPct val="35000"/>
                </a:spcAft>
              </a:pPr>
              <a:r>
                <a:rPr lang="en-US" sz="1961" dirty="0" smtClean="0">
                  <a:gradFill>
                    <a:gsLst>
                      <a:gs pos="2917">
                        <a:srgbClr val="FFFFFF"/>
                      </a:gs>
                      <a:gs pos="99000">
                        <a:srgbClr val="FFFFFF"/>
                      </a:gs>
                    </a:gsLst>
                  </a:gradFill>
                </a:rPr>
                <a:t>Out-source</a:t>
              </a:r>
              <a:endParaRPr lang="en-US" sz="1961" dirty="0">
                <a:gradFill>
                  <a:gsLst>
                    <a:gs pos="2917">
                      <a:srgbClr val="FFFFFF"/>
                    </a:gs>
                    <a:gs pos="99000">
                      <a:srgbClr val="FFFFFF"/>
                    </a:gs>
                  </a:gsLst>
                </a:gradFill>
              </a:endParaRPr>
            </a:p>
          </p:txBody>
        </p:sp>
      </p:grpSp>
    </p:spTree>
    <p:extLst>
      <p:ext uri="{BB962C8B-B14F-4D97-AF65-F5344CB8AC3E}">
        <p14:creationId xmlns:p14="http://schemas.microsoft.com/office/powerpoint/2010/main" val="378147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372394"/>
            <a:ext cx="10726460" cy="1338828"/>
          </a:xfrm>
        </p:spPr>
        <p:txBody>
          <a:bodyPr/>
          <a:lstStyle/>
          <a:p>
            <a:r>
              <a:rPr lang="en-US" dirty="0" smtClean="0">
                <a:gradFill>
                  <a:gsLst>
                    <a:gs pos="0">
                      <a:schemeClr val="tx1"/>
                    </a:gs>
                    <a:gs pos="100000">
                      <a:schemeClr val="tx1"/>
                    </a:gs>
                  </a:gsLst>
                  <a:lin ang="5400000" scaled="0"/>
                </a:gradFill>
              </a:rPr>
              <a:t>Average Microsoft case from FY11-13</a:t>
            </a:r>
            <a:br>
              <a:rPr lang="en-US" dirty="0" smtClean="0">
                <a:gradFill>
                  <a:gsLst>
                    <a:gs pos="0">
                      <a:schemeClr val="tx1"/>
                    </a:gs>
                    <a:gs pos="100000">
                      <a:schemeClr val="tx1"/>
                    </a:gs>
                  </a:gsLst>
                  <a:lin ang="5400000" scaled="0"/>
                </a:gradFill>
              </a:rPr>
            </a:br>
            <a:r>
              <a:rPr lang="en-US" sz="3600" dirty="0" smtClean="0">
                <a:gradFill>
                  <a:gsLst>
                    <a:gs pos="0">
                      <a:schemeClr val="tx1"/>
                    </a:gs>
                    <a:gs pos="100000">
                      <a:schemeClr val="tx1"/>
                    </a:gs>
                  </a:gsLst>
                  <a:lin ang="5400000" scaled="0"/>
                </a:gradFill>
              </a:rPr>
              <a:t>68 cases with active eDiscovery efforts per year</a:t>
            </a:r>
            <a:endParaRPr lang="en-US" sz="3600" dirty="0">
              <a:gradFill>
                <a:gsLst>
                  <a:gs pos="0">
                    <a:schemeClr val="tx1"/>
                  </a:gs>
                  <a:gs pos="100000">
                    <a:schemeClr val="tx1"/>
                  </a:gs>
                </a:gsLst>
                <a:lin ang="5400000" scaled="0"/>
              </a:gradFill>
            </a:endParaRPr>
          </a:p>
        </p:txBody>
      </p:sp>
      <p:graphicFrame>
        <p:nvGraphicFramePr>
          <p:cNvPr id="3" name="Diagram 2"/>
          <p:cNvGraphicFramePr/>
          <p:nvPr>
            <p:extLst/>
          </p:nvPr>
        </p:nvGraphicFramePr>
        <p:xfrm>
          <a:off x="2557836" y="1928519"/>
          <a:ext cx="7320804" cy="463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1479" y="3886453"/>
            <a:ext cx="3997959" cy="2228650"/>
          </a:xfrm>
          <a:prstGeom prst="rect">
            <a:avLst/>
          </a:prstGeom>
          <a:noFill/>
        </p:spPr>
        <p:txBody>
          <a:bodyPr wrap="square" lIns="179285" tIns="143428" rIns="179285" bIns="143428" rtlCol="0">
            <a:spAutoFit/>
          </a:bodyPr>
          <a:lstStyle/>
          <a:p>
            <a:pPr defTabSz="914367">
              <a:lnSpc>
                <a:spcPct val="90000"/>
              </a:lnSpc>
              <a:spcAft>
                <a:spcPts val="588"/>
              </a:spcAft>
            </a:pPr>
            <a:r>
              <a:rPr lang="en-US" sz="2000" dirty="0">
                <a:gradFill>
                  <a:gsLst>
                    <a:gs pos="2917">
                      <a:srgbClr val="5D5D5D">
                        <a:lumMod val="75000"/>
                      </a:srgbClr>
                    </a:gs>
                    <a:gs pos="100000">
                      <a:srgbClr val="5D5D5D">
                        <a:lumMod val="75000"/>
                      </a:srgbClr>
                    </a:gs>
                  </a:gsLst>
                  <a:lin ang="5400000" scaled="0"/>
                </a:gradFill>
              </a:rPr>
              <a:t>If we were to outsource the unfiltered entirety of the data to be processed and searched by </a:t>
            </a:r>
            <a:r>
              <a:rPr lang="en-US" sz="2000" dirty="0" smtClean="0">
                <a:gradFill>
                  <a:gsLst>
                    <a:gs pos="2917">
                      <a:srgbClr val="5D5D5D">
                        <a:lumMod val="75000"/>
                      </a:srgbClr>
                    </a:gs>
                    <a:gs pos="100000">
                      <a:srgbClr val="5D5D5D">
                        <a:lumMod val="75000"/>
                      </a:srgbClr>
                    </a:gs>
                  </a:gsLst>
                  <a:lin ang="5400000" scaled="0"/>
                </a:gradFill>
              </a:rPr>
              <a:t/>
            </a:r>
            <a:br>
              <a:rPr lang="en-US" sz="2000" dirty="0" smtClean="0">
                <a:gradFill>
                  <a:gsLst>
                    <a:gs pos="2917">
                      <a:srgbClr val="5D5D5D">
                        <a:lumMod val="75000"/>
                      </a:srgbClr>
                    </a:gs>
                    <a:gs pos="100000">
                      <a:srgbClr val="5D5D5D">
                        <a:lumMod val="75000"/>
                      </a:srgbClr>
                    </a:gs>
                  </a:gsLst>
                  <a:lin ang="5400000" scaled="0"/>
                </a:gradFill>
              </a:rPr>
            </a:br>
            <a:r>
              <a:rPr lang="en-US" sz="2000" dirty="0" smtClean="0">
                <a:gradFill>
                  <a:gsLst>
                    <a:gs pos="2917">
                      <a:srgbClr val="5D5D5D">
                        <a:lumMod val="75000"/>
                      </a:srgbClr>
                    </a:gs>
                    <a:gs pos="100000">
                      <a:srgbClr val="5D5D5D">
                        <a:lumMod val="75000"/>
                      </a:srgbClr>
                    </a:gs>
                  </a:gsLst>
                  <a:lin ang="5400000" scaled="0"/>
                </a:gradFill>
              </a:rPr>
              <a:t>a </a:t>
            </a:r>
            <a:r>
              <a:rPr lang="en-US" sz="2000" dirty="0">
                <a:gradFill>
                  <a:gsLst>
                    <a:gs pos="2917">
                      <a:srgbClr val="5D5D5D">
                        <a:lumMod val="75000"/>
                      </a:srgbClr>
                    </a:gs>
                    <a:gs pos="100000">
                      <a:srgbClr val="5D5D5D">
                        <a:lumMod val="75000"/>
                      </a:srgbClr>
                    </a:gs>
                  </a:gsLst>
                  <a:lin ang="5400000" scaled="0"/>
                </a:gradFill>
              </a:rPr>
              <a:t>vendor, the rough standard charge would be ~$200/GB, totaling $57,760 per case, or </a:t>
            </a:r>
            <a:r>
              <a:rPr lang="en-US" sz="2000" dirty="0" smtClean="0">
                <a:gradFill>
                  <a:gsLst>
                    <a:gs pos="2917">
                      <a:srgbClr val="5D5D5D">
                        <a:lumMod val="75000"/>
                      </a:srgbClr>
                    </a:gs>
                    <a:gs pos="100000">
                      <a:srgbClr val="5D5D5D">
                        <a:lumMod val="75000"/>
                      </a:srgbClr>
                    </a:gs>
                  </a:gsLst>
                  <a:lin ang="5400000" scaled="0"/>
                </a:gradFill>
              </a:rPr>
              <a:t/>
            </a:r>
            <a:br>
              <a:rPr lang="en-US" sz="2000" dirty="0" smtClean="0">
                <a:gradFill>
                  <a:gsLst>
                    <a:gs pos="2917">
                      <a:srgbClr val="5D5D5D">
                        <a:lumMod val="75000"/>
                      </a:srgbClr>
                    </a:gs>
                    <a:gs pos="100000">
                      <a:srgbClr val="5D5D5D">
                        <a:lumMod val="75000"/>
                      </a:srgbClr>
                    </a:gs>
                  </a:gsLst>
                  <a:lin ang="5400000" scaled="0"/>
                </a:gradFill>
              </a:rPr>
            </a:br>
            <a:r>
              <a:rPr lang="en-US" sz="2000" dirty="0" smtClean="0">
                <a:gradFill>
                  <a:gsLst>
                    <a:gs pos="2917">
                      <a:srgbClr val="5D5D5D">
                        <a:lumMod val="75000"/>
                      </a:srgbClr>
                    </a:gs>
                    <a:gs pos="100000">
                      <a:srgbClr val="5D5D5D">
                        <a:lumMod val="75000"/>
                      </a:srgbClr>
                    </a:gs>
                  </a:gsLst>
                  <a:lin ang="5400000" scaled="0"/>
                </a:gradFill>
              </a:rPr>
              <a:t>$</a:t>
            </a:r>
            <a:r>
              <a:rPr lang="en-US" sz="2000" dirty="0">
                <a:gradFill>
                  <a:gsLst>
                    <a:gs pos="2917">
                      <a:srgbClr val="5D5D5D">
                        <a:lumMod val="75000"/>
                      </a:srgbClr>
                    </a:gs>
                    <a:gs pos="100000">
                      <a:srgbClr val="5D5D5D">
                        <a:lumMod val="75000"/>
                      </a:srgbClr>
                    </a:gs>
                  </a:gsLst>
                  <a:lin ang="5400000" scaled="0"/>
                </a:gradFill>
              </a:rPr>
              <a:t>3.9 million/year.</a:t>
            </a:r>
          </a:p>
        </p:txBody>
      </p:sp>
      <p:sp>
        <p:nvSpPr>
          <p:cNvPr id="16" name="TextBox 15"/>
          <p:cNvSpPr txBox="1"/>
          <p:nvPr/>
        </p:nvSpPr>
        <p:spPr>
          <a:xfrm>
            <a:off x="8459299" y="3886453"/>
            <a:ext cx="3600938" cy="1951651"/>
          </a:xfrm>
          <a:prstGeom prst="rect">
            <a:avLst/>
          </a:prstGeom>
          <a:noFill/>
        </p:spPr>
        <p:txBody>
          <a:bodyPr wrap="square" lIns="179285" tIns="143428" rIns="179285" bIns="143428" rtlCol="0">
            <a:spAutoFit/>
          </a:bodyPr>
          <a:lstStyle/>
          <a:p>
            <a:pPr defTabSz="914367">
              <a:lnSpc>
                <a:spcPct val="90000"/>
              </a:lnSpc>
              <a:spcAft>
                <a:spcPts val="588"/>
              </a:spcAft>
            </a:pPr>
            <a:r>
              <a:rPr lang="en-US" sz="2000" dirty="0">
                <a:gradFill>
                  <a:gsLst>
                    <a:gs pos="2917">
                      <a:srgbClr val="5D5D5D">
                        <a:lumMod val="75000"/>
                      </a:srgbClr>
                    </a:gs>
                    <a:gs pos="100000">
                      <a:srgbClr val="5D5D5D">
                        <a:lumMod val="75000"/>
                      </a:srgbClr>
                    </a:gs>
                  </a:gsLst>
                  <a:lin ang="5400000" scaled="0"/>
                </a:gradFill>
              </a:rPr>
              <a:t>If we outsource only the culled data, our data processing charges are reduced to $3,360 per case, saving us an average of </a:t>
            </a:r>
            <a:r>
              <a:rPr lang="en-US" sz="2000" dirty="0" smtClean="0">
                <a:gradFill>
                  <a:gsLst>
                    <a:gs pos="2917">
                      <a:srgbClr val="5D5D5D">
                        <a:lumMod val="75000"/>
                      </a:srgbClr>
                    </a:gs>
                    <a:gs pos="100000">
                      <a:srgbClr val="5D5D5D">
                        <a:lumMod val="75000"/>
                      </a:srgbClr>
                    </a:gs>
                  </a:gsLst>
                  <a:lin ang="5400000" scaled="0"/>
                </a:gradFill>
              </a:rPr>
              <a:t/>
            </a:r>
            <a:br>
              <a:rPr lang="en-US" sz="2000" dirty="0" smtClean="0">
                <a:gradFill>
                  <a:gsLst>
                    <a:gs pos="2917">
                      <a:srgbClr val="5D5D5D">
                        <a:lumMod val="75000"/>
                      </a:srgbClr>
                    </a:gs>
                    <a:gs pos="100000">
                      <a:srgbClr val="5D5D5D">
                        <a:lumMod val="75000"/>
                      </a:srgbClr>
                    </a:gs>
                  </a:gsLst>
                  <a:lin ang="5400000" scaled="0"/>
                </a:gradFill>
              </a:rPr>
            </a:br>
            <a:r>
              <a:rPr lang="en-US" sz="2000" dirty="0" smtClean="0">
                <a:gradFill>
                  <a:gsLst>
                    <a:gs pos="2917">
                      <a:srgbClr val="5D5D5D">
                        <a:lumMod val="75000"/>
                      </a:srgbClr>
                    </a:gs>
                    <a:gs pos="100000">
                      <a:srgbClr val="5D5D5D">
                        <a:lumMod val="75000"/>
                      </a:srgbClr>
                    </a:gs>
                  </a:gsLst>
                  <a:lin ang="5400000" scaled="0"/>
                </a:gradFill>
              </a:rPr>
              <a:t>$</a:t>
            </a:r>
            <a:r>
              <a:rPr lang="en-US" sz="2000" dirty="0">
                <a:gradFill>
                  <a:gsLst>
                    <a:gs pos="2917">
                      <a:srgbClr val="5D5D5D">
                        <a:lumMod val="75000"/>
                      </a:srgbClr>
                    </a:gs>
                    <a:gs pos="100000">
                      <a:srgbClr val="5D5D5D">
                        <a:lumMod val="75000"/>
                      </a:srgbClr>
                    </a:gs>
                  </a:gsLst>
                  <a:lin ang="5400000" scaled="0"/>
                </a:gradFill>
              </a:rPr>
              <a:t>3.7 million/year.</a:t>
            </a:r>
          </a:p>
        </p:txBody>
      </p:sp>
    </p:spTree>
    <p:extLst>
      <p:ext uri="{BB962C8B-B14F-4D97-AF65-F5344CB8AC3E}">
        <p14:creationId xmlns:p14="http://schemas.microsoft.com/office/powerpoint/2010/main" val="407913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1000" fill="hold"/>
                                        <p:tgtEl>
                                          <p:spTgt spid="3">
                                            <p:graphicEl>
                                              <a:dgm id="{680D4BFC-15F6-46ED-BD48-DFBA18DF1200}"/>
                                            </p:graphicEl>
                                          </p:spTgt>
                                        </p:tgtEl>
                                        <p:attrNameLst>
                                          <p:attrName>fillcolor</p:attrName>
                                        </p:attrNameLst>
                                      </p:cBhvr>
                                      <p:to>
                                        <a:srgbClr val="5D5D5D"/>
                                      </p:to>
                                    </p:animClr>
                                    <p:set>
                                      <p:cBhvr>
                                        <p:cTn id="7" dur="1000" fill="hold"/>
                                        <p:tgtEl>
                                          <p:spTgt spid="3">
                                            <p:graphicEl>
                                              <a:dgm id="{680D4BFC-15F6-46ED-BD48-DFBA18DF1200}"/>
                                            </p:graphicEl>
                                          </p:spTgt>
                                        </p:tgtEl>
                                        <p:attrNameLst>
                                          <p:attrName>fill.type</p:attrName>
                                        </p:attrNameLst>
                                      </p:cBhvr>
                                      <p:to>
                                        <p:strVal val="solid"/>
                                      </p:to>
                                    </p:set>
                                    <p:set>
                                      <p:cBhvr>
                                        <p:cTn id="8" dur="1000" fill="hold"/>
                                        <p:tgtEl>
                                          <p:spTgt spid="3">
                                            <p:graphicEl>
                                              <a:dgm id="{680D4BFC-15F6-46ED-BD48-DFBA18DF1200}"/>
                                            </p:graphicEl>
                                          </p:spTgt>
                                        </p:tgtEl>
                                        <p:attrNameLst>
                                          <p:attrName>fill.on</p:attrName>
                                        </p:attrNameLst>
                                      </p:cBhvr>
                                      <p:to>
                                        <p:strVal val="true"/>
                                      </p:to>
                                    </p:set>
                                  </p:childTnLst>
                                </p:cTn>
                              </p:par>
                              <p:par>
                                <p:cTn id="9" presetID="1" presetClass="entr" presetSubtype="0" fill="hold" grpId="0" nodeType="withEffect">
                                  <p:stCondLst>
                                    <p:cond delay="0"/>
                                  </p:stCondLst>
                                  <p:iterate type="lt">
                                    <p:tmAbs val="10"/>
                                  </p:iterate>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4" presetClass="emph" presetSubtype="0" fill="hold" grpId="2" nodeType="clickEffect">
                                  <p:stCondLst>
                                    <p:cond delay="0"/>
                                  </p:stCondLst>
                                  <p:childTnLst>
                                    <p:animClr clrSpc="hsl" dir="cw">
                                      <p:cBhvr override="childStyle">
                                        <p:cTn id="14" dur="500" fill="hold"/>
                                        <p:tgtEl>
                                          <p:spTgt spid="3">
                                            <p:graphicEl>
                                              <a:dgm id="{680D4BFC-15F6-46ED-BD48-DFBA18DF1200}"/>
                                            </p:graphicEl>
                                          </p:spTgt>
                                        </p:tgtEl>
                                        <p:attrNameLst>
                                          <p:attrName>style.color</p:attrName>
                                        </p:attrNameLst>
                                      </p:cBhvr>
                                      <p:by>
                                        <p:hsl h="0" s="-12549" l="-25098"/>
                                      </p:by>
                                    </p:animClr>
                                    <p:animClr clrSpc="hsl" dir="cw">
                                      <p:cBhvr>
                                        <p:cTn id="15" dur="500" fill="hold"/>
                                        <p:tgtEl>
                                          <p:spTgt spid="3">
                                            <p:graphicEl>
                                              <a:dgm id="{680D4BFC-15F6-46ED-BD48-DFBA18DF1200}"/>
                                            </p:graphicEl>
                                          </p:spTgt>
                                        </p:tgtEl>
                                        <p:attrNameLst>
                                          <p:attrName>fillcolor</p:attrName>
                                        </p:attrNameLst>
                                      </p:cBhvr>
                                      <p:by>
                                        <p:hsl h="0" s="-12549" l="-25098"/>
                                      </p:by>
                                    </p:animClr>
                                    <p:animClr clrSpc="hsl" dir="cw">
                                      <p:cBhvr>
                                        <p:cTn id="16" dur="500" fill="hold"/>
                                        <p:tgtEl>
                                          <p:spTgt spid="3">
                                            <p:graphicEl>
                                              <a:dgm id="{680D4BFC-15F6-46ED-BD48-DFBA18DF1200}"/>
                                            </p:graphicEl>
                                          </p:spTgt>
                                        </p:tgtEl>
                                        <p:attrNameLst>
                                          <p:attrName>stroke.color</p:attrName>
                                        </p:attrNameLst>
                                      </p:cBhvr>
                                      <p:by>
                                        <p:hsl h="0" s="-12549" l="-25098"/>
                                      </p:by>
                                    </p:animClr>
                                    <p:set>
                                      <p:cBhvr>
                                        <p:cTn id="17" dur="500" fill="hold"/>
                                        <p:tgtEl>
                                          <p:spTgt spid="3">
                                            <p:graphicEl>
                                              <a:dgm id="{680D4BFC-15F6-46ED-BD48-DFBA18DF1200}"/>
                                            </p:graphicEl>
                                          </p:spTgt>
                                        </p:tgtEl>
                                        <p:attrNameLst>
                                          <p:attrName>fill.type</p:attrName>
                                        </p:attrNameLst>
                                      </p:cBhvr>
                                      <p:to>
                                        <p:strVal val="solid"/>
                                      </p:to>
                                    </p:set>
                                  </p:childTnLst>
                                </p:cTn>
                              </p:par>
                              <p:par>
                                <p:cTn id="18" presetID="1" presetClass="emph" presetSubtype="2" fill="hold" grpId="1" nodeType="withEffect">
                                  <p:stCondLst>
                                    <p:cond delay="0"/>
                                  </p:stCondLst>
                                  <p:childTnLst>
                                    <p:animClr clrSpc="rgb" dir="cw">
                                      <p:cBhvr>
                                        <p:cTn id="19" dur="1000" fill="hold"/>
                                        <p:tgtEl>
                                          <p:spTgt spid="3">
                                            <p:graphicEl>
                                              <a:dgm id="{6361992E-FBFB-4A27-BC1B-3EDB0E99BB45}"/>
                                            </p:graphicEl>
                                          </p:spTgt>
                                        </p:tgtEl>
                                        <p:attrNameLst>
                                          <p:attrName>fillcolor</p:attrName>
                                        </p:attrNameLst>
                                      </p:cBhvr>
                                      <p:to>
                                        <a:srgbClr val="5D5D5D"/>
                                      </p:to>
                                    </p:animClr>
                                    <p:set>
                                      <p:cBhvr>
                                        <p:cTn id="20" dur="1000" fill="hold"/>
                                        <p:tgtEl>
                                          <p:spTgt spid="3">
                                            <p:graphicEl>
                                              <a:dgm id="{6361992E-FBFB-4A27-BC1B-3EDB0E99BB45}"/>
                                            </p:graphicEl>
                                          </p:spTgt>
                                        </p:tgtEl>
                                        <p:attrNameLst>
                                          <p:attrName>fill.type</p:attrName>
                                        </p:attrNameLst>
                                      </p:cBhvr>
                                      <p:to>
                                        <p:strVal val="solid"/>
                                      </p:to>
                                    </p:set>
                                    <p:set>
                                      <p:cBhvr>
                                        <p:cTn id="21" dur="1000" fill="hold"/>
                                        <p:tgtEl>
                                          <p:spTgt spid="3">
                                            <p:graphicEl>
                                              <a:dgm id="{6361992E-FBFB-4A27-BC1B-3EDB0E99BB45}"/>
                                            </p:graphicEl>
                                          </p:spTgt>
                                        </p:tgtEl>
                                        <p:attrNameLst>
                                          <p:attrName>fill.on</p:attrName>
                                        </p:attrNameLst>
                                      </p:cBhvr>
                                      <p:to>
                                        <p:strVal val="true"/>
                                      </p:to>
                                    </p:set>
                                  </p:childTnLst>
                                </p:cTn>
                              </p:par>
                              <p:par>
                                <p:cTn id="22" presetID="1" presetClass="entr" presetSubtype="0" fill="hold" grpId="0" nodeType="withEffect">
                                  <p:stCondLst>
                                    <p:cond delay="0"/>
                                  </p:stCondLst>
                                  <p:iterate type="lt">
                                    <p:tmAbs val="10"/>
                                  </p:iterate>
                                  <p:childTnLst>
                                    <p:set>
                                      <p:cBhvr>
                                        <p:cTn id="2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p:bldSub>
      </p:bldGraphic>
      <p:bldGraphic spid="3" grpId="1">
        <p:bldSub>
          <a:bldDgm/>
        </p:bldSub>
      </p:bldGraphic>
      <p:bldGraphic spid="3" grpId="2">
        <p:bldSub>
          <a:bldDgm/>
        </p:bldSub>
      </p:bldGraphic>
      <p:bldP spid="5" grpId="0" build="p"/>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cxnSp>
        <p:nvCxnSpPr>
          <p:cNvPr id="48" name="Straight Connector 47"/>
          <p:cNvCxnSpPr/>
          <p:nvPr/>
        </p:nvCxnSpPr>
        <p:spPr>
          <a:xfrm flipH="1" flipV="1">
            <a:off x="2498808" y="2931211"/>
            <a:ext cx="6290452" cy="1259217"/>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052736" y="1376517"/>
            <a:ext cx="404503" cy="2613310"/>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98808" y="1151799"/>
            <a:ext cx="5427602" cy="1462522"/>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Freeform 13"/>
          <p:cNvSpPr>
            <a:spLocks/>
          </p:cNvSpPr>
          <p:nvPr/>
        </p:nvSpPr>
        <p:spPr bwMode="auto">
          <a:xfrm>
            <a:off x="8980045" y="4114912"/>
            <a:ext cx="852030" cy="455438"/>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43" name="Freeform 13"/>
          <p:cNvSpPr>
            <a:spLocks/>
          </p:cNvSpPr>
          <p:nvPr/>
        </p:nvSpPr>
        <p:spPr bwMode="auto">
          <a:xfrm flipH="1">
            <a:off x="8072274" y="641941"/>
            <a:ext cx="1202830" cy="642952"/>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39" name="Freeform 13"/>
          <p:cNvSpPr>
            <a:spLocks/>
          </p:cNvSpPr>
          <p:nvPr/>
        </p:nvSpPr>
        <p:spPr bwMode="auto">
          <a:xfrm>
            <a:off x="675862" y="2226819"/>
            <a:ext cx="1726371" cy="922801"/>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5" name="Picture 14"/>
          <p:cNvPicPr>
            <a:picLocks noChangeAspect="1"/>
          </p:cNvPicPr>
          <p:nvPr/>
        </p:nvPicPr>
        <p:blipFill>
          <a:blip r:embed="rId2"/>
          <a:stretch>
            <a:fillRect/>
          </a:stretch>
        </p:blipFill>
        <p:spPr>
          <a:xfrm>
            <a:off x="9595347" y="659843"/>
            <a:ext cx="1365835" cy="1476578"/>
          </a:xfrm>
          <a:prstGeom prst="rect">
            <a:avLst/>
          </a:prstGeom>
        </p:spPr>
      </p:pic>
      <p:pic>
        <p:nvPicPr>
          <p:cNvPr id="16" name="Picture 15"/>
          <p:cNvPicPr>
            <a:picLocks noChangeAspect="1"/>
          </p:cNvPicPr>
          <p:nvPr/>
        </p:nvPicPr>
        <p:blipFill>
          <a:blip r:embed="rId3"/>
          <a:stretch>
            <a:fillRect/>
          </a:stretch>
        </p:blipFill>
        <p:spPr>
          <a:xfrm>
            <a:off x="467809" y="1151798"/>
            <a:ext cx="876569" cy="900260"/>
          </a:xfrm>
          <a:prstGeom prst="rect">
            <a:avLst/>
          </a:prstGeom>
        </p:spPr>
      </p:pic>
      <p:pic>
        <p:nvPicPr>
          <p:cNvPr id="17" name="Picture 16"/>
          <p:cNvPicPr>
            <a:picLocks noChangeAspect="1"/>
          </p:cNvPicPr>
          <p:nvPr/>
        </p:nvPicPr>
        <p:blipFill>
          <a:blip r:embed="rId4"/>
          <a:stretch>
            <a:fillRect/>
          </a:stretch>
        </p:blipFill>
        <p:spPr>
          <a:xfrm>
            <a:off x="478131" y="3313846"/>
            <a:ext cx="1565514" cy="1628981"/>
          </a:xfrm>
          <a:prstGeom prst="rect">
            <a:avLst/>
          </a:prstGeom>
        </p:spPr>
      </p:pic>
      <p:pic>
        <p:nvPicPr>
          <p:cNvPr id="18" name="Picture 17"/>
          <p:cNvPicPr>
            <a:picLocks noChangeAspect="1"/>
          </p:cNvPicPr>
          <p:nvPr/>
        </p:nvPicPr>
        <p:blipFill>
          <a:blip r:embed="rId5"/>
          <a:stretch>
            <a:fillRect/>
          </a:stretch>
        </p:blipFill>
        <p:spPr>
          <a:xfrm>
            <a:off x="2353326" y="482564"/>
            <a:ext cx="1394517" cy="1492722"/>
          </a:xfrm>
          <a:prstGeom prst="rect">
            <a:avLst/>
          </a:prstGeom>
        </p:spPr>
      </p:pic>
      <p:pic>
        <p:nvPicPr>
          <p:cNvPr id="19" name="Picture 18"/>
          <p:cNvPicPr>
            <a:picLocks noChangeAspect="1"/>
          </p:cNvPicPr>
          <p:nvPr/>
        </p:nvPicPr>
        <p:blipFill>
          <a:blip r:embed="rId6"/>
          <a:stretch>
            <a:fillRect/>
          </a:stretch>
        </p:blipFill>
        <p:spPr>
          <a:xfrm>
            <a:off x="10474803" y="3248892"/>
            <a:ext cx="1552355" cy="1661676"/>
          </a:xfrm>
          <a:prstGeom prst="rect">
            <a:avLst/>
          </a:prstGeom>
        </p:spPr>
      </p:pic>
      <p:grpSp>
        <p:nvGrpSpPr>
          <p:cNvPr id="34" name="Group 33"/>
          <p:cNvGrpSpPr/>
          <p:nvPr/>
        </p:nvGrpSpPr>
        <p:grpSpPr>
          <a:xfrm>
            <a:off x="3299479" y="1030394"/>
            <a:ext cx="5837519" cy="3120341"/>
            <a:chOff x="2536609" y="1772242"/>
            <a:chExt cx="5723577" cy="3059436"/>
          </a:xfrm>
        </p:grpSpPr>
        <p:sp>
          <p:nvSpPr>
            <p:cNvPr id="32" name="Freeform 13"/>
            <p:cNvSpPr>
              <a:spLocks/>
            </p:cNvSpPr>
            <p:nvPr/>
          </p:nvSpPr>
          <p:spPr bwMode="auto">
            <a:xfrm>
              <a:off x="2536609" y="1772242"/>
              <a:ext cx="5723577" cy="3059436"/>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25" name="Freeform 5"/>
            <p:cNvSpPr>
              <a:spLocks noEditPoints="1"/>
            </p:cNvSpPr>
            <p:nvPr/>
          </p:nvSpPr>
          <p:spPr bwMode="auto">
            <a:xfrm>
              <a:off x="3795830" y="3019183"/>
              <a:ext cx="3509939" cy="777218"/>
            </a:xfrm>
            <a:custGeom>
              <a:avLst/>
              <a:gdLst>
                <a:gd name="T0" fmla="*/ 200 w 1905"/>
                <a:gd name="T1" fmla="*/ 10 h 419"/>
                <a:gd name="T2" fmla="*/ 350 w 1905"/>
                <a:gd name="T3" fmla="*/ 39 h 419"/>
                <a:gd name="T4" fmla="*/ 12 w 1905"/>
                <a:gd name="T5" fmla="*/ 341 h 419"/>
                <a:gd name="T6" fmla="*/ 117 w 1905"/>
                <a:gd name="T7" fmla="*/ 352 h 419"/>
                <a:gd name="T8" fmla="*/ 225 w 1905"/>
                <a:gd name="T9" fmla="*/ 68 h 419"/>
                <a:gd name="T10" fmla="*/ 77 w 1905"/>
                <a:gd name="T11" fmla="*/ 304 h 419"/>
                <a:gd name="T12" fmla="*/ 939 w 1905"/>
                <a:gd name="T13" fmla="*/ 71 h 419"/>
                <a:gd name="T14" fmla="*/ 860 w 1905"/>
                <a:gd name="T15" fmla="*/ 154 h 419"/>
                <a:gd name="T16" fmla="*/ 794 w 1905"/>
                <a:gd name="T17" fmla="*/ 108 h 419"/>
                <a:gd name="T18" fmla="*/ 838 w 1905"/>
                <a:gd name="T19" fmla="*/ 69 h 419"/>
                <a:gd name="T20" fmla="*/ 760 w 1905"/>
                <a:gd name="T21" fmla="*/ 156 h 419"/>
                <a:gd name="T22" fmla="*/ 758 w 1905"/>
                <a:gd name="T23" fmla="*/ 181 h 419"/>
                <a:gd name="T24" fmla="*/ 791 w 1905"/>
                <a:gd name="T25" fmla="*/ 333 h 419"/>
                <a:gd name="T26" fmla="*/ 860 w 1905"/>
                <a:gd name="T27" fmla="*/ 333 h 419"/>
                <a:gd name="T28" fmla="*/ 892 w 1905"/>
                <a:gd name="T29" fmla="*/ 181 h 419"/>
                <a:gd name="T30" fmla="*/ 892 w 1905"/>
                <a:gd name="T31" fmla="*/ 156 h 419"/>
                <a:gd name="T32" fmla="*/ 938 w 1905"/>
                <a:gd name="T33" fmla="*/ 95 h 419"/>
                <a:gd name="T34" fmla="*/ 681 w 1905"/>
                <a:gd name="T35" fmla="*/ 115 h 419"/>
                <a:gd name="T36" fmla="*/ 544 w 1905"/>
                <a:gd name="T37" fmla="*/ 91 h 419"/>
                <a:gd name="T38" fmla="*/ 477 w 1905"/>
                <a:gd name="T39" fmla="*/ 234 h 419"/>
                <a:gd name="T40" fmla="*/ 609 w 1905"/>
                <a:gd name="T41" fmla="*/ 339 h 419"/>
                <a:gd name="T42" fmla="*/ 713 w 1905"/>
                <a:gd name="T43" fmla="*/ 215 h 419"/>
                <a:gd name="T44" fmla="*/ 588 w 1905"/>
                <a:gd name="T45" fmla="*/ 107 h 419"/>
                <a:gd name="T46" fmla="*/ 682 w 1905"/>
                <a:gd name="T47" fmla="*/ 216 h 419"/>
                <a:gd name="T48" fmla="*/ 537 w 1905"/>
                <a:gd name="T49" fmla="*/ 292 h 419"/>
                <a:gd name="T50" fmla="*/ 526 w 1905"/>
                <a:gd name="T51" fmla="*/ 142 h 419"/>
                <a:gd name="T52" fmla="*/ 1599 w 1905"/>
                <a:gd name="T53" fmla="*/ 126 h 419"/>
                <a:gd name="T54" fmla="*/ 1667 w 1905"/>
                <a:gd name="T55" fmla="*/ 339 h 419"/>
                <a:gd name="T56" fmla="*/ 1637 w 1905"/>
                <a:gd name="T57" fmla="*/ 183 h 419"/>
                <a:gd name="T58" fmla="*/ 1628 w 1905"/>
                <a:gd name="T59" fmla="*/ 131 h 419"/>
                <a:gd name="T60" fmla="*/ 1634 w 1905"/>
                <a:gd name="T61" fmla="*/ 208 h 419"/>
                <a:gd name="T62" fmla="*/ 1636 w 1905"/>
                <a:gd name="T63" fmla="*/ 310 h 419"/>
                <a:gd name="T64" fmla="*/ 1248 w 1905"/>
                <a:gd name="T65" fmla="*/ 314 h 419"/>
                <a:gd name="T66" fmla="*/ 1327 w 1905"/>
                <a:gd name="T67" fmla="*/ 251 h 419"/>
                <a:gd name="T68" fmla="*/ 1181 w 1905"/>
                <a:gd name="T69" fmla="*/ 200 h 419"/>
                <a:gd name="T70" fmla="*/ 1313 w 1905"/>
                <a:gd name="T71" fmla="*/ 324 h 419"/>
                <a:gd name="T72" fmla="*/ 1203 w 1905"/>
                <a:gd name="T73" fmla="*/ 229 h 419"/>
                <a:gd name="T74" fmla="*/ 1298 w 1905"/>
                <a:gd name="T75" fmla="*/ 227 h 419"/>
                <a:gd name="T76" fmla="*/ 1769 w 1905"/>
                <a:gd name="T77" fmla="*/ 333 h 419"/>
                <a:gd name="T78" fmla="*/ 1879 w 1905"/>
                <a:gd name="T79" fmla="*/ 201 h 419"/>
                <a:gd name="T80" fmla="*/ 1801 w 1905"/>
                <a:gd name="T81" fmla="*/ 113 h 419"/>
                <a:gd name="T82" fmla="*/ 1889 w 1905"/>
                <a:gd name="T83" fmla="*/ 84 h 419"/>
                <a:gd name="T84" fmla="*/ 1769 w 1905"/>
                <a:gd name="T85" fmla="*/ 210 h 419"/>
                <a:gd name="T86" fmla="*/ 1833 w 1905"/>
                <a:gd name="T87" fmla="*/ 313 h 419"/>
                <a:gd name="T88" fmla="*/ 1477 w 1905"/>
                <a:gd name="T89" fmla="*/ 106 h 419"/>
                <a:gd name="T90" fmla="*/ 1427 w 1905"/>
                <a:gd name="T91" fmla="*/ 193 h 419"/>
                <a:gd name="T92" fmla="*/ 1485 w 1905"/>
                <a:gd name="T93" fmla="*/ 224 h 419"/>
                <a:gd name="T94" fmla="*/ 1400 w 1905"/>
                <a:gd name="T95" fmla="*/ 295 h 419"/>
                <a:gd name="T96" fmla="*/ 1494 w 1905"/>
                <a:gd name="T97" fmla="*/ 334 h 419"/>
                <a:gd name="T98" fmla="*/ 1486 w 1905"/>
                <a:gd name="T99" fmla="*/ 204 h 419"/>
                <a:gd name="T100" fmla="*/ 1462 w 1905"/>
                <a:gd name="T101" fmla="*/ 80 h 419"/>
                <a:gd name="T102" fmla="*/ 1413 w 1905"/>
                <a:gd name="T103" fmla="*/ 120 h 419"/>
                <a:gd name="T104" fmla="*/ 1083 w 1905"/>
                <a:gd name="T105" fmla="*/ 182 h 419"/>
                <a:gd name="T106" fmla="*/ 1139 w 1905"/>
                <a:gd name="T107" fmla="*/ 156 h 419"/>
                <a:gd name="T108" fmla="*/ 1120 w 1905"/>
                <a:gd name="T109" fmla="*/ 338 h 419"/>
                <a:gd name="T110" fmla="*/ 987 w 1905"/>
                <a:gd name="T111" fmla="*/ 159 h 419"/>
                <a:gd name="T112" fmla="*/ 958 w 1905"/>
                <a:gd name="T113" fmla="*/ 164 h 419"/>
                <a:gd name="T114" fmla="*/ 987 w 1905"/>
                <a:gd name="T115" fmla="*/ 246 h 419"/>
                <a:gd name="T116" fmla="*/ 954 w 1905"/>
                <a:gd name="T117" fmla="*/ 92 h 419"/>
                <a:gd name="T118" fmla="*/ 2 w 1905"/>
                <a:gd name="T119" fmla="*/ 33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5" h="419">
                  <a:moveTo>
                    <a:pt x="1" y="336"/>
                  </a:moveTo>
                  <a:cubicBezTo>
                    <a:pt x="1" y="336"/>
                    <a:pt x="1" y="336"/>
                    <a:pt x="0" y="336"/>
                  </a:cubicBezTo>
                  <a:cubicBezTo>
                    <a:pt x="0" y="252"/>
                    <a:pt x="0" y="168"/>
                    <a:pt x="0" y="85"/>
                  </a:cubicBezTo>
                  <a:cubicBezTo>
                    <a:pt x="1" y="84"/>
                    <a:pt x="2" y="84"/>
                    <a:pt x="3" y="84"/>
                  </a:cubicBezTo>
                  <a:cubicBezTo>
                    <a:pt x="69" y="59"/>
                    <a:pt x="135" y="34"/>
                    <a:pt x="200" y="10"/>
                  </a:cubicBezTo>
                  <a:cubicBezTo>
                    <a:pt x="208" y="7"/>
                    <a:pt x="216" y="4"/>
                    <a:pt x="224" y="0"/>
                  </a:cubicBezTo>
                  <a:cubicBezTo>
                    <a:pt x="225" y="0"/>
                    <a:pt x="226" y="0"/>
                    <a:pt x="226" y="0"/>
                  </a:cubicBezTo>
                  <a:cubicBezTo>
                    <a:pt x="232" y="3"/>
                    <a:pt x="237" y="4"/>
                    <a:pt x="243" y="6"/>
                  </a:cubicBezTo>
                  <a:cubicBezTo>
                    <a:pt x="278" y="16"/>
                    <a:pt x="313" y="26"/>
                    <a:pt x="347" y="36"/>
                  </a:cubicBezTo>
                  <a:cubicBezTo>
                    <a:pt x="349" y="36"/>
                    <a:pt x="350" y="37"/>
                    <a:pt x="350" y="39"/>
                  </a:cubicBezTo>
                  <a:cubicBezTo>
                    <a:pt x="350" y="153"/>
                    <a:pt x="350" y="268"/>
                    <a:pt x="350" y="382"/>
                  </a:cubicBezTo>
                  <a:cubicBezTo>
                    <a:pt x="350" y="384"/>
                    <a:pt x="349" y="385"/>
                    <a:pt x="348" y="385"/>
                  </a:cubicBezTo>
                  <a:cubicBezTo>
                    <a:pt x="307" y="396"/>
                    <a:pt x="267" y="408"/>
                    <a:pt x="227" y="419"/>
                  </a:cubicBezTo>
                  <a:cubicBezTo>
                    <a:pt x="225" y="419"/>
                    <a:pt x="224" y="419"/>
                    <a:pt x="223" y="419"/>
                  </a:cubicBezTo>
                  <a:cubicBezTo>
                    <a:pt x="153" y="393"/>
                    <a:pt x="83" y="367"/>
                    <a:pt x="12" y="341"/>
                  </a:cubicBezTo>
                  <a:cubicBezTo>
                    <a:pt x="9" y="339"/>
                    <a:pt x="5" y="338"/>
                    <a:pt x="1" y="336"/>
                  </a:cubicBezTo>
                  <a:cubicBezTo>
                    <a:pt x="2" y="336"/>
                    <a:pt x="2" y="336"/>
                    <a:pt x="2" y="336"/>
                  </a:cubicBezTo>
                  <a:cubicBezTo>
                    <a:pt x="7" y="337"/>
                    <a:pt x="11" y="338"/>
                    <a:pt x="16" y="338"/>
                  </a:cubicBezTo>
                  <a:cubicBezTo>
                    <a:pt x="32" y="340"/>
                    <a:pt x="49" y="343"/>
                    <a:pt x="65" y="345"/>
                  </a:cubicBezTo>
                  <a:cubicBezTo>
                    <a:pt x="83" y="347"/>
                    <a:pt x="100" y="350"/>
                    <a:pt x="117" y="352"/>
                  </a:cubicBezTo>
                  <a:cubicBezTo>
                    <a:pt x="134" y="355"/>
                    <a:pt x="152" y="357"/>
                    <a:pt x="169" y="359"/>
                  </a:cubicBezTo>
                  <a:cubicBezTo>
                    <a:pt x="187" y="362"/>
                    <a:pt x="205" y="364"/>
                    <a:pt x="222" y="367"/>
                  </a:cubicBezTo>
                  <a:cubicBezTo>
                    <a:pt x="225" y="367"/>
                    <a:pt x="225" y="366"/>
                    <a:pt x="225" y="364"/>
                  </a:cubicBezTo>
                  <a:cubicBezTo>
                    <a:pt x="225" y="266"/>
                    <a:pt x="225" y="168"/>
                    <a:pt x="225" y="69"/>
                  </a:cubicBezTo>
                  <a:cubicBezTo>
                    <a:pt x="225" y="69"/>
                    <a:pt x="225" y="69"/>
                    <a:pt x="225" y="68"/>
                  </a:cubicBezTo>
                  <a:cubicBezTo>
                    <a:pt x="225" y="67"/>
                    <a:pt x="225" y="66"/>
                    <a:pt x="223" y="67"/>
                  </a:cubicBezTo>
                  <a:cubicBezTo>
                    <a:pt x="218" y="68"/>
                    <a:pt x="212" y="69"/>
                    <a:pt x="207" y="71"/>
                  </a:cubicBezTo>
                  <a:cubicBezTo>
                    <a:pt x="164" y="81"/>
                    <a:pt x="122" y="91"/>
                    <a:pt x="80" y="101"/>
                  </a:cubicBezTo>
                  <a:cubicBezTo>
                    <a:pt x="78" y="102"/>
                    <a:pt x="77" y="102"/>
                    <a:pt x="77" y="104"/>
                  </a:cubicBezTo>
                  <a:cubicBezTo>
                    <a:pt x="77" y="171"/>
                    <a:pt x="77" y="237"/>
                    <a:pt x="77" y="304"/>
                  </a:cubicBezTo>
                  <a:cubicBezTo>
                    <a:pt x="77" y="306"/>
                    <a:pt x="77" y="307"/>
                    <a:pt x="75" y="307"/>
                  </a:cubicBezTo>
                  <a:cubicBezTo>
                    <a:pt x="55" y="315"/>
                    <a:pt x="35" y="323"/>
                    <a:pt x="15" y="330"/>
                  </a:cubicBezTo>
                  <a:cubicBezTo>
                    <a:pt x="11" y="332"/>
                    <a:pt x="6" y="334"/>
                    <a:pt x="2" y="336"/>
                  </a:cubicBezTo>
                  <a:cubicBezTo>
                    <a:pt x="2" y="336"/>
                    <a:pt x="1" y="336"/>
                    <a:pt x="1" y="336"/>
                  </a:cubicBezTo>
                  <a:close/>
                  <a:moveTo>
                    <a:pt x="939" y="71"/>
                  </a:moveTo>
                  <a:cubicBezTo>
                    <a:pt x="939" y="70"/>
                    <a:pt x="938" y="69"/>
                    <a:pt x="936" y="69"/>
                  </a:cubicBezTo>
                  <a:cubicBezTo>
                    <a:pt x="932" y="67"/>
                    <a:pt x="927" y="67"/>
                    <a:pt x="922" y="66"/>
                  </a:cubicBezTo>
                  <a:cubicBezTo>
                    <a:pt x="910" y="66"/>
                    <a:pt x="899" y="67"/>
                    <a:pt x="889" y="73"/>
                  </a:cubicBezTo>
                  <a:cubicBezTo>
                    <a:pt x="870" y="85"/>
                    <a:pt x="861" y="102"/>
                    <a:pt x="861" y="124"/>
                  </a:cubicBezTo>
                  <a:cubicBezTo>
                    <a:pt x="860" y="134"/>
                    <a:pt x="860" y="144"/>
                    <a:pt x="860" y="154"/>
                  </a:cubicBezTo>
                  <a:cubicBezTo>
                    <a:pt x="860" y="156"/>
                    <a:pt x="860" y="156"/>
                    <a:pt x="859" y="156"/>
                  </a:cubicBezTo>
                  <a:cubicBezTo>
                    <a:pt x="837" y="156"/>
                    <a:pt x="815" y="156"/>
                    <a:pt x="793" y="156"/>
                  </a:cubicBezTo>
                  <a:cubicBezTo>
                    <a:pt x="791" y="156"/>
                    <a:pt x="791" y="156"/>
                    <a:pt x="791" y="154"/>
                  </a:cubicBezTo>
                  <a:cubicBezTo>
                    <a:pt x="791" y="146"/>
                    <a:pt x="791" y="137"/>
                    <a:pt x="791" y="128"/>
                  </a:cubicBezTo>
                  <a:cubicBezTo>
                    <a:pt x="791" y="121"/>
                    <a:pt x="791" y="114"/>
                    <a:pt x="794" y="108"/>
                  </a:cubicBezTo>
                  <a:cubicBezTo>
                    <a:pt x="797" y="99"/>
                    <a:pt x="803" y="94"/>
                    <a:pt x="812" y="92"/>
                  </a:cubicBezTo>
                  <a:cubicBezTo>
                    <a:pt x="821" y="90"/>
                    <a:pt x="830" y="91"/>
                    <a:pt x="838" y="94"/>
                  </a:cubicBezTo>
                  <a:cubicBezTo>
                    <a:pt x="838" y="95"/>
                    <a:pt x="839" y="95"/>
                    <a:pt x="840" y="95"/>
                  </a:cubicBezTo>
                  <a:cubicBezTo>
                    <a:pt x="840" y="87"/>
                    <a:pt x="840" y="79"/>
                    <a:pt x="840" y="71"/>
                  </a:cubicBezTo>
                  <a:cubicBezTo>
                    <a:pt x="840" y="70"/>
                    <a:pt x="839" y="69"/>
                    <a:pt x="838" y="69"/>
                  </a:cubicBezTo>
                  <a:cubicBezTo>
                    <a:pt x="833" y="67"/>
                    <a:pt x="828" y="67"/>
                    <a:pt x="823" y="66"/>
                  </a:cubicBezTo>
                  <a:cubicBezTo>
                    <a:pt x="812" y="66"/>
                    <a:pt x="802" y="67"/>
                    <a:pt x="792" y="72"/>
                  </a:cubicBezTo>
                  <a:cubicBezTo>
                    <a:pt x="772" y="83"/>
                    <a:pt x="763" y="101"/>
                    <a:pt x="762" y="123"/>
                  </a:cubicBezTo>
                  <a:cubicBezTo>
                    <a:pt x="762" y="133"/>
                    <a:pt x="762" y="144"/>
                    <a:pt x="762" y="154"/>
                  </a:cubicBezTo>
                  <a:cubicBezTo>
                    <a:pt x="762" y="156"/>
                    <a:pt x="762" y="156"/>
                    <a:pt x="760" y="156"/>
                  </a:cubicBezTo>
                  <a:cubicBezTo>
                    <a:pt x="751" y="156"/>
                    <a:pt x="742" y="156"/>
                    <a:pt x="733" y="156"/>
                  </a:cubicBezTo>
                  <a:cubicBezTo>
                    <a:pt x="732" y="156"/>
                    <a:pt x="731" y="157"/>
                    <a:pt x="731" y="158"/>
                  </a:cubicBezTo>
                  <a:cubicBezTo>
                    <a:pt x="731" y="165"/>
                    <a:pt x="731" y="172"/>
                    <a:pt x="731" y="179"/>
                  </a:cubicBezTo>
                  <a:cubicBezTo>
                    <a:pt x="731" y="180"/>
                    <a:pt x="732" y="181"/>
                    <a:pt x="733" y="181"/>
                  </a:cubicBezTo>
                  <a:cubicBezTo>
                    <a:pt x="742" y="181"/>
                    <a:pt x="750" y="181"/>
                    <a:pt x="758" y="181"/>
                  </a:cubicBezTo>
                  <a:cubicBezTo>
                    <a:pt x="762" y="181"/>
                    <a:pt x="762" y="181"/>
                    <a:pt x="762" y="185"/>
                  </a:cubicBezTo>
                  <a:cubicBezTo>
                    <a:pt x="762" y="234"/>
                    <a:pt x="762" y="284"/>
                    <a:pt x="762" y="333"/>
                  </a:cubicBezTo>
                  <a:cubicBezTo>
                    <a:pt x="762" y="335"/>
                    <a:pt x="762" y="336"/>
                    <a:pt x="764" y="336"/>
                  </a:cubicBezTo>
                  <a:cubicBezTo>
                    <a:pt x="772" y="335"/>
                    <a:pt x="780" y="335"/>
                    <a:pt x="788" y="336"/>
                  </a:cubicBezTo>
                  <a:cubicBezTo>
                    <a:pt x="790" y="336"/>
                    <a:pt x="791" y="335"/>
                    <a:pt x="791" y="333"/>
                  </a:cubicBezTo>
                  <a:cubicBezTo>
                    <a:pt x="791" y="283"/>
                    <a:pt x="791" y="233"/>
                    <a:pt x="791" y="183"/>
                  </a:cubicBezTo>
                  <a:cubicBezTo>
                    <a:pt x="791" y="181"/>
                    <a:pt x="791" y="181"/>
                    <a:pt x="793" y="181"/>
                  </a:cubicBezTo>
                  <a:cubicBezTo>
                    <a:pt x="815" y="181"/>
                    <a:pt x="836" y="181"/>
                    <a:pt x="858" y="181"/>
                  </a:cubicBezTo>
                  <a:cubicBezTo>
                    <a:pt x="860" y="181"/>
                    <a:pt x="860" y="181"/>
                    <a:pt x="860" y="184"/>
                  </a:cubicBezTo>
                  <a:cubicBezTo>
                    <a:pt x="860" y="233"/>
                    <a:pt x="860" y="283"/>
                    <a:pt x="860" y="333"/>
                  </a:cubicBezTo>
                  <a:cubicBezTo>
                    <a:pt x="860" y="335"/>
                    <a:pt x="861" y="336"/>
                    <a:pt x="863" y="336"/>
                  </a:cubicBezTo>
                  <a:cubicBezTo>
                    <a:pt x="871" y="335"/>
                    <a:pt x="878" y="336"/>
                    <a:pt x="886" y="336"/>
                  </a:cubicBezTo>
                  <a:cubicBezTo>
                    <a:pt x="889" y="336"/>
                    <a:pt x="889" y="336"/>
                    <a:pt x="889" y="332"/>
                  </a:cubicBezTo>
                  <a:cubicBezTo>
                    <a:pt x="889" y="283"/>
                    <a:pt x="889" y="233"/>
                    <a:pt x="889" y="183"/>
                  </a:cubicBezTo>
                  <a:cubicBezTo>
                    <a:pt x="889" y="181"/>
                    <a:pt x="890" y="181"/>
                    <a:pt x="892" y="181"/>
                  </a:cubicBezTo>
                  <a:cubicBezTo>
                    <a:pt x="904" y="181"/>
                    <a:pt x="917" y="181"/>
                    <a:pt x="929" y="181"/>
                  </a:cubicBezTo>
                  <a:cubicBezTo>
                    <a:pt x="931" y="181"/>
                    <a:pt x="931" y="180"/>
                    <a:pt x="931" y="179"/>
                  </a:cubicBezTo>
                  <a:cubicBezTo>
                    <a:pt x="931" y="172"/>
                    <a:pt x="931" y="165"/>
                    <a:pt x="931" y="159"/>
                  </a:cubicBezTo>
                  <a:cubicBezTo>
                    <a:pt x="931" y="157"/>
                    <a:pt x="931" y="156"/>
                    <a:pt x="929" y="156"/>
                  </a:cubicBezTo>
                  <a:cubicBezTo>
                    <a:pt x="916" y="156"/>
                    <a:pt x="904" y="156"/>
                    <a:pt x="892" y="156"/>
                  </a:cubicBezTo>
                  <a:cubicBezTo>
                    <a:pt x="890" y="156"/>
                    <a:pt x="889" y="156"/>
                    <a:pt x="889" y="154"/>
                  </a:cubicBezTo>
                  <a:cubicBezTo>
                    <a:pt x="889" y="146"/>
                    <a:pt x="889" y="138"/>
                    <a:pt x="889" y="129"/>
                  </a:cubicBezTo>
                  <a:cubicBezTo>
                    <a:pt x="889" y="124"/>
                    <a:pt x="890" y="119"/>
                    <a:pt x="891" y="114"/>
                  </a:cubicBezTo>
                  <a:cubicBezTo>
                    <a:pt x="894" y="98"/>
                    <a:pt x="905" y="89"/>
                    <a:pt x="922" y="91"/>
                  </a:cubicBezTo>
                  <a:cubicBezTo>
                    <a:pt x="928" y="91"/>
                    <a:pt x="933" y="93"/>
                    <a:pt x="938" y="95"/>
                  </a:cubicBezTo>
                  <a:cubicBezTo>
                    <a:pt x="938" y="87"/>
                    <a:pt x="938" y="79"/>
                    <a:pt x="939" y="71"/>
                  </a:cubicBezTo>
                  <a:close/>
                  <a:moveTo>
                    <a:pt x="712" y="194"/>
                  </a:moveTo>
                  <a:cubicBezTo>
                    <a:pt x="712" y="188"/>
                    <a:pt x="711" y="182"/>
                    <a:pt x="710" y="177"/>
                  </a:cubicBezTo>
                  <a:cubicBezTo>
                    <a:pt x="709" y="169"/>
                    <a:pt x="706" y="160"/>
                    <a:pt x="703" y="152"/>
                  </a:cubicBezTo>
                  <a:cubicBezTo>
                    <a:pt x="698" y="139"/>
                    <a:pt x="691" y="126"/>
                    <a:pt x="681" y="115"/>
                  </a:cubicBezTo>
                  <a:cubicBezTo>
                    <a:pt x="673" y="107"/>
                    <a:pt x="665" y="101"/>
                    <a:pt x="655" y="95"/>
                  </a:cubicBezTo>
                  <a:cubicBezTo>
                    <a:pt x="638" y="85"/>
                    <a:pt x="620" y="81"/>
                    <a:pt x="601" y="80"/>
                  </a:cubicBezTo>
                  <a:cubicBezTo>
                    <a:pt x="596" y="80"/>
                    <a:pt x="591" y="80"/>
                    <a:pt x="587" y="81"/>
                  </a:cubicBezTo>
                  <a:cubicBezTo>
                    <a:pt x="581" y="81"/>
                    <a:pt x="575" y="82"/>
                    <a:pt x="569" y="83"/>
                  </a:cubicBezTo>
                  <a:cubicBezTo>
                    <a:pt x="561" y="85"/>
                    <a:pt x="552" y="87"/>
                    <a:pt x="544" y="91"/>
                  </a:cubicBezTo>
                  <a:cubicBezTo>
                    <a:pt x="533" y="96"/>
                    <a:pt x="523" y="102"/>
                    <a:pt x="514" y="111"/>
                  </a:cubicBezTo>
                  <a:cubicBezTo>
                    <a:pt x="509" y="114"/>
                    <a:pt x="506" y="119"/>
                    <a:pt x="503" y="123"/>
                  </a:cubicBezTo>
                  <a:cubicBezTo>
                    <a:pt x="492" y="137"/>
                    <a:pt x="485" y="153"/>
                    <a:pt x="480" y="170"/>
                  </a:cubicBezTo>
                  <a:cubicBezTo>
                    <a:pt x="477" y="181"/>
                    <a:pt x="476" y="193"/>
                    <a:pt x="475" y="204"/>
                  </a:cubicBezTo>
                  <a:cubicBezTo>
                    <a:pt x="475" y="214"/>
                    <a:pt x="475" y="224"/>
                    <a:pt x="477" y="234"/>
                  </a:cubicBezTo>
                  <a:cubicBezTo>
                    <a:pt x="478" y="248"/>
                    <a:pt x="482" y="260"/>
                    <a:pt x="487" y="273"/>
                  </a:cubicBezTo>
                  <a:cubicBezTo>
                    <a:pt x="494" y="289"/>
                    <a:pt x="504" y="302"/>
                    <a:pt x="517" y="313"/>
                  </a:cubicBezTo>
                  <a:cubicBezTo>
                    <a:pt x="525" y="321"/>
                    <a:pt x="534" y="326"/>
                    <a:pt x="544" y="331"/>
                  </a:cubicBezTo>
                  <a:cubicBezTo>
                    <a:pt x="557" y="336"/>
                    <a:pt x="571" y="339"/>
                    <a:pt x="585" y="340"/>
                  </a:cubicBezTo>
                  <a:cubicBezTo>
                    <a:pt x="593" y="340"/>
                    <a:pt x="601" y="340"/>
                    <a:pt x="609" y="339"/>
                  </a:cubicBezTo>
                  <a:cubicBezTo>
                    <a:pt x="616" y="338"/>
                    <a:pt x="624" y="337"/>
                    <a:pt x="631" y="335"/>
                  </a:cubicBezTo>
                  <a:cubicBezTo>
                    <a:pt x="653" y="328"/>
                    <a:pt x="670" y="317"/>
                    <a:pt x="684" y="299"/>
                  </a:cubicBezTo>
                  <a:cubicBezTo>
                    <a:pt x="693" y="289"/>
                    <a:pt x="699" y="276"/>
                    <a:pt x="704" y="263"/>
                  </a:cubicBezTo>
                  <a:cubicBezTo>
                    <a:pt x="707" y="255"/>
                    <a:pt x="709" y="246"/>
                    <a:pt x="710" y="237"/>
                  </a:cubicBezTo>
                  <a:cubicBezTo>
                    <a:pt x="712" y="230"/>
                    <a:pt x="712" y="222"/>
                    <a:pt x="713" y="215"/>
                  </a:cubicBezTo>
                  <a:cubicBezTo>
                    <a:pt x="713" y="210"/>
                    <a:pt x="713" y="205"/>
                    <a:pt x="713" y="200"/>
                  </a:cubicBezTo>
                  <a:cubicBezTo>
                    <a:pt x="713" y="198"/>
                    <a:pt x="712" y="196"/>
                    <a:pt x="712" y="194"/>
                  </a:cubicBezTo>
                  <a:close/>
                  <a:moveTo>
                    <a:pt x="526" y="142"/>
                  </a:moveTo>
                  <a:cubicBezTo>
                    <a:pt x="533" y="132"/>
                    <a:pt x="542" y="124"/>
                    <a:pt x="552" y="118"/>
                  </a:cubicBezTo>
                  <a:cubicBezTo>
                    <a:pt x="563" y="112"/>
                    <a:pt x="575" y="108"/>
                    <a:pt x="588" y="107"/>
                  </a:cubicBezTo>
                  <a:cubicBezTo>
                    <a:pt x="600" y="106"/>
                    <a:pt x="612" y="107"/>
                    <a:pt x="624" y="111"/>
                  </a:cubicBezTo>
                  <a:cubicBezTo>
                    <a:pt x="634" y="114"/>
                    <a:pt x="642" y="119"/>
                    <a:pt x="650" y="125"/>
                  </a:cubicBezTo>
                  <a:cubicBezTo>
                    <a:pt x="659" y="133"/>
                    <a:pt x="665" y="142"/>
                    <a:pt x="670" y="152"/>
                  </a:cubicBezTo>
                  <a:cubicBezTo>
                    <a:pt x="676" y="163"/>
                    <a:pt x="679" y="174"/>
                    <a:pt x="680" y="186"/>
                  </a:cubicBezTo>
                  <a:cubicBezTo>
                    <a:pt x="682" y="196"/>
                    <a:pt x="682" y="206"/>
                    <a:pt x="682" y="216"/>
                  </a:cubicBezTo>
                  <a:cubicBezTo>
                    <a:pt x="681" y="236"/>
                    <a:pt x="678" y="255"/>
                    <a:pt x="668" y="273"/>
                  </a:cubicBezTo>
                  <a:cubicBezTo>
                    <a:pt x="654" y="296"/>
                    <a:pt x="634" y="309"/>
                    <a:pt x="608" y="312"/>
                  </a:cubicBezTo>
                  <a:cubicBezTo>
                    <a:pt x="599" y="313"/>
                    <a:pt x="590" y="314"/>
                    <a:pt x="581" y="313"/>
                  </a:cubicBezTo>
                  <a:cubicBezTo>
                    <a:pt x="573" y="312"/>
                    <a:pt x="566" y="309"/>
                    <a:pt x="559" y="306"/>
                  </a:cubicBezTo>
                  <a:cubicBezTo>
                    <a:pt x="551" y="303"/>
                    <a:pt x="543" y="298"/>
                    <a:pt x="537" y="292"/>
                  </a:cubicBezTo>
                  <a:cubicBezTo>
                    <a:pt x="530" y="286"/>
                    <a:pt x="525" y="279"/>
                    <a:pt x="521" y="272"/>
                  </a:cubicBezTo>
                  <a:cubicBezTo>
                    <a:pt x="515" y="261"/>
                    <a:pt x="511" y="250"/>
                    <a:pt x="509" y="239"/>
                  </a:cubicBezTo>
                  <a:cubicBezTo>
                    <a:pt x="508" y="233"/>
                    <a:pt x="507" y="228"/>
                    <a:pt x="507" y="223"/>
                  </a:cubicBezTo>
                  <a:cubicBezTo>
                    <a:pt x="506" y="218"/>
                    <a:pt x="506" y="213"/>
                    <a:pt x="506" y="206"/>
                  </a:cubicBezTo>
                  <a:cubicBezTo>
                    <a:pt x="507" y="184"/>
                    <a:pt x="512" y="162"/>
                    <a:pt x="526" y="142"/>
                  </a:cubicBezTo>
                  <a:close/>
                  <a:moveTo>
                    <a:pt x="1719" y="90"/>
                  </a:moveTo>
                  <a:cubicBezTo>
                    <a:pt x="1719" y="88"/>
                    <a:pt x="1719" y="87"/>
                    <a:pt x="1717" y="86"/>
                  </a:cubicBezTo>
                  <a:cubicBezTo>
                    <a:pt x="1708" y="83"/>
                    <a:pt x="1698" y="81"/>
                    <a:pt x="1688" y="81"/>
                  </a:cubicBezTo>
                  <a:cubicBezTo>
                    <a:pt x="1674" y="80"/>
                    <a:pt x="1661" y="80"/>
                    <a:pt x="1647" y="85"/>
                  </a:cubicBezTo>
                  <a:cubicBezTo>
                    <a:pt x="1626" y="93"/>
                    <a:pt x="1611" y="107"/>
                    <a:pt x="1599" y="126"/>
                  </a:cubicBezTo>
                  <a:cubicBezTo>
                    <a:pt x="1585" y="148"/>
                    <a:pt x="1579" y="173"/>
                    <a:pt x="1576" y="199"/>
                  </a:cubicBezTo>
                  <a:cubicBezTo>
                    <a:pt x="1575" y="217"/>
                    <a:pt x="1575" y="235"/>
                    <a:pt x="1577" y="253"/>
                  </a:cubicBezTo>
                  <a:cubicBezTo>
                    <a:pt x="1579" y="269"/>
                    <a:pt x="1583" y="285"/>
                    <a:pt x="1590" y="299"/>
                  </a:cubicBezTo>
                  <a:cubicBezTo>
                    <a:pt x="1597" y="312"/>
                    <a:pt x="1606" y="323"/>
                    <a:pt x="1619" y="331"/>
                  </a:cubicBezTo>
                  <a:cubicBezTo>
                    <a:pt x="1634" y="339"/>
                    <a:pt x="1650" y="341"/>
                    <a:pt x="1667" y="339"/>
                  </a:cubicBezTo>
                  <a:cubicBezTo>
                    <a:pt x="1694" y="335"/>
                    <a:pt x="1714" y="321"/>
                    <a:pt x="1726" y="296"/>
                  </a:cubicBezTo>
                  <a:cubicBezTo>
                    <a:pt x="1735" y="276"/>
                    <a:pt x="1737" y="256"/>
                    <a:pt x="1733" y="235"/>
                  </a:cubicBezTo>
                  <a:cubicBezTo>
                    <a:pt x="1729" y="216"/>
                    <a:pt x="1720" y="201"/>
                    <a:pt x="1704" y="190"/>
                  </a:cubicBezTo>
                  <a:cubicBezTo>
                    <a:pt x="1693" y="183"/>
                    <a:pt x="1681" y="179"/>
                    <a:pt x="1668" y="179"/>
                  </a:cubicBezTo>
                  <a:cubicBezTo>
                    <a:pt x="1657" y="178"/>
                    <a:pt x="1647" y="179"/>
                    <a:pt x="1637" y="183"/>
                  </a:cubicBezTo>
                  <a:cubicBezTo>
                    <a:pt x="1623" y="189"/>
                    <a:pt x="1613" y="199"/>
                    <a:pt x="1607" y="212"/>
                  </a:cubicBezTo>
                  <a:cubicBezTo>
                    <a:pt x="1606" y="213"/>
                    <a:pt x="1606" y="214"/>
                    <a:pt x="1605" y="214"/>
                  </a:cubicBezTo>
                  <a:cubicBezTo>
                    <a:pt x="1605" y="213"/>
                    <a:pt x="1605" y="212"/>
                    <a:pt x="1605" y="211"/>
                  </a:cubicBezTo>
                  <a:cubicBezTo>
                    <a:pt x="1605" y="200"/>
                    <a:pt x="1606" y="188"/>
                    <a:pt x="1608" y="176"/>
                  </a:cubicBezTo>
                  <a:cubicBezTo>
                    <a:pt x="1612" y="160"/>
                    <a:pt x="1618" y="144"/>
                    <a:pt x="1628" y="131"/>
                  </a:cubicBezTo>
                  <a:cubicBezTo>
                    <a:pt x="1636" y="119"/>
                    <a:pt x="1647" y="111"/>
                    <a:pt x="1660" y="107"/>
                  </a:cubicBezTo>
                  <a:cubicBezTo>
                    <a:pt x="1676" y="103"/>
                    <a:pt x="1692" y="105"/>
                    <a:pt x="1708" y="110"/>
                  </a:cubicBezTo>
                  <a:cubicBezTo>
                    <a:pt x="1712" y="111"/>
                    <a:pt x="1715" y="113"/>
                    <a:pt x="1719" y="115"/>
                  </a:cubicBezTo>
                  <a:cubicBezTo>
                    <a:pt x="1719" y="106"/>
                    <a:pt x="1719" y="98"/>
                    <a:pt x="1719" y="90"/>
                  </a:cubicBezTo>
                  <a:close/>
                  <a:moveTo>
                    <a:pt x="1634" y="208"/>
                  </a:moveTo>
                  <a:cubicBezTo>
                    <a:pt x="1649" y="200"/>
                    <a:pt x="1675" y="201"/>
                    <a:pt x="1689" y="215"/>
                  </a:cubicBezTo>
                  <a:cubicBezTo>
                    <a:pt x="1697" y="222"/>
                    <a:pt x="1701" y="231"/>
                    <a:pt x="1703" y="241"/>
                  </a:cubicBezTo>
                  <a:cubicBezTo>
                    <a:pt x="1706" y="256"/>
                    <a:pt x="1706" y="271"/>
                    <a:pt x="1701" y="285"/>
                  </a:cubicBezTo>
                  <a:cubicBezTo>
                    <a:pt x="1695" y="300"/>
                    <a:pt x="1684" y="311"/>
                    <a:pt x="1668" y="314"/>
                  </a:cubicBezTo>
                  <a:cubicBezTo>
                    <a:pt x="1657" y="317"/>
                    <a:pt x="1646" y="316"/>
                    <a:pt x="1636" y="310"/>
                  </a:cubicBezTo>
                  <a:cubicBezTo>
                    <a:pt x="1626" y="305"/>
                    <a:pt x="1619" y="296"/>
                    <a:pt x="1614" y="286"/>
                  </a:cubicBezTo>
                  <a:cubicBezTo>
                    <a:pt x="1609" y="276"/>
                    <a:pt x="1607" y="266"/>
                    <a:pt x="1607" y="255"/>
                  </a:cubicBezTo>
                  <a:cubicBezTo>
                    <a:pt x="1607" y="234"/>
                    <a:pt x="1616" y="218"/>
                    <a:pt x="1634" y="208"/>
                  </a:cubicBezTo>
                  <a:close/>
                  <a:moveTo>
                    <a:pt x="1313" y="297"/>
                  </a:moveTo>
                  <a:cubicBezTo>
                    <a:pt x="1293" y="312"/>
                    <a:pt x="1272" y="318"/>
                    <a:pt x="1248" y="314"/>
                  </a:cubicBezTo>
                  <a:cubicBezTo>
                    <a:pt x="1230" y="312"/>
                    <a:pt x="1217" y="304"/>
                    <a:pt x="1209" y="288"/>
                  </a:cubicBezTo>
                  <a:cubicBezTo>
                    <a:pt x="1203" y="278"/>
                    <a:pt x="1201" y="267"/>
                    <a:pt x="1201" y="256"/>
                  </a:cubicBezTo>
                  <a:cubicBezTo>
                    <a:pt x="1201" y="254"/>
                    <a:pt x="1201" y="253"/>
                    <a:pt x="1203" y="253"/>
                  </a:cubicBezTo>
                  <a:cubicBezTo>
                    <a:pt x="1244" y="253"/>
                    <a:pt x="1284" y="253"/>
                    <a:pt x="1325" y="253"/>
                  </a:cubicBezTo>
                  <a:cubicBezTo>
                    <a:pt x="1327" y="253"/>
                    <a:pt x="1327" y="253"/>
                    <a:pt x="1327" y="251"/>
                  </a:cubicBezTo>
                  <a:cubicBezTo>
                    <a:pt x="1327" y="245"/>
                    <a:pt x="1327" y="240"/>
                    <a:pt x="1327" y="234"/>
                  </a:cubicBezTo>
                  <a:cubicBezTo>
                    <a:pt x="1327" y="223"/>
                    <a:pt x="1326" y="212"/>
                    <a:pt x="1322" y="201"/>
                  </a:cubicBezTo>
                  <a:cubicBezTo>
                    <a:pt x="1317" y="185"/>
                    <a:pt x="1308" y="171"/>
                    <a:pt x="1292" y="162"/>
                  </a:cubicBezTo>
                  <a:cubicBezTo>
                    <a:pt x="1272" y="150"/>
                    <a:pt x="1249" y="149"/>
                    <a:pt x="1227" y="156"/>
                  </a:cubicBezTo>
                  <a:cubicBezTo>
                    <a:pt x="1205" y="164"/>
                    <a:pt x="1190" y="179"/>
                    <a:pt x="1181" y="200"/>
                  </a:cubicBezTo>
                  <a:cubicBezTo>
                    <a:pt x="1173" y="216"/>
                    <a:pt x="1170" y="234"/>
                    <a:pt x="1171" y="252"/>
                  </a:cubicBezTo>
                  <a:cubicBezTo>
                    <a:pt x="1171" y="266"/>
                    <a:pt x="1173" y="280"/>
                    <a:pt x="1179" y="293"/>
                  </a:cubicBezTo>
                  <a:cubicBezTo>
                    <a:pt x="1189" y="319"/>
                    <a:pt x="1208" y="334"/>
                    <a:pt x="1236" y="339"/>
                  </a:cubicBezTo>
                  <a:cubicBezTo>
                    <a:pt x="1250" y="341"/>
                    <a:pt x="1264" y="340"/>
                    <a:pt x="1277" y="338"/>
                  </a:cubicBezTo>
                  <a:cubicBezTo>
                    <a:pt x="1290" y="336"/>
                    <a:pt x="1302" y="331"/>
                    <a:pt x="1313" y="324"/>
                  </a:cubicBezTo>
                  <a:cubicBezTo>
                    <a:pt x="1314" y="323"/>
                    <a:pt x="1315" y="322"/>
                    <a:pt x="1315" y="320"/>
                  </a:cubicBezTo>
                  <a:cubicBezTo>
                    <a:pt x="1315" y="313"/>
                    <a:pt x="1315" y="306"/>
                    <a:pt x="1315" y="298"/>
                  </a:cubicBezTo>
                  <a:cubicBezTo>
                    <a:pt x="1315" y="297"/>
                    <a:pt x="1315" y="297"/>
                    <a:pt x="1314" y="296"/>
                  </a:cubicBezTo>
                  <a:cubicBezTo>
                    <a:pt x="1314" y="296"/>
                    <a:pt x="1313" y="297"/>
                    <a:pt x="1313" y="297"/>
                  </a:cubicBezTo>
                  <a:close/>
                  <a:moveTo>
                    <a:pt x="1203" y="229"/>
                  </a:moveTo>
                  <a:cubicBezTo>
                    <a:pt x="1201" y="229"/>
                    <a:pt x="1201" y="228"/>
                    <a:pt x="1201" y="226"/>
                  </a:cubicBezTo>
                  <a:cubicBezTo>
                    <a:pt x="1205" y="210"/>
                    <a:pt x="1212" y="195"/>
                    <a:pt x="1226" y="185"/>
                  </a:cubicBezTo>
                  <a:cubicBezTo>
                    <a:pt x="1241" y="174"/>
                    <a:pt x="1264" y="174"/>
                    <a:pt x="1279" y="184"/>
                  </a:cubicBezTo>
                  <a:cubicBezTo>
                    <a:pt x="1288" y="191"/>
                    <a:pt x="1293" y="200"/>
                    <a:pt x="1296" y="211"/>
                  </a:cubicBezTo>
                  <a:cubicBezTo>
                    <a:pt x="1297" y="216"/>
                    <a:pt x="1297" y="221"/>
                    <a:pt x="1298" y="227"/>
                  </a:cubicBezTo>
                  <a:cubicBezTo>
                    <a:pt x="1298" y="228"/>
                    <a:pt x="1297" y="229"/>
                    <a:pt x="1295" y="229"/>
                  </a:cubicBezTo>
                  <a:cubicBezTo>
                    <a:pt x="1280" y="229"/>
                    <a:pt x="1265" y="229"/>
                    <a:pt x="1249" y="229"/>
                  </a:cubicBezTo>
                  <a:cubicBezTo>
                    <a:pt x="1234" y="229"/>
                    <a:pt x="1219" y="229"/>
                    <a:pt x="1203" y="229"/>
                  </a:cubicBezTo>
                  <a:close/>
                  <a:moveTo>
                    <a:pt x="1763" y="324"/>
                  </a:moveTo>
                  <a:cubicBezTo>
                    <a:pt x="1763" y="330"/>
                    <a:pt x="1763" y="330"/>
                    <a:pt x="1769" y="333"/>
                  </a:cubicBezTo>
                  <a:cubicBezTo>
                    <a:pt x="1780" y="337"/>
                    <a:pt x="1791" y="339"/>
                    <a:pt x="1803" y="340"/>
                  </a:cubicBezTo>
                  <a:cubicBezTo>
                    <a:pt x="1818" y="341"/>
                    <a:pt x="1832" y="340"/>
                    <a:pt x="1846" y="336"/>
                  </a:cubicBezTo>
                  <a:cubicBezTo>
                    <a:pt x="1871" y="329"/>
                    <a:pt x="1889" y="314"/>
                    <a:pt x="1898" y="291"/>
                  </a:cubicBezTo>
                  <a:cubicBezTo>
                    <a:pt x="1905" y="274"/>
                    <a:pt x="1905" y="257"/>
                    <a:pt x="1902" y="239"/>
                  </a:cubicBezTo>
                  <a:cubicBezTo>
                    <a:pt x="1899" y="224"/>
                    <a:pt x="1891" y="211"/>
                    <a:pt x="1879" y="201"/>
                  </a:cubicBezTo>
                  <a:cubicBezTo>
                    <a:pt x="1861" y="187"/>
                    <a:pt x="1840" y="183"/>
                    <a:pt x="1819" y="183"/>
                  </a:cubicBezTo>
                  <a:cubicBezTo>
                    <a:pt x="1812" y="183"/>
                    <a:pt x="1805" y="184"/>
                    <a:pt x="1798" y="184"/>
                  </a:cubicBezTo>
                  <a:cubicBezTo>
                    <a:pt x="1796" y="184"/>
                    <a:pt x="1796" y="184"/>
                    <a:pt x="1796" y="182"/>
                  </a:cubicBezTo>
                  <a:cubicBezTo>
                    <a:pt x="1796" y="179"/>
                    <a:pt x="1796" y="175"/>
                    <a:pt x="1797" y="171"/>
                  </a:cubicBezTo>
                  <a:cubicBezTo>
                    <a:pt x="1798" y="152"/>
                    <a:pt x="1799" y="133"/>
                    <a:pt x="1801" y="113"/>
                  </a:cubicBezTo>
                  <a:cubicBezTo>
                    <a:pt x="1801" y="111"/>
                    <a:pt x="1801" y="110"/>
                    <a:pt x="1804" y="110"/>
                  </a:cubicBezTo>
                  <a:cubicBezTo>
                    <a:pt x="1832" y="111"/>
                    <a:pt x="1861" y="110"/>
                    <a:pt x="1890" y="111"/>
                  </a:cubicBezTo>
                  <a:cubicBezTo>
                    <a:pt x="1892" y="111"/>
                    <a:pt x="1892" y="110"/>
                    <a:pt x="1892" y="108"/>
                  </a:cubicBezTo>
                  <a:cubicBezTo>
                    <a:pt x="1892" y="101"/>
                    <a:pt x="1892" y="94"/>
                    <a:pt x="1892" y="87"/>
                  </a:cubicBezTo>
                  <a:cubicBezTo>
                    <a:pt x="1892" y="85"/>
                    <a:pt x="1892" y="84"/>
                    <a:pt x="1889" y="84"/>
                  </a:cubicBezTo>
                  <a:cubicBezTo>
                    <a:pt x="1853" y="84"/>
                    <a:pt x="1816" y="85"/>
                    <a:pt x="1779" y="84"/>
                  </a:cubicBezTo>
                  <a:cubicBezTo>
                    <a:pt x="1776" y="84"/>
                    <a:pt x="1776" y="85"/>
                    <a:pt x="1776" y="87"/>
                  </a:cubicBezTo>
                  <a:cubicBezTo>
                    <a:pt x="1774" y="107"/>
                    <a:pt x="1773" y="126"/>
                    <a:pt x="1772" y="145"/>
                  </a:cubicBezTo>
                  <a:cubicBezTo>
                    <a:pt x="1770" y="166"/>
                    <a:pt x="1769" y="188"/>
                    <a:pt x="1767" y="209"/>
                  </a:cubicBezTo>
                  <a:cubicBezTo>
                    <a:pt x="1767" y="210"/>
                    <a:pt x="1768" y="211"/>
                    <a:pt x="1769" y="210"/>
                  </a:cubicBezTo>
                  <a:cubicBezTo>
                    <a:pt x="1778" y="209"/>
                    <a:pt x="1787" y="209"/>
                    <a:pt x="1796" y="209"/>
                  </a:cubicBezTo>
                  <a:cubicBezTo>
                    <a:pt x="1807" y="208"/>
                    <a:pt x="1818" y="208"/>
                    <a:pt x="1830" y="210"/>
                  </a:cubicBezTo>
                  <a:cubicBezTo>
                    <a:pt x="1840" y="212"/>
                    <a:pt x="1850" y="216"/>
                    <a:pt x="1858" y="223"/>
                  </a:cubicBezTo>
                  <a:cubicBezTo>
                    <a:pt x="1869" y="232"/>
                    <a:pt x="1874" y="245"/>
                    <a:pt x="1874" y="259"/>
                  </a:cubicBezTo>
                  <a:cubicBezTo>
                    <a:pt x="1875" y="286"/>
                    <a:pt x="1859" y="307"/>
                    <a:pt x="1833" y="313"/>
                  </a:cubicBezTo>
                  <a:cubicBezTo>
                    <a:pt x="1815" y="317"/>
                    <a:pt x="1797" y="315"/>
                    <a:pt x="1780" y="308"/>
                  </a:cubicBezTo>
                  <a:cubicBezTo>
                    <a:pt x="1774" y="306"/>
                    <a:pt x="1769" y="303"/>
                    <a:pt x="1763" y="299"/>
                  </a:cubicBezTo>
                  <a:cubicBezTo>
                    <a:pt x="1763" y="307"/>
                    <a:pt x="1763" y="315"/>
                    <a:pt x="1763" y="324"/>
                  </a:cubicBezTo>
                  <a:close/>
                  <a:moveTo>
                    <a:pt x="1413" y="120"/>
                  </a:moveTo>
                  <a:cubicBezTo>
                    <a:pt x="1432" y="107"/>
                    <a:pt x="1454" y="102"/>
                    <a:pt x="1477" y="106"/>
                  </a:cubicBezTo>
                  <a:cubicBezTo>
                    <a:pt x="1490" y="109"/>
                    <a:pt x="1500" y="117"/>
                    <a:pt x="1504" y="130"/>
                  </a:cubicBezTo>
                  <a:cubicBezTo>
                    <a:pt x="1507" y="137"/>
                    <a:pt x="1507" y="145"/>
                    <a:pt x="1507" y="152"/>
                  </a:cubicBezTo>
                  <a:cubicBezTo>
                    <a:pt x="1505" y="168"/>
                    <a:pt x="1498" y="180"/>
                    <a:pt x="1483" y="187"/>
                  </a:cubicBezTo>
                  <a:cubicBezTo>
                    <a:pt x="1474" y="191"/>
                    <a:pt x="1464" y="193"/>
                    <a:pt x="1454" y="193"/>
                  </a:cubicBezTo>
                  <a:cubicBezTo>
                    <a:pt x="1445" y="194"/>
                    <a:pt x="1436" y="193"/>
                    <a:pt x="1427" y="193"/>
                  </a:cubicBezTo>
                  <a:cubicBezTo>
                    <a:pt x="1426" y="193"/>
                    <a:pt x="1425" y="194"/>
                    <a:pt x="1425" y="196"/>
                  </a:cubicBezTo>
                  <a:cubicBezTo>
                    <a:pt x="1425" y="202"/>
                    <a:pt x="1425" y="209"/>
                    <a:pt x="1425" y="216"/>
                  </a:cubicBezTo>
                  <a:cubicBezTo>
                    <a:pt x="1425" y="218"/>
                    <a:pt x="1426" y="218"/>
                    <a:pt x="1427" y="218"/>
                  </a:cubicBezTo>
                  <a:cubicBezTo>
                    <a:pt x="1436" y="218"/>
                    <a:pt x="1445" y="218"/>
                    <a:pt x="1453" y="218"/>
                  </a:cubicBezTo>
                  <a:cubicBezTo>
                    <a:pt x="1464" y="218"/>
                    <a:pt x="1475" y="220"/>
                    <a:pt x="1485" y="224"/>
                  </a:cubicBezTo>
                  <a:cubicBezTo>
                    <a:pt x="1494" y="227"/>
                    <a:pt x="1503" y="232"/>
                    <a:pt x="1508" y="240"/>
                  </a:cubicBezTo>
                  <a:cubicBezTo>
                    <a:pt x="1517" y="253"/>
                    <a:pt x="1518" y="268"/>
                    <a:pt x="1514" y="282"/>
                  </a:cubicBezTo>
                  <a:cubicBezTo>
                    <a:pt x="1509" y="298"/>
                    <a:pt x="1497" y="308"/>
                    <a:pt x="1482" y="312"/>
                  </a:cubicBezTo>
                  <a:cubicBezTo>
                    <a:pt x="1453" y="320"/>
                    <a:pt x="1426" y="314"/>
                    <a:pt x="1402" y="297"/>
                  </a:cubicBezTo>
                  <a:cubicBezTo>
                    <a:pt x="1402" y="297"/>
                    <a:pt x="1401" y="296"/>
                    <a:pt x="1400" y="295"/>
                  </a:cubicBezTo>
                  <a:cubicBezTo>
                    <a:pt x="1400" y="306"/>
                    <a:pt x="1400" y="315"/>
                    <a:pt x="1400" y="325"/>
                  </a:cubicBezTo>
                  <a:cubicBezTo>
                    <a:pt x="1400" y="326"/>
                    <a:pt x="1401" y="327"/>
                    <a:pt x="1401" y="327"/>
                  </a:cubicBezTo>
                  <a:cubicBezTo>
                    <a:pt x="1406" y="330"/>
                    <a:pt x="1410" y="332"/>
                    <a:pt x="1415" y="334"/>
                  </a:cubicBezTo>
                  <a:cubicBezTo>
                    <a:pt x="1426" y="338"/>
                    <a:pt x="1437" y="339"/>
                    <a:pt x="1449" y="340"/>
                  </a:cubicBezTo>
                  <a:cubicBezTo>
                    <a:pt x="1464" y="341"/>
                    <a:pt x="1479" y="339"/>
                    <a:pt x="1494" y="334"/>
                  </a:cubicBezTo>
                  <a:cubicBezTo>
                    <a:pt x="1513" y="328"/>
                    <a:pt x="1528" y="317"/>
                    <a:pt x="1537" y="300"/>
                  </a:cubicBezTo>
                  <a:cubicBezTo>
                    <a:pt x="1543" y="289"/>
                    <a:pt x="1545" y="278"/>
                    <a:pt x="1545" y="267"/>
                  </a:cubicBezTo>
                  <a:cubicBezTo>
                    <a:pt x="1546" y="256"/>
                    <a:pt x="1544" y="246"/>
                    <a:pt x="1539" y="237"/>
                  </a:cubicBezTo>
                  <a:cubicBezTo>
                    <a:pt x="1530" y="221"/>
                    <a:pt x="1516" y="211"/>
                    <a:pt x="1498" y="207"/>
                  </a:cubicBezTo>
                  <a:cubicBezTo>
                    <a:pt x="1494" y="206"/>
                    <a:pt x="1490" y="205"/>
                    <a:pt x="1486" y="204"/>
                  </a:cubicBezTo>
                  <a:cubicBezTo>
                    <a:pt x="1487" y="203"/>
                    <a:pt x="1488" y="203"/>
                    <a:pt x="1489" y="203"/>
                  </a:cubicBezTo>
                  <a:cubicBezTo>
                    <a:pt x="1502" y="199"/>
                    <a:pt x="1513" y="194"/>
                    <a:pt x="1521" y="184"/>
                  </a:cubicBezTo>
                  <a:cubicBezTo>
                    <a:pt x="1537" y="165"/>
                    <a:pt x="1540" y="143"/>
                    <a:pt x="1533" y="121"/>
                  </a:cubicBezTo>
                  <a:cubicBezTo>
                    <a:pt x="1528" y="102"/>
                    <a:pt x="1514" y="92"/>
                    <a:pt x="1497" y="85"/>
                  </a:cubicBezTo>
                  <a:cubicBezTo>
                    <a:pt x="1486" y="81"/>
                    <a:pt x="1474" y="80"/>
                    <a:pt x="1462" y="80"/>
                  </a:cubicBezTo>
                  <a:cubicBezTo>
                    <a:pt x="1445" y="81"/>
                    <a:pt x="1429" y="84"/>
                    <a:pt x="1414" y="92"/>
                  </a:cubicBezTo>
                  <a:cubicBezTo>
                    <a:pt x="1411" y="94"/>
                    <a:pt x="1409" y="96"/>
                    <a:pt x="1410" y="100"/>
                  </a:cubicBezTo>
                  <a:cubicBezTo>
                    <a:pt x="1410" y="106"/>
                    <a:pt x="1410" y="113"/>
                    <a:pt x="1410" y="120"/>
                  </a:cubicBezTo>
                  <a:cubicBezTo>
                    <a:pt x="1410" y="121"/>
                    <a:pt x="1410" y="121"/>
                    <a:pt x="1410" y="123"/>
                  </a:cubicBezTo>
                  <a:cubicBezTo>
                    <a:pt x="1411" y="122"/>
                    <a:pt x="1412" y="121"/>
                    <a:pt x="1413" y="120"/>
                  </a:cubicBezTo>
                  <a:close/>
                  <a:moveTo>
                    <a:pt x="1149" y="301"/>
                  </a:moveTo>
                  <a:cubicBezTo>
                    <a:pt x="1134" y="312"/>
                    <a:pt x="1118" y="317"/>
                    <a:pt x="1100" y="315"/>
                  </a:cubicBezTo>
                  <a:cubicBezTo>
                    <a:pt x="1078" y="313"/>
                    <a:pt x="1062" y="302"/>
                    <a:pt x="1052" y="283"/>
                  </a:cubicBezTo>
                  <a:cubicBezTo>
                    <a:pt x="1043" y="263"/>
                    <a:pt x="1043" y="242"/>
                    <a:pt x="1049" y="221"/>
                  </a:cubicBezTo>
                  <a:cubicBezTo>
                    <a:pt x="1054" y="203"/>
                    <a:pt x="1065" y="189"/>
                    <a:pt x="1083" y="182"/>
                  </a:cubicBezTo>
                  <a:cubicBezTo>
                    <a:pt x="1101" y="174"/>
                    <a:pt x="1119" y="175"/>
                    <a:pt x="1137" y="183"/>
                  </a:cubicBezTo>
                  <a:cubicBezTo>
                    <a:pt x="1142" y="185"/>
                    <a:pt x="1146" y="188"/>
                    <a:pt x="1151" y="191"/>
                  </a:cubicBezTo>
                  <a:cubicBezTo>
                    <a:pt x="1151" y="181"/>
                    <a:pt x="1151" y="171"/>
                    <a:pt x="1151" y="162"/>
                  </a:cubicBezTo>
                  <a:cubicBezTo>
                    <a:pt x="1151" y="161"/>
                    <a:pt x="1150" y="161"/>
                    <a:pt x="1149" y="160"/>
                  </a:cubicBezTo>
                  <a:cubicBezTo>
                    <a:pt x="1146" y="159"/>
                    <a:pt x="1143" y="157"/>
                    <a:pt x="1139" y="156"/>
                  </a:cubicBezTo>
                  <a:cubicBezTo>
                    <a:pt x="1123" y="151"/>
                    <a:pt x="1107" y="151"/>
                    <a:pt x="1091" y="153"/>
                  </a:cubicBezTo>
                  <a:cubicBezTo>
                    <a:pt x="1064" y="157"/>
                    <a:pt x="1044" y="171"/>
                    <a:pt x="1030" y="194"/>
                  </a:cubicBezTo>
                  <a:cubicBezTo>
                    <a:pt x="1013" y="223"/>
                    <a:pt x="1011" y="254"/>
                    <a:pt x="1022" y="285"/>
                  </a:cubicBezTo>
                  <a:cubicBezTo>
                    <a:pt x="1030" y="311"/>
                    <a:pt x="1048" y="328"/>
                    <a:pt x="1074" y="336"/>
                  </a:cubicBezTo>
                  <a:cubicBezTo>
                    <a:pt x="1089" y="341"/>
                    <a:pt x="1105" y="341"/>
                    <a:pt x="1120" y="338"/>
                  </a:cubicBezTo>
                  <a:cubicBezTo>
                    <a:pt x="1130" y="337"/>
                    <a:pt x="1140" y="333"/>
                    <a:pt x="1149" y="328"/>
                  </a:cubicBezTo>
                  <a:cubicBezTo>
                    <a:pt x="1150" y="328"/>
                    <a:pt x="1150" y="328"/>
                    <a:pt x="1150" y="326"/>
                  </a:cubicBezTo>
                  <a:cubicBezTo>
                    <a:pt x="1150" y="318"/>
                    <a:pt x="1150" y="309"/>
                    <a:pt x="1150" y="300"/>
                  </a:cubicBezTo>
                  <a:cubicBezTo>
                    <a:pt x="1150" y="301"/>
                    <a:pt x="1149" y="301"/>
                    <a:pt x="1149" y="301"/>
                  </a:cubicBezTo>
                  <a:close/>
                  <a:moveTo>
                    <a:pt x="987" y="159"/>
                  </a:moveTo>
                  <a:cubicBezTo>
                    <a:pt x="987" y="159"/>
                    <a:pt x="987" y="158"/>
                    <a:pt x="987" y="158"/>
                  </a:cubicBezTo>
                  <a:cubicBezTo>
                    <a:pt x="987" y="157"/>
                    <a:pt x="986" y="156"/>
                    <a:pt x="985" y="156"/>
                  </a:cubicBezTo>
                  <a:cubicBezTo>
                    <a:pt x="976" y="156"/>
                    <a:pt x="968" y="156"/>
                    <a:pt x="959" y="156"/>
                  </a:cubicBezTo>
                  <a:cubicBezTo>
                    <a:pt x="958" y="156"/>
                    <a:pt x="958" y="157"/>
                    <a:pt x="958" y="158"/>
                  </a:cubicBezTo>
                  <a:cubicBezTo>
                    <a:pt x="958" y="160"/>
                    <a:pt x="958" y="162"/>
                    <a:pt x="958" y="164"/>
                  </a:cubicBezTo>
                  <a:cubicBezTo>
                    <a:pt x="958" y="220"/>
                    <a:pt x="958" y="276"/>
                    <a:pt x="958" y="332"/>
                  </a:cubicBezTo>
                  <a:cubicBezTo>
                    <a:pt x="958" y="336"/>
                    <a:pt x="958" y="336"/>
                    <a:pt x="961" y="336"/>
                  </a:cubicBezTo>
                  <a:cubicBezTo>
                    <a:pt x="969" y="336"/>
                    <a:pt x="976" y="336"/>
                    <a:pt x="984" y="336"/>
                  </a:cubicBezTo>
                  <a:cubicBezTo>
                    <a:pt x="987" y="336"/>
                    <a:pt x="987" y="336"/>
                    <a:pt x="987" y="332"/>
                  </a:cubicBezTo>
                  <a:cubicBezTo>
                    <a:pt x="987" y="304"/>
                    <a:pt x="987" y="275"/>
                    <a:pt x="987" y="246"/>
                  </a:cubicBezTo>
                  <a:cubicBezTo>
                    <a:pt x="987" y="217"/>
                    <a:pt x="987" y="188"/>
                    <a:pt x="987" y="159"/>
                  </a:cubicBezTo>
                  <a:close/>
                  <a:moveTo>
                    <a:pt x="973" y="111"/>
                  </a:moveTo>
                  <a:cubicBezTo>
                    <a:pt x="983" y="111"/>
                    <a:pt x="991" y="103"/>
                    <a:pt x="991" y="92"/>
                  </a:cubicBezTo>
                  <a:cubicBezTo>
                    <a:pt x="991" y="81"/>
                    <a:pt x="983" y="73"/>
                    <a:pt x="972" y="73"/>
                  </a:cubicBezTo>
                  <a:cubicBezTo>
                    <a:pt x="962" y="74"/>
                    <a:pt x="954" y="82"/>
                    <a:pt x="954" y="92"/>
                  </a:cubicBezTo>
                  <a:cubicBezTo>
                    <a:pt x="954" y="103"/>
                    <a:pt x="961" y="111"/>
                    <a:pt x="973" y="111"/>
                  </a:cubicBezTo>
                  <a:close/>
                  <a:moveTo>
                    <a:pt x="1" y="336"/>
                  </a:moveTo>
                  <a:cubicBezTo>
                    <a:pt x="1" y="336"/>
                    <a:pt x="1" y="336"/>
                    <a:pt x="1" y="336"/>
                  </a:cubicBezTo>
                  <a:cubicBezTo>
                    <a:pt x="2" y="336"/>
                    <a:pt x="2" y="336"/>
                    <a:pt x="2" y="336"/>
                  </a:cubicBezTo>
                  <a:cubicBezTo>
                    <a:pt x="2" y="336"/>
                    <a:pt x="2" y="336"/>
                    <a:pt x="2" y="336"/>
                  </a:cubicBezTo>
                  <a:cubicBezTo>
                    <a:pt x="2" y="336"/>
                    <a:pt x="1" y="336"/>
                    <a:pt x="1" y="336"/>
                  </a:cubicBezTo>
                  <a:close/>
                </a:path>
              </a:pathLst>
            </a:custGeom>
            <a:solidFill>
              <a:srgbClr val="EA3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cxnSp>
          <p:nvCxnSpPr>
            <p:cNvPr id="27" name="Straight Connector 26"/>
            <p:cNvCxnSpPr/>
            <p:nvPr/>
          </p:nvCxnSpPr>
          <p:spPr>
            <a:xfrm>
              <a:off x="3767719" y="3912514"/>
              <a:ext cx="3566160" cy="0"/>
            </a:xfrm>
            <a:prstGeom prst="line">
              <a:avLst/>
            </a:prstGeom>
            <a:ln w="254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67719" y="3867394"/>
              <a:ext cx="3566160" cy="704488"/>
            </a:xfrm>
            <a:prstGeom prst="rect">
              <a:avLst/>
            </a:prstGeom>
            <a:noFill/>
          </p:spPr>
          <p:txBody>
            <a:bodyPr wrap="square" lIns="0" rIns="0" rtlCol="0">
              <a:spAutoFit/>
            </a:bodyPr>
            <a:lstStyle/>
            <a:p>
              <a:pPr defTabSz="932597"/>
              <a:r>
                <a:rPr lang="en-US" sz="3978" spc="-102" dirty="0">
                  <a:gradFill>
                    <a:gsLst>
                      <a:gs pos="4724">
                        <a:srgbClr val="EB3C00"/>
                      </a:gs>
                      <a:gs pos="36000">
                        <a:srgbClr val="EB3C00"/>
                      </a:gs>
                    </a:gsLst>
                    <a:lin ang="5400000" scaled="0"/>
                  </a:gradFill>
                  <a:latin typeface="Segoe Pro Light" panose="020B0302040504020203" pitchFamily="34" charset="0"/>
                </a:rPr>
                <a:t>Technical Network</a:t>
              </a:r>
            </a:p>
          </p:txBody>
        </p:sp>
      </p:grpSp>
      <p:sp>
        <p:nvSpPr>
          <p:cNvPr id="35" name="TextBox 34"/>
          <p:cNvSpPr txBox="1"/>
          <p:nvPr/>
        </p:nvSpPr>
        <p:spPr>
          <a:xfrm>
            <a:off x="3161371" y="4248526"/>
            <a:ext cx="6113733" cy="612897"/>
          </a:xfrm>
          <a:prstGeom prst="rect">
            <a:avLst/>
          </a:prstGeom>
          <a:noFill/>
        </p:spPr>
        <p:txBody>
          <a:bodyPr wrap="square" rtlCol="0">
            <a:spAutoFit/>
          </a:bodyPr>
          <a:lstStyle/>
          <a:p>
            <a:pPr algn="ctr" defTabSz="932597">
              <a:lnSpc>
                <a:spcPct val="90000"/>
              </a:lnSpc>
            </a:pPr>
            <a:r>
              <a:rPr lang="en-US" sz="3672" dirty="0">
                <a:gradFill>
                  <a:gsLst>
                    <a:gs pos="4724">
                      <a:srgbClr val="0070C0">
                        <a:lumMod val="20000"/>
                        <a:lumOff val="80000"/>
                      </a:srgbClr>
                    </a:gs>
                    <a:gs pos="36000">
                      <a:srgbClr val="0070C0">
                        <a:lumMod val="20000"/>
                        <a:lumOff val="80000"/>
                      </a:srgbClr>
                    </a:gs>
                  </a:gsLst>
                  <a:lin ang="5400000" scaled="0"/>
                </a:gradFill>
              </a:rPr>
              <a:t>Join the conversation!</a:t>
            </a:r>
          </a:p>
        </p:txBody>
      </p:sp>
      <p:sp>
        <p:nvSpPr>
          <p:cNvPr id="36" name="TextBox 35"/>
          <p:cNvSpPr txBox="1"/>
          <p:nvPr/>
        </p:nvSpPr>
        <p:spPr>
          <a:xfrm>
            <a:off x="2047428" y="4856078"/>
            <a:ext cx="8341619" cy="1246851"/>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defTabSz="932597">
              <a:lnSpc>
                <a:spcPct val="90000"/>
              </a:lnSpc>
            </a:pPr>
            <a:r>
              <a:rPr lang="en-US" sz="4080" dirty="0">
                <a:gradFill>
                  <a:gsLst>
                    <a:gs pos="4724">
                      <a:srgbClr val="FFFFFF"/>
                    </a:gs>
                    <a:gs pos="36000">
                      <a:srgbClr val="FFFFFF"/>
                    </a:gs>
                  </a:gsLst>
                  <a:lin ang="5400000" scaled="0"/>
                </a:gradFill>
                <a:latin typeface="Segoe Pro Light" panose="020B0302040504020203" pitchFamily="34" charset="0"/>
              </a:rPr>
              <a:t>Share</a:t>
            </a:r>
            <a:r>
              <a:rPr lang="en-US" sz="4080" b="1" dirty="0">
                <a:gradFill>
                  <a:gsLst>
                    <a:gs pos="4724">
                      <a:srgbClr val="FFFFFF"/>
                    </a:gs>
                    <a:gs pos="36000">
                      <a:srgbClr val="FFFFFF"/>
                    </a:gs>
                  </a:gsLst>
                  <a:lin ang="5400000" scaled="0"/>
                </a:gradFill>
                <a:latin typeface="Segoe Pro SemiLight" panose="020B0402040204020203" pitchFamily="34" charset="0"/>
              </a:rPr>
              <a:t> tips and best practices </a:t>
            </a:r>
            <a:br>
              <a:rPr lang="en-US" sz="4080" b="1" dirty="0">
                <a:gradFill>
                  <a:gsLst>
                    <a:gs pos="4724">
                      <a:srgbClr val="FFFFFF"/>
                    </a:gs>
                    <a:gs pos="36000">
                      <a:srgbClr val="FFFFFF"/>
                    </a:gs>
                  </a:gsLst>
                  <a:lin ang="5400000" scaled="0"/>
                </a:gradFill>
                <a:latin typeface="Segoe Pro SemiLight" panose="020B0402040204020203" pitchFamily="34" charset="0"/>
              </a:rPr>
            </a:br>
            <a:r>
              <a:rPr lang="en-US" sz="4080" dirty="0">
                <a:gradFill>
                  <a:gsLst>
                    <a:gs pos="4724">
                      <a:srgbClr val="FFFFFF"/>
                    </a:gs>
                    <a:gs pos="36000">
                      <a:srgbClr val="FFFFFF"/>
                    </a:gs>
                  </a:gsLst>
                  <a:lin ang="5400000" scaled="0"/>
                </a:gradFill>
                <a:latin typeface="Segoe Pro Light" panose="020B0302040504020203" pitchFamily="34" charset="0"/>
              </a:rPr>
              <a:t>with other </a:t>
            </a:r>
            <a:r>
              <a:rPr lang="en-US" sz="4080" b="1" dirty="0">
                <a:gradFill>
                  <a:gsLst>
                    <a:gs pos="4724">
                      <a:srgbClr val="FFFFFF"/>
                    </a:gs>
                    <a:gs pos="36000">
                      <a:srgbClr val="FFFFFF"/>
                    </a:gs>
                  </a:gsLst>
                  <a:lin ang="5400000" scaled="0"/>
                </a:gradFill>
                <a:latin typeface="Segoe Pro SemiLight" panose="020B0402040204020203" pitchFamily="34" charset="0"/>
              </a:rPr>
              <a:t>Office 365 </a:t>
            </a:r>
            <a:r>
              <a:rPr lang="en-US" sz="4080" dirty="0">
                <a:gradFill>
                  <a:gsLst>
                    <a:gs pos="4724">
                      <a:srgbClr val="FFFFFF"/>
                    </a:gs>
                    <a:gs pos="36000">
                      <a:srgbClr val="FFFFFF"/>
                    </a:gs>
                  </a:gsLst>
                  <a:lin ang="5400000" scaled="0"/>
                </a:gradFill>
                <a:latin typeface="Segoe Pro Light" panose="020B0302040504020203" pitchFamily="34" charset="0"/>
              </a:rPr>
              <a:t>experts</a:t>
            </a:r>
          </a:p>
        </p:txBody>
      </p:sp>
      <p:sp>
        <p:nvSpPr>
          <p:cNvPr id="37" name="TextBox 36"/>
          <p:cNvSpPr txBox="1"/>
          <p:nvPr/>
        </p:nvSpPr>
        <p:spPr>
          <a:xfrm>
            <a:off x="8163580" y="6236951"/>
            <a:ext cx="4272013" cy="382308"/>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algn="l" defTabSz="932597">
              <a:lnSpc>
                <a:spcPct val="90000"/>
              </a:lnSpc>
            </a:pPr>
            <a:r>
              <a:rPr lang="en-US" sz="2040" dirty="0">
                <a:gradFill>
                  <a:gsLst>
                    <a:gs pos="4724">
                      <a:srgbClr val="0070C0">
                        <a:lumMod val="20000"/>
                        <a:lumOff val="80000"/>
                      </a:srgbClr>
                    </a:gs>
                    <a:gs pos="36000">
                      <a:srgbClr val="0070C0">
                        <a:lumMod val="20000"/>
                        <a:lumOff val="80000"/>
                      </a:srgbClr>
                    </a:gs>
                  </a:gsLst>
                  <a:lin ang="5400000" scaled="0"/>
                </a:gradFill>
                <a:latin typeface="Segoe Pro SemiLight" panose="020B0402040204020203" pitchFamily="34" charset="0"/>
              </a:rPr>
              <a:t>http://aka.ms/o365technetwork</a:t>
            </a:r>
          </a:p>
        </p:txBody>
      </p:sp>
      <p:cxnSp>
        <p:nvCxnSpPr>
          <p:cNvPr id="3" name="Straight Connector 2"/>
          <p:cNvCxnSpPr/>
          <p:nvPr/>
        </p:nvCxnSpPr>
        <p:spPr>
          <a:xfrm>
            <a:off x="3778930" y="1440354"/>
            <a:ext cx="776167" cy="53493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60716" y="1440354"/>
            <a:ext cx="790848" cy="1615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92538" y="2093069"/>
            <a:ext cx="213554" cy="122077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194323" y="3522977"/>
            <a:ext cx="1038461" cy="660133"/>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978037" y="1889371"/>
            <a:ext cx="776270" cy="3253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946276" y="3746380"/>
            <a:ext cx="1370162" cy="333146"/>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851067" y="1901807"/>
            <a:ext cx="399913" cy="11930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56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960437" y="2044855"/>
            <a:ext cx="1739900" cy="757130"/>
          </a:xfrm>
        </p:spPr>
        <p:txBody>
          <a:bodyPr/>
          <a:lstStyle/>
          <a:p>
            <a:r>
              <a:rPr lang="en-US" sz="4800" b="1" smtClean="0">
                <a:latin typeface="Segoe UI" panose="020B0502040204020203" pitchFamily="34" charset="0"/>
                <a:cs typeface="Segoe UI" panose="020B0502040204020203" pitchFamily="34" charset="0"/>
              </a:rPr>
              <a:t>90%</a:t>
            </a:r>
            <a:endParaRPr lang="en-US" sz="4800" b="1" dirty="0">
              <a:latin typeface="Segoe UI" panose="020B0502040204020203" pitchFamily="34" charset="0"/>
              <a:cs typeface="Segoe UI" panose="020B0502040204020203" pitchFamily="34" charset="0"/>
            </a:endParaRPr>
          </a:p>
        </p:txBody>
      </p:sp>
      <p:sp>
        <p:nvSpPr>
          <p:cNvPr id="4" name="Title 1"/>
          <p:cNvSpPr>
            <a:spLocks noGrp="1"/>
          </p:cNvSpPr>
          <p:nvPr>
            <p:ph type="title"/>
          </p:nvPr>
        </p:nvSpPr>
        <p:spPr>
          <a:xfrm>
            <a:off x="960437" y="433386"/>
            <a:ext cx="11176000" cy="757130"/>
          </a:xfrm>
        </p:spPr>
        <p:txBody>
          <a:bodyPr/>
          <a:lstStyle/>
          <a:p>
            <a:r>
              <a:rPr lang="en-US" sz="4800" dirty="0" smtClean="0">
                <a:gradFill>
                  <a:gsLst>
                    <a:gs pos="2917">
                      <a:schemeClr val="tx1"/>
                    </a:gs>
                    <a:gs pos="100000">
                      <a:schemeClr val="tx1"/>
                    </a:gs>
                  </a:gsLst>
                </a:gradFill>
              </a:rPr>
              <a:t>The importance of eDiscovery</a:t>
            </a:r>
            <a:endParaRPr lang="en-US" sz="4800" dirty="0">
              <a:gradFill>
                <a:gsLst>
                  <a:gs pos="2917">
                    <a:schemeClr val="tx1"/>
                  </a:gs>
                  <a:gs pos="100000">
                    <a:schemeClr val="tx1"/>
                  </a:gs>
                </a:gsLst>
              </a:gradFill>
            </a:endParaRPr>
          </a:p>
        </p:txBody>
      </p:sp>
      <p:sp>
        <p:nvSpPr>
          <p:cNvPr id="2" name="TextBox 1"/>
          <p:cNvSpPr txBox="1"/>
          <p:nvPr/>
        </p:nvSpPr>
        <p:spPr>
          <a:xfrm>
            <a:off x="9447811" y="6341045"/>
            <a:ext cx="2688626" cy="452590"/>
          </a:xfrm>
          <a:prstGeom prst="rect">
            <a:avLst/>
          </a:prstGeom>
          <a:noFill/>
        </p:spPr>
        <p:txBody>
          <a:bodyPr wrap="square" lIns="179285" tIns="143428" rIns="179285" bIns="143428" rtlCol="0">
            <a:spAutoFit/>
          </a:bodyPr>
          <a:lstStyle/>
          <a:p>
            <a:pPr defTabSz="914367">
              <a:lnSpc>
                <a:spcPct val="90000"/>
              </a:lnSpc>
              <a:spcAft>
                <a:spcPts val="588"/>
              </a:spcAft>
            </a:pPr>
            <a:r>
              <a:rPr lang="en-US" sz="1176" dirty="0">
                <a:gradFill>
                  <a:gsLst>
                    <a:gs pos="2917">
                      <a:srgbClr val="5D5D5D"/>
                    </a:gs>
                    <a:gs pos="30000">
                      <a:srgbClr val="5D5D5D"/>
                    </a:gs>
                  </a:gsLst>
                  <a:lin ang="5400000" scaled="0"/>
                </a:gradFill>
                <a:latin typeface="Segoe UI" panose="020B0502040204020203" pitchFamily="34" charset="0"/>
                <a:cs typeface="Segoe UI" panose="020B0502040204020203" pitchFamily="34" charset="0"/>
              </a:rPr>
              <a:t>**</a:t>
            </a:r>
            <a:r>
              <a:rPr lang="en-US" sz="1176" dirty="0" err="1">
                <a:gradFill>
                  <a:gsLst>
                    <a:gs pos="2917">
                      <a:srgbClr val="5D5D5D"/>
                    </a:gs>
                    <a:gs pos="30000">
                      <a:srgbClr val="5D5D5D"/>
                    </a:gs>
                  </a:gsLst>
                  <a:lin ang="5400000" scaled="0"/>
                </a:gradFill>
                <a:latin typeface="Segoe UI" panose="020B0502040204020203" pitchFamily="34" charset="0"/>
                <a:cs typeface="Segoe UI" panose="020B0502040204020203" pitchFamily="34" charset="0"/>
              </a:rPr>
              <a:t>Fullbright</a:t>
            </a:r>
            <a:r>
              <a:rPr lang="en-US" sz="1176" dirty="0">
                <a:gradFill>
                  <a:gsLst>
                    <a:gs pos="2917">
                      <a:srgbClr val="5D5D5D"/>
                    </a:gs>
                    <a:gs pos="30000">
                      <a:srgbClr val="5D5D5D"/>
                    </a:gs>
                  </a:gsLst>
                  <a:lin ang="5400000" scaled="0"/>
                </a:gradFill>
                <a:latin typeface="Segoe UI" panose="020B0502040204020203" pitchFamily="34" charset="0"/>
                <a:cs typeface="Segoe UI" panose="020B0502040204020203" pitchFamily="34" charset="0"/>
              </a:rPr>
              <a:t> &amp; </a:t>
            </a:r>
            <a:r>
              <a:rPr lang="en-US" sz="1176" dirty="0" err="1">
                <a:gradFill>
                  <a:gsLst>
                    <a:gs pos="2917">
                      <a:srgbClr val="5D5D5D"/>
                    </a:gs>
                    <a:gs pos="30000">
                      <a:srgbClr val="5D5D5D"/>
                    </a:gs>
                  </a:gsLst>
                  <a:lin ang="5400000" scaled="0"/>
                </a:gradFill>
                <a:latin typeface="Segoe UI" panose="020B0502040204020203" pitchFamily="34" charset="0"/>
                <a:cs typeface="Segoe UI" panose="020B0502040204020203" pitchFamily="34" charset="0"/>
              </a:rPr>
              <a:t>Jaworski</a:t>
            </a:r>
            <a:r>
              <a:rPr lang="en-US" sz="1176" dirty="0">
                <a:gradFill>
                  <a:gsLst>
                    <a:gs pos="2917">
                      <a:srgbClr val="5D5D5D"/>
                    </a:gs>
                    <a:gs pos="30000">
                      <a:srgbClr val="5D5D5D"/>
                    </a:gs>
                  </a:gsLst>
                  <a:lin ang="5400000" scaled="0"/>
                </a:gradFill>
                <a:latin typeface="Segoe UI" panose="020B0502040204020203" pitchFamily="34" charset="0"/>
                <a:cs typeface="Segoe UI" panose="020B0502040204020203" pitchFamily="34" charset="0"/>
              </a:rPr>
              <a:t>, Gartner</a:t>
            </a:r>
          </a:p>
        </p:txBody>
      </p:sp>
      <p:sp>
        <p:nvSpPr>
          <p:cNvPr id="8" name="Text Placeholder 5"/>
          <p:cNvSpPr txBox="1">
            <a:spLocks/>
          </p:cNvSpPr>
          <p:nvPr/>
        </p:nvSpPr>
        <p:spPr>
          <a:xfrm>
            <a:off x="960437" y="3596496"/>
            <a:ext cx="1257300" cy="757130"/>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2400"/>
              </a:spcBef>
              <a:buFont typeface="Arial" panose="020B0604020202020204" pitchFamily="34" charset="0"/>
              <a:buNone/>
              <a:defRPr sz="4000" kern="1200">
                <a:solidFill>
                  <a:schemeClr val="tx1"/>
                </a:solidFill>
                <a:latin typeface="+mj-lt"/>
                <a:ea typeface="+mn-ea"/>
                <a:cs typeface="Segoe UI Light" panose="020B05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2pPr>
            <a:lvl3pPr marL="231775"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3pPr>
            <a:lvl4pPr marL="45720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4pPr>
            <a:lvl5pPr marL="693738"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solidFill>
                  <a:srgbClr val="EB3C00"/>
                </a:solidFill>
                <a:latin typeface="Segoe UI" panose="020B0502040204020203" pitchFamily="34" charset="0"/>
                <a:cs typeface="Segoe UI" panose="020B0502040204020203" pitchFamily="34" charset="0"/>
              </a:rPr>
              <a:t>147</a:t>
            </a:r>
          </a:p>
        </p:txBody>
      </p:sp>
      <p:sp>
        <p:nvSpPr>
          <p:cNvPr id="9" name="Text Placeholder 5"/>
          <p:cNvSpPr txBox="1">
            <a:spLocks/>
          </p:cNvSpPr>
          <p:nvPr/>
        </p:nvSpPr>
        <p:spPr>
          <a:xfrm>
            <a:off x="960437" y="4927320"/>
            <a:ext cx="1739900" cy="75713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2400"/>
              </a:spcBef>
              <a:buFont typeface="Arial" panose="020B0604020202020204" pitchFamily="34" charset="0"/>
              <a:buNone/>
              <a:defRPr sz="4000" kern="1200">
                <a:solidFill>
                  <a:schemeClr val="tx1"/>
                </a:solidFill>
                <a:latin typeface="+mj-lt"/>
                <a:ea typeface="+mn-ea"/>
                <a:cs typeface="Segoe UI Light" panose="020B05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2pPr>
            <a:lvl3pPr marL="231775"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3pPr>
            <a:lvl4pPr marL="45720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4pPr>
            <a:lvl5pPr marL="693738"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solidFill>
                  <a:srgbClr val="EB3C00"/>
                </a:solidFill>
                <a:latin typeface="Segoe UI" panose="020B0502040204020203" pitchFamily="34" charset="0"/>
                <a:cs typeface="Segoe UI" panose="020B0502040204020203" pitchFamily="34" charset="0"/>
              </a:rPr>
              <a:t>$1M</a:t>
            </a:r>
          </a:p>
        </p:txBody>
      </p:sp>
      <p:sp>
        <p:nvSpPr>
          <p:cNvPr id="10" name="Text Placeholder 5"/>
          <p:cNvSpPr txBox="1">
            <a:spLocks/>
          </p:cNvSpPr>
          <p:nvPr/>
        </p:nvSpPr>
        <p:spPr>
          <a:xfrm>
            <a:off x="2624137" y="2236320"/>
            <a:ext cx="9169400" cy="5355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2400"/>
              </a:spcBef>
              <a:buFont typeface="Arial" panose="020B0604020202020204" pitchFamily="34" charset="0"/>
              <a:buNone/>
              <a:defRPr sz="4000" kern="1200">
                <a:solidFill>
                  <a:schemeClr val="tx1"/>
                </a:solidFill>
                <a:latin typeface="+mj-lt"/>
                <a:ea typeface="+mn-ea"/>
                <a:cs typeface="Segoe UI Light" panose="020B05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2pPr>
            <a:lvl3pPr marL="231775"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3pPr>
            <a:lvl4pPr marL="45720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4pPr>
            <a:lvl5pPr marL="693738"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gradFill>
                  <a:gsLst>
                    <a:gs pos="2917">
                      <a:srgbClr val="5D5D5D"/>
                    </a:gs>
                    <a:gs pos="30000">
                      <a:srgbClr val="5D5D5D"/>
                    </a:gs>
                  </a:gsLst>
                  <a:lin ang="5400000" scaled="0"/>
                </a:gradFill>
              </a:rPr>
              <a:t>US </a:t>
            </a:r>
            <a:r>
              <a:rPr lang="en-US" sz="3200" dirty="0" smtClean="0">
                <a:gradFill>
                  <a:gsLst>
                    <a:gs pos="2917">
                      <a:srgbClr val="5D5D5D"/>
                    </a:gs>
                    <a:gs pos="30000">
                      <a:srgbClr val="5D5D5D"/>
                    </a:gs>
                  </a:gsLst>
                  <a:lin ang="5400000" scaled="0"/>
                </a:gradFill>
              </a:rPr>
              <a:t>corporations </a:t>
            </a:r>
            <a:r>
              <a:rPr lang="en-US" sz="3200" dirty="0">
                <a:gradFill>
                  <a:gsLst>
                    <a:gs pos="2917">
                      <a:srgbClr val="5D5D5D"/>
                    </a:gs>
                    <a:gs pos="30000">
                      <a:srgbClr val="5D5D5D"/>
                    </a:gs>
                  </a:gsLst>
                  <a:lin ang="5400000" scaled="0"/>
                </a:gradFill>
              </a:rPr>
              <a:t>currently engaged in litigation</a:t>
            </a:r>
          </a:p>
        </p:txBody>
      </p:sp>
      <p:sp>
        <p:nvSpPr>
          <p:cNvPr id="11" name="Text Placeholder 5"/>
          <p:cNvSpPr txBox="1">
            <a:spLocks/>
          </p:cNvSpPr>
          <p:nvPr/>
        </p:nvSpPr>
        <p:spPr>
          <a:xfrm>
            <a:off x="2624137" y="3661299"/>
            <a:ext cx="9169400" cy="5355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2400"/>
              </a:spcBef>
              <a:buFont typeface="Arial" panose="020B0604020202020204" pitchFamily="34" charset="0"/>
              <a:buNone/>
              <a:defRPr sz="4000" kern="1200">
                <a:solidFill>
                  <a:schemeClr val="tx1"/>
                </a:solidFill>
                <a:latin typeface="+mj-lt"/>
                <a:ea typeface="+mn-ea"/>
                <a:cs typeface="Segoe UI Light" panose="020B05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2pPr>
            <a:lvl3pPr marL="231775"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3pPr>
            <a:lvl4pPr marL="45720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4pPr>
            <a:lvl5pPr marL="693738"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gradFill>
                  <a:gsLst>
                    <a:gs pos="2917">
                      <a:srgbClr val="5D5D5D"/>
                    </a:gs>
                    <a:gs pos="30000">
                      <a:srgbClr val="5D5D5D"/>
                    </a:gs>
                  </a:gsLst>
                  <a:lin ang="5400000" scaled="0"/>
                </a:gradFill>
              </a:rPr>
              <a:t>Average active lawsuits for $1B+ companies</a:t>
            </a:r>
          </a:p>
        </p:txBody>
      </p:sp>
      <p:sp>
        <p:nvSpPr>
          <p:cNvPr id="12" name="Text Placeholder 5"/>
          <p:cNvSpPr txBox="1">
            <a:spLocks/>
          </p:cNvSpPr>
          <p:nvPr/>
        </p:nvSpPr>
        <p:spPr>
          <a:xfrm>
            <a:off x="2624137" y="5114320"/>
            <a:ext cx="9169400" cy="5355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2400"/>
              </a:spcBef>
              <a:buFont typeface="Arial" panose="020B0604020202020204" pitchFamily="34" charset="0"/>
              <a:buNone/>
              <a:defRPr sz="4000" kern="1200">
                <a:solidFill>
                  <a:schemeClr val="tx1"/>
                </a:solidFill>
                <a:latin typeface="+mj-lt"/>
                <a:ea typeface="+mn-ea"/>
                <a:cs typeface="Segoe UI Light" panose="020B05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2pPr>
            <a:lvl3pPr marL="231775"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3pPr>
            <a:lvl4pPr marL="45720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4pPr>
            <a:lvl5pPr marL="693738"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gradFill>
                  <a:gsLst>
                    <a:gs pos="2917">
                      <a:srgbClr val="5D5D5D"/>
                    </a:gs>
                    <a:gs pos="30000">
                      <a:srgbClr val="5D5D5D"/>
                    </a:gs>
                  </a:gsLst>
                  <a:lin ang="5400000" scaled="0"/>
                </a:gradFill>
              </a:rPr>
              <a:t>Average cost of eDiscovery per-case</a:t>
            </a:r>
          </a:p>
        </p:txBody>
      </p:sp>
      <p:cxnSp>
        <p:nvCxnSpPr>
          <p:cNvPr id="14" name="Straight Connector 13"/>
          <p:cNvCxnSpPr/>
          <p:nvPr/>
        </p:nvCxnSpPr>
        <p:spPr>
          <a:xfrm>
            <a:off x="974952" y="3188834"/>
            <a:ext cx="100765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74952" y="4669291"/>
            <a:ext cx="100765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49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hlinkClick r:id="rId3"/>
          </p:cNvPr>
          <p:cNvSpPr>
            <a:spLocks/>
          </p:cNvSpPr>
          <p:nvPr/>
        </p:nvSpPr>
        <p:spPr bwMode="auto">
          <a:xfrm>
            <a:off x="3937887" y="2767826"/>
            <a:ext cx="3614704"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Services</a:t>
            </a:r>
          </a:p>
        </p:txBody>
      </p:sp>
      <p:sp>
        <p:nvSpPr>
          <p:cNvPr id="64"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4" name="Title 3"/>
          <p:cNvSpPr>
            <a:spLocks noGrp="1"/>
          </p:cNvSpPr>
          <p:nvPr>
            <p:ph type="title"/>
          </p:nvPr>
        </p:nvSpPr>
        <p:spPr>
          <a:xfrm>
            <a:off x="274639" y="295275"/>
            <a:ext cx="11889564" cy="917575"/>
          </a:xfrm>
        </p:spPr>
        <p:txBody>
          <a:bodyPr/>
          <a:lstStyle/>
          <a:p>
            <a:r>
              <a:rPr lang="en-US" dirty="0"/>
              <a:t>Office 365</a:t>
            </a:r>
          </a:p>
        </p:txBody>
      </p:sp>
      <p:sp>
        <p:nvSpPr>
          <p:cNvPr id="20" name="Rectangle 19">
            <a:hlinkClick r:id="rId4"/>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Deploying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Office </a:t>
            </a:r>
            <a:r>
              <a:rPr lang="en-US" sz="1200" spc="-30" dirty="0">
                <a:gradFill>
                  <a:gsLst>
                    <a:gs pos="0">
                      <a:srgbClr val="FFFFFF">
                        <a:lumMod val="75000"/>
                        <a:lumOff val="25000"/>
                      </a:srgbClr>
                    </a:gs>
                    <a:gs pos="80000">
                      <a:srgbClr val="FFFFFF">
                        <a:lumMod val="65000"/>
                        <a:lumOff val="35000"/>
                      </a:srgbClr>
                    </a:gs>
                  </a:gsLst>
                  <a:lin ang="16200000" scaled="0"/>
                </a:gradFill>
              </a:rPr>
              <a:t>365 Services </a:t>
            </a:r>
          </a:p>
        </p:txBody>
      </p:sp>
      <p:sp>
        <p:nvSpPr>
          <p:cNvPr id="85" name="Rectangle 84">
            <a:hlinkClick r:id="rId5"/>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training</a:t>
            </a:r>
          </a:p>
        </p:txBody>
      </p:sp>
      <p:pic>
        <p:nvPicPr>
          <p:cNvPr id="86" name="Picture 85"/>
          <p:cNvPicPr>
            <a:picLocks noChangeAspect="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7"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8"/>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Introduction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to </a:t>
            </a:r>
            <a:r>
              <a:rPr lang="en-US" sz="1200" spc="-30" dirty="0">
                <a:gradFill>
                  <a:gsLst>
                    <a:gs pos="0">
                      <a:srgbClr val="FFFFFF">
                        <a:lumMod val="75000"/>
                        <a:lumOff val="25000"/>
                      </a:srgbClr>
                    </a:gs>
                    <a:gs pos="80000">
                      <a:srgbClr val="FFFFFF">
                        <a:lumMod val="65000"/>
                        <a:lumOff val="35000"/>
                      </a:srgbClr>
                    </a:gs>
                  </a:gsLst>
                  <a:lin ang="16200000" scaled="0"/>
                </a:gradFill>
              </a:rPr>
              <a:t>Office 365</a:t>
            </a:r>
          </a:p>
        </p:txBody>
      </p:sp>
      <p:sp>
        <p:nvSpPr>
          <p:cNvPr id="62" name="Rectangle 61">
            <a:hlinkClick r:id="rId4"/>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Requirements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FLC</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40041</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sp>
        <p:nvSpPr>
          <p:cNvPr id="45" name="Rectangle 44">
            <a:hlinkClick r:id="rId5"/>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training</a:t>
            </a:r>
          </a:p>
        </p:txBody>
      </p:sp>
      <p:sp>
        <p:nvSpPr>
          <p:cNvPr id="53" name="Rectangle 52">
            <a:hlinkClick r:id="rId3"/>
          </p:cNvPr>
          <p:cNvSpPr>
            <a:spLocks/>
          </p:cNvSpPr>
          <p:nvPr/>
        </p:nvSpPr>
        <p:spPr bwMode="auto">
          <a:xfrm>
            <a:off x="3937887" y="4322802"/>
            <a:ext cx="3614704"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Services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72" name="Rectangle 71">
            <a:hlinkClick r:id="rId8"/>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Office 365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Fundamentals</a:t>
            </a:r>
            <a:endParaRPr lang="en-US" sz="1200" spc="-30" dirty="0">
              <a:gradFill>
                <a:gsLst>
                  <a:gs pos="0">
                    <a:srgbClr val="FFFFFF">
                      <a:lumMod val="75000"/>
                      <a:lumOff val="25000"/>
                    </a:srgbClr>
                  </a:gs>
                  <a:gs pos="80000">
                    <a:srgbClr val="FFFFFF">
                      <a:lumMod val="65000"/>
                      <a:lumOff val="35000"/>
                    </a:srgbClr>
                  </a:gs>
                </a:gsLst>
                <a:lin ang="16200000" scaled="0"/>
              </a:gradFill>
            </a:endParaRP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O365-Training</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rgbClr val="FFFFFF"/>
                    </a:gs>
                    <a:gs pos="25424">
                      <a:srgbClr val="FFFFFF"/>
                    </a:gs>
                  </a:gsLst>
                  <a:lin ang="5400000" scaled="0"/>
                </a:gradFill>
                <a:latin typeface="Segoe UI Light"/>
              </a:rPr>
              <a:t>Get </a:t>
            </a:r>
            <a:r>
              <a:rPr lang="en-US" sz="3200" spc="-40" dirty="0" smtClean="0">
                <a:gradFill>
                  <a:gsLst>
                    <a:gs pos="11864">
                      <a:srgbClr val="FFFFFF"/>
                    </a:gs>
                    <a:gs pos="25424">
                      <a:srgbClr val="FFFFFF"/>
                    </a:gs>
                  </a:gsLst>
                  <a:lin ang="5400000" scaled="0"/>
                </a:gradFill>
                <a:latin typeface="Segoe UI Light"/>
              </a:rPr>
              <a:t>certified for </a:t>
            </a:r>
            <a:r>
              <a:rPr lang="en-US" sz="3200" spc="-40" dirty="0">
                <a:gradFill>
                  <a:gsLst>
                    <a:gs pos="11864">
                      <a:srgbClr val="FFFFFF"/>
                    </a:gs>
                    <a:gs pos="25424">
                      <a:srgbClr val="FFFFFF"/>
                    </a:gs>
                  </a:gsLst>
                  <a:lin ang="5400000" scaled="0"/>
                </a:gradFill>
                <a:latin typeface="Segoe UI Ligh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20346</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grpSp>
        <p:nvGrpSpPr>
          <p:cNvPr id="8" name="Group 7"/>
          <p:cNvGrpSpPr/>
          <p:nvPr/>
        </p:nvGrpSpPr>
        <p:grpSpPr>
          <a:xfrm>
            <a:off x="7601134" y="2767826"/>
            <a:ext cx="1783080" cy="1508760"/>
            <a:chOff x="5769511" y="2767826"/>
            <a:chExt cx="1783080" cy="1508760"/>
          </a:xfrm>
        </p:grpSpPr>
        <p:sp>
          <p:nvSpPr>
            <p:cNvPr id="104" name="Rectangle 103">
              <a:hlinkClick r:id="rId3"/>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Designing for </a:t>
              </a:r>
              <a:r>
                <a:rPr lang="en-US" sz="1200" spc="-30" dirty="0" smtClean="0">
                  <a:gradFill>
                    <a:gsLst>
                      <a:gs pos="0">
                        <a:srgbClr val="FFFFFF">
                          <a:lumMod val="75000"/>
                          <a:lumOff val="25000"/>
                        </a:srgbClr>
                      </a:gs>
                      <a:gs pos="80000">
                        <a:srgbClr val="FFFFFF">
                          <a:lumMod val="65000"/>
                          <a:lumOff val="35000"/>
                        </a:srgbClr>
                      </a:gs>
                    </a:gsLst>
                    <a:lin ang="16200000" scaled="0"/>
                  </a:gradFill>
                </a:rPr>
                <a:t>Office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365 </a:t>
              </a:r>
              <a:r>
                <a:rPr lang="en-US" sz="1200" spc="-30" dirty="0">
                  <a:gradFill>
                    <a:gsLst>
                      <a:gs pos="0">
                        <a:srgbClr val="FFFFFF">
                          <a:lumMod val="75000"/>
                          <a:lumOff val="25000"/>
                        </a:srgbClr>
                      </a:gs>
                      <a:gs pos="80000">
                        <a:srgbClr val="FFFFFF">
                          <a:lumMod val="65000"/>
                          <a:lumOff val="35000"/>
                        </a:srgbClr>
                      </a:gs>
                    </a:gsLst>
                    <a:lin ang="16200000" scaled="0"/>
                  </a:gradFill>
                </a:rPr>
                <a:t>Infrastructure</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10968</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3</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gr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346</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347</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3937887"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62799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3"/>
            <a:ext cx="5486404" cy="2748819"/>
            <a:chOff x="5997643" y="1214473"/>
            <a:chExt cx="5486404" cy="2748819"/>
          </a:xfrm>
        </p:grpSpPr>
        <p:sp>
          <p:nvSpPr>
            <p:cNvPr id="14" name="Arrow Bar"/>
            <p:cNvSpPr/>
            <p:nvPr/>
          </p:nvSpPr>
          <p:spPr bwMode="gray">
            <a:xfrm>
              <a:off x="5997647" y="1214473"/>
              <a:ext cx="5486400" cy="1827178"/>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18864"/>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4"/>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5"/>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4639" y="1214472"/>
              <a:ext cx="5476342" cy="1827178"/>
            </a:xfrm>
            <a:prstGeom prst="rect">
              <a:avLst/>
            </a:prstGeom>
          </p:spPr>
        </p:pic>
      </p:grpSp>
      <p:grpSp>
        <p:nvGrpSpPr>
          <p:cNvPr id="3" name="Group 2"/>
          <p:cNvGrpSpPr/>
          <p:nvPr/>
        </p:nvGrpSpPr>
        <p:grpSpPr>
          <a:xfrm>
            <a:off x="5997643" y="3963293"/>
            <a:ext cx="5481393" cy="2717116"/>
            <a:chOff x="5997643" y="3963293"/>
            <a:chExt cx="5481393" cy="2717116"/>
          </a:xfrm>
        </p:grpSpPr>
        <p:sp>
          <p:nvSpPr>
            <p:cNvPr id="20" name="Title Tile"/>
            <p:cNvSpPr/>
            <p:nvPr/>
          </p:nvSpPr>
          <p:spPr bwMode="gray">
            <a:xfrm>
              <a:off x="5997647" y="3963293"/>
              <a:ext cx="5481387" cy="180271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97643" y="5766010"/>
              <a:ext cx="5481393"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7"/>
                </a:rPr>
                <a:t>http</a:t>
              </a:r>
              <a:r>
                <a:rPr lang="en-US" dirty="0" smtClean="0">
                  <a:solidFill>
                    <a:srgbClr val="FFFFFF"/>
                  </a:solidFill>
                  <a:hlinkClick r:id="rId7"/>
                </a:rPr>
                <a:t>://developer.microsoft.com </a:t>
              </a:r>
              <a:endParaRPr lang="en-US" dirty="0">
                <a:solidFill>
                  <a:srgbClr val="FFFFFF"/>
                </a:solidFill>
              </a:endParaRPr>
            </a:p>
          </p:txBody>
        </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3531465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par>
                                <p:cTn id="23" presetID="63" presetClass="path" presetSubtype="0" decel="100000" fill="hold" nodeType="withEffect">
                                  <p:stCondLst>
                                    <p:cond delay="300"/>
                                  </p:stCondLst>
                                  <p:childTnLst>
                                    <p:animMotion origin="layout" path="M -0.02413 -7.53518E-7 L 1.49604E-6 -7.53518E-7 " pathEditMode="relative" rAng="0" ptsTypes="AA">
                                      <p:cBhvr>
                                        <p:cTn id="24" dur="75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780771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469210" y="1619526"/>
            <a:ext cx="3840480" cy="813722"/>
          </a:xfrm>
          <a:prstGeom prst="rect">
            <a:avLst/>
          </a:prstGeom>
          <a:solidFill>
            <a:schemeClr val="tx1"/>
          </a:solidFill>
          <a:ln w="38100" cap="flat" cmpd="sng" algn="ctr">
            <a:noFill/>
            <a:prstDash val="solid"/>
            <a:headEnd type="none" w="med" len="med"/>
            <a:tailEnd type="none" w="med" len="med"/>
          </a:ln>
          <a:effectLst/>
        </p:spPr>
        <p:txBody>
          <a:bodyPr vert="horz" wrap="square" lIns="76177" tIns="38088" rIns="76177" bIns="38088" numCol="1" rtlCol="0" anchor="ctr" anchorCtr="0" compatLnSpc="1">
            <a:prstTxWarp prst="textNoShape">
              <a:avLst/>
            </a:prstTxWarp>
          </a:bodyPr>
          <a:lstStyle/>
          <a:p>
            <a:pPr marL="111125" defTabSz="913996" fontAlgn="base">
              <a:spcBef>
                <a:spcPct val="0"/>
              </a:spcBef>
              <a:spcAft>
                <a:spcPct val="0"/>
              </a:spcAft>
            </a:pPr>
            <a:r>
              <a:rPr lang="en-US" sz="2500" kern="0" dirty="0">
                <a:gradFill>
                  <a:gsLst>
                    <a:gs pos="2917">
                      <a:srgbClr val="FFFFFF"/>
                    </a:gs>
                    <a:gs pos="100000">
                      <a:srgbClr val="FFFFFF"/>
                    </a:gs>
                  </a:gsLst>
                  <a:lin ang="0" scaled="0"/>
                </a:gradFill>
                <a:cs typeface="Segoe UI Light" panose="020B0502040204020203" pitchFamily="34" charset="0"/>
              </a:rPr>
              <a:t> Archive</a:t>
            </a:r>
          </a:p>
        </p:txBody>
      </p:sp>
      <p:sp>
        <p:nvSpPr>
          <p:cNvPr id="63" name="Rounded Rectangle 62"/>
          <p:cNvSpPr/>
          <p:nvPr/>
        </p:nvSpPr>
        <p:spPr>
          <a:xfrm>
            <a:off x="8483809" y="1597056"/>
            <a:ext cx="3460839" cy="813722"/>
          </a:xfrm>
          <a:prstGeom prst="rect">
            <a:avLst/>
          </a:prstGeom>
          <a:solidFill>
            <a:schemeClr val="tx1"/>
          </a:solidFill>
          <a:ln w="38100" cap="flat" cmpd="sng" algn="ctr">
            <a:noFill/>
            <a:prstDash val="solid"/>
            <a:headEnd type="none" w="med" len="med"/>
            <a:tailEnd type="none" w="med" len="med"/>
          </a:ln>
          <a:effectLst/>
        </p:spPr>
        <p:txBody>
          <a:bodyPr vert="horz" wrap="square" lIns="76177" tIns="38088" rIns="76177" bIns="38088" numCol="1" rtlCol="0" anchor="ctr" anchorCtr="0" compatLnSpc="1">
            <a:prstTxWarp prst="textNoShape">
              <a:avLst/>
            </a:prstTxWarp>
          </a:bodyPr>
          <a:lstStyle/>
          <a:p>
            <a:pPr marL="111125" defTabSz="913996" fontAlgn="base">
              <a:spcBef>
                <a:spcPct val="0"/>
              </a:spcBef>
              <a:spcAft>
                <a:spcPct val="0"/>
              </a:spcAft>
            </a:pPr>
            <a:r>
              <a:rPr lang="en-US" sz="2500" kern="0" dirty="0">
                <a:gradFill>
                  <a:gsLst>
                    <a:gs pos="2917">
                      <a:srgbClr val="FFFFFF"/>
                    </a:gs>
                    <a:gs pos="100000">
                      <a:srgbClr val="FFFFFF"/>
                    </a:gs>
                  </a:gsLst>
                  <a:lin ang="0" scaled="0"/>
                </a:gradFill>
                <a:cs typeface="Segoe UI Light" panose="020B0502040204020203" pitchFamily="34" charset="0"/>
              </a:rPr>
              <a:t>Search</a:t>
            </a:r>
          </a:p>
        </p:txBody>
      </p:sp>
      <p:sp>
        <p:nvSpPr>
          <p:cNvPr id="71" name="Rectangle 70"/>
          <p:cNvSpPr/>
          <p:nvPr/>
        </p:nvSpPr>
        <p:spPr>
          <a:xfrm>
            <a:off x="3931148" y="1611360"/>
            <a:ext cx="361267" cy="318286"/>
          </a:xfrm>
          <a:prstGeom prst="rect">
            <a:avLst/>
          </a:prstGeom>
        </p:spPr>
        <p:txBody>
          <a:bodyPr wrap="square">
            <a:spAutoFit/>
          </a:bodyPr>
          <a:lstStyle/>
          <a:p>
            <a:pPr marL="118194" indent="-118194" defTabSz="932559">
              <a:spcAft>
                <a:spcPts val="612"/>
              </a:spcAft>
              <a:buSzPct val="65000"/>
              <a:buFontTx/>
              <a:buBlip>
                <a:blip r:embed="rId3"/>
              </a:buBlip>
              <a:defRPr/>
            </a:pPr>
            <a:endParaRPr lang="en-US" sz="1428" kern="0" dirty="0">
              <a:solidFill>
                <a:srgbClr val="373737"/>
              </a:solidFill>
              <a:latin typeface="Segoe" pitchFamily="34" charset="0"/>
            </a:endParaRPr>
          </a:p>
        </p:txBody>
      </p:sp>
      <p:grpSp>
        <p:nvGrpSpPr>
          <p:cNvPr id="7" name="Group 6"/>
          <p:cNvGrpSpPr/>
          <p:nvPr/>
        </p:nvGrpSpPr>
        <p:grpSpPr>
          <a:xfrm>
            <a:off x="469209" y="2466207"/>
            <a:ext cx="3840480" cy="3920877"/>
            <a:chOff x="3286879" y="2912799"/>
            <a:chExt cx="2479593" cy="3477243"/>
          </a:xfrm>
        </p:grpSpPr>
        <p:sp>
          <p:nvSpPr>
            <p:cNvPr id="66" name="Rounded Rectangle 65"/>
            <p:cNvSpPr/>
            <p:nvPr/>
          </p:nvSpPr>
          <p:spPr bwMode="auto">
            <a:xfrm>
              <a:off x="3286879" y="3662810"/>
              <a:ext cx="2479593" cy="2727232"/>
            </a:xfrm>
            <a:prstGeom prst="roundRect">
              <a:avLst>
                <a:gd name="adj" fmla="val 0"/>
              </a:avLst>
            </a:prstGeom>
            <a:solidFill>
              <a:srgbClr val="E6E6E6"/>
            </a:solidFill>
            <a:ln w="38100" cap="flat" cmpd="sng" algn="ctr">
              <a:noFill/>
              <a:prstDash val="solid"/>
              <a:headEnd type="none" w="med" len="med"/>
              <a:tailEnd type="none" w="med" len="med"/>
            </a:ln>
            <a:effectLst/>
          </p:spPr>
          <p:txBody>
            <a:bodyPr vert="horz" wrap="square" lIns="76177" tIns="38088" rIns="76177" bIns="38088" numCol="1" rtlCol="0" anchor="ctr" anchorCtr="0" compatLnSpc="1">
              <a:prstTxWarp prst="textNoShape">
                <a:avLst/>
              </a:prstTxWarp>
            </a:bodyPr>
            <a:lstStyle/>
            <a:p>
              <a:pPr marL="111125" defTabSz="913996" fontAlgn="base">
                <a:spcBef>
                  <a:spcPct val="0"/>
                </a:spcBef>
                <a:spcAft>
                  <a:spcPct val="0"/>
                </a:spcAft>
              </a:pPr>
              <a:endParaRPr lang="en-US" sz="1836" kern="0" dirty="0">
                <a:gradFill>
                  <a:gsLst>
                    <a:gs pos="2917">
                      <a:srgbClr val="FFFFFF"/>
                    </a:gs>
                    <a:gs pos="100000">
                      <a:srgbClr val="FFFFFF"/>
                    </a:gs>
                  </a:gsLst>
                  <a:lin ang="0" scaled="0"/>
                </a:gradFill>
                <a:latin typeface="Segoe UI" panose="020B0502040204020203" pitchFamily="34" charset="0"/>
                <a:cs typeface="Segoe UI" panose="020B0502040204020203" pitchFamily="34" charset="0"/>
              </a:endParaRPr>
            </a:p>
          </p:txBody>
        </p:sp>
        <p:sp>
          <p:nvSpPr>
            <p:cNvPr id="73" name="Rectangle 72"/>
            <p:cNvSpPr/>
            <p:nvPr/>
          </p:nvSpPr>
          <p:spPr bwMode="auto">
            <a:xfrm>
              <a:off x="3286879" y="2912799"/>
              <a:ext cx="2479593" cy="750010"/>
            </a:xfrm>
            <a:prstGeom prst="rect">
              <a:avLst/>
            </a:prstGeom>
            <a:solidFill>
              <a:srgbClr val="7F7F7F"/>
            </a:solidFill>
            <a:ln w="38100" cap="flat" cmpd="sng" algn="ctr">
              <a:noFill/>
              <a:prstDash val="solid"/>
              <a:headEnd type="none" w="med" len="med"/>
              <a:tailEnd type="none" w="med" len="med"/>
            </a:ln>
            <a:effectLst/>
          </p:spPr>
          <p:txBody>
            <a:bodyPr vert="horz" wrap="square" lIns="76177" tIns="38088" rIns="76177" bIns="38088" numCol="1" rtlCol="0" anchor="ctr" anchorCtr="0" compatLnSpc="1">
              <a:prstTxWarp prst="textNoShape">
                <a:avLst/>
              </a:prstTxWarp>
            </a:bodyPr>
            <a:lstStyle/>
            <a:p>
              <a:pPr marL="113336" defTabSz="932185" fontAlgn="base">
                <a:spcBef>
                  <a:spcPct val="0"/>
                </a:spcBef>
                <a:spcAft>
                  <a:spcPct val="0"/>
                </a:spcAft>
              </a:pPr>
              <a:r>
                <a:rPr lang="en-US" sz="1836" kern="0" dirty="0">
                  <a:gradFill>
                    <a:gsLst>
                      <a:gs pos="2917">
                        <a:srgbClr val="FFFFFF"/>
                      </a:gs>
                      <a:gs pos="100000">
                        <a:srgbClr val="FFFFFF"/>
                      </a:gs>
                    </a:gsLst>
                    <a:lin ang="0" scaled="0"/>
                  </a:gradFill>
                  <a:latin typeface="Segoe UI" panose="020B0502040204020203" pitchFamily="34" charset="0"/>
                  <a:cs typeface="Segoe UI" panose="020B0502040204020203" pitchFamily="34" charset="0"/>
                </a:rPr>
                <a:t>Keep the data you do want</a:t>
              </a:r>
            </a:p>
          </p:txBody>
        </p:sp>
      </p:grpSp>
      <p:grpSp>
        <p:nvGrpSpPr>
          <p:cNvPr id="9" name="Group 8"/>
          <p:cNvGrpSpPr/>
          <p:nvPr/>
        </p:nvGrpSpPr>
        <p:grpSpPr>
          <a:xfrm>
            <a:off x="4467972" y="2466208"/>
            <a:ext cx="3840480" cy="3922634"/>
            <a:chOff x="4325031" y="583722"/>
            <a:chExt cx="2533697" cy="3663462"/>
          </a:xfrm>
        </p:grpSpPr>
        <p:sp>
          <p:nvSpPr>
            <p:cNvPr id="67" name="Rounded Rectangle 66"/>
            <p:cNvSpPr/>
            <p:nvPr/>
          </p:nvSpPr>
          <p:spPr bwMode="auto">
            <a:xfrm>
              <a:off x="4325489" y="1016829"/>
              <a:ext cx="2533238" cy="3230355"/>
            </a:xfrm>
            <a:prstGeom prst="roundRect">
              <a:avLst>
                <a:gd name="adj" fmla="val 0"/>
              </a:avLst>
            </a:prstGeom>
            <a:solidFill>
              <a:srgbClr val="E6E6E6"/>
            </a:solidFill>
            <a:ln w="9525" cap="flat" cmpd="sng" algn="ctr">
              <a:noFill/>
              <a:prstDash val="solid"/>
            </a:ln>
            <a:effectLst/>
          </p:spPr>
          <p:txBody>
            <a:bodyPr anchor="t"/>
            <a:lstStyle/>
            <a:p>
              <a:pPr marL="111125" defTabSz="914363">
                <a:lnSpc>
                  <a:spcPct val="90000"/>
                </a:lnSpc>
                <a:spcBef>
                  <a:spcPts val="200"/>
                </a:spcBef>
                <a:spcAft>
                  <a:spcPts val="600"/>
                </a:spcAft>
                <a:buClr>
                  <a:srgbClr val="FFFFFF">
                    <a:lumMod val="50000"/>
                  </a:srgbClr>
                </a:buClr>
                <a:buSzPct val="125000"/>
              </a:pPr>
              <a:endParaRPr lang="en-US" kern="0" dirty="0">
                <a:solidFill>
                  <a:srgbClr val="000000"/>
                </a:solidFill>
                <a:ea typeface="Segoe UI" pitchFamily="34" charset="0"/>
                <a:cs typeface="Segoe UI" pitchFamily="34" charset="0"/>
              </a:endParaRPr>
            </a:p>
            <a:p>
              <a:pPr marL="111125" defTabSz="914363">
                <a:lnSpc>
                  <a:spcPct val="90000"/>
                </a:lnSpc>
                <a:spcBef>
                  <a:spcPts val="200"/>
                </a:spcBef>
                <a:spcAft>
                  <a:spcPts val="600"/>
                </a:spcAft>
                <a:buClr>
                  <a:srgbClr val="FFFFFF">
                    <a:lumMod val="50000"/>
                  </a:srgbClr>
                </a:buClr>
                <a:buSzPct val="125000"/>
              </a:pPr>
              <a:endParaRPr lang="en-US" kern="0" dirty="0">
                <a:solidFill>
                  <a:srgbClr val="000000"/>
                </a:solidFill>
                <a:ea typeface="Segoe UI" pitchFamily="34" charset="0"/>
                <a:cs typeface="Segoe UI" pitchFamily="34" charset="0"/>
              </a:endParaRPr>
            </a:p>
            <a:p>
              <a:pPr marL="111125" defTabSz="914363">
                <a:lnSpc>
                  <a:spcPct val="90000"/>
                </a:lnSpc>
                <a:spcBef>
                  <a:spcPts val="200"/>
                </a:spcBef>
                <a:spcAft>
                  <a:spcPts val="600"/>
                </a:spcAft>
                <a:buClr>
                  <a:srgbClr val="FFFFFF">
                    <a:lumMod val="50000"/>
                  </a:srgbClr>
                </a:buClr>
                <a:buSzPct val="125000"/>
              </a:pPr>
              <a:r>
                <a:rPr lang="en-US" kern="0" dirty="0">
                  <a:solidFill>
                    <a:srgbClr val="000000"/>
                  </a:solidFill>
                  <a:ea typeface="Segoe UI" pitchFamily="34" charset="0"/>
                  <a:cs typeface="Segoe UI" pitchFamily="34" charset="0"/>
                </a:rPr>
                <a:t>Automated time-based criteria to delete</a:t>
              </a:r>
            </a:p>
            <a:p>
              <a:pPr marL="111125" defTabSz="914363">
                <a:lnSpc>
                  <a:spcPct val="90000"/>
                </a:lnSpc>
                <a:spcBef>
                  <a:spcPts val="200"/>
                </a:spcBef>
                <a:spcAft>
                  <a:spcPts val="600"/>
                </a:spcAft>
                <a:buClr>
                  <a:srgbClr val="FFFFFF">
                    <a:lumMod val="50000"/>
                  </a:srgbClr>
                </a:buClr>
                <a:buSzPct val="125000"/>
              </a:pPr>
              <a:r>
                <a:rPr lang="en-US" kern="0" dirty="0">
                  <a:solidFill>
                    <a:srgbClr val="000000"/>
                  </a:solidFill>
                  <a:ea typeface="Segoe UI" pitchFamily="34" charset="0"/>
                  <a:cs typeface="Segoe UI" pitchFamily="34" charset="0"/>
                </a:rPr>
                <a:t>Set policies at item or folder level – admin or user</a:t>
              </a:r>
            </a:p>
            <a:p>
              <a:pPr marL="111125" defTabSz="914363">
                <a:lnSpc>
                  <a:spcPct val="90000"/>
                </a:lnSpc>
                <a:spcBef>
                  <a:spcPts val="200"/>
                </a:spcBef>
                <a:spcAft>
                  <a:spcPts val="600"/>
                </a:spcAft>
                <a:buClr>
                  <a:srgbClr val="FFFFFF">
                    <a:lumMod val="50000"/>
                  </a:srgbClr>
                </a:buClr>
                <a:buSzPct val="125000"/>
              </a:pPr>
              <a:r>
                <a:rPr lang="en-US" kern="0" dirty="0">
                  <a:solidFill>
                    <a:srgbClr val="000000"/>
                  </a:solidFill>
                  <a:ea typeface="Segoe UI" pitchFamily="34" charset="0"/>
                  <a:cs typeface="Segoe UI" pitchFamily="34" charset="0"/>
                </a:rPr>
                <a:t>Set site level retention polices</a:t>
              </a:r>
            </a:p>
            <a:p>
              <a:pPr marL="111125" defTabSz="914363">
                <a:lnSpc>
                  <a:spcPct val="90000"/>
                </a:lnSpc>
                <a:spcBef>
                  <a:spcPts val="200"/>
                </a:spcBef>
                <a:spcAft>
                  <a:spcPts val="600"/>
                </a:spcAft>
                <a:buClr>
                  <a:srgbClr val="FFFFFF">
                    <a:lumMod val="50000"/>
                  </a:srgbClr>
                </a:buClr>
                <a:buSzPct val="125000"/>
              </a:pPr>
              <a:endParaRPr lang="en-US" kern="0" dirty="0">
                <a:solidFill>
                  <a:srgbClr val="000000"/>
                </a:solidFill>
                <a:ea typeface="Segoe UI" pitchFamily="34" charset="0"/>
                <a:cs typeface="Segoe UI" pitchFamily="34" charset="0"/>
              </a:endParaRPr>
            </a:p>
            <a:p>
              <a:pPr marL="111125" defTabSz="914363">
                <a:lnSpc>
                  <a:spcPct val="90000"/>
                </a:lnSpc>
                <a:spcBef>
                  <a:spcPts val="200"/>
                </a:spcBef>
                <a:spcAft>
                  <a:spcPts val="600"/>
                </a:spcAft>
                <a:buClr>
                  <a:srgbClr val="FFFFFF">
                    <a:lumMod val="50000"/>
                  </a:srgbClr>
                </a:buClr>
                <a:buSzPct val="125000"/>
              </a:pPr>
              <a:endParaRPr lang="en-US" kern="0" dirty="0">
                <a:solidFill>
                  <a:srgbClr val="000000"/>
                </a:solidFill>
                <a:ea typeface="Segoe UI" pitchFamily="34" charset="0"/>
                <a:cs typeface="Segoe UI" pitchFamily="34" charset="0"/>
              </a:endParaRPr>
            </a:p>
          </p:txBody>
        </p:sp>
        <p:sp>
          <p:nvSpPr>
            <p:cNvPr id="76" name="Rectangle 75"/>
            <p:cNvSpPr/>
            <p:nvPr/>
          </p:nvSpPr>
          <p:spPr bwMode="auto">
            <a:xfrm>
              <a:off x="4325031" y="583722"/>
              <a:ext cx="2533697" cy="791463"/>
            </a:xfrm>
            <a:prstGeom prst="rect">
              <a:avLst/>
            </a:prstGeom>
            <a:solidFill>
              <a:srgbClr val="7F7F7F"/>
            </a:solidFill>
            <a:ln w="38100" cap="flat" cmpd="sng" algn="ctr">
              <a:noFill/>
              <a:prstDash val="solid"/>
              <a:headEnd type="none" w="med" len="med"/>
              <a:tailEnd type="none" w="med" len="med"/>
            </a:ln>
            <a:effectLst/>
          </p:spPr>
          <p:txBody>
            <a:bodyPr vert="horz" wrap="square" lIns="77693" tIns="38846" rIns="77693" bIns="38846" numCol="1" rtlCol="0" anchor="ctr" anchorCtr="0" compatLnSpc="1">
              <a:prstTxWarp prst="textNoShape">
                <a:avLst/>
              </a:prstTxWarp>
            </a:bodyPr>
            <a:lstStyle/>
            <a:p>
              <a:pPr marL="113336" defTabSz="932185" fontAlgn="base">
                <a:spcBef>
                  <a:spcPct val="0"/>
                </a:spcBef>
                <a:spcAft>
                  <a:spcPct val="0"/>
                </a:spcAft>
              </a:pPr>
              <a:r>
                <a:rPr lang="en-US" sz="1836" kern="0" dirty="0">
                  <a:gradFill>
                    <a:gsLst>
                      <a:gs pos="2917">
                        <a:srgbClr val="FFFFFF"/>
                      </a:gs>
                      <a:gs pos="100000">
                        <a:srgbClr val="FFFFFF"/>
                      </a:gs>
                    </a:gsLst>
                    <a:lin ang="0" scaled="0"/>
                  </a:gradFill>
                  <a:latin typeface="Segoe UI" panose="020B0502040204020203" pitchFamily="34" charset="0"/>
                  <a:cs typeface="Segoe UI" panose="020B0502040204020203" pitchFamily="34" charset="0"/>
                </a:rPr>
                <a:t>Delete the data you don’t want</a:t>
              </a:r>
            </a:p>
          </p:txBody>
        </p:sp>
      </p:grpSp>
      <p:grpSp>
        <p:nvGrpSpPr>
          <p:cNvPr id="8" name="Group 7"/>
          <p:cNvGrpSpPr/>
          <p:nvPr/>
        </p:nvGrpSpPr>
        <p:grpSpPr>
          <a:xfrm>
            <a:off x="8466734" y="2443737"/>
            <a:ext cx="3499874" cy="3902682"/>
            <a:chOff x="9016820" y="2392389"/>
            <a:chExt cx="2530477" cy="3506059"/>
          </a:xfrm>
          <a:solidFill>
            <a:srgbClr val="E6E6E6"/>
          </a:solidFill>
        </p:grpSpPr>
        <p:sp>
          <p:nvSpPr>
            <p:cNvPr id="68" name="Rounded Rectangle 67"/>
            <p:cNvSpPr/>
            <p:nvPr/>
          </p:nvSpPr>
          <p:spPr bwMode="auto">
            <a:xfrm>
              <a:off x="9032697" y="3141543"/>
              <a:ext cx="2514600" cy="2756905"/>
            </a:xfrm>
            <a:prstGeom prst="roundRect">
              <a:avLst>
                <a:gd name="adj" fmla="val 0"/>
              </a:avLst>
            </a:prstGeom>
            <a:grpFill/>
            <a:ln w="9525" cap="flat" cmpd="sng" algn="ctr">
              <a:noFill/>
              <a:prstDash val="solid"/>
            </a:ln>
            <a:effectLst/>
          </p:spPr>
          <p:txBody>
            <a:bodyPr anchor="t"/>
            <a:lstStyle/>
            <a:p>
              <a:pPr marL="113336" defTabSz="932559">
                <a:lnSpc>
                  <a:spcPct val="90000"/>
                </a:lnSpc>
                <a:spcBef>
                  <a:spcPts val="204"/>
                </a:spcBef>
                <a:spcAft>
                  <a:spcPts val="612"/>
                </a:spcAft>
                <a:buClr>
                  <a:srgbClr val="FFFFFF">
                    <a:lumMod val="50000"/>
                  </a:srgbClr>
                </a:buClr>
                <a:buSzPct val="125000"/>
                <a:defRPr/>
              </a:pPr>
              <a:endParaRPr lang="en-US" sz="1873" kern="0" spc="-51" dirty="0">
                <a:solidFill>
                  <a:srgbClr val="000000"/>
                </a:solidFill>
                <a:ea typeface="Segoe UI" pitchFamily="34" charset="0"/>
                <a:cs typeface="Segoe UI" pitchFamily="34" charset="0"/>
              </a:endParaRPr>
            </a:p>
            <a:p>
              <a:pPr marL="111125" defTabSz="914363">
                <a:lnSpc>
                  <a:spcPct val="90000"/>
                </a:lnSpc>
                <a:spcBef>
                  <a:spcPts val="200"/>
                </a:spcBef>
                <a:spcAft>
                  <a:spcPts val="600"/>
                </a:spcAft>
                <a:buClr>
                  <a:srgbClr val="FFFFFF">
                    <a:lumMod val="50000"/>
                  </a:srgbClr>
                </a:buClr>
                <a:buSzPct val="125000"/>
                <a:defRPr/>
              </a:pPr>
              <a:r>
                <a:rPr lang="en-US" kern="0" dirty="0">
                  <a:solidFill>
                    <a:srgbClr val="000000"/>
                  </a:solidFill>
                  <a:ea typeface="Segoe UI" pitchFamily="34" charset="0"/>
                  <a:cs typeface="Segoe UI" pitchFamily="34" charset="0"/>
                </a:rPr>
                <a:t>Search across multiple products</a:t>
              </a:r>
            </a:p>
            <a:p>
              <a:pPr marL="111125" defTabSz="914363">
                <a:lnSpc>
                  <a:spcPct val="90000"/>
                </a:lnSpc>
                <a:spcBef>
                  <a:spcPts val="200"/>
                </a:spcBef>
                <a:spcAft>
                  <a:spcPts val="600"/>
                </a:spcAft>
                <a:buClr>
                  <a:srgbClr val="FFFFFF">
                    <a:lumMod val="50000"/>
                  </a:srgbClr>
                </a:buClr>
                <a:buSzPct val="125000"/>
                <a:defRPr/>
              </a:pPr>
              <a:r>
                <a:rPr lang="en-US" kern="0" dirty="0">
                  <a:solidFill>
                    <a:srgbClr val="000000"/>
                  </a:solidFill>
                  <a:ea typeface="Segoe UI" pitchFamily="34" charset="0"/>
                  <a:cs typeface="Segoe UI" pitchFamily="34" charset="0"/>
                </a:rPr>
                <a:t>De-duplication &amp; </a:t>
              </a:r>
              <a:r>
                <a:rPr lang="en-US" kern="0" dirty="0" smtClean="0">
                  <a:solidFill>
                    <a:srgbClr val="000000"/>
                  </a:solidFill>
                  <a:ea typeface="Segoe UI" pitchFamily="34" charset="0"/>
                  <a:cs typeface="Segoe UI" pitchFamily="34" charset="0"/>
                </a:rPr>
                <a:t>search statistics</a:t>
              </a:r>
            </a:p>
            <a:p>
              <a:pPr marL="113336" defTabSz="932559">
                <a:lnSpc>
                  <a:spcPct val="90000"/>
                </a:lnSpc>
                <a:spcBef>
                  <a:spcPts val="204"/>
                </a:spcBef>
                <a:spcAft>
                  <a:spcPts val="612"/>
                </a:spcAft>
              </a:pPr>
              <a:r>
                <a:rPr lang="en-US" kern="0" dirty="0">
                  <a:solidFill>
                    <a:srgbClr val="000000"/>
                  </a:solidFill>
                  <a:ea typeface="Segoe UI" pitchFamily="34" charset="0"/>
                  <a:cs typeface="Segoe UI" pitchFamily="34" charset="0"/>
                </a:rPr>
                <a:t>Case </a:t>
              </a:r>
              <a:r>
                <a:rPr lang="en-US" kern="0" dirty="0" smtClean="0">
                  <a:solidFill>
                    <a:srgbClr val="000000"/>
                  </a:solidFill>
                  <a:ea typeface="Segoe UI" pitchFamily="34" charset="0"/>
                  <a:cs typeface="Segoe UI" pitchFamily="34" charset="0"/>
                </a:rPr>
                <a:t>management</a:t>
              </a:r>
              <a:endParaRPr lang="en-US" kern="0" dirty="0">
                <a:solidFill>
                  <a:srgbClr val="000000"/>
                </a:solidFill>
                <a:ea typeface="Segoe UI" pitchFamily="34" charset="0"/>
                <a:cs typeface="Segoe UI" pitchFamily="34" charset="0"/>
              </a:endParaRPr>
            </a:p>
            <a:p>
              <a:pPr marL="113336" defTabSz="932559">
                <a:lnSpc>
                  <a:spcPct val="90000"/>
                </a:lnSpc>
                <a:spcBef>
                  <a:spcPts val="204"/>
                </a:spcBef>
                <a:spcAft>
                  <a:spcPts val="612"/>
                </a:spcAft>
              </a:pPr>
              <a:r>
                <a:rPr lang="en-US" kern="0" dirty="0" smtClean="0">
                  <a:solidFill>
                    <a:srgbClr val="000000"/>
                  </a:solidFill>
                  <a:ea typeface="Segoe UI" pitchFamily="34" charset="0"/>
                  <a:cs typeface="Segoe UI" pitchFamily="34" charset="0"/>
                </a:rPr>
                <a:t>Export </a:t>
              </a:r>
              <a:r>
                <a:rPr lang="en-US" kern="0" dirty="0">
                  <a:solidFill>
                    <a:srgbClr val="000000"/>
                  </a:solidFill>
                  <a:ea typeface="Segoe UI" pitchFamily="34" charset="0"/>
                  <a:cs typeface="Segoe UI" pitchFamily="34" charset="0"/>
                </a:rPr>
                <a:t>search </a:t>
              </a:r>
              <a:r>
                <a:rPr lang="en-US" kern="0" dirty="0" smtClean="0">
                  <a:solidFill>
                    <a:srgbClr val="000000"/>
                  </a:solidFill>
                  <a:ea typeface="Segoe UI" pitchFamily="34" charset="0"/>
                  <a:cs typeface="Segoe UI" pitchFamily="34" charset="0"/>
                </a:rPr>
                <a:t>results</a:t>
              </a:r>
              <a:endParaRPr lang="en-US" kern="0" dirty="0">
                <a:solidFill>
                  <a:srgbClr val="000000"/>
                </a:solidFill>
                <a:ea typeface="Segoe UI" pitchFamily="34" charset="0"/>
                <a:cs typeface="Segoe UI" pitchFamily="34" charset="0"/>
              </a:endParaRPr>
            </a:p>
          </p:txBody>
        </p:sp>
        <p:sp>
          <p:nvSpPr>
            <p:cNvPr id="77" name="Rectangle 76"/>
            <p:cNvSpPr/>
            <p:nvPr/>
          </p:nvSpPr>
          <p:spPr bwMode="auto">
            <a:xfrm>
              <a:off x="9016820" y="2392389"/>
              <a:ext cx="2514600" cy="770936"/>
            </a:xfrm>
            <a:prstGeom prst="rect">
              <a:avLst/>
            </a:prstGeom>
            <a:solidFill>
              <a:srgbClr val="7F7F7F"/>
            </a:solidFill>
            <a:ln w="38100" cap="flat" cmpd="sng" algn="ctr">
              <a:noFill/>
              <a:prstDash val="solid"/>
              <a:headEnd type="none" w="med" len="med"/>
              <a:tailEnd type="none" w="med" len="med"/>
            </a:ln>
            <a:effectLst/>
          </p:spPr>
          <p:txBody>
            <a:bodyPr vert="horz" wrap="square" lIns="77693" tIns="38846" rIns="77693" bIns="38846" numCol="1" rtlCol="0" anchor="ctr" anchorCtr="0" compatLnSpc="1">
              <a:prstTxWarp prst="textNoShape">
                <a:avLst/>
              </a:prstTxWarp>
            </a:bodyPr>
            <a:lstStyle/>
            <a:p>
              <a:pPr marL="113336" defTabSz="932185" fontAlgn="base">
                <a:spcBef>
                  <a:spcPct val="0"/>
                </a:spcBef>
                <a:spcAft>
                  <a:spcPct val="0"/>
                </a:spcAft>
              </a:pPr>
              <a:r>
                <a:rPr lang="en-US" sz="1873" kern="0" dirty="0">
                  <a:solidFill>
                    <a:srgbClr val="FFFFFF"/>
                  </a:solidFill>
                </a:rPr>
                <a:t> </a:t>
              </a:r>
              <a:r>
                <a:rPr lang="en-US" sz="1836" kern="0" dirty="0" smtClean="0">
                  <a:gradFill>
                    <a:gsLst>
                      <a:gs pos="2917">
                        <a:srgbClr val="FFFFFF"/>
                      </a:gs>
                      <a:gs pos="100000">
                        <a:srgbClr val="FFFFFF"/>
                      </a:gs>
                    </a:gsLst>
                    <a:lin ang="0" scaled="0"/>
                  </a:gradFill>
                  <a:latin typeface="Segoe UI" panose="020B0502040204020203" pitchFamily="34" charset="0"/>
                  <a:cs typeface="Segoe UI" panose="020B0502040204020203" pitchFamily="34" charset="0"/>
                </a:rPr>
                <a:t>Find the data you need</a:t>
              </a:r>
              <a:endParaRPr lang="en-US" sz="1836" kern="0" dirty="0">
                <a:gradFill>
                  <a:gsLst>
                    <a:gs pos="2917">
                      <a:srgbClr val="FFFFFF"/>
                    </a:gs>
                    <a:gs pos="100000">
                      <a:srgbClr val="FFFFFF"/>
                    </a:gs>
                  </a:gsLst>
                  <a:lin ang="0" scaled="0"/>
                </a:gradFill>
                <a:latin typeface="Segoe UI" panose="020B0502040204020203" pitchFamily="34" charset="0"/>
                <a:cs typeface="Segoe UI" panose="020B0502040204020203" pitchFamily="34" charset="0"/>
              </a:endParaRPr>
            </a:p>
          </p:txBody>
        </p:sp>
      </p:grpSp>
      <p:sp>
        <p:nvSpPr>
          <p:cNvPr id="21" name="TextBox 20"/>
          <p:cNvSpPr txBox="1"/>
          <p:nvPr/>
        </p:nvSpPr>
        <p:spPr>
          <a:xfrm>
            <a:off x="591515" y="984219"/>
            <a:ext cx="10241357" cy="531812"/>
          </a:xfrm>
          <a:prstGeom prst="rect">
            <a:avLst/>
          </a:prstGeom>
          <a:noFill/>
        </p:spPr>
        <p:txBody>
          <a:bodyPr wrap="square" rtlCol="0">
            <a:spAutoFit/>
          </a:bodyPr>
          <a:lstStyle/>
          <a:p>
            <a:pPr defTabSz="932559"/>
            <a:r>
              <a:rPr lang="en-US" sz="2856" dirty="0" smtClean="0">
                <a:solidFill>
                  <a:srgbClr val="EB3C00"/>
                </a:solidFill>
              </a:rPr>
              <a:t>Integrated tools to help you preserve, expire, and discover data</a:t>
            </a:r>
            <a:endParaRPr lang="en-US" sz="2856" dirty="0">
              <a:solidFill>
                <a:srgbClr val="EB3C00"/>
              </a:solidFill>
            </a:endParaRPr>
          </a:p>
        </p:txBody>
      </p:sp>
      <p:sp>
        <p:nvSpPr>
          <p:cNvPr id="24" name="Title 1"/>
          <p:cNvSpPr>
            <a:spLocks noGrp="1"/>
          </p:cNvSpPr>
          <p:nvPr>
            <p:ph type="title"/>
          </p:nvPr>
        </p:nvSpPr>
        <p:spPr>
          <a:xfrm>
            <a:off x="591516" y="271263"/>
            <a:ext cx="11375092" cy="856957"/>
          </a:xfrm>
        </p:spPr>
        <p:txBody>
          <a:bodyPr>
            <a:normAutofit/>
          </a:bodyPr>
          <a:lstStyle/>
          <a:p>
            <a:r>
              <a:rPr lang="en-US" sz="4900" dirty="0" smtClean="0">
                <a:solidFill>
                  <a:schemeClr val="tx1"/>
                </a:solidFill>
              </a:rPr>
              <a:t>eDiscovery and Archiving in Office 365</a:t>
            </a:r>
            <a:endParaRPr lang="en-US" sz="4900" dirty="0">
              <a:solidFill>
                <a:schemeClr val="tx1"/>
              </a:solidFill>
            </a:endParaRPr>
          </a:p>
        </p:txBody>
      </p:sp>
      <p:sp>
        <p:nvSpPr>
          <p:cNvPr id="27" name="Rectangle 26"/>
          <p:cNvSpPr/>
          <p:nvPr/>
        </p:nvSpPr>
        <p:spPr>
          <a:xfrm>
            <a:off x="8483811" y="4815863"/>
            <a:ext cx="2701476" cy="351763"/>
          </a:xfrm>
          <a:prstGeom prst="rect">
            <a:avLst/>
          </a:prstGeom>
        </p:spPr>
        <p:txBody>
          <a:bodyPr wrap="square">
            <a:spAutoFit/>
          </a:bodyPr>
          <a:lstStyle/>
          <a:p>
            <a:pPr marL="113336" defTabSz="932559">
              <a:lnSpc>
                <a:spcPct val="90000"/>
              </a:lnSpc>
              <a:spcBef>
                <a:spcPts val="204"/>
              </a:spcBef>
              <a:spcAft>
                <a:spcPts val="612"/>
              </a:spcAft>
            </a:pPr>
            <a:endParaRPr lang="en-US" sz="1873" kern="0" dirty="0">
              <a:solidFill>
                <a:srgbClr val="000000"/>
              </a:solidFill>
              <a:ea typeface="Segoe UI" pitchFamily="34" charset="0"/>
              <a:cs typeface="Segoe UI" pitchFamily="34" charset="0"/>
            </a:endParaRPr>
          </a:p>
        </p:txBody>
      </p:sp>
      <p:pic>
        <p:nvPicPr>
          <p:cNvPr id="3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90344" y="1739420"/>
            <a:ext cx="598870" cy="57347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16200000">
            <a:off x="10832873" y="1597056"/>
            <a:ext cx="947045" cy="9470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6934" y="3723156"/>
            <a:ext cx="3844714" cy="1646605"/>
          </a:xfrm>
          <a:prstGeom prst="rect">
            <a:avLst/>
          </a:prstGeom>
        </p:spPr>
        <p:txBody>
          <a:bodyPr wrap="square">
            <a:spAutoFit/>
          </a:bodyPr>
          <a:lstStyle/>
          <a:p>
            <a:pPr marL="111125" defTabSz="914363">
              <a:lnSpc>
                <a:spcPct val="90000"/>
              </a:lnSpc>
              <a:spcBef>
                <a:spcPts val="200"/>
              </a:spcBef>
              <a:spcAft>
                <a:spcPts val="600"/>
              </a:spcAft>
              <a:buClr>
                <a:srgbClr val="FFFFFF">
                  <a:lumMod val="50000"/>
                </a:srgbClr>
              </a:buClr>
              <a:buSzPct val="125000"/>
            </a:pPr>
            <a:r>
              <a:rPr lang="en-US" kern="0" dirty="0">
                <a:solidFill>
                  <a:srgbClr val="000000"/>
                </a:solidFill>
                <a:ea typeface="Segoe UI" pitchFamily="34" charset="0"/>
                <a:cs typeface="Segoe UI" pitchFamily="34" charset="0"/>
              </a:rPr>
              <a:t>Data Held In-Place</a:t>
            </a:r>
          </a:p>
          <a:p>
            <a:pPr marL="111125" defTabSz="914363">
              <a:lnSpc>
                <a:spcPct val="90000"/>
              </a:lnSpc>
              <a:spcBef>
                <a:spcPts val="200"/>
              </a:spcBef>
              <a:spcAft>
                <a:spcPts val="600"/>
              </a:spcAft>
              <a:buClr>
                <a:srgbClr val="FFFFFF">
                  <a:lumMod val="50000"/>
                </a:srgbClr>
              </a:buClr>
              <a:buSzPct val="125000"/>
            </a:pPr>
            <a:r>
              <a:rPr lang="en-US" kern="0" dirty="0">
                <a:solidFill>
                  <a:srgbClr val="000000"/>
                </a:solidFill>
                <a:ea typeface="Segoe UI" pitchFamily="34" charset="0"/>
                <a:cs typeface="Segoe UI" pitchFamily="34" charset="0"/>
              </a:rPr>
              <a:t>Customize </a:t>
            </a:r>
            <a:r>
              <a:rPr lang="en-US" kern="0" dirty="0" smtClean="0">
                <a:solidFill>
                  <a:srgbClr val="000000"/>
                </a:solidFill>
                <a:ea typeface="Segoe UI" pitchFamily="34" charset="0"/>
                <a:cs typeface="Segoe UI" pitchFamily="34" charset="0"/>
              </a:rPr>
              <a:t>holds </a:t>
            </a:r>
            <a:r>
              <a:rPr lang="en-US" kern="0" dirty="0">
                <a:solidFill>
                  <a:srgbClr val="000000"/>
                </a:solidFill>
                <a:ea typeface="Segoe UI" pitchFamily="34" charset="0"/>
                <a:cs typeface="Segoe UI" pitchFamily="34" charset="0"/>
              </a:rPr>
              <a:t>based on </a:t>
            </a:r>
            <a:r>
              <a:rPr lang="en-US" kern="0" dirty="0" smtClean="0">
                <a:solidFill>
                  <a:srgbClr val="000000"/>
                </a:solidFill>
                <a:ea typeface="Segoe UI" pitchFamily="34" charset="0"/>
                <a:cs typeface="Segoe UI" pitchFamily="34" charset="0"/>
              </a:rPr>
              <a:t>filters</a:t>
            </a:r>
            <a:endParaRPr lang="en-US" kern="0" dirty="0">
              <a:solidFill>
                <a:srgbClr val="000000"/>
              </a:solidFill>
              <a:ea typeface="Segoe UI" pitchFamily="34" charset="0"/>
              <a:cs typeface="Segoe UI" pitchFamily="34" charset="0"/>
            </a:endParaRPr>
          </a:p>
          <a:p>
            <a:pPr marL="111125" defTabSz="914363">
              <a:lnSpc>
                <a:spcPct val="90000"/>
              </a:lnSpc>
              <a:spcBef>
                <a:spcPts val="200"/>
              </a:spcBef>
              <a:spcAft>
                <a:spcPts val="600"/>
              </a:spcAft>
              <a:buClr>
                <a:srgbClr val="FFFFFF">
                  <a:lumMod val="50000"/>
                </a:srgbClr>
              </a:buClr>
              <a:buSzPct val="125000"/>
            </a:pPr>
            <a:r>
              <a:rPr lang="en-US" kern="0" dirty="0">
                <a:solidFill>
                  <a:srgbClr val="000000"/>
                </a:solidFill>
                <a:ea typeface="Segoe UI" pitchFamily="34" charset="0"/>
                <a:cs typeface="Segoe UI" pitchFamily="34" charset="0"/>
              </a:rPr>
              <a:t>Hold across multiple products in a single action</a:t>
            </a:r>
          </a:p>
          <a:p>
            <a:pPr marL="111125" defTabSz="914363">
              <a:lnSpc>
                <a:spcPct val="90000"/>
              </a:lnSpc>
              <a:spcBef>
                <a:spcPts val="200"/>
              </a:spcBef>
              <a:spcAft>
                <a:spcPts val="600"/>
              </a:spcAft>
              <a:buClr>
                <a:srgbClr val="FFFFFF">
                  <a:lumMod val="50000"/>
                </a:srgbClr>
              </a:buClr>
              <a:buSzPct val="125000"/>
            </a:pPr>
            <a:r>
              <a:rPr lang="en-US" kern="0" dirty="0">
                <a:solidFill>
                  <a:srgbClr val="000000"/>
                </a:solidFill>
                <a:ea typeface="Segoe UI" pitchFamily="34" charset="0"/>
                <a:cs typeface="Segoe UI" pitchFamily="34" charset="0"/>
              </a:rPr>
              <a:t>Capture deleted &amp; edited messages</a:t>
            </a:r>
          </a:p>
        </p:txBody>
      </p:sp>
      <p:sp>
        <p:nvSpPr>
          <p:cNvPr id="23" name="Rectangle 22"/>
          <p:cNvSpPr/>
          <p:nvPr/>
        </p:nvSpPr>
        <p:spPr>
          <a:xfrm>
            <a:off x="4467972" y="1619526"/>
            <a:ext cx="3840480" cy="813722"/>
          </a:xfrm>
          <a:prstGeom prst="rect">
            <a:avLst/>
          </a:prstGeom>
          <a:solidFill>
            <a:schemeClr val="tx1"/>
          </a:solidFill>
          <a:ln w="38100" cap="flat" cmpd="sng" algn="ctr">
            <a:noFill/>
            <a:prstDash val="solid"/>
            <a:headEnd type="none" w="med" len="med"/>
            <a:tailEnd type="none" w="med" len="med"/>
          </a:ln>
          <a:effectLst/>
        </p:spPr>
        <p:txBody>
          <a:bodyPr vert="horz" wrap="square" lIns="76177" tIns="38088" rIns="76177" bIns="38088" numCol="1" rtlCol="0" anchor="ctr" anchorCtr="0" compatLnSpc="1">
            <a:prstTxWarp prst="textNoShape">
              <a:avLst/>
            </a:prstTxWarp>
          </a:bodyPr>
          <a:lstStyle/>
          <a:p>
            <a:pPr marL="111125" defTabSz="913996" fontAlgn="base">
              <a:spcBef>
                <a:spcPct val="0"/>
              </a:spcBef>
              <a:spcAft>
                <a:spcPct val="0"/>
              </a:spcAft>
            </a:pPr>
            <a:r>
              <a:rPr lang="en-US" sz="2500" kern="0" dirty="0">
                <a:gradFill>
                  <a:gsLst>
                    <a:gs pos="2917">
                      <a:srgbClr val="FFFFFF"/>
                    </a:gs>
                    <a:gs pos="100000">
                      <a:srgbClr val="FFFFFF"/>
                    </a:gs>
                  </a:gsLst>
                  <a:lin ang="0" scaled="0"/>
                </a:gradFill>
                <a:cs typeface="Segoe UI Light" panose="020B0502040204020203" pitchFamily="34" charset="0"/>
              </a:rPr>
              <a:t> Deletion</a:t>
            </a:r>
          </a:p>
        </p:txBody>
      </p:sp>
    </p:spTree>
    <p:extLst>
      <p:ext uri="{BB962C8B-B14F-4D97-AF65-F5344CB8AC3E}">
        <p14:creationId xmlns:p14="http://schemas.microsoft.com/office/powerpoint/2010/main" val="28645043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713" y="2681663"/>
            <a:ext cx="10441595" cy="1089529"/>
          </a:xfrm>
        </p:spPr>
        <p:txBody>
          <a:bodyPr/>
          <a:lstStyle/>
          <a:p>
            <a:r>
              <a:rPr lang="en-US" dirty="0" smtClean="0"/>
              <a:t>Archiving</a:t>
            </a:r>
            <a:endParaRPr lang="en-US" dirty="0"/>
          </a:p>
        </p:txBody>
      </p:sp>
    </p:spTree>
    <p:extLst>
      <p:ext uri="{BB962C8B-B14F-4D97-AF65-F5344CB8AC3E}">
        <p14:creationId xmlns:p14="http://schemas.microsoft.com/office/powerpoint/2010/main" val="262726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0" y="-1"/>
            <a:ext cx="6119045" cy="6994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36">
              <a:solidFill>
                <a:srgbClr val="FFFFFF"/>
              </a:solidFill>
            </a:endParaRPr>
          </a:p>
        </p:txBody>
      </p:sp>
      <p:sp>
        <p:nvSpPr>
          <p:cNvPr id="14" name="Title 13"/>
          <p:cNvSpPr>
            <a:spLocks noGrp="1"/>
          </p:cNvSpPr>
          <p:nvPr>
            <p:ph type="title"/>
          </p:nvPr>
        </p:nvSpPr>
        <p:spPr>
          <a:xfrm>
            <a:off x="535448" y="1192610"/>
            <a:ext cx="5090160" cy="770980"/>
          </a:xfrm>
        </p:spPr>
        <p:txBody>
          <a:bodyPr/>
          <a:lstStyle/>
          <a:p>
            <a:r>
              <a:rPr lang="en-US" dirty="0" smtClean="0">
                <a:gradFill>
                  <a:gsLst>
                    <a:gs pos="2917">
                      <a:schemeClr val="bg1"/>
                    </a:gs>
                    <a:gs pos="100000">
                      <a:schemeClr val="bg1"/>
                    </a:gs>
                  </a:gsLst>
                  <a:lin ang="0" scaled="0"/>
                </a:gradFill>
              </a:rPr>
              <a:t>Personal Archive</a:t>
            </a:r>
            <a:endParaRPr lang="en-US" dirty="0">
              <a:gradFill>
                <a:gsLst>
                  <a:gs pos="2917">
                    <a:schemeClr val="bg1"/>
                  </a:gs>
                  <a:gs pos="100000">
                    <a:schemeClr val="bg1"/>
                  </a:gs>
                </a:gsLst>
                <a:lin ang="0" scaled="0"/>
              </a:gradFill>
            </a:endParaRPr>
          </a:p>
        </p:txBody>
      </p:sp>
      <p:sp>
        <p:nvSpPr>
          <p:cNvPr id="4" name="Text Placeholder 3"/>
          <p:cNvSpPr>
            <a:spLocks noGrp="1"/>
          </p:cNvSpPr>
          <p:nvPr>
            <p:ph type="body" idx="1"/>
          </p:nvPr>
        </p:nvSpPr>
        <p:spPr>
          <a:xfrm>
            <a:off x="535448" y="2266388"/>
            <a:ext cx="4676374" cy="3725122"/>
          </a:xfrm>
        </p:spPr>
        <p:txBody>
          <a:bodyPr/>
          <a:lstStyle/>
          <a:p>
            <a:r>
              <a:rPr lang="en-US" sz="2400" dirty="0" smtClean="0">
                <a:gradFill>
                  <a:gsLst>
                    <a:gs pos="2917">
                      <a:schemeClr val="bg1"/>
                    </a:gs>
                    <a:gs pos="100000">
                      <a:schemeClr val="bg1"/>
                    </a:gs>
                  </a:gsLst>
                  <a:lin ang="0" scaled="0"/>
                </a:gradFill>
              </a:rPr>
              <a:t>A secondary </a:t>
            </a:r>
            <a:r>
              <a:rPr lang="en-US" sz="2400" dirty="0">
                <a:gradFill>
                  <a:gsLst>
                    <a:gs pos="2917">
                      <a:schemeClr val="bg1"/>
                    </a:gs>
                    <a:gs pos="100000">
                      <a:schemeClr val="bg1"/>
                    </a:gs>
                  </a:gsLst>
                  <a:lin ang="0" scaled="0"/>
                </a:gradFill>
              </a:rPr>
              <a:t>mailbox that provides additional </a:t>
            </a:r>
            <a:r>
              <a:rPr lang="en-US" sz="2400" dirty="0" smtClean="0">
                <a:gradFill>
                  <a:gsLst>
                    <a:gs pos="2917">
                      <a:schemeClr val="bg1"/>
                    </a:gs>
                    <a:gs pos="100000">
                      <a:schemeClr val="bg1"/>
                    </a:gs>
                  </a:gsLst>
                  <a:lin ang="0" scaled="0"/>
                </a:gradFill>
              </a:rPr>
              <a:t>end user storage</a:t>
            </a:r>
            <a:r>
              <a:rPr lang="en-US" sz="2400" dirty="0">
                <a:gradFill>
                  <a:gsLst>
                    <a:gs pos="2917">
                      <a:schemeClr val="bg1"/>
                    </a:gs>
                    <a:gs pos="100000">
                      <a:schemeClr val="bg1"/>
                    </a:gs>
                  </a:gsLst>
                  <a:lin ang="0" scaled="0"/>
                </a:gradFill>
              </a:rPr>
              <a:t/>
            </a:r>
            <a:br>
              <a:rPr lang="en-US" sz="2400" dirty="0">
                <a:gradFill>
                  <a:gsLst>
                    <a:gs pos="2917">
                      <a:schemeClr val="bg1"/>
                    </a:gs>
                    <a:gs pos="100000">
                      <a:schemeClr val="bg1"/>
                    </a:gs>
                  </a:gsLst>
                  <a:lin ang="0" scaled="0"/>
                </a:gradFill>
              </a:rPr>
            </a:br>
            <a:endParaRPr lang="en-US" sz="800" dirty="0" smtClean="0">
              <a:gradFill>
                <a:gsLst>
                  <a:gs pos="2917">
                    <a:schemeClr val="bg1"/>
                  </a:gs>
                  <a:gs pos="100000">
                    <a:schemeClr val="bg1"/>
                  </a:gs>
                </a:gsLst>
                <a:lin ang="0" scaled="0"/>
              </a:gradFill>
            </a:endParaRPr>
          </a:p>
          <a:p>
            <a:r>
              <a:rPr lang="en-US" sz="2400" dirty="0" smtClean="0">
                <a:gradFill>
                  <a:gsLst>
                    <a:gs pos="2917">
                      <a:schemeClr val="bg1"/>
                    </a:gs>
                    <a:gs pos="100000">
                      <a:schemeClr val="bg1"/>
                    </a:gs>
                  </a:gsLst>
                  <a:lin ang="0" scaled="0"/>
                </a:gradFill>
              </a:rPr>
              <a:t>There </a:t>
            </a:r>
            <a:r>
              <a:rPr lang="en-US" sz="2400" dirty="0">
                <a:gradFill>
                  <a:gsLst>
                    <a:gs pos="2917">
                      <a:schemeClr val="bg1"/>
                    </a:gs>
                    <a:gs pos="100000">
                      <a:schemeClr val="bg1"/>
                    </a:gs>
                  </a:gsLst>
                  <a:lin ang="0" scaled="0"/>
                </a:gradFill>
              </a:rPr>
              <a:t>are no </a:t>
            </a:r>
            <a:r>
              <a:rPr lang="en-US" sz="2400" dirty="0" smtClean="0">
                <a:gradFill>
                  <a:gsLst>
                    <a:gs pos="2917">
                      <a:schemeClr val="bg1"/>
                    </a:gs>
                    <a:gs pos="100000">
                      <a:schemeClr val="bg1"/>
                    </a:gs>
                  </a:gsLst>
                  <a:lin ang="0" scaled="0"/>
                </a:gradFill>
              </a:rPr>
              <a:t>compliance-specific </a:t>
            </a:r>
            <a:r>
              <a:rPr lang="en-US" sz="2400" dirty="0">
                <a:gradFill>
                  <a:gsLst>
                    <a:gs pos="2917">
                      <a:schemeClr val="bg1"/>
                    </a:gs>
                    <a:gs pos="100000">
                      <a:schemeClr val="bg1"/>
                    </a:gs>
                  </a:gsLst>
                  <a:lin ang="0" scaled="0"/>
                </a:gradFill>
              </a:rPr>
              <a:t>controls or </a:t>
            </a:r>
            <a:r>
              <a:rPr lang="en-US" sz="2400" dirty="0" smtClean="0">
                <a:gradFill>
                  <a:gsLst>
                    <a:gs pos="2917">
                      <a:schemeClr val="bg1"/>
                    </a:gs>
                    <a:gs pos="100000">
                      <a:schemeClr val="bg1"/>
                    </a:gs>
                  </a:gsLst>
                  <a:lin ang="0" scaled="0"/>
                </a:gradFill>
              </a:rPr>
              <a:t>settings </a:t>
            </a:r>
          </a:p>
          <a:p>
            <a:endParaRPr lang="en-US" sz="800" dirty="0">
              <a:gradFill>
                <a:gsLst>
                  <a:gs pos="2917">
                    <a:schemeClr val="bg1"/>
                  </a:gs>
                  <a:gs pos="100000">
                    <a:schemeClr val="bg1"/>
                  </a:gs>
                </a:gsLst>
                <a:lin ang="0" scaled="0"/>
              </a:gradFill>
            </a:endParaRPr>
          </a:p>
          <a:p>
            <a:r>
              <a:rPr lang="en-US" sz="2400" dirty="0" smtClean="0">
                <a:gradFill>
                  <a:gsLst>
                    <a:gs pos="2917">
                      <a:schemeClr val="bg1"/>
                    </a:gs>
                    <a:gs pos="100000">
                      <a:schemeClr val="bg1"/>
                    </a:gs>
                  </a:gsLst>
                  <a:lin ang="0" scaled="0"/>
                </a:gradFill>
              </a:rPr>
              <a:t>It has no relevance to compliance archiving</a:t>
            </a:r>
          </a:p>
          <a:p>
            <a:endParaRPr lang="en-US" sz="800" dirty="0">
              <a:gradFill>
                <a:gsLst>
                  <a:gs pos="2917">
                    <a:schemeClr val="bg1"/>
                  </a:gs>
                  <a:gs pos="100000">
                    <a:schemeClr val="bg1"/>
                  </a:gs>
                </a:gsLst>
                <a:lin ang="0" scaled="0"/>
              </a:gradFill>
            </a:endParaRPr>
          </a:p>
          <a:p>
            <a:r>
              <a:rPr lang="en-US" sz="2400" dirty="0" smtClean="0">
                <a:gradFill>
                  <a:gsLst>
                    <a:gs pos="2917">
                      <a:schemeClr val="bg1"/>
                    </a:gs>
                    <a:gs pos="100000">
                      <a:schemeClr val="bg1"/>
                    </a:gs>
                  </a:gsLst>
                  <a:lin ang="0" scaled="0"/>
                </a:gradFill>
              </a:rPr>
              <a:t>Consider using the Outlook 2013 Sync Slider instead</a:t>
            </a:r>
            <a:endParaRPr lang="en-US" sz="2400" dirty="0">
              <a:gradFill>
                <a:gsLst>
                  <a:gs pos="2917">
                    <a:schemeClr val="bg1"/>
                  </a:gs>
                  <a:gs pos="100000">
                    <a:schemeClr val="bg1"/>
                  </a:gs>
                </a:gsLst>
                <a:lin ang="0" scaled="0"/>
              </a:gradFill>
            </a:endParaRPr>
          </a:p>
        </p:txBody>
      </p:sp>
      <p:grpSp>
        <p:nvGrpSpPr>
          <p:cNvPr id="46" name="Group 45"/>
          <p:cNvGrpSpPr/>
          <p:nvPr/>
        </p:nvGrpSpPr>
        <p:grpSpPr>
          <a:xfrm>
            <a:off x="9521690" y="2398584"/>
            <a:ext cx="2303335" cy="3530345"/>
            <a:chOff x="3247055" y="2037022"/>
            <a:chExt cx="2303335" cy="3530345"/>
          </a:xfrm>
        </p:grpSpPr>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t="37491" r="87687" b="27397"/>
            <a:stretch/>
          </p:blipFill>
          <p:spPr>
            <a:xfrm>
              <a:off x="3247055" y="2037022"/>
              <a:ext cx="2303335" cy="3530345"/>
            </a:xfrm>
            <a:prstGeom prst="rect">
              <a:avLst/>
            </a:prstGeom>
          </p:spPr>
        </p:pic>
        <p:pic>
          <p:nvPicPr>
            <p:cNvPr id="48" name="Picture 4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28710" y="3900775"/>
              <a:ext cx="1528311" cy="283780"/>
            </a:xfrm>
            <a:prstGeom prst="rect">
              <a:avLst/>
            </a:prstGeom>
          </p:spPr>
        </p:pic>
        <p:pic>
          <p:nvPicPr>
            <p:cNvPr id="49" name="Picture 48"/>
            <p:cNvPicPr>
              <a:picLocks noChangeAspect="1"/>
            </p:cNvPicPr>
            <p:nvPr/>
          </p:nvPicPr>
          <p:blipFill rotWithShape="1">
            <a:blip r:embed="rId4">
              <a:extLst>
                <a:ext uri="{28A0092B-C50C-407E-A947-70E740481C1C}">
                  <a14:useLocalDpi xmlns:a14="http://schemas.microsoft.com/office/drawing/2010/main" val="0"/>
                </a:ext>
              </a:extLst>
            </a:blip>
            <a:srcRect l="78236" t="234" b="1"/>
            <a:stretch/>
          </p:blipFill>
          <p:spPr>
            <a:xfrm>
              <a:off x="4895850" y="3901439"/>
              <a:ext cx="332621" cy="283115"/>
            </a:xfrm>
            <a:prstGeom prst="rect">
              <a:avLst/>
            </a:prstGeom>
          </p:spPr>
        </p:pic>
      </p:grpSp>
      <p:grpSp>
        <p:nvGrpSpPr>
          <p:cNvPr id="50" name="Group 49"/>
          <p:cNvGrpSpPr/>
          <p:nvPr/>
        </p:nvGrpSpPr>
        <p:grpSpPr>
          <a:xfrm>
            <a:off x="6578963" y="2398583"/>
            <a:ext cx="2244967" cy="3565126"/>
            <a:chOff x="446039" y="2043820"/>
            <a:chExt cx="2244967" cy="3565126"/>
          </a:xfrm>
        </p:grpSpPr>
        <p:pic>
          <p:nvPicPr>
            <p:cNvPr id="51" name="Picture 50"/>
            <p:cNvPicPr>
              <a:picLocks noChangeAspect="1"/>
            </p:cNvPicPr>
            <p:nvPr/>
          </p:nvPicPr>
          <p:blipFill rotWithShape="1">
            <a:blip r:embed="rId5">
              <a:extLst>
                <a:ext uri="{28A0092B-C50C-407E-A947-70E740481C1C}">
                  <a14:useLocalDpi xmlns:a14="http://schemas.microsoft.com/office/drawing/2010/main" val="0"/>
                </a:ext>
              </a:extLst>
            </a:blip>
            <a:srcRect t="10804" r="86347" b="67482"/>
            <a:stretch/>
          </p:blipFill>
          <p:spPr>
            <a:xfrm>
              <a:off x="446039" y="2043820"/>
              <a:ext cx="2244967" cy="1921399"/>
            </a:xfrm>
            <a:prstGeom prst="rect">
              <a:avLst/>
            </a:prstGeom>
          </p:spPr>
        </p:pic>
        <p:grpSp>
          <p:nvGrpSpPr>
            <p:cNvPr id="52" name="Group 51"/>
            <p:cNvGrpSpPr/>
            <p:nvPr/>
          </p:nvGrpSpPr>
          <p:grpSpPr>
            <a:xfrm>
              <a:off x="446039" y="3994672"/>
              <a:ext cx="2244967" cy="1614274"/>
              <a:chOff x="446039" y="3994672"/>
              <a:chExt cx="2244967" cy="1614274"/>
            </a:xfrm>
          </p:grpSpPr>
          <p:pic>
            <p:nvPicPr>
              <p:cNvPr id="53" name="Picture 52"/>
              <p:cNvPicPr>
                <a:picLocks noChangeAspect="1"/>
              </p:cNvPicPr>
              <p:nvPr/>
            </p:nvPicPr>
            <p:blipFill rotWithShape="1">
              <a:blip r:embed="rId5">
                <a:extLst>
                  <a:ext uri="{28A0092B-C50C-407E-A947-70E740481C1C}">
                    <a14:useLocalDpi xmlns:a14="http://schemas.microsoft.com/office/drawing/2010/main" val="0"/>
                  </a:ext>
                </a:extLst>
              </a:blip>
              <a:srcRect t="37597" r="86347" b="44221"/>
              <a:stretch/>
            </p:blipFill>
            <p:spPr>
              <a:xfrm>
                <a:off x="446039" y="4000065"/>
                <a:ext cx="2244967" cy="1608881"/>
              </a:xfrm>
              <a:prstGeom prst="rect">
                <a:avLst/>
              </a:prstGeom>
            </p:spPr>
          </p:pic>
          <p:pic>
            <p:nvPicPr>
              <p:cNvPr id="54" name="Picture 53"/>
              <p:cNvPicPr>
                <a:picLocks noChangeAspect="1"/>
              </p:cNvPicPr>
              <p:nvPr/>
            </p:nvPicPr>
            <p:blipFill rotWithShape="1">
              <a:blip r:embed="rId5">
                <a:extLst>
                  <a:ext uri="{28A0092B-C50C-407E-A947-70E740481C1C}">
                    <a14:useLocalDpi xmlns:a14="http://schemas.microsoft.com/office/drawing/2010/main" val="0"/>
                  </a:ext>
                </a:extLst>
              </a:blip>
              <a:srcRect l="3917" t="38697" r="86314" b="59349"/>
              <a:stretch/>
            </p:blipFill>
            <p:spPr>
              <a:xfrm>
                <a:off x="673443" y="4094248"/>
                <a:ext cx="1606379" cy="172995"/>
              </a:xfrm>
              <a:prstGeom prst="rect">
                <a:avLst/>
              </a:prstGeom>
            </p:spPr>
          </p:pic>
          <p:pic>
            <p:nvPicPr>
              <p:cNvPr id="55" name="Picture 54"/>
              <p:cNvPicPr>
                <a:picLocks noChangeAspect="1"/>
              </p:cNvPicPr>
              <p:nvPr/>
            </p:nvPicPr>
            <p:blipFill rotWithShape="1">
              <a:blip r:embed="rId4">
                <a:extLst>
                  <a:ext uri="{28A0092B-C50C-407E-A947-70E740481C1C}">
                    <a14:useLocalDpi xmlns:a14="http://schemas.microsoft.com/office/drawing/2010/main" val="0"/>
                  </a:ext>
                </a:extLst>
              </a:blip>
              <a:srcRect l="78236" t="234" b="1"/>
              <a:stretch/>
            </p:blipFill>
            <p:spPr>
              <a:xfrm>
                <a:off x="2246734" y="3994672"/>
                <a:ext cx="444272" cy="283115"/>
              </a:xfrm>
              <a:prstGeom prst="rect">
                <a:avLst/>
              </a:prstGeom>
            </p:spPr>
          </p:pic>
        </p:grpSp>
      </p:grpSp>
      <p:grpSp>
        <p:nvGrpSpPr>
          <p:cNvPr id="17" name="Group 16"/>
          <p:cNvGrpSpPr/>
          <p:nvPr/>
        </p:nvGrpSpPr>
        <p:grpSpPr>
          <a:xfrm>
            <a:off x="6578963" y="997656"/>
            <a:ext cx="1182501" cy="1182501"/>
            <a:chOff x="6577090" y="540506"/>
            <a:chExt cx="1182501" cy="1182501"/>
          </a:xfrm>
        </p:grpSpPr>
        <p:sp>
          <p:nvSpPr>
            <p:cNvPr id="44" name="Rectangle 43"/>
            <p:cNvSpPr/>
            <p:nvPr/>
          </p:nvSpPr>
          <p:spPr bwMode="auto">
            <a:xfrm>
              <a:off x="6577090" y="540506"/>
              <a:ext cx="1182501" cy="1182501"/>
            </a:xfrm>
            <a:prstGeom prst="rect">
              <a:avLst/>
            </a:prstGeom>
            <a:solidFill>
              <a:schemeClr val="tx1"/>
            </a:solidFill>
            <a:ln w="25400" cap="flat" cmpd="sng" algn="ctr">
              <a:noFill/>
              <a:prstDash val="solid"/>
              <a:headEnd type="none" w="med" len="med"/>
              <a:tailEnd type="none" w="med" len="med"/>
            </a:ln>
            <a:effectLst/>
          </p:spPr>
          <p:txBody>
            <a:bodyPr vert="horz" wrap="square" lIns="64008" tIns="0" rIns="182880" bIns="91440" numCol="1" rtlCol="0" anchor="b" anchorCtr="0" compatLnSpc="1">
              <a:prstTxWarp prst="textNoShape">
                <a:avLst/>
              </a:prstTxWarp>
            </a:bodyPr>
            <a:lstStyle/>
            <a:p>
              <a:pPr defTabSz="914099" fontAlgn="base">
                <a:lnSpc>
                  <a:spcPct val="90000"/>
                </a:lnSpc>
                <a:spcBef>
                  <a:spcPct val="0"/>
                </a:spcBef>
                <a:spcAft>
                  <a:spcPct val="0"/>
                </a:spcAft>
                <a:defRPr/>
              </a:pPr>
              <a:endParaRPr lang="en-US" sz="1400" kern="0" dirty="0">
                <a:solidFill>
                  <a:prstClr val="white"/>
                </a:solidFill>
              </a:endParaRPr>
            </a:p>
          </p:txBody>
        </p:sp>
        <p:grpSp>
          <p:nvGrpSpPr>
            <p:cNvPr id="56" name="Group 55"/>
            <p:cNvGrpSpPr/>
            <p:nvPr/>
          </p:nvGrpSpPr>
          <p:grpSpPr>
            <a:xfrm>
              <a:off x="6710523" y="649118"/>
              <a:ext cx="915635" cy="870052"/>
              <a:chOff x="541283" y="647644"/>
              <a:chExt cx="915635" cy="870052"/>
            </a:xfrm>
          </p:grpSpPr>
          <p:sp>
            <p:nvSpPr>
              <p:cNvPr id="57" name="TextBox 69"/>
              <p:cNvSpPr txBox="1"/>
              <p:nvPr/>
            </p:nvSpPr>
            <p:spPr>
              <a:xfrm>
                <a:off x="541283" y="647644"/>
                <a:ext cx="915635" cy="323165"/>
              </a:xfrm>
              <a:prstGeom prst="rect">
                <a:avLst/>
              </a:prstGeom>
              <a:noFill/>
            </p:spPr>
            <p:txBody>
              <a:bodyPr wrap="none" rtlCol="0">
                <a:spAutoFit/>
              </a:bodyPr>
              <a:lstStyle/>
              <a:p>
                <a:pPr algn="ctr" defTabSz="932688">
                  <a:defRPr/>
                </a:pPr>
                <a:r>
                  <a:rPr lang="en-US" sz="1500" kern="0" spc="50" dirty="0">
                    <a:gradFill>
                      <a:gsLst>
                        <a:gs pos="2917">
                          <a:srgbClr val="FFFFFF"/>
                        </a:gs>
                        <a:gs pos="100000">
                          <a:srgbClr val="FFFFFF"/>
                        </a:gs>
                      </a:gsLst>
                      <a:lin ang="0" scaled="0"/>
                    </a:gradFill>
                    <a:latin typeface="Segoe UI" panose="020B0502040204020203" pitchFamily="34" charset="0"/>
                    <a:cs typeface="Segoe UI" panose="020B0502040204020203" pitchFamily="34" charset="0"/>
                  </a:rPr>
                  <a:t>Outlook</a:t>
                </a:r>
              </a:p>
            </p:txBody>
          </p:sp>
          <p:pic>
            <p:nvPicPr>
              <p:cNvPr id="58"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2871" y="1020668"/>
                <a:ext cx="772458" cy="49702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8" name="Group 17"/>
          <p:cNvGrpSpPr/>
          <p:nvPr/>
        </p:nvGrpSpPr>
        <p:grpSpPr>
          <a:xfrm>
            <a:off x="9521690" y="997656"/>
            <a:ext cx="1182501" cy="1182501"/>
            <a:chOff x="9373399" y="540506"/>
            <a:chExt cx="1182501" cy="1182501"/>
          </a:xfrm>
        </p:grpSpPr>
        <p:sp>
          <p:nvSpPr>
            <p:cNvPr id="45" name="Rectangle 44"/>
            <p:cNvSpPr/>
            <p:nvPr/>
          </p:nvSpPr>
          <p:spPr bwMode="auto">
            <a:xfrm>
              <a:off x="9373399" y="540506"/>
              <a:ext cx="1182501" cy="1182501"/>
            </a:xfrm>
            <a:prstGeom prst="rect">
              <a:avLst/>
            </a:prstGeom>
            <a:solidFill>
              <a:schemeClr val="tx1"/>
            </a:solidFill>
            <a:ln w="25400" cap="flat" cmpd="sng" algn="ctr">
              <a:noFill/>
              <a:prstDash val="solid"/>
              <a:headEnd type="none" w="med" len="med"/>
              <a:tailEnd type="none" w="med" len="med"/>
            </a:ln>
            <a:effectLst/>
          </p:spPr>
          <p:txBody>
            <a:bodyPr vert="horz" wrap="square" lIns="64008" tIns="0" rIns="182880" bIns="91440" numCol="1" rtlCol="0" anchor="b" anchorCtr="0" compatLnSpc="1">
              <a:prstTxWarp prst="textNoShape">
                <a:avLst/>
              </a:prstTxWarp>
            </a:bodyPr>
            <a:lstStyle/>
            <a:p>
              <a:pPr defTabSz="914099" fontAlgn="base">
                <a:lnSpc>
                  <a:spcPct val="90000"/>
                </a:lnSpc>
                <a:spcBef>
                  <a:spcPct val="0"/>
                </a:spcBef>
                <a:spcAft>
                  <a:spcPct val="0"/>
                </a:spcAft>
                <a:defRPr/>
              </a:pPr>
              <a:endParaRPr lang="en-US" sz="1400" kern="0" dirty="0">
                <a:solidFill>
                  <a:prstClr val="white"/>
                </a:solidFill>
              </a:endParaRPr>
            </a:p>
          </p:txBody>
        </p:sp>
        <p:grpSp>
          <p:nvGrpSpPr>
            <p:cNvPr id="59" name="Group 58"/>
            <p:cNvGrpSpPr/>
            <p:nvPr/>
          </p:nvGrpSpPr>
          <p:grpSpPr>
            <a:xfrm>
              <a:off x="9639080" y="647644"/>
              <a:ext cx="651140" cy="873000"/>
              <a:chOff x="3529352" y="647644"/>
              <a:chExt cx="651140" cy="873000"/>
            </a:xfrm>
          </p:grpSpPr>
          <p:pic>
            <p:nvPicPr>
              <p:cNvPr id="60" name="Picture 9" descr="C:\Users\petern\Desktop\Design Stuff\Icons\Microsoft logos\explorer-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3851"/>
              <a:stretch/>
            </p:blipFill>
            <p:spPr bwMode="auto">
              <a:xfrm>
                <a:off x="3597188" y="1017724"/>
                <a:ext cx="515467" cy="50292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6"/>
              <p:cNvSpPr txBox="1"/>
              <p:nvPr/>
            </p:nvSpPr>
            <p:spPr>
              <a:xfrm>
                <a:off x="3529352" y="647644"/>
                <a:ext cx="651140" cy="323165"/>
              </a:xfrm>
              <a:prstGeom prst="rect">
                <a:avLst/>
              </a:prstGeom>
              <a:noFill/>
            </p:spPr>
            <p:txBody>
              <a:bodyPr wrap="none" rtlCol="0">
                <a:spAutoFit/>
              </a:bodyPr>
              <a:lstStyle/>
              <a:p>
                <a:pPr algn="ctr" defTabSz="932688">
                  <a:defRPr/>
                </a:pPr>
                <a:r>
                  <a:rPr lang="en-US" sz="1500" kern="0" spc="50" dirty="0">
                    <a:gradFill>
                      <a:gsLst>
                        <a:gs pos="2917">
                          <a:srgbClr val="FFFFFF"/>
                        </a:gs>
                        <a:gs pos="100000">
                          <a:srgbClr val="FFFFFF"/>
                        </a:gs>
                      </a:gsLst>
                      <a:lin ang="0" scaled="0"/>
                    </a:gradFill>
                    <a:latin typeface="Segoe UI" panose="020B0502040204020203" pitchFamily="34" charset="0"/>
                    <a:cs typeface="Segoe UI" panose="020B0502040204020203" pitchFamily="34" charset="0"/>
                  </a:rPr>
                  <a:t>OWA</a:t>
                </a:r>
              </a:p>
            </p:txBody>
          </p:sp>
        </p:grpSp>
      </p:grpSp>
    </p:spTree>
    <p:extLst>
      <p:ext uri="{BB962C8B-B14F-4D97-AF65-F5344CB8AC3E}">
        <p14:creationId xmlns:p14="http://schemas.microsoft.com/office/powerpoint/2010/main" val="295213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559439" y="2140103"/>
            <a:ext cx="3587202" cy="17788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4" name="Rectangle 93"/>
          <p:cNvSpPr/>
          <p:nvPr/>
        </p:nvSpPr>
        <p:spPr bwMode="auto">
          <a:xfrm>
            <a:off x="5741368" y="3883225"/>
            <a:ext cx="3626888" cy="1157511"/>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3" name="Content Placeholder 2"/>
          <p:cNvSpPr>
            <a:spLocks noGrp="1"/>
          </p:cNvSpPr>
          <p:nvPr>
            <p:ph type="body" sz="quarter" idx="10"/>
          </p:nvPr>
        </p:nvSpPr>
        <p:spPr>
          <a:xfrm>
            <a:off x="2184917" y="5236520"/>
            <a:ext cx="7573440" cy="962315"/>
          </a:xfrm>
        </p:spPr>
        <p:txBody>
          <a:bodyPr/>
          <a:lstStyle/>
          <a:p>
            <a:pPr marL="285750" indent="-285750">
              <a:spcBef>
                <a:spcPts val="800"/>
              </a:spcBef>
              <a:buFont typeface="Arial" panose="020B0604020202020204" pitchFamily="34" charset="0"/>
              <a:buChar char="•"/>
            </a:pPr>
            <a:r>
              <a:rPr lang="en-US" sz="1600" dirty="0" smtClean="0">
                <a:gradFill>
                  <a:gsLst>
                    <a:gs pos="0">
                      <a:schemeClr val="bg2"/>
                    </a:gs>
                    <a:gs pos="100000">
                      <a:schemeClr val="bg2"/>
                    </a:gs>
                  </a:gsLst>
                  <a:lin ang="5400000" scaled="1"/>
                </a:gradFill>
                <a:latin typeface="Segoe UI" panose="020B0502040204020203" pitchFamily="34" charset="0"/>
                <a:cs typeface="Segoe UI" panose="020B0502040204020203" pitchFamily="34" charset="0"/>
              </a:rPr>
              <a:t>Preserve data in place, instead of importing to a separate repository</a:t>
            </a:r>
          </a:p>
          <a:p>
            <a:pPr marL="285750" indent="-285750">
              <a:spcBef>
                <a:spcPts val="800"/>
              </a:spcBef>
              <a:buFont typeface="Arial" panose="020B0604020202020204" pitchFamily="34" charset="0"/>
              <a:buChar char="•"/>
            </a:pPr>
            <a:r>
              <a:rPr lang="en-US" sz="1600" dirty="0" smtClean="0">
                <a:gradFill>
                  <a:gsLst>
                    <a:gs pos="0">
                      <a:schemeClr val="bg2"/>
                    </a:gs>
                    <a:gs pos="100000">
                      <a:schemeClr val="bg2"/>
                    </a:gs>
                  </a:gsLst>
                  <a:lin ang="5400000" scaled="1"/>
                </a:gradFill>
                <a:latin typeface="Segoe UI" panose="020B0502040204020203" pitchFamily="34" charset="0"/>
                <a:cs typeface="Segoe UI" panose="020B0502040204020203" pitchFamily="34" charset="0"/>
              </a:rPr>
              <a:t>Ingest data to extend beyond these workloads</a:t>
            </a:r>
          </a:p>
          <a:p>
            <a:pPr marL="285750" indent="-285750">
              <a:spcBef>
                <a:spcPts val="800"/>
              </a:spcBef>
              <a:buFont typeface="Arial" panose="020B0604020202020204" pitchFamily="34" charset="0"/>
              <a:buChar char="•"/>
            </a:pPr>
            <a:r>
              <a:rPr lang="en-US" sz="1600" dirty="0" smtClean="0">
                <a:gradFill>
                  <a:gsLst>
                    <a:gs pos="0">
                      <a:schemeClr val="bg2"/>
                    </a:gs>
                    <a:gs pos="100000">
                      <a:schemeClr val="bg2"/>
                    </a:gs>
                  </a:gsLst>
                  <a:lin ang="5400000" scaled="1"/>
                </a:gradFill>
                <a:latin typeface="Segoe UI" panose="020B0502040204020203" pitchFamily="34" charset="0"/>
                <a:cs typeface="Segoe UI" panose="020B0502040204020203" pitchFamily="34" charset="0"/>
              </a:rPr>
              <a:t>Unified compliance experience and configuration across Office 365</a:t>
            </a:r>
            <a:endParaRPr lang="en-US" sz="1600" dirty="0">
              <a:gradFill>
                <a:gsLst>
                  <a:gs pos="0">
                    <a:schemeClr val="bg2"/>
                  </a:gs>
                  <a:gs pos="100000">
                    <a:schemeClr val="bg2"/>
                  </a:gs>
                </a:gsLst>
                <a:lin ang="5400000" scaled="1"/>
              </a:gra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dirty="0" smtClean="0"/>
              <a:t>In-Place Archiving</a:t>
            </a:r>
            <a:endParaRPr lang="en-US" dirty="0"/>
          </a:p>
        </p:txBody>
      </p:sp>
      <p:grpSp>
        <p:nvGrpSpPr>
          <p:cNvPr id="57" name="Group 56"/>
          <p:cNvGrpSpPr/>
          <p:nvPr/>
        </p:nvGrpSpPr>
        <p:grpSpPr>
          <a:xfrm>
            <a:off x="815468" y="2311920"/>
            <a:ext cx="3176049" cy="1445708"/>
            <a:chOff x="607931" y="2248157"/>
            <a:chExt cx="4611110" cy="2178362"/>
          </a:xfrm>
        </p:grpSpPr>
        <p:sp>
          <p:nvSpPr>
            <p:cNvPr id="48" name="Can 47"/>
            <p:cNvSpPr/>
            <p:nvPr/>
          </p:nvSpPr>
          <p:spPr>
            <a:xfrm>
              <a:off x="607933" y="2381149"/>
              <a:ext cx="1491915" cy="643438"/>
            </a:xfrm>
            <a:prstGeom prst="can">
              <a:avLst/>
            </a:prstGeom>
            <a:solidFill>
              <a:schemeClr val="bg2"/>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67"/>
              <a:r>
                <a:rPr lang="en-US" sz="1176"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Exchange</a:t>
              </a:r>
            </a:p>
          </p:txBody>
        </p:sp>
        <p:sp>
          <p:nvSpPr>
            <p:cNvPr id="49" name="Can 48"/>
            <p:cNvSpPr/>
            <p:nvPr/>
          </p:nvSpPr>
          <p:spPr>
            <a:xfrm>
              <a:off x="607932" y="3082115"/>
              <a:ext cx="1491915" cy="643438"/>
            </a:xfrm>
            <a:prstGeom prst="can">
              <a:avLst/>
            </a:prstGeom>
            <a:solidFill>
              <a:schemeClr val="bg2"/>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67"/>
              <a:r>
                <a:rPr lang="en-US" sz="1176"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SharePoint</a:t>
              </a:r>
            </a:p>
          </p:txBody>
        </p:sp>
        <p:sp>
          <p:nvSpPr>
            <p:cNvPr id="50" name="Can 49"/>
            <p:cNvSpPr/>
            <p:nvPr/>
          </p:nvSpPr>
          <p:spPr>
            <a:xfrm>
              <a:off x="607931" y="3783081"/>
              <a:ext cx="1491915" cy="643438"/>
            </a:xfrm>
            <a:prstGeom prst="can">
              <a:avLst/>
            </a:prstGeom>
            <a:solidFill>
              <a:schemeClr val="bg2"/>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67"/>
              <a:r>
                <a:rPr lang="en-US" sz="1176"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Others</a:t>
              </a:r>
            </a:p>
          </p:txBody>
        </p:sp>
        <p:sp>
          <p:nvSpPr>
            <p:cNvPr id="51" name="Can 50"/>
            <p:cNvSpPr/>
            <p:nvPr/>
          </p:nvSpPr>
          <p:spPr>
            <a:xfrm>
              <a:off x="3038311" y="3443874"/>
              <a:ext cx="2050223" cy="964343"/>
            </a:xfrm>
            <a:prstGeom prst="can">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defTabSz="914367"/>
              <a:r>
                <a:rPr lang="en-US" sz="1200" dirty="0" smtClean="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Archive</a:t>
              </a:r>
              <a:endParaRPr lang="en-US" sz="1200"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endParaRPr>
            </a:p>
          </p:txBody>
        </p:sp>
        <p:cxnSp>
          <p:nvCxnSpPr>
            <p:cNvPr id="52" name="Straight Arrow Connector 51"/>
            <p:cNvCxnSpPr/>
            <p:nvPr/>
          </p:nvCxnSpPr>
          <p:spPr>
            <a:xfrm>
              <a:off x="2202117" y="2699075"/>
              <a:ext cx="788066" cy="97108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202117" y="4047272"/>
              <a:ext cx="788066" cy="6017"/>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202117" y="3455718"/>
              <a:ext cx="788066" cy="42887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046522" y="2996817"/>
              <a:ext cx="0" cy="4161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915041" y="2248157"/>
              <a:ext cx="2304000" cy="652867"/>
            </a:xfrm>
            <a:prstGeom prst="rect">
              <a:avLst/>
            </a:prstGeom>
            <a:solidFill>
              <a:schemeClr val="tx1"/>
            </a:solidFill>
            <a:ln>
              <a:noFill/>
            </a:ln>
          </p:spPr>
          <p:style>
            <a:lnRef idx="1">
              <a:schemeClr val="accent4"/>
            </a:lnRef>
            <a:fillRef idx="3">
              <a:schemeClr val="accent4"/>
            </a:fillRef>
            <a:effectRef idx="2">
              <a:schemeClr val="accent4"/>
            </a:effectRef>
            <a:fontRef idx="minor">
              <a:schemeClr val="lt1"/>
            </a:fontRef>
          </p:style>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76"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eDiscovery and </a:t>
              </a:r>
              <a:r>
                <a:rPr lang="en-US" sz="1176" dirty="0" smtClean="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compliance</a:t>
              </a:r>
              <a:endParaRPr lang="en-US" sz="1176"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endParaRPr>
            </a:p>
          </p:txBody>
        </p:sp>
      </p:grpSp>
      <p:grpSp>
        <p:nvGrpSpPr>
          <p:cNvPr id="42" name="Group 41"/>
          <p:cNvGrpSpPr/>
          <p:nvPr/>
        </p:nvGrpSpPr>
        <p:grpSpPr>
          <a:xfrm>
            <a:off x="6218238" y="2140103"/>
            <a:ext cx="3867836" cy="2470934"/>
            <a:chOff x="7608518" y="3270670"/>
            <a:chExt cx="3945394" cy="2520481"/>
          </a:xfrm>
        </p:grpSpPr>
        <p:grpSp>
          <p:nvGrpSpPr>
            <p:cNvPr id="43" name="Group 42"/>
            <p:cNvGrpSpPr/>
            <p:nvPr/>
          </p:nvGrpSpPr>
          <p:grpSpPr>
            <a:xfrm>
              <a:off x="7609532" y="3270670"/>
              <a:ext cx="3937986" cy="2141489"/>
              <a:chOff x="7064657" y="2978564"/>
              <a:chExt cx="3861121" cy="2099690"/>
            </a:xfrm>
            <a:solidFill>
              <a:schemeClr val="tx2"/>
            </a:solidFill>
          </p:grpSpPr>
          <p:sp>
            <p:nvSpPr>
              <p:cNvPr id="6" name="Can 5"/>
              <p:cNvSpPr/>
              <p:nvPr/>
            </p:nvSpPr>
            <p:spPr>
              <a:xfrm>
                <a:off x="9638517" y="3745932"/>
                <a:ext cx="1270363" cy="460557"/>
              </a:xfrm>
              <a:prstGeom prst="can">
                <a:avLst/>
              </a:prstGeom>
              <a:grp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67"/>
                <a:r>
                  <a:rPr lang="en-US" sz="1400"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Bloomberg</a:t>
                </a:r>
              </a:p>
            </p:txBody>
          </p:sp>
          <p:sp>
            <p:nvSpPr>
              <p:cNvPr id="9" name="Can 8"/>
              <p:cNvSpPr/>
              <p:nvPr/>
            </p:nvSpPr>
            <p:spPr>
              <a:xfrm>
                <a:off x="7064657" y="3440729"/>
                <a:ext cx="1622608" cy="740973"/>
              </a:xfrm>
              <a:prstGeom prst="can">
                <a:avLst/>
              </a:prstGeom>
              <a:solidFill>
                <a:schemeClr val="accent5"/>
              </a:solidFill>
              <a:ln>
                <a:solidFill>
                  <a:schemeClr val="bg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67"/>
                <a:endParaRPr lang="en-US" sz="1400" dirty="0">
                  <a:solidFill>
                    <a:prstClr val="white"/>
                  </a:solidFill>
                </a:endParaRPr>
              </a:p>
              <a:p>
                <a:pPr algn="ctr" defTabSz="914367"/>
                <a:r>
                  <a:rPr lang="en-US" sz="1400"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Immutable</a:t>
                </a:r>
              </a:p>
            </p:txBody>
          </p:sp>
          <p:sp>
            <p:nvSpPr>
              <p:cNvPr id="10" name="Can 9"/>
              <p:cNvSpPr/>
              <p:nvPr/>
            </p:nvSpPr>
            <p:spPr>
              <a:xfrm>
                <a:off x="7064657" y="2978564"/>
                <a:ext cx="1622608" cy="803454"/>
              </a:xfrm>
              <a:prstGeom prst="can">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67"/>
                <a:r>
                  <a:rPr lang="en-US" sz="1765"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Exchange</a:t>
                </a:r>
              </a:p>
            </p:txBody>
          </p:sp>
          <p:sp>
            <p:nvSpPr>
              <p:cNvPr id="12" name="Can 11"/>
              <p:cNvSpPr/>
              <p:nvPr/>
            </p:nvSpPr>
            <p:spPr>
              <a:xfrm>
                <a:off x="9636422" y="3207216"/>
                <a:ext cx="1272458" cy="458542"/>
              </a:xfrm>
              <a:prstGeom prst="can">
                <a:avLst/>
              </a:prstGeom>
              <a:grp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67"/>
                <a:r>
                  <a:rPr lang="en-US" sz="1400"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Lync</a:t>
                </a:r>
              </a:p>
            </p:txBody>
          </p:sp>
          <p:sp>
            <p:nvSpPr>
              <p:cNvPr id="13" name="Can 12"/>
              <p:cNvSpPr/>
              <p:nvPr/>
            </p:nvSpPr>
            <p:spPr>
              <a:xfrm>
                <a:off x="9668073" y="4327438"/>
                <a:ext cx="1257705" cy="562196"/>
              </a:xfrm>
              <a:prstGeom prst="can">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67">
                  <a:lnSpc>
                    <a:spcPct val="80000"/>
                  </a:lnSpc>
                  <a:spcBef>
                    <a:spcPts val="588"/>
                  </a:spcBef>
                </a:pPr>
                <a:endParaRPr lang="en-US" sz="196" dirty="0">
                  <a:solidFill>
                    <a:prstClr val="white"/>
                  </a:solidFill>
                </a:endParaRPr>
              </a:p>
              <a:p>
                <a:pPr algn="ctr" defTabSz="914367">
                  <a:lnSpc>
                    <a:spcPct val="80000"/>
                  </a:lnSpc>
                  <a:spcBef>
                    <a:spcPts val="588"/>
                  </a:spcBef>
                </a:pPr>
                <a:r>
                  <a:rPr lang="en-US" sz="1400"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3</a:t>
                </a:r>
                <a:r>
                  <a:rPr lang="en-US" sz="1400" baseline="30000"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rd</a:t>
                </a:r>
                <a:r>
                  <a:rPr lang="en-US" sz="1400"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 Party Archives</a:t>
                </a:r>
              </a:p>
            </p:txBody>
          </p:sp>
          <p:sp>
            <p:nvSpPr>
              <p:cNvPr id="14" name="Right Arrow 13"/>
              <p:cNvSpPr/>
              <p:nvPr/>
            </p:nvSpPr>
            <p:spPr>
              <a:xfrm rot="10800000">
                <a:off x="8890511" y="4670644"/>
                <a:ext cx="555712" cy="407610"/>
              </a:xfrm>
              <a:prstGeom prst="rightArrow">
                <a:avLst>
                  <a:gd name="adj1" fmla="val 28995"/>
                  <a:gd name="adj2" fmla="val 65365"/>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836" dirty="0">
                  <a:solidFill>
                    <a:srgbClr val="FFFFFF"/>
                  </a:solidFill>
                </a:endParaRPr>
              </a:p>
            </p:txBody>
          </p:sp>
        </p:grpSp>
        <p:sp>
          <p:nvSpPr>
            <p:cNvPr id="45" name="Can 44"/>
            <p:cNvSpPr/>
            <p:nvPr/>
          </p:nvSpPr>
          <p:spPr>
            <a:xfrm>
              <a:off x="10271169" y="5265700"/>
              <a:ext cx="1282743" cy="415109"/>
            </a:xfrm>
            <a:prstGeom prst="can">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67"/>
              <a:r>
                <a:rPr lang="en-US" sz="1765" dirty="0">
                  <a:solidFill>
                    <a:prstClr val="white"/>
                  </a:solidFill>
                  <a:latin typeface="Segoe UI" panose="020B0502040204020203" pitchFamily="34" charset="0"/>
                  <a:cs typeface="Segoe UI" panose="020B0502040204020203" pitchFamily="34" charset="0"/>
                </a:rPr>
                <a:t>…</a:t>
              </a:r>
            </a:p>
          </p:txBody>
        </p:sp>
        <p:sp>
          <p:nvSpPr>
            <p:cNvPr id="99" name="Can 98"/>
            <p:cNvSpPr/>
            <p:nvPr/>
          </p:nvSpPr>
          <p:spPr>
            <a:xfrm>
              <a:off x="7608518" y="5035427"/>
              <a:ext cx="1654910" cy="755724"/>
            </a:xfrm>
            <a:prstGeom prst="can">
              <a:avLst/>
            </a:prstGeom>
            <a:solidFill>
              <a:srgbClr val="7F7F7F"/>
            </a:solidFill>
            <a:ln>
              <a:solidFill>
                <a:schemeClr val="bg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67"/>
              <a:endParaRPr lang="en-US" sz="1400" dirty="0">
                <a:solidFill>
                  <a:prstClr val="white"/>
                </a:solidFill>
              </a:endParaRPr>
            </a:p>
            <a:p>
              <a:pPr algn="ctr" defTabSz="914367"/>
              <a:r>
                <a:rPr lang="en-US" sz="1400"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Immutable</a:t>
              </a:r>
            </a:p>
          </p:txBody>
        </p:sp>
        <p:sp>
          <p:nvSpPr>
            <p:cNvPr id="100" name="Can 99"/>
            <p:cNvSpPr/>
            <p:nvPr/>
          </p:nvSpPr>
          <p:spPr>
            <a:xfrm>
              <a:off x="7608518" y="4564062"/>
              <a:ext cx="1654910" cy="819449"/>
            </a:xfrm>
            <a:prstGeom prst="can">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67"/>
              <a:r>
                <a:rPr lang="en-US" sz="1765" dirty="0">
                  <a:gradFill>
                    <a:gsLst>
                      <a:gs pos="2917">
                        <a:srgbClr val="FFFFFF"/>
                      </a:gs>
                      <a:gs pos="100000">
                        <a:srgbClr val="FFFFFF"/>
                      </a:gs>
                    </a:gsLst>
                    <a:lin ang="5400000" scaled="0"/>
                  </a:gradFill>
                  <a:latin typeface="Segoe UI" panose="020B0502040204020203" pitchFamily="34" charset="0"/>
                  <a:cs typeface="Segoe UI" panose="020B0502040204020203" pitchFamily="34" charset="0"/>
                </a:rPr>
                <a:t>SharePoint</a:t>
              </a:r>
            </a:p>
          </p:txBody>
        </p:sp>
        <p:sp>
          <p:nvSpPr>
            <p:cNvPr id="101" name="Right Arrow 100"/>
            <p:cNvSpPr/>
            <p:nvPr/>
          </p:nvSpPr>
          <p:spPr>
            <a:xfrm rot="10800000">
              <a:off x="9466149" y="3718769"/>
              <a:ext cx="566775" cy="415724"/>
            </a:xfrm>
            <a:prstGeom prst="rightArrow">
              <a:avLst>
                <a:gd name="adj1" fmla="val 28995"/>
                <a:gd name="adj2" fmla="val 6536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836" dirty="0">
                <a:solidFill>
                  <a:srgbClr val="FFFFFF"/>
                </a:solidFill>
              </a:endParaRPr>
            </a:p>
          </p:txBody>
        </p:sp>
      </p:grpSp>
      <p:sp>
        <p:nvSpPr>
          <p:cNvPr id="44" name="Content Placeholder 2"/>
          <p:cNvSpPr txBox="1">
            <a:spLocks/>
          </p:cNvSpPr>
          <p:nvPr/>
        </p:nvSpPr>
        <p:spPr>
          <a:xfrm>
            <a:off x="553417" y="1621223"/>
            <a:ext cx="4906030" cy="341632"/>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2400"/>
              </a:spcBef>
              <a:buFont typeface="Arial" panose="020B0604020202020204" pitchFamily="34" charset="0"/>
              <a:buNone/>
              <a:defRPr sz="4000" kern="1200">
                <a:solidFill>
                  <a:schemeClr val="tx1"/>
                </a:solidFill>
                <a:latin typeface="+mj-lt"/>
                <a:ea typeface="+mn-ea"/>
                <a:cs typeface="Segoe UI Light" panose="020B05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2pPr>
            <a:lvl3pPr marL="231775"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3pPr>
            <a:lvl4pPr marL="45720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4pPr>
            <a:lvl5pPr marL="693738"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pPr>
            <a:r>
              <a:rPr lang="en-US" sz="1800" dirty="0" smtClean="0">
                <a:gradFill>
                  <a:gsLst>
                    <a:gs pos="0">
                      <a:srgbClr val="5D5D5D"/>
                    </a:gs>
                    <a:gs pos="100000">
                      <a:srgbClr val="5D5D5D"/>
                    </a:gs>
                  </a:gsLst>
                  <a:lin ang="5400000" scaled="1"/>
                </a:gradFill>
                <a:latin typeface="Segoe UI" panose="020B0502040204020203" pitchFamily="34" charset="0"/>
                <a:cs typeface="Segoe UI" panose="020B0502040204020203" pitchFamily="34" charset="0"/>
              </a:rPr>
              <a:t>Traditional approach to archiving</a:t>
            </a:r>
          </a:p>
        </p:txBody>
      </p:sp>
      <p:sp>
        <p:nvSpPr>
          <p:cNvPr id="46" name="Content Placeholder 2"/>
          <p:cNvSpPr txBox="1">
            <a:spLocks/>
          </p:cNvSpPr>
          <p:nvPr/>
        </p:nvSpPr>
        <p:spPr>
          <a:xfrm>
            <a:off x="6218238" y="1660355"/>
            <a:ext cx="2058683" cy="3416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2400"/>
              </a:spcBef>
              <a:buFont typeface="Arial" panose="020B0604020202020204" pitchFamily="34" charset="0"/>
              <a:buNone/>
              <a:defRPr sz="4000" kern="1200">
                <a:solidFill>
                  <a:schemeClr val="tx1"/>
                </a:solidFill>
                <a:latin typeface="+mj-lt"/>
                <a:ea typeface="+mn-ea"/>
                <a:cs typeface="Segoe UI Light" panose="020B05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2pPr>
            <a:lvl3pPr marL="231775"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3pPr>
            <a:lvl4pPr marL="457200"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4pPr>
            <a:lvl5pPr marL="693738" indent="0" algn="l" defTabSz="914400" rtl="0" eaLnBrk="1" latinLnBrk="0" hangingPunct="1">
              <a:lnSpc>
                <a:spcPct val="90000"/>
              </a:lnSpc>
              <a:spcBef>
                <a:spcPts val="500"/>
              </a:spcBef>
              <a:buFont typeface="Arial" panose="020B0604020202020204" pitchFamily="34" charset="0"/>
              <a:buNone/>
              <a:defRPr sz="2000" kern="1200">
                <a:gradFill>
                  <a:gsLst>
                    <a:gs pos="100000">
                      <a:schemeClr val="bg2"/>
                    </a:gs>
                    <a:gs pos="6000">
                      <a:schemeClr val="bg2"/>
                    </a:gs>
                  </a:gsLst>
                  <a:lin ang="5400000" scaled="0"/>
                </a:gra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pPr>
            <a:r>
              <a:rPr lang="en-US" sz="1800" dirty="0" smtClean="0">
                <a:gradFill>
                  <a:gsLst>
                    <a:gs pos="0">
                      <a:srgbClr val="5D5D5D"/>
                    </a:gs>
                    <a:gs pos="100000">
                      <a:srgbClr val="5D5D5D"/>
                    </a:gs>
                  </a:gsLst>
                  <a:lin ang="5400000" scaled="1"/>
                </a:gradFill>
                <a:latin typeface="Segoe UI" panose="020B0502040204020203" pitchFamily="34" charset="0"/>
                <a:cs typeface="Segoe UI" panose="020B0502040204020203" pitchFamily="34" charset="0"/>
              </a:rPr>
              <a:t>In-Place archiving</a:t>
            </a:r>
          </a:p>
        </p:txBody>
      </p:sp>
    </p:spTree>
    <p:extLst>
      <p:ext uri="{BB962C8B-B14F-4D97-AF65-F5344CB8AC3E}">
        <p14:creationId xmlns:p14="http://schemas.microsoft.com/office/powerpoint/2010/main" val="232552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a:gsLst>
                    <a:gs pos="2917">
                      <a:schemeClr val="tx1"/>
                    </a:gs>
                    <a:gs pos="100000">
                      <a:schemeClr val="tx1"/>
                    </a:gs>
                  </a:gsLst>
                </a:gradFill>
              </a:rPr>
              <a:t>Archiving</a:t>
            </a:r>
            <a:endParaRPr lang="en-US" dirty="0">
              <a:gradFill>
                <a:gsLst>
                  <a:gs pos="2917">
                    <a:schemeClr val="tx1"/>
                  </a:gs>
                  <a:gs pos="100000">
                    <a:schemeClr val="tx1"/>
                  </a:gs>
                </a:gsLst>
              </a:gradFill>
            </a:endParaRPr>
          </a:p>
        </p:txBody>
      </p:sp>
      <p:sp>
        <p:nvSpPr>
          <p:cNvPr id="7" name="Rectangle 6"/>
          <p:cNvSpPr>
            <a:spLocks noChangeAspect="1"/>
          </p:cNvSpPr>
          <p:nvPr/>
        </p:nvSpPr>
        <p:spPr bwMode="auto">
          <a:xfrm>
            <a:off x="629353" y="2086991"/>
            <a:ext cx="3585699" cy="358342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In-Place </a:t>
            </a:r>
            <a:r>
              <a:rPr lang="en-US" sz="3200" dirty="0" smtClean="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hold</a:t>
            </a:r>
            <a:endParaRPr lang="en-US" sz="32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endParaRPr>
          </a:p>
          <a:p>
            <a:pPr defTabSz="914102" fontAlgn="base">
              <a:lnSpc>
                <a:spcPct val="90000"/>
              </a:lnSpc>
              <a:spcBef>
                <a:spcPct val="0"/>
              </a:spcBef>
              <a:spcAft>
                <a:spcPct val="0"/>
              </a:spcAft>
            </a:pPr>
            <a:endParaRPr lang="en-US" sz="1961" dirty="0">
              <a:gradFill>
                <a:gsLst>
                  <a:gs pos="0">
                    <a:srgbClr val="FFFFFF"/>
                  </a:gs>
                  <a:gs pos="100000">
                    <a:srgbClr val="FFFFFF"/>
                  </a:gs>
                </a:gsLst>
                <a:lin ang="5400000" scaled="0"/>
              </a:gradFill>
              <a:ea typeface="Segoe UI" pitchFamily="34" charset="0"/>
              <a:cs typeface="Segoe UI" pitchFamily="34" charset="0"/>
            </a:endParaRPr>
          </a:p>
          <a:p>
            <a:pPr defTabSz="914102" fontAlgn="base">
              <a:lnSpc>
                <a:spcPct val="90000"/>
              </a:lnSpc>
              <a:spcBef>
                <a:spcPct val="0"/>
              </a:spcBef>
              <a:spcAft>
                <a:spcPct val="0"/>
              </a:spcAft>
            </a:pPr>
            <a:endParaRPr lang="en-US" sz="2745" dirty="0">
              <a:gradFill>
                <a:gsLst>
                  <a:gs pos="0">
                    <a:srgbClr val="FFFFFF"/>
                  </a:gs>
                  <a:gs pos="100000">
                    <a:srgbClr val="FFFFFF"/>
                  </a:gs>
                </a:gsLst>
                <a:lin ang="5400000" scaled="0"/>
              </a:gradFill>
              <a:ea typeface="Segoe UI" pitchFamily="34" charset="0"/>
              <a:cs typeface="Segoe UI" pitchFamily="34" charset="0"/>
            </a:endParaRPr>
          </a:p>
          <a:p>
            <a:pPr defTabSz="914102" fontAlgn="base">
              <a:lnSpc>
                <a:spcPct val="90000"/>
              </a:lnSpc>
              <a:spcBef>
                <a:spcPct val="0"/>
              </a:spcBef>
              <a:spcAft>
                <a:spcPct val="0"/>
              </a:spcAft>
            </a:pPr>
            <a:r>
              <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Content stays in Exchange </a:t>
            </a:r>
            <a:br>
              <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br>
            <a:r>
              <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and SharePoint and is made immutable </a:t>
            </a:r>
          </a:p>
          <a:p>
            <a:pPr defTabSz="914102" fontAlgn="base">
              <a:lnSpc>
                <a:spcPct val="90000"/>
              </a:lnSpc>
              <a:spcBef>
                <a:spcPct val="0"/>
              </a:spcBef>
              <a:spcAft>
                <a:spcPct val="0"/>
              </a:spcAft>
            </a:pPr>
            <a:endParaRPr lang="en-US" dirty="0" smtClean="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endParaRPr>
          </a:p>
          <a:p>
            <a:pPr defTabSz="914102" fontAlgn="base">
              <a:lnSpc>
                <a:spcPct val="90000"/>
              </a:lnSpc>
              <a:spcBef>
                <a:spcPct val="0"/>
              </a:spcBef>
              <a:spcAft>
                <a:spcPct val="0"/>
              </a:spcAft>
            </a:pPr>
            <a:endPar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endParaRPr>
          </a:p>
          <a:p>
            <a:pPr defTabSz="914102" fontAlgn="base">
              <a:lnSpc>
                <a:spcPct val="90000"/>
              </a:lnSpc>
              <a:spcBef>
                <a:spcPct val="0"/>
              </a:spcBef>
              <a:spcAft>
                <a:spcPct val="0"/>
              </a:spcAft>
            </a:pPr>
            <a:r>
              <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Less storage, lower costs, higher </a:t>
            </a:r>
            <a:r>
              <a:rPr lang="en-US" dirty="0" smtClean="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fidelity</a:t>
            </a:r>
            <a:endPar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endParaRPr>
          </a:p>
        </p:txBody>
      </p:sp>
      <p:sp>
        <p:nvSpPr>
          <p:cNvPr id="8" name="Rectangle 7"/>
          <p:cNvSpPr>
            <a:spLocks/>
          </p:cNvSpPr>
          <p:nvPr/>
        </p:nvSpPr>
        <p:spPr bwMode="auto">
          <a:xfrm>
            <a:off x="8027562" y="2086992"/>
            <a:ext cx="3713171" cy="358569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No impact to users</a:t>
            </a:r>
          </a:p>
          <a:p>
            <a:pPr defTabSz="914102" fontAlgn="base">
              <a:lnSpc>
                <a:spcPct val="90000"/>
              </a:lnSpc>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a:p>
            <a:pPr defTabSz="914102" fontAlgn="base">
              <a:lnSpc>
                <a:spcPct val="90000"/>
              </a:lnSpc>
              <a:spcBef>
                <a:spcPct val="0"/>
              </a:spcBef>
              <a:spcAft>
                <a:spcPct val="0"/>
              </a:spcAft>
            </a:pPr>
            <a:endParaRPr lang="en-US" sz="2745" dirty="0">
              <a:gradFill>
                <a:gsLst>
                  <a:gs pos="0">
                    <a:srgbClr val="FFFFFF"/>
                  </a:gs>
                  <a:gs pos="100000">
                    <a:srgbClr val="FFFFFF"/>
                  </a:gs>
                </a:gsLst>
                <a:lin ang="5400000" scaled="0"/>
              </a:gradFill>
              <a:ea typeface="Segoe UI" pitchFamily="34" charset="0"/>
              <a:cs typeface="Segoe UI" pitchFamily="34" charset="0"/>
            </a:endParaRPr>
          </a:p>
          <a:p>
            <a:pPr defTabSz="914102" fontAlgn="base">
              <a:lnSpc>
                <a:spcPct val="90000"/>
              </a:lnSpc>
              <a:spcBef>
                <a:spcPct val="0"/>
              </a:spcBef>
              <a:spcAft>
                <a:spcPct val="0"/>
              </a:spcAft>
            </a:pPr>
            <a:r>
              <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Seamlessly create, edit, </a:t>
            </a:r>
            <a:r>
              <a:rPr lang="en-US" dirty="0" smtClean="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
            </a:r>
            <a:br>
              <a:rPr lang="en-US" dirty="0" smtClean="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br>
            <a:r>
              <a:rPr lang="en-US" dirty="0" smtClean="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and delete</a:t>
            </a:r>
            <a:endPar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endParaRPr>
          </a:p>
          <a:p>
            <a:pPr defTabSz="914102" fontAlgn="base">
              <a:lnSpc>
                <a:spcPct val="90000"/>
              </a:lnSpc>
              <a:spcBef>
                <a:spcPct val="0"/>
              </a:spcBef>
              <a:spcAft>
                <a:spcPct val="0"/>
              </a:spcAft>
            </a:pPr>
            <a:endPar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endParaRPr>
          </a:p>
          <a:p>
            <a:pPr defTabSz="914102" fontAlgn="base">
              <a:lnSpc>
                <a:spcPct val="90000"/>
              </a:lnSpc>
              <a:spcBef>
                <a:spcPct val="0"/>
              </a:spcBef>
              <a:spcAft>
                <a:spcPct val="0"/>
              </a:spcAft>
            </a:pPr>
            <a:r>
              <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Users don’t know they’re </a:t>
            </a:r>
            <a:r>
              <a:rPr lang="en-US" dirty="0" smtClean="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on hold</a:t>
            </a:r>
            <a:endPar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endParaRPr>
          </a:p>
        </p:txBody>
      </p:sp>
      <p:sp>
        <p:nvSpPr>
          <p:cNvPr id="10" name="Rectangle 9"/>
          <p:cNvSpPr>
            <a:spLocks noChangeAspect="1"/>
          </p:cNvSpPr>
          <p:nvPr/>
        </p:nvSpPr>
        <p:spPr bwMode="auto">
          <a:xfrm>
            <a:off x="4216294" y="1870423"/>
            <a:ext cx="3586942" cy="35856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2745" dirty="0">
                <a:gradFill>
                  <a:gsLst>
                    <a:gs pos="0">
                      <a:srgbClr val="FFFFFF"/>
                    </a:gs>
                    <a:gs pos="100000">
                      <a:srgbClr val="FFFFFF"/>
                    </a:gs>
                  </a:gsLst>
                  <a:lin ang="5400000" scaled="0"/>
                </a:gradFill>
                <a:ea typeface="Segoe UI" pitchFamily="34" charset="0"/>
                <a:cs typeface="Segoe UI" pitchFamily="34" charset="0"/>
              </a:rPr>
              <a:t>eDiscovery simplified</a:t>
            </a:r>
          </a:p>
          <a:p>
            <a:pPr defTabSz="914102" fontAlgn="base">
              <a:lnSpc>
                <a:spcPct val="90000"/>
              </a:lnSpc>
              <a:spcBef>
                <a:spcPct val="0"/>
              </a:spcBef>
              <a:spcAft>
                <a:spcPct val="0"/>
              </a:spcAft>
            </a:pPr>
            <a:endParaRPr lang="en-US" sz="2745" dirty="0">
              <a:gradFill>
                <a:gsLst>
                  <a:gs pos="0">
                    <a:srgbClr val="FFFFFF"/>
                  </a:gs>
                  <a:gs pos="100000">
                    <a:srgbClr val="FFFFFF"/>
                  </a:gs>
                </a:gsLst>
                <a:lin ang="5400000" scaled="0"/>
              </a:gradFill>
              <a:ea typeface="Segoe UI" pitchFamily="34" charset="0"/>
              <a:cs typeface="Segoe UI" pitchFamily="34" charset="0"/>
            </a:endParaRPr>
          </a:p>
          <a:p>
            <a:pPr defTabSz="914102" fontAlgn="base">
              <a:lnSpc>
                <a:spcPct val="90000"/>
              </a:lnSpc>
              <a:spcBef>
                <a:spcPct val="0"/>
              </a:spcBef>
              <a:spcAft>
                <a:spcPct val="0"/>
              </a:spcAft>
            </a:pPr>
            <a:endParaRPr lang="en-US" sz="2745"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a:spLocks/>
          </p:cNvSpPr>
          <p:nvPr/>
        </p:nvSpPr>
        <p:spPr bwMode="auto">
          <a:xfrm>
            <a:off x="4328458" y="2086992"/>
            <a:ext cx="3585699" cy="358569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Time and query based </a:t>
            </a:r>
            <a:r>
              <a:rPr lang="en-US" sz="3200" dirty="0">
                <a:gradFill>
                  <a:gsLst>
                    <a:gs pos="0">
                      <a:srgbClr val="FFFFFF"/>
                    </a:gs>
                    <a:gs pos="100000">
                      <a:srgbClr val="FFFFFF"/>
                    </a:gs>
                  </a:gsLst>
                  <a:lin ang="5400000" scaled="0"/>
                </a:gradFill>
                <a:ea typeface="Segoe UI" panose="020B0502040204020203" pitchFamily="34" charset="0"/>
                <a:cs typeface="Segoe UI Light" panose="020B0502040204020203" pitchFamily="34" charset="0"/>
              </a:rPr>
              <a:t>hold</a:t>
            </a:r>
          </a:p>
          <a:p>
            <a:pPr defTabSz="914102" fontAlgn="base">
              <a:lnSpc>
                <a:spcPct val="90000"/>
              </a:lnSpc>
              <a:spcBef>
                <a:spcPct val="0"/>
              </a:spcBef>
              <a:spcAft>
                <a:spcPct val="0"/>
              </a:spcAft>
            </a:pPr>
            <a:endParaRPr lang="en-US" sz="1961" dirty="0">
              <a:gradFill>
                <a:gsLst>
                  <a:gs pos="0">
                    <a:srgbClr val="FFFFFF"/>
                  </a:gs>
                  <a:gs pos="100000">
                    <a:srgbClr val="FFFFFF"/>
                  </a:gs>
                </a:gsLst>
                <a:lin ang="5400000" scaled="0"/>
              </a:gradFill>
              <a:ea typeface="Segoe UI" pitchFamily="34" charset="0"/>
              <a:cs typeface="Segoe UI" pitchFamily="34" charset="0"/>
            </a:endParaRPr>
          </a:p>
          <a:p>
            <a:pPr defTabSz="914102" fontAlgn="base">
              <a:lnSpc>
                <a:spcPct val="90000"/>
              </a:lnSpc>
              <a:spcBef>
                <a:spcPct val="0"/>
              </a:spcBef>
              <a:spcAft>
                <a:spcPct val="0"/>
              </a:spcAft>
            </a:pPr>
            <a:r>
              <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Hold entire mailboxes and </a:t>
            </a:r>
            <a:r>
              <a:rPr lang="en-US" dirty="0" smtClean="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
            </a:r>
            <a:br>
              <a:rPr lang="en-US" dirty="0" smtClean="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br>
            <a:r>
              <a:rPr lang="en-US" dirty="0" smtClean="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sites</a:t>
            </a:r>
            <a:r>
              <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 or apply a query to </a:t>
            </a:r>
            <a:r>
              <a:rPr lang="en-US" dirty="0" smtClean="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
            </a:r>
            <a:br>
              <a:rPr lang="en-US" dirty="0" smtClean="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br>
            <a:r>
              <a:rPr lang="en-US" dirty="0" smtClean="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hold </a:t>
            </a:r>
            <a:r>
              <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less </a:t>
            </a:r>
            <a:r>
              <a:rPr lang="en-US" dirty="0" smtClean="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rPr>
              <a:t>content</a:t>
            </a:r>
            <a:endParaRPr lang="en-US" dirty="0">
              <a:gradFill>
                <a:gsLst>
                  <a:gs pos="0">
                    <a:srgbClr val="FFFFFF"/>
                  </a:gs>
                  <a:gs pos="100000">
                    <a:srgbClr val="FFFFFF"/>
                  </a:gs>
                </a:gsLst>
                <a:lin ang="5400000" scaled="0"/>
              </a:gradFill>
              <a:latin typeface="Segoe UI" panose="020B0502040204020203" pitchFamily="34" charset="0"/>
              <a:ea typeface="Segoe UI" pitchFamily="34" charset="0"/>
              <a:cs typeface="Segoe UI" panose="020B0502040204020203" pitchFamily="34" charset="0"/>
            </a:endParaRPr>
          </a:p>
        </p:txBody>
      </p:sp>
    </p:spTree>
    <p:extLst>
      <p:ext uri="{BB962C8B-B14F-4D97-AF65-F5344CB8AC3E}">
        <p14:creationId xmlns:p14="http://schemas.microsoft.com/office/powerpoint/2010/main" val="429397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0" y="1"/>
            <a:ext cx="6119045" cy="6994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36">
              <a:solidFill>
                <a:srgbClr val="FFFFFF"/>
              </a:solidFill>
            </a:endParaRPr>
          </a:p>
        </p:txBody>
      </p:sp>
      <p:sp>
        <p:nvSpPr>
          <p:cNvPr id="14" name="Title 13"/>
          <p:cNvSpPr>
            <a:spLocks noGrp="1"/>
          </p:cNvSpPr>
          <p:nvPr>
            <p:ph type="title"/>
          </p:nvPr>
        </p:nvSpPr>
        <p:spPr>
          <a:xfrm>
            <a:off x="535448" y="1192610"/>
            <a:ext cx="5090160" cy="2806922"/>
          </a:xfrm>
        </p:spPr>
        <p:txBody>
          <a:bodyPr/>
          <a:lstStyle/>
          <a:p>
            <a:r>
              <a:rPr lang="en-US" dirty="0">
                <a:gradFill>
                  <a:gsLst>
                    <a:gs pos="0">
                      <a:srgbClr val="FFFFFF"/>
                    </a:gs>
                    <a:gs pos="100000">
                      <a:srgbClr val="FFFFFF"/>
                    </a:gs>
                  </a:gsLst>
                  <a:lin ang="5400000" scaled="0"/>
                </a:gradFill>
              </a:rPr>
              <a:t>How </a:t>
            </a:r>
            <a:r>
              <a:rPr lang="en-US" dirty="0" smtClean="0">
                <a:gradFill>
                  <a:gsLst>
                    <a:gs pos="0">
                      <a:srgbClr val="FFFFFF"/>
                    </a:gs>
                    <a:gs pos="100000">
                      <a:srgbClr val="FFFFFF"/>
                    </a:gs>
                  </a:gsLst>
                  <a:lin ang="5400000" scaled="0"/>
                </a:gradFill>
              </a:rPr>
              <a:t>does Exchange </a:t>
            </a:r>
            <a:r>
              <a:rPr lang="en-US" dirty="0">
                <a:gradFill>
                  <a:gsLst>
                    <a:gs pos="0">
                      <a:srgbClr val="FFFFFF"/>
                    </a:gs>
                    <a:gs pos="100000">
                      <a:srgbClr val="FFFFFF"/>
                    </a:gs>
                  </a:gsLst>
                  <a:lin ang="5400000" scaled="0"/>
                </a:gradFill>
              </a:rPr>
              <a:t/>
            </a:r>
            <a:br>
              <a:rPr lang="en-US" dirty="0">
                <a:gradFill>
                  <a:gsLst>
                    <a:gs pos="0">
                      <a:srgbClr val="FFFFFF"/>
                    </a:gs>
                    <a:gs pos="100000">
                      <a:srgbClr val="FFFFFF"/>
                    </a:gs>
                  </a:gsLst>
                  <a:lin ang="5400000" scaled="0"/>
                </a:gradFill>
              </a:rPr>
            </a:br>
            <a:r>
              <a:rPr lang="en-US" dirty="0">
                <a:gradFill>
                  <a:gsLst>
                    <a:gs pos="0">
                      <a:srgbClr val="FFFFFF"/>
                    </a:gs>
                    <a:gs pos="100000">
                      <a:srgbClr val="FFFFFF"/>
                    </a:gs>
                  </a:gsLst>
                  <a:lin ang="5400000" scaled="0"/>
                </a:gradFill>
              </a:rPr>
              <a:t>Archiving</a:t>
            </a:r>
            <a:br>
              <a:rPr lang="en-US" dirty="0">
                <a:gradFill>
                  <a:gsLst>
                    <a:gs pos="0">
                      <a:srgbClr val="FFFFFF"/>
                    </a:gs>
                    <a:gs pos="100000">
                      <a:srgbClr val="FFFFFF"/>
                    </a:gs>
                  </a:gsLst>
                  <a:lin ang="5400000" scaled="0"/>
                </a:gradFill>
              </a:rPr>
            </a:br>
            <a:r>
              <a:rPr lang="en-US" dirty="0">
                <a:gradFill>
                  <a:gsLst>
                    <a:gs pos="0">
                      <a:srgbClr val="FFFFFF"/>
                    </a:gs>
                    <a:gs pos="100000">
                      <a:srgbClr val="FFFFFF"/>
                    </a:gs>
                  </a:gsLst>
                  <a:lin ang="5400000" scaled="0"/>
                </a:gradFill>
              </a:rPr>
              <a:t>Work?</a:t>
            </a:r>
          </a:p>
        </p:txBody>
      </p:sp>
      <p:grpSp>
        <p:nvGrpSpPr>
          <p:cNvPr id="27" name="Group 26"/>
          <p:cNvGrpSpPr/>
          <p:nvPr/>
        </p:nvGrpSpPr>
        <p:grpSpPr>
          <a:xfrm>
            <a:off x="9814285" y="1305174"/>
            <a:ext cx="2234618" cy="4767642"/>
            <a:chOff x="3963344" y="1616497"/>
            <a:chExt cx="2234618" cy="4767642"/>
          </a:xfrm>
        </p:grpSpPr>
        <p:sp>
          <p:nvSpPr>
            <p:cNvPr id="28" name="Rectangle 27"/>
            <p:cNvSpPr/>
            <p:nvPr/>
          </p:nvSpPr>
          <p:spPr>
            <a:xfrm>
              <a:off x="3963344" y="1616497"/>
              <a:ext cx="2234618" cy="4767642"/>
            </a:xfrm>
            <a:prstGeom prst="rect">
              <a:avLst/>
            </a:prstGeom>
            <a:ln>
              <a:solidFill>
                <a:schemeClr val="bg2"/>
              </a:solidFill>
            </a:ln>
          </p:spPr>
          <p:style>
            <a:lnRef idx="2">
              <a:schemeClr val="accent4"/>
            </a:lnRef>
            <a:fillRef idx="1">
              <a:schemeClr val="lt1"/>
            </a:fillRef>
            <a:effectRef idx="0">
              <a:schemeClr val="accent4"/>
            </a:effectRef>
            <a:fontRef idx="minor">
              <a:schemeClr val="dk1"/>
            </a:fontRef>
          </p:style>
          <p:txBody>
            <a:bodyPr rtlCol="0" anchor="t" anchorCtr="0"/>
            <a:lstStyle/>
            <a:p>
              <a:pPr algn="ctr" defTabSz="914363"/>
              <a:r>
                <a:rPr lang="en-US" sz="1400" dirty="0">
                  <a:gradFill>
                    <a:gsLst>
                      <a:gs pos="0">
                        <a:srgbClr val="5D5D5D">
                          <a:lumMod val="75000"/>
                        </a:srgbClr>
                      </a:gs>
                      <a:gs pos="100000">
                        <a:srgbClr val="5D5D5D">
                          <a:lumMod val="75000"/>
                        </a:srgbClr>
                      </a:gs>
                    </a:gsLst>
                    <a:lin ang="5400000" scaled="0"/>
                  </a:gradFill>
                </a:rPr>
                <a:t>User A Mailbox</a:t>
              </a:r>
            </a:p>
          </p:txBody>
        </p:sp>
        <p:sp>
          <p:nvSpPr>
            <p:cNvPr id="29" name="Rectangle 28"/>
            <p:cNvSpPr/>
            <p:nvPr/>
          </p:nvSpPr>
          <p:spPr>
            <a:xfrm>
              <a:off x="4064917" y="3205761"/>
              <a:ext cx="2031471" cy="2985489"/>
            </a:xfrm>
            <a:prstGeom prst="rect">
              <a:avLst/>
            </a:prstGeom>
            <a:solidFill>
              <a:schemeClr val="bg2">
                <a:lumMod val="20000"/>
                <a:lumOff val="80000"/>
              </a:schemeClr>
            </a:solidFill>
            <a:ln>
              <a:noFill/>
            </a:ln>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1400" dirty="0">
                  <a:gradFill>
                    <a:gsLst>
                      <a:gs pos="0">
                        <a:srgbClr val="5D5D5D">
                          <a:lumMod val="75000"/>
                        </a:srgbClr>
                      </a:gs>
                      <a:gs pos="100000">
                        <a:srgbClr val="5D5D5D">
                          <a:lumMod val="75000"/>
                        </a:srgbClr>
                      </a:gs>
                    </a:gsLst>
                    <a:lin ang="0" scaled="0"/>
                  </a:gradFill>
                  <a:latin typeface="Segoe UI" panose="020B0502040204020203" pitchFamily="34" charset="0"/>
                  <a:cs typeface="Segoe UI" panose="020B0502040204020203" pitchFamily="34" charset="0"/>
                </a:rPr>
                <a:t>Recoverable Items</a:t>
              </a:r>
            </a:p>
          </p:txBody>
        </p:sp>
        <p:sp>
          <p:nvSpPr>
            <p:cNvPr id="30" name="Rectangle 29"/>
            <p:cNvSpPr/>
            <p:nvPr/>
          </p:nvSpPr>
          <p:spPr>
            <a:xfrm>
              <a:off x="4166490" y="3707196"/>
              <a:ext cx="1828324" cy="313268"/>
            </a:xfrm>
            <a:prstGeom prst="rect">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14363"/>
              <a:r>
                <a:rPr lang="en-US" sz="1400" dirty="0">
                  <a:gradFill>
                    <a:gsLst>
                      <a:gs pos="0">
                        <a:srgbClr val="FFFFFF"/>
                      </a:gs>
                      <a:gs pos="100000">
                        <a:srgbClr val="FFFFFF"/>
                      </a:gs>
                    </a:gsLst>
                  </a:gradFill>
                  <a:latin typeface="Segoe UI" panose="020B0502040204020203" pitchFamily="34" charset="0"/>
                  <a:cs typeface="Segoe UI" panose="020B0502040204020203" pitchFamily="34" charset="0"/>
                </a:rPr>
                <a:t>Deletions</a:t>
              </a:r>
            </a:p>
          </p:txBody>
        </p:sp>
        <p:sp>
          <p:nvSpPr>
            <p:cNvPr id="31" name="Rectangle 30"/>
            <p:cNvSpPr/>
            <p:nvPr/>
          </p:nvSpPr>
          <p:spPr>
            <a:xfrm>
              <a:off x="4064917" y="1989478"/>
              <a:ext cx="2031471" cy="301752"/>
            </a:xfrm>
            <a:prstGeom prst="rect">
              <a:avLst/>
            </a:prstGeom>
            <a:solidFill>
              <a:schemeClr val="tx1"/>
            </a:solidFill>
            <a:ln>
              <a:noFill/>
            </a:ln>
          </p:spPr>
          <p:style>
            <a:lnRef idx="1">
              <a:schemeClr val="dk1"/>
            </a:lnRef>
            <a:fillRef idx="1001">
              <a:schemeClr val="lt2"/>
            </a:fillRef>
            <a:effectRef idx="1">
              <a:schemeClr val="dk1"/>
            </a:effectRef>
            <a:fontRef idx="minor">
              <a:schemeClr val="dk1"/>
            </a:fontRef>
          </p:style>
          <p:txBody>
            <a:bodyPr rtlCol="0" anchor="b" anchorCtr="0"/>
            <a:lstStyle/>
            <a:p>
              <a:pPr algn="ctr" defTabSz="914363"/>
              <a:r>
                <a:rPr lang="en-US" sz="1400"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Inbox</a:t>
              </a:r>
            </a:p>
          </p:txBody>
        </p:sp>
        <p:sp>
          <p:nvSpPr>
            <p:cNvPr id="32" name="Rectangle 31"/>
            <p:cNvSpPr/>
            <p:nvPr/>
          </p:nvSpPr>
          <p:spPr>
            <a:xfrm>
              <a:off x="4166490" y="4547210"/>
              <a:ext cx="1828324" cy="310896"/>
            </a:xfrm>
            <a:prstGeom prst="rect">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14363"/>
              <a:r>
                <a:rPr lang="en-US" sz="1400" dirty="0">
                  <a:gradFill>
                    <a:gsLst>
                      <a:gs pos="0">
                        <a:srgbClr val="FFFFFF"/>
                      </a:gs>
                      <a:gs pos="100000">
                        <a:srgbClr val="FFFFFF"/>
                      </a:gs>
                    </a:gsLst>
                  </a:gradFill>
                  <a:latin typeface="Segoe UI" panose="020B0502040204020203" pitchFamily="34" charset="0"/>
                  <a:cs typeface="Segoe UI" panose="020B0502040204020203" pitchFamily="34" charset="0"/>
                </a:rPr>
                <a:t>Purges</a:t>
              </a:r>
            </a:p>
          </p:txBody>
        </p:sp>
        <p:sp>
          <p:nvSpPr>
            <p:cNvPr id="33" name="Rectangle 32"/>
            <p:cNvSpPr/>
            <p:nvPr/>
          </p:nvSpPr>
          <p:spPr>
            <a:xfrm>
              <a:off x="4166490" y="4128389"/>
              <a:ext cx="1828324" cy="310896"/>
            </a:xfrm>
            <a:prstGeom prst="rect">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14363"/>
              <a:r>
                <a:rPr lang="en-US" sz="1400" dirty="0">
                  <a:gradFill>
                    <a:gsLst>
                      <a:gs pos="0">
                        <a:srgbClr val="FFFFFF"/>
                      </a:gs>
                      <a:gs pos="100000">
                        <a:srgbClr val="FFFFFF"/>
                      </a:gs>
                    </a:gsLst>
                  </a:gradFill>
                  <a:latin typeface="Segoe UI" panose="020B0502040204020203" pitchFamily="34" charset="0"/>
                  <a:cs typeface="Segoe UI" panose="020B0502040204020203" pitchFamily="34" charset="0"/>
                </a:rPr>
                <a:t>Versions</a:t>
              </a:r>
            </a:p>
          </p:txBody>
        </p:sp>
        <p:sp>
          <p:nvSpPr>
            <p:cNvPr id="34" name="Rectangle 33"/>
            <p:cNvSpPr/>
            <p:nvPr/>
          </p:nvSpPr>
          <p:spPr>
            <a:xfrm>
              <a:off x="4166490" y="4966031"/>
              <a:ext cx="1828324" cy="310896"/>
            </a:xfrm>
            <a:prstGeom prst="rect">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14363"/>
              <a:r>
                <a:rPr lang="en-US" sz="1400" dirty="0">
                  <a:gradFill>
                    <a:gsLst>
                      <a:gs pos="0">
                        <a:srgbClr val="FFFFFF"/>
                      </a:gs>
                      <a:gs pos="100000">
                        <a:srgbClr val="FFFFFF"/>
                      </a:gs>
                    </a:gsLst>
                  </a:gradFill>
                  <a:latin typeface="Segoe UI" panose="020B0502040204020203" pitchFamily="34" charset="0"/>
                  <a:cs typeface="Segoe UI" panose="020B0502040204020203" pitchFamily="34" charset="0"/>
                </a:rPr>
                <a:t>Audits</a:t>
              </a:r>
            </a:p>
          </p:txBody>
        </p:sp>
        <p:sp>
          <p:nvSpPr>
            <p:cNvPr id="35" name="Rectangle 34"/>
            <p:cNvSpPr/>
            <p:nvPr/>
          </p:nvSpPr>
          <p:spPr>
            <a:xfrm>
              <a:off x="4064916" y="2770483"/>
              <a:ext cx="2031471" cy="304799"/>
            </a:xfrm>
            <a:prstGeom prst="rect">
              <a:avLst/>
            </a:prstGeom>
            <a:solidFill>
              <a:schemeClr val="tx1"/>
            </a:solidFill>
            <a:ln>
              <a:noFill/>
            </a:ln>
          </p:spPr>
          <p:style>
            <a:lnRef idx="1">
              <a:schemeClr val="dk1"/>
            </a:lnRef>
            <a:fillRef idx="1001">
              <a:schemeClr val="lt2"/>
            </a:fillRef>
            <a:effectRef idx="1">
              <a:schemeClr val="dk1"/>
            </a:effectRef>
            <a:fontRef idx="minor">
              <a:schemeClr val="dk1"/>
            </a:fontRef>
          </p:style>
          <p:txBody>
            <a:bodyPr rtlCol="0" anchor="b" anchorCtr="0"/>
            <a:lstStyle/>
            <a:p>
              <a:pPr algn="ctr" defTabSz="914363"/>
              <a:r>
                <a:rPr lang="en-US" sz="1400" dirty="0">
                  <a:gradFill>
                    <a:gsLst>
                      <a:gs pos="0">
                        <a:srgbClr val="FFFFFF"/>
                      </a:gs>
                      <a:gs pos="100000">
                        <a:srgbClr val="FFFFFF"/>
                      </a:gs>
                    </a:gsLst>
                  </a:gradFill>
                  <a:latin typeface="Segoe UI" panose="020B0502040204020203" pitchFamily="34" charset="0"/>
                  <a:cs typeface="Segoe UI" panose="020B0502040204020203" pitchFamily="34" charset="0"/>
                </a:rPr>
                <a:t>Deleted Items</a:t>
              </a:r>
            </a:p>
          </p:txBody>
        </p:sp>
        <p:sp>
          <p:nvSpPr>
            <p:cNvPr id="36" name="Rectangle 35"/>
            <p:cNvSpPr/>
            <p:nvPr/>
          </p:nvSpPr>
          <p:spPr>
            <a:xfrm>
              <a:off x="4064916" y="2378457"/>
              <a:ext cx="2031471" cy="304799"/>
            </a:xfrm>
            <a:prstGeom prst="rect">
              <a:avLst/>
            </a:prstGeom>
            <a:solidFill>
              <a:schemeClr val="tx1"/>
            </a:solidFill>
            <a:ln>
              <a:noFill/>
            </a:ln>
          </p:spPr>
          <p:style>
            <a:lnRef idx="1">
              <a:schemeClr val="dk1"/>
            </a:lnRef>
            <a:fillRef idx="1001">
              <a:schemeClr val="lt2"/>
            </a:fillRef>
            <a:effectRef idx="1">
              <a:schemeClr val="dk1"/>
            </a:effectRef>
            <a:fontRef idx="minor">
              <a:schemeClr val="dk1"/>
            </a:fontRef>
          </p:style>
          <p:txBody>
            <a:bodyPr rtlCol="0" anchor="b" anchorCtr="0"/>
            <a:lstStyle/>
            <a:p>
              <a:pPr algn="ctr" defTabSz="914363"/>
              <a:r>
                <a:rPr lang="en-US" sz="1400" dirty="0">
                  <a:gradFill>
                    <a:gsLst>
                      <a:gs pos="0">
                        <a:srgbClr val="FFFFFF"/>
                      </a:gs>
                      <a:gs pos="100000">
                        <a:srgbClr val="FFFFFF"/>
                      </a:gs>
                    </a:gsLst>
                  </a:gradFill>
                  <a:latin typeface="Segoe UI" panose="020B0502040204020203" pitchFamily="34" charset="0"/>
                  <a:cs typeface="Segoe UI" panose="020B0502040204020203" pitchFamily="34" charset="0"/>
                </a:rPr>
                <a:t>…</a:t>
              </a:r>
            </a:p>
          </p:txBody>
        </p:sp>
        <p:sp>
          <p:nvSpPr>
            <p:cNvPr id="37" name="Rectangle 36"/>
            <p:cNvSpPr/>
            <p:nvPr/>
          </p:nvSpPr>
          <p:spPr>
            <a:xfrm>
              <a:off x="4166489" y="5384852"/>
              <a:ext cx="1828324" cy="310896"/>
            </a:xfrm>
            <a:prstGeom prst="rect">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14363"/>
              <a:r>
                <a:rPr lang="en-US" sz="1400" dirty="0" err="1">
                  <a:gradFill>
                    <a:gsLst>
                      <a:gs pos="0">
                        <a:srgbClr val="FFFFFF"/>
                      </a:gs>
                      <a:gs pos="100000">
                        <a:srgbClr val="FFFFFF"/>
                      </a:gs>
                    </a:gsLst>
                  </a:gradFill>
                  <a:latin typeface="Segoe UI" panose="020B0502040204020203" pitchFamily="34" charset="0"/>
                  <a:cs typeface="Segoe UI" panose="020B0502040204020203" pitchFamily="34" charset="0"/>
                </a:rPr>
                <a:t>DiscoveryHold</a:t>
              </a:r>
              <a:endParaRPr lang="en-US" sz="1400" dirty="0">
                <a:gradFill>
                  <a:gsLst>
                    <a:gs pos="0">
                      <a:srgbClr val="FFFFFF"/>
                    </a:gs>
                    <a:gs pos="100000">
                      <a:srgbClr val="FFFFFF"/>
                    </a:gs>
                  </a:gsLst>
                </a:gradFill>
                <a:latin typeface="Segoe UI" panose="020B0502040204020203" pitchFamily="34" charset="0"/>
                <a:cs typeface="Segoe UI" panose="020B0502040204020203" pitchFamily="34" charset="0"/>
              </a:endParaRPr>
            </a:p>
          </p:txBody>
        </p:sp>
        <p:sp>
          <p:nvSpPr>
            <p:cNvPr id="38" name="Rectangle 37"/>
            <p:cNvSpPr/>
            <p:nvPr/>
          </p:nvSpPr>
          <p:spPr>
            <a:xfrm>
              <a:off x="4166489" y="5803674"/>
              <a:ext cx="1828324" cy="310896"/>
            </a:xfrm>
            <a:prstGeom prst="rect">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14363"/>
              <a:r>
                <a:rPr lang="en-US" sz="1400" dirty="0">
                  <a:gradFill>
                    <a:gsLst>
                      <a:gs pos="0">
                        <a:srgbClr val="FFFFFF"/>
                      </a:gs>
                      <a:gs pos="100000">
                        <a:srgbClr val="FFFFFF"/>
                      </a:gs>
                    </a:gsLst>
                  </a:gradFill>
                  <a:latin typeface="Segoe UI" panose="020B0502040204020203" pitchFamily="34" charset="0"/>
                  <a:cs typeface="Segoe UI" panose="020B0502040204020203" pitchFamily="34" charset="0"/>
                </a:rPr>
                <a:t>Calendar Logging</a:t>
              </a:r>
            </a:p>
          </p:txBody>
        </p:sp>
      </p:grpSp>
      <p:grpSp>
        <p:nvGrpSpPr>
          <p:cNvPr id="39" name="Group 38"/>
          <p:cNvGrpSpPr/>
          <p:nvPr/>
        </p:nvGrpSpPr>
        <p:grpSpPr>
          <a:xfrm>
            <a:off x="6396892" y="2699952"/>
            <a:ext cx="3299352" cy="808169"/>
            <a:chOff x="951941" y="3011273"/>
            <a:chExt cx="2893362" cy="808169"/>
          </a:xfrm>
        </p:grpSpPr>
        <p:sp>
          <p:nvSpPr>
            <p:cNvPr id="40" name="TextBox 39"/>
            <p:cNvSpPr txBox="1"/>
            <p:nvPr/>
          </p:nvSpPr>
          <p:spPr>
            <a:xfrm>
              <a:off x="951941" y="3394536"/>
              <a:ext cx="1820612" cy="338554"/>
            </a:xfrm>
            <a:prstGeom prst="rect">
              <a:avLst/>
            </a:prstGeom>
            <a:noFill/>
          </p:spPr>
          <p:txBody>
            <a:bodyPr wrap="square" rtlCol="0">
              <a:spAutoFit/>
            </a:bodyPr>
            <a:lstStyle>
              <a:defPPr>
                <a:defRPr lang="en-US"/>
              </a:defPPr>
              <a:lvl1pPr>
                <a:defRPr sz="1400" b="1"/>
              </a:lvl1pPr>
            </a:lstStyle>
            <a:p>
              <a:pPr defTabSz="914363"/>
              <a:r>
                <a:rPr lang="en-US" sz="1600" b="0" dirty="0">
                  <a:gradFill>
                    <a:gsLst>
                      <a:gs pos="0">
                        <a:srgbClr val="5D5D5D"/>
                      </a:gs>
                      <a:gs pos="100000">
                        <a:srgbClr val="5D5D5D"/>
                      </a:gs>
                    </a:gsLst>
                    <a:lin ang="5400000" scaled="1"/>
                  </a:gradFill>
                  <a:latin typeface="Segoe UI" panose="020B0502040204020203" pitchFamily="34" charset="0"/>
                  <a:cs typeface="Segoe UI" panose="020B0502040204020203" pitchFamily="34" charset="0"/>
                </a:rPr>
                <a:t>(3) Message deleted</a:t>
              </a:r>
            </a:p>
          </p:txBody>
        </p:sp>
        <p:grpSp>
          <p:nvGrpSpPr>
            <p:cNvPr id="41" name="Group 40"/>
            <p:cNvGrpSpPr/>
            <p:nvPr/>
          </p:nvGrpSpPr>
          <p:grpSpPr>
            <a:xfrm>
              <a:off x="3241799" y="3011273"/>
              <a:ext cx="603504" cy="808169"/>
              <a:chOff x="2053870" y="3322914"/>
              <a:chExt cx="603504" cy="808169"/>
            </a:xfrm>
          </p:grpSpPr>
          <p:cxnSp>
            <p:nvCxnSpPr>
              <p:cNvPr id="42" name="Straight Connector 41"/>
              <p:cNvCxnSpPr/>
              <p:nvPr/>
            </p:nvCxnSpPr>
            <p:spPr>
              <a:xfrm flipV="1">
                <a:off x="2056057" y="3326110"/>
                <a:ext cx="594360" cy="1588"/>
              </a:xfrm>
              <a:prstGeom prst="line">
                <a:avLst/>
              </a:prstGeom>
              <a:noFill/>
              <a:ln w="12700" cap="flat" cmpd="sng" algn="ctr">
                <a:solidFill>
                  <a:schemeClr val="tx1"/>
                </a:solidFill>
                <a:prstDash val="solid"/>
                <a:tailEnd type="none" w="med" len="lg"/>
              </a:ln>
              <a:effectLst/>
            </p:spPr>
          </p:cxnSp>
          <p:cxnSp>
            <p:nvCxnSpPr>
              <p:cNvPr id="43" name="Straight Connector 42"/>
              <p:cNvCxnSpPr/>
              <p:nvPr/>
            </p:nvCxnSpPr>
            <p:spPr>
              <a:xfrm rot="5400000">
                <a:off x="1653721" y="3724087"/>
                <a:ext cx="804672" cy="2325"/>
              </a:xfrm>
              <a:prstGeom prst="line">
                <a:avLst/>
              </a:prstGeom>
              <a:noFill/>
              <a:ln w="12700" cap="flat" cmpd="sng" algn="ctr">
                <a:solidFill>
                  <a:schemeClr val="tx1"/>
                </a:solidFill>
                <a:prstDash val="solid"/>
                <a:tailEnd type="none" w="med" len="lg"/>
              </a:ln>
              <a:effectLst/>
            </p:spPr>
          </p:cxnSp>
          <p:cxnSp>
            <p:nvCxnSpPr>
              <p:cNvPr id="62" name="Straight Connector 61"/>
              <p:cNvCxnSpPr/>
              <p:nvPr/>
            </p:nvCxnSpPr>
            <p:spPr>
              <a:xfrm>
                <a:off x="2053870" y="4131082"/>
                <a:ext cx="603504" cy="1"/>
              </a:xfrm>
              <a:prstGeom prst="line">
                <a:avLst/>
              </a:prstGeom>
              <a:noFill/>
              <a:ln w="12700" cap="flat" cmpd="sng" algn="ctr">
                <a:solidFill>
                  <a:schemeClr val="tx1"/>
                </a:solidFill>
                <a:prstDash val="solid"/>
                <a:tailEnd type="triangle" w="med" len="lg"/>
              </a:ln>
              <a:effectLst/>
            </p:spPr>
          </p:cxnSp>
        </p:grpSp>
      </p:grpSp>
      <p:grpSp>
        <p:nvGrpSpPr>
          <p:cNvPr id="63" name="Group 62"/>
          <p:cNvGrpSpPr/>
          <p:nvPr/>
        </p:nvGrpSpPr>
        <p:grpSpPr>
          <a:xfrm>
            <a:off x="6397476" y="3632468"/>
            <a:ext cx="3294612" cy="782203"/>
            <a:chOff x="951941" y="3943790"/>
            <a:chExt cx="2889206" cy="782203"/>
          </a:xfrm>
        </p:grpSpPr>
        <p:sp>
          <p:nvSpPr>
            <p:cNvPr id="64" name="TextBox 63"/>
            <p:cNvSpPr txBox="1"/>
            <p:nvPr/>
          </p:nvSpPr>
          <p:spPr>
            <a:xfrm>
              <a:off x="951941" y="4017652"/>
              <a:ext cx="2207177" cy="584775"/>
            </a:xfrm>
            <a:prstGeom prst="rect">
              <a:avLst/>
            </a:prstGeom>
            <a:noFill/>
          </p:spPr>
          <p:txBody>
            <a:bodyPr wrap="square" rtlCol="0">
              <a:spAutoFit/>
            </a:bodyPr>
            <a:lstStyle>
              <a:defPPr>
                <a:defRPr lang="en-US"/>
              </a:defPPr>
              <a:lvl1pPr>
                <a:defRPr sz="1400" b="1"/>
              </a:lvl1pPr>
            </a:lstStyle>
            <a:p>
              <a:pPr marL="406400" indent="-406400" defTabSz="914363"/>
              <a:r>
                <a:rPr lang="en-US" sz="1600" b="0" dirty="0">
                  <a:gradFill>
                    <a:gsLst>
                      <a:gs pos="0">
                        <a:srgbClr val="5D5D5D"/>
                      </a:gs>
                      <a:gs pos="100000">
                        <a:srgbClr val="5D5D5D"/>
                      </a:gs>
                    </a:gsLst>
                    <a:lin ang="5400000" scaled="1"/>
                  </a:gradFill>
                  <a:latin typeface="Segoe UI" panose="020B0502040204020203" pitchFamily="34" charset="0"/>
                  <a:cs typeface="Segoe UI" panose="020B0502040204020203" pitchFamily="34" charset="0"/>
                </a:rPr>
                <a:t>(4a) Message “purged” </a:t>
              </a:r>
              <a:br>
                <a:rPr lang="en-US" sz="1600" b="0" dirty="0">
                  <a:gradFill>
                    <a:gsLst>
                      <a:gs pos="0">
                        <a:srgbClr val="5D5D5D"/>
                      </a:gs>
                      <a:gs pos="100000">
                        <a:srgbClr val="5D5D5D"/>
                      </a:gs>
                    </a:gsLst>
                    <a:lin ang="5400000" scaled="1"/>
                  </a:gradFill>
                  <a:latin typeface="Segoe UI" panose="020B0502040204020203" pitchFamily="34" charset="0"/>
                  <a:cs typeface="Segoe UI" panose="020B0502040204020203" pitchFamily="34" charset="0"/>
                </a:rPr>
              </a:br>
              <a:r>
                <a:rPr lang="en-US" sz="1600" b="0" dirty="0">
                  <a:gradFill>
                    <a:gsLst>
                      <a:gs pos="0">
                        <a:srgbClr val="5D5D5D"/>
                      </a:gs>
                      <a:gs pos="100000">
                        <a:srgbClr val="5D5D5D"/>
                      </a:gs>
                    </a:gsLst>
                    <a:lin ang="5400000" scaled="1"/>
                  </a:gradFill>
                  <a:latin typeface="Segoe UI" panose="020B0502040204020203" pitchFamily="34" charset="0"/>
                  <a:cs typeface="Segoe UI" panose="020B0502040204020203" pitchFamily="34" charset="0"/>
                </a:rPr>
                <a:t>by user</a:t>
              </a:r>
            </a:p>
          </p:txBody>
        </p:sp>
        <p:grpSp>
          <p:nvGrpSpPr>
            <p:cNvPr id="65" name="Group 64"/>
            <p:cNvGrpSpPr/>
            <p:nvPr/>
          </p:nvGrpSpPr>
          <p:grpSpPr>
            <a:xfrm>
              <a:off x="3237643" y="3943790"/>
              <a:ext cx="603504" cy="782203"/>
              <a:chOff x="3345794" y="4485451"/>
              <a:chExt cx="603504" cy="782203"/>
            </a:xfrm>
          </p:grpSpPr>
          <p:cxnSp>
            <p:nvCxnSpPr>
              <p:cNvPr id="66" name="Straight Connector 65"/>
              <p:cNvCxnSpPr/>
              <p:nvPr/>
            </p:nvCxnSpPr>
            <p:spPr>
              <a:xfrm rot="5400000">
                <a:off x="2964179" y="4873110"/>
                <a:ext cx="777240" cy="1922"/>
              </a:xfrm>
              <a:prstGeom prst="line">
                <a:avLst/>
              </a:prstGeom>
              <a:noFill/>
              <a:ln w="12700" cap="flat" cmpd="sng" algn="ctr">
                <a:solidFill>
                  <a:schemeClr val="tx1"/>
                </a:solidFill>
                <a:prstDash val="solid"/>
                <a:tailEnd type="none" w="med" len="lg"/>
              </a:ln>
              <a:effectLst/>
            </p:spPr>
          </p:cxnSp>
          <p:cxnSp>
            <p:nvCxnSpPr>
              <p:cNvPr id="67" name="Straight Connector 66"/>
              <p:cNvCxnSpPr/>
              <p:nvPr/>
            </p:nvCxnSpPr>
            <p:spPr>
              <a:xfrm>
                <a:off x="3348412" y="4485806"/>
                <a:ext cx="594360" cy="1588"/>
              </a:xfrm>
              <a:prstGeom prst="line">
                <a:avLst/>
              </a:prstGeom>
              <a:noFill/>
              <a:ln w="12700" cap="flat" cmpd="sng" algn="ctr">
                <a:solidFill>
                  <a:schemeClr val="tx1"/>
                </a:solidFill>
                <a:prstDash val="solid"/>
                <a:tailEnd type="none" w="med" len="lg"/>
              </a:ln>
              <a:effectLst/>
            </p:spPr>
          </p:cxnSp>
          <p:cxnSp>
            <p:nvCxnSpPr>
              <p:cNvPr id="68" name="Straight Connector 67"/>
              <p:cNvCxnSpPr/>
              <p:nvPr/>
            </p:nvCxnSpPr>
            <p:spPr>
              <a:xfrm>
                <a:off x="3345794" y="5266066"/>
                <a:ext cx="603504" cy="1588"/>
              </a:xfrm>
              <a:prstGeom prst="line">
                <a:avLst/>
              </a:prstGeom>
              <a:noFill/>
              <a:ln w="12700" cap="flat" cmpd="sng" algn="ctr">
                <a:solidFill>
                  <a:schemeClr val="tx1"/>
                </a:solidFill>
                <a:prstDash val="solid"/>
                <a:tailEnd type="triangle" w="med" len="lg"/>
              </a:ln>
              <a:effectLst/>
            </p:spPr>
          </p:cxnSp>
        </p:grpSp>
      </p:grpSp>
      <p:grpSp>
        <p:nvGrpSpPr>
          <p:cNvPr id="69" name="Group 68"/>
          <p:cNvGrpSpPr/>
          <p:nvPr/>
        </p:nvGrpSpPr>
        <p:grpSpPr>
          <a:xfrm>
            <a:off x="6397140" y="3630335"/>
            <a:ext cx="3297338" cy="1600200"/>
            <a:chOff x="951941" y="3941658"/>
            <a:chExt cx="2891596" cy="1600200"/>
          </a:xfrm>
        </p:grpSpPr>
        <p:sp>
          <p:nvSpPr>
            <p:cNvPr id="70" name="TextBox 69"/>
            <p:cNvSpPr txBox="1"/>
            <p:nvPr/>
          </p:nvSpPr>
          <p:spPr>
            <a:xfrm>
              <a:off x="951941" y="4896546"/>
              <a:ext cx="2441291" cy="584775"/>
            </a:xfrm>
            <a:prstGeom prst="rect">
              <a:avLst/>
            </a:prstGeom>
            <a:noFill/>
          </p:spPr>
          <p:txBody>
            <a:bodyPr wrap="square" rtlCol="0">
              <a:spAutoFit/>
            </a:bodyPr>
            <a:lstStyle>
              <a:defPPr>
                <a:defRPr lang="en-US"/>
              </a:defPPr>
              <a:lvl1pPr>
                <a:defRPr sz="1400" b="1"/>
              </a:lvl1pPr>
            </a:lstStyle>
            <a:p>
              <a:pPr marL="406400" indent="-406400" defTabSz="914363"/>
              <a:r>
                <a:rPr lang="en-US" sz="1600" b="0" dirty="0">
                  <a:gradFill>
                    <a:gsLst>
                      <a:gs pos="0">
                        <a:srgbClr val="5D5D5D"/>
                      </a:gs>
                      <a:gs pos="100000">
                        <a:srgbClr val="5D5D5D"/>
                      </a:gs>
                    </a:gsLst>
                  </a:gradFill>
                  <a:latin typeface="Segoe UI" panose="020B0502040204020203" pitchFamily="34" charset="0"/>
                  <a:cs typeface="Segoe UI" panose="020B0502040204020203" pitchFamily="34" charset="0"/>
                </a:rPr>
                <a:t>(4b) Message “purged”</a:t>
              </a:r>
              <a:br>
                <a:rPr lang="en-US" sz="1600" b="0" dirty="0">
                  <a:gradFill>
                    <a:gsLst>
                      <a:gs pos="0">
                        <a:srgbClr val="5D5D5D"/>
                      </a:gs>
                      <a:gs pos="100000">
                        <a:srgbClr val="5D5D5D"/>
                      </a:gs>
                    </a:gsLst>
                  </a:gradFill>
                  <a:latin typeface="Segoe UI" panose="020B0502040204020203" pitchFamily="34" charset="0"/>
                  <a:cs typeface="Segoe UI" panose="020B0502040204020203" pitchFamily="34" charset="0"/>
                </a:rPr>
              </a:br>
              <a:r>
                <a:rPr lang="en-US" sz="1600" b="0" dirty="0">
                  <a:gradFill>
                    <a:gsLst>
                      <a:gs pos="0">
                        <a:srgbClr val="5D5D5D"/>
                      </a:gs>
                      <a:gs pos="100000">
                        <a:srgbClr val="5D5D5D"/>
                      </a:gs>
                    </a:gsLst>
                  </a:gradFill>
                  <a:latin typeface="Segoe UI" panose="020B0502040204020203" pitchFamily="34" charset="0"/>
                  <a:cs typeface="Segoe UI" panose="020B0502040204020203" pitchFamily="34" charset="0"/>
                </a:rPr>
                <a:t>by user (In-Place Hold)</a:t>
              </a:r>
            </a:p>
          </p:txBody>
        </p:sp>
        <p:grpSp>
          <p:nvGrpSpPr>
            <p:cNvPr id="71" name="Group 70"/>
            <p:cNvGrpSpPr/>
            <p:nvPr/>
          </p:nvGrpSpPr>
          <p:grpSpPr>
            <a:xfrm>
              <a:off x="3239016" y="3941658"/>
              <a:ext cx="604521" cy="1600200"/>
              <a:chOff x="3348412" y="4485451"/>
              <a:chExt cx="604521" cy="1600200"/>
            </a:xfrm>
          </p:grpSpPr>
          <p:cxnSp>
            <p:nvCxnSpPr>
              <p:cNvPr id="72" name="Straight Connector 71"/>
              <p:cNvCxnSpPr/>
              <p:nvPr/>
            </p:nvCxnSpPr>
            <p:spPr>
              <a:xfrm rot="5400000">
                <a:off x="2552699" y="5284590"/>
                <a:ext cx="1600200" cy="1922"/>
              </a:xfrm>
              <a:prstGeom prst="line">
                <a:avLst/>
              </a:prstGeom>
              <a:noFill/>
              <a:ln w="12700" cap="flat" cmpd="sng" algn="ctr">
                <a:solidFill>
                  <a:schemeClr val="tx1"/>
                </a:solidFill>
                <a:prstDash val="solid"/>
                <a:tailEnd type="none" w="med" len="lg"/>
              </a:ln>
              <a:effectLst/>
            </p:spPr>
          </p:cxnSp>
          <p:cxnSp>
            <p:nvCxnSpPr>
              <p:cNvPr id="73" name="Straight Connector 72"/>
              <p:cNvCxnSpPr/>
              <p:nvPr/>
            </p:nvCxnSpPr>
            <p:spPr>
              <a:xfrm>
                <a:off x="3348412" y="4485806"/>
                <a:ext cx="594360" cy="1588"/>
              </a:xfrm>
              <a:prstGeom prst="line">
                <a:avLst/>
              </a:prstGeom>
              <a:noFill/>
              <a:ln w="12700" cap="flat" cmpd="sng" algn="ctr">
                <a:solidFill>
                  <a:schemeClr val="tx1"/>
                </a:solidFill>
                <a:prstDash val="solid"/>
                <a:tailEnd type="none" w="med" len="lg"/>
              </a:ln>
              <a:effectLst/>
            </p:spPr>
          </p:cxnSp>
          <p:cxnSp>
            <p:nvCxnSpPr>
              <p:cNvPr id="74" name="Straight Connector 73"/>
              <p:cNvCxnSpPr/>
              <p:nvPr/>
            </p:nvCxnSpPr>
            <p:spPr>
              <a:xfrm>
                <a:off x="3349429" y="6080536"/>
                <a:ext cx="603504" cy="1588"/>
              </a:xfrm>
              <a:prstGeom prst="line">
                <a:avLst/>
              </a:prstGeom>
              <a:noFill/>
              <a:ln w="12700" cap="flat" cmpd="sng" algn="ctr">
                <a:solidFill>
                  <a:schemeClr val="tx1"/>
                </a:solidFill>
                <a:prstDash val="solid"/>
                <a:tailEnd type="triangle" w="med" len="lg"/>
              </a:ln>
              <a:effectLst/>
            </p:spPr>
          </p:cxnSp>
        </p:grpSp>
      </p:grpSp>
      <p:grpSp>
        <p:nvGrpSpPr>
          <p:cNvPr id="75" name="Group 74"/>
          <p:cNvGrpSpPr/>
          <p:nvPr/>
        </p:nvGrpSpPr>
        <p:grpSpPr>
          <a:xfrm>
            <a:off x="6398774" y="1192610"/>
            <a:ext cx="3283273" cy="1110798"/>
            <a:chOff x="951843" y="1503933"/>
            <a:chExt cx="2879262" cy="1110798"/>
          </a:xfrm>
        </p:grpSpPr>
        <p:sp>
          <p:nvSpPr>
            <p:cNvPr id="76" name="TextBox 75"/>
            <p:cNvSpPr txBox="1"/>
            <p:nvPr/>
          </p:nvSpPr>
          <p:spPr>
            <a:xfrm>
              <a:off x="951843" y="1503933"/>
              <a:ext cx="1922004" cy="338554"/>
            </a:xfrm>
            <a:prstGeom prst="rect">
              <a:avLst/>
            </a:prstGeom>
            <a:noFill/>
          </p:spPr>
          <p:txBody>
            <a:bodyPr wrap="square" rtlCol="0">
              <a:spAutoFit/>
            </a:bodyPr>
            <a:lstStyle>
              <a:defPPr>
                <a:defRPr lang="en-US"/>
              </a:defPPr>
              <a:lvl1pPr>
                <a:defRPr sz="1400" b="1"/>
              </a:lvl1pPr>
            </a:lstStyle>
            <a:p>
              <a:pPr defTabSz="914363"/>
              <a:r>
                <a:rPr lang="en-US" sz="1600" b="0" dirty="0">
                  <a:gradFill>
                    <a:gsLst>
                      <a:gs pos="0">
                        <a:srgbClr val="5D5D5D"/>
                      </a:gs>
                      <a:gs pos="100000">
                        <a:srgbClr val="5D5D5D"/>
                      </a:gs>
                    </a:gsLst>
                    <a:lin ang="5400000" scaled="1"/>
                  </a:gradFill>
                  <a:latin typeface="Segoe UI" panose="020B0502040204020203" pitchFamily="34" charset="0"/>
                  <a:cs typeface="Segoe UI" panose="020B0502040204020203" pitchFamily="34" charset="0"/>
                </a:rPr>
                <a:t>(1) Message delivered</a:t>
              </a:r>
            </a:p>
          </p:txBody>
        </p:sp>
        <p:sp>
          <p:nvSpPr>
            <p:cNvPr id="77" name="Right Bracket 76"/>
            <p:cNvSpPr/>
            <p:nvPr/>
          </p:nvSpPr>
          <p:spPr>
            <a:xfrm rot="10800000">
              <a:off x="3754905" y="2081331"/>
              <a:ext cx="76200" cy="533400"/>
            </a:xfrm>
            <a:prstGeom prst="rightBracket">
              <a:avLst/>
            </a:prstGeom>
            <a:noFill/>
            <a:ln w="6350" cap="flat" cmpd="sng" algn="ctr">
              <a:solidFill>
                <a:schemeClr val="tx1"/>
              </a:solidFill>
              <a:prstDash val="solid"/>
            </a:ln>
            <a:effectLst/>
          </p:spPr>
          <p:txBody>
            <a:bodyPr rtlCol="0" anchor="ctr"/>
            <a:lstStyle/>
            <a:p>
              <a:pPr algn="ctr" defTabSz="932688">
                <a:defRPr/>
              </a:pPr>
              <a:endParaRPr lang="en-US" sz="1600" kern="0">
                <a:gradFill>
                  <a:gsLst>
                    <a:gs pos="0">
                      <a:srgbClr val="5D5D5D"/>
                    </a:gs>
                    <a:gs pos="100000">
                      <a:srgbClr val="5D5D5D"/>
                    </a:gs>
                  </a:gsLst>
                  <a:lin ang="5400000" scaled="1"/>
                </a:gradFill>
              </a:endParaRPr>
            </a:p>
          </p:txBody>
        </p:sp>
        <p:cxnSp>
          <p:nvCxnSpPr>
            <p:cNvPr id="78" name="Elbow Connector 77"/>
            <p:cNvCxnSpPr/>
            <p:nvPr/>
          </p:nvCxnSpPr>
          <p:spPr>
            <a:xfrm>
              <a:off x="2873848" y="1662231"/>
              <a:ext cx="762000" cy="609600"/>
            </a:xfrm>
            <a:prstGeom prst="bentConnector3">
              <a:avLst>
                <a:gd name="adj1" fmla="val 50000"/>
              </a:avLst>
            </a:prstGeom>
            <a:noFill/>
            <a:ln w="12700" cap="flat" cmpd="sng" algn="ctr">
              <a:solidFill>
                <a:schemeClr val="tx1"/>
              </a:solidFill>
              <a:prstDash val="solid"/>
              <a:tailEnd type="triangle" w="med" len="lg"/>
            </a:ln>
            <a:effectLst/>
          </p:spPr>
        </p:cxnSp>
      </p:grpSp>
      <p:grpSp>
        <p:nvGrpSpPr>
          <p:cNvPr id="79" name="Group 78"/>
          <p:cNvGrpSpPr/>
          <p:nvPr/>
        </p:nvGrpSpPr>
        <p:grpSpPr>
          <a:xfrm>
            <a:off x="6396038" y="2084063"/>
            <a:ext cx="3306303" cy="652950"/>
            <a:chOff x="951941" y="2395385"/>
            <a:chExt cx="2899458" cy="652950"/>
          </a:xfrm>
        </p:grpSpPr>
        <p:sp>
          <p:nvSpPr>
            <p:cNvPr id="80" name="TextBox 79"/>
            <p:cNvSpPr txBox="1"/>
            <p:nvPr/>
          </p:nvSpPr>
          <p:spPr>
            <a:xfrm>
              <a:off x="951941" y="2463560"/>
              <a:ext cx="2175666" cy="584775"/>
            </a:xfrm>
            <a:prstGeom prst="rect">
              <a:avLst/>
            </a:prstGeom>
            <a:noFill/>
          </p:spPr>
          <p:txBody>
            <a:bodyPr wrap="square" rtlCol="0">
              <a:spAutoFit/>
            </a:bodyPr>
            <a:lstStyle>
              <a:defPPr>
                <a:defRPr lang="en-US"/>
              </a:defPPr>
              <a:lvl1pPr>
                <a:defRPr sz="1400" b="1"/>
              </a:lvl1pPr>
            </a:lstStyle>
            <a:p>
              <a:pPr marL="292100" indent="-292100" defTabSz="914363"/>
              <a:r>
                <a:rPr lang="en-US" sz="1600" b="0" dirty="0">
                  <a:gradFill>
                    <a:gsLst>
                      <a:gs pos="0">
                        <a:srgbClr val="5D5D5D"/>
                      </a:gs>
                      <a:gs pos="100000">
                        <a:srgbClr val="5D5D5D"/>
                      </a:gs>
                    </a:gsLst>
                    <a:lin ang="5400000" scaled="1"/>
                  </a:gradFill>
                  <a:latin typeface="Segoe UI" panose="020B0502040204020203" pitchFamily="34" charset="0"/>
                  <a:cs typeface="Segoe UI" panose="020B0502040204020203" pitchFamily="34" charset="0"/>
                </a:rPr>
                <a:t>(2) Message moved </a:t>
              </a:r>
              <a:r>
                <a:rPr lang="en-US" sz="1600" b="0" dirty="0" smtClean="0">
                  <a:gradFill>
                    <a:gsLst>
                      <a:gs pos="0">
                        <a:srgbClr val="5D5D5D"/>
                      </a:gs>
                      <a:gs pos="100000">
                        <a:srgbClr val="5D5D5D"/>
                      </a:gs>
                    </a:gsLst>
                    <a:lin ang="5400000" scaled="1"/>
                  </a:gradFill>
                  <a:latin typeface="Segoe UI" panose="020B0502040204020203" pitchFamily="34" charset="0"/>
                  <a:cs typeface="Segoe UI" panose="020B0502040204020203" pitchFamily="34" charset="0"/>
                </a:rPr>
                <a:t/>
              </a:r>
              <a:br>
                <a:rPr lang="en-US" sz="1600" b="0" dirty="0" smtClean="0">
                  <a:gradFill>
                    <a:gsLst>
                      <a:gs pos="0">
                        <a:srgbClr val="5D5D5D"/>
                      </a:gs>
                      <a:gs pos="100000">
                        <a:srgbClr val="5D5D5D"/>
                      </a:gs>
                    </a:gsLst>
                    <a:lin ang="5400000" scaled="1"/>
                  </a:gradFill>
                  <a:latin typeface="Segoe UI" panose="020B0502040204020203" pitchFamily="34" charset="0"/>
                  <a:cs typeface="Segoe UI" panose="020B0502040204020203" pitchFamily="34" charset="0"/>
                </a:rPr>
              </a:br>
              <a:r>
                <a:rPr lang="en-US" sz="1600" b="0" dirty="0" smtClean="0">
                  <a:gradFill>
                    <a:gsLst>
                      <a:gs pos="0">
                        <a:srgbClr val="5D5D5D"/>
                      </a:gs>
                      <a:gs pos="100000">
                        <a:srgbClr val="5D5D5D"/>
                      </a:gs>
                    </a:gsLst>
                    <a:lin ang="5400000" scaled="1"/>
                  </a:gradFill>
                  <a:latin typeface="Segoe UI" panose="020B0502040204020203" pitchFamily="34" charset="0"/>
                  <a:cs typeface="Segoe UI" panose="020B0502040204020203" pitchFamily="34" charset="0"/>
                </a:rPr>
                <a:t>to </a:t>
              </a:r>
              <a:r>
                <a:rPr lang="en-US" sz="1600" b="0" dirty="0">
                  <a:gradFill>
                    <a:gsLst>
                      <a:gs pos="0">
                        <a:srgbClr val="5D5D5D"/>
                      </a:gs>
                      <a:gs pos="100000">
                        <a:srgbClr val="5D5D5D"/>
                      </a:gs>
                    </a:gsLst>
                    <a:lin ang="5400000" scaled="1"/>
                  </a:gradFill>
                  <a:latin typeface="Segoe UI" panose="020B0502040204020203" pitchFamily="34" charset="0"/>
                  <a:cs typeface="Segoe UI" panose="020B0502040204020203" pitchFamily="34" charset="0"/>
                </a:rPr>
                <a:t>Deleted Items </a:t>
              </a:r>
            </a:p>
          </p:txBody>
        </p:sp>
        <p:grpSp>
          <p:nvGrpSpPr>
            <p:cNvPr id="81" name="Group 80"/>
            <p:cNvGrpSpPr/>
            <p:nvPr/>
          </p:nvGrpSpPr>
          <p:grpSpPr>
            <a:xfrm>
              <a:off x="3241799" y="2395385"/>
              <a:ext cx="609600" cy="490884"/>
              <a:chOff x="3352005" y="3276600"/>
              <a:chExt cx="609600" cy="304800"/>
            </a:xfrm>
          </p:grpSpPr>
          <p:cxnSp>
            <p:nvCxnSpPr>
              <p:cNvPr id="82" name="Straight Connector 81"/>
              <p:cNvCxnSpPr/>
              <p:nvPr/>
            </p:nvCxnSpPr>
            <p:spPr>
              <a:xfrm>
                <a:off x="3352005" y="3276600"/>
                <a:ext cx="381000" cy="1588"/>
              </a:xfrm>
              <a:prstGeom prst="line">
                <a:avLst/>
              </a:prstGeom>
              <a:noFill/>
              <a:ln w="12700" cap="flat" cmpd="sng" algn="ctr">
                <a:solidFill>
                  <a:schemeClr val="tx1"/>
                </a:solidFill>
                <a:prstDash val="solid"/>
                <a:tailEnd type="none" w="med" len="lg"/>
              </a:ln>
              <a:effectLst/>
            </p:spPr>
          </p:cxnSp>
          <p:cxnSp>
            <p:nvCxnSpPr>
              <p:cNvPr id="83" name="Elbow Connector 82"/>
              <p:cNvCxnSpPr/>
              <p:nvPr/>
            </p:nvCxnSpPr>
            <p:spPr>
              <a:xfrm>
                <a:off x="3504405" y="3276600"/>
                <a:ext cx="457200" cy="304800"/>
              </a:xfrm>
              <a:prstGeom prst="bentConnector3">
                <a:avLst>
                  <a:gd name="adj1" fmla="val -33271"/>
                </a:avLst>
              </a:prstGeom>
              <a:noFill/>
              <a:ln w="12700" cap="flat" cmpd="sng" algn="ctr">
                <a:solidFill>
                  <a:schemeClr val="tx1"/>
                </a:solidFill>
                <a:prstDash val="solid"/>
                <a:tailEnd type="triangle" w="med" len="lg"/>
              </a:ln>
              <a:effectLst/>
            </p:spPr>
          </p:cxnSp>
        </p:grpSp>
      </p:grpSp>
    </p:spTree>
    <p:extLst>
      <p:ext uri="{BB962C8B-B14F-4D97-AF65-F5344CB8AC3E}">
        <p14:creationId xmlns:p14="http://schemas.microsoft.com/office/powerpoint/2010/main" val="335858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Ignite Colros">
      <a:dk1>
        <a:srgbClr val="EB3C00"/>
      </a:dk1>
      <a:lt1>
        <a:srgbClr val="FFFFFF"/>
      </a:lt1>
      <a:dk2>
        <a:srgbClr val="F18B14"/>
      </a:dk2>
      <a:lt2>
        <a:srgbClr val="5D5D5D"/>
      </a:lt2>
      <a:accent1>
        <a:srgbClr val="0070C0"/>
      </a:accent1>
      <a:accent2>
        <a:srgbClr val="7030A0"/>
      </a:accent2>
      <a:accent3>
        <a:srgbClr val="00B050"/>
      </a:accent3>
      <a:accent4>
        <a:srgbClr val="FFC000"/>
      </a:accent4>
      <a:accent5>
        <a:srgbClr val="7F7F7F"/>
      </a:accent5>
      <a:accent6>
        <a:srgbClr val="FFFFFF"/>
      </a:accent6>
      <a:hlink>
        <a:srgbClr val="0563C1"/>
      </a:hlink>
      <a:folHlink>
        <a:srgbClr val="954F72"/>
      </a:folHlink>
    </a:clrScheme>
    <a:fontScheme name="Custom 5">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365-Summit-Template" id="{9902B3E6-2A0F-4B13-AA32-F6B98562624F}" vid="{E71FDA62-7214-40AF-AB30-4E36C858CB35}"/>
    </a:ext>
  </a:extLst>
</a:theme>
</file>

<file path=ppt/theme/theme3.xml><?xml version="1.0" encoding="utf-8"?>
<a:theme xmlns:a="http://schemas.openxmlformats.org/drawingml/2006/main" name="4_5-30055_Exchange Template 2012 - 16x9 - White Background">
  <a:themeElements>
    <a:clrScheme name="Exchange-Lync-SharePoint_Template_2012_Light">
      <a:dk1>
        <a:srgbClr val="000000"/>
      </a:dk1>
      <a:lt1>
        <a:srgbClr val="FFFFFF"/>
      </a:lt1>
      <a:dk2>
        <a:srgbClr val="0072C6"/>
      </a:dk2>
      <a:lt2>
        <a:srgbClr val="797A7D"/>
      </a:lt2>
      <a:accent1>
        <a:srgbClr val="0072C6"/>
      </a:accent1>
      <a:accent2>
        <a:srgbClr val="EB3C00"/>
      </a:accent2>
      <a:accent3>
        <a:srgbClr val="FFB900"/>
      </a:accent3>
      <a:accent4>
        <a:srgbClr val="505050"/>
      </a:accent4>
      <a:accent5>
        <a:srgbClr val="969696"/>
      </a:accent5>
      <a:accent6>
        <a:srgbClr val="D2D2D2"/>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4.xml><?xml version="1.0" encoding="utf-8"?>
<a:theme xmlns:a="http://schemas.openxmlformats.org/drawingml/2006/main" name="2_Office Theme">
  <a:themeElements>
    <a:clrScheme name="Custom 1">
      <a:dk1>
        <a:srgbClr val="EB3C00"/>
      </a:dk1>
      <a:lt1>
        <a:srgbClr val="FFFFFF"/>
      </a:lt1>
      <a:dk2>
        <a:srgbClr val="F18B14"/>
      </a:dk2>
      <a:lt2>
        <a:srgbClr val="5D5D5D"/>
      </a:lt2>
      <a:accent1>
        <a:srgbClr val="0070C0"/>
      </a:accent1>
      <a:accent2>
        <a:srgbClr val="7030A0"/>
      </a:accent2>
      <a:accent3>
        <a:srgbClr val="00B050"/>
      </a:accent3>
      <a:accent4>
        <a:srgbClr val="FFC000"/>
      </a:accent4>
      <a:accent5>
        <a:srgbClr val="7F7F7F"/>
      </a:accent5>
      <a:accent6>
        <a:srgbClr val="FFFFFF"/>
      </a:accent6>
      <a:hlink>
        <a:srgbClr val="EB3C00"/>
      </a:hlink>
      <a:folHlink>
        <a:srgbClr val="954F72"/>
      </a:folHlink>
    </a:clrScheme>
    <a:fontScheme name="Custom 5">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365-Summit-Template" id="{9902B3E6-2A0F-4B13-AA32-F6B98562624F}" vid="{E71FDA62-7214-40AF-AB30-4E36C858CB35}"/>
    </a:ext>
  </a:extLst>
</a:theme>
</file>

<file path=ppt/theme/theme5.xml><?xml version="1.0" encoding="utf-8"?>
<a:theme xmlns:a="http://schemas.openxmlformats.org/drawingml/2006/main" name="1_Office Theme">
  <a:themeElements>
    <a:clrScheme name="Ignite Colros">
      <a:dk1>
        <a:srgbClr val="EB3C00"/>
      </a:dk1>
      <a:lt1>
        <a:srgbClr val="FFFFFF"/>
      </a:lt1>
      <a:dk2>
        <a:srgbClr val="F18B14"/>
      </a:dk2>
      <a:lt2>
        <a:srgbClr val="5D5D5D"/>
      </a:lt2>
      <a:accent1>
        <a:srgbClr val="0070C0"/>
      </a:accent1>
      <a:accent2>
        <a:srgbClr val="7030A0"/>
      </a:accent2>
      <a:accent3>
        <a:srgbClr val="00B050"/>
      </a:accent3>
      <a:accent4>
        <a:srgbClr val="FFC000"/>
      </a:accent4>
      <a:accent5>
        <a:srgbClr val="7F7F7F"/>
      </a:accent5>
      <a:accent6>
        <a:srgbClr val="FFFFFF"/>
      </a:accent6>
      <a:hlink>
        <a:srgbClr val="0563C1"/>
      </a:hlink>
      <a:folHlink>
        <a:srgbClr val="954F72"/>
      </a:folHlink>
    </a:clrScheme>
    <a:fontScheme name="Custom 5">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365-Summit-Template" id="{9902B3E6-2A0F-4B13-AA32-F6B98562624F}" vid="{E71FDA62-7214-40AF-AB30-4E36C858CB35}"/>
    </a:ext>
  </a:extLst>
</a:theme>
</file>

<file path=ppt/theme/theme6.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Zohaib Ali</External_x0020_Speaker>
    <Session_x0020_Code xmlns="e36bfbf9-5e42-489c-a259-4c54eb22cb57">OFC-B315</Session_x0020_Code>
    <Presentation_x0020_Date xmlns="e36bfbf9-5e42-489c-a259-4c54eb22cb57">2014-10-31T00:00:00+01:00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schemas.microsoft.com/sharepoint/v3"/>
    <ds:schemaRef ds:uri="http://purl.org/dc/terms/"/>
    <ds:schemaRef ds:uri="http://schemas.microsoft.com/office/2006/documentManagement/types"/>
    <ds:schemaRef ds:uri="230e9df3-be65-4c73-a93b-d1236ebd677e"/>
    <ds:schemaRef ds:uri="http://schemas.openxmlformats.org/package/2006/metadata/core-properties"/>
    <ds:schemaRef ds:uri="http://purl.org/dc/elements/1.1/"/>
    <ds:schemaRef ds:uri="http://schemas.microsoft.com/office/2006/metadata/properties"/>
    <ds:schemaRef ds:uri="e36bfbf9-5e42-489c-a259-4c54eb22cb5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16</TotalTime>
  <Words>2962</Words>
  <Application>Microsoft Office PowerPoint</Application>
  <PresentationFormat>Custom</PresentationFormat>
  <Paragraphs>385</Paragraphs>
  <Slides>33</Slides>
  <Notes>32</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33</vt:i4>
      </vt:variant>
    </vt:vector>
  </HeadingPairs>
  <TitlesOfParts>
    <vt:vector size="51" baseType="lpstr">
      <vt:lpstr>Arial</vt:lpstr>
      <vt:lpstr>Calibri</vt:lpstr>
      <vt:lpstr>Consolas</vt:lpstr>
      <vt:lpstr>Segoe</vt:lpstr>
      <vt:lpstr>Segoe Pro Light</vt:lpstr>
      <vt:lpstr>Segoe Pro SemiLight</vt:lpstr>
      <vt:lpstr>Segoe Semibold</vt:lpstr>
      <vt:lpstr>Segoe UI</vt:lpstr>
      <vt:lpstr>Segoe UI Black</vt:lpstr>
      <vt:lpstr>Segoe UI Light</vt:lpstr>
      <vt:lpstr>Segoe UI Semibold</vt:lpstr>
      <vt:lpstr>Wingdings</vt:lpstr>
      <vt:lpstr>TEE14 Speaker PPT Template</vt:lpstr>
      <vt:lpstr>Office Theme</vt:lpstr>
      <vt:lpstr>4_5-30055_Exchange Template 2012 - 16x9 - White Background</vt:lpstr>
      <vt:lpstr>2_Office Theme</vt:lpstr>
      <vt:lpstr>1_Office Theme</vt:lpstr>
      <vt:lpstr>1_TEE14 Speaker PPT Template</vt:lpstr>
      <vt:lpstr>PowerPoint Presentation</vt:lpstr>
      <vt:lpstr>eDiscovery and Organizational Search in Microsoft Office</vt:lpstr>
      <vt:lpstr>The importance of eDiscovery</vt:lpstr>
      <vt:lpstr>eDiscovery and Archiving in Office 365</vt:lpstr>
      <vt:lpstr>Archiving</vt:lpstr>
      <vt:lpstr>Personal Archive</vt:lpstr>
      <vt:lpstr>In-Place Archiving</vt:lpstr>
      <vt:lpstr>Archiving</vt:lpstr>
      <vt:lpstr>How does Exchange  Archiving Work?</vt:lpstr>
      <vt:lpstr>How does SharePoint Archiving  Work? </vt:lpstr>
      <vt:lpstr>How does Lync Archiving Work?</vt:lpstr>
      <vt:lpstr>PowerPoint Presentation</vt:lpstr>
      <vt:lpstr>Why two different holds?</vt:lpstr>
      <vt:lpstr>Deletion</vt:lpstr>
      <vt:lpstr>Demo  Deletion and Litigation Hold </vt:lpstr>
      <vt:lpstr>eDiscovery   </vt:lpstr>
      <vt:lpstr>eDiscovery Process</vt:lpstr>
      <vt:lpstr>eDiscovery Process</vt:lpstr>
      <vt:lpstr>eDiscovery Process</vt:lpstr>
      <vt:lpstr>eDiscovery Process</vt:lpstr>
      <vt:lpstr>Search</vt:lpstr>
      <vt:lpstr>Quick Investigation</vt:lpstr>
      <vt:lpstr>Export</vt:lpstr>
      <vt:lpstr>Demo  eDiscovery &amp; In-Place Hold</vt:lpstr>
      <vt:lpstr>Keywords and Properties</vt:lpstr>
      <vt:lpstr>Sensitive Data</vt:lpstr>
      <vt:lpstr>Microsoft eDiscovery Team</vt:lpstr>
      <vt:lpstr>Average Microsoft case from FY11-13 68 cases with active eDiscovery efforts per year</vt:lpstr>
      <vt:lpstr>PowerPoint Presentation</vt:lpstr>
      <vt:lpstr>Office 365</vt:lpstr>
      <vt:lpstr>Resources</vt:lpstr>
      <vt:lpstr>SUBMIT YOUR TECHED EVALUATIONS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eDiscovery and Organizational Search in Microsoft Office</dc:title>
  <dc:subject>TechEd 2014</dc:subject>
  <dc:creator>Shows</dc:creator>
  <cp:keywords/>
  <dc:description>Template: Jordan Cayabyab, Artitudes Design
Formatting: 
Audience Type:</dc:description>
  <cp:lastModifiedBy>Sylvia Tedjo</cp:lastModifiedBy>
  <cp:revision>6</cp:revision>
  <dcterms:created xsi:type="dcterms:W3CDTF">2014-10-29T10:36:04Z</dcterms:created>
  <dcterms:modified xsi:type="dcterms:W3CDTF">2014-10-31T14:13:31Z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