
<file path=[Content_Types].xml><?xml version="1.0" encoding="utf-8"?>
<Types xmlns="http://schemas.openxmlformats.org/package/2006/content-types">
  <Default Extension="png" ContentType="image/png"/>
  <Default Extension="emf" ContentType="image/x-emf"/>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2.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84" r:id="rId5"/>
    <p:sldMasterId id="2147484309" r:id="rId6"/>
  </p:sldMasterIdLst>
  <p:notesMasterIdLst>
    <p:notesMasterId r:id="rId50"/>
  </p:notesMasterIdLst>
  <p:handoutMasterIdLst>
    <p:handoutMasterId r:id="rId51"/>
  </p:handoutMasterIdLst>
  <p:sldIdLst>
    <p:sldId id="256" r:id="rId7"/>
    <p:sldId id="257" r:id="rId8"/>
    <p:sldId id="258" r:id="rId9"/>
    <p:sldId id="259" r:id="rId10"/>
    <p:sldId id="299" r:id="rId11"/>
    <p:sldId id="261" r:id="rId12"/>
    <p:sldId id="262" r:id="rId13"/>
    <p:sldId id="300" r:id="rId14"/>
    <p:sldId id="301" r:id="rId15"/>
    <p:sldId id="302" r:id="rId16"/>
    <p:sldId id="266" r:id="rId17"/>
    <p:sldId id="267" r:id="rId18"/>
    <p:sldId id="268" r:id="rId19"/>
    <p:sldId id="269" r:id="rId20"/>
    <p:sldId id="270" r:id="rId21"/>
    <p:sldId id="271" r:id="rId22"/>
    <p:sldId id="272" r:id="rId23"/>
    <p:sldId id="303" r:id="rId24"/>
    <p:sldId id="304" r:id="rId25"/>
    <p:sldId id="306" r:id="rId26"/>
    <p:sldId id="305"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89" r:id="rId42"/>
    <p:sldId id="307" r:id="rId43"/>
    <p:sldId id="290" r:id="rId44"/>
    <p:sldId id="292" r:id="rId45"/>
    <p:sldId id="297" r:id="rId46"/>
    <p:sldId id="298" r:id="rId47"/>
    <p:sldId id="308" r:id="rId48"/>
    <p:sldId id="295" r:id="rId49"/>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4" id="{35FF1B32-12B8-492E-B6DA-DE5AF3A7929F}">
          <p14:sldIdLst>
            <p14:sldId id="256"/>
            <p14:sldId id="257"/>
            <p14:sldId id="258"/>
            <p14:sldId id="259"/>
            <p14:sldId id="299"/>
            <p14:sldId id="261"/>
            <p14:sldId id="262"/>
            <p14:sldId id="300"/>
            <p14:sldId id="301"/>
            <p14:sldId id="302"/>
            <p14:sldId id="266"/>
            <p14:sldId id="267"/>
            <p14:sldId id="268"/>
            <p14:sldId id="269"/>
            <p14:sldId id="270"/>
            <p14:sldId id="271"/>
            <p14:sldId id="272"/>
            <p14:sldId id="303"/>
            <p14:sldId id="304"/>
            <p14:sldId id="306"/>
            <p14:sldId id="305"/>
            <p14:sldId id="275"/>
            <p14:sldId id="276"/>
            <p14:sldId id="277"/>
            <p14:sldId id="278"/>
            <p14:sldId id="279"/>
            <p14:sldId id="280"/>
            <p14:sldId id="281"/>
            <p14:sldId id="282"/>
            <p14:sldId id="283"/>
            <p14:sldId id="284"/>
            <p14:sldId id="285"/>
            <p14:sldId id="286"/>
            <p14:sldId id="287"/>
            <p14:sldId id="288"/>
            <p14:sldId id="289"/>
            <p14:sldId id="307"/>
            <p14:sldId id="290"/>
            <p14:sldId id="292"/>
            <p14:sldId id="297"/>
            <p14:sldId id="298"/>
            <p14:sldId id="308"/>
            <p14:sldId id="295"/>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2359"/>
    <a:srgbClr val="FFFFFF"/>
    <a:srgbClr val="000000"/>
    <a:srgbClr val="DC3C00"/>
    <a:srgbClr val="002050"/>
    <a:srgbClr val="009E49"/>
    <a:srgbClr val="0072C6"/>
    <a:srgbClr val="00BCF2"/>
    <a:srgbClr val="7FBA00"/>
    <a:srgbClr val="68217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80673" autoAdjust="0"/>
  </p:normalViewPr>
  <p:slideViewPr>
    <p:cSldViewPr snapToObjects="1">
      <p:cViewPr varScale="1">
        <p:scale>
          <a:sx n="60" d="100"/>
          <a:sy n="60" d="100"/>
        </p:scale>
        <p:origin x="732" y="66"/>
      </p:cViewPr>
      <p:guideLst>
        <p:guide orient="horz" pos="2203"/>
        <p:guide pos="3917"/>
      </p:guideLst>
    </p:cSldViewPr>
  </p:slideViewPr>
  <p:outlineViewPr>
    <p:cViewPr>
      <p:scale>
        <a:sx n="33" d="100"/>
        <a:sy n="33" d="100"/>
      </p:scale>
      <p:origin x="0" y="-2862"/>
    </p:cViewPr>
  </p:outlineViewPr>
  <p:notesTextViewPr>
    <p:cViewPr>
      <p:scale>
        <a:sx n="3" d="2"/>
        <a:sy n="3" d="2"/>
      </p:scale>
      <p:origin x="0" y="0"/>
    </p:cViewPr>
  </p:notesTextViewPr>
  <p:sorterViewPr>
    <p:cViewPr>
      <p:scale>
        <a:sx n="20" d="100"/>
        <a:sy n="20" d="100"/>
      </p:scale>
      <p:origin x="0" y="0"/>
    </p:cViewPr>
  </p:sorterViewPr>
  <p:notesViewPr>
    <p:cSldViewPr snapToObjects="1" showGuides="1">
      <p:cViewPr varScale="1">
        <p:scale>
          <a:sx n="81" d="100"/>
          <a:sy n="81" d="100"/>
        </p:scale>
        <p:origin x="317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presProps" Target="presProps.xml"/><Relationship Id="rId5" Type="http://schemas.openxmlformats.org/officeDocument/2006/relationships/slideMaster" Target="slideMasters/slideMaster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tableStyles" Target="tableStyles.xml"/><Relationship Id="rId8" Type="http://schemas.openxmlformats.org/officeDocument/2006/relationships/slide" Target="slides/slide2.xml"/><Relationship Id="rId51"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10/31/2014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10/31/2014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20139446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E1BD7C7A-477F-4564-812A-27F72A58002B}" type="datetime1">
              <a:rPr lang="en-US" smtClean="0">
                <a:solidFill>
                  <a:prstClr val="black"/>
                </a:solidFill>
              </a:rPr>
              <a:pPr/>
              <a:t>10/31/2014</a:t>
            </a:fld>
            <a:endParaRPr lang="en-US">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smtClean="0">
                <a:solidFill>
                  <a:prstClr val="black"/>
                </a:solidFill>
              </a:rPr>
              <a:t>Microsoft SharePoint</a:t>
            </a:r>
            <a:endParaRPr lang="en-US" dirty="0">
              <a:solidFill>
                <a:prstClr val="black"/>
              </a:solidFill>
            </a:endParaRPr>
          </a:p>
        </p:txBody>
      </p:sp>
      <p:sp>
        <p:nvSpPr>
          <p:cNvPr id="7" name="Footer Placeholder 6"/>
          <p:cNvSpPr>
            <a:spLocks noGrp="1"/>
          </p:cNvSpPr>
          <p:nvPr>
            <p:ph type="ftr" sz="quarter" idx="13"/>
          </p:nvPr>
        </p:nvSpPr>
        <p:spPr/>
        <p:txBody>
          <a:bodyPr/>
          <a:lstStyle/>
          <a:p>
            <a:pPr marL="231775" defTabSz="914099"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2747433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76C22FAD-7F1C-456F-9C2A-CD6B764FE4A4}" type="datetime1">
              <a:rPr lang="en-US" smtClean="0">
                <a:solidFill>
                  <a:prstClr val="black"/>
                </a:solidFill>
              </a:rPr>
              <a:pPr/>
              <a:t>10/31/2014</a:t>
            </a:fld>
            <a:endParaRPr lang="en-US">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smtClean="0">
                <a:solidFill>
                  <a:prstClr val="black"/>
                </a:solidFill>
              </a:rPr>
              <a:t>Microsoft SharePoint</a:t>
            </a:r>
            <a:endParaRPr lang="en-US" dirty="0">
              <a:solidFill>
                <a:prstClr val="black"/>
              </a:solidFill>
            </a:endParaRPr>
          </a:p>
        </p:txBody>
      </p:sp>
      <p:sp>
        <p:nvSpPr>
          <p:cNvPr id="7" name="Footer Placeholder 6"/>
          <p:cNvSpPr>
            <a:spLocks noGrp="1"/>
          </p:cNvSpPr>
          <p:nvPr>
            <p:ph type="ftr" sz="quarter" idx="13"/>
          </p:nvPr>
        </p:nvSpPr>
        <p:spPr/>
        <p:txBody>
          <a:bodyPr/>
          <a:lstStyle/>
          <a:p>
            <a:pPr marL="231775" defTabSz="914099"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4499201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E1BD7C7A-477F-4564-812A-27F72A58002B}" type="datetime1">
              <a:rPr lang="en-US" smtClean="0">
                <a:solidFill>
                  <a:prstClr val="black"/>
                </a:solidFill>
              </a:rPr>
              <a:pPr/>
              <a:t>10/31/2014</a:t>
            </a:fld>
            <a:endParaRPr lang="en-US">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smtClean="0">
                <a:solidFill>
                  <a:prstClr val="black"/>
                </a:solidFill>
              </a:rPr>
              <a:t>Microsoft SharePoint</a:t>
            </a:r>
            <a:endParaRPr lang="en-US" dirty="0">
              <a:solidFill>
                <a:prstClr val="black"/>
              </a:solidFill>
            </a:endParaRPr>
          </a:p>
        </p:txBody>
      </p:sp>
      <p:sp>
        <p:nvSpPr>
          <p:cNvPr id="7" name="Footer Placeholder 6"/>
          <p:cNvSpPr>
            <a:spLocks noGrp="1"/>
          </p:cNvSpPr>
          <p:nvPr>
            <p:ph type="ftr" sz="quarter" idx="13"/>
          </p:nvPr>
        </p:nvSpPr>
        <p:spPr/>
        <p:txBody>
          <a:bodyPr/>
          <a:lstStyle/>
          <a:p>
            <a:pPr marL="231775" defTabSz="914099"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0956576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23267678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37563420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6125" y="234950"/>
            <a:ext cx="5616575" cy="31591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01CA1FA-0E35-4A31-8F42-6FB5520CBB7F}" type="slidenum">
              <a:rPr lang="en-US" smtClean="0">
                <a:solidFill>
                  <a:prstClr val="black"/>
                </a:solidFill>
              </a:rPr>
              <a:pPr/>
              <a:t>37</a:t>
            </a:fld>
            <a:endParaRPr lang="en-US" dirty="0">
              <a:solidFill>
                <a:prstClr val="black"/>
              </a:solidFill>
            </a:endParaRPr>
          </a:p>
        </p:txBody>
      </p:sp>
      <p:sp>
        <p:nvSpPr>
          <p:cNvPr id="5" name="Footer Placeholder 4"/>
          <p:cNvSpPr>
            <a:spLocks noGrp="1"/>
          </p:cNvSpPr>
          <p:nvPr>
            <p:ph type="ftr" sz="quarter" idx="11"/>
          </p:nvPr>
        </p:nvSpPr>
        <p:spPr/>
        <p:txBody>
          <a:bodyPr/>
          <a:lstStyle/>
          <a:p>
            <a:r>
              <a:rPr lang="en-US" smtClean="0">
                <a:solidFill>
                  <a:prstClr val="black"/>
                </a:solidFill>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dirty="0">
              <a:solidFill>
                <a:prstClr val="black"/>
              </a:solidFill>
            </a:endParaRPr>
          </a:p>
        </p:txBody>
      </p:sp>
      <p:sp>
        <p:nvSpPr>
          <p:cNvPr id="6" name="Header Placeholder 5"/>
          <p:cNvSpPr>
            <a:spLocks noGrp="1"/>
          </p:cNvSpPr>
          <p:nvPr>
            <p:ph type="hdr" sz="quarter" idx="12"/>
          </p:nvPr>
        </p:nvSpPr>
        <p:spPr/>
        <p:txBody>
          <a:bodyPr/>
          <a:lstStyle/>
          <a:p>
            <a:r>
              <a:rPr lang="en-US" smtClean="0">
                <a:solidFill>
                  <a:prstClr val="black"/>
                </a:solidFill>
              </a:rPr>
              <a:t>Sharing Microsoft Services KM innitiative</a:t>
            </a:r>
            <a:endParaRPr lang="en-US" dirty="0">
              <a:solidFill>
                <a:prstClr val="black"/>
              </a:solidFill>
            </a:endParaRPr>
          </a:p>
        </p:txBody>
      </p:sp>
    </p:spTree>
    <p:extLst>
      <p:ext uri="{BB962C8B-B14F-4D97-AF65-F5344CB8AC3E}">
        <p14:creationId xmlns:p14="http://schemas.microsoft.com/office/powerpoint/2010/main" val="41601477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38</a:t>
            </a:fld>
            <a:endParaRPr lang="en-US" dirty="0">
              <a:solidFill>
                <a:prstClr val="black"/>
              </a:solidFill>
            </a:endParaRPr>
          </a:p>
        </p:txBody>
      </p:sp>
    </p:spTree>
    <p:extLst>
      <p:ext uri="{BB962C8B-B14F-4D97-AF65-F5344CB8AC3E}">
        <p14:creationId xmlns:p14="http://schemas.microsoft.com/office/powerpoint/2010/main" val="367065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39</a:t>
            </a:fld>
            <a:endParaRPr lang="en-US" dirty="0">
              <a:solidFill>
                <a:prstClr val="black"/>
              </a:solidFill>
            </a:endParaRPr>
          </a:p>
        </p:txBody>
      </p:sp>
    </p:spTree>
    <p:extLst>
      <p:ext uri="{BB962C8B-B14F-4D97-AF65-F5344CB8AC3E}">
        <p14:creationId xmlns:p14="http://schemas.microsoft.com/office/powerpoint/2010/main" val="42477453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4D353DC-5FD5-4FD2-BFC9-FD046846EEF3}" type="slidenum">
              <a:rPr lang="en-US" smtClean="0">
                <a:solidFill>
                  <a:prstClr val="black"/>
                </a:solidFill>
              </a:rPr>
              <a:pPr/>
              <a:t>41</a:t>
            </a:fld>
            <a:endParaRPr lang="en-US">
              <a:solidFill>
                <a:prstClr val="black"/>
              </a:solidFill>
            </a:endParaRPr>
          </a:p>
        </p:txBody>
      </p:sp>
    </p:spTree>
    <p:extLst>
      <p:ext uri="{BB962C8B-B14F-4D97-AF65-F5344CB8AC3E}">
        <p14:creationId xmlns:p14="http://schemas.microsoft.com/office/powerpoint/2010/main" val="33408543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42</a:t>
            </a:fld>
            <a:endParaRPr lang="en-US" dirty="0">
              <a:solidFill>
                <a:prstClr val="black"/>
              </a:solidFill>
            </a:endParaRPr>
          </a:p>
        </p:txBody>
      </p:sp>
    </p:spTree>
    <p:extLst>
      <p:ext uri="{BB962C8B-B14F-4D97-AF65-F5344CB8AC3E}">
        <p14:creationId xmlns:p14="http://schemas.microsoft.com/office/powerpoint/2010/main" val="3172325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9267825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10/31/2014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9952717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38199356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10/31/2014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19791857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B735F8B7-13F4-4282-9095-74049444B418}" type="datetime1">
              <a:rPr lang="en-US" smtClean="0">
                <a:solidFill>
                  <a:prstClr val="black"/>
                </a:solidFill>
              </a:rPr>
              <a:pPr/>
              <a:t>10/31/2014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30406342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Slide Number Placeholder 3"/>
          <p:cNvSpPr>
            <a:spLocks noGrp="1"/>
          </p:cNvSpPr>
          <p:nvPr>
            <p:ph type="sldNum" sz="quarter" idx="10"/>
          </p:nvPr>
        </p:nvSpPr>
        <p:spPr/>
        <p:txBody>
          <a:bodyPr/>
          <a:lstStyle/>
          <a:p>
            <a:pPr>
              <a:defRPr/>
            </a:pPr>
            <a:fld id="{DE25DD29-4EFA-48BC-9C8E-F17899A60261}" type="slidenum">
              <a:rPr lang="nb-NO" smtClean="0">
                <a:solidFill>
                  <a:prstClr val="black"/>
                </a:solidFill>
              </a:rPr>
              <a:pPr>
                <a:defRPr/>
              </a:pPr>
              <a:t>7</a:t>
            </a:fld>
            <a:endParaRPr lang="nb-NO">
              <a:solidFill>
                <a:prstClr val="black"/>
              </a:solidFill>
            </a:endParaRPr>
          </a:p>
        </p:txBody>
      </p:sp>
    </p:spTree>
    <p:extLst>
      <p:ext uri="{BB962C8B-B14F-4D97-AF65-F5344CB8AC3E}">
        <p14:creationId xmlns:p14="http://schemas.microsoft.com/office/powerpoint/2010/main" val="28131958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76C22FAD-7F1C-456F-9C2A-CD6B764FE4A4}" type="datetime1">
              <a:rPr lang="en-US" smtClean="0">
                <a:solidFill>
                  <a:prstClr val="black"/>
                </a:solidFill>
              </a:rPr>
              <a:pPr/>
              <a:t>10/31/2014</a:t>
            </a:fld>
            <a:endParaRPr lang="en-US">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smtClean="0">
                <a:solidFill>
                  <a:prstClr val="black"/>
                </a:solidFill>
              </a:rPr>
              <a:t>Microsoft SharePoint</a:t>
            </a:r>
            <a:endParaRPr lang="en-US" dirty="0">
              <a:solidFill>
                <a:prstClr val="black"/>
              </a:solidFill>
            </a:endParaRPr>
          </a:p>
        </p:txBody>
      </p:sp>
      <p:sp>
        <p:nvSpPr>
          <p:cNvPr id="7" name="Footer Placeholder 6"/>
          <p:cNvSpPr>
            <a:spLocks noGrp="1"/>
          </p:cNvSpPr>
          <p:nvPr>
            <p:ph type="ftr" sz="quarter" idx="13"/>
          </p:nvPr>
        </p:nvSpPr>
        <p:spPr/>
        <p:txBody>
          <a:bodyPr/>
          <a:lstStyle/>
          <a:p>
            <a:pPr marL="231775" defTabSz="914099"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786873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76C22FAD-7F1C-456F-9C2A-CD6B764FE4A4}" type="datetime1">
              <a:rPr lang="en-US" smtClean="0">
                <a:solidFill>
                  <a:prstClr val="black"/>
                </a:solidFill>
              </a:rPr>
              <a:pPr/>
              <a:t>10/31/2014</a:t>
            </a:fld>
            <a:endParaRPr lang="en-US">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smtClean="0">
                <a:solidFill>
                  <a:prstClr val="black"/>
                </a:solidFill>
              </a:rPr>
              <a:t>Microsoft SharePoint</a:t>
            </a:r>
            <a:endParaRPr lang="en-US" dirty="0">
              <a:solidFill>
                <a:prstClr val="black"/>
              </a:solidFill>
            </a:endParaRPr>
          </a:p>
        </p:txBody>
      </p:sp>
      <p:sp>
        <p:nvSpPr>
          <p:cNvPr id="7" name="Footer Placeholder 6"/>
          <p:cNvSpPr>
            <a:spLocks noGrp="1"/>
          </p:cNvSpPr>
          <p:nvPr>
            <p:ph type="ftr" sz="quarter" idx="13"/>
          </p:nvPr>
        </p:nvSpPr>
        <p:spPr/>
        <p:txBody>
          <a:bodyPr/>
          <a:lstStyle/>
          <a:p>
            <a:pPr marL="231775" defTabSz="914099"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260691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76C22FAD-7F1C-456F-9C2A-CD6B764FE4A4}" type="datetime1">
              <a:rPr lang="en-US" smtClean="0">
                <a:solidFill>
                  <a:prstClr val="black"/>
                </a:solidFill>
              </a:rPr>
              <a:pPr/>
              <a:t>10/31/2014</a:t>
            </a:fld>
            <a:endParaRPr lang="en-US">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smtClean="0">
                <a:solidFill>
                  <a:prstClr val="black"/>
                </a:solidFill>
              </a:rPr>
              <a:t>Microsoft SharePoint</a:t>
            </a:r>
            <a:endParaRPr lang="en-US" dirty="0">
              <a:solidFill>
                <a:prstClr val="black"/>
              </a:solidFill>
            </a:endParaRPr>
          </a:p>
        </p:txBody>
      </p:sp>
      <p:sp>
        <p:nvSpPr>
          <p:cNvPr id="7" name="Footer Placeholder 6"/>
          <p:cNvSpPr>
            <a:spLocks noGrp="1"/>
          </p:cNvSpPr>
          <p:nvPr>
            <p:ph type="ftr" sz="quarter" idx="13"/>
          </p:nvPr>
        </p:nvSpPr>
        <p:spPr/>
        <p:txBody>
          <a:bodyPr/>
          <a:lstStyle/>
          <a:p>
            <a:pPr marL="231775" defTabSz="914099"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4065971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9.jpg"/><Relationship Id="rId4" Type="http://schemas.openxmlformats.org/officeDocument/2006/relationships/image" Target="../media/image8.jp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0.jp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Master" Target="../slideMasters/slideMaster3.xml"/><Relationship Id="rId4" Type="http://schemas.openxmlformats.org/officeDocument/2006/relationships/image" Target="../media/image12.pn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Master" Target="../slideMasters/slideMaster3.xml"/><Relationship Id="rId4" Type="http://schemas.openxmlformats.org/officeDocument/2006/relationships/image" Target="../media/image15.png"/></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gray">
      <p:bgPr>
        <a:solidFill>
          <a:srgbClr val="00000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07"/>
            <a:ext cx="12436475" cy="6993118"/>
          </a:xfrm>
          <a:prstGeom prst="rect">
            <a:avLst/>
          </a:prstGeom>
        </p:spPr>
      </p:pic>
      <p:pic>
        <p:nvPicPr>
          <p:cNvPr id="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71538" y="483677"/>
            <a:ext cx="1811112" cy="387966"/>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1"/>
                    </a:gs>
                    <a:gs pos="100000">
                      <a:schemeClr val="tx1"/>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2-color bulleted">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0">
                      <a:schemeClr val="tx1"/>
                    </a:gs>
                    <a:gs pos="100000">
                      <a:schemeClr val="tx1"/>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22516827"/>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lumn 2-color Bullet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65292402"/>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15937" r="3431" b="2608"/>
          <a:stretch/>
        </p:blipFill>
        <p:spPr>
          <a:xfrm>
            <a:off x="0" y="-7938"/>
            <a:ext cx="12466637" cy="7010400"/>
          </a:xfrm>
          <a:prstGeom prst="rect">
            <a:avLst/>
          </a:prstGeom>
        </p:spPr>
      </p:pic>
      <p:sp>
        <p:nvSpPr>
          <p:cNvPr id="19" name="Dark gradation top"/>
          <p:cNvSpPr/>
          <p:nvPr userDrawn="1"/>
        </p:nvSpPr>
        <p:spPr bwMode="gray">
          <a:xfrm>
            <a:off x="0" y="-7938"/>
            <a:ext cx="12348978" cy="6699372"/>
          </a:xfrm>
          <a:prstGeom prst="rect">
            <a:avLst/>
          </a:prstGeom>
          <a:gradFill flip="none" rotWithShape="1">
            <a:gsLst>
              <a:gs pos="0">
                <a:srgbClr val="000000">
                  <a:alpha val="7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18" name="Rectangle 17"/>
          <p:cNvSpPr/>
          <p:nvPr userDrawn="1"/>
        </p:nvSpPr>
        <p:spPr bwMode="gray">
          <a:xfrm>
            <a:off x="274638" y="2125663"/>
            <a:ext cx="6019799"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1"/>
            <a:ext cx="6021387" cy="2103119"/>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8" y="4228783"/>
            <a:ext cx="6019799" cy="1554478"/>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MS logo white"/>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14650036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bg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ig Idea &amp; 3 Points">
    <p:bg>
      <p:bgPr>
        <a:solidFill>
          <a:schemeClr val="bg2"/>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50-50 Right Photo Layout_02">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23279" r="17893"/>
          <a:stretch/>
        </p:blipFill>
        <p:spPr>
          <a:xfrm>
            <a:off x="6294437" y="0"/>
            <a:ext cx="6172200" cy="6994525"/>
          </a:xfrm>
          <a:prstGeom prst="rect">
            <a:avLst/>
          </a:prstGeom>
        </p:spPr>
      </p:pic>
      <p:pic>
        <p:nvPicPr>
          <p:cNvPr id="9" name="Picture Placeholder 4"/>
          <p:cNvPicPr>
            <a:picLocks noChangeAspect="1"/>
          </p:cNvPicPr>
          <p:nvPr userDrawn="1"/>
        </p:nvPicPr>
        <p:blipFill rotWithShape="1">
          <a:blip r:embed="rId5">
            <a:extLst>
              <a:ext uri="{28A0092B-C50C-407E-A947-70E740481C1C}">
                <a14:useLocalDpi xmlns:a14="http://schemas.microsoft.com/office/drawing/2010/main" val="0"/>
              </a:ext>
            </a:extLst>
          </a:blip>
          <a:srcRect l="-503" t="26090" r="67" b="-1"/>
          <a:stretch/>
        </p:blipFill>
        <p:spPr>
          <a:xfrm>
            <a:off x="6270259" y="-7938"/>
            <a:ext cx="6196378" cy="7010400"/>
          </a:xfrm>
          <a:prstGeom prst="rect">
            <a:avLst/>
          </a:prstGeom>
        </p:spPr>
      </p:pic>
    </p:spTree>
    <p:extLst>
      <p:ext uri="{BB962C8B-B14F-4D97-AF65-F5344CB8AC3E}">
        <p14:creationId xmlns:p14="http://schemas.microsoft.com/office/powerpoint/2010/main" val="436985647"/>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50-50 Right Photo Layout_03">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1536" t="114" r="36245" b="-114"/>
          <a:stretch/>
        </p:blipFill>
        <p:spPr>
          <a:xfrm>
            <a:off x="6294436" y="1"/>
            <a:ext cx="6172201" cy="6994524"/>
          </a:xfrm>
          <a:prstGeom prst="rect">
            <a:avLst/>
          </a:prstGeom>
        </p:spPr>
      </p:pic>
    </p:spTree>
    <p:extLst>
      <p:ext uri="{BB962C8B-B14F-4D97-AF65-F5344CB8AC3E}">
        <p14:creationId xmlns:p14="http://schemas.microsoft.com/office/powerpoint/2010/main" val="1297569102"/>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28860535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4" orient="horz" pos="4406"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93523202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42491329"/>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cSld name="Text content, large, dark">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243471"/>
            <a:ext cx="2487295" cy="2486942"/>
          </a:xfrm>
          <a:solidFill>
            <a:schemeClr val="accent1"/>
          </a:solidFill>
        </p:spPr>
        <p:txBody>
          <a:bodyPr rIns="91440">
            <a:normAutofit/>
          </a:bodyPr>
          <a:lstStyle>
            <a:lvl1pPr>
              <a:defRPr sz="2720" baseline="0">
                <a:solidFill>
                  <a:schemeClr val="tx1"/>
                </a:solidFill>
                <a:latin typeface="+mn-lt"/>
              </a:defRPr>
            </a:lvl1pPr>
          </a:lstStyle>
          <a:p>
            <a:pPr lvl="0"/>
            <a:r>
              <a:rPr lang="en-US" dirty="0" smtClean="0"/>
              <a:t>Click to edit slide content</a:t>
            </a:r>
          </a:p>
        </p:txBody>
      </p:sp>
      <p:sp>
        <p:nvSpPr>
          <p:cNvPr id="14" name="Content Placeholder 13"/>
          <p:cNvSpPr>
            <a:spLocks noGrp="1"/>
          </p:cNvSpPr>
          <p:nvPr>
            <p:ph sz="quarter" idx="13" hasCustomPrompt="1"/>
          </p:nvPr>
        </p:nvSpPr>
        <p:spPr>
          <a:xfrm>
            <a:off x="3730942" y="1243471"/>
            <a:ext cx="8394621" cy="795924"/>
          </a:xfrm>
          <a:prstGeom prst="rect">
            <a:avLst/>
          </a:prstGeom>
        </p:spPr>
        <p:txBody>
          <a:bodyPr vert="horz" lIns="182880" tIns="137160"/>
          <a:lstStyle>
            <a:lvl1pPr marL="0" indent="0">
              <a:spcBef>
                <a:spcPts val="408"/>
              </a:spcBef>
              <a:buFontTx/>
              <a:buNone/>
              <a:defRPr sz="4080" baseline="0">
                <a:solidFill>
                  <a:schemeClr val="tx1"/>
                </a:solidFill>
                <a:latin typeface="Segoe UI Light" pitchFamily="34" charset="0"/>
              </a:defRPr>
            </a:lvl1pPr>
          </a:lstStyle>
          <a:p>
            <a:pPr lvl="0"/>
            <a:r>
              <a:rPr lang="en-US" dirty="0"/>
              <a:t>Click to edit slide content</a:t>
            </a:r>
          </a:p>
        </p:txBody>
      </p:sp>
      <p:sp>
        <p:nvSpPr>
          <p:cNvPr id="6" name="Footer Placeholder 4"/>
          <p:cNvSpPr>
            <a:spLocks noGrp="1"/>
          </p:cNvSpPr>
          <p:nvPr>
            <p:ph type="ftr" sz="quarter" idx="12"/>
          </p:nvPr>
        </p:nvSpPr>
        <p:spPr>
          <a:xfrm>
            <a:off x="4119583" y="6591549"/>
            <a:ext cx="4197310" cy="372394"/>
          </a:xfrm>
          <a:prstGeom prst="rect">
            <a:avLst/>
          </a:prstGeom>
        </p:spPr>
        <p:txBody>
          <a:bodyPr anchor="b"/>
          <a:lstStyle>
            <a:lvl1pPr algn="ctr">
              <a:defRPr sz="816">
                <a:solidFill>
                  <a:schemeClr val="tx2">
                    <a:lumMod val="50000"/>
                  </a:schemeClr>
                </a:solidFill>
              </a:defRPr>
            </a:lvl1pPr>
          </a:lstStyle>
          <a:p>
            <a:pPr defTabSz="621700"/>
            <a:r>
              <a:rPr lang="en-US" smtClean="0">
                <a:solidFill>
                  <a:srgbClr val="FFFFFF">
                    <a:lumMod val="50000"/>
                  </a:srgbClr>
                </a:solidFill>
              </a:rPr>
              <a:t>© Copyright 2014 Microsoft </a:t>
            </a:r>
            <a:endParaRPr lang="en-US" dirty="0">
              <a:solidFill>
                <a:srgbClr val="FFFFFF">
                  <a:lumMod val="50000"/>
                </a:srgbClr>
              </a:solidFill>
            </a:endParaRPr>
          </a:p>
        </p:txBody>
      </p:sp>
    </p:spTree>
    <p:extLst>
      <p:ext uri="{BB962C8B-B14F-4D97-AF65-F5344CB8AC3E}">
        <p14:creationId xmlns:p14="http://schemas.microsoft.com/office/powerpoint/2010/main" val="2793636776"/>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0072C6"/>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98580" y="2151537"/>
            <a:ext cx="10445796" cy="1017048"/>
          </a:xfrm>
        </p:spPr>
        <p:txBody>
          <a:bodyPr anchor="b" anchorCtr="0"/>
          <a:lstStyle>
            <a:lvl1pPr>
              <a:defRPr sz="7343" spc="-153" baseline="0">
                <a:gradFill>
                  <a:gsLst>
                    <a:gs pos="1250">
                      <a:schemeClr val="bg1"/>
                    </a:gs>
                    <a:gs pos="100000">
                      <a:schemeClr val="bg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98580" y="3494024"/>
            <a:ext cx="10445796" cy="508524"/>
          </a:xfrm>
        </p:spPr>
        <p:txBody>
          <a:bodyPr>
            <a:noAutofit/>
          </a:bodyPr>
          <a:lstStyle>
            <a:lvl1pPr marL="0" indent="0">
              <a:spcBef>
                <a:spcPts val="0"/>
              </a:spcBef>
              <a:buNone/>
              <a:defRPr spc="-71" baseline="0">
                <a:gradFill>
                  <a:gsLst>
                    <a:gs pos="0">
                      <a:schemeClr val="bg1"/>
                    </a:gs>
                    <a:gs pos="100000">
                      <a:schemeClr val="bg1"/>
                    </a:gs>
                  </a:gsLst>
                  <a:lin ang="5400000" scaled="0"/>
                </a:gradFill>
                <a:latin typeface="+mj-lt"/>
              </a:defRPr>
            </a:lvl1pPr>
          </a:lstStyle>
          <a:p>
            <a:pPr lvl="0"/>
            <a:r>
              <a:rPr lang="en-US" dirty="0" smtClean="0"/>
              <a:t>Speaker Title</a:t>
            </a:r>
            <a:endParaRPr lang="en-US" dirty="0"/>
          </a:p>
        </p:txBody>
      </p:sp>
    </p:spTree>
    <p:extLst>
      <p:ext uri="{BB962C8B-B14F-4D97-AF65-F5344CB8AC3E}">
        <p14:creationId xmlns:p14="http://schemas.microsoft.com/office/powerpoint/2010/main" val="96570324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Divider Slide">
    <p:bg>
      <p:bgPr>
        <a:solidFill>
          <a:srgbClr val="0072C6"/>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0" y="2875735"/>
            <a:ext cx="11375536" cy="1243058"/>
          </a:xfrm>
        </p:spPr>
        <p:txBody>
          <a:bodyPr anchor="b" anchorCtr="0"/>
          <a:lstStyle>
            <a:lvl1pPr>
              <a:defRPr sz="8975"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spTree>
    <p:extLst>
      <p:ext uri="{BB962C8B-B14F-4D97-AF65-F5344CB8AC3E}">
        <p14:creationId xmlns:p14="http://schemas.microsoft.com/office/powerpoint/2010/main" val="336758179"/>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emo, Video etc. &quot;special&quot; slides">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2911" y="4429866"/>
            <a:ext cx="10445795" cy="470856"/>
          </a:xfrm>
        </p:spPr>
        <p:txBody>
          <a:bodyPr>
            <a:noAutofit/>
          </a:bodyPr>
          <a:lstStyle>
            <a:lvl1pPr marL="0" indent="0" algn="l">
              <a:lnSpc>
                <a:spcPct val="90000"/>
              </a:lnSpc>
              <a:spcBef>
                <a:spcPts val="0"/>
              </a:spcBef>
              <a:buNone/>
              <a:defRPr lang="en-US" sz="3672" kern="1200" spc="-71" baseline="0" dirty="0">
                <a:gradFill>
                  <a:gsLst>
                    <a:gs pos="2083">
                      <a:schemeClr val="bg2"/>
                    </a:gs>
                    <a:gs pos="99000">
                      <a:schemeClr val="bg2"/>
                    </a:gs>
                  </a:gsLst>
                  <a:lin ang="5400000" scaled="0"/>
                </a:gradFill>
                <a:latin typeface="+mj-lt"/>
                <a:ea typeface="+mn-ea"/>
                <a:cs typeface="+mn-cs"/>
              </a:defRPr>
            </a:lvl1pPr>
            <a:lvl2pPr marL="466280" indent="0" algn="ctr">
              <a:buNone/>
              <a:defRPr>
                <a:solidFill>
                  <a:schemeClr val="tx1">
                    <a:tint val="75000"/>
                  </a:schemeClr>
                </a:solidFill>
              </a:defRPr>
            </a:lvl2pPr>
            <a:lvl3pPr marL="932559" indent="0" algn="ctr">
              <a:buNone/>
              <a:defRPr>
                <a:solidFill>
                  <a:schemeClr val="tx1">
                    <a:tint val="75000"/>
                  </a:schemeClr>
                </a:solidFill>
              </a:defRPr>
            </a:lvl3pPr>
            <a:lvl4pPr marL="1398839" indent="0" algn="ctr">
              <a:buNone/>
              <a:defRPr>
                <a:solidFill>
                  <a:schemeClr val="tx1">
                    <a:tint val="75000"/>
                  </a:schemeClr>
                </a:solidFill>
              </a:defRPr>
            </a:lvl4pPr>
            <a:lvl5pPr marL="1865119" indent="0" algn="ctr">
              <a:buNone/>
              <a:defRPr>
                <a:solidFill>
                  <a:schemeClr val="tx1">
                    <a:tint val="75000"/>
                  </a:schemeClr>
                </a:solidFill>
              </a:defRPr>
            </a:lvl5pPr>
            <a:lvl6pPr marL="2331399" indent="0" algn="ctr">
              <a:buNone/>
              <a:defRPr>
                <a:solidFill>
                  <a:schemeClr val="tx1">
                    <a:tint val="75000"/>
                  </a:schemeClr>
                </a:solidFill>
              </a:defRPr>
            </a:lvl6pPr>
            <a:lvl7pPr marL="2797677" indent="0" algn="ctr">
              <a:buNone/>
              <a:defRPr>
                <a:solidFill>
                  <a:schemeClr val="tx1">
                    <a:tint val="75000"/>
                  </a:schemeClr>
                </a:solidFill>
              </a:defRPr>
            </a:lvl7pPr>
            <a:lvl8pPr marL="3263957" indent="0" algn="ctr">
              <a:buNone/>
              <a:defRPr>
                <a:solidFill>
                  <a:schemeClr val="tx1">
                    <a:tint val="75000"/>
                  </a:schemeClr>
                </a:solidFill>
              </a:defRPr>
            </a:lvl8pPr>
            <a:lvl9pPr marL="3730237" indent="0" algn="ctr">
              <a:buNone/>
              <a:defRPr>
                <a:solidFill>
                  <a:schemeClr val="tx1">
                    <a:tint val="75000"/>
                  </a:schemeClr>
                </a:solidFill>
              </a:defRPr>
            </a:lvl9pPr>
          </a:lstStyle>
          <a:p>
            <a:pPr marL="0" marR="0" lvl="0" indent="0" algn="l" defTabSz="932559"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7" name="Text Placeholder 6"/>
          <p:cNvSpPr>
            <a:spLocks noGrp="1"/>
          </p:cNvSpPr>
          <p:nvPr>
            <p:ph type="body" sz="quarter" idx="10" hasCustomPrompt="1"/>
          </p:nvPr>
        </p:nvSpPr>
        <p:spPr>
          <a:xfrm>
            <a:off x="992910" y="2794218"/>
            <a:ext cx="10453896" cy="1406089"/>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791" b="0" kern="1200" cap="none" spc="-408" baseline="0" dirty="0" smtClean="0">
                <a:ln w="3175">
                  <a:noFill/>
                </a:ln>
                <a:gradFill>
                  <a:gsLst>
                    <a:gs pos="100000">
                      <a:schemeClr val="tx2"/>
                    </a:gs>
                    <a:gs pos="0">
                      <a:schemeClr val="tx2"/>
                    </a:gs>
                  </a:gsLst>
                  <a:lin ang="5400000" scaled="0"/>
                </a:gra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92911" y="1476622"/>
            <a:ext cx="10445796" cy="932293"/>
          </a:xfrm>
        </p:spPr>
        <p:txBody>
          <a:bodyPr wrap="square" anchor="b">
            <a:noAutofit/>
          </a:bodyPr>
          <a:lstStyle>
            <a:lvl1pPr marL="0" indent="0">
              <a:buNone/>
              <a:defRPr sz="6731" spc="-153"/>
            </a:lvl1pPr>
          </a:lstStyle>
          <a:p>
            <a:pPr lvl="0"/>
            <a:r>
              <a:rPr lang="en-US" smtClean="0"/>
              <a:t>Click to edit Master text styles</a:t>
            </a:r>
          </a:p>
        </p:txBody>
      </p:sp>
    </p:spTree>
    <p:extLst>
      <p:ext uri="{BB962C8B-B14F-4D97-AF65-F5344CB8AC3E}">
        <p14:creationId xmlns:p14="http://schemas.microsoft.com/office/powerpoint/2010/main" val="32866678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0" y="1476621"/>
            <a:ext cx="11375536" cy="2015262"/>
          </a:xfrm>
          <a:prstGeom prst="rect">
            <a:avLst/>
          </a:prstGeom>
        </p:spPr>
        <p:txBody>
          <a:bodyPr/>
          <a:lstStyle>
            <a:lvl1pPr marL="0" indent="0">
              <a:spcBef>
                <a:spcPts val="2448"/>
              </a:spcBef>
              <a:buNone/>
              <a:defRPr sz="4080">
                <a:gradFill>
                  <a:gsLst>
                    <a:gs pos="100000">
                      <a:schemeClr val="tx2"/>
                    </a:gs>
                    <a:gs pos="0">
                      <a:schemeClr val="tx2"/>
                    </a:gs>
                  </a:gsLst>
                  <a:lin ang="5400000" scaled="0"/>
                </a:gradFill>
                <a:latin typeface="+mj-lt"/>
              </a:defRPr>
            </a:lvl1pPr>
            <a:lvl2pPr marL="0" indent="0">
              <a:buNone/>
              <a:defRPr sz="2040">
                <a:gradFill>
                  <a:gsLst>
                    <a:gs pos="100000">
                      <a:schemeClr val="bg2"/>
                    </a:gs>
                    <a:gs pos="6000">
                      <a:schemeClr val="bg2"/>
                    </a:gs>
                  </a:gsLst>
                  <a:lin ang="5400000" scaled="0"/>
                </a:gradFill>
              </a:defRPr>
            </a:lvl2pPr>
            <a:lvl3pPr marL="236387" indent="0">
              <a:buNone/>
              <a:defRPr sz="2040">
                <a:gradFill>
                  <a:gsLst>
                    <a:gs pos="100000">
                      <a:schemeClr val="bg2"/>
                    </a:gs>
                    <a:gs pos="6000">
                      <a:schemeClr val="bg2"/>
                    </a:gs>
                  </a:gsLst>
                  <a:lin ang="5400000" scaled="0"/>
                </a:gradFill>
              </a:defRPr>
            </a:lvl3pPr>
            <a:lvl4pPr marL="466298" indent="0">
              <a:buNone/>
              <a:defRPr sz="2040">
                <a:gradFill>
                  <a:gsLst>
                    <a:gs pos="100000">
                      <a:schemeClr val="bg2"/>
                    </a:gs>
                    <a:gs pos="6000">
                      <a:schemeClr val="bg2"/>
                    </a:gs>
                  </a:gsLst>
                  <a:lin ang="5400000" scaled="0"/>
                </a:gradFill>
              </a:defRPr>
            </a:lvl4pPr>
            <a:lvl5pPr marL="707543" indent="0">
              <a:buNone/>
              <a:defRPr sz="2040">
                <a:gradFill>
                  <a:gsLst>
                    <a:gs pos="100000">
                      <a:schemeClr val="bg2"/>
                    </a:gs>
                    <a:gs pos="6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lgn="l" defTabSz="932559" rtl="0" eaLnBrk="1" latinLnBrk="0" hangingPunct="1">
              <a:lnSpc>
                <a:spcPct val="90000"/>
              </a:lnSpc>
              <a:spcBef>
                <a:spcPct val="0"/>
              </a:spcBef>
              <a:buNone/>
              <a:defRPr lang="en-US" sz="5507" b="0" kern="1200" cap="none" spc="-102" baseline="0" dirty="0">
                <a:ln w="3175">
                  <a:noFill/>
                </a:ln>
                <a:gradFill>
                  <a:gsLst>
                    <a:gs pos="1250">
                      <a:schemeClr val="bg2"/>
                    </a:gs>
                    <a:gs pos="100000">
                      <a:schemeClr val="bg2"/>
                    </a:gs>
                  </a:gsLst>
                  <a:lin ang="5400000" scaled="0"/>
                </a:gradFill>
                <a:effectLst/>
                <a:latin typeface="+mj-lt"/>
                <a:ea typeface="+mn-ea"/>
                <a:cs typeface="Arial" charset="0"/>
              </a:defRPr>
            </a:lvl1pPr>
          </a:lstStyle>
          <a:p>
            <a:r>
              <a:rPr lang="en-US" dirty="0"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3989190483"/>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3" name="Rectangle 2"/>
          <p:cNvSpPr/>
          <p:nvPr userDrawn="1"/>
        </p:nvSpPr>
        <p:spPr bwMode="auto">
          <a:xfrm>
            <a:off x="274638" y="2125663"/>
            <a:ext cx="8229600" cy="36576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82295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bwMode="invGray">
          <a:xfrm>
            <a:off x="458332" y="6182440"/>
            <a:ext cx="1552931" cy="332660"/>
          </a:xfrm>
          <a:prstGeom prst="rect">
            <a:avLst/>
          </a:prstGeom>
        </p:spPr>
      </p:pic>
    </p:spTree>
    <p:extLst>
      <p:ext uri="{BB962C8B-B14F-4D97-AF65-F5344CB8AC3E}">
        <p14:creationId xmlns:p14="http://schemas.microsoft.com/office/powerpoint/2010/main" val="13412447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0" y="1476621"/>
            <a:ext cx="11375536" cy="2015262"/>
          </a:xfrm>
          <a:prstGeom prst="rect">
            <a:avLst/>
          </a:prstGeom>
        </p:spPr>
        <p:txBody>
          <a:bodyPr/>
          <a:lstStyle>
            <a:lvl1pPr marL="0" indent="0">
              <a:spcBef>
                <a:spcPts val="2448"/>
              </a:spcBef>
              <a:buNone/>
              <a:defRPr sz="4080">
                <a:gradFill>
                  <a:gsLst>
                    <a:gs pos="100000">
                      <a:schemeClr val="bg2"/>
                    </a:gs>
                    <a:gs pos="0">
                      <a:schemeClr val="bg2"/>
                    </a:gs>
                  </a:gsLst>
                  <a:lin ang="5400000" scaled="0"/>
                </a:gradFill>
                <a:latin typeface="+mj-lt"/>
              </a:defRPr>
            </a:lvl1pPr>
            <a:lvl2pPr marL="0" indent="0">
              <a:buNone/>
              <a:defRPr sz="2040">
                <a:gradFill>
                  <a:gsLst>
                    <a:gs pos="100000">
                      <a:schemeClr val="bg2"/>
                    </a:gs>
                    <a:gs pos="0">
                      <a:schemeClr val="bg2"/>
                    </a:gs>
                  </a:gsLst>
                  <a:lin ang="5400000" scaled="0"/>
                </a:gradFill>
              </a:defRPr>
            </a:lvl2pPr>
            <a:lvl3pPr marL="236387" indent="0">
              <a:buNone/>
              <a:defRPr sz="2040">
                <a:gradFill>
                  <a:gsLst>
                    <a:gs pos="100000">
                      <a:schemeClr val="bg2"/>
                    </a:gs>
                    <a:gs pos="0">
                      <a:schemeClr val="bg2"/>
                    </a:gs>
                  </a:gsLst>
                  <a:lin ang="5400000" scaled="0"/>
                </a:gradFill>
              </a:defRPr>
            </a:lvl3pPr>
            <a:lvl4pPr marL="466298" indent="0">
              <a:buNone/>
              <a:defRPr sz="2040">
                <a:gradFill>
                  <a:gsLst>
                    <a:gs pos="100000">
                      <a:schemeClr val="bg2"/>
                    </a:gs>
                    <a:gs pos="0">
                      <a:schemeClr val="bg2"/>
                    </a:gs>
                  </a:gsLst>
                  <a:lin ang="5400000" scaled="0"/>
                </a:gradFill>
              </a:defRPr>
            </a:lvl4pPr>
            <a:lvl5pPr marL="707543" indent="0">
              <a:buNone/>
              <a:defRPr sz="2040">
                <a:gradFill>
                  <a:gsLst>
                    <a:gs pos="100000">
                      <a:schemeClr val="bg2"/>
                    </a:gs>
                    <a:gs pos="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lgn="l" defTabSz="932559" rtl="0" eaLnBrk="1" latinLnBrk="0" hangingPunct="1">
              <a:lnSpc>
                <a:spcPct val="90000"/>
              </a:lnSpc>
              <a:spcBef>
                <a:spcPct val="0"/>
              </a:spcBef>
              <a:buNone/>
              <a:defRPr lang="en-US" sz="5507" b="0" kern="1200" cap="none" spc="-102" baseline="0" dirty="0">
                <a:ln w="3175">
                  <a:noFill/>
                </a:ln>
                <a:gradFill>
                  <a:gsLst>
                    <a:gs pos="1250">
                      <a:schemeClr val="bg2"/>
                    </a:gs>
                    <a:gs pos="100000">
                      <a:schemeClr val="bg2"/>
                    </a:gs>
                  </a:gsLst>
                  <a:lin ang="5400000" scaled="0"/>
                </a:gradFill>
                <a:effectLst/>
                <a:latin typeface="+mj-lt"/>
                <a:ea typeface="+mn-ea"/>
                <a:cs typeface="Arial" charset="0"/>
              </a:defRPr>
            </a:lvl1pPr>
          </a:lstStyle>
          <a:p>
            <a:r>
              <a:rPr lang="en-US" dirty="0"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2685774161"/>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1"/>
            <a:ext cx="11375536" cy="762786"/>
          </a:xfrm>
        </p:spPr>
        <p:txBody>
          <a:bodyPr/>
          <a:lstStyle>
            <a:lvl1pPr algn="l" defTabSz="932559" rtl="0" eaLnBrk="1" latinLnBrk="0" hangingPunct="1">
              <a:lnSpc>
                <a:spcPct val="90000"/>
              </a:lnSpc>
              <a:spcBef>
                <a:spcPct val="0"/>
              </a:spcBef>
              <a:buNone/>
              <a:defRPr lang="en-US" sz="5507" b="0" kern="1200" cap="none" spc="-102" baseline="0" dirty="0">
                <a:ln w="3175">
                  <a:noFill/>
                </a:ln>
                <a:gradFill>
                  <a:gsLst>
                    <a:gs pos="1250">
                      <a:schemeClr val="bg2"/>
                    </a:gs>
                    <a:gs pos="100000">
                      <a:schemeClr val="bg2"/>
                    </a:gs>
                  </a:gsLst>
                  <a:lin ang="5400000" scaled="0"/>
                </a:gradFill>
                <a:effectLst/>
                <a:latin typeface="+mj-lt"/>
                <a:ea typeface="+mn-ea"/>
                <a:cs typeface="Arial" charset="0"/>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29660" y="1476621"/>
            <a:ext cx="11375536" cy="2084319"/>
          </a:xfrm>
          <a:prstGeom prst="rect">
            <a:avLst/>
          </a:prstGeom>
        </p:spPr>
        <p:txBody>
          <a:bodyPr/>
          <a:lstStyle>
            <a:lvl1pPr marL="289818" indent="-289818">
              <a:buFont typeface="Wingdings" pitchFamily="2" charset="2"/>
              <a:buChar char=""/>
              <a:defRPr sz="4080"/>
            </a:lvl1pPr>
            <a:lvl2pPr marL="527824" indent="-238007">
              <a:buFont typeface="Wingdings" pitchFamily="2" charset="2"/>
              <a:buChar char=""/>
              <a:defRPr>
                <a:latin typeface="+mn-lt"/>
              </a:defRPr>
            </a:lvl2pPr>
            <a:lvl3pPr marL="756116" indent="-228292">
              <a:buFont typeface="Wingdings" pitchFamily="2" charset="2"/>
              <a:buChar char=""/>
              <a:tabLst/>
              <a:defRPr>
                <a:latin typeface="+mn-lt"/>
              </a:defRPr>
            </a:lvl3pPr>
            <a:lvl4pPr marL="932597" indent="-176481">
              <a:buFont typeface="Wingdings" pitchFamily="2" charset="2"/>
              <a:buChar char=""/>
              <a:defRPr>
                <a:latin typeface="+mn-lt"/>
              </a:defRPr>
            </a:lvl4pPr>
            <a:lvl5pPr marL="1109078" indent="-176481">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1499001780"/>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2-Content, 2-color,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32559" rtl="0" eaLnBrk="1" latinLnBrk="0" hangingPunct="1">
              <a:lnSpc>
                <a:spcPct val="90000"/>
              </a:lnSpc>
              <a:spcBef>
                <a:spcPct val="0"/>
              </a:spcBef>
              <a:buNone/>
              <a:defRPr lang="en-US" sz="5507" b="0" kern="1200" cap="none" spc="-102" baseline="0" dirty="0">
                <a:ln w="3175">
                  <a:noFill/>
                </a:ln>
                <a:gradFill>
                  <a:gsLst>
                    <a:gs pos="1250">
                      <a:schemeClr val="bg2"/>
                    </a:gs>
                    <a:gs pos="100000">
                      <a:schemeClr val="bg2"/>
                    </a:gs>
                  </a:gsLst>
                  <a:lin ang="5400000" scaled="0"/>
                </a:gradFill>
                <a:effectLst/>
                <a:latin typeface="+mj-lt"/>
                <a:ea typeface="+mn-ea"/>
                <a:cs typeface="Arial" charset="0"/>
              </a:defRPr>
            </a:lvl1pPr>
          </a:lstStyle>
          <a:p>
            <a:r>
              <a:rPr lang="en-US" dirty="0" smtClean="0"/>
              <a:t>Click to edit Master title style</a:t>
            </a:r>
            <a:endParaRPr lang="en-US" dirty="0"/>
          </a:p>
        </p:txBody>
      </p:sp>
      <p:sp>
        <p:nvSpPr>
          <p:cNvPr id="6" name="Text Placeholder 5"/>
          <p:cNvSpPr>
            <a:spLocks noGrp="1"/>
          </p:cNvSpPr>
          <p:nvPr>
            <p:ph type="body" sz="quarter" idx="11"/>
          </p:nvPr>
        </p:nvSpPr>
        <p:spPr>
          <a:xfrm>
            <a:off x="531279" y="1476623"/>
            <a:ext cx="5504574" cy="2511229"/>
          </a:xfrm>
        </p:spPr>
        <p:txBody>
          <a:bodyPr/>
          <a:lstStyle>
            <a:lvl1pPr marL="0" indent="0">
              <a:spcBef>
                <a:spcPts val="1224"/>
              </a:spcBef>
              <a:buNone/>
              <a:defRPr sz="4080">
                <a:gradFill>
                  <a:gsLst>
                    <a:gs pos="100000">
                      <a:schemeClr val="tx2"/>
                    </a:gs>
                    <a:gs pos="0">
                      <a:schemeClr val="tx2"/>
                    </a:gs>
                  </a:gsLst>
                  <a:lin ang="5400000" scaled="0"/>
                </a:gradFill>
                <a:latin typeface="+mj-lt"/>
              </a:defRPr>
            </a:lvl1pPr>
            <a:lvl2pPr marL="0" indent="0">
              <a:buNone/>
              <a:defRPr sz="2040"/>
            </a:lvl2pPr>
            <a:lvl3pPr marL="238007" indent="0">
              <a:buNone/>
              <a:defRPr sz="2040"/>
            </a:lvl3pPr>
            <a:lvl4pPr marL="466298" indent="0">
              <a:buNone/>
              <a:defRPr sz="2040"/>
            </a:lvl4pPr>
            <a:lvl5pPr marL="707543" indent="0">
              <a:buNone/>
              <a:defRPr sz="204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1" y="1476623"/>
            <a:ext cx="5504574" cy="2511229"/>
          </a:xfrm>
        </p:spPr>
        <p:txBody>
          <a:bodyPr/>
          <a:lstStyle>
            <a:lvl1pPr marL="0" indent="0">
              <a:spcBef>
                <a:spcPts val="1224"/>
              </a:spcBef>
              <a:buNone/>
              <a:defRPr lang="en-US" sz="4080" kern="1200" spc="-71" baseline="0" dirty="0" smtClean="0">
                <a:gradFill>
                  <a:gsLst>
                    <a:gs pos="100000">
                      <a:schemeClr val="tx2"/>
                    </a:gs>
                    <a:gs pos="0">
                      <a:schemeClr val="tx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250">
                      <a:schemeClr val="bg2"/>
                    </a:gs>
                    <a:gs pos="100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3900524249"/>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2-Content,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32559" rtl="0" eaLnBrk="1" latinLnBrk="0" hangingPunct="1">
              <a:lnSpc>
                <a:spcPct val="90000"/>
              </a:lnSpc>
              <a:spcBef>
                <a:spcPct val="0"/>
              </a:spcBef>
              <a:buNone/>
              <a:defRPr lang="en-US" sz="5507" b="0" kern="1200" cap="none" spc="-102" baseline="0" dirty="0">
                <a:ln w="3175">
                  <a:noFill/>
                </a:ln>
                <a:gradFill>
                  <a:gsLst>
                    <a:gs pos="1250">
                      <a:schemeClr val="bg2"/>
                    </a:gs>
                    <a:gs pos="100000">
                      <a:schemeClr val="bg2"/>
                    </a:gs>
                  </a:gsLst>
                  <a:lin ang="5400000" scaled="0"/>
                </a:gradFill>
                <a:effectLst/>
                <a:latin typeface="+mj-lt"/>
                <a:ea typeface="+mn-ea"/>
                <a:cs typeface="Arial" charset="0"/>
              </a:defRPr>
            </a:lvl1pPr>
          </a:lstStyle>
          <a:p>
            <a:r>
              <a:rPr lang="en-US" dirty="0" smtClean="0"/>
              <a:t>Click to edit Master title style</a:t>
            </a:r>
            <a:endParaRPr lang="en-US" dirty="0"/>
          </a:p>
        </p:txBody>
      </p:sp>
      <p:sp>
        <p:nvSpPr>
          <p:cNvPr id="6" name="Text Placeholder 5"/>
          <p:cNvSpPr>
            <a:spLocks noGrp="1"/>
          </p:cNvSpPr>
          <p:nvPr>
            <p:ph type="body" sz="quarter" idx="11"/>
          </p:nvPr>
        </p:nvSpPr>
        <p:spPr>
          <a:xfrm>
            <a:off x="531279" y="1476623"/>
            <a:ext cx="5504574" cy="2511229"/>
          </a:xfrm>
        </p:spPr>
        <p:txBody>
          <a:bodyPr/>
          <a:lstStyle>
            <a:lvl1pPr marL="0" indent="0">
              <a:spcBef>
                <a:spcPts val="1224"/>
              </a:spcBef>
              <a:buNone/>
              <a:defRPr sz="4080">
                <a:gradFill>
                  <a:gsLst>
                    <a:gs pos="1000">
                      <a:schemeClr val="bg2"/>
                    </a:gs>
                    <a:gs pos="98000">
                      <a:schemeClr val="bg2"/>
                    </a:gs>
                  </a:gsLst>
                  <a:lin ang="5400000" scaled="0"/>
                </a:gradFill>
                <a:latin typeface="+mj-lt"/>
              </a:defRPr>
            </a:lvl1pPr>
            <a:lvl2pPr marL="0" indent="0">
              <a:buNone/>
              <a:defRPr sz="2040">
                <a:gradFill>
                  <a:gsLst>
                    <a:gs pos="1000">
                      <a:schemeClr val="bg2"/>
                    </a:gs>
                    <a:gs pos="98000">
                      <a:schemeClr val="bg2"/>
                    </a:gs>
                  </a:gsLst>
                  <a:lin ang="5400000" scaled="0"/>
                </a:gradFill>
              </a:defRPr>
            </a:lvl2pPr>
            <a:lvl3pPr marL="238007" indent="0">
              <a:buNone/>
              <a:defRPr sz="2040">
                <a:gradFill>
                  <a:gsLst>
                    <a:gs pos="1000">
                      <a:schemeClr val="bg2"/>
                    </a:gs>
                    <a:gs pos="98000">
                      <a:schemeClr val="bg2"/>
                    </a:gs>
                  </a:gsLst>
                  <a:lin ang="5400000" scaled="0"/>
                </a:gradFill>
              </a:defRPr>
            </a:lvl3pPr>
            <a:lvl4pPr marL="466298" indent="0">
              <a:buNone/>
              <a:defRPr sz="2040">
                <a:gradFill>
                  <a:gsLst>
                    <a:gs pos="1000">
                      <a:schemeClr val="bg2"/>
                    </a:gs>
                    <a:gs pos="98000">
                      <a:schemeClr val="bg2"/>
                    </a:gs>
                  </a:gsLst>
                  <a:lin ang="5400000" scaled="0"/>
                </a:gradFill>
              </a:defRPr>
            </a:lvl4pPr>
            <a:lvl5pPr marL="707543" indent="0">
              <a:buNone/>
              <a:defRPr sz="2040">
                <a:gradFill>
                  <a:gsLst>
                    <a:gs pos="1000">
                      <a:schemeClr val="bg2"/>
                    </a:gs>
                    <a:gs pos="98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1" y="1476623"/>
            <a:ext cx="5504574" cy="2511229"/>
          </a:xfrm>
        </p:spPr>
        <p:txBody>
          <a:bodyPr/>
          <a:lstStyle>
            <a:lvl1pPr marL="0" indent="0">
              <a:spcBef>
                <a:spcPts val="1224"/>
              </a:spcBef>
              <a:buNone/>
              <a:defRPr lang="en-US" sz="4080" kern="1200" spc="-71" baseline="0" dirty="0" smtClean="0">
                <a:gradFill>
                  <a:gsLst>
                    <a:gs pos="1000">
                      <a:schemeClr val="bg2"/>
                    </a:gs>
                    <a:gs pos="98000">
                      <a:schemeClr val="bg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000">
                      <a:schemeClr val="bg2"/>
                    </a:gs>
                    <a:gs pos="98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3302975084"/>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mp; 2-Content w/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32559" rtl="0" eaLnBrk="1" latinLnBrk="0" hangingPunct="1">
              <a:lnSpc>
                <a:spcPct val="90000"/>
              </a:lnSpc>
              <a:spcBef>
                <a:spcPct val="0"/>
              </a:spcBef>
              <a:buNone/>
              <a:defRPr lang="en-US" sz="5507" b="0" kern="1200" cap="none" spc="-102" baseline="0" dirty="0">
                <a:ln w="3175">
                  <a:noFill/>
                </a:ln>
                <a:gradFill>
                  <a:gsLst>
                    <a:gs pos="1250">
                      <a:schemeClr val="bg2"/>
                    </a:gs>
                    <a:gs pos="100000">
                      <a:schemeClr val="bg2"/>
                    </a:gs>
                  </a:gsLst>
                  <a:lin ang="5400000" scaled="0"/>
                </a:gradFill>
                <a:effectLst/>
                <a:latin typeface="+mj-lt"/>
                <a:ea typeface="+mn-ea"/>
                <a:cs typeface="Arial" charset="0"/>
              </a:defRPr>
            </a:lvl1pPr>
          </a:lstStyle>
          <a:p>
            <a:r>
              <a:rPr lang="en-US" dirty="0" smtClean="0"/>
              <a:t>Click to edit Master title style</a:t>
            </a:r>
            <a:endParaRPr lang="en-US" dirty="0"/>
          </a:p>
        </p:txBody>
      </p:sp>
      <p:sp>
        <p:nvSpPr>
          <p:cNvPr id="4" name="Text Placeholder 3"/>
          <p:cNvSpPr>
            <a:spLocks noGrp="1"/>
          </p:cNvSpPr>
          <p:nvPr>
            <p:ph type="body" sz="quarter" idx="10"/>
          </p:nvPr>
        </p:nvSpPr>
        <p:spPr>
          <a:xfrm>
            <a:off x="531279" y="1476622"/>
            <a:ext cx="5504574" cy="2398224"/>
          </a:xfrm>
        </p:spPr>
        <p:txBody>
          <a:bodyPr>
            <a:spAutoFit/>
          </a:bodyPr>
          <a:lstStyle>
            <a:lvl1pPr marL="297913" indent="-297913">
              <a:spcBef>
                <a:spcPts val="1224"/>
              </a:spcBef>
              <a:buClr>
                <a:schemeClr val="bg2"/>
              </a:buClr>
              <a:buSzPct val="100000"/>
              <a:buFont typeface="Wingdings" pitchFamily="2" charset="2"/>
              <a:buChar char=""/>
              <a:defRPr lang="en-US" sz="3672" kern="1200" spc="-71" baseline="0" dirty="0" smtClean="0">
                <a:gradFill>
                  <a:gsLst>
                    <a:gs pos="1250">
                      <a:schemeClr val="bg2"/>
                    </a:gs>
                    <a:gs pos="100000">
                      <a:schemeClr val="bg2"/>
                    </a:gs>
                  </a:gsLst>
                  <a:lin ang="5400000" scaled="0"/>
                </a:gradFill>
                <a:latin typeface="+mj-lt"/>
                <a:ea typeface="+mn-ea"/>
                <a:cs typeface="+mn-cs"/>
              </a:defRPr>
            </a:lvl1pPr>
            <a:lvl2pPr marL="531062" indent="-233149">
              <a:defRPr sz="2040"/>
            </a:lvl2pPr>
            <a:lvl3pPr marL="699447" indent="-168385">
              <a:tabLst/>
              <a:defRPr sz="2040"/>
            </a:lvl3pPr>
            <a:lvl4pPr marL="880786" indent="-181338">
              <a:defRPr/>
            </a:lvl4pPr>
            <a:lvl5pPr marL="1049171" indent="-16838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6405481" y="1476622"/>
            <a:ext cx="5504574" cy="2817808"/>
          </a:xfrm>
        </p:spPr>
        <p:txBody>
          <a:bodyPr>
            <a:spAutoFit/>
          </a:bodyPr>
          <a:lstStyle>
            <a:lvl1pPr marL="346486" indent="-346486">
              <a:spcBef>
                <a:spcPts val="1224"/>
              </a:spcBef>
              <a:buClr>
                <a:schemeClr val="bg2"/>
              </a:buClr>
              <a:buFont typeface="Arial" pitchFamily="34" charset="0"/>
              <a:buChar char="•"/>
              <a:defRPr lang="en-US" sz="3672" kern="1200" spc="-71" baseline="0" dirty="0" smtClean="0">
                <a:gradFill>
                  <a:gsLst>
                    <a:gs pos="1250">
                      <a:schemeClr val="bg2"/>
                    </a:gs>
                    <a:gs pos="100000">
                      <a:schemeClr val="bg2"/>
                    </a:gs>
                  </a:gsLst>
                  <a:lin ang="5400000" scaled="0"/>
                </a:gradFill>
                <a:latin typeface="+mj-lt"/>
                <a:ea typeface="+mn-ea"/>
                <a:cs typeface="+mn-cs"/>
              </a:defRPr>
            </a:lvl1pPr>
            <a:lvl2pPr marL="647637" indent="-349724">
              <a:defRPr lang="en-US" sz="2040" kern="1200" spc="0" baseline="0" dirty="0" smtClean="0">
                <a:gradFill>
                  <a:gsLst>
                    <a:gs pos="1250">
                      <a:schemeClr val="bg2"/>
                    </a:gs>
                    <a:gs pos="100000">
                      <a:schemeClr val="bg2"/>
                    </a:gs>
                  </a:gsLst>
                  <a:lin ang="5400000" scaled="0"/>
                </a:gradFill>
                <a:latin typeface="+mn-lt"/>
                <a:ea typeface="+mn-ea"/>
                <a:cs typeface="+mn-cs"/>
              </a:defRPr>
            </a:lvl2pPr>
            <a:lvl3pPr marL="880786" indent="-349724">
              <a:defRPr lang="en-US" sz="2040" kern="1200" spc="0" baseline="0" dirty="0" smtClean="0">
                <a:gradFill>
                  <a:gsLst>
                    <a:gs pos="1250">
                      <a:schemeClr val="bg2"/>
                    </a:gs>
                    <a:gs pos="100000">
                      <a:schemeClr val="bg2"/>
                    </a:gs>
                  </a:gsLst>
                  <a:lin ang="5400000" scaled="0"/>
                </a:gradFill>
                <a:latin typeface="+mn-lt"/>
                <a:ea typeface="+mn-ea"/>
                <a:cs typeface="+mn-cs"/>
              </a:defRPr>
            </a:lvl3pPr>
            <a:lvl4pPr marL="1049171" indent="-349724">
              <a:defRPr lang="en-US" sz="2040" kern="1200" spc="0" baseline="0" dirty="0" smtClean="0">
                <a:gradFill>
                  <a:gsLst>
                    <a:gs pos="1250">
                      <a:schemeClr val="bg2"/>
                    </a:gs>
                    <a:gs pos="100000">
                      <a:schemeClr val="bg2"/>
                    </a:gs>
                  </a:gsLst>
                  <a:lin ang="5400000" scaled="0"/>
                </a:gradFill>
                <a:latin typeface="+mn-lt"/>
                <a:ea typeface="+mn-ea"/>
                <a:cs typeface="+mn-cs"/>
              </a:defRPr>
            </a:lvl4pPr>
            <a:lvl5pPr marL="1230509" indent="-349724">
              <a:defRPr lang="en-US" sz="2040" kern="1200" spc="0" baseline="0" dirty="0">
                <a:gradFill>
                  <a:gsLst>
                    <a:gs pos="1250">
                      <a:schemeClr val="bg2"/>
                    </a:gs>
                    <a:gs pos="100000">
                      <a:schemeClr val="bg2"/>
                    </a:gs>
                  </a:gsLst>
                  <a:lin ang="5400000" scaled="0"/>
                </a:gradFill>
                <a:latin typeface="+mn-lt"/>
                <a:ea typeface="+mn-ea"/>
                <a:cs typeface="+mn-cs"/>
              </a:defRPr>
            </a:lvl5pPr>
          </a:lstStyle>
          <a:p>
            <a:pPr marL="297913" marR="0" lvl="0"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Click to edit Master text styles</a:t>
            </a:r>
          </a:p>
          <a:p>
            <a:pPr marL="297913" marR="0" lvl="1"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Second level</a:t>
            </a:r>
          </a:p>
          <a:p>
            <a:pPr marL="297913" marR="0" lvl="2"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Third level</a:t>
            </a:r>
          </a:p>
          <a:p>
            <a:pPr marL="297913" marR="0" lvl="3"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Fourth level</a:t>
            </a:r>
          </a:p>
          <a:p>
            <a:pPr marL="297913" marR="0" lvl="4"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334816602"/>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Large &amp; Small Content 1">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2"/>
            <a:ext cx="2487294" cy="1695079"/>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3580035" y="1704542"/>
            <a:ext cx="8330021"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12" name="Title 11"/>
          <p:cNvSpPr>
            <a:spLocks noGrp="1"/>
          </p:cNvSpPr>
          <p:nvPr>
            <p:ph type="title"/>
          </p:nvPr>
        </p:nvSpPr>
        <p:spPr/>
        <p:txBody>
          <a:bodyPr>
            <a:noAutofit/>
          </a:bodyPr>
          <a:lstStyle>
            <a:lvl1pPr>
              <a:defRPr/>
            </a:lvl1pPr>
          </a:lstStyle>
          <a:p>
            <a:r>
              <a:rPr lang="en-US" smtClean="0"/>
              <a:t>Click to edit Master title style</a:t>
            </a:r>
            <a:endParaRPr lang="en-US" dirty="0"/>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1770636826"/>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Large &amp; Small Content 2">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2"/>
            <a:ext cx="5543930" cy="1695079"/>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313878" y="1715387"/>
            <a:ext cx="5596178"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12" name="Title 11"/>
          <p:cNvSpPr>
            <a:spLocks noGrp="1"/>
          </p:cNvSpPr>
          <p:nvPr>
            <p:ph type="title"/>
          </p:nvPr>
        </p:nvSpPr>
        <p:spPr/>
        <p:txBody>
          <a:bodyPr>
            <a:noAutofit/>
          </a:bodyPr>
          <a:lstStyle>
            <a:lvl1pPr>
              <a:defRPr/>
            </a:lvl1pPr>
          </a:lstStyle>
          <a:p>
            <a:r>
              <a:rPr lang="en-US" smtClean="0"/>
              <a:t>Click to edit Master title style</a:t>
            </a:r>
            <a:endParaRPr lang="en-US" dirty="0"/>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2308928689"/>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ntent w/Photo on Righ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sp>
        <p:nvSpPr>
          <p:cNvPr id="9" name="Content Placeholder 5"/>
          <p:cNvSpPr>
            <a:spLocks noGrp="1"/>
          </p:cNvSpPr>
          <p:nvPr>
            <p:ph sz="quarter" idx="13"/>
          </p:nvPr>
        </p:nvSpPr>
        <p:spPr>
          <a:xfrm>
            <a:off x="53127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6334860" y="0"/>
            <a:ext cx="6101615" cy="6994525"/>
          </a:xfrm>
        </p:spPr>
        <p:txBody>
          <a:bodyPr lIns="182880" anchor="ctr"/>
          <a:lstStyle>
            <a:lvl1pPr marL="0" indent="0" algn="l">
              <a:buNone/>
              <a:defRPr/>
            </a:lvl1pPr>
          </a:lstStyle>
          <a:p>
            <a:r>
              <a:rPr lang="en-US" dirty="0" smtClean="0"/>
              <a:t>Click to insert photo.</a:t>
            </a:r>
            <a:endParaRPr lang="en-US" dirty="0"/>
          </a:p>
        </p:txBody>
      </p:sp>
    </p:spTree>
    <p:extLst>
      <p:ext uri="{BB962C8B-B14F-4D97-AF65-F5344CB8AC3E}">
        <p14:creationId xmlns:p14="http://schemas.microsoft.com/office/powerpoint/2010/main" val="1051955137"/>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ntent w/Photo on Lef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344429" y="1476623"/>
            <a:ext cx="5543930" cy="1201902"/>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634442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0" y="0"/>
            <a:ext cx="6101615" cy="6994525"/>
          </a:xfrm>
        </p:spPr>
        <p:txBody>
          <a:bodyPr lIns="182880" anchor="ctr"/>
          <a:lstStyle>
            <a:lvl1pPr marL="0" indent="0" algn="l">
              <a:buNone/>
              <a:defRPr/>
            </a:lvl1pPr>
          </a:lstStyle>
          <a:p>
            <a:r>
              <a:rPr lang="en-US" dirty="0" smtClean="0"/>
              <a:t>Click to insert photo.</a:t>
            </a:r>
            <a:endParaRPr lang="en-US" dirty="0"/>
          </a:p>
        </p:txBody>
      </p:sp>
    </p:spTree>
    <p:extLst>
      <p:ext uri="{BB962C8B-B14F-4D97-AF65-F5344CB8AC3E}">
        <p14:creationId xmlns:p14="http://schemas.microsoft.com/office/powerpoint/2010/main" val="558337767"/>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lor Block Header on Left &amp; Text on Right ">
    <p:spTree>
      <p:nvGrpSpPr>
        <p:cNvPr id="1" name=""/>
        <p:cNvGrpSpPr/>
        <p:nvPr/>
      </p:nvGrpSpPr>
      <p:grpSpPr>
        <a:xfrm>
          <a:off x="0" y="0"/>
          <a:ext cx="0" cy="0"/>
          <a:chOff x="0" y="0"/>
          <a:chExt cx="0" cy="0"/>
        </a:xfrm>
      </p:grpSpPr>
      <p:sp>
        <p:nvSpPr>
          <p:cNvPr id="2" name="Rectangle 1"/>
          <p:cNvSpPr/>
          <p:nvPr userDrawn="1"/>
        </p:nvSpPr>
        <p:spPr bwMode="white">
          <a:xfrm>
            <a:off x="-9718" y="0"/>
            <a:ext cx="6108095" cy="6994525"/>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2"/>
            <a:ext cx="5338712" cy="1695079"/>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313878" y="1715387"/>
            <a:ext cx="5596178"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Tree>
    <p:extLst>
      <p:ext uri="{BB962C8B-B14F-4D97-AF65-F5344CB8AC3E}">
        <p14:creationId xmlns:p14="http://schemas.microsoft.com/office/powerpoint/2010/main" val="198813396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p:bg bwMode="auto">
      <p:bgPr>
        <a:solidFill>
          <a:schemeClr val="bg2"/>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8229589" cy="1829593"/>
          </a:xfrm>
          <a:noFill/>
        </p:spPr>
        <p:txBody>
          <a:bodyPr lIns="182880" tIns="146304" rIns="182880" bIns="146304">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lor Block text w/Photo on Right">
    <p:spTree>
      <p:nvGrpSpPr>
        <p:cNvPr id="1" name=""/>
        <p:cNvGrpSpPr/>
        <p:nvPr/>
      </p:nvGrpSpPr>
      <p:grpSpPr>
        <a:xfrm>
          <a:off x="0" y="0"/>
          <a:ext cx="0" cy="0"/>
          <a:chOff x="0" y="0"/>
          <a:chExt cx="0" cy="0"/>
        </a:xfrm>
      </p:grpSpPr>
      <p:sp>
        <p:nvSpPr>
          <p:cNvPr id="7" name="Rectangle 6"/>
          <p:cNvSpPr/>
          <p:nvPr userDrawn="1"/>
        </p:nvSpPr>
        <p:spPr bwMode="white">
          <a:xfrm>
            <a:off x="1" y="0"/>
            <a:ext cx="6346198" cy="6994525"/>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53127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1"/>
                    </a:gs>
                    <a:gs pos="0">
                      <a:schemeClr val="bg1"/>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6334860" y="0"/>
            <a:ext cx="6101615" cy="6994525"/>
          </a:xfrm>
        </p:spPr>
        <p:txBody>
          <a:bodyPr lIns="182880" anchor="ctr"/>
          <a:lstStyle>
            <a:lvl1pPr marL="0" indent="0" algn="l">
              <a:buNone/>
              <a:defRPr/>
            </a:lvl1pPr>
          </a:lstStyle>
          <a:p>
            <a:r>
              <a:rPr lang="en-US" dirty="0" smtClean="0"/>
              <a:t>Click to insert photo.</a:t>
            </a:r>
            <a:endParaRPr lang="en-US" dirty="0"/>
          </a:p>
        </p:txBody>
      </p:sp>
    </p:spTree>
    <p:extLst>
      <p:ext uri="{BB962C8B-B14F-4D97-AF65-F5344CB8AC3E}">
        <p14:creationId xmlns:p14="http://schemas.microsoft.com/office/powerpoint/2010/main" val="1125068397"/>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lor Block text w/Photo on Left">
    <p:spTree>
      <p:nvGrpSpPr>
        <p:cNvPr id="1" name=""/>
        <p:cNvGrpSpPr/>
        <p:nvPr/>
      </p:nvGrpSpPr>
      <p:grpSpPr>
        <a:xfrm>
          <a:off x="0" y="0"/>
          <a:ext cx="0" cy="0"/>
          <a:chOff x="0" y="0"/>
          <a:chExt cx="0" cy="0"/>
        </a:xfrm>
      </p:grpSpPr>
      <p:sp>
        <p:nvSpPr>
          <p:cNvPr id="7" name="Rectangle 6"/>
          <p:cNvSpPr/>
          <p:nvPr userDrawn="1"/>
        </p:nvSpPr>
        <p:spPr bwMode="white">
          <a:xfrm>
            <a:off x="6088658" y="0"/>
            <a:ext cx="6347816" cy="6994525"/>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6344429" y="1476623"/>
            <a:ext cx="5543930" cy="1201902"/>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6344429" y="2789431"/>
            <a:ext cx="5554778"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1"/>
                    </a:gs>
                    <a:gs pos="0">
                      <a:schemeClr val="bg1"/>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0" y="0"/>
            <a:ext cx="6101615" cy="6994525"/>
          </a:xfrm>
        </p:spPr>
        <p:txBody>
          <a:bodyPr lIns="182880" anchor="ctr"/>
          <a:lstStyle>
            <a:lvl1pPr marL="0" indent="0" algn="l">
              <a:buNone/>
              <a:defRPr/>
            </a:lvl1pPr>
          </a:lstStyle>
          <a:p>
            <a:r>
              <a:rPr lang="en-US" dirty="0" smtClean="0"/>
              <a:t>Click to insert photo.</a:t>
            </a:r>
            <a:endParaRPr lang="en-US" dirty="0"/>
          </a:p>
        </p:txBody>
      </p:sp>
    </p:spTree>
    <p:extLst>
      <p:ext uri="{BB962C8B-B14F-4D97-AF65-F5344CB8AC3E}">
        <p14:creationId xmlns:p14="http://schemas.microsoft.com/office/powerpoint/2010/main" val="3579889686"/>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Quote ">
    <p:spTree>
      <p:nvGrpSpPr>
        <p:cNvPr id="1" name=""/>
        <p:cNvGrpSpPr/>
        <p:nvPr/>
      </p:nvGrpSpPr>
      <p:grpSpPr>
        <a:xfrm>
          <a:off x="0" y="0"/>
          <a:ext cx="0" cy="0"/>
          <a:chOff x="0" y="0"/>
          <a:chExt cx="0" cy="0"/>
        </a:xfrm>
      </p:grpSpPr>
      <p:sp>
        <p:nvSpPr>
          <p:cNvPr id="5" name="Content Placeholder 4"/>
          <p:cNvSpPr>
            <a:spLocks noGrp="1"/>
          </p:cNvSpPr>
          <p:nvPr>
            <p:ph sz="quarter" idx="11" hasCustomPrompt="1"/>
          </p:nvPr>
        </p:nvSpPr>
        <p:spPr>
          <a:xfrm>
            <a:off x="531279" y="1385089"/>
            <a:ext cx="11378776" cy="2920069"/>
          </a:xfrm>
          <a:prstGeom prst="rect">
            <a:avLst/>
          </a:prstGeom>
        </p:spPr>
        <p:txBody>
          <a:bodyPr>
            <a:normAutofit/>
          </a:bodyPr>
          <a:lstStyle>
            <a:lvl1pPr marL="0" indent="0">
              <a:lnSpc>
                <a:spcPct val="90000"/>
              </a:lnSpc>
              <a:buNone/>
              <a:defRPr sz="6527">
                <a:gradFill>
                  <a:gsLst>
                    <a:gs pos="100000">
                      <a:schemeClr val="tx2"/>
                    </a:gs>
                    <a:gs pos="0">
                      <a:schemeClr val="tx2"/>
                    </a:gs>
                  </a:gsLst>
                  <a:lin ang="5400000" scaled="0"/>
                </a:gradFill>
                <a:latin typeface="+mj-lt"/>
              </a:defRPr>
            </a:lvl1pPr>
            <a:lvl2pPr>
              <a:defRPr sz="6527">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79" y="4429867"/>
            <a:ext cx="11378776" cy="480118"/>
          </a:xfrm>
          <a:prstGeom prst="rect">
            <a:avLst/>
          </a:prstGeom>
        </p:spPr>
        <p:txBody>
          <a:bodyPr>
            <a:normAutofit/>
          </a:bodyPr>
          <a:lstStyle>
            <a:lvl1pPr marL="0" indent="0">
              <a:lnSpc>
                <a:spcPct val="90000"/>
              </a:lnSpc>
              <a:buNone/>
              <a:defRPr sz="3672">
                <a:gradFill>
                  <a:gsLst>
                    <a:gs pos="100000">
                      <a:schemeClr val="bg2"/>
                    </a:gs>
                    <a:gs pos="0">
                      <a:schemeClr val="bg2"/>
                    </a:gs>
                  </a:gsLst>
                  <a:lin ang="5400000" scaled="0"/>
                </a:gradFill>
                <a:latin typeface="+mj-lt"/>
              </a:defRPr>
            </a:lvl1pPr>
            <a:lvl2pPr>
              <a:defRPr sz="6527">
                <a:solidFill>
                  <a:schemeClr val="tx2"/>
                </a:solidFill>
                <a:latin typeface="+mn-lt"/>
              </a:defRPr>
            </a:lvl2pPr>
          </a:lstStyle>
          <a:p>
            <a:pPr lvl="0"/>
            <a:r>
              <a:rPr lang="en-US" smtClean="0"/>
              <a:t>Click to edit Master text styles</a:t>
            </a:r>
          </a:p>
        </p:txBody>
      </p:sp>
    </p:spTree>
    <p:extLst>
      <p:ext uri="{BB962C8B-B14F-4D97-AF65-F5344CB8AC3E}">
        <p14:creationId xmlns:p14="http://schemas.microsoft.com/office/powerpoint/2010/main" val="1959288034"/>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Color Block Quote ">
    <p:spTree>
      <p:nvGrpSpPr>
        <p:cNvPr id="1" name=""/>
        <p:cNvGrpSpPr/>
        <p:nvPr/>
      </p:nvGrpSpPr>
      <p:grpSpPr>
        <a:xfrm>
          <a:off x="0" y="0"/>
          <a:ext cx="0" cy="0"/>
          <a:chOff x="0" y="0"/>
          <a:chExt cx="0" cy="0"/>
        </a:xfrm>
      </p:grpSpPr>
      <p:sp>
        <p:nvSpPr>
          <p:cNvPr id="2" name="Rectangle 1"/>
          <p:cNvSpPr/>
          <p:nvPr userDrawn="1"/>
        </p:nvSpPr>
        <p:spPr bwMode="white">
          <a:xfrm>
            <a:off x="1" y="874315"/>
            <a:ext cx="12436475" cy="5226465"/>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Content Placeholder 4"/>
          <p:cNvSpPr>
            <a:spLocks noGrp="1"/>
          </p:cNvSpPr>
          <p:nvPr>
            <p:ph sz="quarter" idx="11" hasCustomPrompt="1"/>
          </p:nvPr>
        </p:nvSpPr>
        <p:spPr>
          <a:xfrm>
            <a:off x="531279" y="1385089"/>
            <a:ext cx="11378776" cy="2920069"/>
          </a:xfrm>
          <a:prstGeom prst="rect">
            <a:avLst/>
          </a:prstGeom>
        </p:spPr>
        <p:txBody>
          <a:bodyPr>
            <a:normAutofit/>
          </a:bodyPr>
          <a:lstStyle>
            <a:lvl1pPr marL="0" indent="0">
              <a:lnSpc>
                <a:spcPct val="90000"/>
              </a:lnSpc>
              <a:buNone/>
              <a:defRPr sz="6527">
                <a:gradFill>
                  <a:gsLst>
                    <a:gs pos="100000">
                      <a:schemeClr val="bg1"/>
                    </a:gs>
                    <a:gs pos="0">
                      <a:schemeClr val="bg1"/>
                    </a:gs>
                  </a:gsLst>
                  <a:lin ang="5400000" scaled="0"/>
                </a:gradFill>
                <a:latin typeface="+mj-lt"/>
              </a:defRPr>
            </a:lvl1pPr>
            <a:lvl2pPr>
              <a:defRPr sz="6527">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79" y="4429867"/>
            <a:ext cx="11378776" cy="480118"/>
          </a:xfrm>
          <a:prstGeom prst="rect">
            <a:avLst/>
          </a:prstGeom>
        </p:spPr>
        <p:txBody>
          <a:bodyPr>
            <a:normAutofit/>
          </a:bodyPr>
          <a:lstStyle>
            <a:lvl1pPr marL="0" indent="0">
              <a:lnSpc>
                <a:spcPct val="90000"/>
              </a:lnSpc>
              <a:buNone/>
              <a:defRPr sz="3672">
                <a:gradFill>
                  <a:gsLst>
                    <a:gs pos="100000">
                      <a:schemeClr val="bg1"/>
                    </a:gs>
                    <a:gs pos="0">
                      <a:schemeClr val="bg1"/>
                    </a:gs>
                  </a:gsLst>
                  <a:lin ang="5400000" scaled="0"/>
                </a:gradFill>
                <a:latin typeface="+mj-lt"/>
              </a:defRPr>
            </a:lvl1pPr>
            <a:lvl2pPr>
              <a:defRPr sz="6527">
                <a:solidFill>
                  <a:schemeClr val="tx2"/>
                </a:solidFill>
                <a:latin typeface="+mn-lt"/>
              </a:defRPr>
            </a:lvl2pPr>
          </a:lstStyle>
          <a:p>
            <a:pPr lvl="0"/>
            <a:r>
              <a:rPr lang="en-US" smtClean="0"/>
              <a:t>Click to edit Master text styles</a:t>
            </a:r>
          </a:p>
        </p:txBody>
      </p:sp>
    </p:spTree>
    <p:extLst>
      <p:ext uri="{BB962C8B-B14F-4D97-AF65-F5344CB8AC3E}">
        <p14:creationId xmlns:p14="http://schemas.microsoft.com/office/powerpoint/2010/main" val="490635787"/>
      </p:ext>
    </p:extLst>
  </p:cSld>
  <p:clrMapOvr>
    <a:masterClrMapping/>
  </p:clrMapOvr>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32559" rtl="0" eaLnBrk="1" latinLnBrk="0" hangingPunct="1">
              <a:lnSpc>
                <a:spcPct val="90000"/>
              </a:lnSpc>
              <a:spcBef>
                <a:spcPct val="0"/>
              </a:spcBef>
              <a:buNone/>
              <a:defRPr lang="en-US" sz="5507" b="0" kern="1200" cap="none" spc="-102" baseline="0" dirty="0">
                <a:ln w="3175">
                  <a:noFill/>
                </a:ln>
                <a:gradFill>
                  <a:gsLst>
                    <a:gs pos="1250">
                      <a:schemeClr val="bg2"/>
                    </a:gs>
                    <a:gs pos="100000">
                      <a:schemeClr val="bg2"/>
                    </a:gs>
                  </a:gsLst>
                  <a:lin ang="5400000" scaled="0"/>
                </a:gradFill>
                <a:effectLst/>
                <a:latin typeface="+mj-lt"/>
                <a:ea typeface="+mn-ea"/>
                <a:cs typeface="Arial" charset="0"/>
              </a:defRPr>
            </a:lvl1pPr>
          </a:lstStyle>
          <a:p>
            <a:r>
              <a:rPr lang="en-US" dirty="0" smtClean="0"/>
              <a:t>Click to edit Master title style</a:t>
            </a:r>
            <a:endParaRPr lang="en-US" dirty="0"/>
          </a:p>
        </p:txBody>
      </p:sp>
      <p:sp>
        <p:nvSpPr>
          <p:cNvPr id="4"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3360211804"/>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32559" rtl="0" eaLnBrk="1" latinLnBrk="0" hangingPunct="1">
              <a:lnSpc>
                <a:spcPct val="90000"/>
              </a:lnSpc>
              <a:spcBef>
                <a:spcPct val="0"/>
              </a:spcBef>
              <a:buNone/>
              <a:defRPr lang="en-US" sz="5507" b="0" kern="1200" cap="none" spc="-102" baseline="0" dirty="0">
                <a:ln w="3175">
                  <a:noFill/>
                </a:ln>
                <a:gradFill>
                  <a:gsLst>
                    <a:gs pos="1250">
                      <a:schemeClr val="bg2"/>
                    </a:gs>
                    <a:gs pos="100000">
                      <a:schemeClr val="bg2"/>
                    </a:gs>
                  </a:gsLst>
                  <a:lin ang="5400000" scaled="0"/>
                </a:gradFill>
                <a:effectLst/>
                <a:latin typeface="+mj-lt"/>
                <a:ea typeface="+mn-ea"/>
                <a:cs typeface="Arial" charset="0"/>
              </a:defRPr>
            </a:lvl1pPr>
          </a:lstStyle>
          <a:p>
            <a:r>
              <a:rPr lang="en-US" dirty="0" smtClean="0"/>
              <a:t>Click to edit Master title style</a:t>
            </a:r>
            <a:endParaRPr lang="en-US" dirty="0"/>
          </a:p>
        </p:txBody>
      </p:sp>
      <p:sp>
        <p:nvSpPr>
          <p:cNvPr id="4"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1783864807"/>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3817680"/>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lang="en-US" sz="5507" b="0" kern="1200" cap="none" spc="-102" baseline="0" dirty="0" smtClean="0">
                <a:ln w="3175">
                  <a:noFill/>
                </a:ln>
                <a:gradFill>
                  <a:gsLst>
                    <a:gs pos="1250">
                      <a:schemeClr val="bg2"/>
                    </a:gs>
                    <a:gs pos="100000">
                      <a:schemeClr val="bg2"/>
                    </a:gs>
                  </a:gsLst>
                  <a:lin ang="5400000" scaled="0"/>
                </a:gradFill>
                <a:effectLst/>
                <a:latin typeface="+mj-lt"/>
                <a:ea typeface="+mn-ea"/>
                <a:cs typeface="Arial" charset="0"/>
              </a:defRPr>
            </a:lvl1pPr>
          </a:lstStyle>
          <a:p>
            <a:r>
              <a:rPr lang="en-US" dirty="0" smtClean="0"/>
              <a:t>Slide for Developer Code</a:t>
            </a:r>
            <a:endParaRPr lang="en-US" dirty="0"/>
          </a:p>
        </p:txBody>
      </p:sp>
      <p:sp>
        <p:nvSpPr>
          <p:cNvPr id="3" name="Rectangle 2"/>
          <p:cNvSpPr/>
          <p:nvPr userDrawn="1"/>
        </p:nvSpPr>
        <p:spPr bwMode="hidden">
          <a:xfrm>
            <a:off x="1" y="1178952"/>
            <a:ext cx="12436475" cy="581557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836"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528849" y="1476622"/>
            <a:ext cx="11378776" cy="2027818"/>
          </a:xfrm>
        </p:spPr>
        <p:txBody>
          <a:bodyPr/>
          <a:lstStyle>
            <a:lvl1pPr marL="0" indent="0">
              <a:lnSpc>
                <a:spcPct val="95000"/>
              </a:lnSpc>
              <a:buNone/>
              <a:defRPr sz="3264">
                <a:gradFill>
                  <a:gsLst>
                    <a:gs pos="1250">
                      <a:srgbClr val="000000"/>
                    </a:gs>
                    <a:gs pos="100000">
                      <a:srgbClr val="000000"/>
                    </a:gs>
                  </a:gsLst>
                  <a:lin ang="5400000" scaled="0"/>
                </a:gradFill>
                <a:latin typeface="Consolas" pitchFamily="49" charset="0"/>
                <a:cs typeface="Consolas" pitchFamily="49" charset="0"/>
              </a:defRPr>
            </a:lvl1pPr>
            <a:lvl2pPr marL="346486"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2pPr>
            <a:lvl3pPr marL="584492"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3pPr>
            <a:lvl4pPr marL="814403"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4pPr>
            <a:lvl5pPr marL="1050791"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7371603"/>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31279" y="233152"/>
            <a:ext cx="11378776" cy="678031"/>
          </a:xfrm>
        </p:spPr>
        <p:txBody>
          <a:bodyPr/>
          <a:lstStyle>
            <a:lvl1pPr>
              <a:defRPr sz="4896"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529660" y="1476621"/>
            <a:ext cx="11375536" cy="2084319"/>
          </a:xfrm>
          <a:prstGeom prst="rect">
            <a:avLst/>
          </a:prstGeom>
        </p:spPr>
        <p:txBody>
          <a:bodyPr/>
          <a:lstStyle>
            <a:lvl1pPr marL="349724" indent="-349724">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41160" indent="-291436">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32597" indent="-291436">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65746" indent="-23314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98895" indent="-23314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2394" tIns="76197" rIns="152394" bIns="76197" anchor="b" anchorCtr="0">
            <a:noAutofit/>
          </a:bodyPr>
          <a:lstStyle>
            <a:lvl1pPr algn="r">
              <a:buFont typeface="Arial" pitchFamily="34" charset="0"/>
              <a:buNone/>
              <a:defRPr sz="3672"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2133330850"/>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Rectangle 2"/>
          <p:cNvSpPr/>
          <p:nvPr userDrawn="1"/>
        </p:nvSpPr>
        <p:spPr>
          <a:xfrm>
            <a:off x="0" y="0"/>
            <a:ext cx="12436475" cy="6188302"/>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84309" y="6433574"/>
            <a:ext cx="1541255" cy="327207"/>
          </a:xfrm>
          <a:prstGeom prst="rect">
            <a:avLst/>
          </a:prstGeom>
        </p:spPr>
      </p:pic>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42666" y="2485523"/>
            <a:ext cx="9751144" cy="1217256"/>
          </a:xfrm>
          <a:prstGeom prst="rect">
            <a:avLst/>
          </a:prstGeom>
        </p:spPr>
      </p:pic>
    </p:spTree>
    <p:extLst>
      <p:ext uri="{BB962C8B-B14F-4D97-AF65-F5344CB8AC3E}">
        <p14:creationId xmlns:p14="http://schemas.microsoft.com/office/powerpoint/2010/main" val="296423581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a:extLst>
              <a:ext uri="{28A0092B-C50C-407E-A947-70E740481C1C}">
                <a14:useLocalDpi xmlns:a14="http://schemas.microsoft.com/office/drawing/2010/main" val="0"/>
              </a:ext>
            </a:extLst>
          </a:blip>
          <a:srcRect l="40856"/>
          <a:stretch/>
        </p:blipFill>
        <p:spPr>
          <a:xfrm>
            <a:off x="6224048" y="-7124"/>
            <a:ext cx="6212427" cy="7001649"/>
          </a:xfrm>
          <a:prstGeom prst="rect">
            <a:avLst/>
          </a:prstGeom>
        </p:spPr>
      </p:pic>
      <p:pic>
        <p:nvPicPr>
          <p:cNvPr id="5" name="Picture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376767" y="6298833"/>
            <a:ext cx="1515891" cy="323686"/>
          </a:xfrm>
          <a:prstGeom prst="rect">
            <a:avLst/>
          </a:prstGeom>
        </p:spPr>
      </p:pic>
      <p:pic>
        <p:nvPicPr>
          <p:cNvPr id="6" name="Picture 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42861" y="3063289"/>
            <a:ext cx="5298982" cy="661483"/>
          </a:xfrm>
          <a:prstGeom prst="rect">
            <a:avLst/>
          </a:prstGeom>
        </p:spPr>
      </p:pic>
    </p:spTree>
    <p:extLst>
      <p:ext uri="{BB962C8B-B14F-4D97-AF65-F5344CB8AC3E}">
        <p14:creationId xmlns:p14="http://schemas.microsoft.com/office/powerpoint/2010/main" val="1055456587"/>
      </p:ext>
    </p:extLst>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a:extLst>
              <a:ext uri="{28A0092B-C50C-407E-A947-70E740481C1C}">
                <a14:useLocalDpi xmlns:a14="http://schemas.microsoft.com/office/drawing/2010/main" val="0"/>
              </a:ext>
            </a:extLst>
          </a:blip>
          <a:srcRect l="6440" t="15023" r="8188" b="12829"/>
          <a:stretch/>
        </p:blipFill>
        <p:spPr>
          <a:xfrm>
            <a:off x="0" y="-15543"/>
            <a:ext cx="12436475" cy="7010068"/>
          </a:xfrm>
          <a:prstGeom prst="rect">
            <a:avLst/>
          </a:prstGeom>
        </p:spPr>
      </p:pic>
      <p:sp>
        <p:nvSpPr>
          <p:cNvPr id="4" name="Rectangle 3"/>
          <p:cNvSpPr/>
          <p:nvPr userDrawn="1"/>
        </p:nvSpPr>
        <p:spPr>
          <a:xfrm>
            <a:off x="0" y="0"/>
            <a:ext cx="7003290" cy="7002297"/>
          </a:xfrm>
          <a:prstGeom prst="rect">
            <a:avLst/>
          </a:prstGeom>
          <a:solidFill>
            <a:srgbClr val="E43816">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dirty="0">
              <a:solidFill>
                <a:srgbClr val="FFFFFF"/>
              </a:solidFill>
            </a:endParaRPr>
          </a:p>
        </p:txBody>
      </p:sp>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376767" y="6298833"/>
            <a:ext cx="1515891" cy="323686"/>
          </a:xfrm>
          <a:prstGeom prst="rect">
            <a:avLst/>
          </a:prstGeom>
        </p:spPr>
      </p:pic>
      <p:pic>
        <p:nvPicPr>
          <p:cNvPr id="7" name="Picture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00965" y="3090044"/>
            <a:ext cx="5601359" cy="699229"/>
          </a:xfrm>
          <a:prstGeom prst="rect">
            <a:avLst/>
          </a:prstGeom>
        </p:spPr>
      </p:pic>
    </p:spTree>
    <p:extLst>
      <p:ext uri="{BB962C8B-B14F-4D97-AF65-F5344CB8AC3E}">
        <p14:creationId xmlns:p14="http://schemas.microsoft.com/office/powerpoint/2010/main" val="1337190994"/>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855008" y="1742998"/>
            <a:ext cx="10726460" cy="2050837"/>
          </a:xfrm>
          <a:prstGeom prst="rect">
            <a:avLst/>
          </a:prstGeom>
        </p:spPr>
        <p:txBody>
          <a:bodyPr>
            <a:spAutoFit/>
          </a:bodyPr>
          <a:lstStyle>
            <a:lvl1pPr marL="0" indent="0">
              <a:spcBef>
                <a:spcPts val="2448"/>
              </a:spcBef>
              <a:buNone/>
              <a:defRPr sz="4080">
                <a:solidFill>
                  <a:schemeClr val="tx1"/>
                </a:solidFill>
                <a:latin typeface="+mj-lt"/>
              </a:defRPr>
            </a:lvl1pPr>
            <a:lvl2pPr marL="0" indent="0">
              <a:buNone/>
              <a:defRPr sz="2040">
                <a:gradFill>
                  <a:gsLst>
                    <a:gs pos="100000">
                      <a:schemeClr val="bg2"/>
                    </a:gs>
                    <a:gs pos="6000">
                      <a:schemeClr val="bg2"/>
                    </a:gs>
                  </a:gsLst>
                  <a:lin ang="5400000" scaled="0"/>
                </a:gradFill>
              </a:defRPr>
            </a:lvl2pPr>
            <a:lvl3pPr marL="236387" indent="0">
              <a:buNone/>
              <a:defRPr sz="2040">
                <a:gradFill>
                  <a:gsLst>
                    <a:gs pos="100000">
                      <a:schemeClr val="bg2"/>
                    </a:gs>
                    <a:gs pos="6000">
                      <a:schemeClr val="bg2"/>
                    </a:gs>
                  </a:gsLst>
                  <a:lin ang="5400000" scaled="0"/>
                </a:gradFill>
              </a:defRPr>
            </a:lvl3pPr>
            <a:lvl4pPr marL="466298" indent="0">
              <a:buNone/>
              <a:defRPr sz="2040">
                <a:gradFill>
                  <a:gsLst>
                    <a:gs pos="100000">
                      <a:schemeClr val="bg2"/>
                    </a:gs>
                    <a:gs pos="6000">
                      <a:schemeClr val="bg2"/>
                    </a:gs>
                  </a:gsLst>
                  <a:lin ang="5400000" scaled="0"/>
                </a:gradFill>
              </a:defRPr>
            </a:lvl4pPr>
            <a:lvl5pPr marL="707543" indent="0">
              <a:buNone/>
              <a:defRPr sz="2040">
                <a:gradFill>
                  <a:gsLst>
                    <a:gs pos="100000">
                      <a:schemeClr val="bg2"/>
                    </a:gs>
                    <a:gs pos="6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a:xfrm>
            <a:off x="855008" y="372394"/>
            <a:ext cx="10726460" cy="856957"/>
          </a:xfrm>
        </p:spPr>
        <p:txBody>
          <a:bodyPr anchor="t">
            <a:spAutoFit/>
          </a:bodyPr>
          <a:lstStyle>
            <a:lvl1pPr>
              <a:defRPr>
                <a:solidFill>
                  <a:schemeClr val="tx1"/>
                </a:solidFill>
              </a:defRPr>
            </a:lvl1pPr>
          </a:lstStyle>
          <a:p>
            <a:r>
              <a:rPr lang="en-US" smtClean="0"/>
              <a:t>Click to edit Master title style</a:t>
            </a:r>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25477861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855009" y="1737959"/>
            <a:ext cx="10726460" cy="2043957"/>
          </a:xfrm>
          <a:prstGeom prst="rect">
            <a:avLst/>
          </a:prstGeom>
        </p:spPr>
        <p:txBody>
          <a:bodyPr/>
          <a:lstStyle>
            <a:lvl1pPr marL="0" indent="0">
              <a:spcBef>
                <a:spcPts val="2448"/>
              </a:spcBef>
              <a:buNone/>
              <a:defRPr sz="4080">
                <a:gradFill>
                  <a:gsLst>
                    <a:gs pos="100000">
                      <a:schemeClr val="bg2"/>
                    </a:gs>
                    <a:gs pos="0">
                      <a:schemeClr val="bg2"/>
                    </a:gs>
                  </a:gsLst>
                  <a:lin ang="5400000" scaled="0"/>
                </a:gradFill>
                <a:latin typeface="+mj-lt"/>
              </a:defRPr>
            </a:lvl1pPr>
            <a:lvl2pPr marL="0" indent="0">
              <a:buNone/>
              <a:defRPr sz="2040">
                <a:gradFill>
                  <a:gsLst>
                    <a:gs pos="100000">
                      <a:schemeClr val="bg2"/>
                    </a:gs>
                    <a:gs pos="0">
                      <a:schemeClr val="bg2"/>
                    </a:gs>
                  </a:gsLst>
                  <a:lin ang="5400000" scaled="0"/>
                </a:gradFill>
              </a:defRPr>
            </a:lvl2pPr>
            <a:lvl3pPr marL="236387" indent="0">
              <a:buNone/>
              <a:defRPr sz="2040">
                <a:gradFill>
                  <a:gsLst>
                    <a:gs pos="100000">
                      <a:schemeClr val="bg2"/>
                    </a:gs>
                    <a:gs pos="0">
                      <a:schemeClr val="bg2"/>
                    </a:gs>
                  </a:gsLst>
                  <a:lin ang="5400000" scaled="0"/>
                </a:gradFill>
              </a:defRPr>
            </a:lvl3pPr>
            <a:lvl4pPr marL="466298" indent="0">
              <a:buNone/>
              <a:defRPr sz="2040">
                <a:gradFill>
                  <a:gsLst>
                    <a:gs pos="100000">
                      <a:schemeClr val="bg2"/>
                    </a:gs>
                    <a:gs pos="0">
                      <a:schemeClr val="bg2"/>
                    </a:gs>
                  </a:gsLst>
                  <a:lin ang="5400000" scaled="0"/>
                </a:gradFill>
              </a:defRPr>
            </a:lvl4pPr>
            <a:lvl5pPr marL="707543" indent="0">
              <a:buNone/>
              <a:defRPr sz="2040">
                <a:gradFill>
                  <a:gsLst>
                    <a:gs pos="100000">
                      <a:schemeClr val="bg2"/>
                    </a:gs>
                    <a:gs pos="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solidFill>
                  <a:schemeClr val="tx1"/>
                </a:solidFill>
              </a:defRPr>
            </a:lvl1pPr>
          </a:lstStyle>
          <a:p>
            <a:r>
              <a:rPr lang="en-US" smtClean="0"/>
              <a:t>Click to edit Master title style</a:t>
            </a:r>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20101524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52"/>
            <a:ext cx="11375536" cy="856957"/>
          </a:xfrm>
        </p:spPr>
        <p:txBody>
          <a:bodyPr anchor="t" anchorCtr="0"/>
          <a:lstStyle>
            <a:lvl1pPr>
              <a:defRPr>
                <a:solidFill>
                  <a:schemeClr val="tx1"/>
                </a:soli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1" y="1476621"/>
            <a:ext cx="11375536" cy="2163842"/>
          </a:xfrm>
          <a:prstGeom prst="rect">
            <a:avLst/>
          </a:prstGeom>
        </p:spPr>
        <p:txBody>
          <a:bodyPr anchor="t" anchorCtr="0">
            <a:spAutoFit/>
          </a:bodyPr>
          <a:lstStyle>
            <a:lvl1pPr marL="289818" indent="-289818">
              <a:buFont typeface="Wingdings" pitchFamily="2" charset="2"/>
              <a:buChar char=""/>
              <a:defRPr sz="4080"/>
            </a:lvl1pPr>
            <a:lvl2pPr marL="527824" indent="-238007">
              <a:buFont typeface="Wingdings" pitchFamily="2" charset="2"/>
              <a:buChar char=""/>
              <a:defRPr>
                <a:latin typeface="+mn-lt"/>
              </a:defRPr>
            </a:lvl2pPr>
            <a:lvl3pPr marL="756116" indent="-228292">
              <a:buFont typeface="Wingdings" pitchFamily="2" charset="2"/>
              <a:buChar char=""/>
              <a:tabLst/>
              <a:defRPr>
                <a:latin typeface="+mn-lt"/>
              </a:defRPr>
            </a:lvl3pPr>
            <a:lvl4pPr marL="932597" indent="-176481">
              <a:buFont typeface="Wingdings" pitchFamily="2" charset="2"/>
              <a:buChar char=""/>
              <a:defRPr>
                <a:latin typeface="+mn-lt"/>
              </a:defRPr>
            </a:lvl4pPr>
            <a:lvl5pPr marL="1109078" indent="-176481">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42094774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amp; 2-Content, 2-color,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855008" y="1476623"/>
            <a:ext cx="5180846" cy="2615864"/>
          </a:xfrm>
        </p:spPr>
        <p:txBody>
          <a:bodyPr/>
          <a:lstStyle>
            <a:lvl1pPr marL="0" indent="0">
              <a:spcBef>
                <a:spcPts val="1224"/>
              </a:spcBef>
              <a:buNone/>
              <a:defRPr sz="4080">
                <a:solidFill>
                  <a:schemeClr val="tx1"/>
                </a:solidFill>
                <a:latin typeface="+mj-lt"/>
              </a:defRPr>
            </a:lvl1pPr>
            <a:lvl2pPr marL="0" indent="0">
              <a:buNone/>
              <a:defRPr sz="2040"/>
            </a:lvl2pPr>
            <a:lvl3pPr marL="238007" indent="0">
              <a:buNone/>
              <a:defRPr sz="2040"/>
            </a:lvl3pPr>
            <a:lvl4pPr marL="466298" indent="0">
              <a:buNone/>
              <a:defRPr sz="2040"/>
            </a:lvl4pPr>
            <a:lvl5pPr marL="707543" indent="0">
              <a:buNone/>
              <a:defRPr sz="204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2" y="1476624"/>
            <a:ext cx="5175986" cy="2655493"/>
          </a:xfrm>
        </p:spPr>
        <p:txBody>
          <a:bodyPr/>
          <a:lstStyle>
            <a:lvl1pPr marL="0" indent="0">
              <a:spcBef>
                <a:spcPts val="1224"/>
              </a:spcBef>
              <a:buNone/>
              <a:defRPr lang="en-US" sz="4080" kern="1200" spc="-71" baseline="0" dirty="0" smtClean="0">
                <a:solidFill>
                  <a:schemeClr val="tx1"/>
                </a:soli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250">
                      <a:schemeClr val="bg2"/>
                    </a:gs>
                    <a:gs pos="100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24500708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mp; 2-Content,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855008" y="1476624"/>
            <a:ext cx="5180846" cy="2609048"/>
          </a:xfrm>
        </p:spPr>
        <p:txBody>
          <a:bodyPr/>
          <a:lstStyle>
            <a:lvl1pPr marL="0" indent="0">
              <a:spcBef>
                <a:spcPts val="1224"/>
              </a:spcBef>
              <a:buNone/>
              <a:defRPr sz="4080">
                <a:gradFill>
                  <a:gsLst>
                    <a:gs pos="1000">
                      <a:schemeClr val="bg2"/>
                    </a:gs>
                    <a:gs pos="98000">
                      <a:schemeClr val="bg2"/>
                    </a:gs>
                  </a:gsLst>
                  <a:lin ang="5400000" scaled="0"/>
                </a:gradFill>
                <a:latin typeface="+mj-lt"/>
              </a:defRPr>
            </a:lvl1pPr>
            <a:lvl2pPr marL="0" indent="0">
              <a:buNone/>
              <a:defRPr sz="2040">
                <a:gradFill>
                  <a:gsLst>
                    <a:gs pos="1000">
                      <a:schemeClr val="bg2"/>
                    </a:gs>
                    <a:gs pos="98000">
                      <a:schemeClr val="bg2"/>
                    </a:gs>
                  </a:gsLst>
                  <a:lin ang="5400000" scaled="0"/>
                </a:gradFill>
              </a:defRPr>
            </a:lvl2pPr>
            <a:lvl3pPr marL="238007" indent="0">
              <a:buNone/>
              <a:defRPr sz="2040">
                <a:gradFill>
                  <a:gsLst>
                    <a:gs pos="1000">
                      <a:schemeClr val="bg2"/>
                    </a:gs>
                    <a:gs pos="98000">
                      <a:schemeClr val="bg2"/>
                    </a:gs>
                  </a:gsLst>
                  <a:lin ang="5400000" scaled="0"/>
                </a:gradFill>
              </a:defRPr>
            </a:lvl3pPr>
            <a:lvl4pPr marL="466298" indent="0">
              <a:buNone/>
              <a:defRPr sz="2040">
                <a:gradFill>
                  <a:gsLst>
                    <a:gs pos="1000">
                      <a:schemeClr val="bg2"/>
                    </a:gs>
                    <a:gs pos="98000">
                      <a:schemeClr val="bg2"/>
                    </a:gs>
                  </a:gsLst>
                  <a:lin ang="5400000" scaled="0"/>
                </a:gradFill>
              </a:defRPr>
            </a:lvl4pPr>
            <a:lvl5pPr marL="707543" indent="0">
              <a:buNone/>
              <a:defRPr sz="2040">
                <a:gradFill>
                  <a:gsLst>
                    <a:gs pos="1000">
                      <a:schemeClr val="bg2"/>
                    </a:gs>
                    <a:gs pos="98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327217" y="1476624"/>
            <a:ext cx="5254251" cy="2655493"/>
          </a:xfrm>
        </p:spPr>
        <p:txBody>
          <a:bodyPr/>
          <a:lstStyle>
            <a:lvl1pPr marL="0" indent="0">
              <a:spcBef>
                <a:spcPts val="1224"/>
              </a:spcBef>
              <a:buNone/>
              <a:defRPr lang="en-US" sz="4080" kern="1200" spc="-71" baseline="0" dirty="0" smtClean="0">
                <a:gradFill>
                  <a:gsLst>
                    <a:gs pos="1000">
                      <a:schemeClr val="bg2"/>
                    </a:gs>
                    <a:gs pos="98000">
                      <a:schemeClr val="bg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000">
                      <a:schemeClr val="bg2"/>
                    </a:gs>
                    <a:gs pos="98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3117481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6"/>
          <p:cNvSpPr/>
          <p:nvPr userDrawn="1"/>
        </p:nvSpPr>
        <p:spPr bwMode="white">
          <a:xfrm>
            <a:off x="-23637" y="0"/>
            <a:ext cx="6106504" cy="6994525"/>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Title 1"/>
          <p:cNvSpPr>
            <a:spLocks noGrp="1"/>
          </p:cNvSpPr>
          <p:nvPr>
            <p:ph type="title" hasCustomPrompt="1"/>
          </p:nvPr>
        </p:nvSpPr>
        <p:spPr>
          <a:xfrm>
            <a:off x="421497" y="1146731"/>
            <a:ext cx="5192228" cy="786328"/>
          </a:xfrm>
        </p:spPr>
        <p:txBody>
          <a:bodyPr>
            <a:spAutoFit/>
          </a:bodyPr>
          <a:lstStyle>
            <a:lvl1pPr>
              <a:defRPr sz="4998" baseline="0">
                <a:solidFill>
                  <a:schemeClr val="bg1"/>
                </a:solidFill>
              </a:defRPr>
            </a:lvl1pPr>
          </a:lstStyle>
          <a:p>
            <a:r>
              <a:rPr lang="en-US" dirty="0" smtClean="0"/>
              <a:t>Title of Slide here…</a:t>
            </a:r>
            <a:endParaRPr lang="en-US" dirty="0"/>
          </a:p>
        </p:txBody>
      </p:sp>
      <p:sp>
        <p:nvSpPr>
          <p:cNvPr id="9" name="Text Placeholder 2"/>
          <p:cNvSpPr>
            <a:spLocks noGrp="1"/>
          </p:cNvSpPr>
          <p:nvPr>
            <p:ph type="body" idx="1" hasCustomPrompt="1"/>
          </p:nvPr>
        </p:nvSpPr>
        <p:spPr>
          <a:xfrm>
            <a:off x="421497" y="2098525"/>
            <a:ext cx="5192228" cy="546192"/>
          </a:xfrm>
        </p:spPr>
        <p:txBody>
          <a:bodyPr>
            <a:spAutoFit/>
          </a:bodyPr>
          <a:lstStyle>
            <a:lvl1pPr marL="0" indent="0">
              <a:buNone/>
              <a:defRPr sz="3264">
                <a:solidFill>
                  <a:schemeClr val="bg1"/>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dirty="0" smtClean="0"/>
              <a:t>Click to edit text…</a:t>
            </a:r>
          </a:p>
        </p:txBody>
      </p:sp>
      <p:sp>
        <p:nvSpPr>
          <p:cNvPr id="11" name="Text Placeholder 2"/>
          <p:cNvSpPr>
            <a:spLocks noGrp="1"/>
          </p:cNvSpPr>
          <p:nvPr>
            <p:ph type="body" idx="10" hasCustomPrompt="1"/>
          </p:nvPr>
        </p:nvSpPr>
        <p:spPr>
          <a:xfrm>
            <a:off x="6616503" y="1707337"/>
            <a:ext cx="5213617" cy="376684"/>
          </a:xfrm>
        </p:spPr>
        <p:txBody>
          <a:bodyPr>
            <a:spAutoFit/>
          </a:bodyPr>
          <a:lstStyle>
            <a:lvl1pPr marL="0" indent="0">
              <a:buNone/>
              <a:defRPr sz="2040" baseline="0">
                <a:solidFill>
                  <a:srgbClr val="5D5D5D"/>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dirty="0" smtClean="0"/>
              <a:t>Click to edit text…</a:t>
            </a:r>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10" name="Picture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6056" y="6581293"/>
            <a:ext cx="1652074" cy="206231"/>
          </a:xfrm>
          <a:prstGeom prst="rect">
            <a:avLst/>
          </a:prstGeom>
        </p:spPr>
      </p:pic>
    </p:spTree>
    <p:extLst>
      <p:ext uri="{BB962C8B-B14F-4D97-AF65-F5344CB8AC3E}">
        <p14:creationId xmlns:p14="http://schemas.microsoft.com/office/powerpoint/2010/main" val="1606227259"/>
      </p:ext>
    </p:extLst>
  </p:cSld>
  <p:clrMapOvr>
    <a:masterClrMapping/>
  </p:clrMapOvr>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Rectangle 6"/>
          <p:cNvSpPr/>
          <p:nvPr userDrawn="1"/>
        </p:nvSpPr>
        <p:spPr>
          <a:xfrm>
            <a:off x="6389239" y="2409225"/>
            <a:ext cx="5440958" cy="3784815"/>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8" name="Rectangle 7"/>
          <p:cNvSpPr/>
          <p:nvPr userDrawn="1"/>
        </p:nvSpPr>
        <p:spPr>
          <a:xfrm>
            <a:off x="590732" y="2409225"/>
            <a:ext cx="5440958" cy="3784815"/>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9" name="Rectangle 8"/>
          <p:cNvSpPr/>
          <p:nvPr userDrawn="1"/>
        </p:nvSpPr>
        <p:spPr>
          <a:xfrm>
            <a:off x="0" y="0"/>
            <a:ext cx="12436475" cy="17641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10" name="Title Placeholder 1"/>
          <p:cNvSpPr>
            <a:spLocks noGrp="1"/>
          </p:cNvSpPr>
          <p:nvPr>
            <p:ph type="title" hasCustomPrompt="1"/>
          </p:nvPr>
        </p:nvSpPr>
        <p:spPr>
          <a:xfrm>
            <a:off x="709310" y="443457"/>
            <a:ext cx="10726460" cy="941711"/>
          </a:xfrm>
          <a:prstGeom prst="rect">
            <a:avLst/>
          </a:prstGeom>
        </p:spPr>
        <p:txBody>
          <a:bodyPr vert="horz" lIns="91440" tIns="45720" rIns="91440" bIns="45720" rtlCol="0" anchor="t" anchorCtr="0">
            <a:spAutoFit/>
          </a:bodyPr>
          <a:lstStyle>
            <a:lvl1pPr>
              <a:defRPr sz="6119">
                <a:solidFill>
                  <a:schemeClr val="bg1"/>
                </a:solidFill>
              </a:defRPr>
            </a:lvl1pPr>
          </a:lstStyle>
          <a:p>
            <a:r>
              <a:rPr lang="en-US" dirty="0" smtClean="0"/>
              <a:t>Slide Title here…</a:t>
            </a:r>
            <a:endParaRPr lang="en-US" dirty="0"/>
          </a:p>
        </p:txBody>
      </p:sp>
      <p:sp>
        <p:nvSpPr>
          <p:cNvPr id="11" name="Text Placeholder 2"/>
          <p:cNvSpPr>
            <a:spLocks noGrp="1"/>
          </p:cNvSpPr>
          <p:nvPr>
            <p:ph type="body" idx="1" hasCustomPrompt="1"/>
          </p:nvPr>
        </p:nvSpPr>
        <p:spPr>
          <a:xfrm>
            <a:off x="823918" y="2622947"/>
            <a:ext cx="4819134" cy="433187"/>
          </a:xfrm>
        </p:spPr>
        <p:txBody>
          <a:bodyPr>
            <a:spAutoFit/>
          </a:bodyPr>
          <a:lstStyle>
            <a:lvl1pPr marL="0" indent="0">
              <a:buNone/>
              <a:defRPr sz="2448" baseline="0">
                <a:solidFill>
                  <a:schemeClr val="tx1"/>
                </a:solidFill>
                <a:latin typeface="Segoe UI Light" panose="020B0502040204020203" pitchFamily="34" charset="0"/>
                <a:cs typeface="Segoe UI Light" panose="020B0502040204020203" pitchFamily="34" charset="0"/>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dirty="0" smtClean="0"/>
              <a:t>Headline 1 here…</a:t>
            </a:r>
          </a:p>
        </p:txBody>
      </p:sp>
      <p:sp>
        <p:nvSpPr>
          <p:cNvPr id="12" name="Text Placeholder 2"/>
          <p:cNvSpPr>
            <a:spLocks noGrp="1"/>
          </p:cNvSpPr>
          <p:nvPr>
            <p:ph type="body" idx="10" hasCustomPrompt="1"/>
          </p:nvPr>
        </p:nvSpPr>
        <p:spPr>
          <a:xfrm>
            <a:off x="6599105" y="2622946"/>
            <a:ext cx="4819134" cy="433187"/>
          </a:xfrm>
        </p:spPr>
        <p:txBody>
          <a:bodyPr>
            <a:spAutoFit/>
          </a:bodyPr>
          <a:lstStyle>
            <a:lvl1pPr marL="0" indent="0">
              <a:buNone/>
              <a:defRPr sz="2448" baseline="0">
                <a:solidFill>
                  <a:schemeClr val="tx1"/>
                </a:solidFill>
                <a:latin typeface="Segoe UI Light" panose="020B0502040204020203" pitchFamily="34" charset="0"/>
                <a:cs typeface="Segoe UI Light" panose="020B0502040204020203" pitchFamily="34" charset="0"/>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dirty="0" smtClean="0"/>
              <a:t>Headline 2 here…</a:t>
            </a:r>
          </a:p>
        </p:txBody>
      </p:sp>
      <p:sp>
        <p:nvSpPr>
          <p:cNvPr id="13" name="Text Placeholder 2"/>
          <p:cNvSpPr>
            <a:spLocks noGrp="1"/>
          </p:cNvSpPr>
          <p:nvPr>
            <p:ph type="body" idx="11" hasCustomPrompt="1"/>
          </p:nvPr>
        </p:nvSpPr>
        <p:spPr>
          <a:xfrm>
            <a:off x="818074" y="3252601"/>
            <a:ext cx="4824978" cy="348433"/>
          </a:xfrm>
        </p:spPr>
        <p:txBody>
          <a:bodyPr>
            <a:spAutoFit/>
          </a:bodyPr>
          <a:lstStyle>
            <a:lvl1pPr marL="0" indent="0">
              <a:buNone/>
              <a:defRPr sz="1836" baseline="0">
                <a:solidFill>
                  <a:srgbClr val="5D5D5D"/>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dirty="0" smtClean="0"/>
              <a:t>Body copy here…</a:t>
            </a:r>
          </a:p>
        </p:txBody>
      </p:sp>
      <p:sp>
        <p:nvSpPr>
          <p:cNvPr id="14" name="Text Placeholder 2"/>
          <p:cNvSpPr>
            <a:spLocks noGrp="1"/>
          </p:cNvSpPr>
          <p:nvPr>
            <p:ph type="body" idx="12" hasCustomPrompt="1"/>
          </p:nvPr>
        </p:nvSpPr>
        <p:spPr>
          <a:xfrm>
            <a:off x="6606877" y="3252601"/>
            <a:ext cx="4824978" cy="348433"/>
          </a:xfrm>
        </p:spPr>
        <p:txBody>
          <a:bodyPr>
            <a:spAutoFit/>
          </a:bodyPr>
          <a:lstStyle>
            <a:lvl1pPr marL="0" indent="0">
              <a:buNone/>
              <a:defRPr sz="1836" baseline="0">
                <a:solidFill>
                  <a:srgbClr val="5D5D5D"/>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dirty="0" smtClean="0"/>
              <a:t>Body copy here…</a:t>
            </a:r>
          </a:p>
        </p:txBody>
      </p:sp>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17" name="Picture 1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3643368966"/>
      </p:ext>
    </p:extLst>
  </p:cSld>
  <p:clrMapOvr>
    <a:masterClrMapping/>
  </p:clrMapOvr>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Rectangle 6"/>
          <p:cNvSpPr/>
          <p:nvPr userDrawn="1"/>
        </p:nvSpPr>
        <p:spPr>
          <a:xfrm>
            <a:off x="6210465" y="0"/>
            <a:ext cx="6226010" cy="6994525"/>
          </a:xfrm>
          <a:prstGeom prst="rect">
            <a:avLst/>
          </a:prstGeom>
          <a:solidFill>
            <a:srgbClr val="5D5D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8" name="Rectangle 7"/>
          <p:cNvSpPr/>
          <p:nvPr userDrawn="1"/>
        </p:nvSpPr>
        <p:spPr>
          <a:xfrm>
            <a:off x="6653514" y="575842"/>
            <a:ext cx="738416" cy="737575"/>
          </a:xfrm>
          <a:prstGeom prst="rect">
            <a:avLst/>
          </a:prstGeom>
          <a:solidFill>
            <a:srgbClr val="F18B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9" name="Title 1"/>
          <p:cNvSpPr>
            <a:spLocks noGrp="1"/>
          </p:cNvSpPr>
          <p:nvPr>
            <p:ph type="title" hasCustomPrompt="1"/>
          </p:nvPr>
        </p:nvSpPr>
        <p:spPr>
          <a:xfrm>
            <a:off x="566365" y="571156"/>
            <a:ext cx="5192228" cy="786328"/>
          </a:xfrm>
        </p:spPr>
        <p:txBody>
          <a:bodyPr>
            <a:spAutoFit/>
          </a:bodyPr>
          <a:lstStyle>
            <a:lvl1pPr>
              <a:defRPr sz="4998">
                <a:solidFill>
                  <a:schemeClr val="tx1"/>
                </a:solidFill>
              </a:defRPr>
            </a:lvl1pPr>
          </a:lstStyle>
          <a:p>
            <a:r>
              <a:rPr lang="en-US" dirty="0" smtClean="0"/>
              <a:t>Title of Slide here…</a:t>
            </a:r>
            <a:endParaRPr lang="en-US" dirty="0"/>
          </a:p>
        </p:txBody>
      </p:sp>
      <p:sp>
        <p:nvSpPr>
          <p:cNvPr id="10" name="Picture Placeholder 3"/>
          <p:cNvSpPr>
            <a:spLocks noGrp="1"/>
          </p:cNvSpPr>
          <p:nvPr>
            <p:ph type="pic" sz="quarter" idx="14" hasCustomPrompt="1"/>
          </p:nvPr>
        </p:nvSpPr>
        <p:spPr>
          <a:xfrm>
            <a:off x="0" y="4868757"/>
            <a:ext cx="6210465" cy="487890"/>
          </a:xfrm>
        </p:spPr>
        <p:txBody>
          <a:bodyPr lIns="182880" anchor="ctr"/>
          <a:lstStyle>
            <a:lvl1pPr marL="0" indent="0" algn="l">
              <a:buNone/>
              <a:defRPr/>
            </a:lvl1pPr>
          </a:lstStyle>
          <a:p>
            <a:r>
              <a:rPr lang="en-US" dirty="0" smtClean="0"/>
              <a:t>	Click to insert photo.</a:t>
            </a:r>
            <a:endParaRPr lang="en-US" dirty="0"/>
          </a:p>
        </p:txBody>
      </p:sp>
      <p:sp>
        <p:nvSpPr>
          <p:cNvPr id="11" name="Text Placeholder 2"/>
          <p:cNvSpPr>
            <a:spLocks noGrp="1"/>
          </p:cNvSpPr>
          <p:nvPr>
            <p:ph type="body" idx="1" hasCustomPrompt="1"/>
          </p:nvPr>
        </p:nvSpPr>
        <p:spPr>
          <a:xfrm>
            <a:off x="605179" y="1722234"/>
            <a:ext cx="5178636" cy="433187"/>
          </a:xfrm>
        </p:spPr>
        <p:txBody>
          <a:bodyPr>
            <a:spAutoFit/>
          </a:bodyPr>
          <a:lstStyle>
            <a:lvl1pPr marL="0" indent="0">
              <a:buNone/>
              <a:defRPr sz="2448">
                <a:solidFill>
                  <a:schemeClr val="tx1"/>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dirty="0" smtClean="0"/>
              <a:t>Subtitle copy here…</a:t>
            </a:r>
          </a:p>
        </p:txBody>
      </p:sp>
      <p:sp>
        <p:nvSpPr>
          <p:cNvPr id="12" name="Text Placeholder 2"/>
          <p:cNvSpPr>
            <a:spLocks noGrp="1"/>
          </p:cNvSpPr>
          <p:nvPr>
            <p:ph type="body" idx="15" hasCustomPrompt="1"/>
          </p:nvPr>
        </p:nvSpPr>
        <p:spPr>
          <a:xfrm>
            <a:off x="7575345" y="575842"/>
            <a:ext cx="4473651" cy="353469"/>
          </a:xfrm>
        </p:spPr>
        <p:txBody>
          <a:bodyPr>
            <a:spAutoFit/>
          </a:bodyPr>
          <a:lstStyle>
            <a:lvl1pPr marL="0" indent="0">
              <a:buNone/>
              <a:defRPr sz="1836">
                <a:solidFill>
                  <a:srgbClr val="EB3E1B"/>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r>
              <a:rPr lang="en-US" dirty="0" smtClean="0">
                <a:solidFill>
                  <a:schemeClr val="bg1"/>
                </a:solidFill>
              </a:rPr>
              <a:t>•   </a:t>
            </a:r>
            <a:r>
              <a:rPr lang="en-US" sz="1836" dirty="0" smtClean="0">
                <a:solidFill>
                  <a:schemeClr val="bg1"/>
                </a:solidFill>
              </a:rPr>
              <a:t>Subtitle copy here...</a:t>
            </a:r>
            <a:endParaRPr lang="en-US" sz="1836" dirty="0">
              <a:solidFill>
                <a:schemeClr val="bg1"/>
              </a:solidFill>
            </a:endParaRPr>
          </a:p>
        </p:txBody>
      </p:sp>
      <p:sp>
        <p:nvSpPr>
          <p:cNvPr id="13" name="Freeform 23"/>
          <p:cNvSpPr>
            <a:spLocks noEditPoints="1"/>
          </p:cNvSpPr>
          <p:nvPr userDrawn="1"/>
        </p:nvSpPr>
        <p:spPr bwMode="black">
          <a:xfrm>
            <a:off x="6801845" y="722893"/>
            <a:ext cx="441754" cy="443472"/>
          </a:xfrm>
          <a:custGeom>
            <a:avLst/>
            <a:gdLst>
              <a:gd name="T0" fmla="*/ 108 w 150"/>
              <a:gd name="T1" fmla="*/ 104 h 150"/>
              <a:gd name="T2" fmla="*/ 42 w 150"/>
              <a:gd name="T3" fmla="*/ 104 h 150"/>
              <a:gd name="T4" fmla="*/ 38 w 150"/>
              <a:gd name="T5" fmla="*/ 100 h 150"/>
              <a:gd name="T6" fmla="*/ 38 w 150"/>
              <a:gd name="T7" fmla="*/ 50 h 150"/>
              <a:gd name="T8" fmla="*/ 42 w 150"/>
              <a:gd name="T9" fmla="*/ 46 h 150"/>
              <a:gd name="T10" fmla="*/ 108 w 150"/>
              <a:gd name="T11" fmla="*/ 46 h 150"/>
              <a:gd name="T12" fmla="*/ 112 w 150"/>
              <a:gd name="T13" fmla="*/ 50 h 150"/>
              <a:gd name="T14" fmla="*/ 112 w 150"/>
              <a:gd name="T15" fmla="*/ 100 h 150"/>
              <a:gd name="T16" fmla="*/ 108 w 150"/>
              <a:gd name="T17" fmla="*/ 104 h 150"/>
              <a:gd name="T18" fmla="*/ 45 w 150"/>
              <a:gd name="T19" fmla="*/ 96 h 150"/>
              <a:gd name="T20" fmla="*/ 105 w 150"/>
              <a:gd name="T21" fmla="*/ 96 h 150"/>
              <a:gd name="T22" fmla="*/ 105 w 150"/>
              <a:gd name="T23" fmla="*/ 62 h 150"/>
              <a:gd name="T24" fmla="*/ 77 w 150"/>
              <a:gd name="T25" fmla="*/ 84 h 150"/>
              <a:gd name="T26" fmla="*/ 72 w 150"/>
              <a:gd name="T27" fmla="*/ 84 h 150"/>
              <a:gd name="T28" fmla="*/ 45 w 150"/>
              <a:gd name="T29" fmla="*/ 63 h 150"/>
              <a:gd name="T30" fmla="*/ 45 w 150"/>
              <a:gd name="T31" fmla="*/ 96 h 150"/>
              <a:gd name="T32" fmla="*/ 46 w 150"/>
              <a:gd name="T33" fmla="*/ 54 h 150"/>
              <a:gd name="T34" fmla="*/ 74 w 150"/>
              <a:gd name="T35" fmla="*/ 76 h 150"/>
              <a:gd name="T36" fmla="*/ 103 w 150"/>
              <a:gd name="T37" fmla="*/ 54 h 150"/>
              <a:gd name="T38" fmla="*/ 46 w 150"/>
              <a:gd name="T39" fmla="*/ 54 h 150"/>
              <a:gd name="T40" fmla="*/ 75 w 150"/>
              <a:gd name="T41" fmla="*/ 10 h 150"/>
              <a:gd name="T42" fmla="*/ 10 w 150"/>
              <a:gd name="T43" fmla="*/ 75 h 150"/>
              <a:gd name="T44" fmla="*/ 75 w 150"/>
              <a:gd name="T45" fmla="*/ 140 h 150"/>
              <a:gd name="T46" fmla="*/ 140 w 150"/>
              <a:gd name="T47" fmla="*/ 75 h 150"/>
              <a:gd name="T48" fmla="*/ 75 w 150"/>
              <a:gd name="T49" fmla="*/ 10 h 150"/>
              <a:gd name="T50" fmla="*/ 75 w 150"/>
              <a:gd name="T51" fmla="*/ 0 h 150"/>
              <a:gd name="T52" fmla="*/ 150 w 150"/>
              <a:gd name="T53" fmla="*/ 75 h 150"/>
              <a:gd name="T54" fmla="*/ 75 w 150"/>
              <a:gd name="T55" fmla="*/ 150 h 150"/>
              <a:gd name="T56" fmla="*/ 0 w 150"/>
              <a:gd name="T57" fmla="*/ 75 h 150"/>
              <a:gd name="T58" fmla="*/ 75 w 150"/>
              <a:gd name="T59"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0" h="150">
                <a:moveTo>
                  <a:pt x="108" y="104"/>
                </a:moveTo>
                <a:cubicBezTo>
                  <a:pt x="42" y="104"/>
                  <a:pt x="42" y="104"/>
                  <a:pt x="42" y="104"/>
                </a:cubicBezTo>
                <a:cubicBezTo>
                  <a:pt x="39" y="104"/>
                  <a:pt x="38" y="102"/>
                  <a:pt x="38" y="100"/>
                </a:cubicBezTo>
                <a:cubicBezTo>
                  <a:pt x="38" y="50"/>
                  <a:pt x="38" y="50"/>
                  <a:pt x="38" y="50"/>
                </a:cubicBezTo>
                <a:cubicBezTo>
                  <a:pt x="38" y="48"/>
                  <a:pt x="39" y="46"/>
                  <a:pt x="42" y="46"/>
                </a:cubicBezTo>
                <a:cubicBezTo>
                  <a:pt x="108" y="46"/>
                  <a:pt x="108" y="46"/>
                  <a:pt x="108" y="46"/>
                </a:cubicBezTo>
                <a:cubicBezTo>
                  <a:pt x="111" y="46"/>
                  <a:pt x="112" y="48"/>
                  <a:pt x="112" y="50"/>
                </a:cubicBezTo>
                <a:cubicBezTo>
                  <a:pt x="112" y="100"/>
                  <a:pt x="112" y="100"/>
                  <a:pt x="112" y="100"/>
                </a:cubicBezTo>
                <a:cubicBezTo>
                  <a:pt x="112" y="102"/>
                  <a:pt x="111" y="104"/>
                  <a:pt x="108" y="104"/>
                </a:cubicBezTo>
                <a:close/>
                <a:moveTo>
                  <a:pt x="45" y="96"/>
                </a:moveTo>
                <a:cubicBezTo>
                  <a:pt x="105" y="96"/>
                  <a:pt x="105" y="96"/>
                  <a:pt x="105" y="96"/>
                </a:cubicBezTo>
                <a:cubicBezTo>
                  <a:pt x="105" y="62"/>
                  <a:pt x="105" y="62"/>
                  <a:pt x="105" y="62"/>
                </a:cubicBezTo>
                <a:cubicBezTo>
                  <a:pt x="77" y="84"/>
                  <a:pt x="77" y="84"/>
                  <a:pt x="77" y="84"/>
                </a:cubicBezTo>
                <a:cubicBezTo>
                  <a:pt x="75" y="85"/>
                  <a:pt x="73" y="85"/>
                  <a:pt x="72" y="84"/>
                </a:cubicBezTo>
                <a:cubicBezTo>
                  <a:pt x="45" y="63"/>
                  <a:pt x="45" y="63"/>
                  <a:pt x="45" y="63"/>
                </a:cubicBezTo>
                <a:lnTo>
                  <a:pt x="45" y="96"/>
                </a:lnTo>
                <a:close/>
                <a:moveTo>
                  <a:pt x="46" y="54"/>
                </a:moveTo>
                <a:cubicBezTo>
                  <a:pt x="74" y="76"/>
                  <a:pt x="74" y="76"/>
                  <a:pt x="74" y="76"/>
                </a:cubicBezTo>
                <a:cubicBezTo>
                  <a:pt x="103" y="54"/>
                  <a:pt x="103" y="54"/>
                  <a:pt x="103" y="54"/>
                </a:cubicBezTo>
                <a:lnTo>
                  <a:pt x="46" y="54"/>
                </a:lnTo>
                <a:close/>
                <a:moveTo>
                  <a:pt x="75" y="10"/>
                </a:moveTo>
                <a:cubicBezTo>
                  <a:pt x="39" y="10"/>
                  <a:pt x="10" y="39"/>
                  <a:pt x="10" y="75"/>
                </a:cubicBezTo>
                <a:cubicBezTo>
                  <a:pt x="10" y="111"/>
                  <a:pt x="39" y="140"/>
                  <a:pt x="75" y="140"/>
                </a:cubicBezTo>
                <a:cubicBezTo>
                  <a:pt x="111" y="140"/>
                  <a:pt x="140" y="111"/>
                  <a:pt x="140" y="75"/>
                </a:cubicBezTo>
                <a:cubicBezTo>
                  <a:pt x="140" y="39"/>
                  <a:pt x="111" y="10"/>
                  <a:pt x="75" y="10"/>
                </a:cubicBezTo>
                <a:moveTo>
                  <a:pt x="75" y="0"/>
                </a:moveTo>
                <a:cubicBezTo>
                  <a:pt x="116" y="0"/>
                  <a:pt x="150" y="34"/>
                  <a:pt x="150" y="75"/>
                </a:cubicBezTo>
                <a:cubicBezTo>
                  <a:pt x="150" y="116"/>
                  <a:pt x="116" y="150"/>
                  <a:pt x="75" y="150"/>
                </a:cubicBezTo>
                <a:cubicBezTo>
                  <a:pt x="34" y="150"/>
                  <a:pt x="0" y="116"/>
                  <a:pt x="0" y="75"/>
                </a:cubicBezTo>
                <a:cubicBezTo>
                  <a:pt x="0" y="34"/>
                  <a:pt x="34" y="0"/>
                  <a:pt x="75" y="0"/>
                </a:cubicBezTo>
              </a:path>
            </a:pathLst>
          </a:custGeom>
          <a:solidFill>
            <a:schemeClr val="bg1"/>
          </a:solidFill>
          <a:ln>
            <a:noFill/>
          </a:ln>
          <a:extLst/>
        </p:spPr>
        <p:txBody>
          <a:bodyPr vert="horz" wrap="square" lIns="93260" tIns="46630" rIns="93260" bIns="46630" numCol="1" anchor="t" anchorCtr="0" compatLnSpc="1">
            <a:prstTxWarp prst="textNoShape">
              <a:avLst/>
            </a:prstTxWarp>
          </a:bodyPr>
          <a:lstStyle/>
          <a:p>
            <a:pPr defTabSz="932597"/>
            <a:endParaRPr lang="en-US" sz="1836">
              <a:solidFill>
                <a:srgbClr val="EB3C00"/>
              </a:solidFill>
            </a:endParaRPr>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98115" y="6602396"/>
            <a:ext cx="855566" cy="182688"/>
          </a:xfrm>
          <a:prstGeom prst="rect">
            <a:avLst/>
          </a:prstGeom>
        </p:spPr>
      </p:pic>
      <p:pic>
        <p:nvPicPr>
          <p:cNvPr id="16" name="Picture 1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242815974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15399378"/>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Rectangle 7"/>
          <p:cNvSpPr/>
          <p:nvPr userDrawn="1"/>
        </p:nvSpPr>
        <p:spPr>
          <a:xfrm>
            <a:off x="0" y="0"/>
            <a:ext cx="12436475" cy="69945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9" name="Title 1"/>
          <p:cNvSpPr>
            <a:spLocks noGrp="1"/>
          </p:cNvSpPr>
          <p:nvPr>
            <p:ph type="title" hasCustomPrompt="1"/>
          </p:nvPr>
        </p:nvSpPr>
        <p:spPr>
          <a:xfrm>
            <a:off x="998319" y="2059242"/>
            <a:ext cx="10443076" cy="1109343"/>
          </a:xfrm>
          <a:prstGeom prst="rect">
            <a:avLst/>
          </a:prstGeom>
        </p:spPr>
        <p:txBody>
          <a:bodyPr anchor="b" anchorCtr="0"/>
          <a:lstStyle>
            <a:lvl1pPr>
              <a:defRPr sz="7343" spc="-153" baseline="0">
                <a:solidFill>
                  <a:schemeClr val="bg1"/>
                </a:solidFill>
              </a:defRPr>
            </a:lvl1pPr>
          </a:lstStyle>
          <a:p>
            <a:r>
              <a:rPr lang="en-US" dirty="0" smtClean="0"/>
              <a:t>Click to edit title style</a:t>
            </a:r>
            <a:endParaRPr lang="en-US" dirty="0"/>
          </a:p>
        </p:txBody>
      </p:sp>
      <p:sp>
        <p:nvSpPr>
          <p:cNvPr id="10" name="Text Placeholder 4"/>
          <p:cNvSpPr>
            <a:spLocks noGrp="1"/>
          </p:cNvSpPr>
          <p:nvPr>
            <p:ph type="body" sz="quarter" idx="12" hasCustomPrompt="1"/>
          </p:nvPr>
        </p:nvSpPr>
        <p:spPr>
          <a:xfrm>
            <a:off x="998319" y="3494024"/>
            <a:ext cx="10443076" cy="508524"/>
          </a:xfrm>
          <a:prstGeom prst="rect">
            <a:avLst/>
          </a:prstGeom>
        </p:spPr>
        <p:txBody>
          <a:bodyPr>
            <a:noAutofit/>
          </a:bodyPr>
          <a:lstStyle>
            <a:lvl1pPr marL="0" indent="0">
              <a:spcBef>
                <a:spcPts val="0"/>
              </a:spcBef>
              <a:buNone/>
              <a:defRPr spc="-71" baseline="0">
                <a:solidFill>
                  <a:schemeClr val="bg1"/>
                </a:solidFill>
                <a:latin typeface="+mj-lt"/>
              </a:defRPr>
            </a:lvl1pPr>
          </a:lstStyle>
          <a:p>
            <a:pPr lvl="0"/>
            <a:r>
              <a:rPr lang="en-US" dirty="0" smtClean="0"/>
              <a:t>Subtitle</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98115" y="6602396"/>
            <a:ext cx="855566" cy="182688"/>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6056" y="6581293"/>
            <a:ext cx="1652074" cy="206231"/>
          </a:xfrm>
          <a:prstGeom prst="rect">
            <a:avLst/>
          </a:prstGeom>
        </p:spPr>
      </p:pic>
    </p:spTree>
    <p:extLst>
      <p:ext uri="{BB962C8B-B14F-4D97-AF65-F5344CB8AC3E}">
        <p14:creationId xmlns:p14="http://schemas.microsoft.com/office/powerpoint/2010/main" val="3263244265"/>
      </p:ext>
    </p:extLst>
  </p:cSld>
  <p:clrMapOvr>
    <a:masterClrMapping/>
  </p:clrMapOvr>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omparison">
    <p:bg>
      <p:bgPr>
        <a:solidFill>
          <a:schemeClr val="bg2"/>
        </a:solidFill>
        <a:effectLst/>
      </p:bgPr>
    </p:bg>
    <p:spTree>
      <p:nvGrpSpPr>
        <p:cNvPr id="1" name=""/>
        <p:cNvGrpSpPr/>
        <p:nvPr/>
      </p:nvGrpSpPr>
      <p:grpSpPr>
        <a:xfrm>
          <a:off x="0" y="0"/>
          <a:ext cx="0" cy="0"/>
          <a:chOff x="0" y="0"/>
          <a:chExt cx="0" cy="0"/>
        </a:xfrm>
      </p:grpSpPr>
      <p:sp>
        <p:nvSpPr>
          <p:cNvPr id="10" name="Title 1"/>
          <p:cNvSpPr>
            <a:spLocks noGrp="1"/>
          </p:cNvSpPr>
          <p:nvPr>
            <p:ph type="title" hasCustomPrompt="1"/>
          </p:nvPr>
        </p:nvSpPr>
        <p:spPr>
          <a:xfrm>
            <a:off x="998319" y="2059242"/>
            <a:ext cx="10443076" cy="1109343"/>
          </a:xfrm>
          <a:prstGeom prst="rect">
            <a:avLst/>
          </a:prstGeom>
        </p:spPr>
        <p:txBody>
          <a:bodyPr anchor="b" anchorCtr="0"/>
          <a:lstStyle>
            <a:lvl1pPr>
              <a:defRPr sz="7343" spc="-153" baseline="0">
                <a:solidFill>
                  <a:schemeClr val="bg1"/>
                </a:solidFill>
              </a:defRPr>
            </a:lvl1pPr>
          </a:lstStyle>
          <a:p>
            <a:r>
              <a:rPr lang="en-US" dirty="0" smtClean="0"/>
              <a:t>Click to edit title style</a:t>
            </a:r>
            <a:endParaRPr lang="en-US" dirty="0"/>
          </a:p>
        </p:txBody>
      </p:sp>
      <p:sp>
        <p:nvSpPr>
          <p:cNvPr id="11" name="Text Placeholder 4"/>
          <p:cNvSpPr>
            <a:spLocks noGrp="1"/>
          </p:cNvSpPr>
          <p:nvPr>
            <p:ph type="body" sz="quarter" idx="12" hasCustomPrompt="1"/>
          </p:nvPr>
        </p:nvSpPr>
        <p:spPr>
          <a:xfrm>
            <a:off x="998319" y="3494024"/>
            <a:ext cx="10443076" cy="508524"/>
          </a:xfrm>
          <a:prstGeom prst="rect">
            <a:avLst/>
          </a:prstGeom>
        </p:spPr>
        <p:txBody>
          <a:bodyPr>
            <a:noAutofit/>
          </a:bodyPr>
          <a:lstStyle>
            <a:lvl1pPr marL="0" indent="0">
              <a:spcBef>
                <a:spcPts val="0"/>
              </a:spcBef>
              <a:buNone/>
              <a:defRPr spc="-71" baseline="0">
                <a:solidFill>
                  <a:schemeClr val="bg1"/>
                </a:solidFill>
                <a:latin typeface="+mj-lt"/>
              </a:defRPr>
            </a:lvl1pPr>
          </a:lstStyle>
          <a:p>
            <a:pPr lvl="0"/>
            <a:r>
              <a:rPr lang="en-US" dirty="0" smtClean="0"/>
              <a:t>Subtitle</a:t>
            </a:r>
            <a:endParaRPr lang="en-US" dirty="0"/>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98115" y="6602396"/>
            <a:ext cx="855566" cy="182688"/>
          </a:xfrm>
          <a:prstGeom prst="rect">
            <a:avLst/>
          </a:prstGeom>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6056" y="6581293"/>
            <a:ext cx="1652074" cy="206231"/>
          </a:xfrm>
          <a:prstGeom prst="rect">
            <a:avLst/>
          </a:prstGeom>
        </p:spPr>
      </p:pic>
    </p:spTree>
    <p:extLst>
      <p:ext uri="{BB962C8B-B14F-4D97-AF65-F5344CB8AC3E}">
        <p14:creationId xmlns:p14="http://schemas.microsoft.com/office/powerpoint/2010/main" val="655501007"/>
      </p:ext>
    </p:extLst>
  </p:cSld>
  <p:clrMapOvr>
    <a:masterClrMapping/>
  </p:clrMapOvr>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E6E6E6"/>
        </a:solidFill>
        <a:effectLst/>
      </p:bgPr>
    </p:bg>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998319" y="2151538"/>
            <a:ext cx="10443076" cy="1111219"/>
          </a:xfrm>
          <a:prstGeom prst="rect">
            <a:avLst/>
          </a:prstGeom>
        </p:spPr>
        <p:txBody>
          <a:bodyPr anchor="t" anchorCtr="0"/>
          <a:lstStyle>
            <a:lvl1pPr>
              <a:defRPr sz="7343" spc="-153" baseline="0">
                <a:solidFill>
                  <a:srgbClr val="5D5D5D"/>
                </a:solidFill>
              </a:defRPr>
            </a:lvl1pPr>
          </a:lstStyle>
          <a:p>
            <a:r>
              <a:rPr lang="en-US" dirty="0" smtClean="0"/>
              <a:t>Click to edit title style</a:t>
            </a:r>
            <a:endParaRPr lang="en-US" dirty="0"/>
          </a:p>
        </p:txBody>
      </p:sp>
      <p:sp>
        <p:nvSpPr>
          <p:cNvPr id="8" name="Text Placeholder 4"/>
          <p:cNvSpPr>
            <a:spLocks noGrp="1"/>
          </p:cNvSpPr>
          <p:nvPr>
            <p:ph type="body" sz="quarter" idx="12" hasCustomPrompt="1"/>
          </p:nvPr>
        </p:nvSpPr>
        <p:spPr>
          <a:xfrm>
            <a:off x="998319" y="3494024"/>
            <a:ext cx="10443076" cy="487890"/>
          </a:xfrm>
          <a:prstGeom prst="rect">
            <a:avLst/>
          </a:prstGeom>
        </p:spPr>
        <p:txBody>
          <a:bodyPr>
            <a:spAutoFit/>
          </a:bodyPr>
          <a:lstStyle>
            <a:lvl1pPr marL="0" indent="0">
              <a:spcBef>
                <a:spcPts val="0"/>
              </a:spcBef>
              <a:buNone/>
              <a:defRPr spc="-71" baseline="0">
                <a:solidFill>
                  <a:srgbClr val="5D5D5D"/>
                </a:solidFill>
                <a:latin typeface="+mj-lt"/>
              </a:defRPr>
            </a:lvl1pPr>
          </a:lstStyle>
          <a:p>
            <a:pPr lvl="0"/>
            <a:r>
              <a:rPr lang="en-US" dirty="0" smtClean="0"/>
              <a:t>Subtitle</a:t>
            </a:r>
            <a:endParaRPr lang="en-US" dirty="0"/>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714281296"/>
      </p:ext>
    </p:extLst>
  </p:cSld>
  <p:clrMapOvr>
    <a:masterClrMapping/>
  </p:clrMapOvr>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998319" y="2151538"/>
            <a:ext cx="10443076" cy="1111219"/>
          </a:xfrm>
          <a:prstGeom prst="rect">
            <a:avLst/>
          </a:prstGeom>
        </p:spPr>
        <p:txBody>
          <a:bodyPr anchor="t" anchorCtr="0"/>
          <a:lstStyle>
            <a:lvl1pPr>
              <a:defRPr sz="7343" spc="-153" baseline="0">
                <a:solidFill>
                  <a:schemeClr val="bg2"/>
                </a:solidFill>
              </a:defRPr>
            </a:lvl1pPr>
          </a:lstStyle>
          <a:p>
            <a:r>
              <a:rPr lang="en-US" dirty="0" smtClean="0"/>
              <a:t>Click to edit title style</a:t>
            </a:r>
            <a:endParaRPr lang="en-US" dirty="0"/>
          </a:p>
        </p:txBody>
      </p:sp>
      <p:sp>
        <p:nvSpPr>
          <p:cNvPr id="6" name="Text Placeholder 4"/>
          <p:cNvSpPr>
            <a:spLocks noGrp="1"/>
          </p:cNvSpPr>
          <p:nvPr>
            <p:ph type="body" sz="quarter" idx="12" hasCustomPrompt="1"/>
          </p:nvPr>
        </p:nvSpPr>
        <p:spPr>
          <a:xfrm>
            <a:off x="998319" y="3494024"/>
            <a:ext cx="10443076" cy="508524"/>
          </a:xfrm>
          <a:prstGeom prst="rect">
            <a:avLst/>
          </a:prstGeom>
        </p:spPr>
        <p:txBody>
          <a:bodyPr>
            <a:noAutofit/>
          </a:bodyPr>
          <a:lstStyle>
            <a:lvl1pPr marL="0" indent="0">
              <a:spcBef>
                <a:spcPts val="0"/>
              </a:spcBef>
              <a:buNone/>
              <a:defRPr spc="-71" baseline="0">
                <a:solidFill>
                  <a:schemeClr val="bg2"/>
                </a:solidFill>
                <a:latin typeface="+mj-lt"/>
              </a:defRPr>
            </a:lvl1pPr>
          </a:lstStyle>
          <a:p>
            <a:pPr lvl="0"/>
            <a:r>
              <a:rPr lang="en-US" dirty="0" smtClean="0"/>
              <a:t>Subtitle</a:t>
            </a:r>
            <a:endParaRPr lang="en-US" dirty="0"/>
          </a:p>
        </p:txBody>
      </p:sp>
    </p:spTree>
    <p:extLst>
      <p:ext uri="{BB962C8B-B14F-4D97-AF65-F5344CB8AC3E}">
        <p14:creationId xmlns:p14="http://schemas.microsoft.com/office/powerpoint/2010/main" val="1945223423"/>
      </p:ext>
    </p:extLst>
  </p:cSld>
  <p:clrMapOvr>
    <a:masterClrMapping/>
  </p:clrMapOvr>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Title 1"/>
          <p:cNvSpPr>
            <a:spLocks noGrp="1"/>
          </p:cNvSpPr>
          <p:nvPr>
            <p:ph type="title" hasCustomPrompt="1"/>
          </p:nvPr>
        </p:nvSpPr>
        <p:spPr>
          <a:xfrm>
            <a:off x="998319" y="2151538"/>
            <a:ext cx="10443076" cy="1111219"/>
          </a:xfrm>
          <a:prstGeom prst="rect">
            <a:avLst/>
          </a:prstGeom>
        </p:spPr>
        <p:txBody>
          <a:bodyPr anchor="t" anchorCtr="0"/>
          <a:lstStyle>
            <a:lvl1pPr>
              <a:defRPr sz="7343" spc="-153" baseline="0">
                <a:solidFill>
                  <a:schemeClr val="bg1"/>
                </a:solidFill>
              </a:defRPr>
            </a:lvl1pPr>
          </a:lstStyle>
          <a:p>
            <a:r>
              <a:rPr lang="en-US" dirty="0" smtClean="0"/>
              <a:t>Click to edit title style</a:t>
            </a:r>
            <a:endParaRPr lang="en-US" dirty="0"/>
          </a:p>
        </p:txBody>
      </p:sp>
      <p:sp>
        <p:nvSpPr>
          <p:cNvPr id="11" name="Text Placeholder 4"/>
          <p:cNvSpPr>
            <a:spLocks noGrp="1"/>
          </p:cNvSpPr>
          <p:nvPr>
            <p:ph type="body" sz="quarter" idx="12" hasCustomPrompt="1"/>
          </p:nvPr>
        </p:nvSpPr>
        <p:spPr>
          <a:xfrm>
            <a:off x="998319" y="3494024"/>
            <a:ext cx="10443076" cy="487890"/>
          </a:xfrm>
          <a:prstGeom prst="rect">
            <a:avLst/>
          </a:prstGeom>
        </p:spPr>
        <p:txBody>
          <a:bodyPr>
            <a:spAutoFit/>
          </a:bodyPr>
          <a:lstStyle>
            <a:lvl1pPr marL="0" indent="0">
              <a:spcBef>
                <a:spcPts val="0"/>
              </a:spcBef>
              <a:buNone/>
              <a:defRPr spc="-71" baseline="0">
                <a:solidFill>
                  <a:schemeClr val="bg1"/>
                </a:solidFill>
                <a:latin typeface="+mj-lt"/>
              </a:defRPr>
            </a:lvl1pPr>
          </a:lstStyle>
          <a:p>
            <a:pPr lvl="0"/>
            <a:r>
              <a:rPr lang="en-US" dirty="0" smtClean="0"/>
              <a:t>Subtitle</a:t>
            </a:r>
            <a:endParaRPr lang="en-US" dirty="0"/>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98115" y="6602396"/>
            <a:ext cx="855566" cy="182688"/>
          </a:xfrm>
          <a:prstGeom prst="rect">
            <a:avLst/>
          </a:prstGeom>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6056" y="6581293"/>
            <a:ext cx="1652074" cy="206231"/>
          </a:xfrm>
          <a:prstGeom prst="rect">
            <a:avLst/>
          </a:prstGeom>
        </p:spPr>
      </p:pic>
    </p:spTree>
    <p:extLst>
      <p:ext uri="{BB962C8B-B14F-4D97-AF65-F5344CB8AC3E}">
        <p14:creationId xmlns:p14="http://schemas.microsoft.com/office/powerpoint/2010/main" val="2837481436"/>
      </p:ext>
    </p:extLst>
  </p:cSld>
  <p:clrMapOvr>
    <a:masterClrMapping/>
  </p:clrMapOvr>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accent3"/>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98115" y="6602396"/>
            <a:ext cx="855566" cy="182688"/>
          </a:xfrm>
          <a:prstGeom prst="rect">
            <a:avLst/>
          </a:prstGeom>
        </p:spPr>
      </p:pic>
      <p:sp>
        <p:nvSpPr>
          <p:cNvPr id="7" name="Title 1"/>
          <p:cNvSpPr>
            <a:spLocks noGrp="1"/>
          </p:cNvSpPr>
          <p:nvPr>
            <p:ph type="title" hasCustomPrompt="1"/>
          </p:nvPr>
        </p:nvSpPr>
        <p:spPr>
          <a:xfrm>
            <a:off x="998319" y="2151538"/>
            <a:ext cx="10443076" cy="1111219"/>
          </a:xfrm>
          <a:prstGeom prst="rect">
            <a:avLst/>
          </a:prstGeom>
        </p:spPr>
        <p:txBody>
          <a:bodyPr anchor="t" anchorCtr="0"/>
          <a:lstStyle>
            <a:lvl1pPr>
              <a:defRPr sz="7343" spc="-153" baseline="0">
                <a:solidFill>
                  <a:schemeClr val="bg1"/>
                </a:solidFill>
              </a:defRPr>
            </a:lvl1pPr>
          </a:lstStyle>
          <a:p>
            <a:r>
              <a:rPr lang="en-US" dirty="0" smtClean="0"/>
              <a:t>Click to edit title style</a:t>
            </a:r>
            <a:endParaRPr lang="en-US" dirty="0"/>
          </a:p>
        </p:txBody>
      </p:sp>
      <p:sp>
        <p:nvSpPr>
          <p:cNvPr id="10" name="Text Placeholder 4"/>
          <p:cNvSpPr>
            <a:spLocks noGrp="1"/>
          </p:cNvSpPr>
          <p:nvPr>
            <p:ph type="body" sz="quarter" idx="12" hasCustomPrompt="1"/>
          </p:nvPr>
        </p:nvSpPr>
        <p:spPr>
          <a:xfrm>
            <a:off x="998319" y="3494024"/>
            <a:ext cx="10443076" cy="487890"/>
          </a:xfrm>
          <a:prstGeom prst="rect">
            <a:avLst/>
          </a:prstGeom>
        </p:spPr>
        <p:txBody>
          <a:bodyPr>
            <a:spAutoFit/>
          </a:bodyPr>
          <a:lstStyle>
            <a:lvl1pPr marL="0" indent="0">
              <a:spcBef>
                <a:spcPts val="0"/>
              </a:spcBef>
              <a:buNone/>
              <a:defRPr spc="-71" baseline="0">
                <a:solidFill>
                  <a:schemeClr val="bg1"/>
                </a:solidFill>
                <a:latin typeface="+mj-lt"/>
              </a:defRPr>
            </a:lvl1pPr>
          </a:lstStyle>
          <a:p>
            <a:pPr lvl="0"/>
            <a:r>
              <a:rPr lang="en-US" dirty="0" smtClean="0"/>
              <a:t>Subtitle</a:t>
            </a:r>
            <a:endParaRPr lang="en-US" dirty="0"/>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6056" y="6581293"/>
            <a:ext cx="1652074" cy="206231"/>
          </a:xfrm>
          <a:prstGeom prst="rect">
            <a:avLst/>
          </a:prstGeom>
        </p:spPr>
      </p:pic>
    </p:spTree>
    <p:extLst>
      <p:ext uri="{BB962C8B-B14F-4D97-AF65-F5344CB8AC3E}">
        <p14:creationId xmlns:p14="http://schemas.microsoft.com/office/powerpoint/2010/main" val="1252941020"/>
      </p:ext>
    </p:extLst>
  </p:cSld>
  <p:clrMapOvr>
    <a:masterClrMapping/>
  </p:clrMapOvr>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and Vertical Text">
    <p:bg>
      <p:bgPr>
        <a:solidFill>
          <a:schemeClr val="accent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98115" y="6602396"/>
            <a:ext cx="855566" cy="182688"/>
          </a:xfrm>
          <a:prstGeom prst="rect">
            <a:avLst/>
          </a:prstGeom>
        </p:spPr>
      </p:pic>
      <p:sp>
        <p:nvSpPr>
          <p:cNvPr id="9" name="Title 1"/>
          <p:cNvSpPr>
            <a:spLocks noGrp="1"/>
          </p:cNvSpPr>
          <p:nvPr>
            <p:ph type="title" hasCustomPrompt="1"/>
          </p:nvPr>
        </p:nvSpPr>
        <p:spPr>
          <a:xfrm>
            <a:off x="998319" y="2151538"/>
            <a:ext cx="10443076" cy="1111219"/>
          </a:xfrm>
          <a:prstGeom prst="rect">
            <a:avLst/>
          </a:prstGeom>
        </p:spPr>
        <p:txBody>
          <a:bodyPr anchor="t" anchorCtr="0"/>
          <a:lstStyle>
            <a:lvl1pPr>
              <a:defRPr sz="7343" spc="-153" baseline="0">
                <a:solidFill>
                  <a:schemeClr val="bg1"/>
                </a:solidFill>
              </a:defRPr>
            </a:lvl1pPr>
          </a:lstStyle>
          <a:p>
            <a:r>
              <a:rPr lang="en-US" dirty="0" smtClean="0"/>
              <a:t>Click to edit title style</a:t>
            </a:r>
            <a:endParaRPr lang="en-US" dirty="0"/>
          </a:p>
        </p:txBody>
      </p:sp>
      <p:sp>
        <p:nvSpPr>
          <p:cNvPr id="10" name="Text Placeholder 4"/>
          <p:cNvSpPr>
            <a:spLocks noGrp="1"/>
          </p:cNvSpPr>
          <p:nvPr>
            <p:ph type="body" sz="quarter" idx="12" hasCustomPrompt="1"/>
          </p:nvPr>
        </p:nvSpPr>
        <p:spPr>
          <a:xfrm>
            <a:off x="998319" y="3494024"/>
            <a:ext cx="10443076" cy="487890"/>
          </a:xfrm>
          <a:prstGeom prst="rect">
            <a:avLst/>
          </a:prstGeom>
        </p:spPr>
        <p:txBody>
          <a:bodyPr>
            <a:spAutoFit/>
          </a:bodyPr>
          <a:lstStyle>
            <a:lvl1pPr marL="0" indent="0">
              <a:spcBef>
                <a:spcPts val="0"/>
              </a:spcBef>
              <a:buNone/>
              <a:defRPr spc="-71" baseline="0">
                <a:solidFill>
                  <a:schemeClr val="bg1"/>
                </a:solidFill>
                <a:latin typeface="+mj-lt"/>
              </a:defRPr>
            </a:lvl1pPr>
          </a:lstStyle>
          <a:p>
            <a:pPr lvl="0"/>
            <a:r>
              <a:rPr lang="en-US" dirty="0" smtClean="0"/>
              <a:t>Subtitle</a:t>
            </a:r>
            <a:endParaRPr lang="en-US" dirty="0"/>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6056" y="6581293"/>
            <a:ext cx="1652074" cy="206231"/>
          </a:xfrm>
          <a:prstGeom prst="rect">
            <a:avLst/>
          </a:prstGeom>
        </p:spPr>
      </p:pic>
    </p:spTree>
    <p:extLst>
      <p:ext uri="{BB962C8B-B14F-4D97-AF65-F5344CB8AC3E}">
        <p14:creationId xmlns:p14="http://schemas.microsoft.com/office/powerpoint/2010/main" val="1294087729"/>
      </p:ext>
    </p:extLst>
  </p:cSld>
  <p:clrMapOvr>
    <a:masterClrMapping/>
  </p:clrMapOvr>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Vertical Title and Text">
    <p:bg>
      <p:bgPr>
        <a:solidFill>
          <a:schemeClr val="tx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98115" y="6602396"/>
            <a:ext cx="855566" cy="182688"/>
          </a:xfrm>
          <a:prstGeom prst="rect">
            <a:avLst/>
          </a:prstGeom>
        </p:spPr>
      </p:pic>
      <p:sp>
        <p:nvSpPr>
          <p:cNvPr id="9" name="Title 1"/>
          <p:cNvSpPr>
            <a:spLocks noGrp="1"/>
          </p:cNvSpPr>
          <p:nvPr>
            <p:ph type="title" hasCustomPrompt="1"/>
          </p:nvPr>
        </p:nvSpPr>
        <p:spPr>
          <a:xfrm>
            <a:off x="998319" y="2151538"/>
            <a:ext cx="10443076" cy="1111219"/>
          </a:xfrm>
          <a:prstGeom prst="rect">
            <a:avLst/>
          </a:prstGeom>
        </p:spPr>
        <p:txBody>
          <a:bodyPr anchor="t" anchorCtr="0"/>
          <a:lstStyle>
            <a:lvl1pPr>
              <a:defRPr sz="7343" spc="-153" baseline="0">
                <a:solidFill>
                  <a:schemeClr val="bg1"/>
                </a:solidFill>
              </a:defRPr>
            </a:lvl1pPr>
          </a:lstStyle>
          <a:p>
            <a:r>
              <a:rPr lang="en-US" dirty="0" smtClean="0"/>
              <a:t>Click to edit title style</a:t>
            </a:r>
            <a:endParaRPr lang="en-US" dirty="0"/>
          </a:p>
        </p:txBody>
      </p:sp>
      <p:sp>
        <p:nvSpPr>
          <p:cNvPr id="10" name="Text Placeholder 4"/>
          <p:cNvSpPr>
            <a:spLocks noGrp="1"/>
          </p:cNvSpPr>
          <p:nvPr>
            <p:ph type="body" sz="quarter" idx="12" hasCustomPrompt="1"/>
          </p:nvPr>
        </p:nvSpPr>
        <p:spPr>
          <a:xfrm>
            <a:off x="998319" y="3494024"/>
            <a:ext cx="10443076" cy="487890"/>
          </a:xfrm>
          <a:prstGeom prst="rect">
            <a:avLst/>
          </a:prstGeom>
        </p:spPr>
        <p:txBody>
          <a:bodyPr>
            <a:spAutoFit/>
          </a:bodyPr>
          <a:lstStyle>
            <a:lvl1pPr marL="0" indent="0">
              <a:spcBef>
                <a:spcPts val="0"/>
              </a:spcBef>
              <a:buNone/>
              <a:defRPr spc="-71" baseline="0">
                <a:solidFill>
                  <a:schemeClr val="bg1"/>
                </a:solidFill>
                <a:latin typeface="+mj-lt"/>
              </a:defRPr>
            </a:lvl1pPr>
          </a:lstStyle>
          <a:p>
            <a:pPr lvl="0"/>
            <a:r>
              <a:rPr lang="en-US" dirty="0" smtClean="0"/>
              <a:t>Subtitle</a:t>
            </a:r>
            <a:endParaRPr lang="en-US" dirty="0"/>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6056" y="6581293"/>
            <a:ext cx="1652074" cy="206231"/>
          </a:xfrm>
          <a:prstGeom prst="rect">
            <a:avLst/>
          </a:prstGeom>
        </p:spPr>
      </p:pic>
    </p:spTree>
    <p:extLst>
      <p:ext uri="{BB962C8B-B14F-4D97-AF65-F5344CB8AC3E}">
        <p14:creationId xmlns:p14="http://schemas.microsoft.com/office/powerpoint/2010/main" val="2371541059"/>
      </p:ext>
    </p:extLst>
  </p:cSld>
  <p:clrMapOvr>
    <a:masterClrMapping/>
  </p:clrMapOvr>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140" y="1476624"/>
            <a:ext cx="5542487" cy="1224224"/>
          </a:xfrm>
          <a:prstGeom prst="rect">
            <a:avLst/>
          </a:prstGeom>
        </p:spPr>
        <p:txBody>
          <a:bodyPr>
            <a:spAutoFit/>
          </a:bodyPr>
          <a:lstStyle>
            <a:lvl1pPr marL="0" indent="0">
              <a:buNone/>
              <a:defRPr sz="4080" b="0" cap="none" baseline="0">
                <a:solidFill>
                  <a:schemeClr val="tx1"/>
                </a:soli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4" name="Content Placeholder 5"/>
          <p:cNvSpPr>
            <a:spLocks noGrp="1"/>
          </p:cNvSpPr>
          <p:nvPr>
            <p:ph sz="quarter" idx="13"/>
          </p:nvPr>
        </p:nvSpPr>
        <p:spPr>
          <a:xfrm>
            <a:off x="531141" y="2789432"/>
            <a:ext cx="5553332" cy="376684"/>
          </a:xfrm>
          <a:prstGeom prst="rect">
            <a:avLst/>
          </a:prstGeom>
        </p:spPr>
        <p:txBody>
          <a:bodyPr>
            <a:spAutoFit/>
          </a:bodyPr>
          <a:lstStyle>
            <a:lvl1pPr marL="0" indent="0">
              <a:spcBef>
                <a:spcPts val="1224"/>
              </a:spcBef>
              <a:buFont typeface="Arial" pitchFamily="34" charset="0"/>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5" name="Picture Placeholder 3"/>
          <p:cNvSpPr>
            <a:spLocks noGrp="1"/>
          </p:cNvSpPr>
          <p:nvPr>
            <p:ph type="pic" sz="quarter" idx="14" hasCustomPrompt="1"/>
          </p:nvPr>
        </p:nvSpPr>
        <p:spPr>
          <a:xfrm>
            <a:off x="6333210" y="3253317"/>
            <a:ext cx="6100026" cy="487890"/>
          </a:xfrm>
        </p:spPr>
        <p:txBody>
          <a:bodyPr lIns="182880" anchor="ctr"/>
          <a:lstStyle>
            <a:lvl1pPr marL="0" indent="0" algn="l">
              <a:buNone/>
              <a:defRPr/>
            </a:lvl1pPr>
          </a:lstStyle>
          <a:p>
            <a:r>
              <a:rPr lang="en-US" dirty="0" smtClean="0"/>
              <a:t>Click to insert photo.</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3801585555"/>
      </p:ext>
    </p:extLst>
  </p:cSld>
  <p:clrMapOvr>
    <a:masterClrMapping/>
  </p:clrMapOvr>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Picture Placeholder 3"/>
          <p:cNvSpPr>
            <a:spLocks noGrp="1"/>
          </p:cNvSpPr>
          <p:nvPr>
            <p:ph type="pic" sz="quarter" idx="14" hasCustomPrompt="1"/>
          </p:nvPr>
        </p:nvSpPr>
        <p:spPr>
          <a:xfrm>
            <a:off x="0" y="2972767"/>
            <a:ext cx="12436475" cy="1011687"/>
          </a:xfrm>
        </p:spPr>
        <p:txBody>
          <a:bodyPr lIns="182880" anchor="ctr"/>
          <a:lstStyle>
            <a:lvl1pPr marL="0" indent="0" algn="l">
              <a:buNone/>
              <a:defRPr/>
            </a:lvl1pPr>
          </a:lstStyle>
          <a:p>
            <a:r>
              <a:rPr lang="en-US" dirty="0" smtClean="0"/>
              <a:t>	Click to insert photo.</a:t>
            </a:r>
          </a:p>
          <a:p>
            <a:r>
              <a:rPr lang="en-US" dirty="0" smtClean="0"/>
              <a:t>	(layer sent to back)</a:t>
            </a:r>
            <a:endParaRPr lang="en-US" dirty="0"/>
          </a:p>
        </p:txBody>
      </p:sp>
      <p:sp>
        <p:nvSpPr>
          <p:cNvPr id="4" name="Title 1"/>
          <p:cNvSpPr>
            <a:spLocks noGrp="1"/>
          </p:cNvSpPr>
          <p:nvPr>
            <p:ph type="title" hasCustomPrompt="1"/>
          </p:nvPr>
        </p:nvSpPr>
        <p:spPr>
          <a:xfrm>
            <a:off x="414989" y="478905"/>
            <a:ext cx="5310778" cy="1866936"/>
          </a:xfrm>
          <a:solidFill>
            <a:srgbClr val="EB3E1B">
              <a:alpha val="80000"/>
            </a:srgbClr>
          </a:solidFill>
          <a:ln>
            <a:noFill/>
          </a:ln>
        </p:spPr>
        <p:txBody>
          <a:bodyPr>
            <a:noAutofit/>
          </a:bodyPr>
          <a:lstStyle>
            <a:lvl1pPr>
              <a:defRPr sz="4896" baseline="0">
                <a:solidFill>
                  <a:schemeClr val="bg1"/>
                </a:solidFill>
              </a:defRPr>
            </a:lvl1pPr>
          </a:lstStyle>
          <a:p>
            <a:r>
              <a:rPr lang="en-US" dirty="0" smtClean="0"/>
              <a:t> Title of Slide here…</a:t>
            </a:r>
            <a:endParaRPr lang="en-US" dirty="0"/>
          </a:p>
        </p:txBody>
      </p:sp>
      <p:sp>
        <p:nvSpPr>
          <p:cNvPr id="5" name="Text Placeholder 2"/>
          <p:cNvSpPr>
            <a:spLocks noGrp="1"/>
          </p:cNvSpPr>
          <p:nvPr>
            <p:ph type="body" idx="1" hasCustomPrompt="1"/>
          </p:nvPr>
        </p:nvSpPr>
        <p:spPr>
          <a:xfrm>
            <a:off x="414989" y="2345841"/>
            <a:ext cx="5310778" cy="3766492"/>
          </a:xfrm>
          <a:solidFill>
            <a:srgbClr val="EB3E1B">
              <a:alpha val="80000"/>
            </a:srgbClr>
          </a:solidFill>
          <a:ln>
            <a:noFill/>
          </a:ln>
        </p:spPr>
        <p:txBody>
          <a:bodyPr>
            <a:noAutofit/>
          </a:bodyPr>
          <a:lstStyle>
            <a:lvl1pPr marL="0" indent="0">
              <a:buNone/>
              <a:defRPr sz="2448" baseline="0">
                <a:solidFill>
                  <a:schemeClr val="bg1"/>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dirty="0" smtClean="0"/>
              <a:t>   Click to edit text</a:t>
            </a: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164778060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cSld name="1_Blank">
    <p:bg>
      <p:bgPr>
        <a:solidFill>
          <a:schemeClr val="accent1"/>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55008" y="6482889"/>
            <a:ext cx="2798207" cy="372394"/>
          </a:xfrm>
          <a:prstGeom prst="rect">
            <a:avLst/>
          </a:prstGeom>
        </p:spPr>
        <p:txBody>
          <a:bodyPr/>
          <a:lstStyle/>
          <a:p>
            <a:pPr defTabSz="932597"/>
            <a:fld id="{E22491F9-F3FF-4C03-8751-4D117BFF996F}" type="datetimeFigureOut">
              <a:rPr lang="en-US" smtClean="0">
                <a:solidFill>
                  <a:srgbClr val="EB3C00"/>
                </a:solidFill>
              </a:rPr>
              <a:pPr defTabSz="932597"/>
              <a:t>10/31/2014</a:t>
            </a:fld>
            <a:endParaRPr lang="en-US">
              <a:solidFill>
                <a:srgbClr val="EB3C00"/>
              </a:solidFill>
            </a:endParaRPr>
          </a:p>
        </p:txBody>
      </p:sp>
      <p:sp>
        <p:nvSpPr>
          <p:cNvPr id="3" name="Footer Placeholder 2"/>
          <p:cNvSpPr>
            <a:spLocks noGrp="1"/>
          </p:cNvSpPr>
          <p:nvPr>
            <p:ph type="ftr" sz="quarter" idx="11"/>
          </p:nvPr>
        </p:nvSpPr>
        <p:spPr>
          <a:xfrm>
            <a:off x="4119583" y="6482889"/>
            <a:ext cx="4197310" cy="372394"/>
          </a:xfrm>
          <a:prstGeom prst="rect">
            <a:avLst/>
          </a:prstGeom>
        </p:spPr>
        <p:txBody>
          <a:bodyPr/>
          <a:lstStyle/>
          <a:p>
            <a:pPr defTabSz="932597"/>
            <a:endParaRPr lang="en-US">
              <a:solidFill>
                <a:srgbClr val="EB3C00"/>
              </a:solidFill>
            </a:endParaRPr>
          </a:p>
        </p:txBody>
      </p:sp>
      <p:sp>
        <p:nvSpPr>
          <p:cNvPr id="4" name="Slide Number Placeholder 3"/>
          <p:cNvSpPr>
            <a:spLocks noGrp="1"/>
          </p:cNvSpPr>
          <p:nvPr>
            <p:ph type="sldNum" sz="quarter" idx="12"/>
          </p:nvPr>
        </p:nvSpPr>
        <p:spPr>
          <a:xfrm>
            <a:off x="8783260" y="6482889"/>
            <a:ext cx="2798207" cy="372394"/>
          </a:xfrm>
          <a:prstGeom prst="rect">
            <a:avLst/>
          </a:prstGeom>
        </p:spPr>
        <p:txBody>
          <a:bodyPr/>
          <a:lstStyle/>
          <a:p>
            <a:pPr defTabSz="932597"/>
            <a:fld id="{F4B6A5BD-745E-4019-9289-0F74100B0369}" type="slidenum">
              <a:rPr lang="en-US" smtClean="0">
                <a:solidFill>
                  <a:srgbClr val="EB3C00"/>
                </a:solidFill>
              </a:rPr>
              <a:pPr defTabSz="932597"/>
              <a:t>‹#›</a:t>
            </a:fld>
            <a:endParaRPr lang="en-US">
              <a:solidFill>
                <a:srgbClr val="EB3C00"/>
              </a:solidFill>
            </a:endParaRPr>
          </a:p>
        </p:txBody>
      </p:sp>
    </p:spTree>
    <p:extLst>
      <p:ext uri="{BB962C8B-B14F-4D97-AF65-F5344CB8AC3E}">
        <p14:creationId xmlns:p14="http://schemas.microsoft.com/office/powerpoint/2010/main" val="21522492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18" Type="http://schemas.openxmlformats.org/officeDocument/2006/relationships/slideLayout" Target="../slideLayouts/slideLayout53.xml"/><Relationship Id="rId3" Type="http://schemas.openxmlformats.org/officeDocument/2006/relationships/slideLayout" Target="../slideLayouts/slideLayout38.xml"/><Relationship Id="rId21" Type="http://schemas.openxmlformats.org/officeDocument/2006/relationships/slideLayout" Target="../slideLayouts/slideLayout56.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17" Type="http://schemas.openxmlformats.org/officeDocument/2006/relationships/slideLayout" Target="../slideLayouts/slideLayout52.xml"/><Relationship Id="rId2" Type="http://schemas.openxmlformats.org/officeDocument/2006/relationships/slideLayout" Target="../slideLayouts/slideLayout37.xml"/><Relationship Id="rId16" Type="http://schemas.openxmlformats.org/officeDocument/2006/relationships/slideLayout" Target="../slideLayouts/slideLayout51.xml"/><Relationship Id="rId20" Type="http://schemas.openxmlformats.org/officeDocument/2006/relationships/slideLayout" Target="../slideLayouts/slideLayout55.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24" Type="http://schemas.openxmlformats.org/officeDocument/2006/relationships/theme" Target="../theme/theme2.xml"/><Relationship Id="rId5" Type="http://schemas.openxmlformats.org/officeDocument/2006/relationships/slideLayout" Target="../slideLayouts/slideLayout40.xml"/><Relationship Id="rId15" Type="http://schemas.openxmlformats.org/officeDocument/2006/relationships/slideLayout" Target="../slideLayouts/slideLayout50.xml"/><Relationship Id="rId23" Type="http://schemas.openxmlformats.org/officeDocument/2006/relationships/slideLayout" Target="../slideLayouts/slideLayout58.xml"/><Relationship Id="rId10" Type="http://schemas.openxmlformats.org/officeDocument/2006/relationships/slideLayout" Target="../slideLayouts/slideLayout45.xml"/><Relationship Id="rId19" Type="http://schemas.openxmlformats.org/officeDocument/2006/relationships/slideLayout" Target="../slideLayouts/slideLayout54.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 Id="rId22" Type="http://schemas.openxmlformats.org/officeDocument/2006/relationships/slideLayout" Target="../slideLayouts/slideLayout5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slideLayout" Target="../slideLayouts/slideLayout71.xml"/><Relationship Id="rId18" Type="http://schemas.openxmlformats.org/officeDocument/2006/relationships/slideLayout" Target="../slideLayouts/slideLayout76.xml"/><Relationship Id="rId3" Type="http://schemas.openxmlformats.org/officeDocument/2006/relationships/slideLayout" Target="../slideLayouts/slideLayout61.xml"/><Relationship Id="rId21" Type="http://schemas.openxmlformats.org/officeDocument/2006/relationships/slideLayout" Target="../slideLayouts/slideLayout79.xml"/><Relationship Id="rId7" Type="http://schemas.openxmlformats.org/officeDocument/2006/relationships/slideLayout" Target="../slideLayouts/slideLayout65.xml"/><Relationship Id="rId12" Type="http://schemas.openxmlformats.org/officeDocument/2006/relationships/slideLayout" Target="../slideLayouts/slideLayout70.xml"/><Relationship Id="rId17" Type="http://schemas.openxmlformats.org/officeDocument/2006/relationships/slideLayout" Target="../slideLayouts/slideLayout75.xml"/><Relationship Id="rId2" Type="http://schemas.openxmlformats.org/officeDocument/2006/relationships/slideLayout" Target="../slideLayouts/slideLayout60.xml"/><Relationship Id="rId16" Type="http://schemas.openxmlformats.org/officeDocument/2006/relationships/slideLayout" Target="../slideLayouts/slideLayout74.xml"/><Relationship Id="rId20" Type="http://schemas.openxmlformats.org/officeDocument/2006/relationships/slideLayout" Target="../slideLayouts/slideLayout78.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5" Type="http://schemas.openxmlformats.org/officeDocument/2006/relationships/slideLayout" Target="../slideLayouts/slideLayout73.xml"/><Relationship Id="rId23" Type="http://schemas.openxmlformats.org/officeDocument/2006/relationships/theme" Target="../theme/theme3.xml"/><Relationship Id="rId10" Type="http://schemas.openxmlformats.org/officeDocument/2006/relationships/slideLayout" Target="../slideLayouts/slideLayout68.xml"/><Relationship Id="rId19" Type="http://schemas.openxmlformats.org/officeDocument/2006/relationships/slideLayout" Target="../slideLayouts/slideLayout77.xml"/><Relationship Id="rId4" Type="http://schemas.openxmlformats.org/officeDocument/2006/relationships/slideLayout" Target="../slideLayouts/slideLayout62.xml"/><Relationship Id="rId9" Type="http://schemas.openxmlformats.org/officeDocument/2006/relationships/slideLayout" Target="../slideLayouts/slideLayout67.xml"/><Relationship Id="rId14" Type="http://schemas.openxmlformats.org/officeDocument/2006/relationships/slideLayout" Target="../slideLayouts/slideLayout72.xml"/><Relationship Id="rId22" Type="http://schemas.openxmlformats.org/officeDocument/2006/relationships/slideLayout" Target="../slideLayouts/slideLayout8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37" cstate="email">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205" r:id="rId1"/>
    <p:sldLayoutId id="2147484276" r:id="rId2"/>
    <p:sldLayoutId id="2147484167" r:id="rId3"/>
    <p:sldLayoutId id="2147484166" r:id="rId4"/>
    <p:sldLayoutId id="2147484105" r:id="rId5"/>
    <p:sldLayoutId id="2147484182" r:id="rId6"/>
    <p:sldLayoutId id="2147484277" r:id="rId7"/>
    <p:sldLayoutId id="2147484130" r:id="rId8"/>
    <p:sldLayoutId id="2147484101" r:id="rId9"/>
    <p:sldLayoutId id="2147484102" r:id="rId10"/>
    <p:sldLayoutId id="2147484098" r:id="rId11"/>
    <p:sldLayoutId id="2147484212" r:id="rId12"/>
    <p:sldLayoutId id="2147484086" r:id="rId13"/>
    <p:sldLayoutId id="2147484211" r:id="rId14"/>
    <p:sldLayoutId id="2147484100" r:id="rId15"/>
    <p:sldLayoutId id="2147484213" r:id="rId16"/>
    <p:sldLayoutId id="2147484089" r:id="rId17"/>
    <p:sldLayoutId id="2147484214" r:id="rId18"/>
    <p:sldLayoutId id="2147484092" r:id="rId19"/>
    <p:sldLayoutId id="2147484190" r:id="rId20"/>
    <p:sldLayoutId id="2147484195" r:id="rId21"/>
    <p:sldLayoutId id="2147484209" r:id="rId22"/>
    <p:sldLayoutId id="2147484196" r:id="rId23"/>
    <p:sldLayoutId id="2147484208" r:id="rId24"/>
    <p:sldLayoutId id="2147484192" r:id="rId25"/>
    <p:sldLayoutId id="2147484283" r:id="rId26"/>
    <p:sldLayoutId id="2147484282" r:id="rId27"/>
    <p:sldLayoutId id="2147484093" r:id="rId28"/>
    <p:sldLayoutId id="2147484127" r:id="rId29"/>
    <p:sldLayoutId id="2147484128" r:id="rId30"/>
    <p:sldLayoutId id="2147484129" r:id="rId31"/>
    <p:sldLayoutId id="2147484203" r:id="rId32"/>
    <p:sldLayoutId id="2147484272" r:id="rId33"/>
    <p:sldLayoutId id="2147484308" r:id="rId34"/>
    <p:sldLayoutId id="2147484332" r:id="rId35"/>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8"/>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8"/>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8"/>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8"/>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8"/>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0" y="233151"/>
            <a:ext cx="11375536" cy="762786"/>
          </a:xfrm>
          <a:prstGeom prst="rect">
            <a:avLst/>
          </a:prstGeom>
        </p:spPr>
        <p:txBody>
          <a:bodyPr vert="horz" wrap="square" lIns="0" tIns="0" rIns="0" bIns="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531279" y="1476622"/>
            <a:ext cx="11378776" cy="2096876"/>
          </a:xfrm>
          <a:prstGeom prst="rect">
            <a:avLst/>
          </a:prstGeom>
        </p:spPr>
        <p:txBody>
          <a:bodyPr vert="horz"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26097402"/>
      </p:ext>
    </p:extLst>
  </p:cSld>
  <p:clrMap bg1="lt1" tx1="dk1" bg2="lt2" tx2="dk2" accent1="accent1" accent2="accent2" accent3="accent3" accent4="accent4" accent5="accent5" accent6="accent6" hlink="hlink" folHlink="folHlink"/>
  <p:sldLayoutIdLst>
    <p:sldLayoutId id="2147484285" r:id="rId1"/>
    <p:sldLayoutId id="2147484286" r:id="rId2"/>
    <p:sldLayoutId id="2147484287" r:id="rId3"/>
    <p:sldLayoutId id="2147484288" r:id="rId4"/>
    <p:sldLayoutId id="2147484289" r:id="rId5"/>
    <p:sldLayoutId id="2147484290" r:id="rId6"/>
    <p:sldLayoutId id="2147484291" r:id="rId7"/>
    <p:sldLayoutId id="2147484292" r:id="rId8"/>
    <p:sldLayoutId id="2147484293" r:id="rId9"/>
    <p:sldLayoutId id="2147484294" r:id="rId10"/>
    <p:sldLayoutId id="2147484295" r:id="rId11"/>
    <p:sldLayoutId id="2147484296" r:id="rId12"/>
    <p:sldLayoutId id="2147484297" r:id="rId13"/>
    <p:sldLayoutId id="2147484298" r:id="rId14"/>
    <p:sldLayoutId id="2147484299" r:id="rId15"/>
    <p:sldLayoutId id="2147484300" r:id="rId16"/>
    <p:sldLayoutId id="2147484301" r:id="rId17"/>
    <p:sldLayoutId id="2147484302" r:id="rId18"/>
    <p:sldLayoutId id="2147484303" r:id="rId19"/>
    <p:sldLayoutId id="2147484304" r:id="rId20"/>
    <p:sldLayoutId id="2147484305" r:id="rId21"/>
    <p:sldLayoutId id="2147484306" r:id="rId22"/>
    <p:sldLayoutId id="2147484307" r:id="rId23"/>
  </p:sldLayoutIdLst>
  <p:transition>
    <p:fade/>
  </p:transition>
  <p:timing>
    <p:tnLst>
      <p:par>
        <p:cTn id="1" dur="indefinite" restart="never" nodeType="tmRoot"/>
      </p:par>
    </p:tnLst>
  </p:timing>
  <p:hf hdr="0" ftr="0" dt="0"/>
  <p:txStyles>
    <p:titleStyle>
      <a:lvl1pPr algn="l" defTabSz="932559" rtl="0" eaLnBrk="1" latinLnBrk="0" hangingPunct="1">
        <a:lnSpc>
          <a:spcPct val="90000"/>
        </a:lnSpc>
        <a:spcBef>
          <a:spcPct val="0"/>
        </a:spcBef>
        <a:buNone/>
        <a:defRPr lang="en-US" sz="5507" b="0" kern="1200" cap="none" spc="-102" baseline="0" dirty="0" smtClean="0">
          <a:ln w="3175">
            <a:noFill/>
          </a:ln>
          <a:gradFill>
            <a:gsLst>
              <a:gs pos="1250">
                <a:schemeClr val="bg2"/>
              </a:gs>
              <a:gs pos="100000">
                <a:schemeClr val="bg2"/>
              </a:gs>
            </a:gsLst>
            <a:lin ang="5400000" scaled="0"/>
          </a:gradFill>
          <a:effectLst/>
          <a:latin typeface="+mj-lt"/>
          <a:ea typeface="+mn-ea"/>
          <a:cs typeface="Arial" charset="0"/>
        </a:defRPr>
      </a:lvl1pPr>
    </p:titleStyle>
    <p:bodyStyle>
      <a:lvl1pPr marL="346486" marR="0" indent="-346486" algn="l" defTabSz="932559" rtl="0" eaLnBrk="1" fontAlgn="auto" latinLnBrk="0" hangingPunct="1">
        <a:lnSpc>
          <a:spcPct val="90000"/>
        </a:lnSpc>
        <a:spcBef>
          <a:spcPct val="20000"/>
        </a:spcBef>
        <a:spcAft>
          <a:spcPts val="0"/>
        </a:spcAft>
        <a:buClrTx/>
        <a:buSzPct val="80000"/>
        <a:buFont typeface="Arial" pitchFamily="34" charset="0"/>
        <a:buChar char="•"/>
        <a:tabLst/>
        <a:defRPr sz="3672" kern="1200" spc="-71" baseline="0">
          <a:gradFill>
            <a:gsLst>
              <a:gs pos="1250">
                <a:schemeClr val="bg2"/>
              </a:gs>
              <a:gs pos="100000">
                <a:schemeClr val="bg2"/>
              </a:gs>
            </a:gsLst>
            <a:lin ang="5400000" scaled="0"/>
          </a:gradFill>
          <a:latin typeface="+mj-lt"/>
          <a:ea typeface="+mn-ea"/>
          <a:cs typeface="+mn-cs"/>
        </a:defRPr>
      </a:lvl1pPr>
      <a:lvl2pPr marL="584492" marR="0" indent="-238007" algn="l" defTabSz="932559" rtl="0" eaLnBrk="1" fontAlgn="auto" latinLnBrk="0" hangingPunct="1">
        <a:lnSpc>
          <a:spcPct val="90000"/>
        </a:lnSpc>
        <a:spcBef>
          <a:spcPct val="20000"/>
        </a:spcBef>
        <a:spcAft>
          <a:spcPts val="0"/>
        </a:spcAft>
        <a:buClrTx/>
        <a:buSzPct val="90000"/>
        <a:buFont typeface="Wingdings" pitchFamily="2" charset="2"/>
        <a:buChar char=""/>
        <a:tabLst/>
        <a:defRPr sz="2448" kern="1200" spc="0" baseline="0">
          <a:gradFill>
            <a:gsLst>
              <a:gs pos="1250">
                <a:schemeClr val="bg2"/>
              </a:gs>
              <a:gs pos="100000">
                <a:schemeClr val="bg2"/>
              </a:gs>
            </a:gsLst>
            <a:lin ang="5400000" scaled="0"/>
          </a:gradFill>
          <a:latin typeface="+mn-lt"/>
          <a:ea typeface="+mn-ea"/>
          <a:cs typeface="+mn-cs"/>
        </a:defRPr>
      </a:lvl2pPr>
      <a:lvl3pPr marL="814403"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814403" algn="l"/>
        </a:tabLst>
        <a:defRPr sz="2448" kern="1200" spc="0" baseline="0">
          <a:gradFill>
            <a:gsLst>
              <a:gs pos="1250">
                <a:schemeClr val="bg2"/>
              </a:gs>
              <a:gs pos="100000">
                <a:schemeClr val="bg2"/>
              </a:gs>
            </a:gsLst>
            <a:lin ang="5400000" scaled="0"/>
          </a:gradFill>
          <a:latin typeface="+mn-lt"/>
          <a:ea typeface="+mn-ea"/>
          <a:cs typeface="+mn-cs"/>
        </a:defRPr>
      </a:lvl3pPr>
      <a:lvl4pPr marL="1050791" marR="0" indent="-236387" algn="l" defTabSz="932559" rtl="0" eaLnBrk="1" fontAlgn="auto" latinLnBrk="0" hangingPunct="1">
        <a:lnSpc>
          <a:spcPct val="90000"/>
        </a:lnSpc>
        <a:spcBef>
          <a:spcPct val="20000"/>
        </a:spcBef>
        <a:spcAft>
          <a:spcPts val="0"/>
        </a:spcAft>
        <a:buClrTx/>
        <a:buSzPct val="90000"/>
        <a:buFont typeface="Wingdings" pitchFamily="2" charset="2"/>
        <a:buChar char=""/>
        <a:tabLst/>
        <a:defRPr sz="2040" kern="1200" spc="0" baseline="0">
          <a:gradFill>
            <a:gsLst>
              <a:gs pos="1250">
                <a:schemeClr val="bg2"/>
              </a:gs>
              <a:gs pos="100000">
                <a:schemeClr val="bg2"/>
              </a:gs>
            </a:gsLst>
            <a:lin ang="5400000" scaled="0"/>
          </a:gradFill>
          <a:latin typeface="+mn-lt"/>
          <a:ea typeface="+mn-ea"/>
          <a:cs typeface="+mn-cs"/>
        </a:defRPr>
      </a:lvl4pPr>
      <a:lvl5pPr marL="1280702"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1280702" algn="l"/>
        </a:tabLst>
        <a:defRPr sz="2040" kern="1200" spc="0" baseline="0">
          <a:gradFill>
            <a:gsLst>
              <a:gs pos="1250">
                <a:schemeClr val="bg2"/>
              </a:gs>
              <a:gs pos="100000">
                <a:schemeClr val="bg2"/>
              </a:gs>
            </a:gsLst>
            <a:lin ang="5400000" scaled="0"/>
          </a:gradFill>
          <a:latin typeface="+mn-lt"/>
          <a:ea typeface="+mn-ea"/>
          <a:cs typeface="+mn-cs"/>
        </a:defRPr>
      </a:lvl5pPr>
      <a:lvl6pPr marL="2564538"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81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09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37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32559" rtl="0" eaLnBrk="1" latinLnBrk="0" hangingPunct="1">
        <a:defRPr sz="1836" kern="1200">
          <a:solidFill>
            <a:schemeClr val="tx1"/>
          </a:solidFill>
          <a:latin typeface="+mn-lt"/>
          <a:ea typeface="+mn-ea"/>
          <a:cs typeface="+mn-cs"/>
        </a:defRPr>
      </a:lvl1pPr>
      <a:lvl2pPr marL="466280" algn="l" defTabSz="932559" rtl="0" eaLnBrk="1" latinLnBrk="0" hangingPunct="1">
        <a:defRPr sz="1836" kern="1200">
          <a:solidFill>
            <a:schemeClr val="tx1"/>
          </a:solidFill>
          <a:latin typeface="+mn-lt"/>
          <a:ea typeface="+mn-ea"/>
          <a:cs typeface="+mn-cs"/>
        </a:defRPr>
      </a:lvl2pPr>
      <a:lvl3pPr marL="932559" algn="l" defTabSz="932559" rtl="0" eaLnBrk="1" latinLnBrk="0" hangingPunct="1">
        <a:defRPr sz="1836" kern="1200">
          <a:solidFill>
            <a:schemeClr val="tx1"/>
          </a:solidFill>
          <a:latin typeface="+mn-lt"/>
          <a:ea typeface="+mn-ea"/>
          <a:cs typeface="+mn-cs"/>
        </a:defRPr>
      </a:lvl3pPr>
      <a:lvl4pPr marL="1398839" algn="l" defTabSz="932559" rtl="0" eaLnBrk="1" latinLnBrk="0" hangingPunct="1">
        <a:defRPr sz="1836" kern="1200">
          <a:solidFill>
            <a:schemeClr val="tx1"/>
          </a:solidFill>
          <a:latin typeface="+mn-lt"/>
          <a:ea typeface="+mn-ea"/>
          <a:cs typeface="+mn-cs"/>
        </a:defRPr>
      </a:lvl4pPr>
      <a:lvl5pPr marL="1865119" algn="l" defTabSz="932559" rtl="0" eaLnBrk="1" latinLnBrk="0" hangingPunct="1">
        <a:defRPr sz="1836" kern="1200">
          <a:solidFill>
            <a:schemeClr val="tx1"/>
          </a:solidFill>
          <a:latin typeface="+mn-lt"/>
          <a:ea typeface="+mn-ea"/>
          <a:cs typeface="+mn-cs"/>
        </a:defRPr>
      </a:lvl5pPr>
      <a:lvl6pPr marL="2331399" algn="l" defTabSz="932559" rtl="0" eaLnBrk="1" latinLnBrk="0" hangingPunct="1">
        <a:defRPr sz="1836" kern="1200">
          <a:solidFill>
            <a:schemeClr val="tx1"/>
          </a:solidFill>
          <a:latin typeface="+mn-lt"/>
          <a:ea typeface="+mn-ea"/>
          <a:cs typeface="+mn-cs"/>
        </a:defRPr>
      </a:lvl6pPr>
      <a:lvl7pPr marL="2797677" algn="l" defTabSz="932559" rtl="0" eaLnBrk="1" latinLnBrk="0" hangingPunct="1">
        <a:defRPr sz="1836" kern="1200">
          <a:solidFill>
            <a:schemeClr val="tx1"/>
          </a:solidFill>
          <a:latin typeface="+mn-lt"/>
          <a:ea typeface="+mn-ea"/>
          <a:cs typeface="+mn-cs"/>
        </a:defRPr>
      </a:lvl7pPr>
      <a:lvl8pPr marL="3263957" algn="l" defTabSz="932559" rtl="0" eaLnBrk="1" latinLnBrk="0" hangingPunct="1">
        <a:defRPr sz="1836" kern="1200">
          <a:solidFill>
            <a:schemeClr val="tx1"/>
          </a:solidFill>
          <a:latin typeface="+mn-lt"/>
          <a:ea typeface="+mn-ea"/>
          <a:cs typeface="+mn-cs"/>
        </a:defRPr>
      </a:lvl8pPr>
      <a:lvl9pPr marL="3730237" algn="l" defTabSz="932559" rtl="0" eaLnBrk="1" latinLnBrk="0" hangingPunct="1">
        <a:defRPr sz="1836"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03">
          <p15:clr>
            <a:srgbClr val="F26B43"/>
          </p15:clr>
        </p15:guide>
        <p15:guide id="2" pos="391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55008" y="619890"/>
            <a:ext cx="10726460" cy="856957"/>
          </a:xfrm>
          <a:prstGeom prst="rect">
            <a:avLst/>
          </a:prstGeom>
        </p:spPr>
        <p:txBody>
          <a:bodyPr vert="horz" lIns="91440" tIns="45720" rIns="91440" bIns="45720" rtlCol="0" anchor="t" anchorCtr="0">
            <a:spAutoFit/>
          </a:bodyPr>
          <a:lstStyle/>
          <a:p>
            <a:r>
              <a:rPr lang="en-US" smtClean="0"/>
              <a:t>Click to edit Master title style</a:t>
            </a:r>
            <a:endParaRPr lang="en-US" dirty="0"/>
          </a:p>
        </p:txBody>
      </p:sp>
      <p:sp>
        <p:nvSpPr>
          <p:cNvPr id="3" name="Text Placeholder 2"/>
          <p:cNvSpPr>
            <a:spLocks noGrp="1"/>
          </p:cNvSpPr>
          <p:nvPr>
            <p:ph type="body" idx="1"/>
          </p:nvPr>
        </p:nvSpPr>
        <p:spPr>
          <a:xfrm>
            <a:off x="855008" y="1861969"/>
            <a:ext cx="10726460" cy="1994334"/>
          </a:xfrm>
          <a:prstGeom prst="rect">
            <a:avLst/>
          </a:prstGeom>
        </p:spPr>
        <p:txBody>
          <a:bodyPr vert="horz" lIns="91440" tIns="45720" rIns="91440" bIns="4572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38586890"/>
      </p:ext>
    </p:extLst>
  </p:cSld>
  <p:clrMap bg1="lt1" tx1="dk1" bg2="lt2" tx2="dk2" accent1="accent1" accent2="accent2" accent3="accent3" accent4="accent4" accent5="accent5" accent6="accent6" hlink="hlink" folHlink="folHlink"/>
  <p:sldLayoutIdLst>
    <p:sldLayoutId id="2147484310" r:id="rId1"/>
    <p:sldLayoutId id="2147484311" r:id="rId2"/>
    <p:sldLayoutId id="2147484312" r:id="rId3"/>
    <p:sldLayoutId id="2147484313" r:id="rId4"/>
    <p:sldLayoutId id="2147484314" r:id="rId5"/>
    <p:sldLayoutId id="2147484315" r:id="rId6"/>
    <p:sldLayoutId id="2147484316" r:id="rId7"/>
    <p:sldLayoutId id="2147484317" r:id="rId8"/>
    <p:sldLayoutId id="2147484318" r:id="rId9"/>
    <p:sldLayoutId id="2147484319" r:id="rId10"/>
    <p:sldLayoutId id="2147484320" r:id="rId11"/>
    <p:sldLayoutId id="2147484321" r:id="rId12"/>
    <p:sldLayoutId id="2147484322" r:id="rId13"/>
    <p:sldLayoutId id="2147484323" r:id="rId14"/>
    <p:sldLayoutId id="2147484324" r:id="rId15"/>
    <p:sldLayoutId id="2147484325" r:id="rId16"/>
    <p:sldLayoutId id="2147484326" r:id="rId17"/>
    <p:sldLayoutId id="2147484327" r:id="rId18"/>
    <p:sldLayoutId id="2147484328" r:id="rId19"/>
    <p:sldLayoutId id="2147484329" r:id="rId20"/>
    <p:sldLayoutId id="2147484330" r:id="rId21"/>
    <p:sldLayoutId id="2147484331" r:id="rId22"/>
  </p:sldLayoutIdLst>
  <p:timing>
    <p:tnLst>
      <p:par>
        <p:cTn id="1" dur="indefinite" restart="never" nodeType="tmRoot"/>
      </p:par>
    </p:tnLst>
  </p:timing>
  <p:txStyles>
    <p:titleStyle>
      <a:lvl1pPr algn="l" defTabSz="932597" rtl="0" eaLnBrk="1" latinLnBrk="0" hangingPunct="1">
        <a:lnSpc>
          <a:spcPct val="90000"/>
        </a:lnSpc>
        <a:spcBef>
          <a:spcPct val="0"/>
        </a:spcBef>
        <a:buNone/>
        <a:defRPr sz="5507" kern="1200">
          <a:solidFill>
            <a:schemeClr val="tx1"/>
          </a:solidFill>
          <a:latin typeface="Segoe UI Light" panose="020B0502040204020203" pitchFamily="34" charset="0"/>
          <a:ea typeface="+mj-ea"/>
          <a:cs typeface="Segoe UI Light" panose="020B0502040204020203" pitchFamily="34" charset="0"/>
        </a:defRPr>
      </a:lvl1pPr>
    </p:titleStyle>
    <p:bodyStyle>
      <a:lvl1pPr marL="233149" indent="-233149" algn="l" defTabSz="932597" rtl="0" eaLnBrk="1" latinLnBrk="0" hangingPunct="1">
        <a:lnSpc>
          <a:spcPct val="90000"/>
        </a:lnSpc>
        <a:spcBef>
          <a:spcPts val="1020"/>
        </a:spcBef>
        <a:buFont typeface="Arial" panose="020B0604020202020204" pitchFamily="34" charset="0"/>
        <a:buChar char="•"/>
        <a:defRPr sz="2856" kern="1200">
          <a:solidFill>
            <a:schemeClr val="bg2"/>
          </a:solidFill>
          <a:latin typeface="Segoe UI Light" panose="020B0502040204020203" pitchFamily="34" charset="0"/>
          <a:ea typeface="+mn-ea"/>
          <a:cs typeface="Segoe UI Light" panose="020B0502040204020203" pitchFamily="34" charset="0"/>
        </a:defRPr>
      </a:lvl1pPr>
      <a:lvl2pPr marL="699447" indent="-233149" algn="l" defTabSz="932597" rtl="0" eaLnBrk="1" latinLnBrk="0" hangingPunct="1">
        <a:lnSpc>
          <a:spcPct val="90000"/>
        </a:lnSpc>
        <a:spcBef>
          <a:spcPts val="510"/>
        </a:spcBef>
        <a:buFont typeface="Arial" panose="020B0604020202020204" pitchFamily="34" charset="0"/>
        <a:buChar char="•"/>
        <a:defRPr sz="2448" kern="1200">
          <a:solidFill>
            <a:schemeClr val="bg2"/>
          </a:solidFill>
          <a:latin typeface="Segoe UI Light" panose="020B0502040204020203" pitchFamily="34" charset="0"/>
          <a:ea typeface="+mn-ea"/>
          <a:cs typeface="Segoe UI Light" panose="020B0502040204020203" pitchFamily="34" charset="0"/>
        </a:defRPr>
      </a:lvl2pPr>
      <a:lvl3pPr marL="1165746" indent="-233149" algn="l" defTabSz="932597" rtl="0" eaLnBrk="1" latinLnBrk="0" hangingPunct="1">
        <a:lnSpc>
          <a:spcPct val="90000"/>
        </a:lnSpc>
        <a:spcBef>
          <a:spcPts val="510"/>
        </a:spcBef>
        <a:buFont typeface="Arial" panose="020B0604020202020204" pitchFamily="34" charset="0"/>
        <a:buChar char="•"/>
        <a:defRPr sz="2448" kern="1200">
          <a:solidFill>
            <a:schemeClr val="bg2"/>
          </a:solidFill>
          <a:latin typeface="Segoe UI Light" panose="020B0502040204020203" pitchFamily="34" charset="0"/>
          <a:ea typeface="+mn-ea"/>
          <a:cs typeface="Segoe UI Light" panose="020B0502040204020203" pitchFamily="34" charset="0"/>
        </a:defRPr>
      </a:lvl3pPr>
      <a:lvl4pPr marL="1632044" indent="-233149" algn="l" defTabSz="932597" rtl="0" eaLnBrk="1" latinLnBrk="0" hangingPunct="1">
        <a:lnSpc>
          <a:spcPct val="90000"/>
        </a:lnSpc>
        <a:spcBef>
          <a:spcPts val="510"/>
        </a:spcBef>
        <a:buFont typeface="Arial" panose="020B0604020202020204" pitchFamily="34" charset="0"/>
        <a:buChar char="•"/>
        <a:defRPr sz="2040" kern="1200">
          <a:solidFill>
            <a:schemeClr val="bg2"/>
          </a:solidFill>
          <a:latin typeface="Segoe UI Light" panose="020B0502040204020203" pitchFamily="34" charset="0"/>
          <a:ea typeface="+mn-ea"/>
          <a:cs typeface="Segoe UI Light" panose="020B0502040204020203" pitchFamily="34" charset="0"/>
        </a:defRPr>
      </a:lvl4pPr>
      <a:lvl5pPr marL="2098342" indent="-233149" algn="l" defTabSz="932597" rtl="0" eaLnBrk="1" latinLnBrk="0" hangingPunct="1">
        <a:lnSpc>
          <a:spcPct val="90000"/>
        </a:lnSpc>
        <a:spcBef>
          <a:spcPts val="510"/>
        </a:spcBef>
        <a:buFont typeface="Arial" panose="020B0604020202020204" pitchFamily="34" charset="0"/>
        <a:buChar char="•"/>
        <a:defRPr sz="2040" kern="1200">
          <a:solidFill>
            <a:schemeClr val="bg2"/>
          </a:solidFill>
          <a:latin typeface="Segoe UI Light" panose="020B0502040204020203" pitchFamily="34" charset="0"/>
          <a:ea typeface="+mn-ea"/>
          <a:cs typeface="Segoe UI Light" panose="020B0502040204020203" pitchFamily="34" charset="0"/>
        </a:defRPr>
      </a:lvl5pPr>
      <a:lvl6pPr marL="2564641"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6pPr>
      <a:lvl7pPr marL="3030939"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7pPr>
      <a:lvl8pPr marL="3497237"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8pPr>
      <a:lvl9pPr marL="3963535"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9pPr>
    </p:bodyStyle>
    <p:otherStyle>
      <a:defPPr>
        <a:defRPr lang="en-US"/>
      </a:defPPr>
      <a:lvl1pPr marL="0" algn="l" defTabSz="932597" rtl="0" eaLnBrk="1" latinLnBrk="0" hangingPunct="1">
        <a:defRPr sz="1836" kern="1200">
          <a:solidFill>
            <a:schemeClr val="tx1"/>
          </a:solidFill>
          <a:latin typeface="+mn-lt"/>
          <a:ea typeface="+mn-ea"/>
          <a:cs typeface="+mn-cs"/>
        </a:defRPr>
      </a:lvl1pPr>
      <a:lvl2pPr marL="466298" algn="l" defTabSz="932597" rtl="0" eaLnBrk="1" latinLnBrk="0" hangingPunct="1">
        <a:defRPr sz="1836" kern="1200">
          <a:solidFill>
            <a:schemeClr val="tx1"/>
          </a:solidFill>
          <a:latin typeface="+mn-lt"/>
          <a:ea typeface="+mn-ea"/>
          <a:cs typeface="+mn-cs"/>
        </a:defRPr>
      </a:lvl2pPr>
      <a:lvl3pPr marL="932597" algn="l" defTabSz="932597" rtl="0" eaLnBrk="1" latinLnBrk="0" hangingPunct="1">
        <a:defRPr sz="1836" kern="1200">
          <a:solidFill>
            <a:schemeClr val="tx1"/>
          </a:solidFill>
          <a:latin typeface="+mn-lt"/>
          <a:ea typeface="+mn-ea"/>
          <a:cs typeface="+mn-cs"/>
        </a:defRPr>
      </a:lvl3pPr>
      <a:lvl4pPr marL="1398895" algn="l" defTabSz="932597" rtl="0" eaLnBrk="1" latinLnBrk="0" hangingPunct="1">
        <a:defRPr sz="1836" kern="1200">
          <a:solidFill>
            <a:schemeClr val="tx1"/>
          </a:solidFill>
          <a:latin typeface="+mn-lt"/>
          <a:ea typeface="+mn-ea"/>
          <a:cs typeface="+mn-cs"/>
        </a:defRPr>
      </a:lvl4pPr>
      <a:lvl5pPr marL="1865193" algn="l" defTabSz="932597" rtl="0" eaLnBrk="1" latinLnBrk="0" hangingPunct="1">
        <a:defRPr sz="1836" kern="1200">
          <a:solidFill>
            <a:schemeClr val="tx1"/>
          </a:solidFill>
          <a:latin typeface="+mn-lt"/>
          <a:ea typeface="+mn-ea"/>
          <a:cs typeface="+mn-cs"/>
        </a:defRPr>
      </a:lvl5pPr>
      <a:lvl6pPr marL="2331491" algn="l" defTabSz="932597" rtl="0" eaLnBrk="1" latinLnBrk="0" hangingPunct="1">
        <a:defRPr sz="1836" kern="1200">
          <a:solidFill>
            <a:schemeClr val="tx1"/>
          </a:solidFill>
          <a:latin typeface="+mn-lt"/>
          <a:ea typeface="+mn-ea"/>
          <a:cs typeface="+mn-cs"/>
        </a:defRPr>
      </a:lvl6pPr>
      <a:lvl7pPr marL="2797790" algn="l" defTabSz="932597" rtl="0" eaLnBrk="1" latinLnBrk="0" hangingPunct="1">
        <a:defRPr sz="1836" kern="1200">
          <a:solidFill>
            <a:schemeClr val="tx1"/>
          </a:solidFill>
          <a:latin typeface="+mn-lt"/>
          <a:ea typeface="+mn-ea"/>
          <a:cs typeface="+mn-cs"/>
        </a:defRPr>
      </a:lvl7pPr>
      <a:lvl8pPr marL="3264088" algn="l" defTabSz="932597" rtl="0" eaLnBrk="1" latinLnBrk="0" hangingPunct="1">
        <a:defRPr sz="1836" kern="1200">
          <a:solidFill>
            <a:schemeClr val="tx1"/>
          </a:solidFill>
          <a:latin typeface="+mn-lt"/>
          <a:ea typeface="+mn-ea"/>
          <a:cs typeface="+mn-cs"/>
        </a:defRPr>
      </a:lvl8pPr>
      <a:lvl9pPr marL="3730386" algn="l" defTabSz="932597" rtl="0" eaLnBrk="1" latinLnBrk="0" hangingPunct="1">
        <a:defRPr sz="183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9.xml"/><Relationship Id="rId5" Type="http://schemas.openxmlformats.org/officeDocument/2006/relationships/image" Target="../media/image32.png"/><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1.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19.xml"/><Relationship Id="rId5" Type="http://schemas.openxmlformats.org/officeDocument/2006/relationships/image" Target="../media/image32.png"/><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1.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19.xml"/><Relationship Id="rId5" Type="http://schemas.openxmlformats.org/officeDocument/2006/relationships/image" Target="../media/image32.png"/><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3.xml"/><Relationship Id="rId1" Type="http://schemas.openxmlformats.org/officeDocument/2006/relationships/slideLayout" Target="../slideLayouts/slideLayout11.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2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4.xml"/><Relationship Id="rId1" Type="http://schemas.openxmlformats.org/officeDocument/2006/relationships/slideLayout" Target="../slideLayouts/slideLayout11.xml"/><Relationship Id="rId5" Type="http://schemas.openxmlformats.org/officeDocument/2006/relationships/image" Target="../media/image45.png"/><Relationship Id="rId4" Type="http://schemas.openxmlformats.org/officeDocument/2006/relationships/image" Target="../media/image44.png"/></Relationships>
</file>

<file path=ppt/slides/_rels/slide27.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2.xml.rels><?xml version="1.0" encoding="UTF-8" standalone="yes"?>
<Relationships xmlns="http://schemas.openxmlformats.org/package/2006/relationships"><Relationship Id="rId2" Type="http://schemas.openxmlformats.org/officeDocument/2006/relationships/hyperlink" Target="mailto:admin@prepspo.msolctp-int.com" TargetMode="External"/><Relationship Id="rId1" Type="http://schemas.openxmlformats.org/officeDocument/2006/relationships/slideLayout" Target="../slideLayouts/slideLayout3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4.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image" Target="../media/image50.jpg"/><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3" Type="http://schemas.openxmlformats.org/officeDocument/2006/relationships/image" Target="../media/image53.emf"/><Relationship Id="rId7" Type="http://schemas.openxmlformats.org/officeDocument/2006/relationships/image" Target="../media/image57.emf"/><Relationship Id="rId2" Type="http://schemas.openxmlformats.org/officeDocument/2006/relationships/image" Target="../media/image52.emf"/><Relationship Id="rId1" Type="http://schemas.openxmlformats.org/officeDocument/2006/relationships/slideLayout" Target="../slideLayouts/slideLayout11.xml"/><Relationship Id="rId6" Type="http://schemas.openxmlformats.org/officeDocument/2006/relationships/image" Target="../media/image56.emf"/><Relationship Id="rId5" Type="http://schemas.openxmlformats.org/officeDocument/2006/relationships/image" Target="../media/image55.emf"/><Relationship Id="rId4" Type="http://schemas.openxmlformats.org/officeDocument/2006/relationships/image" Target="../media/image54.emf"/></Relationships>
</file>

<file path=ppt/slides/_rels/slide36.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59.emf"/><Relationship Id="rId7" Type="http://schemas.openxmlformats.org/officeDocument/2006/relationships/image" Target="../media/image63.png"/><Relationship Id="rId2" Type="http://schemas.openxmlformats.org/officeDocument/2006/relationships/notesSlide" Target="../notesSlides/notesSlide15.xml"/><Relationship Id="rId1" Type="http://schemas.openxmlformats.org/officeDocument/2006/relationships/slideLayout" Target="../slideLayouts/slideLayout35.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jpg"/></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3" Type="http://schemas.openxmlformats.org/officeDocument/2006/relationships/hyperlink" Target="http://www.microsoft.com/learning" TargetMode="External"/><Relationship Id="rId7" Type="http://schemas.openxmlformats.org/officeDocument/2006/relationships/image" Target="../media/image65.png"/><Relationship Id="rId2" Type="http://schemas.openxmlformats.org/officeDocument/2006/relationships/notesSlide" Target="../notesSlides/notesSlide17.xml"/><Relationship Id="rId1" Type="http://schemas.openxmlformats.org/officeDocument/2006/relationships/slideLayout" Target="../slideLayouts/slideLayout19.xml"/><Relationship Id="rId6" Type="http://schemas.openxmlformats.org/officeDocument/2006/relationships/hyperlink" Target="http://channel9.msdn.com/Events/TechEd" TargetMode="External"/><Relationship Id="rId5" Type="http://schemas.openxmlformats.org/officeDocument/2006/relationships/hyperlink" Target="http://microsoft.com/technet" TargetMode="External"/><Relationship Id="rId4" Type="http://schemas.openxmlformats.org/officeDocument/2006/relationships/hyperlink" Target="http://microsoft.com/msdn"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21.jpg"/></Relationships>
</file>

<file path=ppt/slides/_rels/slide40.xml.rels><?xml version="1.0" encoding="UTF-8" standalone="yes"?>
<Relationships xmlns="http://schemas.openxmlformats.org/package/2006/relationships"><Relationship Id="rId3" Type="http://schemas.openxmlformats.org/officeDocument/2006/relationships/image" Target="../media/image67.emf"/><Relationship Id="rId2" Type="http://schemas.openxmlformats.org/officeDocument/2006/relationships/image" Target="../media/image66.emf"/><Relationship Id="rId1" Type="http://schemas.openxmlformats.org/officeDocument/2006/relationships/slideLayout" Target="../slideLayouts/slideLayout80.xml"/><Relationship Id="rId6" Type="http://schemas.openxmlformats.org/officeDocument/2006/relationships/image" Target="../media/image70.emf"/><Relationship Id="rId5" Type="http://schemas.openxmlformats.org/officeDocument/2006/relationships/image" Target="../media/image69.emf"/><Relationship Id="rId4" Type="http://schemas.openxmlformats.org/officeDocument/2006/relationships/image" Target="../media/image68.emf"/></Relationships>
</file>

<file path=ppt/slides/_rels/slide41.xml.rels><?xml version="1.0" encoding="UTF-8" standalone="yes"?>
<Relationships xmlns="http://schemas.openxmlformats.org/package/2006/relationships"><Relationship Id="rId8" Type="http://schemas.openxmlformats.org/officeDocument/2006/relationships/hyperlink" Target="http://www.microsoft.com/learning/en/us/Course.aspx?ID=10750AB&amp;Locale=en-us" TargetMode="External"/><Relationship Id="rId3" Type="http://schemas.openxmlformats.org/officeDocument/2006/relationships/hyperlink" Target="http://www.microsoft.com/learning/en/us/Course.aspx?ID=10751AB&amp;Locale=en-us" TargetMode="External"/><Relationship Id="rId7" Type="http://schemas.openxmlformats.org/officeDocument/2006/relationships/image" Target="../media/image72.png"/><Relationship Id="rId2" Type="http://schemas.openxmlformats.org/officeDocument/2006/relationships/notesSlide" Target="../notesSlides/notesSlide18.xml"/><Relationship Id="rId1" Type="http://schemas.openxmlformats.org/officeDocument/2006/relationships/slideLayout" Target="../slideLayouts/slideLayout19.xml"/><Relationship Id="rId6" Type="http://schemas.openxmlformats.org/officeDocument/2006/relationships/image" Target="../media/image71.png"/><Relationship Id="rId5" Type="http://schemas.openxmlformats.org/officeDocument/2006/relationships/hyperlink" Target="http://www.microsoft.com/learning/en/us/classlocator.aspx" TargetMode="External"/><Relationship Id="rId4" Type="http://schemas.openxmlformats.org/officeDocument/2006/relationships/hyperlink" Target="http://www.microsoft.com/learning/en/us/Exam.aspx?ID=70-247&amp;Locale=en-us" TargetMode="External"/><Relationship Id="rId9" Type="http://schemas.openxmlformats.org/officeDocument/2006/relationships/image" Target="../media/image73.wmf"/></Relationships>
</file>

<file path=ppt/slides/_rels/slide4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9.xml"/><Relationship Id="rId1" Type="http://schemas.openxmlformats.org/officeDocument/2006/relationships/slideLayout" Target="../slideLayouts/slideLayout19.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2.png"/></Relationships>
</file>

<file path=ppt/slides/_rels/slide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28.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tags" Target="../tags/tag3.xml"/><Relationship Id="rId7" Type="http://schemas.openxmlformats.org/officeDocument/2006/relationships/notesSlide" Target="../notesSlides/notesSlide5.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Layout" Target="../slideLayouts/slideLayout55.xml"/><Relationship Id="rId5" Type="http://schemas.openxmlformats.org/officeDocument/2006/relationships/tags" Target="../tags/tag5.xml"/><Relationship Id="rId4" Type="http://schemas.openxmlformats.org/officeDocument/2006/relationships/tags" Target="../tags/tag4.xml"/><Relationship Id="rId9"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34.xml"/><Relationship Id="rId5" Type="http://schemas.openxmlformats.org/officeDocument/2006/relationships/image" Target="../media/image26.png"/><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bg bwMode="gray">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8832126"/>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Rectangle 10"/>
          <p:cNvSpPr>
            <a:spLocks noChangeArrowheads="1"/>
          </p:cNvSpPr>
          <p:nvPr/>
        </p:nvSpPr>
        <p:spPr bwMode="auto">
          <a:xfrm>
            <a:off x="11040104" y="5267651"/>
            <a:ext cx="283965" cy="102049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25" name="Rectangle 124"/>
          <p:cNvSpPr>
            <a:spLocks noChangeArrowheads="1"/>
          </p:cNvSpPr>
          <p:nvPr/>
        </p:nvSpPr>
        <p:spPr bwMode="auto">
          <a:xfrm>
            <a:off x="9369568" y="5824812"/>
            <a:ext cx="304184" cy="906890"/>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26" name="Rectangle 9"/>
          <p:cNvSpPr>
            <a:spLocks noChangeArrowheads="1"/>
          </p:cNvSpPr>
          <p:nvPr/>
        </p:nvSpPr>
        <p:spPr bwMode="auto">
          <a:xfrm>
            <a:off x="9601542" y="5400361"/>
            <a:ext cx="518488" cy="1346309"/>
          </a:xfrm>
          <a:prstGeom prst="rect">
            <a:avLst/>
          </a:prstGeom>
          <a:solidFill>
            <a:schemeClr val="tx1">
              <a:lumMod val="40000"/>
              <a:lumOff val="60000"/>
            </a:schemeClr>
          </a:solidFill>
          <a:ln>
            <a:noFill/>
          </a:ln>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21" name="Rectangle 120"/>
          <p:cNvSpPr>
            <a:spLocks noChangeArrowheads="1"/>
          </p:cNvSpPr>
          <p:nvPr/>
        </p:nvSpPr>
        <p:spPr bwMode="auto">
          <a:xfrm>
            <a:off x="11351542" y="5962019"/>
            <a:ext cx="304184" cy="803721"/>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22" name="Rectangle 9"/>
          <p:cNvSpPr>
            <a:spLocks noChangeArrowheads="1"/>
          </p:cNvSpPr>
          <p:nvPr/>
        </p:nvSpPr>
        <p:spPr bwMode="auto">
          <a:xfrm>
            <a:off x="10901924" y="5565560"/>
            <a:ext cx="518488" cy="1177692"/>
          </a:xfrm>
          <a:prstGeom prst="rect">
            <a:avLst/>
          </a:prstGeom>
          <a:solidFill>
            <a:schemeClr val="tx1">
              <a:lumMod val="40000"/>
              <a:lumOff val="60000"/>
            </a:schemeClr>
          </a:solidFill>
          <a:ln>
            <a:noFill/>
          </a:ln>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24" name="Rectangle 11"/>
          <p:cNvSpPr>
            <a:spLocks noChangeArrowheads="1"/>
          </p:cNvSpPr>
          <p:nvPr/>
        </p:nvSpPr>
        <p:spPr bwMode="auto">
          <a:xfrm>
            <a:off x="10745998" y="5909106"/>
            <a:ext cx="206635" cy="834145"/>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grpSp>
        <p:nvGrpSpPr>
          <p:cNvPr id="88" name="Group 87"/>
          <p:cNvGrpSpPr/>
          <p:nvPr/>
        </p:nvGrpSpPr>
        <p:grpSpPr>
          <a:xfrm>
            <a:off x="653096" y="5902526"/>
            <a:ext cx="950640" cy="863213"/>
            <a:chOff x="6939070" y="5681579"/>
            <a:chExt cx="1016000" cy="922562"/>
          </a:xfrm>
        </p:grpSpPr>
        <p:sp>
          <p:nvSpPr>
            <p:cNvPr id="21" name="Rectangle 42"/>
            <p:cNvSpPr>
              <a:spLocks noChangeArrowheads="1"/>
            </p:cNvSpPr>
            <p:nvPr/>
          </p:nvSpPr>
          <p:spPr bwMode="auto">
            <a:xfrm>
              <a:off x="6985198" y="5863016"/>
              <a:ext cx="900010" cy="741125"/>
            </a:xfrm>
            <a:prstGeom prst="rect">
              <a:avLst/>
            </a:prstGeom>
            <a:solidFill>
              <a:srgbClr val="009E4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22" name="Rectangle 43"/>
            <p:cNvSpPr>
              <a:spLocks noChangeArrowheads="1"/>
            </p:cNvSpPr>
            <p:nvPr/>
          </p:nvSpPr>
          <p:spPr bwMode="auto">
            <a:xfrm>
              <a:off x="6939070" y="5827138"/>
              <a:ext cx="1016000" cy="58327"/>
            </a:xfrm>
            <a:prstGeom prst="rect">
              <a:avLst/>
            </a:prstGeom>
            <a:solidFill>
              <a:srgbClr val="0072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23" name="Rectangle 44"/>
            <p:cNvSpPr>
              <a:spLocks noChangeArrowheads="1"/>
            </p:cNvSpPr>
            <p:nvPr/>
          </p:nvSpPr>
          <p:spPr bwMode="auto">
            <a:xfrm>
              <a:off x="7283493" y="6367351"/>
              <a:ext cx="120958" cy="236790"/>
            </a:xfrm>
            <a:prstGeom prst="rect">
              <a:avLst/>
            </a:prstGeom>
            <a:solidFill>
              <a:srgbClr val="0072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24" name="Rectangle 45"/>
            <p:cNvSpPr>
              <a:spLocks noChangeArrowheads="1"/>
            </p:cNvSpPr>
            <p:nvPr/>
          </p:nvSpPr>
          <p:spPr bwMode="auto">
            <a:xfrm>
              <a:off x="7491582" y="6367351"/>
              <a:ext cx="120958" cy="236790"/>
            </a:xfrm>
            <a:prstGeom prst="rect">
              <a:avLst/>
            </a:prstGeom>
            <a:solidFill>
              <a:srgbClr val="0072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25" name="Rectangle 46"/>
            <p:cNvSpPr>
              <a:spLocks noChangeArrowheads="1"/>
            </p:cNvSpPr>
            <p:nvPr/>
          </p:nvSpPr>
          <p:spPr bwMode="auto">
            <a:xfrm>
              <a:off x="7072329" y="5962448"/>
              <a:ext cx="120958" cy="120958"/>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26" name="Rectangle 47"/>
            <p:cNvSpPr>
              <a:spLocks noChangeArrowheads="1"/>
            </p:cNvSpPr>
            <p:nvPr/>
          </p:nvSpPr>
          <p:spPr bwMode="auto">
            <a:xfrm>
              <a:off x="7283493" y="5962448"/>
              <a:ext cx="120958" cy="120958"/>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27" name="Rectangle 48"/>
            <p:cNvSpPr>
              <a:spLocks noChangeArrowheads="1"/>
            </p:cNvSpPr>
            <p:nvPr/>
          </p:nvSpPr>
          <p:spPr bwMode="auto">
            <a:xfrm>
              <a:off x="7491582" y="5962448"/>
              <a:ext cx="120958" cy="120958"/>
            </a:xfrm>
            <a:prstGeom prst="rect">
              <a:avLst/>
            </a:prstGeom>
            <a:solidFill>
              <a:srgbClr val="0072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28" name="Rectangle 49"/>
            <p:cNvSpPr>
              <a:spLocks noChangeArrowheads="1"/>
            </p:cNvSpPr>
            <p:nvPr/>
          </p:nvSpPr>
          <p:spPr bwMode="auto">
            <a:xfrm>
              <a:off x="7701721" y="5962448"/>
              <a:ext cx="120958" cy="120958"/>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29" name="Rectangle 50"/>
            <p:cNvSpPr>
              <a:spLocks noChangeArrowheads="1"/>
            </p:cNvSpPr>
            <p:nvPr/>
          </p:nvSpPr>
          <p:spPr bwMode="auto">
            <a:xfrm>
              <a:off x="7072329" y="6170536"/>
              <a:ext cx="120958" cy="120958"/>
            </a:xfrm>
            <a:prstGeom prst="rect">
              <a:avLst/>
            </a:prstGeom>
            <a:solidFill>
              <a:srgbClr val="0072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30" name="Rectangle 51"/>
            <p:cNvSpPr>
              <a:spLocks noChangeArrowheads="1"/>
            </p:cNvSpPr>
            <p:nvPr/>
          </p:nvSpPr>
          <p:spPr bwMode="auto">
            <a:xfrm>
              <a:off x="7283493" y="6170536"/>
              <a:ext cx="120958" cy="120958"/>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31" name="Rectangle 52"/>
            <p:cNvSpPr>
              <a:spLocks noChangeArrowheads="1"/>
            </p:cNvSpPr>
            <p:nvPr/>
          </p:nvSpPr>
          <p:spPr bwMode="auto">
            <a:xfrm>
              <a:off x="7491582" y="6170536"/>
              <a:ext cx="120958" cy="120958"/>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32" name="Rectangle 53"/>
            <p:cNvSpPr>
              <a:spLocks noChangeArrowheads="1"/>
            </p:cNvSpPr>
            <p:nvPr/>
          </p:nvSpPr>
          <p:spPr bwMode="auto">
            <a:xfrm>
              <a:off x="7701721" y="6170536"/>
              <a:ext cx="120958" cy="120958"/>
            </a:xfrm>
            <a:prstGeom prst="rect">
              <a:avLst/>
            </a:prstGeom>
            <a:solidFill>
              <a:srgbClr val="0072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33" name="Rectangle 54"/>
            <p:cNvSpPr>
              <a:spLocks noChangeArrowheads="1"/>
            </p:cNvSpPr>
            <p:nvPr/>
          </p:nvSpPr>
          <p:spPr bwMode="auto">
            <a:xfrm>
              <a:off x="7072329" y="5962448"/>
              <a:ext cx="120958" cy="60479"/>
            </a:xfrm>
            <a:prstGeom prst="rect">
              <a:avLst/>
            </a:prstGeom>
            <a:solidFill>
              <a:srgbClr val="0072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34" name="Rectangle 55"/>
            <p:cNvSpPr>
              <a:spLocks noChangeArrowheads="1"/>
            </p:cNvSpPr>
            <p:nvPr/>
          </p:nvSpPr>
          <p:spPr bwMode="auto">
            <a:xfrm>
              <a:off x="7701721" y="5962448"/>
              <a:ext cx="120958" cy="60479"/>
            </a:xfrm>
            <a:prstGeom prst="rect">
              <a:avLst/>
            </a:prstGeom>
            <a:solidFill>
              <a:srgbClr val="0072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35" name="Rectangle 56"/>
            <p:cNvSpPr>
              <a:spLocks noChangeArrowheads="1"/>
            </p:cNvSpPr>
            <p:nvPr/>
          </p:nvSpPr>
          <p:spPr bwMode="auto">
            <a:xfrm>
              <a:off x="7404451" y="5681579"/>
              <a:ext cx="357749" cy="145560"/>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grpSp>
      <p:sp>
        <p:nvSpPr>
          <p:cNvPr id="76" name="Freeform 97"/>
          <p:cNvSpPr>
            <a:spLocks/>
          </p:cNvSpPr>
          <p:nvPr/>
        </p:nvSpPr>
        <p:spPr bwMode="auto">
          <a:xfrm>
            <a:off x="209318" y="3331121"/>
            <a:ext cx="1183478" cy="777833"/>
          </a:xfrm>
          <a:custGeom>
            <a:avLst/>
            <a:gdLst>
              <a:gd name="T0" fmla="*/ 403 w 479"/>
              <a:gd name="T1" fmla="*/ 138 h 315"/>
              <a:gd name="T2" fmla="*/ 403 w 479"/>
              <a:gd name="T3" fmla="*/ 132 h 315"/>
              <a:gd name="T4" fmla="*/ 271 w 479"/>
              <a:gd name="T5" fmla="*/ 0 h 315"/>
              <a:gd name="T6" fmla="*/ 161 w 479"/>
              <a:gd name="T7" fmla="*/ 59 h 315"/>
              <a:gd name="T8" fmla="*/ 125 w 479"/>
              <a:gd name="T9" fmla="*/ 50 h 315"/>
              <a:gd name="T10" fmla="*/ 82 w 479"/>
              <a:gd name="T11" fmla="*/ 62 h 315"/>
              <a:gd name="T12" fmla="*/ 48 w 479"/>
              <a:gd name="T13" fmla="*/ 124 h 315"/>
              <a:gd name="T14" fmla="*/ 0 w 479"/>
              <a:gd name="T15" fmla="*/ 211 h 315"/>
              <a:gd name="T16" fmla="*/ 93 w 479"/>
              <a:gd name="T17" fmla="*/ 315 h 315"/>
              <a:gd name="T18" fmla="*/ 104 w 479"/>
              <a:gd name="T19" fmla="*/ 315 h 315"/>
              <a:gd name="T20" fmla="*/ 115 w 479"/>
              <a:gd name="T21" fmla="*/ 315 h 315"/>
              <a:gd name="T22" fmla="*/ 330 w 479"/>
              <a:gd name="T23" fmla="*/ 315 h 315"/>
              <a:gd name="T24" fmla="*/ 335 w 479"/>
              <a:gd name="T25" fmla="*/ 315 h 315"/>
              <a:gd name="T26" fmla="*/ 340 w 479"/>
              <a:gd name="T27" fmla="*/ 315 h 315"/>
              <a:gd name="T28" fmla="*/ 356 w 479"/>
              <a:gd name="T29" fmla="*/ 315 h 315"/>
              <a:gd name="T30" fmla="*/ 390 w 479"/>
              <a:gd name="T31" fmla="*/ 315 h 315"/>
              <a:gd name="T32" fmla="*/ 479 w 479"/>
              <a:gd name="T33" fmla="*/ 226 h 315"/>
              <a:gd name="T34" fmla="*/ 403 w 479"/>
              <a:gd name="T35" fmla="*/ 138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9" h="315">
                <a:moveTo>
                  <a:pt x="403" y="138"/>
                </a:moveTo>
                <a:cubicBezTo>
                  <a:pt x="403" y="137"/>
                  <a:pt x="403" y="134"/>
                  <a:pt x="403" y="132"/>
                </a:cubicBezTo>
                <a:cubicBezTo>
                  <a:pt x="403" y="59"/>
                  <a:pt x="344" y="0"/>
                  <a:pt x="271" y="0"/>
                </a:cubicBezTo>
                <a:cubicBezTo>
                  <a:pt x="225" y="0"/>
                  <a:pt x="184" y="24"/>
                  <a:pt x="161" y="59"/>
                </a:cubicBezTo>
                <a:cubicBezTo>
                  <a:pt x="150" y="53"/>
                  <a:pt x="138" y="50"/>
                  <a:pt x="125" y="50"/>
                </a:cubicBezTo>
                <a:cubicBezTo>
                  <a:pt x="109" y="50"/>
                  <a:pt x="94" y="54"/>
                  <a:pt x="82" y="62"/>
                </a:cubicBezTo>
                <a:cubicBezTo>
                  <a:pt x="62" y="76"/>
                  <a:pt x="48" y="99"/>
                  <a:pt x="48" y="124"/>
                </a:cubicBezTo>
                <a:cubicBezTo>
                  <a:pt x="20" y="143"/>
                  <a:pt x="0" y="175"/>
                  <a:pt x="0" y="211"/>
                </a:cubicBezTo>
                <a:cubicBezTo>
                  <a:pt x="0" y="265"/>
                  <a:pt x="41" y="309"/>
                  <a:pt x="93" y="315"/>
                </a:cubicBezTo>
                <a:cubicBezTo>
                  <a:pt x="96" y="315"/>
                  <a:pt x="101" y="315"/>
                  <a:pt x="104" y="315"/>
                </a:cubicBezTo>
                <a:cubicBezTo>
                  <a:pt x="108" y="315"/>
                  <a:pt x="111" y="315"/>
                  <a:pt x="115" y="315"/>
                </a:cubicBezTo>
                <a:cubicBezTo>
                  <a:pt x="163" y="315"/>
                  <a:pt x="277" y="315"/>
                  <a:pt x="330" y="315"/>
                </a:cubicBezTo>
                <a:cubicBezTo>
                  <a:pt x="332" y="315"/>
                  <a:pt x="333" y="315"/>
                  <a:pt x="335" y="315"/>
                </a:cubicBezTo>
                <a:cubicBezTo>
                  <a:pt x="340" y="315"/>
                  <a:pt x="340" y="315"/>
                  <a:pt x="340" y="315"/>
                </a:cubicBezTo>
                <a:cubicBezTo>
                  <a:pt x="343" y="315"/>
                  <a:pt x="351" y="315"/>
                  <a:pt x="356" y="315"/>
                </a:cubicBezTo>
                <a:cubicBezTo>
                  <a:pt x="390" y="315"/>
                  <a:pt x="390" y="315"/>
                  <a:pt x="390" y="315"/>
                </a:cubicBezTo>
                <a:cubicBezTo>
                  <a:pt x="440" y="314"/>
                  <a:pt x="479" y="275"/>
                  <a:pt x="479" y="226"/>
                </a:cubicBezTo>
                <a:cubicBezTo>
                  <a:pt x="479" y="182"/>
                  <a:pt x="446" y="145"/>
                  <a:pt x="403" y="138"/>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77" name="Freeform 98"/>
          <p:cNvSpPr>
            <a:spLocks/>
          </p:cNvSpPr>
          <p:nvPr/>
        </p:nvSpPr>
        <p:spPr bwMode="auto">
          <a:xfrm>
            <a:off x="185273" y="3852812"/>
            <a:ext cx="1231570" cy="2548870"/>
          </a:xfrm>
          <a:custGeom>
            <a:avLst/>
            <a:gdLst>
              <a:gd name="T0" fmla="*/ 493 w 499"/>
              <a:gd name="T1" fmla="*/ 1020 h 1032"/>
              <a:gd name="T2" fmla="*/ 266 w 499"/>
              <a:gd name="T3" fmla="*/ 735 h 1032"/>
              <a:gd name="T4" fmla="*/ 171 w 499"/>
              <a:gd name="T5" fmla="*/ 44 h 1032"/>
              <a:gd name="T6" fmla="*/ 250 w 499"/>
              <a:gd name="T7" fmla="*/ 46 h 1032"/>
              <a:gd name="T8" fmla="*/ 499 w 499"/>
              <a:gd name="T9" fmla="*/ 6 h 1032"/>
              <a:gd name="T10" fmla="*/ 493 w 499"/>
              <a:gd name="T11" fmla="*/ 0 h 1032"/>
              <a:gd name="T12" fmla="*/ 487 w 499"/>
              <a:gd name="T13" fmla="*/ 5 h 1032"/>
              <a:gd name="T14" fmla="*/ 250 w 499"/>
              <a:gd name="T15" fmla="*/ 34 h 1032"/>
              <a:gd name="T16" fmla="*/ 12 w 499"/>
              <a:gd name="T17" fmla="*/ 6 h 1032"/>
              <a:gd name="T18" fmla="*/ 6 w 499"/>
              <a:gd name="T19" fmla="*/ 0 h 1032"/>
              <a:gd name="T20" fmla="*/ 0 w 499"/>
              <a:gd name="T21" fmla="*/ 6 h 1032"/>
              <a:gd name="T22" fmla="*/ 159 w 499"/>
              <a:gd name="T23" fmla="*/ 43 h 1032"/>
              <a:gd name="T24" fmla="*/ 255 w 499"/>
              <a:gd name="T25" fmla="*/ 739 h 1032"/>
              <a:gd name="T26" fmla="*/ 493 w 499"/>
              <a:gd name="T27" fmla="*/ 1032 h 1032"/>
              <a:gd name="T28" fmla="*/ 499 w 499"/>
              <a:gd name="T29" fmla="*/ 1026 h 1032"/>
              <a:gd name="T30" fmla="*/ 493 w 499"/>
              <a:gd name="T31" fmla="*/ 1020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9" h="1032">
                <a:moveTo>
                  <a:pt x="493" y="1020"/>
                </a:moveTo>
                <a:cubicBezTo>
                  <a:pt x="408" y="1020"/>
                  <a:pt x="327" y="919"/>
                  <a:pt x="266" y="735"/>
                </a:cubicBezTo>
                <a:cubicBezTo>
                  <a:pt x="205" y="551"/>
                  <a:pt x="171" y="305"/>
                  <a:pt x="171" y="44"/>
                </a:cubicBezTo>
                <a:cubicBezTo>
                  <a:pt x="212" y="46"/>
                  <a:pt x="246" y="46"/>
                  <a:pt x="250" y="46"/>
                </a:cubicBezTo>
                <a:cubicBezTo>
                  <a:pt x="260" y="46"/>
                  <a:pt x="499" y="46"/>
                  <a:pt x="499" y="6"/>
                </a:cubicBezTo>
                <a:cubicBezTo>
                  <a:pt x="499" y="2"/>
                  <a:pt x="496" y="0"/>
                  <a:pt x="493" y="0"/>
                </a:cubicBezTo>
                <a:cubicBezTo>
                  <a:pt x="490" y="0"/>
                  <a:pt x="487" y="2"/>
                  <a:pt x="487" y="5"/>
                </a:cubicBezTo>
                <a:cubicBezTo>
                  <a:pt x="483" y="16"/>
                  <a:pt x="400" y="34"/>
                  <a:pt x="250" y="34"/>
                </a:cubicBezTo>
                <a:cubicBezTo>
                  <a:pt x="99" y="34"/>
                  <a:pt x="16" y="16"/>
                  <a:pt x="12" y="6"/>
                </a:cubicBezTo>
                <a:cubicBezTo>
                  <a:pt x="12" y="2"/>
                  <a:pt x="10" y="0"/>
                  <a:pt x="6" y="0"/>
                </a:cubicBezTo>
                <a:cubicBezTo>
                  <a:pt x="3" y="0"/>
                  <a:pt x="0" y="2"/>
                  <a:pt x="0" y="6"/>
                </a:cubicBezTo>
                <a:cubicBezTo>
                  <a:pt x="0" y="30"/>
                  <a:pt x="87" y="40"/>
                  <a:pt x="159" y="43"/>
                </a:cubicBezTo>
                <a:cubicBezTo>
                  <a:pt x="159" y="306"/>
                  <a:pt x="193" y="553"/>
                  <a:pt x="255" y="739"/>
                </a:cubicBezTo>
                <a:cubicBezTo>
                  <a:pt x="318" y="928"/>
                  <a:pt x="402" y="1032"/>
                  <a:pt x="493" y="1032"/>
                </a:cubicBezTo>
                <a:cubicBezTo>
                  <a:pt x="496" y="1032"/>
                  <a:pt x="499" y="1029"/>
                  <a:pt x="499" y="1026"/>
                </a:cubicBezTo>
                <a:cubicBezTo>
                  <a:pt x="499" y="1022"/>
                  <a:pt x="496" y="1020"/>
                  <a:pt x="493" y="1020"/>
                </a:cubicBez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2" name="Title 1"/>
          <p:cNvSpPr>
            <a:spLocks noGrp="1"/>
          </p:cNvSpPr>
          <p:nvPr>
            <p:ph type="title"/>
          </p:nvPr>
        </p:nvSpPr>
        <p:spPr/>
        <p:txBody>
          <a:bodyPr/>
          <a:lstStyle/>
          <a:p>
            <a:r>
              <a:rPr lang="en-US" dirty="0"/>
              <a:t>Identity </a:t>
            </a:r>
            <a:r>
              <a:rPr lang="en-US" dirty="0" smtClean="0"/>
              <a:t>Options</a:t>
            </a:r>
            <a:endParaRPr lang="en-US" dirty="0"/>
          </a:p>
        </p:txBody>
      </p:sp>
      <p:sp>
        <p:nvSpPr>
          <p:cNvPr id="4" name="Rectangle 3"/>
          <p:cNvSpPr/>
          <p:nvPr/>
        </p:nvSpPr>
        <p:spPr bwMode="auto">
          <a:xfrm>
            <a:off x="8290149" y="1421292"/>
            <a:ext cx="4143825" cy="715938"/>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46630" rIns="0" bIns="46630" numCol="1" rtlCol="0" anchor="ctr" anchorCtr="0" compatLnSpc="1">
            <a:prstTxWarp prst="textNoShape">
              <a:avLst/>
            </a:prstTxWarp>
          </a:bodyPr>
          <a:lstStyle/>
          <a:p>
            <a:pPr defTabSz="776384">
              <a:lnSpc>
                <a:spcPct val="90000"/>
              </a:lnSpc>
            </a:pPr>
            <a:r>
              <a:rPr lang="en-US" sz="2448" spc="-41">
                <a:solidFill>
                  <a:srgbClr val="FFFFFF"/>
                </a:solidFill>
                <a:latin typeface="Segoe UI Light"/>
              </a:rPr>
              <a:t>Federated Identity</a:t>
            </a:r>
            <a:endParaRPr lang="en-US" sz="2448" spc="-41" dirty="0">
              <a:solidFill>
                <a:srgbClr val="FFFFFF"/>
              </a:solidFill>
              <a:latin typeface="Segoe UI Light"/>
            </a:endParaRPr>
          </a:p>
        </p:txBody>
      </p:sp>
      <p:sp>
        <p:nvSpPr>
          <p:cNvPr id="5" name="Rectangle 4"/>
          <p:cNvSpPr/>
          <p:nvPr/>
        </p:nvSpPr>
        <p:spPr bwMode="auto">
          <a:xfrm>
            <a:off x="2501" y="1421292"/>
            <a:ext cx="4143825" cy="715938"/>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279781" tIns="46630" rIns="0" bIns="46630" numCol="1" rtlCol="0" anchor="ctr" anchorCtr="0" compatLnSpc="1">
            <a:prstTxWarp prst="textNoShape">
              <a:avLst/>
            </a:prstTxWarp>
          </a:bodyPr>
          <a:lstStyle/>
          <a:p>
            <a:pPr defTabSz="776384"/>
            <a:r>
              <a:rPr lang="en-US" sz="2448" spc="-41">
                <a:solidFill>
                  <a:srgbClr val="FFFFFF"/>
                </a:solidFill>
                <a:latin typeface="Segoe UI Light"/>
              </a:rPr>
              <a:t>Cloud Identity</a:t>
            </a:r>
            <a:endParaRPr lang="en-US" sz="2448" spc="-41" dirty="0">
              <a:solidFill>
                <a:srgbClr val="FFFFFF"/>
              </a:solidFill>
              <a:latin typeface="Segoe UI Light"/>
            </a:endParaRPr>
          </a:p>
        </p:txBody>
      </p:sp>
      <p:sp>
        <p:nvSpPr>
          <p:cNvPr id="6" name="Rectangle 5"/>
          <p:cNvSpPr/>
          <p:nvPr/>
        </p:nvSpPr>
        <p:spPr bwMode="auto">
          <a:xfrm>
            <a:off x="4146326" y="1421292"/>
            <a:ext cx="4143825" cy="715938"/>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46630" rIns="0" bIns="46630" numCol="1" rtlCol="0" anchor="ctr" anchorCtr="0" compatLnSpc="1">
            <a:prstTxWarp prst="textNoShape">
              <a:avLst/>
            </a:prstTxWarp>
          </a:bodyPr>
          <a:lstStyle/>
          <a:p>
            <a:pPr defTabSz="776384">
              <a:lnSpc>
                <a:spcPct val="90000"/>
              </a:lnSpc>
            </a:pPr>
            <a:r>
              <a:rPr lang="en-US" sz="2448" spc="-41">
                <a:solidFill>
                  <a:srgbClr val="FFFFFF"/>
                </a:solidFill>
                <a:latin typeface="Segoe UI Light"/>
              </a:rPr>
              <a:t>Directory &amp; Password Synchronization*</a:t>
            </a:r>
            <a:endParaRPr lang="en-US" sz="2448" spc="-41" dirty="0">
              <a:solidFill>
                <a:srgbClr val="FFFFFF"/>
              </a:solidFill>
              <a:latin typeface="Segoe UI Light"/>
            </a:endParaRPr>
          </a:p>
        </p:txBody>
      </p:sp>
      <p:sp>
        <p:nvSpPr>
          <p:cNvPr id="7" name="TextBox 6"/>
          <p:cNvSpPr txBox="1"/>
          <p:nvPr/>
        </p:nvSpPr>
        <p:spPr>
          <a:xfrm>
            <a:off x="1455836" y="3914866"/>
            <a:ext cx="2428818" cy="1592407"/>
          </a:xfrm>
          <a:prstGeom prst="rect">
            <a:avLst/>
          </a:prstGeom>
          <a:noFill/>
        </p:spPr>
        <p:txBody>
          <a:bodyPr wrap="square" lIns="0" tIns="0" rIns="0" bIns="0" rtlCol="0">
            <a:spAutoFit/>
          </a:bodyPr>
          <a:lstStyle/>
          <a:p>
            <a:pPr marL="0" lvl="1" defTabSz="932559">
              <a:lnSpc>
                <a:spcPct val="90000"/>
              </a:lnSpc>
              <a:spcBef>
                <a:spcPts val="816"/>
              </a:spcBef>
            </a:pPr>
            <a:r>
              <a:rPr lang="en-US" sz="1632" spc="-41" dirty="0"/>
              <a:t>Single identity in the cloud</a:t>
            </a:r>
          </a:p>
          <a:p>
            <a:pPr marL="0" lvl="1" defTabSz="932559">
              <a:lnSpc>
                <a:spcPct val="90000"/>
              </a:lnSpc>
              <a:spcBef>
                <a:spcPts val="816"/>
              </a:spcBef>
            </a:pPr>
            <a:r>
              <a:rPr lang="en-US" sz="1632" dirty="0">
                <a:cs typeface="Arial" pitchFamily="34" charset="0"/>
              </a:rPr>
              <a:t>Suitable for small organizations with no integration to on-premises directories</a:t>
            </a:r>
            <a:endParaRPr lang="en-US" sz="1632" dirty="0"/>
          </a:p>
          <a:p>
            <a:pPr defTabSz="932559">
              <a:lnSpc>
                <a:spcPct val="90000"/>
              </a:lnSpc>
              <a:spcBef>
                <a:spcPts val="816"/>
              </a:spcBef>
            </a:pPr>
            <a:endParaRPr lang="en-US" sz="1632" spc="-41" dirty="0"/>
          </a:p>
        </p:txBody>
      </p:sp>
      <p:sp>
        <p:nvSpPr>
          <p:cNvPr id="9" name="Rectangle 60"/>
          <p:cNvSpPr/>
          <p:nvPr/>
        </p:nvSpPr>
        <p:spPr bwMode="auto">
          <a:xfrm>
            <a:off x="2500" y="2137230"/>
            <a:ext cx="12431474" cy="494081"/>
          </a:xfrm>
          <a:custGeom>
            <a:avLst/>
            <a:gdLst>
              <a:gd name="connsiteX0" fmla="*/ 0 w 2843784"/>
              <a:gd name="connsiteY0" fmla="*/ 0 h 484632"/>
              <a:gd name="connsiteX1" fmla="*/ 2843784 w 2843784"/>
              <a:gd name="connsiteY1" fmla="*/ 0 h 484632"/>
              <a:gd name="connsiteX2" fmla="*/ 2843784 w 2843784"/>
              <a:gd name="connsiteY2" fmla="*/ 484632 h 484632"/>
              <a:gd name="connsiteX3" fmla="*/ 0 w 2843784"/>
              <a:gd name="connsiteY3" fmla="*/ 484632 h 484632"/>
              <a:gd name="connsiteX4" fmla="*/ 0 w 2843784"/>
              <a:gd name="connsiteY4" fmla="*/ 0 h 4846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3784" h="484632">
                <a:moveTo>
                  <a:pt x="0" y="0"/>
                </a:moveTo>
                <a:lnTo>
                  <a:pt x="2843784" y="0"/>
                </a:lnTo>
                <a:lnTo>
                  <a:pt x="2843784" y="484632"/>
                </a:lnTo>
                <a:lnTo>
                  <a:pt x="0" y="484632"/>
                </a:lnTo>
                <a:lnTo>
                  <a:pt x="0" y="0"/>
                </a:lnTo>
                <a:close/>
              </a:path>
            </a:pathLst>
          </a:custGeom>
          <a:solidFill>
            <a:srgbClr val="0088EE"/>
          </a:solidFill>
          <a:ln w="25400" cap="flat" cmpd="sng" algn="ctr">
            <a:noFill/>
            <a:prstDash val="solid"/>
          </a:ln>
          <a:effectLst/>
        </p:spPr>
        <p:txBody>
          <a:bodyPr lIns="77659" tIns="38830" rIns="77659" bIns="38830" rtlCol="0" anchor="ctr"/>
          <a:lstStyle/>
          <a:p>
            <a:pPr algn="ctr" defTabSz="776600"/>
            <a:r>
              <a:rPr lang="en-US" sz="2448" kern="0" spc="-41" dirty="0">
                <a:ln>
                  <a:solidFill>
                    <a:srgbClr val="FFFFFF">
                      <a:alpha val="0"/>
                    </a:srgbClr>
                  </a:solidFill>
                </a:ln>
                <a:solidFill>
                  <a:srgbClr val="FFFFFF"/>
                </a:solidFill>
                <a:latin typeface="Segoe UI Light"/>
              </a:rPr>
              <a:t>Windows Azure Active Directory</a:t>
            </a:r>
          </a:p>
        </p:txBody>
      </p:sp>
      <p:grpSp>
        <p:nvGrpSpPr>
          <p:cNvPr id="92" name="Group 91"/>
          <p:cNvGrpSpPr/>
          <p:nvPr/>
        </p:nvGrpSpPr>
        <p:grpSpPr>
          <a:xfrm>
            <a:off x="2501" y="6734973"/>
            <a:ext cx="12431473" cy="281872"/>
            <a:chOff x="-1" y="6182919"/>
            <a:chExt cx="12188825" cy="701964"/>
          </a:xfrm>
        </p:grpSpPr>
        <p:sp>
          <p:nvSpPr>
            <p:cNvPr id="89" name="Rectangle 88"/>
            <p:cNvSpPr/>
            <p:nvPr/>
          </p:nvSpPr>
          <p:spPr bwMode="auto">
            <a:xfrm>
              <a:off x="8125882" y="6182919"/>
              <a:ext cx="4062942" cy="701964"/>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46630" rIns="0" bIns="46630" numCol="1" rtlCol="0" anchor="ctr" anchorCtr="0" compatLnSpc="1">
              <a:prstTxWarp prst="textNoShape">
                <a:avLst/>
              </a:prstTxWarp>
            </a:bodyPr>
            <a:lstStyle/>
            <a:p>
              <a:pPr defTabSz="776384">
                <a:lnSpc>
                  <a:spcPct val="90000"/>
                </a:lnSpc>
              </a:pPr>
              <a:endParaRPr lang="en-US" sz="2448" spc="-41" dirty="0">
                <a:solidFill>
                  <a:srgbClr val="FFFFFF"/>
                </a:solidFill>
                <a:latin typeface="Segoe UI Light"/>
              </a:endParaRPr>
            </a:p>
          </p:txBody>
        </p:sp>
        <p:sp>
          <p:nvSpPr>
            <p:cNvPr id="90" name="Rectangle 89"/>
            <p:cNvSpPr/>
            <p:nvPr/>
          </p:nvSpPr>
          <p:spPr bwMode="auto">
            <a:xfrm>
              <a:off x="-1" y="6182919"/>
              <a:ext cx="4062942" cy="701964"/>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279781" tIns="46630" rIns="0" bIns="46630" numCol="1" rtlCol="0" anchor="ctr" anchorCtr="0" compatLnSpc="1">
              <a:prstTxWarp prst="textNoShape">
                <a:avLst/>
              </a:prstTxWarp>
            </a:bodyPr>
            <a:lstStyle/>
            <a:p>
              <a:pPr defTabSz="776384"/>
              <a:endParaRPr lang="en-US" sz="2448" spc="-41" dirty="0">
                <a:solidFill>
                  <a:srgbClr val="FFFFFF"/>
                </a:solidFill>
                <a:latin typeface="Segoe UI Light"/>
              </a:endParaRPr>
            </a:p>
          </p:txBody>
        </p:sp>
        <p:sp>
          <p:nvSpPr>
            <p:cNvPr id="91" name="Rectangle 90"/>
            <p:cNvSpPr/>
            <p:nvPr/>
          </p:nvSpPr>
          <p:spPr bwMode="auto">
            <a:xfrm>
              <a:off x="4062941" y="6182919"/>
              <a:ext cx="4062942" cy="701964"/>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46630" rIns="0" bIns="46630" numCol="1" rtlCol="0" anchor="ctr" anchorCtr="0" compatLnSpc="1">
              <a:prstTxWarp prst="textNoShape">
                <a:avLst/>
              </a:prstTxWarp>
            </a:bodyPr>
            <a:lstStyle/>
            <a:p>
              <a:pPr defTabSz="776384">
                <a:lnSpc>
                  <a:spcPct val="90000"/>
                </a:lnSpc>
              </a:pPr>
              <a:endParaRPr lang="en-US" sz="2448" spc="-41" dirty="0">
                <a:solidFill>
                  <a:srgbClr val="FFFFFF"/>
                </a:solidFill>
                <a:latin typeface="Segoe UI Light"/>
              </a:endParaRPr>
            </a:p>
          </p:txBody>
        </p:sp>
      </p:grpSp>
      <p:grpSp>
        <p:nvGrpSpPr>
          <p:cNvPr id="100" name="Group 99"/>
          <p:cNvGrpSpPr/>
          <p:nvPr/>
        </p:nvGrpSpPr>
        <p:grpSpPr>
          <a:xfrm>
            <a:off x="1286798" y="6160803"/>
            <a:ext cx="1355982" cy="587557"/>
            <a:chOff x="3387205" y="6028052"/>
            <a:chExt cx="1329515" cy="576089"/>
          </a:xfrm>
        </p:grpSpPr>
        <p:sp>
          <p:nvSpPr>
            <p:cNvPr id="101" name="Rectangle 34"/>
            <p:cNvSpPr>
              <a:spLocks noChangeArrowheads="1"/>
            </p:cNvSpPr>
            <p:nvPr/>
          </p:nvSpPr>
          <p:spPr bwMode="auto">
            <a:xfrm>
              <a:off x="3387205" y="6543662"/>
              <a:ext cx="1329515" cy="60479"/>
            </a:xfrm>
            <a:prstGeom prst="rect">
              <a:avLst/>
            </a:prstGeom>
            <a:solidFill>
              <a:srgbClr val="7FBA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02" name="Rectangle 35"/>
            <p:cNvSpPr>
              <a:spLocks noChangeArrowheads="1"/>
            </p:cNvSpPr>
            <p:nvPr/>
          </p:nvSpPr>
          <p:spPr bwMode="auto">
            <a:xfrm>
              <a:off x="3887836" y="6342749"/>
              <a:ext cx="53304" cy="200914"/>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03" name="Oval 36"/>
            <p:cNvSpPr>
              <a:spLocks noChangeArrowheads="1"/>
            </p:cNvSpPr>
            <p:nvPr/>
          </p:nvSpPr>
          <p:spPr bwMode="auto">
            <a:xfrm>
              <a:off x="3779179" y="6165411"/>
              <a:ext cx="266518" cy="266518"/>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04" name="Oval 37"/>
            <p:cNvSpPr>
              <a:spLocks noChangeArrowheads="1"/>
            </p:cNvSpPr>
            <p:nvPr/>
          </p:nvSpPr>
          <p:spPr bwMode="auto">
            <a:xfrm>
              <a:off x="3815057" y="6028052"/>
              <a:ext cx="196813" cy="195788"/>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05" name="Rectangle 38"/>
            <p:cNvSpPr>
              <a:spLocks noChangeArrowheads="1"/>
            </p:cNvSpPr>
            <p:nvPr/>
          </p:nvSpPr>
          <p:spPr bwMode="auto">
            <a:xfrm>
              <a:off x="4318623" y="6342749"/>
              <a:ext cx="52279" cy="200914"/>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06" name="Oval 39"/>
            <p:cNvSpPr>
              <a:spLocks noChangeArrowheads="1"/>
            </p:cNvSpPr>
            <p:nvPr/>
          </p:nvSpPr>
          <p:spPr bwMode="auto">
            <a:xfrm>
              <a:off x="4208942" y="6165411"/>
              <a:ext cx="268568" cy="266518"/>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07" name="Oval 40"/>
            <p:cNvSpPr>
              <a:spLocks noChangeArrowheads="1"/>
            </p:cNvSpPr>
            <p:nvPr/>
          </p:nvSpPr>
          <p:spPr bwMode="auto">
            <a:xfrm>
              <a:off x="4245844" y="6028052"/>
              <a:ext cx="195789" cy="195788"/>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grpSp>
      <p:sp>
        <p:nvSpPr>
          <p:cNvPr id="108" name="Rectangle 107"/>
          <p:cNvSpPr/>
          <p:nvPr/>
        </p:nvSpPr>
        <p:spPr bwMode="auto">
          <a:xfrm>
            <a:off x="4146325" y="3076955"/>
            <a:ext cx="4143824" cy="376487"/>
          </a:xfrm>
          <a:prstGeom prst="rect">
            <a:avLst/>
          </a:prstGeom>
          <a:solidFill>
            <a:schemeClr val="accent5"/>
          </a:solidFill>
          <a:ln w="25400" cap="flat" cmpd="sng" algn="ctr">
            <a:noFill/>
            <a:prstDash val="solid"/>
          </a:ln>
          <a:effectLst/>
        </p:spPr>
        <p:txBody>
          <a:bodyPr lIns="186521" tIns="38830" rIns="77659" bIns="38830" rtlCol="0" anchor="ctr"/>
          <a:lstStyle/>
          <a:p>
            <a:pPr defTabSz="776600"/>
            <a:r>
              <a:rPr lang="en-US" sz="1428" kern="0" spc="-41" dirty="0">
                <a:ln>
                  <a:solidFill>
                    <a:srgbClr val="FFFFFF">
                      <a:alpha val="0"/>
                    </a:srgbClr>
                  </a:solidFill>
                </a:ln>
                <a:solidFill>
                  <a:srgbClr val="FFFFFF"/>
                </a:solidFill>
              </a:rPr>
              <a:t>On-Premises Identity</a:t>
            </a:r>
          </a:p>
        </p:txBody>
      </p:sp>
      <p:sp>
        <p:nvSpPr>
          <p:cNvPr id="109" name="Rectangle 108"/>
          <p:cNvSpPr/>
          <p:nvPr/>
        </p:nvSpPr>
        <p:spPr bwMode="auto">
          <a:xfrm>
            <a:off x="4146325" y="2631311"/>
            <a:ext cx="4143824" cy="445644"/>
          </a:xfrm>
          <a:prstGeom prst="rect">
            <a:avLst/>
          </a:prstGeom>
          <a:solidFill>
            <a:schemeClr val="accent1"/>
          </a:solidFill>
          <a:ln w="25400" cap="flat" cmpd="sng" algn="ctr">
            <a:noFill/>
            <a:prstDash val="solid"/>
          </a:ln>
          <a:effectLst/>
        </p:spPr>
        <p:txBody>
          <a:bodyPr lIns="186521" tIns="46609" rIns="93217" bIns="46609" rtlCol="0" anchor="ctr"/>
          <a:lstStyle/>
          <a:p>
            <a:pPr defTabSz="776600"/>
            <a:r>
              <a:rPr lang="en-US" sz="1428" kern="0" dirty="0" err="1">
                <a:ln>
                  <a:solidFill>
                    <a:srgbClr val="FFFFFF">
                      <a:alpha val="0"/>
                    </a:srgbClr>
                  </a:solidFill>
                </a:ln>
                <a:solidFill>
                  <a:srgbClr val="FFFFFF"/>
                </a:solidFill>
              </a:rPr>
              <a:t>Dirsync</a:t>
            </a:r>
            <a:r>
              <a:rPr lang="en-US" sz="1428" kern="0" dirty="0">
                <a:ln>
                  <a:solidFill>
                    <a:srgbClr val="FFFFFF">
                      <a:alpha val="0"/>
                    </a:srgbClr>
                  </a:solidFill>
                </a:ln>
                <a:solidFill>
                  <a:srgbClr val="FFFFFF"/>
                </a:solidFill>
              </a:rPr>
              <a:t> &amp; Password Sync*</a:t>
            </a:r>
          </a:p>
        </p:txBody>
      </p:sp>
      <p:grpSp>
        <p:nvGrpSpPr>
          <p:cNvPr id="120" name="Group 119"/>
          <p:cNvGrpSpPr/>
          <p:nvPr/>
        </p:nvGrpSpPr>
        <p:grpSpPr>
          <a:xfrm>
            <a:off x="9919252" y="4891465"/>
            <a:ext cx="1136535" cy="1846380"/>
            <a:chOff x="8765063" y="4666879"/>
            <a:chExt cx="1114351" cy="1810341"/>
          </a:xfrm>
        </p:grpSpPr>
        <p:sp>
          <p:nvSpPr>
            <p:cNvPr id="110" name="Rectangle 23"/>
            <p:cNvSpPr>
              <a:spLocks noChangeArrowheads="1"/>
            </p:cNvSpPr>
            <p:nvPr/>
          </p:nvSpPr>
          <p:spPr bwMode="auto">
            <a:xfrm>
              <a:off x="8817519" y="4687349"/>
              <a:ext cx="1010721" cy="1789871"/>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11" name="Rectangle 24"/>
            <p:cNvSpPr>
              <a:spLocks noChangeArrowheads="1"/>
            </p:cNvSpPr>
            <p:nvPr/>
          </p:nvSpPr>
          <p:spPr bwMode="auto">
            <a:xfrm>
              <a:off x="9374054" y="6221341"/>
              <a:ext cx="130499" cy="255879"/>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12" name="Rectangle 27"/>
            <p:cNvSpPr>
              <a:spLocks noChangeArrowheads="1"/>
            </p:cNvSpPr>
            <p:nvPr/>
          </p:nvSpPr>
          <p:spPr bwMode="auto">
            <a:xfrm>
              <a:off x="9143763" y="6221341"/>
              <a:ext cx="133057" cy="255879"/>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13" name="Rectangle 28"/>
            <p:cNvSpPr>
              <a:spLocks noChangeArrowheads="1"/>
            </p:cNvSpPr>
            <p:nvPr/>
          </p:nvSpPr>
          <p:spPr bwMode="auto">
            <a:xfrm>
              <a:off x="8917310" y="5325766"/>
              <a:ext cx="817532" cy="130499"/>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14" name="Rectangle 29"/>
            <p:cNvSpPr>
              <a:spLocks noChangeArrowheads="1"/>
            </p:cNvSpPr>
            <p:nvPr/>
          </p:nvSpPr>
          <p:spPr bwMode="auto">
            <a:xfrm>
              <a:off x="8917310" y="5553498"/>
              <a:ext cx="817532" cy="130499"/>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15" name="Rectangle 30"/>
            <p:cNvSpPr>
              <a:spLocks noChangeArrowheads="1"/>
            </p:cNvSpPr>
            <p:nvPr/>
          </p:nvSpPr>
          <p:spPr bwMode="auto">
            <a:xfrm>
              <a:off x="8917310" y="5781230"/>
              <a:ext cx="817532" cy="130499"/>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16" name="Rectangle 31"/>
            <p:cNvSpPr>
              <a:spLocks noChangeArrowheads="1"/>
            </p:cNvSpPr>
            <p:nvPr/>
          </p:nvSpPr>
          <p:spPr bwMode="auto">
            <a:xfrm>
              <a:off x="8917310" y="6008962"/>
              <a:ext cx="817532" cy="130499"/>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17" name="Rectangle 32"/>
            <p:cNvSpPr>
              <a:spLocks noChangeArrowheads="1"/>
            </p:cNvSpPr>
            <p:nvPr/>
          </p:nvSpPr>
          <p:spPr bwMode="auto">
            <a:xfrm>
              <a:off x="8917310" y="4870302"/>
              <a:ext cx="817532" cy="130499"/>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18" name="Rectangle 33"/>
            <p:cNvSpPr>
              <a:spLocks noChangeArrowheads="1"/>
            </p:cNvSpPr>
            <p:nvPr/>
          </p:nvSpPr>
          <p:spPr bwMode="auto">
            <a:xfrm>
              <a:off x="8917310" y="5098035"/>
              <a:ext cx="817532" cy="130499"/>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19" name="Rectangle 52"/>
            <p:cNvSpPr>
              <a:spLocks noChangeArrowheads="1"/>
            </p:cNvSpPr>
            <p:nvPr/>
          </p:nvSpPr>
          <p:spPr bwMode="auto">
            <a:xfrm>
              <a:off x="8765063" y="4666879"/>
              <a:ext cx="1114351" cy="38382"/>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grpSp>
      <p:sp>
        <p:nvSpPr>
          <p:cNvPr id="127" name="TextBox 126"/>
          <p:cNvSpPr txBox="1"/>
          <p:nvPr/>
        </p:nvSpPr>
        <p:spPr>
          <a:xfrm>
            <a:off x="6077481" y="3910910"/>
            <a:ext cx="2133005" cy="1026727"/>
          </a:xfrm>
          <a:prstGeom prst="rect">
            <a:avLst/>
          </a:prstGeom>
          <a:noFill/>
        </p:spPr>
        <p:txBody>
          <a:bodyPr wrap="square" lIns="0" tIns="0" rIns="0" bIns="0" rtlCol="0">
            <a:spAutoFit/>
          </a:bodyPr>
          <a:lstStyle>
            <a:defPPr>
              <a:defRPr lang="en-US"/>
            </a:defPPr>
            <a:lvl1pPr>
              <a:lnSpc>
                <a:spcPct val="90000"/>
              </a:lnSpc>
              <a:spcBef>
                <a:spcPts val="800"/>
              </a:spcBef>
              <a:defRPr sz="1600" spc="-40"/>
            </a:lvl1pPr>
            <a:lvl2pPr marL="0" lvl="1">
              <a:lnSpc>
                <a:spcPct val="90000"/>
              </a:lnSpc>
              <a:spcBef>
                <a:spcPts val="800"/>
              </a:spcBef>
              <a:defRPr sz="1600" spc="-40"/>
            </a:lvl2pPr>
          </a:lstStyle>
          <a:p>
            <a:pPr defTabSz="932559"/>
            <a:r>
              <a:rPr lang="en-US" sz="1632" dirty="0"/>
              <a:t>Single identity</a:t>
            </a:r>
          </a:p>
          <a:p>
            <a:pPr defTabSz="932559"/>
            <a:r>
              <a:rPr lang="en-US" sz="1632" dirty="0"/>
              <a:t>Suitable for medium </a:t>
            </a:r>
            <a:br>
              <a:rPr lang="en-US" sz="1632" dirty="0"/>
            </a:br>
            <a:r>
              <a:rPr lang="en-US" sz="1632" dirty="0"/>
              <a:t>and large organizations without federation*</a:t>
            </a:r>
          </a:p>
        </p:txBody>
      </p:sp>
      <p:sp>
        <p:nvSpPr>
          <p:cNvPr id="129" name="Rectangle 128"/>
          <p:cNvSpPr/>
          <p:nvPr/>
        </p:nvSpPr>
        <p:spPr bwMode="auto">
          <a:xfrm>
            <a:off x="8290148" y="3064563"/>
            <a:ext cx="4143825" cy="388879"/>
          </a:xfrm>
          <a:prstGeom prst="rect">
            <a:avLst/>
          </a:prstGeom>
          <a:solidFill>
            <a:schemeClr val="accent5">
              <a:lumMod val="75000"/>
            </a:schemeClr>
          </a:solidFill>
          <a:ln w="25400" cap="flat" cmpd="sng" algn="ctr">
            <a:noFill/>
            <a:prstDash val="solid"/>
          </a:ln>
          <a:effectLst/>
        </p:spPr>
        <p:txBody>
          <a:bodyPr lIns="186521" tIns="38830" rIns="77659" bIns="38830" rtlCol="0" anchor="ctr"/>
          <a:lstStyle/>
          <a:p>
            <a:pPr defTabSz="776600"/>
            <a:r>
              <a:rPr lang="en-US" sz="1428" kern="0" spc="-41" dirty="0">
                <a:ln>
                  <a:solidFill>
                    <a:srgbClr val="FFFFFF">
                      <a:alpha val="0"/>
                    </a:srgbClr>
                  </a:solidFill>
                </a:ln>
                <a:solidFill>
                  <a:srgbClr val="FFFFFF"/>
                </a:solidFill>
              </a:rPr>
              <a:t>On-Premises Identity</a:t>
            </a:r>
          </a:p>
        </p:txBody>
      </p:sp>
      <p:grpSp>
        <p:nvGrpSpPr>
          <p:cNvPr id="132" name="Group 131"/>
          <p:cNvGrpSpPr/>
          <p:nvPr/>
        </p:nvGrpSpPr>
        <p:grpSpPr>
          <a:xfrm>
            <a:off x="8290148" y="2631311"/>
            <a:ext cx="4143825" cy="447469"/>
            <a:chOff x="8125882" y="2922837"/>
            <a:chExt cx="3340860" cy="438735"/>
          </a:xfrm>
        </p:grpSpPr>
        <p:sp>
          <p:nvSpPr>
            <p:cNvPr id="130" name="Rectangle 129"/>
            <p:cNvSpPr/>
            <p:nvPr/>
          </p:nvSpPr>
          <p:spPr bwMode="auto">
            <a:xfrm>
              <a:off x="8125882" y="2922837"/>
              <a:ext cx="1680200" cy="438735"/>
            </a:xfrm>
            <a:prstGeom prst="rect">
              <a:avLst/>
            </a:prstGeom>
            <a:solidFill>
              <a:schemeClr val="accent3"/>
            </a:solidFill>
            <a:ln w="25400" cap="flat" cmpd="sng" algn="ctr">
              <a:noFill/>
              <a:prstDash val="solid"/>
            </a:ln>
            <a:effectLst/>
          </p:spPr>
          <p:txBody>
            <a:bodyPr lIns="186521" tIns="38830" rIns="77659" bIns="38830" rtlCol="0" anchor="ctr"/>
            <a:lstStyle/>
            <a:p>
              <a:pPr defTabSz="776600"/>
              <a:r>
                <a:rPr lang="en-US" sz="1428" kern="0" spc="-41" dirty="0">
                  <a:ln>
                    <a:solidFill>
                      <a:srgbClr val="FFFFFF">
                        <a:alpha val="0"/>
                      </a:srgbClr>
                    </a:solidFill>
                  </a:ln>
                  <a:solidFill>
                    <a:srgbClr val="FFFFFF"/>
                  </a:solidFill>
                </a:rPr>
                <a:t>Federation</a:t>
              </a:r>
            </a:p>
          </p:txBody>
        </p:sp>
        <p:sp>
          <p:nvSpPr>
            <p:cNvPr id="131" name="Rectangle 130"/>
            <p:cNvSpPr/>
            <p:nvPr/>
          </p:nvSpPr>
          <p:spPr bwMode="auto">
            <a:xfrm>
              <a:off x="9806083" y="2922837"/>
              <a:ext cx="1660659" cy="436946"/>
            </a:xfrm>
            <a:prstGeom prst="rect">
              <a:avLst/>
            </a:prstGeom>
            <a:solidFill>
              <a:schemeClr val="accent3">
                <a:lumMod val="75000"/>
              </a:schemeClr>
            </a:solidFill>
            <a:ln w="25400" cap="flat" cmpd="sng" algn="ctr">
              <a:noFill/>
              <a:prstDash val="solid"/>
            </a:ln>
            <a:effectLst/>
          </p:spPr>
          <p:txBody>
            <a:bodyPr lIns="186521" tIns="46609" rIns="93217" bIns="46609" rtlCol="0" anchor="ctr"/>
            <a:lstStyle/>
            <a:p>
              <a:pPr defTabSz="776600"/>
              <a:r>
                <a:rPr lang="en-US" sz="1326" kern="0" dirty="0">
                  <a:ln>
                    <a:solidFill>
                      <a:srgbClr val="FFFFFF">
                        <a:alpha val="0"/>
                      </a:srgbClr>
                    </a:solidFill>
                  </a:ln>
                  <a:solidFill>
                    <a:srgbClr val="FFFFFF"/>
                  </a:solidFill>
                </a:rPr>
                <a:t>Directory Sync</a:t>
              </a:r>
            </a:p>
          </p:txBody>
        </p:sp>
      </p:grpSp>
      <p:grpSp>
        <p:nvGrpSpPr>
          <p:cNvPr id="134" name="Group 133"/>
          <p:cNvGrpSpPr/>
          <p:nvPr/>
        </p:nvGrpSpPr>
        <p:grpSpPr>
          <a:xfrm>
            <a:off x="8921969" y="6145852"/>
            <a:ext cx="1355982" cy="587557"/>
            <a:chOff x="3387205" y="6028052"/>
            <a:chExt cx="1329515" cy="576089"/>
          </a:xfrm>
        </p:grpSpPr>
        <p:sp>
          <p:nvSpPr>
            <p:cNvPr id="135" name="Rectangle 34"/>
            <p:cNvSpPr>
              <a:spLocks noChangeArrowheads="1"/>
            </p:cNvSpPr>
            <p:nvPr/>
          </p:nvSpPr>
          <p:spPr bwMode="auto">
            <a:xfrm>
              <a:off x="3387205" y="6543662"/>
              <a:ext cx="1329515" cy="60479"/>
            </a:xfrm>
            <a:prstGeom prst="rect">
              <a:avLst/>
            </a:prstGeom>
            <a:solidFill>
              <a:srgbClr val="7FBA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36" name="Rectangle 35"/>
            <p:cNvSpPr>
              <a:spLocks noChangeArrowheads="1"/>
            </p:cNvSpPr>
            <p:nvPr/>
          </p:nvSpPr>
          <p:spPr bwMode="auto">
            <a:xfrm>
              <a:off x="3887836" y="6342749"/>
              <a:ext cx="53304" cy="200914"/>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37" name="Oval 36"/>
            <p:cNvSpPr>
              <a:spLocks noChangeArrowheads="1"/>
            </p:cNvSpPr>
            <p:nvPr/>
          </p:nvSpPr>
          <p:spPr bwMode="auto">
            <a:xfrm>
              <a:off x="3779179" y="6165411"/>
              <a:ext cx="266518" cy="266518"/>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38" name="Oval 37"/>
            <p:cNvSpPr>
              <a:spLocks noChangeArrowheads="1"/>
            </p:cNvSpPr>
            <p:nvPr/>
          </p:nvSpPr>
          <p:spPr bwMode="auto">
            <a:xfrm>
              <a:off x="3815057" y="6028052"/>
              <a:ext cx="196813" cy="195788"/>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39" name="Rectangle 38"/>
            <p:cNvSpPr>
              <a:spLocks noChangeArrowheads="1"/>
            </p:cNvSpPr>
            <p:nvPr/>
          </p:nvSpPr>
          <p:spPr bwMode="auto">
            <a:xfrm>
              <a:off x="4318623" y="6342749"/>
              <a:ext cx="52279" cy="200914"/>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40" name="Oval 39"/>
            <p:cNvSpPr>
              <a:spLocks noChangeArrowheads="1"/>
            </p:cNvSpPr>
            <p:nvPr/>
          </p:nvSpPr>
          <p:spPr bwMode="auto">
            <a:xfrm>
              <a:off x="4208942" y="6165411"/>
              <a:ext cx="268568" cy="266518"/>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41" name="Oval 40"/>
            <p:cNvSpPr>
              <a:spLocks noChangeArrowheads="1"/>
            </p:cNvSpPr>
            <p:nvPr/>
          </p:nvSpPr>
          <p:spPr bwMode="auto">
            <a:xfrm>
              <a:off x="4245844" y="6028052"/>
              <a:ext cx="195789" cy="195788"/>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grpSp>
      <p:grpSp>
        <p:nvGrpSpPr>
          <p:cNvPr id="142" name="Group 141"/>
          <p:cNvGrpSpPr/>
          <p:nvPr/>
        </p:nvGrpSpPr>
        <p:grpSpPr>
          <a:xfrm flipH="1">
            <a:off x="10681357" y="6150289"/>
            <a:ext cx="1355982" cy="587557"/>
            <a:chOff x="3387205" y="6028052"/>
            <a:chExt cx="1329515" cy="576089"/>
          </a:xfrm>
        </p:grpSpPr>
        <p:sp>
          <p:nvSpPr>
            <p:cNvPr id="143" name="Rectangle 34"/>
            <p:cNvSpPr>
              <a:spLocks noChangeArrowheads="1"/>
            </p:cNvSpPr>
            <p:nvPr/>
          </p:nvSpPr>
          <p:spPr bwMode="auto">
            <a:xfrm>
              <a:off x="3387205" y="6543662"/>
              <a:ext cx="1329515" cy="60479"/>
            </a:xfrm>
            <a:prstGeom prst="rect">
              <a:avLst/>
            </a:prstGeom>
            <a:solidFill>
              <a:srgbClr val="7FBA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44" name="Rectangle 35"/>
            <p:cNvSpPr>
              <a:spLocks noChangeArrowheads="1"/>
            </p:cNvSpPr>
            <p:nvPr/>
          </p:nvSpPr>
          <p:spPr bwMode="auto">
            <a:xfrm>
              <a:off x="3887836" y="6342749"/>
              <a:ext cx="53304" cy="200914"/>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45" name="Oval 36"/>
            <p:cNvSpPr>
              <a:spLocks noChangeArrowheads="1"/>
            </p:cNvSpPr>
            <p:nvPr/>
          </p:nvSpPr>
          <p:spPr bwMode="auto">
            <a:xfrm>
              <a:off x="3779179" y="6165411"/>
              <a:ext cx="266518" cy="266518"/>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46" name="Oval 37"/>
            <p:cNvSpPr>
              <a:spLocks noChangeArrowheads="1"/>
            </p:cNvSpPr>
            <p:nvPr/>
          </p:nvSpPr>
          <p:spPr bwMode="auto">
            <a:xfrm>
              <a:off x="3815057" y="6028052"/>
              <a:ext cx="196813" cy="195788"/>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47" name="Rectangle 38"/>
            <p:cNvSpPr>
              <a:spLocks noChangeArrowheads="1"/>
            </p:cNvSpPr>
            <p:nvPr/>
          </p:nvSpPr>
          <p:spPr bwMode="auto">
            <a:xfrm>
              <a:off x="4318623" y="6342749"/>
              <a:ext cx="52279" cy="200914"/>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48" name="Oval 39"/>
            <p:cNvSpPr>
              <a:spLocks noChangeArrowheads="1"/>
            </p:cNvSpPr>
            <p:nvPr/>
          </p:nvSpPr>
          <p:spPr bwMode="auto">
            <a:xfrm>
              <a:off x="4208942" y="6165411"/>
              <a:ext cx="268568" cy="266518"/>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49" name="Oval 40"/>
            <p:cNvSpPr>
              <a:spLocks noChangeArrowheads="1"/>
            </p:cNvSpPr>
            <p:nvPr/>
          </p:nvSpPr>
          <p:spPr bwMode="auto">
            <a:xfrm>
              <a:off x="4245844" y="6028052"/>
              <a:ext cx="195789" cy="195788"/>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grpSp>
      <p:sp>
        <p:nvSpPr>
          <p:cNvPr id="166" name="Freeform 95"/>
          <p:cNvSpPr>
            <a:spLocks/>
          </p:cNvSpPr>
          <p:nvPr/>
        </p:nvSpPr>
        <p:spPr bwMode="auto">
          <a:xfrm flipH="1">
            <a:off x="10582748" y="3505131"/>
            <a:ext cx="1818082" cy="1194979"/>
          </a:xfrm>
          <a:custGeom>
            <a:avLst/>
            <a:gdLst>
              <a:gd name="T0" fmla="*/ 618 w 736"/>
              <a:gd name="T1" fmla="*/ 213 h 484"/>
              <a:gd name="T2" fmla="*/ 618 w 736"/>
              <a:gd name="T3" fmla="*/ 203 h 484"/>
              <a:gd name="T4" fmla="*/ 415 w 736"/>
              <a:gd name="T5" fmla="*/ 0 h 484"/>
              <a:gd name="T6" fmla="*/ 246 w 736"/>
              <a:gd name="T7" fmla="*/ 91 h 484"/>
              <a:gd name="T8" fmla="*/ 191 w 736"/>
              <a:gd name="T9" fmla="*/ 76 h 484"/>
              <a:gd name="T10" fmla="*/ 125 w 736"/>
              <a:gd name="T11" fmla="*/ 96 h 484"/>
              <a:gd name="T12" fmla="*/ 73 w 736"/>
              <a:gd name="T13" fmla="*/ 191 h 484"/>
              <a:gd name="T14" fmla="*/ 0 w 736"/>
              <a:gd name="T15" fmla="*/ 325 h 484"/>
              <a:gd name="T16" fmla="*/ 142 w 736"/>
              <a:gd name="T17" fmla="*/ 484 h 484"/>
              <a:gd name="T18" fmla="*/ 160 w 736"/>
              <a:gd name="T19" fmla="*/ 484 h 484"/>
              <a:gd name="T20" fmla="*/ 176 w 736"/>
              <a:gd name="T21" fmla="*/ 484 h 484"/>
              <a:gd name="T22" fmla="*/ 507 w 736"/>
              <a:gd name="T23" fmla="*/ 484 h 484"/>
              <a:gd name="T24" fmla="*/ 514 w 736"/>
              <a:gd name="T25" fmla="*/ 484 h 484"/>
              <a:gd name="T26" fmla="*/ 522 w 736"/>
              <a:gd name="T27" fmla="*/ 484 h 484"/>
              <a:gd name="T28" fmla="*/ 546 w 736"/>
              <a:gd name="T29" fmla="*/ 484 h 484"/>
              <a:gd name="T30" fmla="*/ 599 w 736"/>
              <a:gd name="T31" fmla="*/ 484 h 484"/>
              <a:gd name="T32" fmla="*/ 736 w 736"/>
              <a:gd name="T33" fmla="*/ 348 h 484"/>
              <a:gd name="T34" fmla="*/ 618 w 736"/>
              <a:gd name="T35" fmla="*/ 21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6" h="484">
                <a:moveTo>
                  <a:pt x="618" y="213"/>
                </a:moveTo>
                <a:cubicBezTo>
                  <a:pt x="618" y="210"/>
                  <a:pt x="618" y="206"/>
                  <a:pt x="618" y="203"/>
                </a:cubicBezTo>
                <a:cubicBezTo>
                  <a:pt x="618" y="91"/>
                  <a:pt x="527" y="0"/>
                  <a:pt x="415" y="0"/>
                </a:cubicBezTo>
                <a:cubicBezTo>
                  <a:pt x="345" y="0"/>
                  <a:pt x="283" y="37"/>
                  <a:pt x="246" y="91"/>
                </a:cubicBezTo>
                <a:cubicBezTo>
                  <a:pt x="230" y="82"/>
                  <a:pt x="211" y="76"/>
                  <a:pt x="191" y="76"/>
                </a:cubicBezTo>
                <a:cubicBezTo>
                  <a:pt x="167" y="76"/>
                  <a:pt x="144" y="83"/>
                  <a:pt x="125" y="96"/>
                </a:cubicBezTo>
                <a:cubicBezTo>
                  <a:pt x="94" y="116"/>
                  <a:pt x="74" y="151"/>
                  <a:pt x="73" y="191"/>
                </a:cubicBezTo>
                <a:cubicBezTo>
                  <a:pt x="30" y="219"/>
                  <a:pt x="0" y="269"/>
                  <a:pt x="0" y="325"/>
                </a:cubicBezTo>
                <a:cubicBezTo>
                  <a:pt x="0" y="407"/>
                  <a:pt x="62" y="475"/>
                  <a:pt x="142" y="484"/>
                </a:cubicBezTo>
                <a:cubicBezTo>
                  <a:pt x="148" y="484"/>
                  <a:pt x="154" y="484"/>
                  <a:pt x="160" y="484"/>
                </a:cubicBezTo>
                <a:cubicBezTo>
                  <a:pt x="165" y="484"/>
                  <a:pt x="171" y="484"/>
                  <a:pt x="176" y="484"/>
                </a:cubicBezTo>
                <a:cubicBezTo>
                  <a:pt x="250" y="484"/>
                  <a:pt x="425" y="484"/>
                  <a:pt x="507" y="484"/>
                </a:cubicBezTo>
                <a:cubicBezTo>
                  <a:pt x="510" y="484"/>
                  <a:pt x="512" y="484"/>
                  <a:pt x="514" y="484"/>
                </a:cubicBezTo>
                <a:cubicBezTo>
                  <a:pt x="522" y="484"/>
                  <a:pt x="522" y="484"/>
                  <a:pt x="522" y="484"/>
                </a:cubicBezTo>
                <a:cubicBezTo>
                  <a:pt x="526" y="484"/>
                  <a:pt x="538" y="484"/>
                  <a:pt x="546" y="484"/>
                </a:cubicBezTo>
                <a:cubicBezTo>
                  <a:pt x="599" y="484"/>
                  <a:pt x="599" y="484"/>
                  <a:pt x="599" y="484"/>
                </a:cubicBezTo>
                <a:cubicBezTo>
                  <a:pt x="675" y="483"/>
                  <a:pt x="736" y="422"/>
                  <a:pt x="736" y="348"/>
                </a:cubicBezTo>
                <a:cubicBezTo>
                  <a:pt x="736" y="279"/>
                  <a:pt x="684" y="222"/>
                  <a:pt x="618" y="213"/>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67" name="Freeform 96"/>
          <p:cNvSpPr>
            <a:spLocks/>
          </p:cNvSpPr>
          <p:nvPr/>
        </p:nvSpPr>
        <p:spPr bwMode="auto">
          <a:xfrm flipH="1">
            <a:off x="10216387" y="4354531"/>
            <a:ext cx="2215362" cy="1968686"/>
          </a:xfrm>
          <a:custGeom>
            <a:avLst/>
            <a:gdLst>
              <a:gd name="T0" fmla="*/ 891 w 897"/>
              <a:gd name="T1" fmla="*/ 900 h 912"/>
              <a:gd name="T2" fmla="*/ 709 w 897"/>
              <a:gd name="T3" fmla="*/ 653 h 912"/>
              <a:gd name="T4" fmla="*/ 631 w 897"/>
              <a:gd name="T5" fmla="*/ 50 h 912"/>
              <a:gd name="T6" fmla="*/ 642 w 897"/>
              <a:gd name="T7" fmla="*/ 49 h 912"/>
              <a:gd name="T8" fmla="*/ 757 w 897"/>
              <a:gd name="T9" fmla="*/ 6 h 912"/>
              <a:gd name="T10" fmla="*/ 751 w 897"/>
              <a:gd name="T11" fmla="*/ 0 h 912"/>
              <a:gd name="T12" fmla="*/ 745 w 897"/>
              <a:gd name="T13" fmla="*/ 6 h 912"/>
              <a:gd name="T14" fmla="*/ 641 w 897"/>
              <a:gd name="T15" fmla="*/ 37 h 912"/>
              <a:gd name="T16" fmla="*/ 378 w 897"/>
              <a:gd name="T17" fmla="*/ 52 h 912"/>
              <a:gd name="T18" fmla="*/ 116 w 897"/>
              <a:gd name="T19" fmla="*/ 37 h 912"/>
              <a:gd name="T20" fmla="*/ 12 w 897"/>
              <a:gd name="T21" fmla="*/ 6 h 912"/>
              <a:gd name="T22" fmla="*/ 6 w 897"/>
              <a:gd name="T23" fmla="*/ 0 h 912"/>
              <a:gd name="T24" fmla="*/ 0 w 897"/>
              <a:gd name="T25" fmla="*/ 6 h 912"/>
              <a:gd name="T26" fmla="*/ 114 w 897"/>
              <a:gd name="T27" fmla="*/ 49 h 912"/>
              <a:gd name="T28" fmla="*/ 378 w 897"/>
              <a:gd name="T29" fmla="*/ 64 h 912"/>
              <a:gd name="T30" fmla="*/ 619 w 897"/>
              <a:gd name="T31" fmla="*/ 52 h 912"/>
              <a:gd name="T32" fmla="*/ 697 w 897"/>
              <a:gd name="T33" fmla="*/ 657 h 912"/>
              <a:gd name="T34" fmla="*/ 891 w 897"/>
              <a:gd name="T35" fmla="*/ 912 h 912"/>
              <a:gd name="T36" fmla="*/ 897 w 897"/>
              <a:gd name="T37" fmla="*/ 906 h 912"/>
              <a:gd name="T38" fmla="*/ 891 w 897"/>
              <a:gd name="T39" fmla="*/ 900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97" h="912">
                <a:moveTo>
                  <a:pt x="891" y="900"/>
                </a:moveTo>
                <a:cubicBezTo>
                  <a:pt x="823" y="900"/>
                  <a:pt x="757" y="810"/>
                  <a:pt x="709" y="653"/>
                </a:cubicBezTo>
                <a:cubicBezTo>
                  <a:pt x="659" y="493"/>
                  <a:pt x="631" y="278"/>
                  <a:pt x="631" y="50"/>
                </a:cubicBezTo>
                <a:cubicBezTo>
                  <a:pt x="635" y="50"/>
                  <a:pt x="639" y="49"/>
                  <a:pt x="642" y="49"/>
                </a:cubicBezTo>
                <a:cubicBezTo>
                  <a:pt x="757" y="33"/>
                  <a:pt x="757" y="12"/>
                  <a:pt x="757" y="6"/>
                </a:cubicBezTo>
                <a:cubicBezTo>
                  <a:pt x="757" y="2"/>
                  <a:pt x="754" y="0"/>
                  <a:pt x="751" y="0"/>
                </a:cubicBezTo>
                <a:cubicBezTo>
                  <a:pt x="747" y="0"/>
                  <a:pt x="745" y="2"/>
                  <a:pt x="745" y="6"/>
                </a:cubicBezTo>
                <a:cubicBezTo>
                  <a:pt x="745" y="6"/>
                  <a:pt x="743" y="23"/>
                  <a:pt x="641" y="37"/>
                </a:cubicBezTo>
                <a:cubicBezTo>
                  <a:pt x="571" y="47"/>
                  <a:pt x="478" y="52"/>
                  <a:pt x="378" y="52"/>
                </a:cubicBezTo>
                <a:cubicBezTo>
                  <a:pt x="279" y="52"/>
                  <a:pt x="186" y="47"/>
                  <a:pt x="116" y="37"/>
                </a:cubicBezTo>
                <a:cubicBezTo>
                  <a:pt x="13" y="23"/>
                  <a:pt x="12" y="6"/>
                  <a:pt x="12" y="6"/>
                </a:cubicBezTo>
                <a:cubicBezTo>
                  <a:pt x="12" y="2"/>
                  <a:pt x="10" y="0"/>
                  <a:pt x="6" y="0"/>
                </a:cubicBezTo>
                <a:cubicBezTo>
                  <a:pt x="3" y="0"/>
                  <a:pt x="0" y="2"/>
                  <a:pt x="0" y="6"/>
                </a:cubicBezTo>
                <a:cubicBezTo>
                  <a:pt x="0" y="12"/>
                  <a:pt x="0" y="33"/>
                  <a:pt x="114" y="49"/>
                </a:cubicBezTo>
                <a:cubicBezTo>
                  <a:pt x="185" y="59"/>
                  <a:pt x="279" y="64"/>
                  <a:pt x="378" y="64"/>
                </a:cubicBezTo>
                <a:cubicBezTo>
                  <a:pt x="468" y="64"/>
                  <a:pt x="552" y="60"/>
                  <a:pt x="619" y="52"/>
                </a:cubicBezTo>
                <a:cubicBezTo>
                  <a:pt x="619" y="281"/>
                  <a:pt x="647" y="495"/>
                  <a:pt x="697" y="657"/>
                </a:cubicBezTo>
                <a:cubicBezTo>
                  <a:pt x="748" y="821"/>
                  <a:pt x="817" y="912"/>
                  <a:pt x="891" y="912"/>
                </a:cubicBezTo>
                <a:cubicBezTo>
                  <a:pt x="894" y="912"/>
                  <a:pt x="897" y="909"/>
                  <a:pt x="897" y="906"/>
                </a:cubicBezTo>
                <a:cubicBezTo>
                  <a:pt x="897" y="902"/>
                  <a:pt x="894" y="900"/>
                  <a:pt x="891" y="900"/>
                </a:cubicBez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grpSp>
        <p:nvGrpSpPr>
          <p:cNvPr id="128" name="Group 127"/>
          <p:cNvGrpSpPr/>
          <p:nvPr/>
        </p:nvGrpSpPr>
        <p:grpSpPr>
          <a:xfrm>
            <a:off x="4323696" y="3725020"/>
            <a:ext cx="2761486" cy="3010591"/>
            <a:chOff x="4245299" y="3522094"/>
            <a:chExt cx="2827030" cy="3082047"/>
          </a:xfrm>
        </p:grpSpPr>
        <p:sp>
          <p:nvSpPr>
            <p:cNvPr id="11" name="Freeform 10"/>
            <p:cNvSpPr>
              <a:spLocks/>
            </p:cNvSpPr>
            <p:nvPr/>
          </p:nvSpPr>
          <p:spPr bwMode="auto">
            <a:xfrm>
              <a:off x="4515152" y="4665006"/>
              <a:ext cx="540212" cy="355699"/>
            </a:xfrm>
            <a:custGeom>
              <a:avLst/>
              <a:gdLst>
                <a:gd name="T0" fmla="*/ 188 w 223"/>
                <a:gd name="T1" fmla="*/ 64 h 147"/>
                <a:gd name="T2" fmla="*/ 188 w 223"/>
                <a:gd name="T3" fmla="*/ 62 h 147"/>
                <a:gd name="T4" fmla="*/ 126 w 223"/>
                <a:gd name="T5" fmla="*/ 0 h 147"/>
                <a:gd name="T6" fmla="*/ 75 w 223"/>
                <a:gd name="T7" fmla="*/ 28 h 147"/>
                <a:gd name="T8" fmla="*/ 58 w 223"/>
                <a:gd name="T9" fmla="*/ 23 h 147"/>
                <a:gd name="T10" fmla="*/ 38 w 223"/>
                <a:gd name="T11" fmla="*/ 29 h 147"/>
                <a:gd name="T12" fmla="*/ 22 w 223"/>
                <a:gd name="T13" fmla="*/ 58 h 147"/>
                <a:gd name="T14" fmla="*/ 0 w 223"/>
                <a:gd name="T15" fmla="*/ 99 h 147"/>
                <a:gd name="T16" fmla="*/ 43 w 223"/>
                <a:gd name="T17" fmla="*/ 147 h 147"/>
                <a:gd name="T18" fmla="*/ 49 w 223"/>
                <a:gd name="T19" fmla="*/ 147 h 147"/>
                <a:gd name="T20" fmla="*/ 53 w 223"/>
                <a:gd name="T21" fmla="*/ 147 h 147"/>
                <a:gd name="T22" fmla="*/ 154 w 223"/>
                <a:gd name="T23" fmla="*/ 147 h 147"/>
                <a:gd name="T24" fmla="*/ 156 w 223"/>
                <a:gd name="T25" fmla="*/ 147 h 147"/>
                <a:gd name="T26" fmla="*/ 158 w 223"/>
                <a:gd name="T27" fmla="*/ 147 h 147"/>
                <a:gd name="T28" fmla="*/ 166 w 223"/>
                <a:gd name="T29" fmla="*/ 147 h 147"/>
                <a:gd name="T30" fmla="*/ 182 w 223"/>
                <a:gd name="T31" fmla="*/ 147 h 147"/>
                <a:gd name="T32" fmla="*/ 223 w 223"/>
                <a:gd name="T33" fmla="*/ 105 h 147"/>
                <a:gd name="T34" fmla="*/ 188 w 223"/>
                <a:gd name="T35" fmla="*/ 6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3" h="147">
                  <a:moveTo>
                    <a:pt x="188" y="64"/>
                  </a:moveTo>
                  <a:cubicBezTo>
                    <a:pt x="188" y="64"/>
                    <a:pt x="188" y="62"/>
                    <a:pt x="188" y="62"/>
                  </a:cubicBezTo>
                  <a:cubicBezTo>
                    <a:pt x="188" y="28"/>
                    <a:pt x="160" y="0"/>
                    <a:pt x="126" y="0"/>
                  </a:cubicBezTo>
                  <a:cubicBezTo>
                    <a:pt x="105" y="0"/>
                    <a:pt x="86" y="11"/>
                    <a:pt x="75" y="28"/>
                  </a:cubicBezTo>
                  <a:cubicBezTo>
                    <a:pt x="70" y="25"/>
                    <a:pt x="64" y="23"/>
                    <a:pt x="58" y="23"/>
                  </a:cubicBezTo>
                  <a:cubicBezTo>
                    <a:pt x="51" y="23"/>
                    <a:pt x="44" y="25"/>
                    <a:pt x="38" y="29"/>
                  </a:cubicBezTo>
                  <a:cubicBezTo>
                    <a:pt x="29" y="35"/>
                    <a:pt x="23" y="46"/>
                    <a:pt x="22" y="58"/>
                  </a:cubicBezTo>
                  <a:cubicBezTo>
                    <a:pt x="9" y="67"/>
                    <a:pt x="0" y="82"/>
                    <a:pt x="0" y="99"/>
                  </a:cubicBezTo>
                  <a:cubicBezTo>
                    <a:pt x="0" y="123"/>
                    <a:pt x="19" y="144"/>
                    <a:pt x="43" y="147"/>
                  </a:cubicBezTo>
                  <a:cubicBezTo>
                    <a:pt x="45" y="147"/>
                    <a:pt x="47" y="147"/>
                    <a:pt x="49" y="147"/>
                  </a:cubicBezTo>
                  <a:cubicBezTo>
                    <a:pt x="50" y="147"/>
                    <a:pt x="52" y="147"/>
                    <a:pt x="53" y="147"/>
                  </a:cubicBezTo>
                  <a:cubicBezTo>
                    <a:pt x="76" y="147"/>
                    <a:pt x="129" y="147"/>
                    <a:pt x="154" y="147"/>
                  </a:cubicBezTo>
                  <a:cubicBezTo>
                    <a:pt x="155" y="147"/>
                    <a:pt x="155" y="147"/>
                    <a:pt x="156" y="147"/>
                  </a:cubicBezTo>
                  <a:cubicBezTo>
                    <a:pt x="158" y="147"/>
                    <a:pt x="158" y="147"/>
                    <a:pt x="158" y="147"/>
                  </a:cubicBezTo>
                  <a:cubicBezTo>
                    <a:pt x="160" y="147"/>
                    <a:pt x="163" y="147"/>
                    <a:pt x="166" y="147"/>
                  </a:cubicBezTo>
                  <a:cubicBezTo>
                    <a:pt x="182" y="147"/>
                    <a:pt x="182" y="147"/>
                    <a:pt x="182" y="147"/>
                  </a:cubicBezTo>
                  <a:cubicBezTo>
                    <a:pt x="205" y="146"/>
                    <a:pt x="223" y="128"/>
                    <a:pt x="223" y="105"/>
                  </a:cubicBezTo>
                  <a:cubicBezTo>
                    <a:pt x="223" y="85"/>
                    <a:pt x="208" y="67"/>
                    <a:pt x="188" y="64"/>
                  </a:cubicBez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2" name="Freeform 11"/>
            <p:cNvSpPr>
              <a:spLocks/>
            </p:cNvSpPr>
            <p:nvPr/>
          </p:nvSpPr>
          <p:spPr bwMode="auto">
            <a:xfrm>
              <a:off x="5479372" y="5738584"/>
              <a:ext cx="1018918" cy="862083"/>
            </a:xfrm>
            <a:custGeom>
              <a:avLst/>
              <a:gdLst>
                <a:gd name="T0" fmla="*/ 446 w 994"/>
                <a:gd name="T1" fmla="*/ 141 h 841"/>
                <a:gd name="T2" fmla="*/ 446 w 994"/>
                <a:gd name="T3" fmla="*/ 0 h 841"/>
                <a:gd name="T4" fmla="*/ 337 w 994"/>
                <a:gd name="T5" fmla="*/ 0 h 841"/>
                <a:gd name="T6" fmla="*/ 337 w 994"/>
                <a:gd name="T7" fmla="*/ 141 h 841"/>
                <a:gd name="T8" fmla="*/ 302 w 994"/>
                <a:gd name="T9" fmla="*/ 141 h 841"/>
                <a:gd name="T10" fmla="*/ 302 w 994"/>
                <a:gd name="T11" fmla="*/ 0 h 841"/>
                <a:gd name="T12" fmla="*/ 193 w 994"/>
                <a:gd name="T13" fmla="*/ 0 h 841"/>
                <a:gd name="T14" fmla="*/ 193 w 994"/>
                <a:gd name="T15" fmla="*/ 141 h 841"/>
                <a:gd name="T16" fmla="*/ 0 w 994"/>
                <a:gd name="T17" fmla="*/ 141 h 841"/>
                <a:gd name="T18" fmla="*/ 0 w 994"/>
                <a:gd name="T19" fmla="*/ 177 h 841"/>
                <a:gd name="T20" fmla="*/ 44 w 994"/>
                <a:gd name="T21" fmla="*/ 177 h 841"/>
                <a:gd name="T22" fmla="*/ 44 w 994"/>
                <a:gd name="T23" fmla="*/ 841 h 841"/>
                <a:gd name="T24" fmla="*/ 949 w 994"/>
                <a:gd name="T25" fmla="*/ 841 h 841"/>
                <a:gd name="T26" fmla="*/ 949 w 994"/>
                <a:gd name="T27" fmla="*/ 177 h 841"/>
                <a:gd name="T28" fmla="*/ 994 w 994"/>
                <a:gd name="T29" fmla="*/ 177 h 841"/>
                <a:gd name="T30" fmla="*/ 994 w 994"/>
                <a:gd name="T31" fmla="*/ 141 h 841"/>
                <a:gd name="T32" fmla="*/ 446 w 994"/>
                <a:gd name="T33" fmla="*/ 141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94" h="841">
                  <a:moveTo>
                    <a:pt x="446" y="141"/>
                  </a:moveTo>
                  <a:lnTo>
                    <a:pt x="446" y="0"/>
                  </a:lnTo>
                  <a:lnTo>
                    <a:pt x="337" y="0"/>
                  </a:lnTo>
                  <a:lnTo>
                    <a:pt x="337" y="141"/>
                  </a:lnTo>
                  <a:lnTo>
                    <a:pt x="302" y="141"/>
                  </a:lnTo>
                  <a:lnTo>
                    <a:pt x="302" y="0"/>
                  </a:lnTo>
                  <a:lnTo>
                    <a:pt x="193" y="0"/>
                  </a:lnTo>
                  <a:lnTo>
                    <a:pt x="193" y="141"/>
                  </a:lnTo>
                  <a:lnTo>
                    <a:pt x="0" y="141"/>
                  </a:lnTo>
                  <a:lnTo>
                    <a:pt x="0" y="177"/>
                  </a:lnTo>
                  <a:lnTo>
                    <a:pt x="44" y="177"/>
                  </a:lnTo>
                  <a:lnTo>
                    <a:pt x="44" y="841"/>
                  </a:lnTo>
                  <a:lnTo>
                    <a:pt x="949" y="841"/>
                  </a:lnTo>
                  <a:lnTo>
                    <a:pt x="949" y="177"/>
                  </a:lnTo>
                  <a:lnTo>
                    <a:pt x="994" y="177"/>
                  </a:lnTo>
                  <a:lnTo>
                    <a:pt x="994" y="141"/>
                  </a:lnTo>
                  <a:lnTo>
                    <a:pt x="446" y="141"/>
                  </a:ln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3" name="Freeform 12"/>
            <p:cNvSpPr>
              <a:spLocks/>
            </p:cNvSpPr>
            <p:nvPr/>
          </p:nvSpPr>
          <p:spPr bwMode="auto">
            <a:xfrm>
              <a:off x="5907850" y="5740008"/>
              <a:ext cx="1018918" cy="862083"/>
            </a:xfrm>
            <a:custGeom>
              <a:avLst/>
              <a:gdLst>
                <a:gd name="T0" fmla="*/ 449 w 994"/>
                <a:gd name="T1" fmla="*/ 141 h 841"/>
                <a:gd name="T2" fmla="*/ 449 w 994"/>
                <a:gd name="T3" fmla="*/ 0 h 841"/>
                <a:gd name="T4" fmla="*/ 340 w 994"/>
                <a:gd name="T5" fmla="*/ 0 h 841"/>
                <a:gd name="T6" fmla="*/ 340 w 994"/>
                <a:gd name="T7" fmla="*/ 141 h 841"/>
                <a:gd name="T8" fmla="*/ 302 w 994"/>
                <a:gd name="T9" fmla="*/ 141 h 841"/>
                <a:gd name="T10" fmla="*/ 302 w 994"/>
                <a:gd name="T11" fmla="*/ 0 h 841"/>
                <a:gd name="T12" fmla="*/ 194 w 994"/>
                <a:gd name="T13" fmla="*/ 0 h 841"/>
                <a:gd name="T14" fmla="*/ 194 w 994"/>
                <a:gd name="T15" fmla="*/ 141 h 841"/>
                <a:gd name="T16" fmla="*/ 0 w 994"/>
                <a:gd name="T17" fmla="*/ 141 h 841"/>
                <a:gd name="T18" fmla="*/ 0 w 994"/>
                <a:gd name="T19" fmla="*/ 177 h 841"/>
                <a:gd name="T20" fmla="*/ 45 w 994"/>
                <a:gd name="T21" fmla="*/ 177 h 841"/>
                <a:gd name="T22" fmla="*/ 45 w 994"/>
                <a:gd name="T23" fmla="*/ 841 h 841"/>
                <a:gd name="T24" fmla="*/ 952 w 994"/>
                <a:gd name="T25" fmla="*/ 841 h 841"/>
                <a:gd name="T26" fmla="*/ 952 w 994"/>
                <a:gd name="T27" fmla="*/ 177 h 841"/>
                <a:gd name="T28" fmla="*/ 994 w 994"/>
                <a:gd name="T29" fmla="*/ 177 h 841"/>
                <a:gd name="T30" fmla="*/ 994 w 994"/>
                <a:gd name="T31" fmla="*/ 141 h 841"/>
                <a:gd name="T32" fmla="*/ 449 w 994"/>
                <a:gd name="T33" fmla="*/ 141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94" h="841">
                  <a:moveTo>
                    <a:pt x="449" y="141"/>
                  </a:moveTo>
                  <a:lnTo>
                    <a:pt x="449" y="0"/>
                  </a:lnTo>
                  <a:lnTo>
                    <a:pt x="340" y="0"/>
                  </a:lnTo>
                  <a:lnTo>
                    <a:pt x="340" y="141"/>
                  </a:lnTo>
                  <a:lnTo>
                    <a:pt x="302" y="141"/>
                  </a:lnTo>
                  <a:lnTo>
                    <a:pt x="302" y="0"/>
                  </a:lnTo>
                  <a:lnTo>
                    <a:pt x="194" y="0"/>
                  </a:lnTo>
                  <a:lnTo>
                    <a:pt x="194" y="141"/>
                  </a:lnTo>
                  <a:lnTo>
                    <a:pt x="0" y="141"/>
                  </a:lnTo>
                  <a:lnTo>
                    <a:pt x="0" y="177"/>
                  </a:lnTo>
                  <a:lnTo>
                    <a:pt x="45" y="177"/>
                  </a:lnTo>
                  <a:lnTo>
                    <a:pt x="45" y="841"/>
                  </a:lnTo>
                  <a:lnTo>
                    <a:pt x="952" y="841"/>
                  </a:lnTo>
                  <a:lnTo>
                    <a:pt x="952" y="177"/>
                  </a:lnTo>
                  <a:lnTo>
                    <a:pt x="994" y="177"/>
                  </a:lnTo>
                  <a:lnTo>
                    <a:pt x="994" y="141"/>
                  </a:lnTo>
                  <a:lnTo>
                    <a:pt x="449" y="141"/>
                  </a:ln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grpSp>
          <p:nvGrpSpPr>
            <p:cNvPr id="99" name="Group 98"/>
            <p:cNvGrpSpPr/>
            <p:nvPr/>
          </p:nvGrpSpPr>
          <p:grpSpPr>
            <a:xfrm>
              <a:off x="4245299" y="6028052"/>
              <a:ext cx="1329515" cy="576089"/>
              <a:chOff x="3387205" y="6028052"/>
              <a:chExt cx="1329515" cy="576089"/>
            </a:xfrm>
          </p:grpSpPr>
          <p:sp>
            <p:nvSpPr>
              <p:cNvPr id="14" name="Rectangle 34"/>
              <p:cNvSpPr>
                <a:spLocks noChangeArrowheads="1"/>
              </p:cNvSpPr>
              <p:nvPr/>
            </p:nvSpPr>
            <p:spPr bwMode="auto">
              <a:xfrm>
                <a:off x="3387205" y="6543662"/>
                <a:ext cx="1329515" cy="60479"/>
              </a:xfrm>
              <a:prstGeom prst="rect">
                <a:avLst/>
              </a:prstGeom>
              <a:solidFill>
                <a:srgbClr val="7FBA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5" name="Rectangle 35"/>
              <p:cNvSpPr>
                <a:spLocks noChangeArrowheads="1"/>
              </p:cNvSpPr>
              <p:nvPr/>
            </p:nvSpPr>
            <p:spPr bwMode="auto">
              <a:xfrm>
                <a:off x="4118079" y="6342749"/>
                <a:ext cx="53304" cy="200914"/>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6" name="Oval 36"/>
              <p:cNvSpPr>
                <a:spLocks noChangeArrowheads="1"/>
              </p:cNvSpPr>
              <p:nvPr/>
            </p:nvSpPr>
            <p:spPr bwMode="auto">
              <a:xfrm>
                <a:off x="4009422" y="6165411"/>
                <a:ext cx="266518" cy="266518"/>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7" name="Oval 37"/>
              <p:cNvSpPr>
                <a:spLocks noChangeArrowheads="1"/>
              </p:cNvSpPr>
              <p:nvPr/>
            </p:nvSpPr>
            <p:spPr bwMode="auto">
              <a:xfrm>
                <a:off x="4045300" y="6028052"/>
                <a:ext cx="196813" cy="195788"/>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8" name="Rectangle 38"/>
              <p:cNvSpPr>
                <a:spLocks noChangeArrowheads="1"/>
              </p:cNvSpPr>
              <p:nvPr/>
            </p:nvSpPr>
            <p:spPr bwMode="auto">
              <a:xfrm>
                <a:off x="4467627" y="6342749"/>
                <a:ext cx="52279" cy="200914"/>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9" name="Oval 39"/>
              <p:cNvSpPr>
                <a:spLocks noChangeArrowheads="1"/>
              </p:cNvSpPr>
              <p:nvPr/>
            </p:nvSpPr>
            <p:spPr bwMode="auto">
              <a:xfrm>
                <a:off x="4357946" y="6165411"/>
                <a:ext cx="268568" cy="266518"/>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20" name="Oval 40"/>
              <p:cNvSpPr>
                <a:spLocks noChangeArrowheads="1"/>
              </p:cNvSpPr>
              <p:nvPr/>
            </p:nvSpPr>
            <p:spPr bwMode="auto">
              <a:xfrm>
                <a:off x="4394848" y="6028052"/>
                <a:ext cx="195789" cy="195788"/>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grpSp>
        <p:sp>
          <p:nvSpPr>
            <p:cNvPr id="36" name="Rectangle 57"/>
            <p:cNvSpPr>
              <a:spLocks noChangeArrowheads="1"/>
            </p:cNvSpPr>
            <p:nvPr/>
          </p:nvSpPr>
          <p:spPr bwMode="auto">
            <a:xfrm>
              <a:off x="5852497" y="5020409"/>
              <a:ext cx="926662" cy="1583732"/>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37" name="Rectangle 58"/>
            <p:cNvSpPr>
              <a:spLocks noChangeArrowheads="1"/>
            </p:cNvSpPr>
            <p:nvPr/>
          </p:nvSpPr>
          <p:spPr bwMode="auto">
            <a:xfrm>
              <a:off x="5806368" y="4984531"/>
              <a:ext cx="1018918" cy="35877"/>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38" name="Rectangle 59"/>
            <p:cNvSpPr>
              <a:spLocks noChangeArrowheads="1"/>
            </p:cNvSpPr>
            <p:nvPr/>
          </p:nvSpPr>
          <p:spPr bwMode="auto">
            <a:xfrm>
              <a:off x="5939627" y="5543194"/>
              <a:ext cx="120958" cy="120958"/>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39" name="Rectangle 60"/>
            <p:cNvSpPr>
              <a:spLocks noChangeArrowheads="1"/>
            </p:cNvSpPr>
            <p:nvPr/>
          </p:nvSpPr>
          <p:spPr bwMode="auto">
            <a:xfrm>
              <a:off x="5939627" y="5543194"/>
              <a:ext cx="120958" cy="60479"/>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40" name="Rectangle 61"/>
            <p:cNvSpPr>
              <a:spLocks noChangeArrowheads="1"/>
            </p:cNvSpPr>
            <p:nvPr/>
          </p:nvSpPr>
          <p:spPr bwMode="auto">
            <a:xfrm>
              <a:off x="6147716" y="5543194"/>
              <a:ext cx="120958" cy="120958"/>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41" name="Rectangle 62"/>
            <p:cNvSpPr>
              <a:spLocks noChangeArrowheads="1"/>
            </p:cNvSpPr>
            <p:nvPr/>
          </p:nvSpPr>
          <p:spPr bwMode="auto">
            <a:xfrm>
              <a:off x="6357855" y="5543194"/>
              <a:ext cx="120958" cy="120958"/>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42" name="Rectangle 63"/>
            <p:cNvSpPr>
              <a:spLocks noChangeArrowheads="1"/>
            </p:cNvSpPr>
            <p:nvPr/>
          </p:nvSpPr>
          <p:spPr bwMode="auto">
            <a:xfrm>
              <a:off x="6147716" y="6367351"/>
              <a:ext cx="120958" cy="236790"/>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43" name="Rectangle 64"/>
            <p:cNvSpPr>
              <a:spLocks noChangeArrowheads="1"/>
            </p:cNvSpPr>
            <p:nvPr/>
          </p:nvSpPr>
          <p:spPr bwMode="auto">
            <a:xfrm>
              <a:off x="6357855" y="6367351"/>
              <a:ext cx="120958" cy="236790"/>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44" name="Rectangle 65"/>
            <p:cNvSpPr>
              <a:spLocks noChangeArrowheads="1"/>
            </p:cNvSpPr>
            <p:nvPr/>
          </p:nvSpPr>
          <p:spPr bwMode="auto">
            <a:xfrm>
              <a:off x="6565945" y="5543194"/>
              <a:ext cx="121984" cy="120958"/>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45" name="Rectangle 66"/>
            <p:cNvSpPr>
              <a:spLocks noChangeArrowheads="1"/>
            </p:cNvSpPr>
            <p:nvPr/>
          </p:nvSpPr>
          <p:spPr bwMode="auto">
            <a:xfrm>
              <a:off x="5939627" y="5751283"/>
              <a:ext cx="120958" cy="121983"/>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46" name="Rectangle 67"/>
            <p:cNvSpPr>
              <a:spLocks noChangeArrowheads="1"/>
            </p:cNvSpPr>
            <p:nvPr/>
          </p:nvSpPr>
          <p:spPr bwMode="auto">
            <a:xfrm>
              <a:off x="6147716" y="5751283"/>
              <a:ext cx="120958" cy="121983"/>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47" name="Rectangle 68"/>
            <p:cNvSpPr>
              <a:spLocks noChangeArrowheads="1"/>
            </p:cNvSpPr>
            <p:nvPr/>
          </p:nvSpPr>
          <p:spPr bwMode="auto">
            <a:xfrm>
              <a:off x="6357855" y="5751283"/>
              <a:ext cx="120958" cy="121983"/>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48" name="Rectangle 69"/>
            <p:cNvSpPr>
              <a:spLocks noChangeArrowheads="1"/>
            </p:cNvSpPr>
            <p:nvPr/>
          </p:nvSpPr>
          <p:spPr bwMode="auto">
            <a:xfrm>
              <a:off x="6565945" y="5751283"/>
              <a:ext cx="121984" cy="121983"/>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49" name="Rectangle 70"/>
            <p:cNvSpPr>
              <a:spLocks noChangeArrowheads="1"/>
            </p:cNvSpPr>
            <p:nvPr/>
          </p:nvSpPr>
          <p:spPr bwMode="auto">
            <a:xfrm>
              <a:off x="5939627" y="5962448"/>
              <a:ext cx="120958" cy="120958"/>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50" name="Rectangle 71"/>
            <p:cNvSpPr>
              <a:spLocks noChangeArrowheads="1"/>
            </p:cNvSpPr>
            <p:nvPr/>
          </p:nvSpPr>
          <p:spPr bwMode="auto">
            <a:xfrm>
              <a:off x="6147716" y="5962448"/>
              <a:ext cx="120958" cy="120958"/>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51" name="Rectangle 72"/>
            <p:cNvSpPr>
              <a:spLocks noChangeArrowheads="1"/>
            </p:cNvSpPr>
            <p:nvPr/>
          </p:nvSpPr>
          <p:spPr bwMode="auto">
            <a:xfrm>
              <a:off x="6357855" y="5962448"/>
              <a:ext cx="120958" cy="120958"/>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52" name="Rectangle 73"/>
            <p:cNvSpPr>
              <a:spLocks noChangeArrowheads="1"/>
            </p:cNvSpPr>
            <p:nvPr/>
          </p:nvSpPr>
          <p:spPr bwMode="auto">
            <a:xfrm>
              <a:off x="6565945" y="5962448"/>
              <a:ext cx="121984" cy="120958"/>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53" name="Rectangle 74"/>
            <p:cNvSpPr>
              <a:spLocks noChangeArrowheads="1"/>
            </p:cNvSpPr>
            <p:nvPr/>
          </p:nvSpPr>
          <p:spPr bwMode="auto">
            <a:xfrm>
              <a:off x="5939627" y="6170536"/>
              <a:ext cx="120958" cy="120958"/>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54" name="Rectangle 75"/>
            <p:cNvSpPr>
              <a:spLocks noChangeArrowheads="1"/>
            </p:cNvSpPr>
            <p:nvPr/>
          </p:nvSpPr>
          <p:spPr bwMode="auto">
            <a:xfrm>
              <a:off x="6147716" y="6170536"/>
              <a:ext cx="120958" cy="120958"/>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55" name="Rectangle 76"/>
            <p:cNvSpPr>
              <a:spLocks noChangeArrowheads="1"/>
            </p:cNvSpPr>
            <p:nvPr/>
          </p:nvSpPr>
          <p:spPr bwMode="auto">
            <a:xfrm>
              <a:off x="6357855" y="6170536"/>
              <a:ext cx="120958" cy="120958"/>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56" name="Rectangle 77"/>
            <p:cNvSpPr>
              <a:spLocks noChangeArrowheads="1"/>
            </p:cNvSpPr>
            <p:nvPr/>
          </p:nvSpPr>
          <p:spPr bwMode="auto">
            <a:xfrm>
              <a:off x="6565945" y="6170536"/>
              <a:ext cx="121984" cy="120958"/>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57" name="Rectangle 78"/>
            <p:cNvSpPr>
              <a:spLocks noChangeArrowheads="1"/>
            </p:cNvSpPr>
            <p:nvPr/>
          </p:nvSpPr>
          <p:spPr bwMode="auto">
            <a:xfrm>
              <a:off x="5939627" y="5962448"/>
              <a:ext cx="120958" cy="60479"/>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58" name="Rectangle 79"/>
            <p:cNvSpPr>
              <a:spLocks noChangeArrowheads="1"/>
            </p:cNvSpPr>
            <p:nvPr/>
          </p:nvSpPr>
          <p:spPr bwMode="auto">
            <a:xfrm>
              <a:off x="6565945" y="5962448"/>
              <a:ext cx="121984" cy="60479"/>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59" name="Rectangle 80"/>
            <p:cNvSpPr>
              <a:spLocks noChangeArrowheads="1"/>
            </p:cNvSpPr>
            <p:nvPr/>
          </p:nvSpPr>
          <p:spPr bwMode="auto">
            <a:xfrm>
              <a:off x="6565945" y="5751283"/>
              <a:ext cx="121984" cy="61504"/>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60" name="Rectangle 81"/>
            <p:cNvSpPr>
              <a:spLocks noChangeArrowheads="1"/>
            </p:cNvSpPr>
            <p:nvPr/>
          </p:nvSpPr>
          <p:spPr bwMode="auto">
            <a:xfrm>
              <a:off x="5939627" y="5121891"/>
              <a:ext cx="120958" cy="120958"/>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61" name="Rectangle 82"/>
            <p:cNvSpPr>
              <a:spLocks noChangeArrowheads="1"/>
            </p:cNvSpPr>
            <p:nvPr/>
          </p:nvSpPr>
          <p:spPr bwMode="auto">
            <a:xfrm>
              <a:off x="5939627" y="5121891"/>
              <a:ext cx="120958" cy="60479"/>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62" name="Rectangle 83"/>
            <p:cNvSpPr>
              <a:spLocks noChangeArrowheads="1"/>
            </p:cNvSpPr>
            <p:nvPr/>
          </p:nvSpPr>
          <p:spPr bwMode="auto">
            <a:xfrm>
              <a:off x="6147716" y="5121891"/>
              <a:ext cx="120958" cy="120958"/>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63" name="Rectangle 84"/>
            <p:cNvSpPr>
              <a:spLocks noChangeArrowheads="1"/>
            </p:cNvSpPr>
            <p:nvPr/>
          </p:nvSpPr>
          <p:spPr bwMode="auto">
            <a:xfrm>
              <a:off x="6357855" y="5121891"/>
              <a:ext cx="120958" cy="120958"/>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64" name="Rectangle 85"/>
            <p:cNvSpPr>
              <a:spLocks noChangeArrowheads="1"/>
            </p:cNvSpPr>
            <p:nvPr/>
          </p:nvSpPr>
          <p:spPr bwMode="auto">
            <a:xfrm>
              <a:off x="6565945" y="5121891"/>
              <a:ext cx="121984" cy="120958"/>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65" name="Rectangle 86"/>
            <p:cNvSpPr>
              <a:spLocks noChangeArrowheads="1"/>
            </p:cNvSpPr>
            <p:nvPr/>
          </p:nvSpPr>
          <p:spPr bwMode="auto">
            <a:xfrm>
              <a:off x="5939627" y="5333055"/>
              <a:ext cx="120958" cy="120958"/>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66" name="Rectangle 87"/>
            <p:cNvSpPr>
              <a:spLocks noChangeArrowheads="1"/>
            </p:cNvSpPr>
            <p:nvPr/>
          </p:nvSpPr>
          <p:spPr bwMode="auto">
            <a:xfrm>
              <a:off x="6147716" y="5333055"/>
              <a:ext cx="120958" cy="120958"/>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67" name="Rectangle 88"/>
            <p:cNvSpPr>
              <a:spLocks noChangeArrowheads="1"/>
            </p:cNvSpPr>
            <p:nvPr/>
          </p:nvSpPr>
          <p:spPr bwMode="auto">
            <a:xfrm>
              <a:off x="6357855" y="5333055"/>
              <a:ext cx="120958" cy="120958"/>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68" name="Rectangle 89"/>
            <p:cNvSpPr>
              <a:spLocks noChangeArrowheads="1"/>
            </p:cNvSpPr>
            <p:nvPr/>
          </p:nvSpPr>
          <p:spPr bwMode="auto">
            <a:xfrm>
              <a:off x="6565945" y="5333055"/>
              <a:ext cx="121984" cy="120958"/>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69" name="Rectangle 90"/>
            <p:cNvSpPr>
              <a:spLocks noChangeArrowheads="1"/>
            </p:cNvSpPr>
            <p:nvPr/>
          </p:nvSpPr>
          <p:spPr bwMode="auto">
            <a:xfrm>
              <a:off x="6565945" y="5333055"/>
              <a:ext cx="121984" cy="60479"/>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70" name="Rectangle 91"/>
            <p:cNvSpPr>
              <a:spLocks noChangeArrowheads="1"/>
            </p:cNvSpPr>
            <p:nvPr/>
          </p:nvSpPr>
          <p:spPr bwMode="auto">
            <a:xfrm>
              <a:off x="6004206" y="4838972"/>
              <a:ext cx="111733" cy="145560"/>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71" name="Rectangle 92"/>
            <p:cNvSpPr>
              <a:spLocks noChangeArrowheads="1"/>
            </p:cNvSpPr>
            <p:nvPr/>
          </p:nvSpPr>
          <p:spPr bwMode="auto">
            <a:xfrm>
              <a:off x="6152841" y="4838972"/>
              <a:ext cx="110707" cy="145560"/>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72" name="Rectangle 93"/>
            <p:cNvSpPr>
              <a:spLocks noChangeArrowheads="1"/>
            </p:cNvSpPr>
            <p:nvPr/>
          </p:nvSpPr>
          <p:spPr bwMode="auto">
            <a:xfrm>
              <a:off x="5573677" y="6543662"/>
              <a:ext cx="348524" cy="60479"/>
            </a:xfrm>
            <a:prstGeom prst="rect">
              <a:avLst/>
            </a:prstGeom>
            <a:solidFill>
              <a:srgbClr val="7FBA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73" name="Rectangle 94"/>
            <p:cNvSpPr>
              <a:spLocks noChangeArrowheads="1"/>
            </p:cNvSpPr>
            <p:nvPr/>
          </p:nvSpPr>
          <p:spPr bwMode="auto">
            <a:xfrm>
              <a:off x="6565945" y="6543662"/>
              <a:ext cx="506384" cy="60479"/>
            </a:xfrm>
            <a:prstGeom prst="rect">
              <a:avLst/>
            </a:prstGeom>
            <a:solidFill>
              <a:srgbClr val="7FBA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74" name="Freeform 95"/>
            <p:cNvSpPr>
              <a:spLocks/>
            </p:cNvSpPr>
            <p:nvPr/>
          </p:nvSpPr>
          <p:spPr bwMode="auto">
            <a:xfrm>
              <a:off x="4407769" y="3522094"/>
              <a:ext cx="1436821" cy="944386"/>
            </a:xfrm>
            <a:custGeom>
              <a:avLst/>
              <a:gdLst>
                <a:gd name="T0" fmla="*/ 618 w 736"/>
                <a:gd name="T1" fmla="*/ 213 h 484"/>
                <a:gd name="T2" fmla="*/ 618 w 736"/>
                <a:gd name="T3" fmla="*/ 203 h 484"/>
                <a:gd name="T4" fmla="*/ 415 w 736"/>
                <a:gd name="T5" fmla="*/ 0 h 484"/>
                <a:gd name="T6" fmla="*/ 246 w 736"/>
                <a:gd name="T7" fmla="*/ 91 h 484"/>
                <a:gd name="T8" fmla="*/ 191 w 736"/>
                <a:gd name="T9" fmla="*/ 76 h 484"/>
                <a:gd name="T10" fmla="*/ 125 w 736"/>
                <a:gd name="T11" fmla="*/ 96 h 484"/>
                <a:gd name="T12" fmla="*/ 73 w 736"/>
                <a:gd name="T13" fmla="*/ 191 h 484"/>
                <a:gd name="T14" fmla="*/ 0 w 736"/>
                <a:gd name="T15" fmla="*/ 325 h 484"/>
                <a:gd name="T16" fmla="*/ 142 w 736"/>
                <a:gd name="T17" fmla="*/ 484 h 484"/>
                <a:gd name="T18" fmla="*/ 160 w 736"/>
                <a:gd name="T19" fmla="*/ 484 h 484"/>
                <a:gd name="T20" fmla="*/ 176 w 736"/>
                <a:gd name="T21" fmla="*/ 484 h 484"/>
                <a:gd name="T22" fmla="*/ 507 w 736"/>
                <a:gd name="T23" fmla="*/ 484 h 484"/>
                <a:gd name="T24" fmla="*/ 514 w 736"/>
                <a:gd name="T25" fmla="*/ 484 h 484"/>
                <a:gd name="T26" fmla="*/ 522 w 736"/>
                <a:gd name="T27" fmla="*/ 484 h 484"/>
                <a:gd name="T28" fmla="*/ 546 w 736"/>
                <a:gd name="T29" fmla="*/ 484 h 484"/>
                <a:gd name="T30" fmla="*/ 599 w 736"/>
                <a:gd name="T31" fmla="*/ 484 h 484"/>
                <a:gd name="T32" fmla="*/ 736 w 736"/>
                <a:gd name="T33" fmla="*/ 348 h 484"/>
                <a:gd name="T34" fmla="*/ 618 w 736"/>
                <a:gd name="T35" fmla="*/ 21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6" h="484">
                  <a:moveTo>
                    <a:pt x="618" y="213"/>
                  </a:moveTo>
                  <a:cubicBezTo>
                    <a:pt x="618" y="210"/>
                    <a:pt x="618" y="206"/>
                    <a:pt x="618" y="203"/>
                  </a:cubicBezTo>
                  <a:cubicBezTo>
                    <a:pt x="618" y="91"/>
                    <a:pt x="527" y="0"/>
                    <a:pt x="415" y="0"/>
                  </a:cubicBezTo>
                  <a:cubicBezTo>
                    <a:pt x="345" y="0"/>
                    <a:pt x="283" y="37"/>
                    <a:pt x="246" y="91"/>
                  </a:cubicBezTo>
                  <a:cubicBezTo>
                    <a:pt x="230" y="82"/>
                    <a:pt x="211" y="76"/>
                    <a:pt x="191" y="76"/>
                  </a:cubicBezTo>
                  <a:cubicBezTo>
                    <a:pt x="167" y="76"/>
                    <a:pt x="144" y="83"/>
                    <a:pt x="125" y="96"/>
                  </a:cubicBezTo>
                  <a:cubicBezTo>
                    <a:pt x="94" y="116"/>
                    <a:pt x="74" y="151"/>
                    <a:pt x="73" y="191"/>
                  </a:cubicBezTo>
                  <a:cubicBezTo>
                    <a:pt x="30" y="219"/>
                    <a:pt x="0" y="269"/>
                    <a:pt x="0" y="325"/>
                  </a:cubicBezTo>
                  <a:cubicBezTo>
                    <a:pt x="0" y="407"/>
                    <a:pt x="62" y="475"/>
                    <a:pt x="142" y="484"/>
                  </a:cubicBezTo>
                  <a:cubicBezTo>
                    <a:pt x="148" y="484"/>
                    <a:pt x="154" y="484"/>
                    <a:pt x="160" y="484"/>
                  </a:cubicBezTo>
                  <a:cubicBezTo>
                    <a:pt x="165" y="484"/>
                    <a:pt x="171" y="484"/>
                    <a:pt x="176" y="484"/>
                  </a:cubicBezTo>
                  <a:cubicBezTo>
                    <a:pt x="250" y="484"/>
                    <a:pt x="425" y="484"/>
                    <a:pt x="507" y="484"/>
                  </a:cubicBezTo>
                  <a:cubicBezTo>
                    <a:pt x="510" y="484"/>
                    <a:pt x="512" y="484"/>
                    <a:pt x="514" y="484"/>
                  </a:cubicBezTo>
                  <a:cubicBezTo>
                    <a:pt x="522" y="484"/>
                    <a:pt x="522" y="484"/>
                    <a:pt x="522" y="484"/>
                  </a:cubicBezTo>
                  <a:cubicBezTo>
                    <a:pt x="526" y="484"/>
                    <a:pt x="538" y="484"/>
                    <a:pt x="546" y="484"/>
                  </a:cubicBezTo>
                  <a:cubicBezTo>
                    <a:pt x="599" y="484"/>
                    <a:pt x="599" y="484"/>
                    <a:pt x="599" y="484"/>
                  </a:cubicBezTo>
                  <a:cubicBezTo>
                    <a:pt x="675" y="483"/>
                    <a:pt x="736" y="422"/>
                    <a:pt x="736" y="348"/>
                  </a:cubicBezTo>
                  <a:cubicBezTo>
                    <a:pt x="736" y="279"/>
                    <a:pt x="684" y="222"/>
                    <a:pt x="618" y="213"/>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75" name="Freeform 96"/>
            <p:cNvSpPr>
              <a:spLocks/>
            </p:cNvSpPr>
            <p:nvPr/>
          </p:nvSpPr>
          <p:spPr bwMode="auto">
            <a:xfrm>
              <a:off x="4411497" y="4158298"/>
              <a:ext cx="1716742" cy="2109621"/>
            </a:xfrm>
            <a:custGeom>
              <a:avLst/>
              <a:gdLst>
                <a:gd name="T0" fmla="*/ 891 w 897"/>
                <a:gd name="T1" fmla="*/ 900 h 912"/>
                <a:gd name="T2" fmla="*/ 709 w 897"/>
                <a:gd name="T3" fmla="*/ 653 h 912"/>
                <a:gd name="T4" fmla="*/ 631 w 897"/>
                <a:gd name="T5" fmla="*/ 50 h 912"/>
                <a:gd name="T6" fmla="*/ 642 w 897"/>
                <a:gd name="T7" fmla="*/ 49 h 912"/>
                <a:gd name="T8" fmla="*/ 757 w 897"/>
                <a:gd name="T9" fmla="*/ 6 h 912"/>
                <a:gd name="T10" fmla="*/ 751 w 897"/>
                <a:gd name="T11" fmla="*/ 0 h 912"/>
                <a:gd name="T12" fmla="*/ 745 w 897"/>
                <a:gd name="T13" fmla="*/ 6 h 912"/>
                <a:gd name="T14" fmla="*/ 641 w 897"/>
                <a:gd name="T15" fmla="*/ 37 h 912"/>
                <a:gd name="T16" fmla="*/ 378 w 897"/>
                <a:gd name="T17" fmla="*/ 52 h 912"/>
                <a:gd name="T18" fmla="*/ 116 w 897"/>
                <a:gd name="T19" fmla="*/ 37 h 912"/>
                <a:gd name="T20" fmla="*/ 12 w 897"/>
                <a:gd name="T21" fmla="*/ 6 h 912"/>
                <a:gd name="T22" fmla="*/ 6 w 897"/>
                <a:gd name="T23" fmla="*/ 0 h 912"/>
                <a:gd name="T24" fmla="*/ 0 w 897"/>
                <a:gd name="T25" fmla="*/ 6 h 912"/>
                <a:gd name="T26" fmla="*/ 114 w 897"/>
                <a:gd name="T27" fmla="*/ 49 h 912"/>
                <a:gd name="T28" fmla="*/ 378 w 897"/>
                <a:gd name="T29" fmla="*/ 64 h 912"/>
                <a:gd name="T30" fmla="*/ 619 w 897"/>
                <a:gd name="T31" fmla="*/ 52 h 912"/>
                <a:gd name="T32" fmla="*/ 697 w 897"/>
                <a:gd name="T33" fmla="*/ 657 h 912"/>
                <a:gd name="T34" fmla="*/ 891 w 897"/>
                <a:gd name="T35" fmla="*/ 912 h 912"/>
                <a:gd name="T36" fmla="*/ 897 w 897"/>
                <a:gd name="T37" fmla="*/ 906 h 912"/>
                <a:gd name="T38" fmla="*/ 891 w 897"/>
                <a:gd name="T39" fmla="*/ 900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97" h="912">
                  <a:moveTo>
                    <a:pt x="891" y="900"/>
                  </a:moveTo>
                  <a:cubicBezTo>
                    <a:pt x="823" y="900"/>
                    <a:pt x="757" y="810"/>
                    <a:pt x="709" y="653"/>
                  </a:cubicBezTo>
                  <a:cubicBezTo>
                    <a:pt x="659" y="493"/>
                    <a:pt x="631" y="278"/>
                    <a:pt x="631" y="50"/>
                  </a:cubicBezTo>
                  <a:cubicBezTo>
                    <a:pt x="635" y="50"/>
                    <a:pt x="639" y="49"/>
                    <a:pt x="642" y="49"/>
                  </a:cubicBezTo>
                  <a:cubicBezTo>
                    <a:pt x="757" y="33"/>
                    <a:pt x="757" y="12"/>
                    <a:pt x="757" y="6"/>
                  </a:cubicBezTo>
                  <a:cubicBezTo>
                    <a:pt x="757" y="2"/>
                    <a:pt x="754" y="0"/>
                    <a:pt x="751" y="0"/>
                  </a:cubicBezTo>
                  <a:cubicBezTo>
                    <a:pt x="747" y="0"/>
                    <a:pt x="745" y="2"/>
                    <a:pt x="745" y="6"/>
                  </a:cubicBezTo>
                  <a:cubicBezTo>
                    <a:pt x="745" y="6"/>
                    <a:pt x="743" y="23"/>
                    <a:pt x="641" y="37"/>
                  </a:cubicBezTo>
                  <a:cubicBezTo>
                    <a:pt x="571" y="47"/>
                    <a:pt x="478" y="52"/>
                    <a:pt x="378" y="52"/>
                  </a:cubicBezTo>
                  <a:cubicBezTo>
                    <a:pt x="279" y="52"/>
                    <a:pt x="186" y="47"/>
                    <a:pt x="116" y="37"/>
                  </a:cubicBezTo>
                  <a:cubicBezTo>
                    <a:pt x="13" y="23"/>
                    <a:pt x="12" y="6"/>
                    <a:pt x="12" y="6"/>
                  </a:cubicBezTo>
                  <a:cubicBezTo>
                    <a:pt x="12" y="2"/>
                    <a:pt x="10" y="0"/>
                    <a:pt x="6" y="0"/>
                  </a:cubicBezTo>
                  <a:cubicBezTo>
                    <a:pt x="3" y="0"/>
                    <a:pt x="0" y="2"/>
                    <a:pt x="0" y="6"/>
                  </a:cubicBezTo>
                  <a:cubicBezTo>
                    <a:pt x="0" y="12"/>
                    <a:pt x="0" y="33"/>
                    <a:pt x="114" y="49"/>
                  </a:cubicBezTo>
                  <a:cubicBezTo>
                    <a:pt x="185" y="59"/>
                    <a:pt x="279" y="64"/>
                    <a:pt x="378" y="64"/>
                  </a:cubicBezTo>
                  <a:cubicBezTo>
                    <a:pt x="468" y="64"/>
                    <a:pt x="552" y="60"/>
                    <a:pt x="619" y="52"/>
                  </a:cubicBezTo>
                  <a:cubicBezTo>
                    <a:pt x="619" y="281"/>
                    <a:pt x="647" y="495"/>
                    <a:pt x="697" y="657"/>
                  </a:cubicBezTo>
                  <a:cubicBezTo>
                    <a:pt x="748" y="821"/>
                    <a:pt x="817" y="912"/>
                    <a:pt x="891" y="912"/>
                  </a:cubicBezTo>
                  <a:cubicBezTo>
                    <a:pt x="894" y="912"/>
                    <a:pt x="897" y="909"/>
                    <a:pt x="897" y="906"/>
                  </a:cubicBezTo>
                  <a:cubicBezTo>
                    <a:pt x="897" y="902"/>
                    <a:pt x="894" y="900"/>
                    <a:pt x="891" y="900"/>
                  </a:cubicBez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grpSp>
      <p:sp>
        <p:nvSpPr>
          <p:cNvPr id="133" name="TextBox 132"/>
          <p:cNvSpPr txBox="1"/>
          <p:nvPr/>
        </p:nvSpPr>
        <p:spPr>
          <a:xfrm>
            <a:off x="8531677" y="3858950"/>
            <a:ext cx="2502382" cy="1026727"/>
          </a:xfrm>
          <a:prstGeom prst="rect">
            <a:avLst/>
          </a:prstGeom>
          <a:noFill/>
        </p:spPr>
        <p:txBody>
          <a:bodyPr wrap="square" lIns="0" tIns="0" rIns="0" bIns="0" rtlCol="0">
            <a:spAutoFit/>
          </a:bodyPr>
          <a:lstStyle>
            <a:defPPr>
              <a:defRPr lang="en-US"/>
            </a:defPPr>
            <a:lvl1pPr>
              <a:lnSpc>
                <a:spcPct val="90000"/>
              </a:lnSpc>
              <a:spcBef>
                <a:spcPts val="800"/>
              </a:spcBef>
              <a:defRPr sz="1600" spc="-40"/>
            </a:lvl1pPr>
            <a:lvl2pPr marL="0" lvl="1">
              <a:lnSpc>
                <a:spcPct val="90000"/>
              </a:lnSpc>
              <a:spcBef>
                <a:spcPts val="800"/>
              </a:spcBef>
              <a:defRPr sz="1600" spc="-40"/>
            </a:lvl2pPr>
          </a:lstStyle>
          <a:p>
            <a:pPr defTabSz="932559"/>
            <a:r>
              <a:rPr lang="en-US" sz="1632" dirty="0"/>
              <a:t>Single federated identity </a:t>
            </a:r>
            <a:br>
              <a:rPr lang="en-US" sz="1632" dirty="0"/>
            </a:br>
            <a:r>
              <a:rPr lang="en-US" sz="1632" dirty="0"/>
              <a:t>and credentials </a:t>
            </a:r>
          </a:p>
          <a:p>
            <a:pPr defTabSz="932559"/>
            <a:r>
              <a:rPr lang="en-US" sz="1632" dirty="0"/>
              <a:t>Suitable for medium and large organizations</a:t>
            </a:r>
          </a:p>
        </p:txBody>
      </p:sp>
    </p:spTree>
    <p:extLst>
      <p:ext uri="{BB962C8B-B14F-4D97-AF65-F5344CB8AC3E}">
        <p14:creationId xmlns:p14="http://schemas.microsoft.com/office/powerpoint/2010/main" val="2423833660"/>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970520" y="2113858"/>
            <a:ext cx="4289004" cy="916412"/>
          </a:xfrm>
        </p:spPr>
        <p:txBody>
          <a:bodyPr/>
          <a:lstStyle/>
          <a:p>
            <a:r>
              <a:rPr lang="en-US" sz="5507" spc="-153" dirty="0"/>
              <a:t>Azure Active Directory</a:t>
            </a:r>
          </a:p>
        </p:txBody>
      </p:sp>
      <p:sp>
        <p:nvSpPr>
          <p:cNvPr id="5" name="Text Placeholder 3"/>
          <p:cNvSpPr txBox="1">
            <a:spLocks/>
          </p:cNvSpPr>
          <p:nvPr/>
        </p:nvSpPr>
        <p:spPr>
          <a:xfrm>
            <a:off x="6221621" y="2113858"/>
            <a:ext cx="5149196" cy="2115972"/>
          </a:xfrm>
          <a:prstGeom prst="rect">
            <a:avLst/>
          </a:prstGeom>
        </p:spPr>
        <p:txBody>
          <a:bodyPr vert="horz" wrap="square" lIns="149217" tIns="93260" rIns="149217" bIns="93260" rtlCol="0">
            <a:spAutoFit/>
          </a:bodyPr>
          <a:lstStyle>
            <a:lvl1pPr marL="0" marR="0" indent="0" algn="l" defTabSz="914180" rtl="0" eaLnBrk="1" fontAlgn="auto" latinLnBrk="0" hangingPunct="1">
              <a:lnSpc>
                <a:spcPct val="90000"/>
              </a:lnSpc>
              <a:spcBef>
                <a:spcPts val="0"/>
              </a:spcBef>
              <a:spcAft>
                <a:spcPts val="0"/>
              </a:spcAft>
              <a:buClr>
                <a:schemeClr val="tx1"/>
              </a:buClr>
              <a:buSzPct val="90000"/>
              <a:buFont typeface="Wingdings" panose="05000000000000000000" pitchFamily="2" charset="2"/>
              <a:buNone/>
              <a:tabLst/>
              <a:defRPr sz="3136" kern="1200" spc="0" baseline="0">
                <a:gradFill>
                  <a:gsLst>
                    <a:gs pos="1250">
                      <a:schemeClr val="tx1"/>
                    </a:gs>
                    <a:gs pos="100000">
                      <a:schemeClr val="tx1"/>
                    </a:gs>
                  </a:gsLst>
                  <a:lin ang="5400000" scaled="0"/>
                </a:gradFill>
                <a:latin typeface="+mj-lt"/>
                <a:ea typeface="+mn-ea"/>
                <a:cs typeface="+mn-cs"/>
              </a:defRPr>
            </a:lvl1pPr>
            <a:lvl2pPr marL="572574" marR="0" indent="-236498" algn="l" defTabSz="914180"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352" kern="1200" spc="0" baseline="0">
                <a:gradFill>
                  <a:gsLst>
                    <a:gs pos="1250">
                      <a:schemeClr val="tx1"/>
                    </a:gs>
                    <a:gs pos="100000">
                      <a:schemeClr val="tx1"/>
                    </a:gs>
                  </a:gsLst>
                  <a:lin ang="5400000" scaled="0"/>
                </a:gradFill>
                <a:latin typeface="+mn-lt"/>
                <a:ea typeface="+mn-ea"/>
                <a:cs typeface="+mn-cs"/>
              </a:defRPr>
            </a:lvl2pPr>
            <a:lvl3pPr marL="784178" marR="0" indent="-224051" algn="l" defTabSz="914180"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352" kern="1200" spc="0" baseline="0">
                <a:gradFill>
                  <a:gsLst>
                    <a:gs pos="1250">
                      <a:schemeClr val="tx1"/>
                    </a:gs>
                    <a:gs pos="100000">
                      <a:schemeClr val="tx1"/>
                    </a:gs>
                  </a:gsLst>
                  <a:lin ang="5400000" scaled="0"/>
                </a:gradFill>
                <a:latin typeface="+mn-lt"/>
                <a:ea typeface="+mn-ea"/>
                <a:cs typeface="+mn-cs"/>
              </a:defRPr>
            </a:lvl3pPr>
            <a:lvl4pPr marL="1008229" marR="0" indent="-224051" algn="l" defTabSz="914180"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960" kern="1200" spc="0" baseline="0">
                <a:gradFill>
                  <a:gsLst>
                    <a:gs pos="1250">
                      <a:schemeClr val="tx1"/>
                    </a:gs>
                    <a:gs pos="100000">
                      <a:schemeClr val="tx1"/>
                    </a:gs>
                  </a:gsLst>
                  <a:lin ang="5400000" scaled="0"/>
                </a:gradFill>
                <a:latin typeface="+mn-lt"/>
                <a:ea typeface="+mn-ea"/>
                <a:cs typeface="+mn-cs"/>
              </a:defRPr>
            </a:lvl4pPr>
            <a:lvl5pPr marL="1232280" marR="0" indent="-224051" algn="l" defTabSz="914180"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960" kern="1200" spc="0" baseline="0">
                <a:gradFill>
                  <a:gsLst>
                    <a:gs pos="1250">
                      <a:schemeClr val="tx1"/>
                    </a:gs>
                    <a:gs pos="100000">
                      <a:schemeClr val="tx1"/>
                    </a:gs>
                  </a:gsLst>
                  <a:lin ang="5400000" scaled="0"/>
                </a:gradFill>
                <a:latin typeface="+mn-lt"/>
                <a:ea typeface="+mn-ea"/>
                <a:cs typeface="+mn-cs"/>
              </a:defRPr>
            </a:lvl5pPr>
            <a:lvl6pPr marL="2513996" indent="-228546" algn="l" defTabSz="914180" rtl="0" eaLnBrk="1" latinLnBrk="0" hangingPunct="1">
              <a:spcBef>
                <a:spcPct val="20000"/>
              </a:spcBef>
              <a:buFont typeface="Arial" pitchFamily="34" charset="0"/>
              <a:buChar char="•"/>
              <a:defRPr sz="1960" kern="1200">
                <a:solidFill>
                  <a:schemeClr val="tx1"/>
                </a:solidFill>
                <a:latin typeface="+mn-lt"/>
                <a:ea typeface="+mn-ea"/>
                <a:cs typeface="+mn-cs"/>
              </a:defRPr>
            </a:lvl6pPr>
            <a:lvl7pPr marL="2971087" indent="-228546" algn="l" defTabSz="914180" rtl="0" eaLnBrk="1" latinLnBrk="0" hangingPunct="1">
              <a:spcBef>
                <a:spcPct val="20000"/>
              </a:spcBef>
              <a:buFont typeface="Arial" pitchFamily="34" charset="0"/>
              <a:buChar char="•"/>
              <a:defRPr sz="1960" kern="1200">
                <a:solidFill>
                  <a:schemeClr val="tx1"/>
                </a:solidFill>
                <a:latin typeface="+mn-lt"/>
                <a:ea typeface="+mn-ea"/>
                <a:cs typeface="+mn-cs"/>
              </a:defRPr>
            </a:lvl7pPr>
            <a:lvl8pPr marL="3428177" indent="-228546" algn="l" defTabSz="914180" rtl="0" eaLnBrk="1" latinLnBrk="0" hangingPunct="1">
              <a:spcBef>
                <a:spcPct val="20000"/>
              </a:spcBef>
              <a:buFont typeface="Arial" pitchFamily="34" charset="0"/>
              <a:buChar char="•"/>
              <a:defRPr sz="1960" kern="1200">
                <a:solidFill>
                  <a:schemeClr val="tx1"/>
                </a:solidFill>
                <a:latin typeface="+mn-lt"/>
                <a:ea typeface="+mn-ea"/>
                <a:cs typeface="+mn-cs"/>
              </a:defRPr>
            </a:lvl8pPr>
            <a:lvl9pPr marL="3885268" indent="-228546" algn="l" defTabSz="914180" rtl="0" eaLnBrk="1" latinLnBrk="0" hangingPunct="1">
              <a:spcBef>
                <a:spcPct val="20000"/>
              </a:spcBef>
              <a:buFont typeface="Arial" pitchFamily="34" charset="0"/>
              <a:buChar char="•"/>
              <a:defRPr sz="1960" kern="1200">
                <a:solidFill>
                  <a:schemeClr val="tx1"/>
                </a:solidFill>
                <a:latin typeface="+mn-lt"/>
                <a:ea typeface="+mn-ea"/>
                <a:cs typeface="+mn-cs"/>
              </a:defRPr>
            </a:lvl9pPr>
          </a:lstStyle>
          <a:p>
            <a:pPr>
              <a:spcBef>
                <a:spcPts val="1530"/>
              </a:spcBef>
              <a:buClr>
                <a:srgbClr val="FFFFFF"/>
              </a:buClr>
            </a:pPr>
            <a:r>
              <a:rPr lang="en-US" sz="2856" dirty="0">
                <a:gradFill>
                  <a:gsLst>
                    <a:gs pos="1250">
                      <a:srgbClr val="FFFFFF"/>
                    </a:gs>
                    <a:gs pos="100000">
                      <a:srgbClr val="FFFFFF"/>
                    </a:gs>
                  </a:gsLst>
                  <a:lin ang="5400000" scaled="0"/>
                </a:gradFill>
              </a:rPr>
              <a:t>Implemented to extend </a:t>
            </a:r>
            <a:br>
              <a:rPr lang="en-US" sz="2856" dirty="0">
                <a:gradFill>
                  <a:gsLst>
                    <a:gs pos="1250">
                      <a:srgbClr val="FFFFFF"/>
                    </a:gs>
                    <a:gs pos="100000">
                      <a:srgbClr val="FFFFFF"/>
                    </a:gs>
                  </a:gsLst>
                  <a:lin ang="5400000" scaled="0"/>
                </a:gradFill>
              </a:rPr>
            </a:br>
            <a:r>
              <a:rPr lang="en-US" sz="2856" dirty="0">
                <a:gradFill>
                  <a:gsLst>
                    <a:gs pos="1250">
                      <a:srgbClr val="FFFFFF"/>
                    </a:gs>
                    <a:gs pos="100000">
                      <a:srgbClr val="FFFFFF"/>
                    </a:gs>
                  </a:gsLst>
                  <a:lin ang="5400000" scaled="0"/>
                </a:gradFill>
              </a:rPr>
              <a:t>on-premises Active Directory</a:t>
            </a:r>
          </a:p>
          <a:p>
            <a:pPr>
              <a:spcBef>
                <a:spcPts val="1224"/>
              </a:spcBef>
              <a:buClr>
                <a:srgbClr val="FFFFFF"/>
              </a:buClr>
            </a:pPr>
            <a:r>
              <a:rPr lang="en-US" sz="2856" dirty="0">
                <a:gradFill>
                  <a:gsLst>
                    <a:gs pos="1250">
                      <a:srgbClr val="FFFFFF"/>
                    </a:gs>
                    <a:gs pos="100000">
                      <a:srgbClr val="FFFFFF"/>
                    </a:gs>
                  </a:gsLst>
                  <a:lin ang="5400000" scaled="0"/>
                </a:gradFill>
              </a:rPr>
              <a:t>Provides SSO experience</a:t>
            </a:r>
          </a:p>
          <a:p>
            <a:pPr>
              <a:spcBef>
                <a:spcPts val="1224"/>
              </a:spcBef>
              <a:buClr>
                <a:srgbClr val="FFFFFF"/>
              </a:buClr>
            </a:pPr>
            <a:r>
              <a:rPr lang="en-US" sz="2856" dirty="0">
                <a:gradFill>
                  <a:gsLst>
                    <a:gs pos="1250">
                      <a:srgbClr val="FFFFFF"/>
                    </a:gs>
                    <a:gs pos="100000">
                      <a:srgbClr val="FFFFFF"/>
                    </a:gs>
                  </a:gsLst>
                  <a:lin ang="5400000" scaled="0"/>
                </a:gradFill>
              </a:rPr>
              <a:t>Enables MFA</a:t>
            </a:r>
          </a:p>
        </p:txBody>
      </p:sp>
    </p:spTree>
    <p:extLst>
      <p:ext uri="{BB962C8B-B14F-4D97-AF65-F5344CB8AC3E}">
        <p14:creationId xmlns:p14="http://schemas.microsoft.com/office/powerpoint/2010/main" val="4050998947"/>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p:cNvGrpSpPr/>
          <p:nvPr/>
        </p:nvGrpSpPr>
        <p:grpSpPr>
          <a:xfrm>
            <a:off x="6542172" y="2465397"/>
            <a:ext cx="4984311" cy="1672578"/>
            <a:chOff x="6412024" y="2435381"/>
            <a:chExt cx="4887023" cy="1639931"/>
          </a:xfrm>
        </p:grpSpPr>
        <p:sp>
          <p:nvSpPr>
            <p:cNvPr id="7" name="Rectangle 6"/>
            <p:cNvSpPr/>
            <p:nvPr/>
          </p:nvSpPr>
          <p:spPr bwMode="auto">
            <a:xfrm>
              <a:off x="7293997" y="2435381"/>
              <a:ext cx="2770361" cy="159243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05" tIns="46603" rIns="93205" bIns="46603" numCol="1" rtlCol="0" anchor="ctr" anchorCtr="0" compatLnSpc="1">
              <a:prstTxWarp prst="textNoShape">
                <a:avLst/>
              </a:prstTxWarp>
            </a:bodyPr>
            <a:lstStyle/>
            <a:p>
              <a:pPr algn="ctr" defTabSz="931742" fontAlgn="base">
                <a:spcBef>
                  <a:spcPct val="0"/>
                </a:spcBef>
                <a:spcAft>
                  <a:spcPct val="0"/>
                </a:spcAft>
              </a:pPr>
              <a:r>
                <a:rPr lang="en-US" sz="2856" dirty="0">
                  <a:solidFill>
                    <a:srgbClr val="FFFFFF"/>
                  </a:solidFill>
                  <a:latin typeface="Segoe UI Light"/>
                </a:rPr>
                <a:t>Windows Azure Active Directory</a:t>
              </a:r>
            </a:p>
          </p:txBody>
        </p:sp>
        <p:sp>
          <p:nvSpPr>
            <p:cNvPr id="8" name="Oval 7"/>
            <p:cNvSpPr/>
            <p:nvPr/>
          </p:nvSpPr>
          <p:spPr>
            <a:xfrm>
              <a:off x="10644288" y="2817510"/>
              <a:ext cx="193469" cy="193469"/>
            </a:xfrm>
            <a:prstGeom prst="ellipse">
              <a:avLst/>
            </a:prstGeom>
            <a:solidFill>
              <a:schemeClr val="accent2"/>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372"/>
              <a:endParaRPr lang="en-US" sz="1799">
                <a:solidFill>
                  <a:srgbClr val="FFFFFF"/>
                </a:solidFill>
              </a:endParaRPr>
            </a:p>
          </p:txBody>
        </p:sp>
        <p:cxnSp>
          <p:nvCxnSpPr>
            <p:cNvPr id="9" name="Straight Connector 8"/>
            <p:cNvCxnSpPr>
              <a:endCxn id="8" idx="2"/>
            </p:cNvCxnSpPr>
            <p:nvPr/>
          </p:nvCxnSpPr>
          <p:spPr>
            <a:xfrm>
              <a:off x="10064358" y="2909155"/>
              <a:ext cx="579930" cy="5091"/>
            </a:xfrm>
            <a:prstGeom prst="line">
              <a:avLst/>
            </a:prstGeom>
            <a:solidFill>
              <a:schemeClr val="tx1"/>
            </a:solidFill>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0080852" y="2603021"/>
              <a:ext cx="716415" cy="280718"/>
            </a:xfrm>
            <a:prstGeom prst="rect">
              <a:avLst/>
            </a:prstGeom>
            <a:noFill/>
          </p:spPr>
          <p:txBody>
            <a:bodyPr wrap="none" rtlCol="0">
              <a:spAutoFit/>
            </a:bodyPr>
            <a:lstStyle/>
            <a:p>
              <a:pPr defTabSz="932372"/>
              <a:r>
                <a:rPr lang="en-US" sz="1224" dirty="0">
                  <a:solidFill>
                    <a:srgbClr val="FFFFFF"/>
                  </a:solidFill>
                </a:rPr>
                <a:t>OAuth2</a:t>
              </a:r>
            </a:p>
          </p:txBody>
        </p:sp>
        <p:sp>
          <p:nvSpPr>
            <p:cNvPr id="11" name="Oval 10"/>
            <p:cNvSpPr/>
            <p:nvPr/>
          </p:nvSpPr>
          <p:spPr>
            <a:xfrm>
              <a:off x="10644288" y="3349676"/>
              <a:ext cx="193469" cy="193469"/>
            </a:xfrm>
            <a:prstGeom prst="ellipse">
              <a:avLst/>
            </a:prstGeom>
            <a:solidFill>
              <a:schemeClr val="accent2"/>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372"/>
              <a:endParaRPr lang="en-US" sz="1799">
                <a:solidFill>
                  <a:srgbClr val="FFFFFF"/>
                </a:solidFill>
              </a:endParaRPr>
            </a:p>
          </p:txBody>
        </p:sp>
        <p:cxnSp>
          <p:nvCxnSpPr>
            <p:cNvPr id="12" name="Straight Connector 11"/>
            <p:cNvCxnSpPr>
              <a:endCxn id="11" idx="2"/>
            </p:cNvCxnSpPr>
            <p:nvPr/>
          </p:nvCxnSpPr>
          <p:spPr>
            <a:xfrm>
              <a:off x="10064358" y="3446410"/>
              <a:ext cx="579930" cy="1"/>
            </a:xfrm>
            <a:prstGeom prst="line">
              <a:avLst/>
            </a:prstGeom>
            <a:solidFill>
              <a:schemeClr val="tx1"/>
            </a:solidFill>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0080852" y="3129644"/>
              <a:ext cx="734496" cy="280718"/>
            </a:xfrm>
            <a:prstGeom prst="rect">
              <a:avLst/>
            </a:prstGeom>
            <a:noFill/>
          </p:spPr>
          <p:txBody>
            <a:bodyPr wrap="none" rtlCol="0">
              <a:spAutoFit/>
            </a:bodyPr>
            <a:lstStyle/>
            <a:p>
              <a:pPr defTabSz="932372"/>
              <a:r>
                <a:rPr lang="en-US" sz="1224" dirty="0">
                  <a:solidFill>
                    <a:srgbClr val="FFFFFF"/>
                  </a:solidFill>
                </a:rPr>
                <a:t>SAML-P</a:t>
              </a:r>
            </a:p>
          </p:txBody>
        </p:sp>
        <p:sp>
          <p:nvSpPr>
            <p:cNvPr id="14" name="Oval 13"/>
            <p:cNvSpPr/>
            <p:nvPr/>
          </p:nvSpPr>
          <p:spPr>
            <a:xfrm>
              <a:off x="10644287" y="3881843"/>
              <a:ext cx="193469" cy="193469"/>
            </a:xfrm>
            <a:prstGeom prst="ellipse">
              <a:avLst/>
            </a:prstGeom>
            <a:solidFill>
              <a:schemeClr val="accent2"/>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372"/>
              <a:endParaRPr lang="en-US" sz="1799">
                <a:solidFill>
                  <a:srgbClr val="FFFFFF"/>
                </a:solidFill>
              </a:endParaRPr>
            </a:p>
          </p:txBody>
        </p:sp>
        <p:sp>
          <p:nvSpPr>
            <p:cNvPr id="15" name="TextBox 14"/>
            <p:cNvSpPr txBox="1"/>
            <p:nvPr/>
          </p:nvSpPr>
          <p:spPr>
            <a:xfrm>
              <a:off x="10083650" y="3656267"/>
              <a:ext cx="1215397" cy="280718"/>
            </a:xfrm>
            <a:prstGeom prst="rect">
              <a:avLst/>
            </a:prstGeom>
            <a:noFill/>
          </p:spPr>
          <p:txBody>
            <a:bodyPr wrap="none" rtlCol="0">
              <a:spAutoFit/>
            </a:bodyPr>
            <a:lstStyle/>
            <a:p>
              <a:pPr defTabSz="932372"/>
              <a:r>
                <a:rPr lang="en-US" sz="1224" dirty="0">
                  <a:solidFill>
                    <a:srgbClr val="FFFFFF"/>
                  </a:solidFill>
                </a:rPr>
                <a:t>WS-Federation</a:t>
              </a:r>
            </a:p>
          </p:txBody>
        </p:sp>
        <p:sp>
          <p:nvSpPr>
            <p:cNvPr id="16" name="Oval 15"/>
            <p:cNvSpPr/>
            <p:nvPr/>
          </p:nvSpPr>
          <p:spPr>
            <a:xfrm>
              <a:off x="6572582" y="3020943"/>
              <a:ext cx="193469" cy="193469"/>
            </a:xfrm>
            <a:prstGeom prst="ellipse">
              <a:avLst/>
            </a:prstGeom>
            <a:solidFill>
              <a:schemeClr val="accent2"/>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372"/>
              <a:endParaRPr lang="en-US" sz="1799">
                <a:solidFill>
                  <a:srgbClr val="FFFFFF"/>
                </a:solidFill>
              </a:endParaRPr>
            </a:p>
          </p:txBody>
        </p:sp>
        <p:cxnSp>
          <p:nvCxnSpPr>
            <p:cNvPr id="17" name="Straight Connector 16"/>
            <p:cNvCxnSpPr/>
            <p:nvPr/>
          </p:nvCxnSpPr>
          <p:spPr>
            <a:xfrm>
              <a:off x="6768110" y="3113291"/>
              <a:ext cx="579930" cy="5091"/>
            </a:xfrm>
            <a:prstGeom prst="line">
              <a:avLst/>
            </a:prstGeom>
            <a:solidFill>
              <a:schemeClr val="tx1"/>
            </a:solidFill>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6447290" y="2778008"/>
              <a:ext cx="846707" cy="280718"/>
            </a:xfrm>
            <a:prstGeom prst="rect">
              <a:avLst/>
            </a:prstGeom>
            <a:noFill/>
          </p:spPr>
          <p:txBody>
            <a:bodyPr wrap="none" rtlCol="0">
              <a:spAutoFit/>
            </a:bodyPr>
            <a:lstStyle/>
            <a:p>
              <a:pPr algn="r" defTabSz="932372"/>
              <a:r>
                <a:rPr lang="en-US" sz="1224" dirty="0">
                  <a:solidFill>
                    <a:srgbClr val="FFFFFF"/>
                  </a:solidFill>
                </a:rPr>
                <a:t>Metadata</a:t>
              </a:r>
            </a:p>
          </p:txBody>
        </p:sp>
        <p:sp>
          <p:nvSpPr>
            <p:cNvPr id="19" name="Oval 18"/>
            <p:cNvSpPr/>
            <p:nvPr/>
          </p:nvSpPr>
          <p:spPr>
            <a:xfrm flipH="1">
              <a:off x="6574645" y="3632380"/>
              <a:ext cx="193469" cy="193469"/>
            </a:xfrm>
            <a:prstGeom prst="ellipse">
              <a:avLst/>
            </a:prstGeom>
            <a:solidFill>
              <a:schemeClr val="accent2"/>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372"/>
              <a:endParaRPr lang="en-US" sz="1799">
                <a:solidFill>
                  <a:srgbClr val="FFFFFF"/>
                </a:solidFill>
              </a:endParaRPr>
            </a:p>
          </p:txBody>
        </p:sp>
        <p:cxnSp>
          <p:nvCxnSpPr>
            <p:cNvPr id="20" name="Straight Connector 19"/>
            <p:cNvCxnSpPr>
              <a:endCxn id="19" idx="2"/>
            </p:cNvCxnSpPr>
            <p:nvPr/>
          </p:nvCxnSpPr>
          <p:spPr>
            <a:xfrm flipH="1">
              <a:off x="6768114" y="3724024"/>
              <a:ext cx="579931" cy="5091"/>
            </a:xfrm>
            <a:prstGeom prst="line">
              <a:avLst/>
            </a:prstGeom>
            <a:solidFill>
              <a:schemeClr val="tx1"/>
            </a:solidFill>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6412024" y="3397356"/>
              <a:ext cx="881973" cy="280718"/>
            </a:xfrm>
            <a:prstGeom prst="rect">
              <a:avLst/>
            </a:prstGeom>
            <a:noFill/>
          </p:spPr>
          <p:txBody>
            <a:bodyPr wrap="none" rtlCol="0">
              <a:spAutoFit/>
            </a:bodyPr>
            <a:lstStyle/>
            <a:p>
              <a:pPr algn="r" defTabSz="932372"/>
              <a:r>
                <a:rPr lang="en-US" sz="1224" dirty="0">
                  <a:solidFill>
                    <a:srgbClr val="FFFFFF"/>
                  </a:solidFill>
                </a:rPr>
                <a:t>Graph API</a:t>
              </a:r>
            </a:p>
          </p:txBody>
        </p:sp>
        <p:cxnSp>
          <p:nvCxnSpPr>
            <p:cNvPr id="22" name="Straight Connector 21"/>
            <p:cNvCxnSpPr/>
            <p:nvPr/>
          </p:nvCxnSpPr>
          <p:spPr>
            <a:xfrm>
              <a:off x="10064358" y="3978578"/>
              <a:ext cx="579930" cy="5091"/>
            </a:xfrm>
            <a:prstGeom prst="line">
              <a:avLst/>
            </a:prstGeom>
            <a:solidFill>
              <a:schemeClr val="tx1"/>
            </a:solidFill>
            <a:ln w="28575">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38" name="Group 37"/>
          <p:cNvGrpSpPr/>
          <p:nvPr/>
        </p:nvGrpSpPr>
        <p:grpSpPr>
          <a:xfrm>
            <a:off x="1746917" y="2462466"/>
            <a:ext cx="2943989" cy="1942398"/>
            <a:chOff x="1051731" y="2432507"/>
            <a:chExt cx="2886526" cy="1904485"/>
          </a:xfrm>
        </p:grpSpPr>
        <p:grpSp>
          <p:nvGrpSpPr>
            <p:cNvPr id="28" name="Group 27"/>
            <p:cNvGrpSpPr/>
            <p:nvPr/>
          </p:nvGrpSpPr>
          <p:grpSpPr>
            <a:xfrm>
              <a:off x="1126813" y="2432507"/>
              <a:ext cx="2811444" cy="1595312"/>
              <a:chOff x="1126813" y="2432507"/>
              <a:chExt cx="2811444" cy="1481149"/>
            </a:xfrm>
          </p:grpSpPr>
          <p:sp>
            <p:nvSpPr>
              <p:cNvPr id="24" name="Rectangle 23"/>
              <p:cNvSpPr/>
              <p:nvPr/>
            </p:nvSpPr>
            <p:spPr bwMode="auto">
              <a:xfrm>
                <a:off x="1126813" y="2803403"/>
                <a:ext cx="2811444" cy="372604"/>
              </a:xfrm>
              <a:prstGeom prst="rect">
                <a:avLst/>
              </a:pr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1" tIns="46611" rIns="46611" bIns="46611" numCol="1" spcCol="0" rtlCol="0" fromWordArt="0" anchor="ctr" anchorCtr="0" forceAA="0" compatLnSpc="1">
                <a:prstTxWarp prst="textNoShape">
                  <a:avLst/>
                </a:prstTxWarp>
                <a:noAutofit/>
              </a:bodyPr>
              <a:lstStyle/>
              <a:p>
                <a:pPr algn="ctr" defTabSz="931920" fontAlgn="base">
                  <a:spcBef>
                    <a:spcPct val="0"/>
                  </a:spcBef>
                  <a:spcAft>
                    <a:spcPct val="0"/>
                  </a:spcAft>
                </a:pPr>
                <a:r>
                  <a:rPr lang="en-US" sz="1428" dirty="0">
                    <a:solidFill>
                      <a:srgbClr val="FFFFFF"/>
                    </a:solidFill>
                    <a:ea typeface="Segoe UI" pitchFamily="34" charset="0"/>
                    <a:cs typeface="Segoe UI" pitchFamily="34" charset="0"/>
                  </a:rPr>
                  <a:t>Office Activation Service</a:t>
                </a:r>
              </a:p>
            </p:txBody>
          </p:sp>
          <p:sp>
            <p:nvSpPr>
              <p:cNvPr id="25" name="Rectangle 24"/>
              <p:cNvSpPr/>
              <p:nvPr/>
            </p:nvSpPr>
            <p:spPr bwMode="auto">
              <a:xfrm>
                <a:off x="1126813" y="2432507"/>
                <a:ext cx="2811444" cy="372604"/>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1" tIns="46611" rIns="46611" bIns="46611" numCol="1" spcCol="0" rtlCol="0" fromWordArt="0" anchor="ctr" anchorCtr="0" forceAA="0" compatLnSpc="1">
                <a:prstTxWarp prst="textNoShape">
                  <a:avLst/>
                </a:prstTxWarp>
                <a:noAutofit/>
              </a:bodyPr>
              <a:lstStyle/>
              <a:p>
                <a:pPr algn="ctr" defTabSz="931920" fontAlgn="base">
                  <a:spcBef>
                    <a:spcPct val="0"/>
                  </a:spcBef>
                  <a:spcAft>
                    <a:spcPct val="0"/>
                  </a:spcAft>
                </a:pPr>
                <a:r>
                  <a:rPr lang="en-US" sz="1428" dirty="0">
                    <a:solidFill>
                      <a:srgbClr val="FFFFFF"/>
                    </a:solidFill>
                    <a:ea typeface="Segoe UI" pitchFamily="34" charset="0"/>
                    <a:cs typeface="Segoe UI" pitchFamily="34" charset="0"/>
                  </a:rPr>
                  <a:t>Office 365 Admin Portal</a:t>
                </a:r>
              </a:p>
            </p:txBody>
          </p:sp>
          <p:sp>
            <p:nvSpPr>
              <p:cNvPr id="26" name="Rectangle 25"/>
              <p:cNvSpPr/>
              <p:nvPr/>
            </p:nvSpPr>
            <p:spPr bwMode="auto">
              <a:xfrm>
                <a:off x="1126813" y="3174299"/>
                <a:ext cx="2811444" cy="372604"/>
              </a:xfrm>
              <a:prstGeom prst="rect">
                <a:avLst/>
              </a:prstGeom>
              <a:solidFill>
                <a:schemeClr val="tx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1" tIns="46611" rIns="46611" bIns="46611" numCol="1" spcCol="0" rtlCol="0" fromWordArt="0" anchor="ctr" anchorCtr="0" forceAA="0" compatLnSpc="1">
                <a:prstTxWarp prst="textNoShape">
                  <a:avLst/>
                </a:prstTxWarp>
                <a:noAutofit/>
              </a:bodyPr>
              <a:lstStyle/>
              <a:p>
                <a:pPr algn="ctr" defTabSz="931920" fontAlgn="base">
                  <a:spcBef>
                    <a:spcPct val="0"/>
                  </a:spcBef>
                  <a:spcAft>
                    <a:spcPct val="0"/>
                  </a:spcAft>
                </a:pPr>
                <a:r>
                  <a:rPr lang="en-US" sz="1428" dirty="0">
                    <a:solidFill>
                      <a:srgbClr val="FFFFFF"/>
                    </a:solidFill>
                    <a:ea typeface="Segoe UI" pitchFamily="34" charset="0"/>
                    <a:cs typeface="Segoe UI" pitchFamily="34" charset="0"/>
                  </a:rPr>
                  <a:t>Exchange Mailbox Access</a:t>
                </a:r>
              </a:p>
            </p:txBody>
          </p:sp>
          <p:sp>
            <p:nvSpPr>
              <p:cNvPr id="27" name="Rectangle 26"/>
              <p:cNvSpPr/>
              <p:nvPr/>
            </p:nvSpPr>
            <p:spPr bwMode="auto">
              <a:xfrm>
                <a:off x="1126813" y="3541052"/>
                <a:ext cx="2811444" cy="37260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1" tIns="46611" rIns="46611" bIns="46611" numCol="1" spcCol="0" rtlCol="0" fromWordArt="0" anchor="ctr" anchorCtr="0" forceAA="0" compatLnSpc="1">
                <a:prstTxWarp prst="textNoShape">
                  <a:avLst/>
                </a:prstTxWarp>
                <a:noAutofit/>
              </a:bodyPr>
              <a:lstStyle/>
              <a:p>
                <a:pPr algn="ctr" defTabSz="931920" fontAlgn="base">
                  <a:spcBef>
                    <a:spcPct val="0"/>
                  </a:spcBef>
                  <a:spcAft>
                    <a:spcPct val="0"/>
                  </a:spcAft>
                </a:pPr>
                <a:r>
                  <a:rPr lang="en-US" sz="1428" dirty="0">
                    <a:solidFill>
                      <a:srgbClr val="FFFFFF"/>
                    </a:solidFill>
                    <a:ea typeface="Segoe UI" pitchFamily="34" charset="0"/>
                    <a:cs typeface="Segoe UI" pitchFamily="34" charset="0"/>
                  </a:rPr>
                  <a:t>…</a:t>
                </a:r>
              </a:p>
            </p:txBody>
          </p:sp>
        </p:grpSp>
        <p:sp>
          <p:nvSpPr>
            <p:cNvPr id="36" name="TextBox 35"/>
            <p:cNvSpPr txBox="1"/>
            <p:nvPr/>
          </p:nvSpPr>
          <p:spPr>
            <a:xfrm>
              <a:off x="1051731" y="3998758"/>
              <a:ext cx="1407758" cy="338234"/>
            </a:xfrm>
            <a:prstGeom prst="rect">
              <a:avLst/>
            </a:prstGeom>
            <a:noFill/>
          </p:spPr>
          <p:txBody>
            <a:bodyPr wrap="none" rtlCol="0">
              <a:spAutoFit/>
            </a:bodyPr>
            <a:lstStyle>
              <a:defPPr>
                <a:defRPr lang="en-US"/>
              </a:defPPr>
              <a:lvl1pPr defTabSz="914180">
                <a:defRPr sz="1567"/>
              </a:lvl1pPr>
            </a:lstStyle>
            <a:p>
              <a:r>
                <a:rPr lang="en-US" sz="1598" dirty="0">
                  <a:solidFill>
                    <a:srgbClr val="FFFFFF"/>
                  </a:solidFill>
                </a:rPr>
                <a:t>Authorization</a:t>
              </a:r>
            </a:p>
          </p:txBody>
        </p:sp>
      </p:grpSp>
      <p:sp>
        <p:nvSpPr>
          <p:cNvPr id="3" name="Rectangle 2"/>
          <p:cNvSpPr/>
          <p:nvPr/>
        </p:nvSpPr>
        <p:spPr bwMode="auto">
          <a:xfrm>
            <a:off x="2502" y="1597430"/>
            <a:ext cx="5272441" cy="87767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6583" y="1669566"/>
            <a:ext cx="2145110" cy="742162"/>
          </a:xfrm>
          <a:prstGeom prst="rect">
            <a:avLst/>
          </a:prstGeom>
        </p:spPr>
      </p:pic>
      <p:grpSp>
        <p:nvGrpSpPr>
          <p:cNvPr id="39" name="Group 38"/>
          <p:cNvGrpSpPr/>
          <p:nvPr/>
        </p:nvGrpSpPr>
        <p:grpSpPr>
          <a:xfrm>
            <a:off x="5274943" y="1597430"/>
            <a:ext cx="7159032" cy="877675"/>
            <a:chOff x="5169530" y="1566250"/>
            <a:chExt cx="7019296" cy="860544"/>
          </a:xfrm>
        </p:grpSpPr>
        <p:sp>
          <p:nvSpPr>
            <p:cNvPr id="4" name="Rectangle 3"/>
            <p:cNvSpPr/>
            <p:nvPr/>
          </p:nvSpPr>
          <p:spPr bwMode="auto">
            <a:xfrm>
              <a:off x="5169530" y="1566250"/>
              <a:ext cx="7019296" cy="86054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32903" y="1682165"/>
              <a:ext cx="2656503" cy="637301"/>
            </a:xfrm>
            <a:prstGeom prst="rect">
              <a:avLst/>
            </a:prstGeom>
          </p:spPr>
        </p:pic>
      </p:grpSp>
      <p:sp>
        <p:nvSpPr>
          <p:cNvPr id="29" name="Down Arrow 28"/>
          <p:cNvSpPr/>
          <p:nvPr/>
        </p:nvSpPr>
        <p:spPr bwMode="auto">
          <a:xfrm rot="10800000">
            <a:off x="833466" y="2310148"/>
            <a:ext cx="490040" cy="892974"/>
          </a:xfrm>
          <a:prstGeom prst="downArrow">
            <a:avLst>
              <a:gd name="adj1" fmla="val 42122"/>
              <a:gd name="adj2" fmla="val 62085"/>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05" tIns="46603" rIns="93205" bIns="46603" numCol="1" rtlCol="0" anchor="ctr" anchorCtr="0" compatLnSpc="1">
            <a:prstTxWarp prst="textNoShape">
              <a:avLst/>
            </a:prstTxWarp>
          </a:bodyPr>
          <a:lstStyle/>
          <a:p>
            <a:pPr algn="ctr" defTabSz="931742" fontAlgn="base">
              <a:spcBef>
                <a:spcPct val="0"/>
              </a:spcBef>
              <a:spcAft>
                <a:spcPct val="0"/>
              </a:spcAft>
            </a:pPr>
            <a:endParaRPr lang="en-US" sz="2243" dirty="0">
              <a:solidFill>
                <a:srgbClr val="FFFFFF"/>
              </a:solidFill>
            </a:endParaRPr>
          </a:p>
        </p:txBody>
      </p:sp>
      <p:grpSp>
        <p:nvGrpSpPr>
          <p:cNvPr id="42" name="Group 41"/>
          <p:cNvGrpSpPr/>
          <p:nvPr/>
        </p:nvGrpSpPr>
        <p:grpSpPr>
          <a:xfrm>
            <a:off x="7925245" y="3985678"/>
            <a:ext cx="1789119" cy="1518760"/>
            <a:chOff x="7768101" y="3907882"/>
            <a:chExt cx="1754197" cy="1489116"/>
          </a:xfrm>
        </p:grpSpPr>
        <p:sp>
          <p:nvSpPr>
            <p:cNvPr id="33" name="TextBox 32"/>
            <p:cNvSpPr txBox="1"/>
            <p:nvPr/>
          </p:nvSpPr>
          <p:spPr>
            <a:xfrm>
              <a:off x="7768101" y="5114613"/>
              <a:ext cx="1754197" cy="282385"/>
            </a:xfrm>
            <a:prstGeom prst="rect">
              <a:avLst/>
            </a:prstGeom>
            <a:noFill/>
          </p:spPr>
          <p:txBody>
            <a:bodyPr wrap="square" lIns="0" tIns="0" rIns="0" bIns="0" rtlCol="0">
              <a:spAutoFit/>
            </a:bodyPr>
            <a:lstStyle/>
            <a:p>
              <a:pPr algn="ctr" defTabSz="1242514">
                <a:buSzPct val="80000"/>
              </a:pPr>
              <a:r>
                <a:rPr lang="en-US" sz="1835" dirty="0">
                  <a:solidFill>
                    <a:srgbClr val="FFFFFF"/>
                  </a:solidFill>
                </a:rPr>
                <a:t>Spreadsheet</a:t>
              </a:r>
            </a:p>
          </p:txBody>
        </p:sp>
        <p:sp>
          <p:nvSpPr>
            <p:cNvPr id="35" name="Down Arrow 34"/>
            <p:cNvSpPr/>
            <p:nvPr/>
          </p:nvSpPr>
          <p:spPr bwMode="auto">
            <a:xfrm rot="10800000">
              <a:off x="8404961" y="3907882"/>
              <a:ext cx="480475" cy="692740"/>
            </a:xfrm>
            <a:prstGeom prst="downArrow">
              <a:avLst>
                <a:gd name="adj1" fmla="val 42122"/>
                <a:gd name="adj2" fmla="val 62085"/>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05" tIns="46603" rIns="93205" bIns="46603" numCol="1" rtlCol="0" anchor="ctr" anchorCtr="0" compatLnSpc="1">
              <a:prstTxWarp prst="textNoShape">
                <a:avLst/>
              </a:prstTxWarp>
            </a:bodyPr>
            <a:lstStyle/>
            <a:p>
              <a:pPr algn="ctr" defTabSz="931742" fontAlgn="base">
                <a:spcBef>
                  <a:spcPct val="0"/>
                </a:spcBef>
                <a:spcAft>
                  <a:spcPct val="0"/>
                </a:spcAft>
              </a:pPr>
              <a:endParaRPr lang="en-US" sz="2243" dirty="0">
                <a:solidFill>
                  <a:srgbClr val="FFFFFF"/>
                </a:solidFill>
              </a:endParaRPr>
            </a:p>
          </p:txBody>
        </p:sp>
        <p:pic>
          <p:nvPicPr>
            <p:cNvPr id="31" name="Picture 30"/>
            <p:cNvPicPr>
              <a:picLocks noChangeAspect="1"/>
            </p:cNvPicPr>
            <p:nvPr/>
          </p:nvPicPr>
          <p:blipFill rotWithShape="1">
            <a:blip r:embed="rId4">
              <a:extLst>
                <a:ext uri="{28A0092B-C50C-407E-A947-70E740481C1C}">
                  <a14:useLocalDpi xmlns:a14="http://schemas.microsoft.com/office/drawing/2010/main" val="0"/>
                </a:ext>
              </a:extLst>
            </a:blip>
            <a:srcRect r="44688"/>
            <a:stretch/>
          </p:blipFill>
          <p:spPr>
            <a:xfrm>
              <a:off x="8123830" y="4359006"/>
              <a:ext cx="1042738" cy="1012626"/>
            </a:xfrm>
            <a:prstGeom prst="rect">
              <a:avLst/>
            </a:prstGeom>
          </p:spPr>
        </p:pic>
        <p:sp>
          <p:nvSpPr>
            <p:cNvPr id="34" name="TextBox 33"/>
            <p:cNvSpPr txBox="1"/>
            <p:nvPr/>
          </p:nvSpPr>
          <p:spPr>
            <a:xfrm>
              <a:off x="7768454" y="4172992"/>
              <a:ext cx="1753844" cy="332324"/>
            </a:xfrm>
            <a:prstGeom prst="rect">
              <a:avLst/>
            </a:prstGeom>
            <a:noFill/>
          </p:spPr>
          <p:txBody>
            <a:bodyPr wrap="square" lIns="93223" tIns="93223" rIns="93223" bIns="93223" rtlCol="0">
              <a:spAutoFit/>
            </a:bodyPr>
            <a:lstStyle/>
            <a:p>
              <a:pPr algn="ctr" defTabSz="1242514">
                <a:lnSpc>
                  <a:spcPct val="80000"/>
                </a:lnSpc>
                <a:buSzPct val="80000"/>
              </a:pPr>
              <a:r>
                <a:rPr lang="en-US" sz="1224" dirty="0">
                  <a:solidFill>
                    <a:srgbClr val="FFFFFF"/>
                  </a:solidFill>
                </a:rPr>
                <a:t>CSV Import</a:t>
              </a:r>
            </a:p>
          </p:txBody>
        </p:sp>
      </p:grpSp>
      <p:sp>
        <p:nvSpPr>
          <p:cNvPr id="41" name="Rectangle 40"/>
          <p:cNvSpPr/>
          <p:nvPr/>
        </p:nvSpPr>
        <p:spPr bwMode="auto">
          <a:xfrm>
            <a:off x="2501" y="-1"/>
            <a:ext cx="12431474" cy="159743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a:t>Cloud Identity</a:t>
            </a:r>
          </a:p>
        </p:txBody>
      </p:sp>
      <p:pic>
        <p:nvPicPr>
          <p:cNvPr id="30" name="Picture 2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4260" y="2908036"/>
            <a:ext cx="1199966" cy="1199966"/>
          </a:xfrm>
          <a:prstGeom prst="rect">
            <a:avLst/>
          </a:prstGeom>
        </p:spPr>
      </p:pic>
      <p:grpSp>
        <p:nvGrpSpPr>
          <p:cNvPr id="122" name="Group 121"/>
          <p:cNvGrpSpPr/>
          <p:nvPr/>
        </p:nvGrpSpPr>
        <p:grpSpPr>
          <a:xfrm>
            <a:off x="2501" y="6714771"/>
            <a:ext cx="12431474" cy="320343"/>
            <a:chOff x="0" y="6037253"/>
            <a:chExt cx="12188826" cy="860544"/>
          </a:xfrm>
        </p:grpSpPr>
        <p:sp>
          <p:nvSpPr>
            <p:cNvPr id="123" name="Rectangle 122"/>
            <p:cNvSpPr/>
            <p:nvPr/>
          </p:nvSpPr>
          <p:spPr bwMode="auto">
            <a:xfrm>
              <a:off x="0" y="6037253"/>
              <a:ext cx="5169529" cy="86054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124" name="Rectangle 123"/>
            <p:cNvSpPr/>
            <p:nvPr/>
          </p:nvSpPr>
          <p:spPr bwMode="auto">
            <a:xfrm>
              <a:off x="5169530" y="6037253"/>
              <a:ext cx="7019296" cy="86054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grpSp>
      <p:sp>
        <p:nvSpPr>
          <p:cNvPr id="125" name="Freeform 124"/>
          <p:cNvSpPr>
            <a:spLocks/>
          </p:cNvSpPr>
          <p:nvPr/>
        </p:nvSpPr>
        <p:spPr bwMode="auto">
          <a:xfrm>
            <a:off x="9112734" y="1386685"/>
            <a:ext cx="1842946" cy="1213475"/>
          </a:xfrm>
          <a:custGeom>
            <a:avLst/>
            <a:gdLst>
              <a:gd name="T0" fmla="*/ 188 w 223"/>
              <a:gd name="T1" fmla="*/ 64 h 147"/>
              <a:gd name="T2" fmla="*/ 188 w 223"/>
              <a:gd name="T3" fmla="*/ 62 h 147"/>
              <a:gd name="T4" fmla="*/ 126 w 223"/>
              <a:gd name="T5" fmla="*/ 0 h 147"/>
              <a:gd name="T6" fmla="*/ 75 w 223"/>
              <a:gd name="T7" fmla="*/ 28 h 147"/>
              <a:gd name="T8" fmla="*/ 58 w 223"/>
              <a:gd name="T9" fmla="*/ 23 h 147"/>
              <a:gd name="T10" fmla="*/ 38 w 223"/>
              <a:gd name="T11" fmla="*/ 29 h 147"/>
              <a:gd name="T12" fmla="*/ 22 w 223"/>
              <a:gd name="T13" fmla="*/ 58 h 147"/>
              <a:gd name="T14" fmla="*/ 0 w 223"/>
              <a:gd name="T15" fmla="*/ 99 h 147"/>
              <a:gd name="T16" fmla="*/ 43 w 223"/>
              <a:gd name="T17" fmla="*/ 147 h 147"/>
              <a:gd name="T18" fmla="*/ 49 w 223"/>
              <a:gd name="T19" fmla="*/ 147 h 147"/>
              <a:gd name="T20" fmla="*/ 53 w 223"/>
              <a:gd name="T21" fmla="*/ 147 h 147"/>
              <a:gd name="T22" fmla="*/ 154 w 223"/>
              <a:gd name="T23" fmla="*/ 147 h 147"/>
              <a:gd name="T24" fmla="*/ 156 w 223"/>
              <a:gd name="T25" fmla="*/ 147 h 147"/>
              <a:gd name="T26" fmla="*/ 158 w 223"/>
              <a:gd name="T27" fmla="*/ 147 h 147"/>
              <a:gd name="T28" fmla="*/ 166 w 223"/>
              <a:gd name="T29" fmla="*/ 147 h 147"/>
              <a:gd name="T30" fmla="*/ 182 w 223"/>
              <a:gd name="T31" fmla="*/ 147 h 147"/>
              <a:gd name="T32" fmla="*/ 223 w 223"/>
              <a:gd name="T33" fmla="*/ 105 h 147"/>
              <a:gd name="T34" fmla="*/ 188 w 223"/>
              <a:gd name="T35" fmla="*/ 6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3" h="147">
                <a:moveTo>
                  <a:pt x="188" y="64"/>
                </a:moveTo>
                <a:cubicBezTo>
                  <a:pt x="188" y="64"/>
                  <a:pt x="188" y="62"/>
                  <a:pt x="188" y="62"/>
                </a:cubicBezTo>
                <a:cubicBezTo>
                  <a:pt x="188" y="28"/>
                  <a:pt x="160" y="0"/>
                  <a:pt x="126" y="0"/>
                </a:cubicBezTo>
                <a:cubicBezTo>
                  <a:pt x="105" y="0"/>
                  <a:pt x="86" y="11"/>
                  <a:pt x="75" y="28"/>
                </a:cubicBezTo>
                <a:cubicBezTo>
                  <a:pt x="70" y="25"/>
                  <a:pt x="64" y="23"/>
                  <a:pt x="58" y="23"/>
                </a:cubicBezTo>
                <a:cubicBezTo>
                  <a:pt x="51" y="23"/>
                  <a:pt x="44" y="25"/>
                  <a:pt x="38" y="29"/>
                </a:cubicBezTo>
                <a:cubicBezTo>
                  <a:pt x="29" y="35"/>
                  <a:pt x="23" y="46"/>
                  <a:pt x="22" y="58"/>
                </a:cubicBezTo>
                <a:cubicBezTo>
                  <a:pt x="9" y="67"/>
                  <a:pt x="0" y="82"/>
                  <a:pt x="0" y="99"/>
                </a:cubicBezTo>
                <a:cubicBezTo>
                  <a:pt x="0" y="123"/>
                  <a:pt x="19" y="144"/>
                  <a:pt x="43" y="147"/>
                </a:cubicBezTo>
                <a:cubicBezTo>
                  <a:pt x="45" y="147"/>
                  <a:pt x="47" y="147"/>
                  <a:pt x="49" y="147"/>
                </a:cubicBezTo>
                <a:cubicBezTo>
                  <a:pt x="50" y="147"/>
                  <a:pt x="52" y="147"/>
                  <a:pt x="53" y="147"/>
                </a:cubicBezTo>
                <a:cubicBezTo>
                  <a:pt x="76" y="147"/>
                  <a:pt x="129" y="147"/>
                  <a:pt x="154" y="147"/>
                </a:cubicBezTo>
                <a:cubicBezTo>
                  <a:pt x="155" y="147"/>
                  <a:pt x="155" y="147"/>
                  <a:pt x="156" y="147"/>
                </a:cubicBezTo>
                <a:cubicBezTo>
                  <a:pt x="158" y="147"/>
                  <a:pt x="158" y="147"/>
                  <a:pt x="158" y="147"/>
                </a:cubicBezTo>
                <a:cubicBezTo>
                  <a:pt x="160" y="147"/>
                  <a:pt x="163" y="147"/>
                  <a:pt x="166" y="147"/>
                </a:cubicBezTo>
                <a:cubicBezTo>
                  <a:pt x="182" y="147"/>
                  <a:pt x="182" y="147"/>
                  <a:pt x="182" y="147"/>
                </a:cubicBezTo>
                <a:cubicBezTo>
                  <a:pt x="205" y="146"/>
                  <a:pt x="223" y="128"/>
                  <a:pt x="223" y="105"/>
                </a:cubicBezTo>
                <a:cubicBezTo>
                  <a:pt x="223" y="85"/>
                  <a:pt x="208" y="67"/>
                  <a:pt x="188" y="64"/>
                </a:cubicBezTo>
                <a:close/>
              </a:path>
            </a:pathLst>
          </a:custGeom>
          <a:solidFill>
            <a:schemeClr val="accent4"/>
          </a:solidFill>
          <a:ln>
            <a:noFill/>
          </a:ln>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37" name="Down Arrow 36"/>
          <p:cNvSpPr/>
          <p:nvPr/>
        </p:nvSpPr>
        <p:spPr bwMode="auto">
          <a:xfrm rot="5400000">
            <a:off x="8115435" y="-1700020"/>
            <a:ext cx="490040" cy="8147037"/>
          </a:xfrm>
          <a:prstGeom prst="downArrow">
            <a:avLst>
              <a:gd name="adj1" fmla="val 42122"/>
              <a:gd name="adj2" fmla="val 62085"/>
            </a:avLst>
          </a:prstGeom>
          <a:solidFill>
            <a:srgbClr val="00B0F0">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05" tIns="46603" rIns="93205" bIns="46603" numCol="1" rtlCol="0" anchor="ctr" anchorCtr="0" compatLnSpc="1">
            <a:prstTxWarp prst="textNoShape">
              <a:avLst/>
            </a:prstTxWarp>
          </a:bodyPr>
          <a:lstStyle/>
          <a:p>
            <a:pPr algn="ctr" defTabSz="931742" fontAlgn="base">
              <a:spcBef>
                <a:spcPct val="0"/>
              </a:spcBef>
              <a:spcAft>
                <a:spcPct val="0"/>
              </a:spcAft>
            </a:pPr>
            <a:endParaRPr lang="en-US" sz="2243"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7173313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1+#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125"/>
                                        </p:tgtEl>
                                        <p:attrNameLst>
                                          <p:attrName>style.visibility</p:attrName>
                                        </p:attrNameLst>
                                      </p:cBhvr>
                                      <p:to>
                                        <p:strVal val="visible"/>
                                      </p:to>
                                    </p:set>
                                    <p:animEffect transition="in" filter="fade">
                                      <p:cBhvr>
                                        <p:cTn id="11" dur="500"/>
                                        <p:tgtEl>
                                          <p:spTgt spid="125"/>
                                        </p:tgtEl>
                                      </p:cBhvr>
                                    </p:animEffect>
                                  </p:childTnLst>
                                </p:cTn>
                              </p:par>
                            </p:childTnLst>
                          </p:cTn>
                        </p:par>
                        <p:par>
                          <p:cTn id="12" fill="hold">
                            <p:stCondLst>
                              <p:cond delay="500"/>
                            </p:stCondLst>
                            <p:childTnLst>
                              <p:par>
                                <p:cTn id="13" presetID="2" presetClass="entr" presetSubtype="1" decel="100000" fill="hold"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500" fill="hold"/>
                                        <p:tgtEl>
                                          <p:spTgt spid="40"/>
                                        </p:tgtEl>
                                        <p:attrNameLst>
                                          <p:attrName>ppt_x</p:attrName>
                                        </p:attrNameLst>
                                      </p:cBhvr>
                                      <p:tavLst>
                                        <p:tav tm="0">
                                          <p:val>
                                            <p:strVal val="#ppt_x"/>
                                          </p:val>
                                        </p:tav>
                                        <p:tav tm="100000">
                                          <p:val>
                                            <p:strVal val="#ppt_x"/>
                                          </p:val>
                                        </p:tav>
                                      </p:tavLst>
                                    </p:anim>
                                    <p:anim calcmode="lin" valueType="num">
                                      <p:cBhvr additive="base">
                                        <p:cTn id="16" dur="500" fill="hold"/>
                                        <p:tgtEl>
                                          <p:spTgt spid="40"/>
                                        </p:tgtEl>
                                        <p:attrNameLst>
                                          <p:attrName>ppt_y</p:attrName>
                                        </p:attrNameLst>
                                      </p:cBhvr>
                                      <p:tavLst>
                                        <p:tav tm="0">
                                          <p:val>
                                            <p:strVal val="0-#ppt_h/2"/>
                                          </p:val>
                                        </p:tav>
                                        <p:tav tm="100000">
                                          <p:val>
                                            <p:strVal val="#ppt_y"/>
                                          </p:val>
                                        </p:tav>
                                      </p:tavLst>
                                    </p:anim>
                                  </p:childTnLst>
                                </p:cTn>
                              </p:par>
                              <p:par>
                                <p:cTn id="17" presetID="22" presetClass="entr" presetSubtype="2" fill="hold" grpId="0" nodeType="with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right)">
                                      <p:cBhvr>
                                        <p:cTn id="19" dur="500"/>
                                        <p:tgtEl>
                                          <p:spTgt spid="37"/>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1" decel="100000" fill="hold" nodeType="click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additive="base">
                                        <p:cTn id="24" dur="500" fill="hold"/>
                                        <p:tgtEl>
                                          <p:spTgt spid="38"/>
                                        </p:tgtEl>
                                        <p:attrNameLst>
                                          <p:attrName>ppt_x</p:attrName>
                                        </p:attrNameLst>
                                      </p:cBhvr>
                                      <p:tavLst>
                                        <p:tav tm="0">
                                          <p:val>
                                            <p:strVal val="#ppt_x"/>
                                          </p:val>
                                        </p:tav>
                                        <p:tav tm="100000">
                                          <p:val>
                                            <p:strVal val="#ppt_x"/>
                                          </p:val>
                                        </p:tav>
                                      </p:tavLst>
                                    </p:anim>
                                    <p:anim calcmode="lin" valueType="num">
                                      <p:cBhvr additive="base">
                                        <p:cTn id="25" dur="500" fill="hold"/>
                                        <p:tgtEl>
                                          <p:spTgt spid="38"/>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wipe(down)">
                                      <p:cBhvr>
                                        <p:cTn id="3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animBg="1"/>
      <p:bldP spid="3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545536" y="2113858"/>
            <a:ext cx="5359519" cy="916412"/>
          </a:xfrm>
        </p:spPr>
        <p:txBody>
          <a:bodyPr/>
          <a:lstStyle/>
          <a:p>
            <a:r>
              <a:rPr lang="en-US" sz="4896" spc="-153" dirty="0"/>
              <a:t>Directory Synchronization</a:t>
            </a:r>
          </a:p>
        </p:txBody>
      </p:sp>
      <p:sp>
        <p:nvSpPr>
          <p:cNvPr id="5" name="Text Placeholder 3"/>
          <p:cNvSpPr txBox="1">
            <a:spLocks/>
          </p:cNvSpPr>
          <p:nvPr/>
        </p:nvSpPr>
        <p:spPr>
          <a:xfrm>
            <a:off x="6257037" y="2113857"/>
            <a:ext cx="5113781" cy="2358487"/>
          </a:xfrm>
          <a:prstGeom prst="rect">
            <a:avLst/>
          </a:prstGeom>
        </p:spPr>
        <p:txBody>
          <a:bodyPr vert="horz" wrap="square" lIns="149217" tIns="93260" rIns="149217" bIns="93260" rtlCol="0">
            <a:spAutoFit/>
          </a:bodyPr>
          <a:lstStyle>
            <a:lvl1pPr marL="0" marR="0" indent="0" algn="l" defTabSz="914180" rtl="0" eaLnBrk="1" fontAlgn="auto" latinLnBrk="0" hangingPunct="1">
              <a:lnSpc>
                <a:spcPct val="90000"/>
              </a:lnSpc>
              <a:spcBef>
                <a:spcPts val="0"/>
              </a:spcBef>
              <a:spcAft>
                <a:spcPts val="0"/>
              </a:spcAft>
              <a:buClr>
                <a:schemeClr val="tx1"/>
              </a:buClr>
              <a:buSzPct val="90000"/>
              <a:buFont typeface="Wingdings" panose="05000000000000000000" pitchFamily="2" charset="2"/>
              <a:buNone/>
              <a:tabLst/>
              <a:defRPr sz="3136" kern="1200" spc="0" baseline="0">
                <a:gradFill>
                  <a:gsLst>
                    <a:gs pos="1250">
                      <a:schemeClr val="tx1"/>
                    </a:gs>
                    <a:gs pos="100000">
                      <a:schemeClr val="tx1"/>
                    </a:gs>
                  </a:gsLst>
                  <a:lin ang="5400000" scaled="0"/>
                </a:gradFill>
                <a:latin typeface="+mj-lt"/>
                <a:ea typeface="+mn-ea"/>
                <a:cs typeface="+mn-cs"/>
              </a:defRPr>
            </a:lvl1pPr>
            <a:lvl2pPr marL="572574" marR="0" indent="-236498" algn="l" defTabSz="914180"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352" kern="1200" spc="0" baseline="0">
                <a:gradFill>
                  <a:gsLst>
                    <a:gs pos="1250">
                      <a:schemeClr val="tx1"/>
                    </a:gs>
                    <a:gs pos="100000">
                      <a:schemeClr val="tx1"/>
                    </a:gs>
                  </a:gsLst>
                  <a:lin ang="5400000" scaled="0"/>
                </a:gradFill>
                <a:latin typeface="+mn-lt"/>
                <a:ea typeface="+mn-ea"/>
                <a:cs typeface="+mn-cs"/>
              </a:defRPr>
            </a:lvl2pPr>
            <a:lvl3pPr marL="784178" marR="0" indent="-224051" algn="l" defTabSz="914180"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352" kern="1200" spc="0" baseline="0">
                <a:gradFill>
                  <a:gsLst>
                    <a:gs pos="1250">
                      <a:schemeClr val="tx1"/>
                    </a:gs>
                    <a:gs pos="100000">
                      <a:schemeClr val="tx1"/>
                    </a:gs>
                  </a:gsLst>
                  <a:lin ang="5400000" scaled="0"/>
                </a:gradFill>
                <a:latin typeface="+mn-lt"/>
                <a:ea typeface="+mn-ea"/>
                <a:cs typeface="+mn-cs"/>
              </a:defRPr>
            </a:lvl3pPr>
            <a:lvl4pPr marL="1008229" marR="0" indent="-224051" algn="l" defTabSz="914180"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960" kern="1200" spc="0" baseline="0">
                <a:gradFill>
                  <a:gsLst>
                    <a:gs pos="1250">
                      <a:schemeClr val="tx1"/>
                    </a:gs>
                    <a:gs pos="100000">
                      <a:schemeClr val="tx1"/>
                    </a:gs>
                  </a:gsLst>
                  <a:lin ang="5400000" scaled="0"/>
                </a:gradFill>
                <a:latin typeface="+mn-lt"/>
                <a:ea typeface="+mn-ea"/>
                <a:cs typeface="+mn-cs"/>
              </a:defRPr>
            </a:lvl4pPr>
            <a:lvl5pPr marL="1232280" marR="0" indent="-224051" algn="l" defTabSz="914180"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960" kern="1200" spc="0" baseline="0">
                <a:gradFill>
                  <a:gsLst>
                    <a:gs pos="1250">
                      <a:schemeClr val="tx1"/>
                    </a:gs>
                    <a:gs pos="100000">
                      <a:schemeClr val="tx1"/>
                    </a:gs>
                  </a:gsLst>
                  <a:lin ang="5400000" scaled="0"/>
                </a:gradFill>
                <a:latin typeface="+mn-lt"/>
                <a:ea typeface="+mn-ea"/>
                <a:cs typeface="+mn-cs"/>
              </a:defRPr>
            </a:lvl5pPr>
            <a:lvl6pPr marL="2513996" indent="-228546" algn="l" defTabSz="914180" rtl="0" eaLnBrk="1" latinLnBrk="0" hangingPunct="1">
              <a:spcBef>
                <a:spcPct val="20000"/>
              </a:spcBef>
              <a:buFont typeface="Arial" pitchFamily="34" charset="0"/>
              <a:buChar char="•"/>
              <a:defRPr sz="1960" kern="1200">
                <a:solidFill>
                  <a:schemeClr val="tx1"/>
                </a:solidFill>
                <a:latin typeface="+mn-lt"/>
                <a:ea typeface="+mn-ea"/>
                <a:cs typeface="+mn-cs"/>
              </a:defRPr>
            </a:lvl6pPr>
            <a:lvl7pPr marL="2971087" indent="-228546" algn="l" defTabSz="914180" rtl="0" eaLnBrk="1" latinLnBrk="0" hangingPunct="1">
              <a:spcBef>
                <a:spcPct val="20000"/>
              </a:spcBef>
              <a:buFont typeface="Arial" pitchFamily="34" charset="0"/>
              <a:buChar char="•"/>
              <a:defRPr sz="1960" kern="1200">
                <a:solidFill>
                  <a:schemeClr val="tx1"/>
                </a:solidFill>
                <a:latin typeface="+mn-lt"/>
                <a:ea typeface="+mn-ea"/>
                <a:cs typeface="+mn-cs"/>
              </a:defRPr>
            </a:lvl7pPr>
            <a:lvl8pPr marL="3428177" indent="-228546" algn="l" defTabSz="914180" rtl="0" eaLnBrk="1" latinLnBrk="0" hangingPunct="1">
              <a:spcBef>
                <a:spcPct val="20000"/>
              </a:spcBef>
              <a:buFont typeface="Arial" pitchFamily="34" charset="0"/>
              <a:buChar char="•"/>
              <a:defRPr sz="1960" kern="1200">
                <a:solidFill>
                  <a:schemeClr val="tx1"/>
                </a:solidFill>
                <a:latin typeface="+mn-lt"/>
                <a:ea typeface="+mn-ea"/>
                <a:cs typeface="+mn-cs"/>
              </a:defRPr>
            </a:lvl8pPr>
            <a:lvl9pPr marL="3885268" indent="-228546" algn="l" defTabSz="914180" rtl="0" eaLnBrk="1" latinLnBrk="0" hangingPunct="1">
              <a:spcBef>
                <a:spcPct val="20000"/>
              </a:spcBef>
              <a:buFont typeface="Arial" pitchFamily="34" charset="0"/>
              <a:buChar char="•"/>
              <a:defRPr sz="1960" kern="1200">
                <a:solidFill>
                  <a:schemeClr val="tx1"/>
                </a:solidFill>
                <a:latin typeface="+mn-lt"/>
                <a:ea typeface="+mn-ea"/>
                <a:cs typeface="+mn-cs"/>
              </a:defRPr>
            </a:lvl9pPr>
          </a:lstStyle>
          <a:p>
            <a:pPr>
              <a:spcBef>
                <a:spcPts val="1530"/>
              </a:spcBef>
              <a:buClr>
                <a:srgbClr val="FFFFFF"/>
              </a:buClr>
            </a:pPr>
            <a:r>
              <a:rPr lang="en-US" sz="2856" dirty="0">
                <a:gradFill>
                  <a:gsLst>
                    <a:gs pos="1250">
                      <a:srgbClr val="FFFFFF"/>
                    </a:gs>
                    <a:gs pos="100000">
                      <a:srgbClr val="FFFFFF"/>
                    </a:gs>
                  </a:gsLst>
                  <a:lin ang="5400000" scaled="0"/>
                </a:gradFill>
              </a:rPr>
              <a:t>Integrates with Azure AD replicating on-premises users, groups, and contacts</a:t>
            </a:r>
          </a:p>
          <a:p>
            <a:pPr>
              <a:spcBef>
                <a:spcPts val="1530"/>
              </a:spcBef>
              <a:buClr>
                <a:srgbClr val="FFFFFF"/>
              </a:buClr>
            </a:pPr>
            <a:r>
              <a:rPr lang="en-US" sz="2856" dirty="0">
                <a:gradFill>
                  <a:gsLst>
                    <a:gs pos="1250">
                      <a:srgbClr val="FFFFFF"/>
                    </a:gs>
                    <a:gs pos="100000">
                      <a:srgbClr val="FFFFFF"/>
                    </a:gs>
                  </a:gsLst>
                  <a:lin ang="5400000" scaled="0"/>
                </a:gradFill>
              </a:rPr>
              <a:t>Provides use of on-premises user name across environments</a:t>
            </a:r>
          </a:p>
        </p:txBody>
      </p:sp>
    </p:spTree>
    <p:extLst>
      <p:ext uri="{BB962C8B-B14F-4D97-AF65-F5344CB8AC3E}">
        <p14:creationId xmlns:p14="http://schemas.microsoft.com/office/powerpoint/2010/main" val="4067271278"/>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545536" y="2113858"/>
            <a:ext cx="5359519" cy="916412"/>
          </a:xfrm>
        </p:spPr>
        <p:txBody>
          <a:bodyPr/>
          <a:lstStyle/>
          <a:p>
            <a:r>
              <a:rPr lang="en-US" sz="4896" spc="-153" dirty="0"/>
              <a:t>Directory Synchronization</a:t>
            </a:r>
          </a:p>
        </p:txBody>
      </p:sp>
      <p:sp>
        <p:nvSpPr>
          <p:cNvPr id="5" name="Text Placeholder 3"/>
          <p:cNvSpPr txBox="1">
            <a:spLocks/>
          </p:cNvSpPr>
          <p:nvPr/>
        </p:nvSpPr>
        <p:spPr>
          <a:xfrm>
            <a:off x="6009130" y="910149"/>
            <a:ext cx="5491544" cy="1366658"/>
          </a:xfrm>
          <a:prstGeom prst="rect">
            <a:avLst/>
          </a:prstGeom>
        </p:spPr>
        <p:txBody>
          <a:bodyPr vert="horz" wrap="square" lIns="149217" tIns="93260" rIns="149217" bIns="93260" rtlCol="0">
            <a:spAutoFit/>
          </a:bodyPr>
          <a:lstStyle>
            <a:lvl1pPr marL="0" marR="0" indent="0" algn="l" defTabSz="914180" rtl="0" eaLnBrk="1" fontAlgn="auto" latinLnBrk="0" hangingPunct="1">
              <a:lnSpc>
                <a:spcPct val="90000"/>
              </a:lnSpc>
              <a:spcBef>
                <a:spcPts val="0"/>
              </a:spcBef>
              <a:spcAft>
                <a:spcPts val="0"/>
              </a:spcAft>
              <a:buClr>
                <a:schemeClr val="tx1"/>
              </a:buClr>
              <a:buSzPct val="90000"/>
              <a:buFont typeface="Wingdings" panose="05000000000000000000" pitchFamily="2" charset="2"/>
              <a:buNone/>
              <a:tabLst/>
              <a:defRPr sz="3136" kern="1200" spc="0" baseline="0">
                <a:gradFill>
                  <a:gsLst>
                    <a:gs pos="1250">
                      <a:schemeClr val="tx1"/>
                    </a:gs>
                    <a:gs pos="100000">
                      <a:schemeClr val="tx1"/>
                    </a:gs>
                  </a:gsLst>
                  <a:lin ang="5400000" scaled="0"/>
                </a:gradFill>
                <a:latin typeface="+mj-lt"/>
                <a:ea typeface="+mn-ea"/>
                <a:cs typeface="+mn-cs"/>
              </a:defRPr>
            </a:lvl1pPr>
            <a:lvl2pPr marL="572574" marR="0" indent="-236498" algn="l" defTabSz="914180"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352" kern="1200" spc="0" baseline="0">
                <a:gradFill>
                  <a:gsLst>
                    <a:gs pos="1250">
                      <a:schemeClr val="tx1"/>
                    </a:gs>
                    <a:gs pos="100000">
                      <a:schemeClr val="tx1"/>
                    </a:gs>
                  </a:gsLst>
                  <a:lin ang="5400000" scaled="0"/>
                </a:gradFill>
                <a:latin typeface="+mn-lt"/>
                <a:ea typeface="+mn-ea"/>
                <a:cs typeface="+mn-cs"/>
              </a:defRPr>
            </a:lvl2pPr>
            <a:lvl3pPr marL="784178" marR="0" indent="-224051" algn="l" defTabSz="914180"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352" kern="1200" spc="0" baseline="0">
                <a:gradFill>
                  <a:gsLst>
                    <a:gs pos="1250">
                      <a:schemeClr val="tx1"/>
                    </a:gs>
                    <a:gs pos="100000">
                      <a:schemeClr val="tx1"/>
                    </a:gs>
                  </a:gsLst>
                  <a:lin ang="5400000" scaled="0"/>
                </a:gradFill>
                <a:latin typeface="+mn-lt"/>
                <a:ea typeface="+mn-ea"/>
                <a:cs typeface="+mn-cs"/>
              </a:defRPr>
            </a:lvl3pPr>
            <a:lvl4pPr marL="1008229" marR="0" indent="-224051" algn="l" defTabSz="914180"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960" kern="1200" spc="0" baseline="0">
                <a:gradFill>
                  <a:gsLst>
                    <a:gs pos="1250">
                      <a:schemeClr val="tx1"/>
                    </a:gs>
                    <a:gs pos="100000">
                      <a:schemeClr val="tx1"/>
                    </a:gs>
                  </a:gsLst>
                  <a:lin ang="5400000" scaled="0"/>
                </a:gradFill>
                <a:latin typeface="+mn-lt"/>
                <a:ea typeface="+mn-ea"/>
                <a:cs typeface="+mn-cs"/>
              </a:defRPr>
            </a:lvl4pPr>
            <a:lvl5pPr marL="1232280" marR="0" indent="-224051" algn="l" defTabSz="914180"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960" kern="1200" spc="0" baseline="0">
                <a:gradFill>
                  <a:gsLst>
                    <a:gs pos="1250">
                      <a:schemeClr val="tx1"/>
                    </a:gs>
                    <a:gs pos="100000">
                      <a:schemeClr val="tx1"/>
                    </a:gs>
                  </a:gsLst>
                  <a:lin ang="5400000" scaled="0"/>
                </a:gradFill>
                <a:latin typeface="+mn-lt"/>
                <a:ea typeface="+mn-ea"/>
                <a:cs typeface="+mn-cs"/>
              </a:defRPr>
            </a:lvl5pPr>
            <a:lvl6pPr marL="2513996" indent="-228546" algn="l" defTabSz="914180" rtl="0" eaLnBrk="1" latinLnBrk="0" hangingPunct="1">
              <a:spcBef>
                <a:spcPct val="20000"/>
              </a:spcBef>
              <a:buFont typeface="Arial" pitchFamily="34" charset="0"/>
              <a:buChar char="•"/>
              <a:defRPr sz="1960" kern="1200">
                <a:solidFill>
                  <a:schemeClr val="tx1"/>
                </a:solidFill>
                <a:latin typeface="+mn-lt"/>
                <a:ea typeface="+mn-ea"/>
                <a:cs typeface="+mn-cs"/>
              </a:defRPr>
            </a:lvl6pPr>
            <a:lvl7pPr marL="2971087" indent="-228546" algn="l" defTabSz="914180" rtl="0" eaLnBrk="1" latinLnBrk="0" hangingPunct="1">
              <a:spcBef>
                <a:spcPct val="20000"/>
              </a:spcBef>
              <a:buFont typeface="Arial" pitchFamily="34" charset="0"/>
              <a:buChar char="•"/>
              <a:defRPr sz="1960" kern="1200">
                <a:solidFill>
                  <a:schemeClr val="tx1"/>
                </a:solidFill>
                <a:latin typeface="+mn-lt"/>
                <a:ea typeface="+mn-ea"/>
                <a:cs typeface="+mn-cs"/>
              </a:defRPr>
            </a:lvl7pPr>
            <a:lvl8pPr marL="3428177" indent="-228546" algn="l" defTabSz="914180" rtl="0" eaLnBrk="1" latinLnBrk="0" hangingPunct="1">
              <a:spcBef>
                <a:spcPct val="20000"/>
              </a:spcBef>
              <a:buFont typeface="Arial" pitchFamily="34" charset="0"/>
              <a:buChar char="•"/>
              <a:defRPr sz="1960" kern="1200">
                <a:solidFill>
                  <a:schemeClr val="tx1"/>
                </a:solidFill>
                <a:latin typeface="+mn-lt"/>
                <a:ea typeface="+mn-ea"/>
                <a:cs typeface="+mn-cs"/>
              </a:defRPr>
            </a:lvl8pPr>
            <a:lvl9pPr marL="3885268" indent="-228546" algn="l" defTabSz="914180" rtl="0" eaLnBrk="1" latinLnBrk="0" hangingPunct="1">
              <a:spcBef>
                <a:spcPct val="20000"/>
              </a:spcBef>
              <a:buFont typeface="Arial" pitchFamily="34" charset="0"/>
              <a:buChar char="•"/>
              <a:defRPr sz="1960" kern="1200">
                <a:solidFill>
                  <a:schemeClr val="tx1"/>
                </a:solidFill>
                <a:latin typeface="+mn-lt"/>
                <a:ea typeface="+mn-ea"/>
                <a:cs typeface="+mn-cs"/>
              </a:defRPr>
            </a:lvl9pPr>
          </a:lstStyle>
          <a:p>
            <a:pPr>
              <a:spcBef>
                <a:spcPts val="1224"/>
              </a:spcBef>
              <a:buClr>
                <a:srgbClr val="FFFFFF"/>
              </a:buClr>
            </a:pPr>
            <a:r>
              <a:rPr lang="en-US" sz="2040" dirty="0">
                <a:gradFill>
                  <a:gsLst>
                    <a:gs pos="1250">
                      <a:srgbClr val="FFFFFF"/>
                    </a:gs>
                    <a:gs pos="100000">
                      <a:srgbClr val="FFFFFF"/>
                    </a:gs>
                  </a:gsLst>
                  <a:lin ang="5400000" scaled="0"/>
                </a:gradFill>
                <a:latin typeface="Segoe UI"/>
              </a:rPr>
              <a:t>Low barrier to entry</a:t>
            </a:r>
          </a:p>
          <a:p>
            <a:pPr>
              <a:spcBef>
                <a:spcPts val="1224"/>
              </a:spcBef>
              <a:buClr>
                <a:srgbClr val="FFFFFF"/>
              </a:buClr>
            </a:pPr>
            <a:r>
              <a:rPr lang="en-US" sz="2040" dirty="0">
                <a:gradFill>
                  <a:gsLst>
                    <a:gs pos="1250">
                      <a:srgbClr val="FFFFFF"/>
                    </a:gs>
                    <a:gs pos="100000">
                      <a:srgbClr val="FFFFFF"/>
                    </a:gs>
                  </a:gsLst>
                  <a:lin ang="5400000" scaled="0"/>
                </a:gradFill>
                <a:latin typeface="Segoe UI"/>
              </a:rPr>
              <a:t>Reduces TTS (Time to Solution)</a:t>
            </a:r>
          </a:p>
          <a:p>
            <a:pPr>
              <a:spcBef>
                <a:spcPts val="1224"/>
              </a:spcBef>
              <a:buClr>
                <a:srgbClr val="FFFFFF"/>
              </a:buClr>
            </a:pPr>
            <a:r>
              <a:rPr lang="en-US" sz="2040" dirty="0">
                <a:gradFill>
                  <a:gsLst>
                    <a:gs pos="1250">
                      <a:srgbClr val="FFFFFF"/>
                    </a:gs>
                    <a:gs pos="100000">
                      <a:srgbClr val="FFFFFF"/>
                    </a:gs>
                  </a:gsLst>
                  <a:lin ang="5400000" scaled="0"/>
                </a:gradFill>
                <a:latin typeface="Segoe UI"/>
              </a:rPr>
              <a:t>No changes needed to existing AD servers</a:t>
            </a:r>
          </a:p>
        </p:txBody>
      </p:sp>
      <p:sp>
        <p:nvSpPr>
          <p:cNvPr id="4" name="Rectangle 3"/>
          <p:cNvSpPr/>
          <p:nvPr/>
        </p:nvSpPr>
        <p:spPr>
          <a:xfrm>
            <a:off x="545536" y="128552"/>
            <a:ext cx="6233096" cy="927674"/>
          </a:xfrm>
          <a:prstGeom prst="rect">
            <a:avLst/>
          </a:prstGeom>
        </p:spPr>
        <p:txBody>
          <a:bodyPr vert="horz" wrap="square" lIns="149217" tIns="93260" rIns="149217" bIns="93260" rtlCol="0" anchor="t">
            <a:noAutofit/>
          </a:bodyPr>
          <a:lstStyle/>
          <a:p>
            <a:pPr defTabSz="932372">
              <a:lnSpc>
                <a:spcPct val="90000"/>
              </a:lnSpc>
              <a:spcBef>
                <a:spcPct val="0"/>
              </a:spcBef>
            </a:pPr>
            <a:r>
              <a:rPr lang="en-US" sz="4896" spc="-153" dirty="0">
                <a:ln w="3175">
                  <a:noFill/>
                </a:ln>
                <a:gradFill>
                  <a:gsLst>
                    <a:gs pos="1250">
                      <a:srgbClr val="FFFFFF"/>
                    </a:gs>
                    <a:gs pos="100000">
                      <a:srgbClr val="FFFFFF"/>
                    </a:gs>
                  </a:gsLst>
                  <a:lin ang="5400000" scaled="0"/>
                </a:gradFill>
                <a:latin typeface="Segoe UI Light"/>
                <a:cs typeface="Segoe UI" pitchFamily="34" charset="0"/>
              </a:rPr>
              <a:t>Password Synchronization</a:t>
            </a:r>
          </a:p>
        </p:txBody>
      </p:sp>
      <p:sp>
        <p:nvSpPr>
          <p:cNvPr id="2" name="TextBox 1"/>
          <p:cNvSpPr txBox="1"/>
          <p:nvPr/>
        </p:nvSpPr>
        <p:spPr>
          <a:xfrm>
            <a:off x="545535" y="1545155"/>
            <a:ext cx="4367889" cy="890567"/>
          </a:xfrm>
          <a:prstGeom prst="rect">
            <a:avLst/>
          </a:prstGeom>
        </p:spPr>
        <p:txBody>
          <a:bodyPr vert="horz" wrap="square" lIns="149217" tIns="93260" rIns="149217" bIns="93260" rtlCol="0" anchor="t">
            <a:noAutofit/>
          </a:bodyPr>
          <a:lstStyle>
            <a:lvl1pPr indent="0" defTabSz="914180">
              <a:lnSpc>
                <a:spcPct val="80000"/>
              </a:lnSpc>
              <a:spcBef>
                <a:spcPct val="0"/>
              </a:spcBef>
              <a:buNone/>
              <a:tabLst/>
              <a:defRPr lang="en-US" sz="4800" b="0" cap="none" spc="-150" baseline="0" dirty="0" smtClean="0">
                <a:ln w="3175">
                  <a:noFill/>
                </a:ln>
                <a:gradFill>
                  <a:gsLst>
                    <a:gs pos="1250">
                      <a:schemeClr val="tx1"/>
                    </a:gs>
                    <a:gs pos="100000">
                      <a:schemeClr val="tx1"/>
                    </a:gs>
                  </a:gsLst>
                  <a:lin ang="5400000" scaled="0"/>
                </a:gradFill>
                <a:effectLst/>
                <a:latin typeface="+mj-lt"/>
                <a:cs typeface="Segoe UI" pitchFamily="34" charset="0"/>
              </a:defRPr>
            </a:lvl1pPr>
          </a:lstStyle>
          <a:p>
            <a:r>
              <a:rPr sz="4896" spc="2040">
                <a:gradFill>
                  <a:gsLst>
                    <a:gs pos="1250">
                      <a:srgbClr val="FFFFFF"/>
                    </a:gs>
                    <a:gs pos="100000">
                      <a:srgbClr val="FFFFFF"/>
                    </a:gs>
                  </a:gsLst>
                  <a:lin ang="5400000" scaled="0"/>
                </a:gradFill>
              </a:rPr>
              <a:t>Extends</a:t>
            </a:r>
          </a:p>
        </p:txBody>
      </p:sp>
      <p:sp>
        <p:nvSpPr>
          <p:cNvPr id="6" name="Rectangle 5"/>
          <p:cNvSpPr/>
          <p:nvPr/>
        </p:nvSpPr>
        <p:spPr>
          <a:xfrm>
            <a:off x="545537" y="3461596"/>
            <a:ext cx="3954709" cy="1223570"/>
          </a:xfrm>
          <a:prstGeom prst="rect">
            <a:avLst/>
          </a:prstGeom>
          <a:noFill/>
        </p:spPr>
        <p:txBody>
          <a:bodyPr wrap="square" lIns="186521" tIns="149217" rIns="186521" bIns="149217" rtlCol="0">
            <a:spAutoFit/>
          </a:bodyPr>
          <a:lstStyle/>
          <a:p>
            <a:pPr defTabSz="932559">
              <a:lnSpc>
                <a:spcPct val="90000"/>
              </a:lnSpc>
              <a:spcAft>
                <a:spcPts val="612"/>
              </a:spcAft>
            </a:pPr>
            <a:r>
              <a:rPr lang="en-US" sz="3264" dirty="0">
                <a:gradFill>
                  <a:gsLst>
                    <a:gs pos="2917">
                      <a:srgbClr val="FFFFFF"/>
                    </a:gs>
                    <a:gs pos="30000">
                      <a:srgbClr val="FFFFFF"/>
                    </a:gs>
                  </a:gsLst>
                  <a:lin ang="5400000" scaled="0"/>
                </a:gradFill>
                <a:latin typeface="Segoe UI Light"/>
              </a:rPr>
              <a:t>to provide Same Sign-On experience</a:t>
            </a:r>
          </a:p>
        </p:txBody>
      </p:sp>
      <p:sp>
        <p:nvSpPr>
          <p:cNvPr id="8" name="Text Placeholder 6"/>
          <p:cNvSpPr txBox="1">
            <a:spLocks/>
          </p:cNvSpPr>
          <p:nvPr/>
        </p:nvSpPr>
        <p:spPr>
          <a:xfrm>
            <a:off x="6009130" y="2804524"/>
            <a:ext cx="6176937" cy="3121248"/>
          </a:xfrm>
          <a:prstGeom prst="rect">
            <a:avLst/>
          </a:prstGeom>
        </p:spPr>
        <p:txBody>
          <a:bodyPr vert="horz" wrap="square" lIns="149217" tIns="93260" rIns="149217" bIns="93260" rtlCol="0">
            <a:spAutoFit/>
          </a:bodyPr>
          <a:lstStyle>
            <a:defPPr>
              <a:defRPr lang="en-US"/>
            </a:defPPr>
            <a:lvl1pPr marR="0" indent="0" defTabSz="914180" fontAlgn="auto">
              <a:lnSpc>
                <a:spcPct val="90000"/>
              </a:lnSpc>
              <a:spcBef>
                <a:spcPts val="1500"/>
              </a:spcBef>
              <a:spcAft>
                <a:spcPts val="0"/>
              </a:spcAft>
              <a:buClr>
                <a:schemeClr val="tx1"/>
              </a:buClr>
              <a:buSzPct val="90000"/>
              <a:buFont typeface="Wingdings" panose="05000000000000000000" pitchFamily="2" charset="2"/>
              <a:buNone/>
              <a:tabLst/>
              <a:defRPr sz="2800" spc="0" baseline="0">
                <a:gradFill>
                  <a:gsLst>
                    <a:gs pos="1250">
                      <a:schemeClr val="tx1"/>
                    </a:gs>
                    <a:gs pos="100000">
                      <a:schemeClr val="tx1"/>
                    </a:gs>
                  </a:gsLst>
                  <a:lin ang="5400000" scaled="0"/>
                </a:gradFill>
                <a:latin typeface="+mj-lt"/>
              </a:defRPr>
            </a:lvl1pPr>
            <a:lvl2pPr marL="572574" marR="0" indent="-236498" defTabSz="914180" fontAlgn="auto">
              <a:lnSpc>
                <a:spcPct val="90000"/>
              </a:lnSpc>
              <a:spcBef>
                <a:spcPct val="20000"/>
              </a:spcBef>
              <a:spcAft>
                <a:spcPts val="0"/>
              </a:spcAft>
              <a:buClr>
                <a:schemeClr val="tx1"/>
              </a:buClr>
              <a:buSzPct val="90000"/>
              <a:buFont typeface="Wingdings" panose="05000000000000000000" pitchFamily="2" charset="2"/>
              <a:buChar char="§"/>
              <a:tabLst/>
              <a:defRPr sz="2352" spc="0" baseline="0">
                <a:gradFill>
                  <a:gsLst>
                    <a:gs pos="1250">
                      <a:schemeClr val="tx1"/>
                    </a:gs>
                    <a:gs pos="100000">
                      <a:schemeClr val="tx1"/>
                    </a:gs>
                  </a:gsLst>
                  <a:lin ang="5400000" scaled="0"/>
                </a:gradFill>
              </a:defRPr>
            </a:lvl2pPr>
            <a:lvl3pPr marL="784178" marR="0" indent="-224051" defTabSz="914180" fontAlgn="auto">
              <a:lnSpc>
                <a:spcPct val="90000"/>
              </a:lnSpc>
              <a:spcBef>
                <a:spcPct val="20000"/>
              </a:spcBef>
              <a:spcAft>
                <a:spcPts val="0"/>
              </a:spcAft>
              <a:buClr>
                <a:schemeClr val="tx1"/>
              </a:buClr>
              <a:buSzPct val="90000"/>
              <a:buFont typeface="Wingdings" panose="05000000000000000000" pitchFamily="2" charset="2"/>
              <a:buChar char="§"/>
              <a:tabLst/>
              <a:defRPr sz="2352" spc="0" baseline="0">
                <a:gradFill>
                  <a:gsLst>
                    <a:gs pos="1250">
                      <a:schemeClr val="tx1"/>
                    </a:gs>
                    <a:gs pos="100000">
                      <a:schemeClr val="tx1"/>
                    </a:gs>
                  </a:gsLst>
                  <a:lin ang="5400000" scaled="0"/>
                </a:gradFill>
              </a:defRPr>
            </a:lvl3pPr>
            <a:lvl4pPr marL="1008229" marR="0" indent="-224051" defTabSz="914180" fontAlgn="auto">
              <a:lnSpc>
                <a:spcPct val="90000"/>
              </a:lnSpc>
              <a:spcBef>
                <a:spcPct val="20000"/>
              </a:spcBef>
              <a:spcAft>
                <a:spcPts val="0"/>
              </a:spcAft>
              <a:buClr>
                <a:schemeClr val="tx1"/>
              </a:buClr>
              <a:buSzPct val="90000"/>
              <a:buFont typeface="Wingdings" panose="05000000000000000000" pitchFamily="2" charset="2"/>
              <a:buChar char="§"/>
              <a:tabLst/>
              <a:defRPr sz="1960" spc="0" baseline="0">
                <a:gradFill>
                  <a:gsLst>
                    <a:gs pos="1250">
                      <a:schemeClr val="tx1"/>
                    </a:gs>
                    <a:gs pos="100000">
                      <a:schemeClr val="tx1"/>
                    </a:gs>
                  </a:gsLst>
                  <a:lin ang="5400000" scaled="0"/>
                </a:gradFill>
              </a:defRPr>
            </a:lvl4pPr>
            <a:lvl5pPr marL="1232280" marR="0" indent="-224051" defTabSz="914180" fontAlgn="auto">
              <a:lnSpc>
                <a:spcPct val="90000"/>
              </a:lnSpc>
              <a:spcBef>
                <a:spcPct val="20000"/>
              </a:spcBef>
              <a:spcAft>
                <a:spcPts val="0"/>
              </a:spcAft>
              <a:buClr>
                <a:schemeClr val="tx1"/>
              </a:buClr>
              <a:buSzPct val="90000"/>
              <a:buFont typeface="Wingdings" panose="05000000000000000000" pitchFamily="2" charset="2"/>
              <a:buChar char="§"/>
              <a:tabLst/>
              <a:defRPr sz="1960" spc="0" baseline="0">
                <a:gradFill>
                  <a:gsLst>
                    <a:gs pos="1250">
                      <a:schemeClr val="tx1"/>
                    </a:gs>
                    <a:gs pos="100000">
                      <a:schemeClr val="tx1"/>
                    </a:gs>
                  </a:gsLst>
                  <a:lin ang="5400000" scaled="0"/>
                </a:gradFill>
              </a:defRPr>
            </a:lvl5pPr>
            <a:lvl6pPr marL="2513996" indent="-228546" defTabSz="914180">
              <a:spcBef>
                <a:spcPct val="20000"/>
              </a:spcBef>
              <a:buFont typeface="Arial" pitchFamily="34" charset="0"/>
              <a:buChar char="•"/>
              <a:defRPr sz="1960"/>
            </a:lvl6pPr>
            <a:lvl7pPr marL="2971087" indent="-228546" defTabSz="914180">
              <a:spcBef>
                <a:spcPct val="20000"/>
              </a:spcBef>
              <a:buFont typeface="Arial" pitchFamily="34" charset="0"/>
              <a:buChar char="•"/>
              <a:defRPr sz="1960"/>
            </a:lvl7pPr>
            <a:lvl8pPr marL="3428177" indent="-228546" defTabSz="914180">
              <a:spcBef>
                <a:spcPct val="20000"/>
              </a:spcBef>
              <a:buFont typeface="Arial" pitchFamily="34" charset="0"/>
              <a:buChar char="•"/>
              <a:defRPr sz="1960"/>
            </a:lvl8pPr>
            <a:lvl9pPr marL="3885268" indent="-228546" defTabSz="914180">
              <a:spcBef>
                <a:spcPct val="20000"/>
              </a:spcBef>
              <a:buFont typeface="Arial" pitchFamily="34" charset="0"/>
              <a:buChar char="•"/>
              <a:defRPr sz="1960"/>
            </a:lvl9pPr>
          </a:lstStyle>
          <a:p>
            <a:pPr>
              <a:spcBef>
                <a:spcPts val="1224"/>
              </a:spcBef>
              <a:buClr>
                <a:srgbClr val="FFFFFF"/>
              </a:buClr>
            </a:pPr>
            <a:r>
              <a:rPr lang="en-US" sz="2040" dirty="0">
                <a:gradFill>
                  <a:gsLst>
                    <a:gs pos="1250">
                      <a:srgbClr val="FFFFFF"/>
                    </a:gs>
                    <a:gs pos="100000">
                      <a:srgbClr val="FFFFFF"/>
                    </a:gs>
                  </a:gsLst>
                  <a:lin ang="5400000" scaled="0"/>
                </a:gradFill>
                <a:latin typeface="Segoe UI"/>
              </a:rPr>
              <a:t>Does not provide Single Sign-On experience</a:t>
            </a:r>
          </a:p>
          <a:p>
            <a:pPr>
              <a:spcBef>
                <a:spcPts val="1224"/>
              </a:spcBef>
              <a:buClr>
                <a:srgbClr val="FFFFFF"/>
              </a:buClr>
            </a:pPr>
            <a:r>
              <a:rPr lang="en-US" sz="2040" dirty="0">
                <a:gradFill>
                  <a:gsLst>
                    <a:gs pos="1250">
                      <a:srgbClr val="FFFFFF"/>
                    </a:gs>
                    <a:gs pos="100000">
                      <a:srgbClr val="FFFFFF"/>
                    </a:gs>
                  </a:gsLst>
                  <a:lin ang="5400000" scaled="0"/>
                </a:gradFill>
                <a:latin typeface="Segoe UI"/>
              </a:rPr>
              <a:t>Requires additional authentication</a:t>
            </a:r>
          </a:p>
          <a:p>
            <a:pPr>
              <a:spcBef>
                <a:spcPts val="1224"/>
              </a:spcBef>
              <a:buClr>
                <a:srgbClr val="FFFFFF"/>
              </a:buClr>
            </a:pPr>
            <a:r>
              <a:rPr lang="en-US" sz="2040" dirty="0">
                <a:gradFill>
                  <a:gsLst>
                    <a:gs pos="1250">
                      <a:srgbClr val="FFFFFF"/>
                    </a:gs>
                    <a:gs pos="100000">
                      <a:srgbClr val="FFFFFF"/>
                    </a:gs>
                  </a:gsLst>
                  <a:lin ang="5400000" scaled="0"/>
                </a:gradFill>
                <a:latin typeface="Segoe UI"/>
              </a:rPr>
              <a:t>Does not support custom 2 factor authentication mechanisms deployed </a:t>
            </a:r>
            <a:br>
              <a:rPr lang="en-US" sz="2040" dirty="0">
                <a:gradFill>
                  <a:gsLst>
                    <a:gs pos="1250">
                      <a:srgbClr val="FFFFFF"/>
                    </a:gs>
                    <a:gs pos="100000">
                      <a:srgbClr val="FFFFFF"/>
                    </a:gs>
                  </a:gsLst>
                  <a:lin ang="5400000" scaled="0"/>
                </a:gradFill>
                <a:latin typeface="Segoe UI"/>
              </a:rPr>
            </a:br>
            <a:r>
              <a:rPr lang="en-US" sz="2040" dirty="0">
                <a:gradFill>
                  <a:gsLst>
                    <a:gs pos="1250">
                      <a:srgbClr val="FFFFFF"/>
                    </a:gs>
                    <a:gs pos="100000">
                      <a:srgbClr val="FFFFFF"/>
                    </a:gs>
                  </a:gsLst>
                  <a:lin ang="5400000" scaled="0"/>
                </a:gradFill>
                <a:latin typeface="Segoe UI"/>
              </a:rPr>
              <a:t>on-premises</a:t>
            </a:r>
          </a:p>
          <a:p>
            <a:pPr>
              <a:spcBef>
                <a:spcPts val="1224"/>
              </a:spcBef>
              <a:buClr>
                <a:srgbClr val="FFFFFF"/>
              </a:buClr>
            </a:pPr>
            <a:r>
              <a:rPr lang="en-US" sz="2040" dirty="0">
                <a:gradFill>
                  <a:gsLst>
                    <a:gs pos="1250">
                      <a:srgbClr val="FFFFFF"/>
                    </a:gs>
                    <a:gs pos="100000">
                      <a:srgbClr val="FFFFFF"/>
                    </a:gs>
                  </a:gsLst>
                  <a:lin ang="5400000" scaled="0"/>
                </a:gradFill>
                <a:latin typeface="Segoe UI"/>
              </a:rPr>
              <a:t>Does enable policy based access </a:t>
            </a:r>
            <a:br>
              <a:rPr lang="en-US" sz="2040" dirty="0">
                <a:gradFill>
                  <a:gsLst>
                    <a:gs pos="1250">
                      <a:srgbClr val="FFFFFF"/>
                    </a:gs>
                    <a:gs pos="100000">
                      <a:srgbClr val="FFFFFF"/>
                    </a:gs>
                  </a:gsLst>
                  <a:lin ang="5400000" scaled="0"/>
                </a:gradFill>
                <a:latin typeface="Segoe UI"/>
              </a:rPr>
            </a:br>
            <a:r>
              <a:rPr lang="en-US" sz="2040" dirty="0">
                <a:gradFill>
                  <a:gsLst>
                    <a:gs pos="1250">
                      <a:srgbClr val="FFFFFF"/>
                    </a:gs>
                    <a:gs pos="100000">
                      <a:srgbClr val="FFFFFF"/>
                    </a:gs>
                  </a:gsLst>
                  <a:lin ang="5400000" scaled="0"/>
                </a:gradFill>
                <a:latin typeface="Segoe UI"/>
              </a:rPr>
              <a:t>control decisions</a:t>
            </a:r>
          </a:p>
          <a:p>
            <a:pPr>
              <a:spcBef>
                <a:spcPts val="1224"/>
              </a:spcBef>
              <a:buClr>
                <a:srgbClr val="FFFFFF"/>
              </a:buClr>
            </a:pPr>
            <a:r>
              <a:rPr lang="en-US" sz="2040" dirty="0">
                <a:gradFill>
                  <a:gsLst>
                    <a:gs pos="1250">
                      <a:srgbClr val="FFFFFF"/>
                    </a:gs>
                    <a:gs pos="100000">
                      <a:srgbClr val="FFFFFF"/>
                    </a:gs>
                  </a:gsLst>
                  <a:lin ang="5400000" scaled="0"/>
                </a:gradFill>
                <a:latin typeface="Segoe UI"/>
              </a:rPr>
              <a:t>Single Point of Failure</a:t>
            </a:r>
          </a:p>
        </p:txBody>
      </p:sp>
    </p:spTree>
    <p:extLst>
      <p:ext uri="{BB962C8B-B14F-4D97-AF65-F5344CB8AC3E}">
        <p14:creationId xmlns:p14="http://schemas.microsoft.com/office/powerpoint/2010/main" val="39047051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1600"/>
                            </p:stCondLst>
                            <p:childTnLst>
                              <p:par>
                                <p:cTn id="9" presetID="17" presetClass="entr" presetSubtype="8" fill="hold" grpId="0" nodeType="afterEffect">
                                  <p:stCondLst>
                                    <p:cond delay="0"/>
                                  </p:stCondLst>
                                  <p:iterate type="wd">
                                    <p:tmPct val="0"/>
                                  </p:iterate>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ppt_x</p:attrName>
                                        </p:attrNameLst>
                                      </p:cBhvr>
                                      <p:tavLst>
                                        <p:tav tm="0">
                                          <p:val>
                                            <p:strVal val="#ppt_x-#ppt_w/2"/>
                                          </p:val>
                                        </p:tav>
                                        <p:tav tm="100000">
                                          <p:val>
                                            <p:strVal val="#ppt_x"/>
                                          </p:val>
                                        </p:tav>
                                      </p:tavLst>
                                    </p:anim>
                                    <p:anim calcmode="lin" valueType="num">
                                      <p:cBhvr>
                                        <p:cTn id="12" dur="1000" fill="hold"/>
                                        <p:tgtEl>
                                          <p:spTgt spid="2"/>
                                        </p:tgtEl>
                                        <p:attrNameLst>
                                          <p:attrName>ppt_y</p:attrName>
                                        </p:attrNameLst>
                                      </p:cBhvr>
                                      <p:tavLst>
                                        <p:tav tm="0">
                                          <p:val>
                                            <p:strVal val="#ppt_y"/>
                                          </p:val>
                                        </p:tav>
                                        <p:tav tm="100000">
                                          <p:val>
                                            <p:strVal val="#ppt_y"/>
                                          </p:val>
                                        </p:tav>
                                      </p:tavLst>
                                    </p:anim>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strVal val="#ppt_h"/>
                                          </p:val>
                                        </p:tav>
                                        <p:tav tm="100000">
                                          <p:val>
                                            <p:strVal val="#ppt_h"/>
                                          </p:val>
                                        </p:tav>
                                      </p:tavLst>
                                    </p:anim>
                                  </p:childTnLst>
                                </p:cTn>
                              </p:par>
                            </p:childTnLst>
                          </p:cTn>
                        </p:par>
                        <p:par>
                          <p:cTn id="15" fill="hold">
                            <p:stCondLst>
                              <p:cond delay="2600"/>
                            </p:stCondLst>
                            <p:childTnLst>
                              <p:par>
                                <p:cTn id="16" presetID="10" presetClass="entr" presetSubtype="0" fill="hold" grpId="1" nodeType="afterEffect">
                                  <p:stCondLst>
                                    <p:cond delay="0"/>
                                  </p:stCondLst>
                                  <p:iterate type="lt">
                                    <p:tmPct val="0"/>
                                  </p:iterate>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par>
                          <p:cTn id="19" fill="hold">
                            <p:stCondLst>
                              <p:cond delay="3100"/>
                            </p:stCondLst>
                            <p:childTnLst>
                              <p:par>
                                <p:cTn id="20" presetID="42" presetClass="path" presetSubtype="0" accel="50000" decel="50000" fill="hold" grpId="1" nodeType="afterEffect">
                                  <p:stCondLst>
                                    <p:cond delay="0"/>
                                  </p:stCondLst>
                                  <p:iterate type="wd">
                                    <p:tmPct val="0"/>
                                  </p:iterate>
                                  <p:childTnLst>
                                    <p:animMotion origin="layout" path="M 2.51368E-6 -7.40741E-7 L 2.51368E-6 0.08264 " pathEditMode="relative" rAng="0" ptsTypes="AA">
                                      <p:cBhvr>
                                        <p:cTn id="21" dur="2000" fill="hold"/>
                                        <p:tgtEl>
                                          <p:spTgt spid="2"/>
                                        </p:tgtEl>
                                        <p:attrNameLst>
                                          <p:attrName>ppt_x</p:attrName>
                                          <p:attrName>ppt_y</p:attrName>
                                        </p:attrNameLst>
                                      </p:cBhvr>
                                      <p:rCtr x="0" y="4120"/>
                                    </p:animMotion>
                                  </p:childTnLst>
                                </p:cTn>
                              </p:par>
                              <p:par>
                                <p:cTn id="22" presetID="42" presetClass="path" presetSubtype="0" accel="50000" decel="50000" fill="hold" grpId="1" nodeType="withEffect">
                                  <p:stCondLst>
                                    <p:cond delay="0"/>
                                  </p:stCondLst>
                                  <p:iterate type="lt">
                                    <p:tmPct val="0"/>
                                  </p:iterate>
                                  <p:childTnLst>
                                    <p:animMotion origin="layout" path="M 2.51368E-6 -7.40741E-7 L 2.51368E-6 0.08264 " pathEditMode="relative" rAng="0" ptsTypes="AA">
                                      <p:cBhvr>
                                        <p:cTn id="23" dur="2000" fill="hold"/>
                                        <p:tgtEl>
                                          <p:spTgt spid="4"/>
                                        </p:tgtEl>
                                        <p:attrNameLst>
                                          <p:attrName>ppt_x</p:attrName>
                                          <p:attrName>ppt_y</p:attrName>
                                        </p:attrNameLst>
                                      </p:cBhvr>
                                      <p:rCtr x="0" y="4120"/>
                                    </p:animMotion>
                                  </p:childTnLst>
                                </p:cTn>
                              </p:par>
                              <p:par>
                                <p:cTn id="24" presetID="42" presetClass="path" presetSubtype="0" accel="50000" decel="50000" fill="hold" grpId="0" nodeType="withEffect">
                                  <p:stCondLst>
                                    <p:cond delay="0"/>
                                  </p:stCondLst>
                                  <p:iterate type="lt">
                                    <p:tmPct val="0"/>
                                  </p:iterate>
                                  <p:childTnLst>
                                    <p:animMotion origin="layout" path="M 2.51368E-6 -7.40741E-7 L 2.51368E-6 0.08264 " pathEditMode="relative" rAng="0" ptsTypes="AA">
                                      <p:cBhvr>
                                        <p:cTn id="25" dur="2000" fill="hold"/>
                                        <p:tgtEl>
                                          <p:spTgt spid="3"/>
                                        </p:tgtEl>
                                        <p:attrNameLst>
                                          <p:attrName>ppt_x</p:attrName>
                                          <p:attrName>ppt_y</p:attrName>
                                        </p:attrNameLst>
                                      </p:cBhvr>
                                      <p:rCtr x="0" y="4120"/>
                                    </p:animMotion>
                                  </p:childTnLst>
                                </p:cTn>
                              </p:par>
                              <p:par>
                                <p:cTn id="26" presetID="42" presetClass="path" presetSubtype="0" accel="50000" decel="50000" fill="hold" grpId="0" nodeType="withEffect">
                                  <p:stCondLst>
                                    <p:cond delay="0"/>
                                  </p:stCondLst>
                                  <p:iterate type="lt">
                                    <p:tmPct val="0"/>
                                  </p:iterate>
                                  <p:childTnLst>
                                    <p:animMotion origin="layout" path="M 3.05809E-6 1.48148E-6 L 3.05809E-6 0.08264 " pathEditMode="relative" rAng="0" ptsTypes="AA">
                                      <p:cBhvr>
                                        <p:cTn id="27" dur="2000" fill="hold"/>
                                        <p:tgtEl>
                                          <p:spTgt spid="6"/>
                                        </p:tgtEl>
                                        <p:attrNameLst>
                                          <p:attrName>ppt_x</p:attrName>
                                          <p:attrName>ppt_y</p:attrName>
                                        </p:attrNameLst>
                                      </p:cBhvr>
                                      <p:rCtr x="0" y="4120"/>
                                    </p:animMotion>
                                  </p:childTnLst>
                                </p:cTn>
                              </p:par>
                            </p:childTnLst>
                          </p:cTn>
                        </p:par>
                      </p:childTnLst>
                    </p:cTn>
                  </p:par>
                  <p:par>
                    <p:cTn id="28" fill="hold">
                      <p:stCondLst>
                        <p:cond delay="indefinite"/>
                      </p:stCondLst>
                      <p:childTnLst>
                        <p:par>
                          <p:cTn id="29" fill="hold">
                            <p:stCondLst>
                              <p:cond delay="0"/>
                            </p:stCondLst>
                            <p:childTnLst>
                              <p:par>
                                <p:cTn id="30" presetID="2" presetClass="entr" presetSubtype="2" decel="100000"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1+#ppt_w/2"/>
                                          </p:val>
                                        </p:tav>
                                        <p:tav tm="100000">
                                          <p:val>
                                            <p:strVal val="#ppt_x"/>
                                          </p:val>
                                        </p:tav>
                                      </p:tavLst>
                                    </p:anim>
                                    <p:anim calcmode="lin" valueType="num">
                                      <p:cBhvr additive="base">
                                        <p:cTn id="33"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2" decel="100000"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1+#ppt_w/2"/>
                                          </p:val>
                                        </p:tav>
                                        <p:tav tm="100000">
                                          <p:val>
                                            <p:strVal val="#ppt_x"/>
                                          </p:val>
                                        </p:tav>
                                      </p:tavLst>
                                    </p:anim>
                                    <p:anim calcmode="lin" valueType="num">
                                      <p:cBhvr additive="base">
                                        <p:cTn id="39"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4" grpId="0"/>
      <p:bldP spid="4" grpId="1"/>
      <p:bldP spid="2" grpId="0"/>
      <p:bldP spid="2" grpId="1"/>
      <p:bldP spid="6" grpId="0"/>
      <p:bldP spid="6" grpId="1"/>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 name="Rectangle 137"/>
          <p:cNvSpPr/>
          <p:nvPr/>
        </p:nvSpPr>
        <p:spPr bwMode="auto">
          <a:xfrm>
            <a:off x="5274942" y="4293256"/>
            <a:ext cx="7159031" cy="2421515"/>
          </a:xfrm>
          <a:prstGeom prst="rect">
            <a:avLst/>
          </a:prstGeom>
          <a:pattFill prst="ltUpDiag">
            <a:fgClr>
              <a:schemeClr val="bg1">
                <a:lumMod val="85000"/>
              </a:schemeClr>
            </a:fgClr>
            <a:bgClr>
              <a:schemeClr val="bg1"/>
            </a:bgClr>
          </a:patt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40" name="Group 39"/>
          <p:cNvGrpSpPr/>
          <p:nvPr/>
        </p:nvGrpSpPr>
        <p:grpSpPr>
          <a:xfrm>
            <a:off x="6523993" y="2465397"/>
            <a:ext cx="5002490" cy="1672578"/>
            <a:chOff x="6394200" y="2435381"/>
            <a:chExt cx="4904847" cy="1639931"/>
          </a:xfrm>
        </p:grpSpPr>
        <p:sp>
          <p:nvSpPr>
            <p:cNvPr id="7" name="Rectangle 6"/>
            <p:cNvSpPr/>
            <p:nvPr/>
          </p:nvSpPr>
          <p:spPr bwMode="auto">
            <a:xfrm>
              <a:off x="7293997" y="2435381"/>
              <a:ext cx="2770361" cy="159243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05" tIns="46603" rIns="93205" bIns="46603" numCol="1" rtlCol="0" anchor="ctr" anchorCtr="0" compatLnSpc="1">
              <a:prstTxWarp prst="textNoShape">
                <a:avLst/>
              </a:prstTxWarp>
            </a:bodyPr>
            <a:lstStyle/>
            <a:p>
              <a:pPr algn="ctr" defTabSz="931742" fontAlgn="base">
                <a:spcBef>
                  <a:spcPct val="0"/>
                </a:spcBef>
                <a:spcAft>
                  <a:spcPct val="0"/>
                </a:spcAft>
              </a:pPr>
              <a:r>
                <a:rPr lang="en-US" sz="2856" dirty="0">
                  <a:solidFill>
                    <a:srgbClr val="FFFFFF"/>
                  </a:solidFill>
                  <a:latin typeface="Segoe UI Light"/>
                </a:rPr>
                <a:t>Windows Azure Active Directory</a:t>
              </a:r>
            </a:p>
          </p:txBody>
        </p:sp>
        <p:sp>
          <p:nvSpPr>
            <p:cNvPr id="8" name="Oval 7"/>
            <p:cNvSpPr/>
            <p:nvPr/>
          </p:nvSpPr>
          <p:spPr>
            <a:xfrm>
              <a:off x="10644288" y="2817510"/>
              <a:ext cx="193469" cy="193469"/>
            </a:xfrm>
            <a:prstGeom prst="ellipse">
              <a:avLst/>
            </a:prstGeom>
            <a:solidFill>
              <a:schemeClr val="accent2"/>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372"/>
              <a:endParaRPr lang="en-US" sz="1799">
                <a:solidFill>
                  <a:srgbClr val="FFFFFF"/>
                </a:solidFill>
              </a:endParaRPr>
            </a:p>
          </p:txBody>
        </p:sp>
        <p:cxnSp>
          <p:nvCxnSpPr>
            <p:cNvPr id="9" name="Straight Connector 8"/>
            <p:cNvCxnSpPr>
              <a:endCxn id="8" idx="2"/>
            </p:cNvCxnSpPr>
            <p:nvPr/>
          </p:nvCxnSpPr>
          <p:spPr>
            <a:xfrm>
              <a:off x="10064358" y="2909155"/>
              <a:ext cx="579930" cy="5091"/>
            </a:xfrm>
            <a:prstGeom prst="line">
              <a:avLst/>
            </a:prstGeom>
            <a:solidFill>
              <a:schemeClr val="tx1"/>
            </a:solidFill>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0080852" y="2579816"/>
              <a:ext cx="716415" cy="280718"/>
            </a:xfrm>
            <a:prstGeom prst="rect">
              <a:avLst/>
            </a:prstGeom>
            <a:noFill/>
          </p:spPr>
          <p:txBody>
            <a:bodyPr wrap="none" rtlCol="0">
              <a:spAutoFit/>
            </a:bodyPr>
            <a:lstStyle/>
            <a:p>
              <a:pPr defTabSz="932372"/>
              <a:r>
                <a:rPr lang="en-US" sz="1224" dirty="0">
                  <a:solidFill>
                    <a:srgbClr val="FFFFFF"/>
                  </a:solidFill>
                </a:rPr>
                <a:t>OAuth2</a:t>
              </a:r>
            </a:p>
          </p:txBody>
        </p:sp>
        <p:sp>
          <p:nvSpPr>
            <p:cNvPr id="11" name="Oval 10"/>
            <p:cNvSpPr/>
            <p:nvPr/>
          </p:nvSpPr>
          <p:spPr>
            <a:xfrm>
              <a:off x="10644288" y="3349676"/>
              <a:ext cx="193469" cy="193469"/>
            </a:xfrm>
            <a:prstGeom prst="ellipse">
              <a:avLst/>
            </a:prstGeom>
            <a:solidFill>
              <a:schemeClr val="accent2"/>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372"/>
              <a:endParaRPr lang="en-US" sz="1799">
                <a:solidFill>
                  <a:srgbClr val="FFFFFF"/>
                </a:solidFill>
              </a:endParaRPr>
            </a:p>
          </p:txBody>
        </p:sp>
        <p:cxnSp>
          <p:nvCxnSpPr>
            <p:cNvPr id="12" name="Straight Connector 11"/>
            <p:cNvCxnSpPr>
              <a:endCxn id="11" idx="2"/>
            </p:cNvCxnSpPr>
            <p:nvPr/>
          </p:nvCxnSpPr>
          <p:spPr>
            <a:xfrm>
              <a:off x="10064358" y="3446410"/>
              <a:ext cx="579930" cy="1"/>
            </a:xfrm>
            <a:prstGeom prst="line">
              <a:avLst/>
            </a:prstGeom>
            <a:solidFill>
              <a:schemeClr val="tx1"/>
            </a:solidFill>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0080852" y="3106439"/>
              <a:ext cx="734496" cy="280718"/>
            </a:xfrm>
            <a:prstGeom prst="rect">
              <a:avLst/>
            </a:prstGeom>
            <a:noFill/>
          </p:spPr>
          <p:txBody>
            <a:bodyPr wrap="none" rtlCol="0">
              <a:spAutoFit/>
            </a:bodyPr>
            <a:lstStyle/>
            <a:p>
              <a:pPr defTabSz="932372"/>
              <a:r>
                <a:rPr lang="en-US" sz="1224" dirty="0">
                  <a:solidFill>
                    <a:srgbClr val="FFFFFF"/>
                  </a:solidFill>
                </a:rPr>
                <a:t>SAML-P</a:t>
              </a:r>
            </a:p>
          </p:txBody>
        </p:sp>
        <p:sp>
          <p:nvSpPr>
            <p:cNvPr id="14" name="Oval 13"/>
            <p:cNvSpPr/>
            <p:nvPr/>
          </p:nvSpPr>
          <p:spPr>
            <a:xfrm>
              <a:off x="10644287" y="3881843"/>
              <a:ext cx="193469" cy="193469"/>
            </a:xfrm>
            <a:prstGeom prst="ellipse">
              <a:avLst/>
            </a:prstGeom>
            <a:solidFill>
              <a:schemeClr val="accent2"/>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372"/>
              <a:endParaRPr lang="en-US" sz="1799">
                <a:solidFill>
                  <a:srgbClr val="FFFFFF"/>
                </a:solidFill>
              </a:endParaRPr>
            </a:p>
          </p:txBody>
        </p:sp>
        <p:sp>
          <p:nvSpPr>
            <p:cNvPr id="15" name="TextBox 14"/>
            <p:cNvSpPr txBox="1"/>
            <p:nvPr/>
          </p:nvSpPr>
          <p:spPr>
            <a:xfrm>
              <a:off x="10083650" y="3633062"/>
              <a:ext cx="1215397" cy="280718"/>
            </a:xfrm>
            <a:prstGeom prst="rect">
              <a:avLst/>
            </a:prstGeom>
            <a:noFill/>
          </p:spPr>
          <p:txBody>
            <a:bodyPr wrap="none" rtlCol="0">
              <a:spAutoFit/>
            </a:bodyPr>
            <a:lstStyle/>
            <a:p>
              <a:pPr defTabSz="932372"/>
              <a:r>
                <a:rPr lang="en-US" sz="1224" dirty="0">
                  <a:solidFill>
                    <a:srgbClr val="FFFFFF"/>
                  </a:solidFill>
                </a:rPr>
                <a:t>WS-Federation</a:t>
              </a:r>
            </a:p>
          </p:txBody>
        </p:sp>
        <p:sp>
          <p:nvSpPr>
            <p:cNvPr id="16" name="Oval 15"/>
            <p:cNvSpPr/>
            <p:nvPr/>
          </p:nvSpPr>
          <p:spPr>
            <a:xfrm>
              <a:off x="6572582" y="3020943"/>
              <a:ext cx="193469" cy="193469"/>
            </a:xfrm>
            <a:prstGeom prst="ellipse">
              <a:avLst/>
            </a:prstGeom>
            <a:solidFill>
              <a:schemeClr val="accent2"/>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372"/>
              <a:endParaRPr lang="en-US" sz="1799">
                <a:solidFill>
                  <a:srgbClr val="FFFFFF"/>
                </a:solidFill>
              </a:endParaRPr>
            </a:p>
          </p:txBody>
        </p:sp>
        <p:cxnSp>
          <p:nvCxnSpPr>
            <p:cNvPr id="17" name="Straight Connector 16"/>
            <p:cNvCxnSpPr/>
            <p:nvPr/>
          </p:nvCxnSpPr>
          <p:spPr>
            <a:xfrm>
              <a:off x="6768110" y="3113291"/>
              <a:ext cx="579930" cy="5091"/>
            </a:xfrm>
            <a:prstGeom prst="line">
              <a:avLst/>
            </a:prstGeom>
            <a:solidFill>
              <a:schemeClr val="tx1"/>
            </a:solidFill>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6429466" y="2754803"/>
              <a:ext cx="846707" cy="280718"/>
            </a:xfrm>
            <a:prstGeom prst="rect">
              <a:avLst/>
            </a:prstGeom>
            <a:noFill/>
          </p:spPr>
          <p:txBody>
            <a:bodyPr wrap="none" rtlCol="0">
              <a:spAutoFit/>
            </a:bodyPr>
            <a:lstStyle/>
            <a:p>
              <a:pPr algn="r" defTabSz="932372"/>
              <a:r>
                <a:rPr lang="en-US" sz="1224" dirty="0">
                  <a:solidFill>
                    <a:srgbClr val="FFFFFF"/>
                  </a:solidFill>
                </a:rPr>
                <a:t>Metadata</a:t>
              </a:r>
            </a:p>
          </p:txBody>
        </p:sp>
        <p:sp>
          <p:nvSpPr>
            <p:cNvPr id="19" name="Oval 18"/>
            <p:cNvSpPr/>
            <p:nvPr/>
          </p:nvSpPr>
          <p:spPr>
            <a:xfrm flipH="1">
              <a:off x="6574645" y="3632380"/>
              <a:ext cx="193469" cy="193469"/>
            </a:xfrm>
            <a:prstGeom prst="ellipse">
              <a:avLst/>
            </a:prstGeom>
            <a:solidFill>
              <a:schemeClr val="accent2"/>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372"/>
              <a:endParaRPr lang="en-US" sz="1799">
                <a:solidFill>
                  <a:srgbClr val="FFFFFF"/>
                </a:solidFill>
              </a:endParaRPr>
            </a:p>
          </p:txBody>
        </p:sp>
        <p:cxnSp>
          <p:nvCxnSpPr>
            <p:cNvPr id="20" name="Straight Connector 19"/>
            <p:cNvCxnSpPr>
              <a:endCxn id="19" idx="2"/>
            </p:cNvCxnSpPr>
            <p:nvPr/>
          </p:nvCxnSpPr>
          <p:spPr>
            <a:xfrm flipH="1">
              <a:off x="6768114" y="3724024"/>
              <a:ext cx="579931" cy="5091"/>
            </a:xfrm>
            <a:prstGeom prst="line">
              <a:avLst/>
            </a:prstGeom>
            <a:solidFill>
              <a:schemeClr val="tx1"/>
            </a:solidFill>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6394200" y="3374151"/>
              <a:ext cx="881973" cy="280718"/>
            </a:xfrm>
            <a:prstGeom prst="rect">
              <a:avLst/>
            </a:prstGeom>
            <a:noFill/>
          </p:spPr>
          <p:txBody>
            <a:bodyPr wrap="none" rtlCol="0">
              <a:spAutoFit/>
            </a:bodyPr>
            <a:lstStyle/>
            <a:p>
              <a:pPr algn="r" defTabSz="932372"/>
              <a:r>
                <a:rPr lang="en-US" sz="1224" dirty="0">
                  <a:solidFill>
                    <a:srgbClr val="FFFFFF"/>
                  </a:solidFill>
                </a:rPr>
                <a:t>Graph API</a:t>
              </a:r>
            </a:p>
          </p:txBody>
        </p:sp>
        <p:cxnSp>
          <p:nvCxnSpPr>
            <p:cNvPr id="22" name="Straight Connector 21"/>
            <p:cNvCxnSpPr/>
            <p:nvPr/>
          </p:nvCxnSpPr>
          <p:spPr>
            <a:xfrm>
              <a:off x="10064358" y="3978578"/>
              <a:ext cx="579930" cy="5091"/>
            </a:xfrm>
            <a:prstGeom prst="line">
              <a:avLst/>
            </a:prstGeom>
            <a:solidFill>
              <a:schemeClr val="tx1"/>
            </a:solidFill>
            <a:ln w="28575">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38" name="Group 37"/>
          <p:cNvGrpSpPr/>
          <p:nvPr/>
        </p:nvGrpSpPr>
        <p:grpSpPr>
          <a:xfrm>
            <a:off x="1746917" y="2462466"/>
            <a:ext cx="2943989" cy="1942398"/>
            <a:chOff x="1051731" y="2432507"/>
            <a:chExt cx="2886526" cy="1904485"/>
          </a:xfrm>
        </p:grpSpPr>
        <p:grpSp>
          <p:nvGrpSpPr>
            <p:cNvPr id="28" name="Group 27"/>
            <p:cNvGrpSpPr/>
            <p:nvPr/>
          </p:nvGrpSpPr>
          <p:grpSpPr>
            <a:xfrm>
              <a:off x="1126813" y="2432507"/>
              <a:ext cx="2811444" cy="1595312"/>
              <a:chOff x="1126813" y="2432507"/>
              <a:chExt cx="2811444" cy="1481149"/>
            </a:xfrm>
          </p:grpSpPr>
          <p:sp>
            <p:nvSpPr>
              <p:cNvPr id="24" name="Rectangle 23"/>
              <p:cNvSpPr/>
              <p:nvPr/>
            </p:nvSpPr>
            <p:spPr bwMode="auto">
              <a:xfrm>
                <a:off x="1126813" y="2803403"/>
                <a:ext cx="2811444" cy="372604"/>
              </a:xfrm>
              <a:prstGeom prst="rect">
                <a:avLst/>
              </a:pr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1" tIns="46611" rIns="46611" bIns="46611" numCol="1" spcCol="0" rtlCol="0" fromWordArt="0" anchor="ctr" anchorCtr="0" forceAA="0" compatLnSpc="1">
                <a:prstTxWarp prst="textNoShape">
                  <a:avLst/>
                </a:prstTxWarp>
                <a:noAutofit/>
              </a:bodyPr>
              <a:lstStyle/>
              <a:p>
                <a:pPr algn="ctr" defTabSz="931920" fontAlgn="base">
                  <a:spcBef>
                    <a:spcPct val="0"/>
                  </a:spcBef>
                  <a:spcAft>
                    <a:spcPct val="0"/>
                  </a:spcAft>
                </a:pPr>
                <a:r>
                  <a:rPr lang="en-US" sz="1428" dirty="0">
                    <a:solidFill>
                      <a:srgbClr val="FFFFFF"/>
                    </a:solidFill>
                    <a:ea typeface="Segoe UI" pitchFamily="34" charset="0"/>
                    <a:cs typeface="Segoe UI" pitchFamily="34" charset="0"/>
                  </a:rPr>
                  <a:t>Office Activation Service</a:t>
                </a:r>
              </a:p>
            </p:txBody>
          </p:sp>
          <p:sp>
            <p:nvSpPr>
              <p:cNvPr id="25" name="Rectangle 24"/>
              <p:cNvSpPr/>
              <p:nvPr/>
            </p:nvSpPr>
            <p:spPr bwMode="auto">
              <a:xfrm>
                <a:off x="1126813" y="2432507"/>
                <a:ext cx="2811444" cy="372604"/>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1" tIns="46611" rIns="46611" bIns="46611" numCol="1" spcCol="0" rtlCol="0" fromWordArt="0" anchor="ctr" anchorCtr="0" forceAA="0" compatLnSpc="1">
                <a:prstTxWarp prst="textNoShape">
                  <a:avLst/>
                </a:prstTxWarp>
                <a:noAutofit/>
              </a:bodyPr>
              <a:lstStyle/>
              <a:p>
                <a:pPr algn="ctr" defTabSz="931920" fontAlgn="base">
                  <a:spcBef>
                    <a:spcPct val="0"/>
                  </a:spcBef>
                  <a:spcAft>
                    <a:spcPct val="0"/>
                  </a:spcAft>
                </a:pPr>
                <a:r>
                  <a:rPr lang="en-US" sz="1428" dirty="0">
                    <a:solidFill>
                      <a:srgbClr val="FFFFFF"/>
                    </a:solidFill>
                    <a:ea typeface="Segoe UI" pitchFamily="34" charset="0"/>
                    <a:cs typeface="Segoe UI" pitchFamily="34" charset="0"/>
                  </a:rPr>
                  <a:t>Office 365 Admin Portal</a:t>
                </a:r>
              </a:p>
            </p:txBody>
          </p:sp>
          <p:sp>
            <p:nvSpPr>
              <p:cNvPr id="26" name="Rectangle 25"/>
              <p:cNvSpPr/>
              <p:nvPr/>
            </p:nvSpPr>
            <p:spPr bwMode="auto">
              <a:xfrm>
                <a:off x="1126813" y="3174299"/>
                <a:ext cx="2811444" cy="372604"/>
              </a:xfrm>
              <a:prstGeom prst="rect">
                <a:avLst/>
              </a:prstGeom>
              <a:solidFill>
                <a:schemeClr val="tx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1" tIns="46611" rIns="46611" bIns="46611" numCol="1" spcCol="0" rtlCol="0" fromWordArt="0" anchor="ctr" anchorCtr="0" forceAA="0" compatLnSpc="1">
                <a:prstTxWarp prst="textNoShape">
                  <a:avLst/>
                </a:prstTxWarp>
                <a:noAutofit/>
              </a:bodyPr>
              <a:lstStyle/>
              <a:p>
                <a:pPr algn="ctr" defTabSz="931920" fontAlgn="base">
                  <a:spcBef>
                    <a:spcPct val="0"/>
                  </a:spcBef>
                  <a:spcAft>
                    <a:spcPct val="0"/>
                  </a:spcAft>
                </a:pPr>
                <a:r>
                  <a:rPr lang="en-US" sz="1428" dirty="0">
                    <a:solidFill>
                      <a:srgbClr val="FFFFFF"/>
                    </a:solidFill>
                    <a:ea typeface="Segoe UI" pitchFamily="34" charset="0"/>
                    <a:cs typeface="Segoe UI" pitchFamily="34" charset="0"/>
                  </a:rPr>
                  <a:t>Exchange Mailbox Access</a:t>
                </a:r>
              </a:p>
            </p:txBody>
          </p:sp>
          <p:sp>
            <p:nvSpPr>
              <p:cNvPr id="27" name="Rectangle 26"/>
              <p:cNvSpPr/>
              <p:nvPr/>
            </p:nvSpPr>
            <p:spPr bwMode="auto">
              <a:xfrm>
                <a:off x="1126813" y="3541052"/>
                <a:ext cx="2811444" cy="37260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1" tIns="46611" rIns="46611" bIns="46611" numCol="1" spcCol="0" rtlCol="0" fromWordArt="0" anchor="ctr" anchorCtr="0" forceAA="0" compatLnSpc="1">
                <a:prstTxWarp prst="textNoShape">
                  <a:avLst/>
                </a:prstTxWarp>
                <a:noAutofit/>
              </a:bodyPr>
              <a:lstStyle/>
              <a:p>
                <a:pPr algn="ctr" defTabSz="931920" fontAlgn="base">
                  <a:spcBef>
                    <a:spcPct val="0"/>
                  </a:spcBef>
                  <a:spcAft>
                    <a:spcPct val="0"/>
                  </a:spcAft>
                </a:pPr>
                <a:r>
                  <a:rPr lang="en-US" sz="1428" dirty="0">
                    <a:solidFill>
                      <a:srgbClr val="FFFFFF"/>
                    </a:solidFill>
                    <a:ea typeface="Segoe UI" pitchFamily="34" charset="0"/>
                    <a:cs typeface="Segoe UI" pitchFamily="34" charset="0"/>
                  </a:rPr>
                  <a:t>…</a:t>
                </a:r>
              </a:p>
            </p:txBody>
          </p:sp>
        </p:grpSp>
        <p:sp>
          <p:nvSpPr>
            <p:cNvPr id="36" name="TextBox 35"/>
            <p:cNvSpPr txBox="1"/>
            <p:nvPr/>
          </p:nvSpPr>
          <p:spPr>
            <a:xfrm>
              <a:off x="1051731" y="3998758"/>
              <a:ext cx="1407758" cy="338234"/>
            </a:xfrm>
            <a:prstGeom prst="rect">
              <a:avLst/>
            </a:prstGeom>
            <a:noFill/>
          </p:spPr>
          <p:txBody>
            <a:bodyPr wrap="none" rtlCol="0">
              <a:spAutoFit/>
            </a:bodyPr>
            <a:lstStyle>
              <a:defPPr>
                <a:defRPr lang="en-US"/>
              </a:defPPr>
              <a:lvl1pPr defTabSz="914180">
                <a:defRPr sz="1567"/>
              </a:lvl1pPr>
            </a:lstStyle>
            <a:p>
              <a:r>
                <a:rPr lang="en-US" sz="1598" dirty="0">
                  <a:solidFill>
                    <a:srgbClr val="FFFFFF"/>
                  </a:solidFill>
                </a:rPr>
                <a:t>Authorization</a:t>
              </a:r>
            </a:p>
          </p:txBody>
        </p:sp>
      </p:grpSp>
      <p:sp>
        <p:nvSpPr>
          <p:cNvPr id="3" name="Rectangle 2"/>
          <p:cNvSpPr/>
          <p:nvPr/>
        </p:nvSpPr>
        <p:spPr bwMode="auto">
          <a:xfrm>
            <a:off x="2502" y="1597430"/>
            <a:ext cx="5272441" cy="87767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6583" y="1669566"/>
            <a:ext cx="2145110" cy="742162"/>
          </a:xfrm>
          <a:prstGeom prst="rect">
            <a:avLst/>
          </a:prstGeom>
        </p:spPr>
      </p:pic>
      <p:grpSp>
        <p:nvGrpSpPr>
          <p:cNvPr id="39" name="Group 38"/>
          <p:cNvGrpSpPr/>
          <p:nvPr/>
        </p:nvGrpSpPr>
        <p:grpSpPr>
          <a:xfrm>
            <a:off x="5274943" y="1597430"/>
            <a:ext cx="7159032" cy="877675"/>
            <a:chOff x="5169530" y="1566250"/>
            <a:chExt cx="7019296" cy="860544"/>
          </a:xfrm>
        </p:grpSpPr>
        <p:sp>
          <p:nvSpPr>
            <p:cNvPr id="4" name="Rectangle 3"/>
            <p:cNvSpPr/>
            <p:nvPr/>
          </p:nvSpPr>
          <p:spPr bwMode="auto">
            <a:xfrm>
              <a:off x="5169530" y="1566250"/>
              <a:ext cx="7019296" cy="86054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err="1">
                <a:solidFill>
                  <a:srgbClr val="FFFFFF"/>
                </a:solidFill>
                <a:ea typeface="Segoe UI" pitchFamily="34" charset="0"/>
                <a:cs typeface="Segoe UI" pitchFamily="34" charset="0"/>
              </a:endParaRP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32903" y="1682165"/>
              <a:ext cx="2656503" cy="637301"/>
            </a:xfrm>
            <a:prstGeom prst="rect">
              <a:avLst/>
            </a:prstGeom>
          </p:spPr>
        </p:pic>
      </p:grpSp>
      <p:sp>
        <p:nvSpPr>
          <p:cNvPr id="29" name="Down Arrow 28"/>
          <p:cNvSpPr/>
          <p:nvPr/>
        </p:nvSpPr>
        <p:spPr bwMode="auto">
          <a:xfrm rot="10800000">
            <a:off x="833466" y="2310148"/>
            <a:ext cx="490040" cy="892974"/>
          </a:xfrm>
          <a:prstGeom prst="downArrow">
            <a:avLst>
              <a:gd name="adj1" fmla="val 42122"/>
              <a:gd name="adj2" fmla="val 62085"/>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05" tIns="46603" rIns="93205" bIns="46603" numCol="1" rtlCol="0" anchor="ctr" anchorCtr="0" compatLnSpc="1">
            <a:prstTxWarp prst="textNoShape">
              <a:avLst/>
            </a:prstTxWarp>
          </a:bodyPr>
          <a:lstStyle/>
          <a:p>
            <a:pPr algn="ctr" defTabSz="931742" fontAlgn="base">
              <a:spcBef>
                <a:spcPct val="0"/>
              </a:spcBef>
              <a:spcAft>
                <a:spcPct val="0"/>
              </a:spcAft>
            </a:pPr>
            <a:endParaRPr lang="en-US" sz="2243" dirty="0">
              <a:solidFill>
                <a:srgbClr val="FFFFFF"/>
              </a:solidFill>
            </a:endParaRPr>
          </a:p>
        </p:txBody>
      </p:sp>
      <p:sp>
        <p:nvSpPr>
          <p:cNvPr id="37" name="Down Arrow 36"/>
          <p:cNvSpPr/>
          <p:nvPr/>
        </p:nvSpPr>
        <p:spPr bwMode="auto">
          <a:xfrm rot="5400000">
            <a:off x="8115435" y="-1700020"/>
            <a:ext cx="490040" cy="8147037"/>
          </a:xfrm>
          <a:prstGeom prst="downArrow">
            <a:avLst>
              <a:gd name="adj1" fmla="val 42122"/>
              <a:gd name="adj2" fmla="val 62085"/>
            </a:avLst>
          </a:prstGeom>
          <a:solidFill>
            <a:srgbClr val="00B0F0">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05" tIns="46603" rIns="93205" bIns="46603" numCol="1" rtlCol="0" anchor="ctr" anchorCtr="0" compatLnSpc="1">
            <a:prstTxWarp prst="textNoShape">
              <a:avLst/>
            </a:prstTxWarp>
          </a:bodyPr>
          <a:lstStyle/>
          <a:p>
            <a:pPr algn="ctr" defTabSz="931742" fontAlgn="base">
              <a:spcBef>
                <a:spcPct val="0"/>
              </a:spcBef>
              <a:spcAft>
                <a:spcPct val="0"/>
              </a:spcAft>
            </a:pPr>
            <a:endParaRPr lang="en-US" sz="2243" dirty="0">
              <a:solidFill>
                <a:srgbClr val="FFFFFF"/>
              </a:solidFill>
            </a:endParaRPr>
          </a:p>
        </p:txBody>
      </p:sp>
      <p:sp>
        <p:nvSpPr>
          <p:cNvPr id="41" name="Rectangle 40"/>
          <p:cNvSpPr/>
          <p:nvPr/>
        </p:nvSpPr>
        <p:spPr bwMode="auto">
          <a:xfrm>
            <a:off x="2501" y="-1"/>
            <a:ext cx="12431474" cy="159743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a:t>Directory &amp; Password Sync</a:t>
            </a:r>
          </a:p>
        </p:txBody>
      </p:sp>
      <p:pic>
        <p:nvPicPr>
          <p:cNvPr id="30" name="Picture 2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4260" y="2908036"/>
            <a:ext cx="1199966" cy="1199966"/>
          </a:xfrm>
          <a:prstGeom prst="rect">
            <a:avLst/>
          </a:prstGeom>
        </p:spPr>
      </p:pic>
      <p:grpSp>
        <p:nvGrpSpPr>
          <p:cNvPr id="46" name="Group 45"/>
          <p:cNvGrpSpPr/>
          <p:nvPr/>
        </p:nvGrpSpPr>
        <p:grpSpPr>
          <a:xfrm>
            <a:off x="7056561" y="5209409"/>
            <a:ext cx="3150354" cy="1514450"/>
            <a:chOff x="6737623" y="4764179"/>
            <a:chExt cx="4727127" cy="2272443"/>
          </a:xfrm>
        </p:grpSpPr>
        <p:sp>
          <p:nvSpPr>
            <p:cNvPr id="48" name="Freeform 47"/>
            <p:cNvSpPr>
              <a:spLocks/>
            </p:cNvSpPr>
            <p:nvPr/>
          </p:nvSpPr>
          <p:spPr bwMode="auto">
            <a:xfrm>
              <a:off x="9281988" y="5919991"/>
              <a:ext cx="1307027" cy="1105845"/>
            </a:xfrm>
            <a:custGeom>
              <a:avLst/>
              <a:gdLst>
                <a:gd name="T0" fmla="*/ 446 w 994"/>
                <a:gd name="T1" fmla="*/ 141 h 841"/>
                <a:gd name="T2" fmla="*/ 446 w 994"/>
                <a:gd name="T3" fmla="*/ 0 h 841"/>
                <a:gd name="T4" fmla="*/ 337 w 994"/>
                <a:gd name="T5" fmla="*/ 0 h 841"/>
                <a:gd name="T6" fmla="*/ 337 w 994"/>
                <a:gd name="T7" fmla="*/ 141 h 841"/>
                <a:gd name="T8" fmla="*/ 302 w 994"/>
                <a:gd name="T9" fmla="*/ 141 h 841"/>
                <a:gd name="T10" fmla="*/ 302 w 994"/>
                <a:gd name="T11" fmla="*/ 0 h 841"/>
                <a:gd name="T12" fmla="*/ 193 w 994"/>
                <a:gd name="T13" fmla="*/ 0 h 841"/>
                <a:gd name="T14" fmla="*/ 193 w 994"/>
                <a:gd name="T15" fmla="*/ 141 h 841"/>
                <a:gd name="T16" fmla="*/ 0 w 994"/>
                <a:gd name="T17" fmla="*/ 141 h 841"/>
                <a:gd name="T18" fmla="*/ 0 w 994"/>
                <a:gd name="T19" fmla="*/ 177 h 841"/>
                <a:gd name="T20" fmla="*/ 44 w 994"/>
                <a:gd name="T21" fmla="*/ 177 h 841"/>
                <a:gd name="T22" fmla="*/ 44 w 994"/>
                <a:gd name="T23" fmla="*/ 841 h 841"/>
                <a:gd name="T24" fmla="*/ 949 w 994"/>
                <a:gd name="T25" fmla="*/ 841 h 841"/>
                <a:gd name="T26" fmla="*/ 949 w 994"/>
                <a:gd name="T27" fmla="*/ 177 h 841"/>
                <a:gd name="T28" fmla="*/ 994 w 994"/>
                <a:gd name="T29" fmla="*/ 177 h 841"/>
                <a:gd name="T30" fmla="*/ 994 w 994"/>
                <a:gd name="T31" fmla="*/ 141 h 841"/>
                <a:gd name="T32" fmla="*/ 446 w 994"/>
                <a:gd name="T33" fmla="*/ 141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94" h="841">
                  <a:moveTo>
                    <a:pt x="446" y="141"/>
                  </a:moveTo>
                  <a:lnTo>
                    <a:pt x="446" y="0"/>
                  </a:lnTo>
                  <a:lnTo>
                    <a:pt x="337" y="0"/>
                  </a:lnTo>
                  <a:lnTo>
                    <a:pt x="337" y="141"/>
                  </a:lnTo>
                  <a:lnTo>
                    <a:pt x="302" y="141"/>
                  </a:lnTo>
                  <a:lnTo>
                    <a:pt x="302" y="0"/>
                  </a:lnTo>
                  <a:lnTo>
                    <a:pt x="193" y="0"/>
                  </a:lnTo>
                  <a:lnTo>
                    <a:pt x="193" y="141"/>
                  </a:lnTo>
                  <a:lnTo>
                    <a:pt x="0" y="141"/>
                  </a:lnTo>
                  <a:lnTo>
                    <a:pt x="0" y="177"/>
                  </a:lnTo>
                  <a:lnTo>
                    <a:pt x="44" y="177"/>
                  </a:lnTo>
                  <a:lnTo>
                    <a:pt x="44" y="841"/>
                  </a:lnTo>
                  <a:lnTo>
                    <a:pt x="949" y="841"/>
                  </a:lnTo>
                  <a:lnTo>
                    <a:pt x="949" y="177"/>
                  </a:lnTo>
                  <a:lnTo>
                    <a:pt x="994" y="177"/>
                  </a:lnTo>
                  <a:lnTo>
                    <a:pt x="994" y="141"/>
                  </a:lnTo>
                  <a:lnTo>
                    <a:pt x="446" y="141"/>
                  </a:ln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49" name="Freeform 48"/>
            <p:cNvSpPr>
              <a:spLocks/>
            </p:cNvSpPr>
            <p:nvPr/>
          </p:nvSpPr>
          <p:spPr bwMode="auto">
            <a:xfrm>
              <a:off x="9971004" y="5919991"/>
              <a:ext cx="1307027" cy="1105845"/>
            </a:xfrm>
            <a:custGeom>
              <a:avLst/>
              <a:gdLst>
                <a:gd name="T0" fmla="*/ 449 w 994"/>
                <a:gd name="T1" fmla="*/ 141 h 841"/>
                <a:gd name="T2" fmla="*/ 449 w 994"/>
                <a:gd name="T3" fmla="*/ 0 h 841"/>
                <a:gd name="T4" fmla="*/ 340 w 994"/>
                <a:gd name="T5" fmla="*/ 0 h 841"/>
                <a:gd name="T6" fmla="*/ 340 w 994"/>
                <a:gd name="T7" fmla="*/ 141 h 841"/>
                <a:gd name="T8" fmla="*/ 302 w 994"/>
                <a:gd name="T9" fmla="*/ 141 h 841"/>
                <a:gd name="T10" fmla="*/ 302 w 994"/>
                <a:gd name="T11" fmla="*/ 0 h 841"/>
                <a:gd name="T12" fmla="*/ 194 w 994"/>
                <a:gd name="T13" fmla="*/ 0 h 841"/>
                <a:gd name="T14" fmla="*/ 194 w 994"/>
                <a:gd name="T15" fmla="*/ 141 h 841"/>
                <a:gd name="T16" fmla="*/ 0 w 994"/>
                <a:gd name="T17" fmla="*/ 141 h 841"/>
                <a:gd name="T18" fmla="*/ 0 w 994"/>
                <a:gd name="T19" fmla="*/ 177 h 841"/>
                <a:gd name="T20" fmla="*/ 45 w 994"/>
                <a:gd name="T21" fmla="*/ 177 h 841"/>
                <a:gd name="T22" fmla="*/ 45 w 994"/>
                <a:gd name="T23" fmla="*/ 841 h 841"/>
                <a:gd name="T24" fmla="*/ 952 w 994"/>
                <a:gd name="T25" fmla="*/ 841 h 841"/>
                <a:gd name="T26" fmla="*/ 952 w 994"/>
                <a:gd name="T27" fmla="*/ 177 h 841"/>
                <a:gd name="T28" fmla="*/ 994 w 994"/>
                <a:gd name="T29" fmla="*/ 177 h 841"/>
                <a:gd name="T30" fmla="*/ 994 w 994"/>
                <a:gd name="T31" fmla="*/ 141 h 841"/>
                <a:gd name="T32" fmla="*/ 449 w 994"/>
                <a:gd name="T33" fmla="*/ 141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94" h="841">
                  <a:moveTo>
                    <a:pt x="449" y="141"/>
                  </a:moveTo>
                  <a:lnTo>
                    <a:pt x="449" y="0"/>
                  </a:lnTo>
                  <a:lnTo>
                    <a:pt x="340" y="0"/>
                  </a:lnTo>
                  <a:lnTo>
                    <a:pt x="340" y="141"/>
                  </a:lnTo>
                  <a:lnTo>
                    <a:pt x="302" y="141"/>
                  </a:lnTo>
                  <a:lnTo>
                    <a:pt x="302" y="0"/>
                  </a:lnTo>
                  <a:lnTo>
                    <a:pt x="194" y="0"/>
                  </a:lnTo>
                  <a:lnTo>
                    <a:pt x="194" y="141"/>
                  </a:lnTo>
                  <a:lnTo>
                    <a:pt x="0" y="141"/>
                  </a:lnTo>
                  <a:lnTo>
                    <a:pt x="0" y="177"/>
                  </a:lnTo>
                  <a:lnTo>
                    <a:pt x="45" y="177"/>
                  </a:lnTo>
                  <a:lnTo>
                    <a:pt x="45" y="841"/>
                  </a:lnTo>
                  <a:lnTo>
                    <a:pt x="952" y="841"/>
                  </a:lnTo>
                  <a:lnTo>
                    <a:pt x="952" y="177"/>
                  </a:lnTo>
                  <a:lnTo>
                    <a:pt x="994" y="177"/>
                  </a:lnTo>
                  <a:lnTo>
                    <a:pt x="994" y="141"/>
                  </a:lnTo>
                  <a:lnTo>
                    <a:pt x="449" y="141"/>
                  </a:ln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50" name="Rectangle 34"/>
            <p:cNvSpPr>
              <a:spLocks noChangeArrowheads="1"/>
            </p:cNvSpPr>
            <p:nvPr/>
          </p:nvSpPr>
          <p:spPr bwMode="auto">
            <a:xfrm>
              <a:off x="6737623" y="6950886"/>
              <a:ext cx="1705448" cy="77580"/>
            </a:xfrm>
            <a:prstGeom prst="rect">
              <a:avLst/>
            </a:prstGeom>
            <a:solidFill>
              <a:srgbClr val="7FBA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51" name="Rectangle 35"/>
            <p:cNvSpPr>
              <a:spLocks noChangeArrowheads="1"/>
            </p:cNvSpPr>
            <p:nvPr/>
          </p:nvSpPr>
          <p:spPr bwMode="auto">
            <a:xfrm>
              <a:off x="7675159" y="6693163"/>
              <a:ext cx="68376" cy="257724"/>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52" name="Oval 36"/>
            <p:cNvSpPr>
              <a:spLocks noChangeArrowheads="1"/>
            </p:cNvSpPr>
            <p:nvPr/>
          </p:nvSpPr>
          <p:spPr bwMode="auto">
            <a:xfrm>
              <a:off x="7535778" y="6465681"/>
              <a:ext cx="341878" cy="341878"/>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53" name="Oval 37"/>
            <p:cNvSpPr>
              <a:spLocks noChangeArrowheads="1"/>
            </p:cNvSpPr>
            <p:nvPr/>
          </p:nvSpPr>
          <p:spPr bwMode="auto">
            <a:xfrm>
              <a:off x="7581800" y="6289483"/>
              <a:ext cx="252464" cy="251149"/>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54" name="Rectangle 38"/>
            <p:cNvSpPr>
              <a:spLocks noChangeArrowheads="1"/>
            </p:cNvSpPr>
            <p:nvPr/>
          </p:nvSpPr>
          <p:spPr bwMode="auto">
            <a:xfrm>
              <a:off x="8123545" y="6693163"/>
              <a:ext cx="67061" cy="257724"/>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55" name="Oval 39"/>
            <p:cNvSpPr>
              <a:spLocks noChangeArrowheads="1"/>
            </p:cNvSpPr>
            <p:nvPr/>
          </p:nvSpPr>
          <p:spPr bwMode="auto">
            <a:xfrm>
              <a:off x="7982850" y="6465681"/>
              <a:ext cx="344508" cy="341878"/>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56" name="Oval 40"/>
            <p:cNvSpPr>
              <a:spLocks noChangeArrowheads="1"/>
            </p:cNvSpPr>
            <p:nvPr/>
          </p:nvSpPr>
          <p:spPr bwMode="auto">
            <a:xfrm>
              <a:off x="8030187" y="6289483"/>
              <a:ext cx="251150" cy="251149"/>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72" name="Rectangle 57"/>
            <p:cNvSpPr>
              <a:spLocks noChangeArrowheads="1"/>
            </p:cNvSpPr>
            <p:nvPr/>
          </p:nvSpPr>
          <p:spPr bwMode="auto">
            <a:xfrm>
              <a:off x="9899999" y="4996919"/>
              <a:ext cx="1188685" cy="2031547"/>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73" name="Rectangle 58"/>
            <p:cNvSpPr>
              <a:spLocks noChangeArrowheads="1"/>
            </p:cNvSpPr>
            <p:nvPr/>
          </p:nvSpPr>
          <p:spPr bwMode="auto">
            <a:xfrm>
              <a:off x="9840827" y="4950897"/>
              <a:ext cx="1307027" cy="46022"/>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74" name="Rectangle 59"/>
            <p:cNvSpPr>
              <a:spLocks noChangeArrowheads="1"/>
            </p:cNvSpPr>
            <p:nvPr/>
          </p:nvSpPr>
          <p:spPr bwMode="auto">
            <a:xfrm>
              <a:off x="10011766" y="5667527"/>
              <a:ext cx="155160" cy="155160"/>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75" name="Rectangle 60"/>
            <p:cNvSpPr>
              <a:spLocks noChangeArrowheads="1"/>
            </p:cNvSpPr>
            <p:nvPr/>
          </p:nvSpPr>
          <p:spPr bwMode="auto">
            <a:xfrm>
              <a:off x="10011766" y="5667527"/>
              <a:ext cx="155160" cy="77580"/>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76" name="Rectangle 61"/>
            <p:cNvSpPr>
              <a:spLocks noChangeArrowheads="1"/>
            </p:cNvSpPr>
            <p:nvPr/>
          </p:nvSpPr>
          <p:spPr bwMode="auto">
            <a:xfrm>
              <a:off x="10278695" y="5667527"/>
              <a:ext cx="155160" cy="155160"/>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77" name="Rectangle 62"/>
            <p:cNvSpPr>
              <a:spLocks noChangeArrowheads="1"/>
            </p:cNvSpPr>
            <p:nvPr/>
          </p:nvSpPr>
          <p:spPr bwMode="auto">
            <a:xfrm>
              <a:off x="10548252" y="5667527"/>
              <a:ext cx="155160" cy="155160"/>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78" name="Rectangle 63"/>
            <p:cNvSpPr>
              <a:spLocks noChangeArrowheads="1"/>
            </p:cNvSpPr>
            <p:nvPr/>
          </p:nvSpPr>
          <p:spPr bwMode="auto">
            <a:xfrm>
              <a:off x="10278695" y="6724721"/>
              <a:ext cx="155160" cy="30374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79" name="Rectangle 64"/>
            <p:cNvSpPr>
              <a:spLocks noChangeArrowheads="1"/>
            </p:cNvSpPr>
            <p:nvPr/>
          </p:nvSpPr>
          <p:spPr bwMode="auto">
            <a:xfrm>
              <a:off x="10548252" y="6724721"/>
              <a:ext cx="155160" cy="30374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80" name="Rectangle 65"/>
            <p:cNvSpPr>
              <a:spLocks noChangeArrowheads="1"/>
            </p:cNvSpPr>
            <p:nvPr/>
          </p:nvSpPr>
          <p:spPr bwMode="auto">
            <a:xfrm>
              <a:off x="10815181" y="5667527"/>
              <a:ext cx="156476" cy="155160"/>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81" name="Rectangle 66"/>
            <p:cNvSpPr>
              <a:spLocks noChangeArrowheads="1"/>
            </p:cNvSpPr>
            <p:nvPr/>
          </p:nvSpPr>
          <p:spPr bwMode="auto">
            <a:xfrm>
              <a:off x="10011766" y="5934455"/>
              <a:ext cx="155160" cy="156475"/>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82" name="Rectangle 67"/>
            <p:cNvSpPr>
              <a:spLocks noChangeArrowheads="1"/>
            </p:cNvSpPr>
            <p:nvPr/>
          </p:nvSpPr>
          <p:spPr bwMode="auto">
            <a:xfrm>
              <a:off x="10278695" y="5934455"/>
              <a:ext cx="155160" cy="15647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83" name="Rectangle 68"/>
            <p:cNvSpPr>
              <a:spLocks noChangeArrowheads="1"/>
            </p:cNvSpPr>
            <p:nvPr/>
          </p:nvSpPr>
          <p:spPr bwMode="auto">
            <a:xfrm>
              <a:off x="10548252" y="5934455"/>
              <a:ext cx="155160" cy="15647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84" name="Rectangle 69"/>
            <p:cNvSpPr>
              <a:spLocks noChangeArrowheads="1"/>
            </p:cNvSpPr>
            <p:nvPr/>
          </p:nvSpPr>
          <p:spPr bwMode="auto">
            <a:xfrm>
              <a:off x="10815181" y="5934455"/>
              <a:ext cx="156476" cy="156475"/>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85" name="Rectangle 70"/>
            <p:cNvSpPr>
              <a:spLocks noChangeArrowheads="1"/>
            </p:cNvSpPr>
            <p:nvPr/>
          </p:nvSpPr>
          <p:spPr bwMode="auto">
            <a:xfrm>
              <a:off x="10011766" y="6205328"/>
              <a:ext cx="155160" cy="155160"/>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86" name="Rectangle 71"/>
            <p:cNvSpPr>
              <a:spLocks noChangeArrowheads="1"/>
            </p:cNvSpPr>
            <p:nvPr/>
          </p:nvSpPr>
          <p:spPr bwMode="auto">
            <a:xfrm>
              <a:off x="10278695" y="6205328"/>
              <a:ext cx="155160" cy="155160"/>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87" name="Rectangle 72"/>
            <p:cNvSpPr>
              <a:spLocks noChangeArrowheads="1"/>
            </p:cNvSpPr>
            <p:nvPr/>
          </p:nvSpPr>
          <p:spPr bwMode="auto">
            <a:xfrm>
              <a:off x="10548252" y="6205328"/>
              <a:ext cx="155160" cy="155160"/>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88" name="Rectangle 73"/>
            <p:cNvSpPr>
              <a:spLocks noChangeArrowheads="1"/>
            </p:cNvSpPr>
            <p:nvPr/>
          </p:nvSpPr>
          <p:spPr bwMode="auto">
            <a:xfrm>
              <a:off x="10815181" y="6205328"/>
              <a:ext cx="156476" cy="155160"/>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89" name="Rectangle 74"/>
            <p:cNvSpPr>
              <a:spLocks noChangeArrowheads="1"/>
            </p:cNvSpPr>
            <p:nvPr/>
          </p:nvSpPr>
          <p:spPr bwMode="auto">
            <a:xfrm>
              <a:off x="10011766" y="6472256"/>
              <a:ext cx="155160" cy="155160"/>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90" name="Rectangle 75"/>
            <p:cNvSpPr>
              <a:spLocks noChangeArrowheads="1"/>
            </p:cNvSpPr>
            <p:nvPr/>
          </p:nvSpPr>
          <p:spPr bwMode="auto">
            <a:xfrm>
              <a:off x="10278695" y="6472256"/>
              <a:ext cx="155160" cy="155160"/>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91" name="Rectangle 76"/>
            <p:cNvSpPr>
              <a:spLocks noChangeArrowheads="1"/>
            </p:cNvSpPr>
            <p:nvPr/>
          </p:nvSpPr>
          <p:spPr bwMode="auto">
            <a:xfrm>
              <a:off x="10548252" y="6472256"/>
              <a:ext cx="155160" cy="155160"/>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92" name="Rectangle 77"/>
            <p:cNvSpPr>
              <a:spLocks noChangeArrowheads="1"/>
            </p:cNvSpPr>
            <p:nvPr/>
          </p:nvSpPr>
          <p:spPr bwMode="auto">
            <a:xfrm>
              <a:off x="10815181" y="6472256"/>
              <a:ext cx="156476" cy="155160"/>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93" name="Rectangle 78"/>
            <p:cNvSpPr>
              <a:spLocks noChangeArrowheads="1"/>
            </p:cNvSpPr>
            <p:nvPr/>
          </p:nvSpPr>
          <p:spPr bwMode="auto">
            <a:xfrm>
              <a:off x="10011766" y="6205328"/>
              <a:ext cx="155160" cy="77580"/>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94" name="Rectangle 79"/>
            <p:cNvSpPr>
              <a:spLocks noChangeArrowheads="1"/>
            </p:cNvSpPr>
            <p:nvPr/>
          </p:nvSpPr>
          <p:spPr bwMode="auto">
            <a:xfrm>
              <a:off x="10815181" y="6205328"/>
              <a:ext cx="156476" cy="77580"/>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95" name="Rectangle 80"/>
            <p:cNvSpPr>
              <a:spLocks noChangeArrowheads="1"/>
            </p:cNvSpPr>
            <p:nvPr/>
          </p:nvSpPr>
          <p:spPr bwMode="auto">
            <a:xfrm>
              <a:off x="10815181" y="5934455"/>
              <a:ext cx="156476" cy="7889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96" name="Rectangle 81"/>
            <p:cNvSpPr>
              <a:spLocks noChangeArrowheads="1"/>
            </p:cNvSpPr>
            <p:nvPr/>
          </p:nvSpPr>
          <p:spPr bwMode="auto">
            <a:xfrm>
              <a:off x="10011766" y="5127096"/>
              <a:ext cx="155160" cy="155160"/>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97" name="Rectangle 82"/>
            <p:cNvSpPr>
              <a:spLocks noChangeArrowheads="1"/>
            </p:cNvSpPr>
            <p:nvPr/>
          </p:nvSpPr>
          <p:spPr bwMode="auto">
            <a:xfrm>
              <a:off x="10011766" y="5127096"/>
              <a:ext cx="155160" cy="77580"/>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98" name="Rectangle 83"/>
            <p:cNvSpPr>
              <a:spLocks noChangeArrowheads="1"/>
            </p:cNvSpPr>
            <p:nvPr/>
          </p:nvSpPr>
          <p:spPr bwMode="auto">
            <a:xfrm>
              <a:off x="10278695" y="5127096"/>
              <a:ext cx="155160" cy="155160"/>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99" name="Rectangle 84"/>
            <p:cNvSpPr>
              <a:spLocks noChangeArrowheads="1"/>
            </p:cNvSpPr>
            <p:nvPr/>
          </p:nvSpPr>
          <p:spPr bwMode="auto">
            <a:xfrm>
              <a:off x="10548252" y="5127096"/>
              <a:ext cx="155160" cy="155160"/>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00" name="Rectangle 85"/>
            <p:cNvSpPr>
              <a:spLocks noChangeArrowheads="1"/>
            </p:cNvSpPr>
            <p:nvPr/>
          </p:nvSpPr>
          <p:spPr bwMode="auto">
            <a:xfrm>
              <a:off x="10815181" y="5127096"/>
              <a:ext cx="156476" cy="155160"/>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01" name="Rectangle 86"/>
            <p:cNvSpPr>
              <a:spLocks noChangeArrowheads="1"/>
            </p:cNvSpPr>
            <p:nvPr/>
          </p:nvSpPr>
          <p:spPr bwMode="auto">
            <a:xfrm>
              <a:off x="10011766" y="5397969"/>
              <a:ext cx="155160" cy="155160"/>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02" name="Rectangle 87"/>
            <p:cNvSpPr>
              <a:spLocks noChangeArrowheads="1"/>
            </p:cNvSpPr>
            <p:nvPr/>
          </p:nvSpPr>
          <p:spPr bwMode="auto">
            <a:xfrm>
              <a:off x="10278695" y="5397969"/>
              <a:ext cx="155160" cy="155160"/>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03" name="Rectangle 88"/>
            <p:cNvSpPr>
              <a:spLocks noChangeArrowheads="1"/>
            </p:cNvSpPr>
            <p:nvPr/>
          </p:nvSpPr>
          <p:spPr bwMode="auto">
            <a:xfrm>
              <a:off x="10548252" y="5397969"/>
              <a:ext cx="155160" cy="155160"/>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04" name="Rectangle 89"/>
            <p:cNvSpPr>
              <a:spLocks noChangeArrowheads="1"/>
            </p:cNvSpPr>
            <p:nvPr/>
          </p:nvSpPr>
          <p:spPr bwMode="auto">
            <a:xfrm>
              <a:off x="10815181" y="5397969"/>
              <a:ext cx="156476" cy="155160"/>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05" name="Rectangle 90"/>
            <p:cNvSpPr>
              <a:spLocks noChangeArrowheads="1"/>
            </p:cNvSpPr>
            <p:nvPr/>
          </p:nvSpPr>
          <p:spPr bwMode="auto">
            <a:xfrm>
              <a:off x="10815181" y="5397969"/>
              <a:ext cx="156476" cy="77580"/>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06" name="Rectangle 91"/>
            <p:cNvSpPr>
              <a:spLocks noChangeArrowheads="1"/>
            </p:cNvSpPr>
            <p:nvPr/>
          </p:nvSpPr>
          <p:spPr bwMode="auto">
            <a:xfrm>
              <a:off x="10094606" y="4764179"/>
              <a:ext cx="143326" cy="186718"/>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07" name="Rectangle 92"/>
            <p:cNvSpPr>
              <a:spLocks noChangeArrowheads="1"/>
            </p:cNvSpPr>
            <p:nvPr/>
          </p:nvSpPr>
          <p:spPr bwMode="auto">
            <a:xfrm>
              <a:off x="10285269" y="4764179"/>
              <a:ext cx="142011" cy="186718"/>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08" name="Rectangle 93"/>
            <p:cNvSpPr>
              <a:spLocks noChangeArrowheads="1"/>
            </p:cNvSpPr>
            <p:nvPr/>
          </p:nvSpPr>
          <p:spPr bwMode="auto">
            <a:xfrm>
              <a:off x="9542341" y="6950886"/>
              <a:ext cx="447072" cy="77580"/>
            </a:xfrm>
            <a:prstGeom prst="rect">
              <a:avLst/>
            </a:prstGeom>
            <a:solidFill>
              <a:srgbClr val="7FBA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09" name="Rectangle 94"/>
            <p:cNvSpPr>
              <a:spLocks noChangeArrowheads="1"/>
            </p:cNvSpPr>
            <p:nvPr/>
          </p:nvSpPr>
          <p:spPr bwMode="auto">
            <a:xfrm>
              <a:off x="10815181" y="6950886"/>
              <a:ext cx="649569" cy="77580"/>
            </a:xfrm>
            <a:prstGeom prst="rect">
              <a:avLst/>
            </a:prstGeom>
            <a:solidFill>
              <a:srgbClr val="7FBA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grpSp>
          <p:nvGrpSpPr>
            <p:cNvPr id="114" name="Group 113"/>
            <p:cNvGrpSpPr/>
            <p:nvPr/>
          </p:nvGrpSpPr>
          <p:grpSpPr>
            <a:xfrm>
              <a:off x="8392255" y="5473023"/>
              <a:ext cx="1155353" cy="1563599"/>
              <a:chOff x="13103226" y="2775830"/>
              <a:chExt cx="1039812" cy="1407232"/>
            </a:xfrm>
          </p:grpSpPr>
          <p:sp>
            <p:nvSpPr>
              <p:cNvPr id="115" name="Rectangle 5"/>
              <p:cNvSpPr>
                <a:spLocks noChangeArrowheads="1"/>
              </p:cNvSpPr>
              <p:nvPr/>
            </p:nvSpPr>
            <p:spPr bwMode="auto">
              <a:xfrm>
                <a:off x="13103226" y="2775830"/>
                <a:ext cx="1039812" cy="1407232"/>
              </a:xfrm>
              <a:prstGeom prst="rect">
                <a:avLst/>
              </a:prstGeom>
              <a:solidFill>
                <a:schemeClr val="accent1">
                  <a:lumMod val="75000"/>
                </a:schemeClr>
              </a:solidFill>
              <a:ln>
                <a:noFill/>
              </a:ln>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16" name="Freeform 6"/>
              <p:cNvSpPr>
                <a:spLocks/>
              </p:cNvSpPr>
              <p:nvPr/>
            </p:nvSpPr>
            <p:spPr bwMode="auto">
              <a:xfrm>
                <a:off x="13214598" y="2940285"/>
                <a:ext cx="817070" cy="143638"/>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17" name="Freeform 7"/>
              <p:cNvSpPr>
                <a:spLocks/>
              </p:cNvSpPr>
              <p:nvPr/>
            </p:nvSpPr>
            <p:spPr bwMode="auto">
              <a:xfrm>
                <a:off x="13214598" y="3194253"/>
                <a:ext cx="817070" cy="143638"/>
              </a:xfrm>
              <a:custGeom>
                <a:avLst/>
                <a:gdLst>
                  <a:gd name="T0" fmla="*/ 28 w 330"/>
                  <a:gd name="T1" fmla="*/ 0 h 58"/>
                  <a:gd name="T2" fmla="*/ 0 w 330"/>
                  <a:gd name="T3" fmla="*/ 26 h 58"/>
                  <a:gd name="T4" fmla="*/ 0 w 330"/>
                  <a:gd name="T5" fmla="*/ 31 h 58"/>
                  <a:gd name="T6" fmla="*/ 28 w 330"/>
                  <a:gd name="T7" fmla="*/ 58 h 58"/>
                  <a:gd name="T8" fmla="*/ 302 w 330"/>
                  <a:gd name="T9" fmla="*/ 58 h 58"/>
                  <a:gd name="T10" fmla="*/ 330 w 330"/>
                  <a:gd name="T11" fmla="*/ 31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1"/>
                      <a:pt x="0" y="31"/>
                      <a:pt x="0" y="31"/>
                    </a:cubicBezTo>
                    <a:cubicBezTo>
                      <a:pt x="0" y="31"/>
                      <a:pt x="0" y="58"/>
                      <a:pt x="28" y="58"/>
                    </a:cubicBezTo>
                    <a:cubicBezTo>
                      <a:pt x="302" y="58"/>
                      <a:pt x="302" y="58"/>
                      <a:pt x="302" y="58"/>
                    </a:cubicBezTo>
                    <a:cubicBezTo>
                      <a:pt x="302" y="58"/>
                      <a:pt x="330" y="58"/>
                      <a:pt x="330" y="31"/>
                    </a:cubicBezTo>
                    <a:cubicBezTo>
                      <a:pt x="330" y="26"/>
                      <a:pt x="330" y="26"/>
                      <a:pt x="330" y="26"/>
                    </a:cubicBezTo>
                    <a:cubicBezTo>
                      <a:pt x="330" y="26"/>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18" name="Freeform 8"/>
              <p:cNvSpPr>
                <a:spLocks/>
              </p:cNvSpPr>
              <p:nvPr/>
            </p:nvSpPr>
            <p:spPr bwMode="auto">
              <a:xfrm>
                <a:off x="13214598" y="3446139"/>
                <a:ext cx="817070" cy="143638"/>
              </a:xfrm>
              <a:custGeom>
                <a:avLst/>
                <a:gdLst>
                  <a:gd name="T0" fmla="*/ 28 w 330"/>
                  <a:gd name="T1" fmla="*/ 0 h 58"/>
                  <a:gd name="T2" fmla="*/ 0 w 330"/>
                  <a:gd name="T3" fmla="*/ 27 h 58"/>
                  <a:gd name="T4" fmla="*/ 0 w 330"/>
                  <a:gd name="T5" fmla="*/ 32 h 58"/>
                  <a:gd name="T6" fmla="*/ 28 w 330"/>
                  <a:gd name="T7" fmla="*/ 58 h 58"/>
                  <a:gd name="T8" fmla="*/ 302 w 330"/>
                  <a:gd name="T9" fmla="*/ 58 h 58"/>
                  <a:gd name="T10" fmla="*/ 330 w 330"/>
                  <a:gd name="T11" fmla="*/ 32 h 58"/>
                  <a:gd name="T12" fmla="*/ 330 w 330"/>
                  <a:gd name="T13" fmla="*/ 27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7"/>
                    </a:cubicBezTo>
                    <a:cubicBezTo>
                      <a:pt x="0" y="32"/>
                      <a:pt x="0" y="32"/>
                      <a:pt x="0" y="32"/>
                    </a:cubicBezTo>
                    <a:cubicBezTo>
                      <a:pt x="0" y="32"/>
                      <a:pt x="0" y="58"/>
                      <a:pt x="28" y="58"/>
                    </a:cubicBezTo>
                    <a:cubicBezTo>
                      <a:pt x="302" y="58"/>
                      <a:pt x="302" y="58"/>
                      <a:pt x="302" y="58"/>
                    </a:cubicBezTo>
                    <a:cubicBezTo>
                      <a:pt x="302" y="58"/>
                      <a:pt x="330" y="58"/>
                      <a:pt x="330" y="32"/>
                    </a:cubicBezTo>
                    <a:cubicBezTo>
                      <a:pt x="330" y="27"/>
                      <a:pt x="330" y="27"/>
                      <a:pt x="330" y="27"/>
                    </a:cubicBezTo>
                    <a:cubicBezTo>
                      <a:pt x="330" y="27"/>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19" name="Freeform 9"/>
              <p:cNvSpPr>
                <a:spLocks/>
              </p:cNvSpPr>
              <p:nvPr/>
            </p:nvSpPr>
            <p:spPr bwMode="auto">
              <a:xfrm>
                <a:off x="13214598" y="3700107"/>
                <a:ext cx="817070" cy="143638"/>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20" name="Oval 14"/>
              <p:cNvSpPr>
                <a:spLocks noChangeArrowheads="1"/>
              </p:cNvSpPr>
              <p:nvPr/>
            </p:nvSpPr>
            <p:spPr bwMode="auto">
              <a:xfrm>
                <a:off x="13875539" y="2970470"/>
                <a:ext cx="79105" cy="79105"/>
              </a:xfrm>
              <a:prstGeom prst="ellipse">
                <a:avLst/>
              </a:prstGeom>
              <a:solidFill>
                <a:schemeClr val="accent1"/>
              </a:solidFill>
              <a:ln>
                <a:noFill/>
              </a:ln>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21" name="Oval 15"/>
              <p:cNvSpPr>
                <a:spLocks noChangeArrowheads="1"/>
              </p:cNvSpPr>
              <p:nvPr/>
            </p:nvSpPr>
            <p:spPr bwMode="auto">
              <a:xfrm>
                <a:off x="13875539" y="3224438"/>
                <a:ext cx="79105" cy="79105"/>
              </a:xfrm>
              <a:prstGeom prst="ellipse">
                <a:avLst/>
              </a:prstGeom>
              <a:solidFill>
                <a:schemeClr val="accent1"/>
              </a:solidFill>
              <a:ln>
                <a:noFill/>
              </a:ln>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22" name="Oval 16"/>
              <p:cNvSpPr>
                <a:spLocks noChangeArrowheads="1"/>
              </p:cNvSpPr>
              <p:nvPr/>
            </p:nvSpPr>
            <p:spPr bwMode="auto">
              <a:xfrm>
                <a:off x="13875539" y="3478406"/>
                <a:ext cx="79105" cy="79105"/>
              </a:xfrm>
              <a:prstGeom prst="ellipse">
                <a:avLst/>
              </a:prstGeom>
              <a:solidFill>
                <a:schemeClr val="accent1"/>
              </a:solidFill>
              <a:ln>
                <a:noFill/>
              </a:ln>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23" name="Oval 17"/>
              <p:cNvSpPr>
                <a:spLocks noChangeArrowheads="1"/>
              </p:cNvSpPr>
              <p:nvPr/>
            </p:nvSpPr>
            <p:spPr bwMode="auto">
              <a:xfrm>
                <a:off x="13875539" y="3732374"/>
                <a:ext cx="79105" cy="79105"/>
              </a:xfrm>
              <a:prstGeom prst="ellipse">
                <a:avLst/>
              </a:prstGeom>
              <a:solidFill>
                <a:schemeClr val="accent1"/>
              </a:solidFill>
              <a:ln>
                <a:noFill/>
              </a:ln>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grpSp>
      </p:grpSp>
      <p:grpSp>
        <p:nvGrpSpPr>
          <p:cNvPr id="23" name="Group 22"/>
          <p:cNvGrpSpPr/>
          <p:nvPr/>
        </p:nvGrpSpPr>
        <p:grpSpPr>
          <a:xfrm>
            <a:off x="2501" y="6714771"/>
            <a:ext cx="12431474" cy="320343"/>
            <a:chOff x="0" y="6037253"/>
            <a:chExt cx="12188826" cy="860544"/>
          </a:xfrm>
        </p:grpSpPr>
        <p:sp>
          <p:nvSpPr>
            <p:cNvPr id="124" name="Rectangle 123"/>
            <p:cNvSpPr/>
            <p:nvPr/>
          </p:nvSpPr>
          <p:spPr bwMode="auto">
            <a:xfrm>
              <a:off x="0" y="6037253"/>
              <a:ext cx="5169529" cy="86054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126" name="Rectangle 125"/>
            <p:cNvSpPr/>
            <p:nvPr/>
          </p:nvSpPr>
          <p:spPr bwMode="auto">
            <a:xfrm>
              <a:off x="5169530" y="6037253"/>
              <a:ext cx="7019296" cy="86054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grpSp>
      <p:sp>
        <p:nvSpPr>
          <p:cNvPr id="128" name="TextBox 127"/>
          <p:cNvSpPr txBox="1"/>
          <p:nvPr/>
        </p:nvSpPr>
        <p:spPr>
          <a:xfrm>
            <a:off x="6551326" y="5629749"/>
            <a:ext cx="2101035" cy="393219"/>
          </a:xfrm>
          <a:prstGeom prst="rect">
            <a:avLst/>
          </a:prstGeom>
          <a:noFill/>
        </p:spPr>
        <p:txBody>
          <a:bodyPr wrap="square" lIns="93223" tIns="93223" rIns="93223" bIns="93223" rtlCol="0">
            <a:spAutoFit/>
          </a:bodyPr>
          <a:lstStyle>
            <a:defPPr>
              <a:defRPr lang="en-US"/>
            </a:defPPr>
            <a:lvl1pPr defTabSz="1218270">
              <a:lnSpc>
                <a:spcPct val="80000"/>
              </a:lnSpc>
              <a:buSzPct val="80000"/>
              <a:defRPr sz="1600"/>
            </a:lvl1pPr>
          </a:lstStyle>
          <a:p>
            <a:r>
              <a:rPr lang="en-US" sz="1632" dirty="0">
                <a:solidFill>
                  <a:srgbClr val="FFFFFF"/>
                </a:solidFill>
              </a:rPr>
              <a:t>On Premises</a:t>
            </a:r>
          </a:p>
        </p:txBody>
      </p:sp>
      <p:cxnSp>
        <p:nvCxnSpPr>
          <p:cNvPr id="134" name="Straight Connector 133"/>
          <p:cNvCxnSpPr/>
          <p:nvPr/>
        </p:nvCxnSpPr>
        <p:spPr>
          <a:xfrm>
            <a:off x="8588211" y="4993216"/>
            <a:ext cx="0" cy="728529"/>
          </a:xfrm>
          <a:prstGeom prst="line">
            <a:avLst/>
          </a:prstGeom>
          <a:ln w="5715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136" name="TextBox 135"/>
          <p:cNvSpPr txBox="1"/>
          <p:nvPr/>
        </p:nvSpPr>
        <p:spPr>
          <a:xfrm>
            <a:off x="8784512" y="4198722"/>
            <a:ext cx="1608916" cy="393219"/>
          </a:xfrm>
          <a:prstGeom prst="rect">
            <a:avLst/>
          </a:prstGeom>
          <a:noFill/>
        </p:spPr>
        <p:txBody>
          <a:bodyPr wrap="square" lIns="93223" tIns="93223" rIns="93223" bIns="93223" rtlCol="0">
            <a:spAutoFit/>
          </a:bodyPr>
          <a:lstStyle/>
          <a:p>
            <a:pPr algn="ctr" defTabSz="1242514">
              <a:lnSpc>
                <a:spcPct val="80000"/>
              </a:lnSpc>
              <a:buSzPct val="80000"/>
            </a:pPr>
            <a:r>
              <a:rPr lang="en-US" sz="1632" dirty="0" err="1">
                <a:solidFill>
                  <a:srgbClr val="FFFFFF"/>
                </a:solidFill>
              </a:rPr>
              <a:t>DirectorySync</a:t>
            </a:r>
            <a:endParaRPr lang="en-US" sz="1835" dirty="0">
              <a:solidFill>
                <a:srgbClr val="FFFFFF"/>
              </a:solidFill>
            </a:endParaRPr>
          </a:p>
        </p:txBody>
      </p:sp>
      <p:sp>
        <p:nvSpPr>
          <p:cNvPr id="137" name="Down Arrow 136"/>
          <p:cNvSpPr/>
          <p:nvPr/>
        </p:nvSpPr>
        <p:spPr bwMode="auto">
          <a:xfrm rot="10800000">
            <a:off x="8346040" y="3940653"/>
            <a:ext cx="490040" cy="706531"/>
          </a:xfrm>
          <a:prstGeom prst="downArrow">
            <a:avLst>
              <a:gd name="adj1" fmla="val 42122"/>
              <a:gd name="adj2" fmla="val 62085"/>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05" tIns="46603" rIns="93205" bIns="46603" numCol="1" rtlCol="0" anchor="ctr" anchorCtr="0" compatLnSpc="1">
            <a:prstTxWarp prst="textNoShape">
              <a:avLst/>
            </a:prstTxWarp>
          </a:bodyPr>
          <a:lstStyle/>
          <a:p>
            <a:pPr algn="ctr" defTabSz="931742" fontAlgn="base">
              <a:spcBef>
                <a:spcPct val="0"/>
              </a:spcBef>
              <a:spcAft>
                <a:spcPct val="0"/>
              </a:spcAft>
            </a:pPr>
            <a:endParaRPr lang="en-US" sz="2243" dirty="0">
              <a:solidFill>
                <a:srgbClr val="FFFFFF"/>
              </a:solidFill>
            </a:endParaRPr>
          </a:p>
        </p:txBody>
      </p:sp>
      <p:grpSp>
        <p:nvGrpSpPr>
          <p:cNvPr id="129" name="Group 128"/>
          <p:cNvGrpSpPr/>
          <p:nvPr/>
        </p:nvGrpSpPr>
        <p:grpSpPr>
          <a:xfrm>
            <a:off x="7450090" y="4531051"/>
            <a:ext cx="2817124" cy="607919"/>
            <a:chOff x="2243844" y="4163327"/>
            <a:chExt cx="2708199" cy="2562608"/>
          </a:xfrm>
        </p:grpSpPr>
        <p:sp>
          <p:nvSpPr>
            <p:cNvPr id="130" name="Rectangle 129"/>
            <p:cNvSpPr/>
            <p:nvPr/>
          </p:nvSpPr>
          <p:spPr bwMode="auto">
            <a:xfrm>
              <a:off x="2243844" y="4163327"/>
              <a:ext cx="2708199" cy="2562608"/>
            </a:xfrm>
            <a:prstGeom prst="rect">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05" tIns="46603" rIns="93205" bIns="46603" numCol="1" rtlCol="0" anchor="ctr" anchorCtr="0" compatLnSpc="1">
              <a:prstTxWarp prst="textNoShape">
                <a:avLst/>
              </a:prstTxWarp>
            </a:bodyPr>
            <a:lstStyle/>
            <a:p>
              <a:pPr algn="ctr" defTabSz="931742" fontAlgn="base">
                <a:spcBef>
                  <a:spcPct val="0"/>
                </a:spcBef>
                <a:spcAft>
                  <a:spcPct val="0"/>
                </a:spcAft>
              </a:pPr>
              <a:endParaRPr lang="en-US" sz="2243" dirty="0">
                <a:solidFill>
                  <a:srgbClr val="FFFFFF"/>
                </a:solidFill>
              </a:endParaRPr>
            </a:p>
          </p:txBody>
        </p:sp>
        <p:sp>
          <p:nvSpPr>
            <p:cNvPr id="131" name="TextBox 130"/>
            <p:cNvSpPr txBox="1"/>
            <p:nvPr/>
          </p:nvSpPr>
          <p:spPr>
            <a:xfrm>
              <a:off x="2265539" y="4768105"/>
              <a:ext cx="2686504" cy="1214057"/>
            </a:xfrm>
            <a:prstGeom prst="rect">
              <a:avLst/>
            </a:prstGeom>
            <a:noFill/>
          </p:spPr>
          <p:txBody>
            <a:bodyPr wrap="square" lIns="0" tIns="0" rIns="0" bIns="0" rtlCol="0" anchor="ctr">
              <a:spAutoFit/>
            </a:bodyPr>
            <a:lstStyle/>
            <a:p>
              <a:pPr algn="ctr" defTabSz="1242514">
                <a:buSzPct val="80000"/>
              </a:pPr>
              <a:r>
                <a:rPr lang="en-US" sz="1835" dirty="0">
                  <a:solidFill>
                    <a:srgbClr val="FFFFFF"/>
                  </a:solidFill>
                </a:rPr>
                <a:t>Active Directory</a:t>
              </a:r>
            </a:p>
          </p:txBody>
        </p:sp>
      </p:grpSp>
      <p:sp>
        <p:nvSpPr>
          <p:cNvPr id="139" name="Freeform 138"/>
          <p:cNvSpPr>
            <a:spLocks/>
          </p:cNvSpPr>
          <p:nvPr/>
        </p:nvSpPr>
        <p:spPr bwMode="auto">
          <a:xfrm>
            <a:off x="9112734" y="1386685"/>
            <a:ext cx="1842946" cy="1213475"/>
          </a:xfrm>
          <a:custGeom>
            <a:avLst/>
            <a:gdLst>
              <a:gd name="T0" fmla="*/ 188 w 223"/>
              <a:gd name="T1" fmla="*/ 64 h 147"/>
              <a:gd name="T2" fmla="*/ 188 w 223"/>
              <a:gd name="T3" fmla="*/ 62 h 147"/>
              <a:gd name="T4" fmla="*/ 126 w 223"/>
              <a:gd name="T5" fmla="*/ 0 h 147"/>
              <a:gd name="T6" fmla="*/ 75 w 223"/>
              <a:gd name="T7" fmla="*/ 28 h 147"/>
              <a:gd name="T8" fmla="*/ 58 w 223"/>
              <a:gd name="T9" fmla="*/ 23 h 147"/>
              <a:gd name="T10" fmla="*/ 38 w 223"/>
              <a:gd name="T11" fmla="*/ 29 h 147"/>
              <a:gd name="T12" fmla="*/ 22 w 223"/>
              <a:gd name="T13" fmla="*/ 58 h 147"/>
              <a:gd name="T14" fmla="*/ 0 w 223"/>
              <a:gd name="T15" fmla="*/ 99 h 147"/>
              <a:gd name="T16" fmla="*/ 43 w 223"/>
              <a:gd name="T17" fmla="*/ 147 h 147"/>
              <a:gd name="T18" fmla="*/ 49 w 223"/>
              <a:gd name="T19" fmla="*/ 147 h 147"/>
              <a:gd name="T20" fmla="*/ 53 w 223"/>
              <a:gd name="T21" fmla="*/ 147 h 147"/>
              <a:gd name="T22" fmla="*/ 154 w 223"/>
              <a:gd name="T23" fmla="*/ 147 h 147"/>
              <a:gd name="T24" fmla="*/ 156 w 223"/>
              <a:gd name="T25" fmla="*/ 147 h 147"/>
              <a:gd name="T26" fmla="*/ 158 w 223"/>
              <a:gd name="T27" fmla="*/ 147 h 147"/>
              <a:gd name="T28" fmla="*/ 166 w 223"/>
              <a:gd name="T29" fmla="*/ 147 h 147"/>
              <a:gd name="T30" fmla="*/ 182 w 223"/>
              <a:gd name="T31" fmla="*/ 147 h 147"/>
              <a:gd name="T32" fmla="*/ 223 w 223"/>
              <a:gd name="T33" fmla="*/ 105 h 147"/>
              <a:gd name="T34" fmla="*/ 188 w 223"/>
              <a:gd name="T35" fmla="*/ 6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3" h="147">
                <a:moveTo>
                  <a:pt x="188" y="64"/>
                </a:moveTo>
                <a:cubicBezTo>
                  <a:pt x="188" y="64"/>
                  <a:pt x="188" y="62"/>
                  <a:pt x="188" y="62"/>
                </a:cubicBezTo>
                <a:cubicBezTo>
                  <a:pt x="188" y="28"/>
                  <a:pt x="160" y="0"/>
                  <a:pt x="126" y="0"/>
                </a:cubicBezTo>
                <a:cubicBezTo>
                  <a:pt x="105" y="0"/>
                  <a:pt x="86" y="11"/>
                  <a:pt x="75" y="28"/>
                </a:cubicBezTo>
                <a:cubicBezTo>
                  <a:pt x="70" y="25"/>
                  <a:pt x="64" y="23"/>
                  <a:pt x="58" y="23"/>
                </a:cubicBezTo>
                <a:cubicBezTo>
                  <a:pt x="51" y="23"/>
                  <a:pt x="44" y="25"/>
                  <a:pt x="38" y="29"/>
                </a:cubicBezTo>
                <a:cubicBezTo>
                  <a:pt x="29" y="35"/>
                  <a:pt x="23" y="46"/>
                  <a:pt x="22" y="58"/>
                </a:cubicBezTo>
                <a:cubicBezTo>
                  <a:pt x="9" y="67"/>
                  <a:pt x="0" y="82"/>
                  <a:pt x="0" y="99"/>
                </a:cubicBezTo>
                <a:cubicBezTo>
                  <a:pt x="0" y="123"/>
                  <a:pt x="19" y="144"/>
                  <a:pt x="43" y="147"/>
                </a:cubicBezTo>
                <a:cubicBezTo>
                  <a:pt x="45" y="147"/>
                  <a:pt x="47" y="147"/>
                  <a:pt x="49" y="147"/>
                </a:cubicBezTo>
                <a:cubicBezTo>
                  <a:pt x="50" y="147"/>
                  <a:pt x="52" y="147"/>
                  <a:pt x="53" y="147"/>
                </a:cubicBezTo>
                <a:cubicBezTo>
                  <a:pt x="76" y="147"/>
                  <a:pt x="129" y="147"/>
                  <a:pt x="154" y="147"/>
                </a:cubicBezTo>
                <a:cubicBezTo>
                  <a:pt x="155" y="147"/>
                  <a:pt x="155" y="147"/>
                  <a:pt x="156" y="147"/>
                </a:cubicBezTo>
                <a:cubicBezTo>
                  <a:pt x="158" y="147"/>
                  <a:pt x="158" y="147"/>
                  <a:pt x="158" y="147"/>
                </a:cubicBezTo>
                <a:cubicBezTo>
                  <a:pt x="160" y="147"/>
                  <a:pt x="163" y="147"/>
                  <a:pt x="166" y="147"/>
                </a:cubicBezTo>
                <a:cubicBezTo>
                  <a:pt x="182" y="147"/>
                  <a:pt x="182" y="147"/>
                  <a:pt x="182" y="147"/>
                </a:cubicBezTo>
                <a:cubicBezTo>
                  <a:pt x="205" y="146"/>
                  <a:pt x="223" y="128"/>
                  <a:pt x="223" y="105"/>
                </a:cubicBezTo>
                <a:cubicBezTo>
                  <a:pt x="223" y="85"/>
                  <a:pt x="208" y="67"/>
                  <a:pt x="188" y="64"/>
                </a:cubicBezTo>
                <a:close/>
              </a:path>
            </a:pathLst>
          </a:custGeom>
          <a:solidFill>
            <a:schemeClr val="accent4"/>
          </a:solidFill>
          <a:ln>
            <a:noFill/>
          </a:ln>
          <a:extLst/>
        </p:spPr>
        <p:txBody>
          <a:bodyPr vert="horz" wrap="square" lIns="93260" tIns="46630" rIns="93260" bIns="46630" numCol="1" anchor="t" anchorCtr="0" compatLnSpc="1">
            <a:prstTxWarp prst="textNoShape">
              <a:avLst/>
            </a:prstTxWarp>
          </a:bodyPr>
          <a:lstStyle/>
          <a:p>
            <a:pPr defTabSz="932559"/>
            <a:endParaRPr lang="en-US" sz="1836">
              <a:solidFill>
                <a:srgbClr val="FFFFFF"/>
              </a:solidFill>
            </a:endParaRPr>
          </a:p>
        </p:txBody>
      </p:sp>
    </p:spTree>
    <p:extLst>
      <p:ext uri="{BB962C8B-B14F-4D97-AF65-F5344CB8AC3E}">
        <p14:creationId xmlns:p14="http://schemas.microsoft.com/office/powerpoint/2010/main" val="9128010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right)">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decel="100000" fill="hold" nodeType="click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additive="base">
                                        <p:cTn id="12" dur="500" fill="hold"/>
                                        <p:tgtEl>
                                          <p:spTgt spid="46"/>
                                        </p:tgtEl>
                                        <p:attrNameLst>
                                          <p:attrName>ppt_x</p:attrName>
                                        </p:attrNameLst>
                                      </p:cBhvr>
                                      <p:tavLst>
                                        <p:tav tm="0">
                                          <p:val>
                                            <p:strVal val="#ppt_x"/>
                                          </p:val>
                                        </p:tav>
                                        <p:tav tm="100000">
                                          <p:val>
                                            <p:strVal val="#ppt_x"/>
                                          </p:val>
                                        </p:tav>
                                      </p:tavLst>
                                    </p:anim>
                                    <p:anim calcmode="lin" valueType="num">
                                      <p:cBhvr additive="base">
                                        <p:cTn id="13" dur="500" fill="hold"/>
                                        <p:tgtEl>
                                          <p:spTgt spid="46"/>
                                        </p:tgtEl>
                                        <p:attrNameLst>
                                          <p:attrName>ppt_y</p:attrName>
                                        </p:attrNameLst>
                                      </p:cBhvr>
                                      <p:tavLst>
                                        <p:tav tm="0">
                                          <p:val>
                                            <p:strVal val="1+#ppt_h/2"/>
                                          </p:val>
                                        </p:tav>
                                        <p:tav tm="100000">
                                          <p:val>
                                            <p:strVal val="#ppt_y"/>
                                          </p:val>
                                        </p:tav>
                                      </p:tavLst>
                                    </p:anim>
                                  </p:childTnLst>
                                </p:cTn>
                              </p:par>
                              <p:par>
                                <p:cTn id="14" presetID="2" presetClass="entr" presetSubtype="4" decel="100000" fill="hold" grpId="0" nodeType="withEffect">
                                  <p:stCondLst>
                                    <p:cond delay="0"/>
                                  </p:stCondLst>
                                  <p:childTnLst>
                                    <p:set>
                                      <p:cBhvr>
                                        <p:cTn id="15" dur="1" fill="hold">
                                          <p:stCondLst>
                                            <p:cond delay="0"/>
                                          </p:stCondLst>
                                        </p:cTn>
                                        <p:tgtEl>
                                          <p:spTgt spid="138"/>
                                        </p:tgtEl>
                                        <p:attrNameLst>
                                          <p:attrName>style.visibility</p:attrName>
                                        </p:attrNameLst>
                                      </p:cBhvr>
                                      <p:to>
                                        <p:strVal val="visible"/>
                                      </p:to>
                                    </p:set>
                                    <p:anim calcmode="lin" valueType="num">
                                      <p:cBhvr additive="base">
                                        <p:cTn id="16" dur="500" fill="hold"/>
                                        <p:tgtEl>
                                          <p:spTgt spid="138"/>
                                        </p:tgtEl>
                                        <p:attrNameLst>
                                          <p:attrName>ppt_x</p:attrName>
                                        </p:attrNameLst>
                                      </p:cBhvr>
                                      <p:tavLst>
                                        <p:tav tm="0">
                                          <p:val>
                                            <p:strVal val="#ppt_x"/>
                                          </p:val>
                                        </p:tav>
                                        <p:tav tm="100000">
                                          <p:val>
                                            <p:strVal val="#ppt_x"/>
                                          </p:val>
                                        </p:tav>
                                      </p:tavLst>
                                    </p:anim>
                                    <p:anim calcmode="lin" valueType="num">
                                      <p:cBhvr additive="base">
                                        <p:cTn id="17" dur="500" fill="hold"/>
                                        <p:tgtEl>
                                          <p:spTgt spid="138"/>
                                        </p:tgtEl>
                                        <p:attrNameLst>
                                          <p:attrName>ppt_y</p:attrName>
                                        </p:attrNameLst>
                                      </p:cBhvr>
                                      <p:tavLst>
                                        <p:tav tm="0">
                                          <p:val>
                                            <p:strVal val="1+#ppt_h/2"/>
                                          </p:val>
                                        </p:tav>
                                        <p:tav tm="100000">
                                          <p:val>
                                            <p:strVal val="#ppt_y"/>
                                          </p:val>
                                        </p:tav>
                                      </p:tavLst>
                                    </p:anim>
                                  </p:childTnLst>
                                </p:cTn>
                              </p:par>
                              <p:par>
                                <p:cTn id="18" presetID="22" presetClass="entr" presetSubtype="8" fill="hold" grpId="0" nodeType="withEffect">
                                  <p:stCondLst>
                                    <p:cond delay="0"/>
                                  </p:stCondLst>
                                  <p:childTnLst>
                                    <p:set>
                                      <p:cBhvr>
                                        <p:cTn id="19" dur="1" fill="hold">
                                          <p:stCondLst>
                                            <p:cond delay="0"/>
                                          </p:stCondLst>
                                        </p:cTn>
                                        <p:tgtEl>
                                          <p:spTgt spid="128"/>
                                        </p:tgtEl>
                                        <p:attrNameLst>
                                          <p:attrName>style.visibility</p:attrName>
                                        </p:attrNameLst>
                                      </p:cBhvr>
                                      <p:to>
                                        <p:strVal val="visible"/>
                                      </p:to>
                                    </p:set>
                                    <p:animEffect transition="in" filter="wipe(left)">
                                      <p:cBhvr>
                                        <p:cTn id="20" dur="500"/>
                                        <p:tgtEl>
                                          <p:spTgt spid="128"/>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129"/>
                                        </p:tgtEl>
                                        <p:attrNameLst>
                                          <p:attrName>style.visibility</p:attrName>
                                        </p:attrNameLst>
                                      </p:cBhvr>
                                      <p:to>
                                        <p:strVal val="visible"/>
                                      </p:to>
                                    </p:set>
                                    <p:animEffect transition="in" filter="fade">
                                      <p:cBhvr>
                                        <p:cTn id="24" dur="500"/>
                                        <p:tgtEl>
                                          <p:spTgt spid="129"/>
                                        </p:tgtEl>
                                      </p:cBhvr>
                                    </p:animEffect>
                                  </p:childTnLst>
                                </p:cTn>
                              </p:par>
                            </p:childTnLst>
                          </p:cTn>
                        </p:par>
                        <p:par>
                          <p:cTn id="25" fill="hold">
                            <p:stCondLst>
                              <p:cond delay="1000"/>
                            </p:stCondLst>
                            <p:childTnLst>
                              <p:par>
                                <p:cTn id="26" presetID="22" presetClass="entr" presetSubtype="4" fill="hold" nodeType="afterEffect">
                                  <p:stCondLst>
                                    <p:cond delay="0"/>
                                  </p:stCondLst>
                                  <p:childTnLst>
                                    <p:set>
                                      <p:cBhvr>
                                        <p:cTn id="27" dur="1" fill="hold">
                                          <p:stCondLst>
                                            <p:cond delay="0"/>
                                          </p:stCondLst>
                                        </p:cTn>
                                        <p:tgtEl>
                                          <p:spTgt spid="134"/>
                                        </p:tgtEl>
                                        <p:attrNameLst>
                                          <p:attrName>style.visibility</p:attrName>
                                        </p:attrNameLst>
                                      </p:cBhvr>
                                      <p:to>
                                        <p:strVal val="visible"/>
                                      </p:to>
                                    </p:set>
                                    <p:animEffect transition="in" filter="wipe(down)">
                                      <p:cBhvr>
                                        <p:cTn id="28" dur="500"/>
                                        <p:tgtEl>
                                          <p:spTgt spid="134"/>
                                        </p:tgtEl>
                                      </p:cBhvr>
                                    </p:animEffect>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136"/>
                                        </p:tgtEl>
                                        <p:attrNameLst>
                                          <p:attrName>style.visibility</p:attrName>
                                        </p:attrNameLst>
                                      </p:cBhvr>
                                      <p:to>
                                        <p:strVal val="visible"/>
                                      </p:to>
                                    </p:set>
                                    <p:animEffect transition="in" filter="fade">
                                      <p:cBhvr>
                                        <p:cTn id="32" dur="500"/>
                                        <p:tgtEl>
                                          <p:spTgt spid="136"/>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137"/>
                                        </p:tgtEl>
                                        <p:attrNameLst>
                                          <p:attrName>style.visibility</p:attrName>
                                        </p:attrNameLst>
                                      </p:cBhvr>
                                      <p:to>
                                        <p:strVal val="visible"/>
                                      </p:to>
                                    </p:set>
                                    <p:animEffect transition="in" filter="wipe(down)">
                                      <p:cBhvr>
                                        <p:cTn id="35" dur="500"/>
                                        <p:tgtEl>
                                          <p:spTgt spid="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animBg="1"/>
      <p:bldP spid="37" grpId="0" animBg="1"/>
      <p:bldP spid="128" grpId="0"/>
      <p:bldP spid="136" grpId="0"/>
      <p:bldP spid="13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1419112" y="2113858"/>
            <a:ext cx="5359519" cy="916412"/>
          </a:xfrm>
        </p:spPr>
        <p:txBody>
          <a:bodyPr/>
          <a:lstStyle/>
          <a:p>
            <a:r>
              <a:rPr lang="en-US" sz="8159" spc="-153" dirty="0"/>
              <a:t>AD FS</a:t>
            </a:r>
          </a:p>
        </p:txBody>
      </p:sp>
      <p:sp>
        <p:nvSpPr>
          <p:cNvPr id="5" name="Text Placeholder 3"/>
          <p:cNvSpPr txBox="1">
            <a:spLocks/>
          </p:cNvSpPr>
          <p:nvPr/>
        </p:nvSpPr>
        <p:spPr>
          <a:xfrm>
            <a:off x="5277214" y="2113858"/>
            <a:ext cx="4889483" cy="2493702"/>
          </a:xfrm>
          <a:prstGeom prst="rect">
            <a:avLst/>
          </a:prstGeom>
        </p:spPr>
        <p:txBody>
          <a:bodyPr vert="horz" wrap="square" lIns="149217" tIns="93260" rIns="149217" bIns="93260" rtlCol="0">
            <a:spAutoFit/>
          </a:bodyPr>
          <a:lstStyle>
            <a:lvl1pPr marL="0" marR="0" indent="0" algn="l" defTabSz="914180" rtl="0" eaLnBrk="1" fontAlgn="auto" latinLnBrk="0" hangingPunct="1">
              <a:lnSpc>
                <a:spcPct val="90000"/>
              </a:lnSpc>
              <a:spcBef>
                <a:spcPts val="0"/>
              </a:spcBef>
              <a:spcAft>
                <a:spcPts val="0"/>
              </a:spcAft>
              <a:buClr>
                <a:schemeClr val="tx1"/>
              </a:buClr>
              <a:buSzPct val="90000"/>
              <a:buFont typeface="Wingdings" panose="05000000000000000000" pitchFamily="2" charset="2"/>
              <a:buNone/>
              <a:tabLst/>
              <a:defRPr sz="3136" kern="1200" spc="0" baseline="0">
                <a:gradFill>
                  <a:gsLst>
                    <a:gs pos="1250">
                      <a:schemeClr val="tx1"/>
                    </a:gs>
                    <a:gs pos="100000">
                      <a:schemeClr val="tx1"/>
                    </a:gs>
                  </a:gsLst>
                  <a:lin ang="5400000" scaled="0"/>
                </a:gradFill>
                <a:latin typeface="+mj-lt"/>
                <a:ea typeface="+mn-ea"/>
                <a:cs typeface="+mn-cs"/>
              </a:defRPr>
            </a:lvl1pPr>
            <a:lvl2pPr marL="572574" marR="0" indent="-236498" algn="l" defTabSz="914180"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352" kern="1200" spc="0" baseline="0">
                <a:gradFill>
                  <a:gsLst>
                    <a:gs pos="1250">
                      <a:schemeClr val="tx1"/>
                    </a:gs>
                    <a:gs pos="100000">
                      <a:schemeClr val="tx1"/>
                    </a:gs>
                  </a:gsLst>
                  <a:lin ang="5400000" scaled="0"/>
                </a:gradFill>
                <a:latin typeface="+mn-lt"/>
                <a:ea typeface="+mn-ea"/>
                <a:cs typeface="+mn-cs"/>
              </a:defRPr>
            </a:lvl2pPr>
            <a:lvl3pPr marL="784178" marR="0" indent="-224051" algn="l" defTabSz="914180"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352" kern="1200" spc="0" baseline="0">
                <a:gradFill>
                  <a:gsLst>
                    <a:gs pos="1250">
                      <a:schemeClr val="tx1"/>
                    </a:gs>
                    <a:gs pos="100000">
                      <a:schemeClr val="tx1"/>
                    </a:gs>
                  </a:gsLst>
                  <a:lin ang="5400000" scaled="0"/>
                </a:gradFill>
                <a:latin typeface="+mn-lt"/>
                <a:ea typeface="+mn-ea"/>
                <a:cs typeface="+mn-cs"/>
              </a:defRPr>
            </a:lvl3pPr>
            <a:lvl4pPr marL="1008229" marR="0" indent="-224051" algn="l" defTabSz="914180"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960" kern="1200" spc="0" baseline="0">
                <a:gradFill>
                  <a:gsLst>
                    <a:gs pos="1250">
                      <a:schemeClr val="tx1"/>
                    </a:gs>
                    <a:gs pos="100000">
                      <a:schemeClr val="tx1"/>
                    </a:gs>
                  </a:gsLst>
                  <a:lin ang="5400000" scaled="0"/>
                </a:gradFill>
                <a:latin typeface="+mn-lt"/>
                <a:ea typeface="+mn-ea"/>
                <a:cs typeface="+mn-cs"/>
              </a:defRPr>
            </a:lvl4pPr>
            <a:lvl5pPr marL="1232280" marR="0" indent="-224051" algn="l" defTabSz="914180"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960" kern="1200" spc="0" baseline="0">
                <a:gradFill>
                  <a:gsLst>
                    <a:gs pos="1250">
                      <a:schemeClr val="tx1"/>
                    </a:gs>
                    <a:gs pos="100000">
                      <a:schemeClr val="tx1"/>
                    </a:gs>
                  </a:gsLst>
                  <a:lin ang="5400000" scaled="0"/>
                </a:gradFill>
                <a:latin typeface="+mn-lt"/>
                <a:ea typeface="+mn-ea"/>
                <a:cs typeface="+mn-cs"/>
              </a:defRPr>
            </a:lvl5pPr>
            <a:lvl6pPr marL="2513996" indent="-228546" algn="l" defTabSz="914180" rtl="0" eaLnBrk="1" latinLnBrk="0" hangingPunct="1">
              <a:spcBef>
                <a:spcPct val="20000"/>
              </a:spcBef>
              <a:buFont typeface="Arial" pitchFamily="34" charset="0"/>
              <a:buChar char="•"/>
              <a:defRPr sz="1960" kern="1200">
                <a:solidFill>
                  <a:schemeClr val="tx1"/>
                </a:solidFill>
                <a:latin typeface="+mn-lt"/>
                <a:ea typeface="+mn-ea"/>
                <a:cs typeface="+mn-cs"/>
              </a:defRPr>
            </a:lvl6pPr>
            <a:lvl7pPr marL="2971087" indent="-228546" algn="l" defTabSz="914180" rtl="0" eaLnBrk="1" latinLnBrk="0" hangingPunct="1">
              <a:spcBef>
                <a:spcPct val="20000"/>
              </a:spcBef>
              <a:buFont typeface="Arial" pitchFamily="34" charset="0"/>
              <a:buChar char="•"/>
              <a:defRPr sz="1960" kern="1200">
                <a:solidFill>
                  <a:schemeClr val="tx1"/>
                </a:solidFill>
                <a:latin typeface="+mn-lt"/>
                <a:ea typeface="+mn-ea"/>
                <a:cs typeface="+mn-cs"/>
              </a:defRPr>
            </a:lvl7pPr>
            <a:lvl8pPr marL="3428177" indent="-228546" algn="l" defTabSz="914180" rtl="0" eaLnBrk="1" latinLnBrk="0" hangingPunct="1">
              <a:spcBef>
                <a:spcPct val="20000"/>
              </a:spcBef>
              <a:buFont typeface="Arial" pitchFamily="34" charset="0"/>
              <a:buChar char="•"/>
              <a:defRPr sz="1960" kern="1200">
                <a:solidFill>
                  <a:schemeClr val="tx1"/>
                </a:solidFill>
                <a:latin typeface="+mn-lt"/>
                <a:ea typeface="+mn-ea"/>
                <a:cs typeface="+mn-cs"/>
              </a:defRPr>
            </a:lvl8pPr>
            <a:lvl9pPr marL="3885268" indent="-228546" algn="l" defTabSz="914180" rtl="0" eaLnBrk="1" latinLnBrk="0" hangingPunct="1">
              <a:spcBef>
                <a:spcPct val="20000"/>
              </a:spcBef>
              <a:buFont typeface="Arial" pitchFamily="34" charset="0"/>
              <a:buChar char="•"/>
              <a:defRPr sz="1960" kern="1200">
                <a:solidFill>
                  <a:schemeClr val="tx1"/>
                </a:solidFill>
                <a:latin typeface="+mn-lt"/>
                <a:ea typeface="+mn-ea"/>
                <a:cs typeface="+mn-cs"/>
              </a:defRPr>
            </a:lvl9pPr>
          </a:lstStyle>
          <a:p>
            <a:pPr>
              <a:buClr>
                <a:srgbClr val="FFFFFF"/>
              </a:buClr>
            </a:pPr>
            <a:r>
              <a:rPr lang="en-US" sz="4080" dirty="0">
                <a:gradFill>
                  <a:gsLst>
                    <a:gs pos="1250">
                      <a:srgbClr val="FFFFFF"/>
                    </a:gs>
                    <a:gs pos="100000">
                      <a:srgbClr val="FFFFFF"/>
                    </a:gs>
                  </a:gsLst>
                  <a:lin ang="5400000" scaled="0"/>
                </a:gradFill>
              </a:rPr>
              <a:t>Provides an open and interoperable claims-based model for integration</a:t>
            </a:r>
          </a:p>
        </p:txBody>
      </p:sp>
    </p:spTree>
    <p:extLst>
      <p:ext uri="{BB962C8B-B14F-4D97-AF65-F5344CB8AC3E}">
        <p14:creationId xmlns:p14="http://schemas.microsoft.com/office/powerpoint/2010/main" val="488132226"/>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8" name="Group 197"/>
          <p:cNvGrpSpPr/>
          <p:nvPr/>
        </p:nvGrpSpPr>
        <p:grpSpPr>
          <a:xfrm>
            <a:off x="6523993" y="2465397"/>
            <a:ext cx="5002490" cy="1672578"/>
            <a:chOff x="6394200" y="2435381"/>
            <a:chExt cx="4904847" cy="1639931"/>
          </a:xfrm>
        </p:grpSpPr>
        <p:sp>
          <p:nvSpPr>
            <p:cNvPr id="199" name="Rectangle 198"/>
            <p:cNvSpPr/>
            <p:nvPr/>
          </p:nvSpPr>
          <p:spPr bwMode="auto">
            <a:xfrm>
              <a:off x="7293997" y="2435381"/>
              <a:ext cx="2770361" cy="159243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05" tIns="46603" rIns="93205" bIns="46603" numCol="1" rtlCol="0" anchor="ctr" anchorCtr="0" compatLnSpc="1">
              <a:prstTxWarp prst="textNoShape">
                <a:avLst/>
              </a:prstTxWarp>
            </a:bodyPr>
            <a:lstStyle/>
            <a:p>
              <a:pPr algn="ctr" defTabSz="931742" fontAlgn="base">
                <a:spcBef>
                  <a:spcPct val="0"/>
                </a:spcBef>
                <a:spcAft>
                  <a:spcPct val="0"/>
                </a:spcAft>
              </a:pPr>
              <a:r>
                <a:rPr lang="en-US" sz="2856" dirty="0">
                  <a:solidFill>
                    <a:srgbClr val="FFFFFF"/>
                  </a:solidFill>
                  <a:latin typeface="Segoe UI Light"/>
                </a:rPr>
                <a:t>Windows Azure Active Directory</a:t>
              </a:r>
            </a:p>
          </p:txBody>
        </p:sp>
        <p:sp>
          <p:nvSpPr>
            <p:cNvPr id="200" name="Oval 199"/>
            <p:cNvSpPr/>
            <p:nvPr/>
          </p:nvSpPr>
          <p:spPr>
            <a:xfrm>
              <a:off x="10644288" y="2817510"/>
              <a:ext cx="193469" cy="193469"/>
            </a:xfrm>
            <a:prstGeom prst="ellipse">
              <a:avLst/>
            </a:prstGeom>
            <a:solidFill>
              <a:schemeClr val="accent2"/>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372"/>
              <a:endParaRPr lang="en-US" sz="1799">
                <a:solidFill>
                  <a:srgbClr val="FFFFFF"/>
                </a:solidFill>
              </a:endParaRPr>
            </a:p>
          </p:txBody>
        </p:sp>
        <p:cxnSp>
          <p:nvCxnSpPr>
            <p:cNvPr id="201" name="Straight Connector 200"/>
            <p:cNvCxnSpPr>
              <a:endCxn id="200" idx="2"/>
            </p:cNvCxnSpPr>
            <p:nvPr/>
          </p:nvCxnSpPr>
          <p:spPr>
            <a:xfrm>
              <a:off x="10064358" y="2909155"/>
              <a:ext cx="579930" cy="5091"/>
            </a:xfrm>
            <a:prstGeom prst="line">
              <a:avLst/>
            </a:prstGeom>
            <a:solidFill>
              <a:schemeClr val="tx1"/>
            </a:solidFill>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202" name="TextBox 201"/>
            <p:cNvSpPr txBox="1"/>
            <p:nvPr/>
          </p:nvSpPr>
          <p:spPr>
            <a:xfrm>
              <a:off x="10080852" y="2579816"/>
              <a:ext cx="716415" cy="280718"/>
            </a:xfrm>
            <a:prstGeom prst="rect">
              <a:avLst/>
            </a:prstGeom>
            <a:noFill/>
          </p:spPr>
          <p:txBody>
            <a:bodyPr wrap="none" rtlCol="0">
              <a:spAutoFit/>
            </a:bodyPr>
            <a:lstStyle/>
            <a:p>
              <a:pPr defTabSz="932372"/>
              <a:r>
                <a:rPr lang="en-US" sz="1224" dirty="0">
                  <a:solidFill>
                    <a:srgbClr val="FFFFFF"/>
                  </a:solidFill>
                </a:rPr>
                <a:t>OAuth2</a:t>
              </a:r>
            </a:p>
          </p:txBody>
        </p:sp>
        <p:sp>
          <p:nvSpPr>
            <p:cNvPr id="203" name="Oval 202"/>
            <p:cNvSpPr/>
            <p:nvPr/>
          </p:nvSpPr>
          <p:spPr>
            <a:xfrm>
              <a:off x="10644288" y="3349676"/>
              <a:ext cx="193469" cy="193469"/>
            </a:xfrm>
            <a:prstGeom prst="ellipse">
              <a:avLst/>
            </a:prstGeom>
            <a:solidFill>
              <a:schemeClr val="accent2"/>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372"/>
              <a:endParaRPr lang="en-US" sz="1799">
                <a:solidFill>
                  <a:srgbClr val="FFFFFF"/>
                </a:solidFill>
              </a:endParaRPr>
            </a:p>
          </p:txBody>
        </p:sp>
        <p:cxnSp>
          <p:nvCxnSpPr>
            <p:cNvPr id="204" name="Straight Connector 203"/>
            <p:cNvCxnSpPr>
              <a:endCxn id="203" idx="2"/>
            </p:cNvCxnSpPr>
            <p:nvPr/>
          </p:nvCxnSpPr>
          <p:spPr>
            <a:xfrm>
              <a:off x="10064358" y="3446410"/>
              <a:ext cx="579930" cy="1"/>
            </a:xfrm>
            <a:prstGeom prst="line">
              <a:avLst/>
            </a:prstGeom>
            <a:solidFill>
              <a:schemeClr val="tx1"/>
            </a:solidFill>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205" name="TextBox 204"/>
            <p:cNvSpPr txBox="1"/>
            <p:nvPr/>
          </p:nvSpPr>
          <p:spPr>
            <a:xfrm>
              <a:off x="10080852" y="3106439"/>
              <a:ext cx="734496" cy="280718"/>
            </a:xfrm>
            <a:prstGeom prst="rect">
              <a:avLst/>
            </a:prstGeom>
            <a:noFill/>
          </p:spPr>
          <p:txBody>
            <a:bodyPr wrap="none" rtlCol="0">
              <a:spAutoFit/>
            </a:bodyPr>
            <a:lstStyle/>
            <a:p>
              <a:pPr defTabSz="932372"/>
              <a:r>
                <a:rPr lang="en-US" sz="1224" dirty="0">
                  <a:solidFill>
                    <a:srgbClr val="FFFFFF"/>
                  </a:solidFill>
                </a:rPr>
                <a:t>SAML-P</a:t>
              </a:r>
            </a:p>
          </p:txBody>
        </p:sp>
        <p:sp>
          <p:nvSpPr>
            <p:cNvPr id="206" name="Oval 205"/>
            <p:cNvSpPr/>
            <p:nvPr/>
          </p:nvSpPr>
          <p:spPr>
            <a:xfrm>
              <a:off x="10644287" y="3881843"/>
              <a:ext cx="193469" cy="193469"/>
            </a:xfrm>
            <a:prstGeom prst="ellipse">
              <a:avLst/>
            </a:prstGeom>
            <a:solidFill>
              <a:schemeClr val="accent2"/>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372"/>
              <a:endParaRPr lang="en-US" sz="1799">
                <a:solidFill>
                  <a:srgbClr val="FFFFFF"/>
                </a:solidFill>
              </a:endParaRPr>
            </a:p>
          </p:txBody>
        </p:sp>
        <p:sp>
          <p:nvSpPr>
            <p:cNvPr id="207" name="TextBox 206"/>
            <p:cNvSpPr txBox="1"/>
            <p:nvPr/>
          </p:nvSpPr>
          <p:spPr>
            <a:xfrm>
              <a:off x="10083650" y="3633062"/>
              <a:ext cx="1215397" cy="280718"/>
            </a:xfrm>
            <a:prstGeom prst="rect">
              <a:avLst/>
            </a:prstGeom>
            <a:noFill/>
          </p:spPr>
          <p:txBody>
            <a:bodyPr wrap="none" rtlCol="0">
              <a:spAutoFit/>
            </a:bodyPr>
            <a:lstStyle/>
            <a:p>
              <a:pPr defTabSz="932372"/>
              <a:r>
                <a:rPr lang="en-US" sz="1224" dirty="0">
                  <a:solidFill>
                    <a:srgbClr val="FFFFFF"/>
                  </a:solidFill>
                </a:rPr>
                <a:t>WS-Federation</a:t>
              </a:r>
            </a:p>
          </p:txBody>
        </p:sp>
        <p:sp>
          <p:nvSpPr>
            <p:cNvPr id="208" name="Oval 207"/>
            <p:cNvSpPr/>
            <p:nvPr/>
          </p:nvSpPr>
          <p:spPr>
            <a:xfrm>
              <a:off x="6572582" y="3020943"/>
              <a:ext cx="193469" cy="193469"/>
            </a:xfrm>
            <a:prstGeom prst="ellipse">
              <a:avLst/>
            </a:prstGeom>
            <a:solidFill>
              <a:schemeClr val="accent2"/>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372"/>
              <a:endParaRPr lang="en-US" sz="1799">
                <a:solidFill>
                  <a:srgbClr val="FFFFFF"/>
                </a:solidFill>
              </a:endParaRPr>
            </a:p>
          </p:txBody>
        </p:sp>
        <p:cxnSp>
          <p:nvCxnSpPr>
            <p:cNvPr id="209" name="Straight Connector 208"/>
            <p:cNvCxnSpPr/>
            <p:nvPr/>
          </p:nvCxnSpPr>
          <p:spPr>
            <a:xfrm>
              <a:off x="6768110" y="3113291"/>
              <a:ext cx="579930" cy="5091"/>
            </a:xfrm>
            <a:prstGeom prst="line">
              <a:avLst/>
            </a:prstGeom>
            <a:solidFill>
              <a:schemeClr val="tx1"/>
            </a:solidFill>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210" name="TextBox 209"/>
            <p:cNvSpPr txBox="1"/>
            <p:nvPr/>
          </p:nvSpPr>
          <p:spPr>
            <a:xfrm>
              <a:off x="6429466" y="2754803"/>
              <a:ext cx="846707" cy="280718"/>
            </a:xfrm>
            <a:prstGeom prst="rect">
              <a:avLst/>
            </a:prstGeom>
            <a:noFill/>
          </p:spPr>
          <p:txBody>
            <a:bodyPr wrap="none" rtlCol="0">
              <a:spAutoFit/>
            </a:bodyPr>
            <a:lstStyle/>
            <a:p>
              <a:pPr algn="r" defTabSz="932372"/>
              <a:r>
                <a:rPr lang="en-US" sz="1224" dirty="0">
                  <a:solidFill>
                    <a:srgbClr val="FFFFFF"/>
                  </a:solidFill>
                </a:rPr>
                <a:t>Metadata</a:t>
              </a:r>
            </a:p>
          </p:txBody>
        </p:sp>
        <p:sp>
          <p:nvSpPr>
            <p:cNvPr id="211" name="Oval 210"/>
            <p:cNvSpPr/>
            <p:nvPr/>
          </p:nvSpPr>
          <p:spPr>
            <a:xfrm flipH="1">
              <a:off x="6574645" y="3632380"/>
              <a:ext cx="193469" cy="193469"/>
            </a:xfrm>
            <a:prstGeom prst="ellipse">
              <a:avLst/>
            </a:prstGeom>
            <a:solidFill>
              <a:schemeClr val="accent2"/>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372"/>
              <a:endParaRPr lang="en-US" sz="1799">
                <a:solidFill>
                  <a:srgbClr val="FFFFFF"/>
                </a:solidFill>
              </a:endParaRPr>
            </a:p>
          </p:txBody>
        </p:sp>
        <p:cxnSp>
          <p:nvCxnSpPr>
            <p:cNvPr id="212" name="Straight Connector 211"/>
            <p:cNvCxnSpPr>
              <a:endCxn id="211" idx="2"/>
            </p:cNvCxnSpPr>
            <p:nvPr/>
          </p:nvCxnSpPr>
          <p:spPr>
            <a:xfrm flipH="1">
              <a:off x="6768114" y="3724024"/>
              <a:ext cx="579931" cy="5091"/>
            </a:xfrm>
            <a:prstGeom prst="line">
              <a:avLst/>
            </a:prstGeom>
            <a:solidFill>
              <a:schemeClr val="tx1"/>
            </a:solidFill>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213" name="TextBox 212"/>
            <p:cNvSpPr txBox="1"/>
            <p:nvPr/>
          </p:nvSpPr>
          <p:spPr>
            <a:xfrm>
              <a:off x="6394200" y="3374151"/>
              <a:ext cx="881973" cy="280718"/>
            </a:xfrm>
            <a:prstGeom prst="rect">
              <a:avLst/>
            </a:prstGeom>
            <a:noFill/>
          </p:spPr>
          <p:txBody>
            <a:bodyPr wrap="none" rtlCol="0">
              <a:spAutoFit/>
            </a:bodyPr>
            <a:lstStyle/>
            <a:p>
              <a:pPr algn="r" defTabSz="932372"/>
              <a:r>
                <a:rPr lang="en-US" sz="1224" dirty="0">
                  <a:solidFill>
                    <a:srgbClr val="FFFFFF"/>
                  </a:solidFill>
                </a:rPr>
                <a:t>Graph API</a:t>
              </a:r>
            </a:p>
          </p:txBody>
        </p:sp>
        <p:cxnSp>
          <p:nvCxnSpPr>
            <p:cNvPr id="214" name="Straight Connector 213"/>
            <p:cNvCxnSpPr/>
            <p:nvPr/>
          </p:nvCxnSpPr>
          <p:spPr>
            <a:xfrm>
              <a:off x="10064358" y="3978578"/>
              <a:ext cx="579930" cy="5091"/>
            </a:xfrm>
            <a:prstGeom prst="line">
              <a:avLst/>
            </a:prstGeom>
            <a:solidFill>
              <a:schemeClr val="tx1"/>
            </a:solidFill>
            <a:ln w="28575">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31" name="Rectangle 30"/>
          <p:cNvSpPr/>
          <p:nvPr/>
        </p:nvSpPr>
        <p:spPr bwMode="auto">
          <a:xfrm>
            <a:off x="5274942" y="4293256"/>
            <a:ext cx="7159031" cy="2421515"/>
          </a:xfrm>
          <a:prstGeom prst="rect">
            <a:avLst/>
          </a:prstGeom>
          <a:pattFill prst="ltUpDiag">
            <a:fgClr>
              <a:schemeClr val="bg1">
                <a:lumMod val="85000"/>
              </a:schemeClr>
            </a:fgClr>
            <a:bgClr>
              <a:schemeClr val="bg1"/>
            </a:bgClr>
          </a:patt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38" name="Group 37"/>
          <p:cNvGrpSpPr/>
          <p:nvPr/>
        </p:nvGrpSpPr>
        <p:grpSpPr>
          <a:xfrm>
            <a:off x="1746917" y="2462466"/>
            <a:ext cx="2943989" cy="1942398"/>
            <a:chOff x="1051731" y="2432507"/>
            <a:chExt cx="2886526" cy="1904485"/>
          </a:xfrm>
        </p:grpSpPr>
        <p:grpSp>
          <p:nvGrpSpPr>
            <p:cNvPr id="28" name="Group 27"/>
            <p:cNvGrpSpPr/>
            <p:nvPr/>
          </p:nvGrpSpPr>
          <p:grpSpPr>
            <a:xfrm>
              <a:off x="1126813" y="2432507"/>
              <a:ext cx="2811444" cy="1595312"/>
              <a:chOff x="1126813" y="2432507"/>
              <a:chExt cx="2811444" cy="1481149"/>
            </a:xfrm>
          </p:grpSpPr>
          <p:sp>
            <p:nvSpPr>
              <p:cNvPr id="24" name="Rectangle 23"/>
              <p:cNvSpPr/>
              <p:nvPr/>
            </p:nvSpPr>
            <p:spPr bwMode="auto">
              <a:xfrm>
                <a:off x="1126813" y="2803403"/>
                <a:ext cx="2811444" cy="372604"/>
              </a:xfrm>
              <a:prstGeom prst="rect">
                <a:avLst/>
              </a:pr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1" tIns="46611" rIns="46611" bIns="46611" numCol="1" spcCol="0" rtlCol="0" fromWordArt="0" anchor="ctr" anchorCtr="0" forceAA="0" compatLnSpc="1">
                <a:prstTxWarp prst="textNoShape">
                  <a:avLst/>
                </a:prstTxWarp>
                <a:noAutofit/>
              </a:bodyPr>
              <a:lstStyle/>
              <a:p>
                <a:pPr algn="ctr" defTabSz="931920" fontAlgn="base">
                  <a:spcBef>
                    <a:spcPct val="0"/>
                  </a:spcBef>
                  <a:spcAft>
                    <a:spcPct val="0"/>
                  </a:spcAft>
                </a:pPr>
                <a:r>
                  <a:rPr lang="en-US" sz="1428" dirty="0">
                    <a:solidFill>
                      <a:srgbClr val="FFFFFF"/>
                    </a:solidFill>
                    <a:ea typeface="Segoe UI" pitchFamily="34" charset="0"/>
                    <a:cs typeface="Segoe UI" pitchFamily="34" charset="0"/>
                  </a:rPr>
                  <a:t>Office Activation Service</a:t>
                </a:r>
              </a:p>
            </p:txBody>
          </p:sp>
          <p:sp>
            <p:nvSpPr>
              <p:cNvPr id="25" name="Rectangle 24"/>
              <p:cNvSpPr/>
              <p:nvPr/>
            </p:nvSpPr>
            <p:spPr bwMode="auto">
              <a:xfrm>
                <a:off x="1126813" y="2432507"/>
                <a:ext cx="2811444" cy="372604"/>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1" tIns="46611" rIns="46611" bIns="46611" numCol="1" spcCol="0" rtlCol="0" fromWordArt="0" anchor="ctr" anchorCtr="0" forceAA="0" compatLnSpc="1">
                <a:prstTxWarp prst="textNoShape">
                  <a:avLst/>
                </a:prstTxWarp>
                <a:noAutofit/>
              </a:bodyPr>
              <a:lstStyle/>
              <a:p>
                <a:pPr algn="ctr" defTabSz="931920" fontAlgn="base">
                  <a:spcBef>
                    <a:spcPct val="0"/>
                  </a:spcBef>
                  <a:spcAft>
                    <a:spcPct val="0"/>
                  </a:spcAft>
                </a:pPr>
                <a:r>
                  <a:rPr lang="en-US" sz="1428" dirty="0">
                    <a:solidFill>
                      <a:srgbClr val="FFFFFF"/>
                    </a:solidFill>
                    <a:ea typeface="Segoe UI" pitchFamily="34" charset="0"/>
                    <a:cs typeface="Segoe UI" pitchFamily="34" charset="0"/>
                  </a:rPr>
                  <a:t>Office 365 Admin Portal</a:t>
                </a:r>
              </a:p>
            </p:txBody>
          </p:sp>
          <p:sp>
            <p:nvSpPr>
              <p:cNvPr id="26" name="Rectangle 25"/>
              <p:cNvSpPr/>
              <p:nvPr/>
            </p:nvSpPr>
            <p:spPr bwMode="auto">
              <a:xfrm>
                <a:off x="1126813" y="3174299"/>
                <a:ext cx="2811444" cy="372604"/>
              </a:xfrm>
              <a:prstGeom prst="rect">
                <a:avLst/>
              </a:prstGeom>
              <a:solidFill>
                <a:schemeClr val="tx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1" tIns="46611" rIns="46611" bIns="46611" numCol="1" spcCol="0" rtlCol="0" fromWordArt="0" anchor="ctr" anchorCtr="0" forceAA="0" compatLnSpc="1">
                <a:prstTxWarp prst="textNoShape">
                  <a:avLst/>
                </a:prstTxWarp>
                <a:noAutofit/>
              </a:bodyPr>
              <a:lstStyle/>
              <a:p>
                <a:pPr algn="ctr" defTabSz="931920" fontAlgn="base">
                  <a:spcBef>
                    <a:spcPct val="0"/>
                  </a:spcBef>
                  <a:spcAft>
                    <a:spcPct val="0"/>
                  </a:spcAft>
                </a:pPr>
                <a:r>
                  <a:rPr lang="en-US" sz="1428" dirty="0">
                    <a:solidFill>
                      <a:srgbClr val="FFFFFF"/>
                    </a:solidFill>
                    <a:ea typeface="Segoe UI" pitchFamily="34" charset="0"/>
                    <a:cs typeface="Segoe UI" pitchFamily="34" charset="0"/>
                  </a:rPr>
                  <a:t>Exchange Mailbox Access</a:t>
                </a:r>
              </a:p>
            </p:txBody>
          </p:sp>
          <p:sp>
            <p:nvSpPr>
              <p:cNvPr id="27" name="Rectangle 26"/>
              <p:cNvSpPr/>
              <p:nvPr/>
            </p:nvSpPr>
            <p:spPr bwMode="auto">
              <a:xfrm>
                <a:off x="1126813" y="3541052"/>
                <a:ext cx="2811444" cy="37260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1" tIns="46611" rIns="46611" bIns="46611" numCol="1" spcCol="0" rtlCol="0" fromWordArt="0" anchor="ctr" anchorCtr="0" forceAA="0" compatLnSpc="1">
                <a:prstTxWarp prst="textNoShape">
                  <a:avLst/>
                </a:prstTxWarp>
                <a:noAutofit/>
              </a:bodyPr>
              <a:lstStyle/>
              <a:p>
                <a:pPr algn="ctr" defTabSz="931920" fontAlgn="base">
                  <a:spcBef>
                    <a:spcPct val="0"/>
                  </a:spcBef>
                  <a:spcAft>
                    <a:spcPct val="0"/>
                  </a:spcAft>
                </a:pPr>
                <a:r>
                  <a:rPr lang="en-US" sz="1428" dirty="0">
                    <a:solidFill>
                      <a:srgbClr val="FFFFFF"/>
                    </a:solidFill>
                    <a:ea typeface="Segoe UI" pitchFamily="34" charset="0"/>
                    <a:cs typeface="Segoe UI" pitchFamily="34" charset="0"/>
                  </a:rPr>
                  <a:t>…</a:t>
                </a:r>
              </a:p>
            </p:txBody>
          </p:sp>
        </p:grpSp>
        <p:sp>
          <p:nvSpPr>
            <p:cNvPr id="36" name="TextBox 35"/>
            <p:cNvSpPr txBox="1"/>
            <p:nvPr/>
          </p:nvSpPr>
          <p:spPr>
            <a:xfrm>
              <a:off x="1051731" y="3998758"/>
              <a:ext cx="1407758" cy="338234"/>
            </a:xfrm>
            <a:prstGeom prst="rect">
              <a:avLst/>
            </a:prstGeom>
            <a:noFill/>
          </p:spPr>
          <p:txBody>
            <a:bodyPr wrap="none" rtlCol="0">
              <a:spAutoFit/>
            </a:bodyPr>
            <a:lstStyle>
              <a:defPPr>
                <a:defRPr lang="en-US"/>
              </a:defPPr>
              <a:lvl1pPr defTabSz="914180">
                <a:defRPr sz="1567"/>
              </a:lvl1pPr>
            </a:lstStyle>
            <a:p>
              <a:r>
                <a:rPr lang="en-US" sz="1598" dirty="0">
                  <a:solidFill>
                    <a:srgbClr val="FFFFFF"/>
                  </a:solidFill>
                </a:rPr>
                <a:t>Authorization</a:t>
              </a:r>
            </a:p>
          </p:txBody>
        </p:sp>
      </p:grpSp>
      <p:sp>
        <p:nvSpPr>
          <p:cNvPr id="3" name="Rectangle 2"/>
          <p:cNvSpPr/>
          <p:nvPr/>
        </p:nvSpPr>
        <p:spPr bwMode="auto">
          <a:xfrm>
            <a:off x="2502" y="1597430"/>
            <a:ext cx="5272441" cy="87767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6583" y="1669566"/>
            <a:ext cx="2145110" cy="742162"/>
          </a:xfrm>
          <a:prstGeom prst="rect">
            <a:avLst/>
          </a:prstGeom>
        </p:spPr>
      </p:pic>
      <p:grpSp>
        <p:nvGrpSpPr>
          <p:cNvPr id="39" name="Group 38"/>
          <p:cNvGrpSpPr/>
          <p:nvPr/>
        </p:nvGrpSpPr>
        <p:grpSpPr>
          <a:xfrm>
            <a:off x="5274943" y="1597430"/>
            <a:ext cx="7159032" cy="877675"/>
            <a:chOff x="5169530" y="1566250"/>
            <a:chExt cx="7019296" cy="860544"/>
          </a:xfrm>
        </p:grpSpPr>
        <p:sp>
          <p:nvSpPr>
            <p:cNvPr id="4" name="Rectangle 3"/>
            <p:cNvSpPr/>
            <p:nvPr/>
          </p:nvSpPr>
          <p:spPr bwMode="auto">
            <a:xfrm>
              <a:off x="5169530" y="1566250"/>
              <a:ext cx="7019296" cy="86054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err="1">
                <a:solidFill>
                  <a:srgbClr val="FFFFFF"/>
                </a:solidFill>
                <a:ea typeface="Segoe UI" pitchFamily="34" charset="0"/>
                <a:cs typeface="Segoe UI" pitchFamily="34" charset="0"/>
              </a:endParaRP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32903" y="1682165"/>
              <a:ext cx="2656503" cy="637301"/>
            </a:xfrm>
            <a:prstGeom prst="rect">
              <a:avLst/>
            </a:prstGeom>
          </p:spPr>
        </p:pic>
      </p:grpSp>
      <p:sp>
        <p:nvSpPr>
          <p:cNvPr id="29" name="Down Arrow 28"/>
          <p:cNvSpPr/>
          <p:nvPr/>
        </p:nvSpPr>
        <p:spPr bwMode="auto">
          <a:xfrm rot="10800000">
            <a:off x="833466" y="2310148"/>
            <a:ext cx="490040" cy="892974"/>
          </a:xfrm>
          <a:prstGeom prst="downArrow">
            <a:avLst>
              <a:gd name="adj1" fmla="val 42122"/>
              <a:gd name="adj2" fmla="val 62085"/>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05" tIns="46603" rIns="93205" bIns="46603" numCol="1" rtlCol="0" anchor="ctr" anchorCtr="0" compatLnSpc="1">
            <a:prstTxWarp prst="textNoShape">
              <a:avLst/>
            </a:prstTxWarp>
          </a:bodyPr>
          <a:lstStyle/>
          <a:p>
            <a:pPr algn="ctr" defTabSz="931742" fontAlgn="base">
              <a:spcBef>
                <a:spcPct val="0"/>
              </a:spcBef>
              <a:spcAft>
                <a:spcPct val="0"/>
              </a:spcAft>
            </a:pPr>
            <a:endParaRPr lang="en-US" sz="2243" dirty="0">
              <a:solidFill>
                <a:srgbClr val="FFFFFF"/>
              </a:solidFill>
            </a:endParaRPr>
          </a:p>
        </p:txBody>
      </p:sp>
      <p:sp>
        <p:nvSpPr>
          <p:cNvPr id="41" name="Rectangle 40"/>
          <p:cNvSpPr/>
          <p:nvPr/>
        </p:nvSpPr>
        <p:spPr bwMode="auto">
          <a:xfrm>
            <a:off x="2501" y="-1"/>
            <a:ext cx="12431474" cy="159743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AD FS</a:t>
            </a:r>
            <a:endParaRPr lang="en-US" dirty="0"/>
          </a:p>
        </p:txBody>
      </p:sp>
      <p:pic>
        <p:nvPicPr>
          <p:cNvPr id="30" name="Picture 2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4260" y="2908036"/>
            <a:ext cx="1199966" cy="1199966"/>
          </a:xfrm>
          <a:prstGeom prst="rect">
            <a:avLst/>
          </a:prstGeom>
        </p:spPr>
      </p:pic>
      <p:grpSp>
        <p:nvGrpSpPr>
          <p:cNvPr id="23" name="Group 22"/>
          <p:cNvGrpSpPr/>
          <p:nvPr/>
        </p:nvGrpSpPr>
        <p:grpSpPr>
          <a:xfrm>
            <a:off x="2501" y="6714771"/>
            <a:ext cx="12431474" cy="320343"/>
            <a:chOff x="0" y="6037253"/>
            <a:chExt cx="12188826" cy="860544"/>
          </a:xfrm>
        </p:grpSpPr>
        <p:sp>
          <p:nvSpPr>
            <p:cNvPr id="124" name="Rectangle 123"/>
            <p:cNvSpPr/>
            <p:nvPr/>
          </p:nvSpPr>
          <p:spPr bwMode="auto">
            <a:xfrm>
              <a:off x="0" y="6037253"/>
              <a:ext cx="5169529" cy="86054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126" name="Rectangle 125"/>
            <p:cNvSpPr/>
            <p:nvPr/>
          </p:nvSpPr>
          <p:spPr bwMode="auto">
            <a:xfrm>
              <a:off x="5169530" y="6037253"/>
              <a:ext cx="7019296" cy="86054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grpSp>
      <p:sp>
        <p:nvSpPr>
          <p:cNvPr id="136" name="TextBox 135"/>
          <p:cNvSpPr txBox="1"/>
          <p:nvPr/>
        </p:nvSpPr>
        <p:spPr>
          <a:xfrm>
            <a:off x="8702420" y="4200111"/>
            <a:ext cx="1608916" cy="393219"/>
          </a:xfrm>
          <a:prstGeom prst="rect">
            <a:avLst/>
          </a:prstGeom>
          <a:noFill/>
        </p:spPr>
        <p:txBody>
          <a:bodyPr wrap="square" lIns="93223" tIns="93223" rIns="93223" bIns="93223" rtlCol="0">
            <a:spAutoFit/>
          </a:bodyPr>
          <a:lstStyle/>
          <a:p>
            <a:pPr algn="ctr" defTabSz="1242514">
              <a:lnSpc>
                <a:spcPct val="80000"/>
              </a:lnSpc>
              <a:buSzPct val="80000"/>
            </a:pPr>
            <a:r>
              <a:rPr lang="en-US" sz="1632" dirty="0" err="1">
                <a:solidFill>
                  <a:srgbClr val="FFFFFF"/>
                </a:solidFill>
              </a:rPr>
              <a:t>DirectorySync</a:t>
            </a:r>
            <a:endParaRPr lang="en-US" sz="1835" dirty="0">
              <a:solidFill>
                <a:srgbClr val="FFFFFF"/>
              </a:solidFill>
            </a:endParaRPr>
          </a:p>
        </p:txBody>
      </p:sp>
      <p:sp>
        <p:nvSpPr>
          <p:cNvPr id="137" name="Down Arrow 136"/>
          <p:cNvSpPr/>
          <p:nvPr/>
        </p:nvSpPr>
        <p:spPr bwMode="auto">
          <a:xfrm rot="10800000">
            <a:off x="8330568" y="3940653"/>
            <a:ext cx="490040" cy="706531"/>
          </a:xfrm>
          <a:prstGeom prst="downArrow">
            <a:avLst>
              <a:gd name="adj1" fmla="val 42122"/>
              <a:gd name="adj2" fmla="val 62085"/>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05" tIns="46603" rIns="93205" bIns="46603" numCol="1" rtlCol="0" anchor="ctr" anchorCtr="0" compatLnSpc="1">
            <a:prstTxWarp prst="textNoShape">
              <a:avLst/>
            </a:prstTxWarp>
          </a:bodyPr>
          <a:lstStyle/>
          <a:p>
            <a:pPr algn="ctr" defTabSz="931742" fontAlgn="base">
              <a:spcBef>
                <a:spcPct val="0"/>
              </a:spcBef>
              <a:spcAft>
                <a:spcPct val="0"/>
              </a:spcAft>
            </a:pPr>
            <a:endParaRPr lang="en-US" sz="2243" dirty="0">
              <a:solidFill>
                <a:srgbClr val="FFFFFF"/>
              </a:solidFill>
            </a:endParaRPr>
          </a:p>
        </p:txBody>
      </p:sp>
      <p:sp>
        <p:nvSpPr>
          <p:cNvPr id="127" name="Rectangle 126"/>
          <p:cNvSpPr/>
          <p:nvPr/>
        </p:nvSpPr>
        <p:spPr bwMode="auto">
          <a:xfrm>
            <a:off x="5440459" y="4536640"/>
            <a:ext cx="2817124" cy="609060"/>
          </a:xfrm>
          <a:prstGeom prst="rect">
            <a:avLst/>
          </a:prstGeom>
          <a:solidFill>
            <a:schemeClr val="accent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05" tIns="46603" rIns="93205" bIns="46603" numCol="1" rtlCol="0" anchor="ctr" anchorCtr="0" compatLnSpc="1">
            <a:prstTxWarp prst="textNoShape">
              <a:avLst/>
            </a:prstTxWarp>
          </a:bodyPr>
          <a:lstStyle/>
          <a:p>
            <a:pPr algn="ctr" defTabSz="931742" fontAlgn="base">
              <a:spcBef>
                <a:spcPct val="0"/>
              </a:spcBef>
              <a:spcAft>
                <a:spcPct val="0"/>
              </a:spcAft>
            </a:pPr>
            <a:r>
              <a:rPr lang="en-US" sz="1836" dirty="0">
                <a:solidFill>
                  <a:srgbClr val="FFFFFF"/>
                </a:solidFill>
              </a:rPr>
              <a:t>Active Directory Federation Services</a:t>
            </a:r>
          </a:p>
        </p:txBody>
      </p:sp>
      <p:sp>
        <p:nvSpPr>
          <p:cNvPr id="133" name="Down Arrow 132"/>
          <p:cNvSpPr/>
          <p:nvPr/>
        </p:nvSpPr>
        <p:spPr bwMode="auto">
          <a:xfrm>
            <a:off x="7589694" y="4072807"/>
            <a:ext cx="490040" cy="706531"/>
          </a:xfrm>
          <a:prstGeom prst="downArrow">
            <a:avLst>
              <a:gd name="adj1" fmla="val 42122"/>
              <a:gd name="adj2" fmla="val 62085"/>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05" tIns="46603" rIns="93205" bIns="46603" numCol="1" rtlCol="0" anchor="ctr" anchorCtr="0" compatLnSpc="1">
            <a:prstTxWarp prst="textNoShape">
              <a:avLst/>
            </a:prstTxWarp>
          </a:bodyPr>
          <a:lstStyle/>
          <a:p>
            <a:pPr algn="ctr" defTabSz="931742" fontAlgn="base">
              <a:spcBef>
                <a:spcPct val="0"/>
              </a:spcBef>
              <a:spcAft>
                <a:spcPct val="0"/>
              </a:spcAft>
            </a:pPr>
            <a:endParaRPr lang="en-US" sz="2243" dirty="0">
              <a:solidFill>
                <a:srgbClr val="FFFFFF"/>
              </a:solidFill>
            </a:endParaRPr>
          </a:p>
        </p:txBody>
      </p:sp>
      <p:sp>
        <p:nvSpPr>
          <p:cNvPr id="135" name="Bent-Up Arrow 134"/>
          <p:cNvSpPr/>
          <p:nvPr/>
        </p:nvSpPr>
        <p:spPr bwMode="auto">
          <a:xfrm rot="10800000" flipV="1">
            <a:off x="792196" y="3931649"/>
            <a:ext cx="4648260" cy="1024685"/>
          </a:xfrm>
          <a:prstGeom prst="bentUpArrow">
            <a:avLst>
              <a:gd name="adj1" fmla="val 22566"/>
              <a:gd name="adj2" fmla="val 24630"/>
              <a:gd name="adj3" fmla="val 32418"/>
            </a:avLst>
          </a:prstGeom>
          <a:solidFill>
            <a:schemeClr val="accent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05" tIns="46603" rIns="93205" bIns="46603" numCol="1" rtlCol="0" anchor="ctr" anchorCtr="0" compatLnSpc="1">
            <a:prstTxWarp prst="textNoShape">
              <a:avLst/>
            </a:prstTxWarp>
          </a:bodyPr>
          <a:lstStyle/>
          <a:p>
            <a:pPr algn="ctr" defTabSz="931742" fontAlgn="base">
              <a:spcBef>
                <a:spcPct val="0"/>
              </a:spcBef>
              <a:spcAft>
                <a:spcPct val="0"/>
              </a:spcAft>
            </a:pPr>
            <a:endParaRPr lang="en-US" sz="2243" dirty="0">
              <a:solidFill>
                <a:srgbClr val="FFFFFF"/>
              </a:solidFill>
            </a:endParaRPr>
          </a:p>
        </p:txBody>
      </p:sp>
      <p:grpSp>
        <p:nvGrpSpPr>
          <p:cNvPr id="32" name="Group 31"/>
          <p:cNvGrpSpPr/>
          <p:nvPr/>
        </p:nvGrpSpPr>
        <p:grpSpPr>
          <a:xfrm>
            <a:off x="7056561" y="5209409"/>
            <a:ext cx="3150354" cy="1514450"/>
            <a:chOff x="6916372" y="5107728"/>
            <a:chExt cx="3088863" cy="1484890"/>
          </a:xfrm>
        </p:grpSpPr>
        <p:sp>
          <p:nvSpPr>
            <p:cNvPr id="139" name="Freeform 138"/>
            <p:cNvSpPr>
              <a:spLocks/>
            </p:cNvSpPr>
            <p:nvPr/>
          </p:nvSpPr>
          <p:spPr bwMode="auto">
            <a:xfrm>
              <a:off x="8578945" y="5862974"/>
              <a:ext cx="854055" cy="722596"/>
            </a:xfrm>
            <a:custGeom>
              <a:avLst/>
              <a:gdLst>
                <a:gd name="T0" fmla="*/ 446 w 994"/>
                <a:gd name="T1" fmla="*/ 141 h 841"/>
                <a:gd name="T2" fmla="*/ 446 w 994"/>
                <a:gd name="T3" fmla="*/ 0 h 841"/>
                <a:gd name="T4" fmla="*/ 337 w 994"/>
                <a:gd name="T5" fmla="*/ 0 h 841"/>
                <a:gd name="T6" fmla="*/ 337 w 994"/>
                <a:gd name="T7" fmla="*/ 141 h 841"/>
                <a:gd name="T8" fmla="*/ 302 w 994"/>
                <a:gd name="T9" fmla="*/ 141 h 841"/>
                <a:gd name="T10" fmla="*/ 302 w 994"/>
                <a:gd name="T11" fmla="*/ 0 h 841"/>
                <a:gd name="T12" fmla="*/ 193 w 994"/>
                <a:gd name="T13" fmla="*/ 0 h 841"/>
                <a:gd name="T14" fmla="*/ 193 w 994"/>
                <a:gd name="T15" fmla="*/ 141 h 841"/>
                <a:gd name="T16" fmla="*/ 0 w 994"/>
                <a:gd name="T17" fmla="*/ 141 h 841"/>
                <a:gd name="T18" fmla="*/ 0 w 994"/>
                <a:gd name="T19" fmla="*/ 177 h 841"/>
                <a:gd name="T20" fmla="*/ 44 w 994"/>
                <a:gd name="T21" fmla="*/ 177 h 841"/>
                <a:gd name="T22" fmla="*/ 44 w 994"/>
                <a:gd name="T23" fmla="*/ 841 h 841"/>
                <a:gd name="T24" fmla="*/ 949 w 994"/>
                <a:gd name="T25" fmla="*/ 841 h 841"/>
                <a:gd name="T26" fmla="*/ 949 w 994"/>
                <a:gd name="T27" fmla="*/ 177 h 841"/>
                <a:gd name="T28" fmla="*/ 994 w 994"/>
                <a:gd name="T29" fmla="*/ 177 h 841"/>
                <a:gd name="T30" fmla="*/ 994 w 994"/>
                <a:gd name="T31" fmla="*/ 141 h 841"/>
                <a:gd name="T32" fmla="*/ 446 w 994"/>
                <a:gd name="T33" fmla="*/ 141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94" h="841">
                  <a:moveTo>
                    <a:pt x="446" y="141"/>
                  </a:moveTo>
                  <a:lnTo>
                    <a:pt x="446" y="0"/>
                  </a:lnTo>
                  <a:lnTo>
                    <a:pt x="337" y="0"/>
                  </a:lnTo>
                  <a:lnTo>
                    <a:pt x="337" y="141"/>
                  </a:lnTo>
                  <a:lnTo>
                    <a:pt x="302" y="141"/>
                  </a:lnTo>
                  <a:lnTo>
                    <a:pt x="302" y="0"/>
                  </a:lnTo>
                  <a:lnTo>
                    <a:pt x="193" y="0"/>
                  </a:lnTo>
                  <a:lnTo>
                    <a:pt x="193" y="141"/>
                  </a:lnTo>
                  <a:lnTo>
                    <a:pt x="0" y="141"/>
                  </a:lnTo>
                  <a:lnTo>
                    <a:pt x="0" y="177"/>
                  </a:lnTo>
                  <a:lnTo>
                    <a:pt x="44" y="177"/>
                  </a:lnTo>
                  <a:lnTo>
                    <a:pt x="44" y="841"/>
                  </a:lnTo>
                  <a:lnTo>
                    <a:pt x="949" y="841"/>
                  </a:lnTo>
                  <a:lnTo>
                    <a:pt x="949" y="177"/>
                  </a:lnTo>
                  <a:lnTo>
                    <a:pt x="994" y="177"/>
                  </a:lnTo>
                  <a:lnTo>
                    <a:pt x="994" y="141"/>
                  </a:lnTo>
                  <a:lnTo>
                    <a:pt x="446" y="141"/>
                  </a:ln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40" name="Freeform 139"/>
            <p:cNvSpPr>
              <a:spLocks/>
            </p:cNvSpPr>
            <p:nvPr/>
          </p:nvSpPr>
          <p:spPr bwMode="auto">
            <a:xfrm>
              <a:off x="9029171" y="5862974"/>
              <a:ext cx="854055" cy="722596"/>
            </a:xfrm>
            <a:custGeom>
              <a:avLst/>
              <a:gdLst>
                <a:gd name="T0" fmla="*/ 449 w 994"/>
                <a:gd name="T1" fmla="*/ 141 h 841"/>
                <a:gd name="T2" fmla="*/ 449 w 994"/>
                <a:gd name="T3" fmla="*/ 0 h 841"/>
                <a:gd name="T4" fmla="*/ 340 w 994"/>
                <a:gd name="T5" fmla="*/ 0 h 841"/>
                <a:gd name="T6" fmla="*/ 340 w 994"/>
                <a:gd name="T7" fmla="*/ 141 h 841"/>
                <a:gd name="T8" fmla="*/ 302 w 994"/>
                <a:gd name="T9" fmla="*/ 141 h 841"/>
                <a:gd name="T10" fmla="*/ 302 w 994"/>
                <a:gd name="T11" fmla="*/ 0 h 841"/>
                <a:gd name="T12" fmla="*/ 194 w 994"/>
                <a:gd name="T13" fmla="*/ 0 h 841"/>
                <a:gd name="T14" fmla="*/ 194 w 994"/>
                <a:gd name="T15" fmla="*/ 141 h 841"/>
                <a:gd name="T16" fmla="*/ 0 w 994"/>
                <a:gd name="T17" fmla="*/ 141 h 841"/>
                <a:gd name="T18" fmla="*/ 0 w 994"/>
                <a:gd name="T19" fmla="*/ 177 h 841"/>
                <a:gd name="T20" fmla="*/ 45 w 994"/>
                <a:gd name="T21" fmla="*/ 177 h 841"/>
                <a:gd name="T22" fmla="*/ 45 w 994"/>
                <a:gd name="T23" fmla="*/ 841 h 841"/>
                <a:gd name="T24" fmla="*/ 952 w 994"/>
                <a:gd name="T25" fmla="*/ 841 h 841"/>
                <a:gd name="T26" fmla="*/ 952 w 994"/>
                <a:gd name="T27" fmla="*/ 177 h 841"/>
                <a:gd name="T28" fmla="*/ 994 w 994"/>
                <a:gd name="T29" fmla="*/ 177 h 841"/>
                <a:gd name="T30" fmla="*/ 994 w 994"/>
                <a:gd name="T31" fmla="*/ 141 h 841"/>
                <a:gd name="T32" fmla="*/ 449 w 994"/>
                <a:gd name="T33" fmla="*/ 141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94" h="841">
                  <a:moveTo>
                    <a:pt x="449" y="141"/>
                  </a:moveTo>
                  <a:lnTo>
                    <a:pt x="449" y="0"/>
                  </a:lnTo>
                  <a:lnTo>
                    <a:pt x="340" y="0"/>
                  </a:lnTo>
                  <a:lnTo>
                    <a:pt x="340" y="141"/>
                  </a:lnTo>
                  <a:lnTo>
                    <a:pt x="302" y="141"/>
                  </a:lnTo>
                  <a:lnTo>
                    <a:pt x="302" y="0"/>
                  </a:lnTo>
                  <a:lnTo>
                    <a:pt x="194" y="0"/>
                  </a:lnTo>
                  <a:lnTo>
                    <a:pt x="194" y="141"/>
                  </a:lnTo>
                  <a:lnTo>
                    <a:pt x="0" y="141"/>
                  </a:lnTo>
                  <a:lnTo>
                    <a:pt x="0" y="177"/>
                  </a:lnTo>
                  <a:lnTo>
                    <a:pt x="45" y="177"/>
                  </a:lnTo>
                  <a:lnTo>
                    <a:pt x="45" y="841"/>
                  </a:lnTo>
                  <a:lnTo>
                    <a:pt x="952" y="841"/>
                  </a:lnTo>
                  <a:lnTo>
                    <a:pt x="952" y="177"/>
                  </a:lnTo>
                  <a:lnTo>
                    <a:pt x="994" y="177"/>
                  </a:lnTo>
                  <a:lnTo>
                    <a:pt x="994" y="141"/>
                  </a:lnTo>
                  <a:lnTo>
                    <a:pt x="449" y="141"/>
                  </a:ln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41" name="Rectangle 34"/>
            <p:cNvSpPr>
              <a:spLocks noChangeArrowheads="1"/>
            </p:cNvSpPr>
            <p:nvPr/>
          </p:nvSpPr>
          <p:spPr bwMode="auto">
            <a:xfrm>
              <a:off x="6916372" y="6536595"/>
              <a:ext cx="1114397" cy="50693"/>
            </a:xfrm>
            <a:prstGeom prst="rect">
              <a:avLst/>
            </a:prstGeom>
            <a:solidFill>
              <a:srgbClr val="7FBA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42" name="Rectangle 35"/>
            <p:cNvSpPr>
              <a:spLocks noChangeArrowheads="1"/>
            </p:cNvSpPr>
            <p:nvPr/>
          </p:nvSpPr>
          <p:spPr bwMode="auto">
            <a:xfrm>
              <a:off x="7528989" y="6368190"/>
              <a:ext cx="44679" cy="168405"/>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43" name="Oval 36"/>
            <p:cNvSpPr>
              <a:spLocks noChangeArrowheads="1"/>
            </p:cNvSpPr>
            <p:nvPr/>
          </p:nvSpPr>
          <p:spPr bwMode="auto">
            <a:xfrm>
              <a:off x="7437913" y="6219546"/>
              <a:ext cx="223395" cy="223394"/>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44" name="Oval 37"/>
            <p:cNvSpPr>
              <a:spLocks noChangeArrowheads="1"/>
            </p:cNvSpPr>
            <p:nvPr/>
          </p:nvSpPr>
          <p:spPr bwMode="auto">
            <a:xfrm>
              <a:off x="7467986" y="6104412"/>
              <a:ext cx="164968" cy="164109"/>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45" name="Rectangle 38"/>
            <p:cNvSpPr>
              <a:spLocks noChangeArrowheads="1"/>
            </p:cNvSpPr>
            <p:nvPr/>
          </p:nvSpPr>
          <p:spPr bwMode="auto">
            <a:xfrm>
              <a:off x="7821980" y="6368190"/>
              <a:ext cx="43820" cy="168405"/>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46" name="Oval 39"/>
            <p:cNvSpPr>
              <a:spLocks noChangeArrowheads="1"/>
            </p:cNvSpPr>
            <p:nvPr/>
          </p:nvSpPr>
          <p:spPr bwMode="auto">
            <a:xfrm>
              <a:off x="7730045" y="6219546"/>
              <a:ext cx="225113" cy="223394"/>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47" name="Oval 40"/>
            <p:cNvSpPr>
              <a:spLocks noChangeArrowheads="1"/>
            </p:cNvSpPr>
            <p:nvPr/>
          </p:nvSpPr>
          <p:spPr bwMode="auto">
            <a:xfrm>
              <a:off x="7760977" y="6104412"/>
              <a:ext cx="164110" cy="164109"/>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48" name="Rectangle 57"/>
            <p:cNvSpPr>
              <a:spLocks noChangeArrowheads="1"/>
            </p:cNvSpPr>
            <p:nvPr/>
          </p:nvSpPr>
          <p:spPr bwMode="auto">
            <a:xfrm>
              <a:off x="8982774" y="5259808"/>
              <a:ext cx="776727" cy="1327481"/>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49" name="Rectangle 58"/>
            <p:cNvSpPr>
              <a:spLocks noChangeArrowheads="1"/>
            </p:cNvSpPr>
            <p:nvPr/>
          </p:nvSpPr>
          <p:spPr bwMode="auto">
            <a:xfrm>
              <a:off x="8944109" y="5229736"/>
              <a:ext cx="854055" cy="30072"/>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50" name="Rectangle 59"/>
            <p:cNvSpPr>
              <a:spLocks noChangeArrowheads="1"/>
            </p:cNvSpPr>
            <p:nvPr/>
          </p:nvSpPr>
          <p:spPr bwMode="auto">
            <a:xfrm>
              <a:off x="9055807" y="5698006"/>
              <a:ext cx="101387" cy="101387"/>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51" name="Rectangle 60"/>
            <p:cNvSpPr>
              <a:spLocks noChangeArrowheads="1"/>
            </p:cNvSpPr>
            <p:nvPr/>
          </p:nvSpPr>
          <p:spPr bwMode="auto">
            <a:xfrm>
              <a:off x="9055807" y="5698006"/>
              <a:ext cx="101387" cy="50693"/>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52" name="Rectangle 61"/>
            <p:cNvSpPr>
              <a:spLocks noChangeArrowheads="1"/>
            </p:cNvSpPr>
            <p:nvPr/>
          </p:nvSpPr>
          <p:spPr bwMode="auto">
            <a:xfrm>
              <a:off x="9230227" y="5698006"/>
              <a:ext cx="101387" cy="101387"/>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53" name="Rectangle 62"/>
            <p:cNvSpPr>
              <a:spLocks noChangeArrowheads="1"/>
            </p:cNvSpPr>
            <p:nvPr/>
          </p:nvSpPr>
          <p:spPr bwMode="auto">
            <a:xfrm>
              <a:off x="9406365" y="5698006"/>
              <a:ext cx="101387" cy="10138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54" name="Rectangle 63"/>
            <p:cNvSpPr>
              <a:spLocks noChangeArrowheads="1"/>
            </p:cNvSpPr>
            <p:nvPr/>
          </p:nvSpPr>
          <p:spPr bwMode="auto">
            <a:xfrm>
              <a:off x="9230227" y="6388811"/>
              <a:ext cx="101387" cy="198477"/>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55" name="Rectangle 64"/>
            <p:cNvSpPr>
              <a:spLocks noChangeArrowheads="1"/>
            </p:cNvSpPr>
            <p:nvPr/>
          </p:nvSpPr>
          <p:spPr bwMode="auto">
            <a:xfrm>
              <a:off x="9406365" y="6388811"/>
              <a:ext cx="101387" cy="198477"/>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56" name="Rectangle 65"/>
            <p:cNvSpPr>
              <a:spLocks noChangeArrowheads="1"/>
            </p:cNvSpPr>
            <p:nvPr/>
          </p:nvSpPr>
          <p:spPr bwMode="auto">
            <a:xfrm>
              <a:off x="9580785" y="5698006"/>
              <a:ext cx="102247" cy="101387"/>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57" name="Rectangle 66"/>
            <p:cNvSpPr>
              <a:spLocks noChangeArrowheads="1"/>
            </p:cNvSpPr>
            <p:nvPr/>
          </p:nvSpPr>
          <p:spPr bwMode="auto">
            <a:xfrm>
              <a:off x="9055807" y="5872425"/>
              <a:ext cx="101387" cy="102246"/>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58" name="Rectangle 67"/>
            <p:cNvSpPr>
              <a:spLocks noChangeArrowheads="1"/>
            </p:cNvSpPr>
            <p:nvPr/>
          </p:nvSpPr>
          <p:spPr bwMode="auto">
            <a:xfrm>
              <a:off x="9230227" y="5872425"/>
              <a:ext cx="101387" cy="102246"/>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59" name="Rectangle 68"/>
            <p:cNvSpPr>
              <a:spLocks noChangeArrowheads="1"/>
            </p:cNvSpPr>
            <p:nvPr/>
          </p:nvSpPr>
          <p:spPr bwMode="auto">
            <a:xfrm>
              <a:off x="9406365" y="5872425"/>
              <a:ext cx="101387" cy="102246"/>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60" name="Rectangle 69"/>
            <p:cNvSpPr>
              <a:spLocks noChangeArrowheads="1"/>
            </p:cNvSpPr>
            <p:nvPr/>
          </p:nvSpPr>
          <p:spPr bwMode="auto">
            <a:xfrm>
              <a:off x="9580785" y="5872425"/>
              <a:ext cx="102247" cy="102246"/>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61" name="Rectangle 70"/>
            <p:cNvSpPr>
              <a:spLocks noChangeArrowheads="1"/>
            </p:cNvSpPr>
            <p:nvPr/>
          </p:nvSpPr>
          <p:spPr bwMode="auto">
            <a:xfrm>
              <a:off x="9055807" y="6049423"/>
              <a:ext cx="101387" cy="101387"/>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62" name="Rectangle 71"/>
            <p:cNvSpPr>
              <a:spLocks noChangeArrowheads="1"/>
            </p:cNvSpPr>
            <p:nvPr/>
          </p:nvSpPr>
          <p:spPr bwMode="auto">
            <a:xfrm>
              <a:off x="9230227" y="6049423"/>
              <a:ext cx="101387" cy="10138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63" name="Rectangle 72"/>
            <p:cNvSpPr>
              <a:spLocks noChangeArrowheads="1"/>
            </p:cNvSpPr>
            <p:nvPr/>
          </p:nvSpPr>
          <p:spPr bwMode="auto">
            <a:xfrm>
              <a:off x="9406365" y="6049423"/>
              <a:ext cx="101387" cy="101387"/>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64" name="Rectangle 73"/>
            <p:cNvSpPr>
              <a:spLocks noChangeArrowheads="1"/>
            </p:cNvSpPr>
            <p:nvPr/>
          </p:nvSpPr>
          <p:spPr bwMode="auto">
            <a:xfrm>
              <a:off x="9580785" y="6049423"/>
              <a:ext cx="102247" cy="101387"/>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65" name="Rectangle 74"/>
            <p:cNvSpPr>
              <a:spLocks noChangeArrowheads="1"/>
            </p:cNvSpPr>
            <p:nvPr/>
          </p:nvSpPr>
          <p:spPr bwMode="auto">
            <a:xfrm>
              <a:off x="9055807" y="6223842"/>
              <a:ext cx="101387" cy="101387"/>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66" name="Rectangle 75"/>
            <p:cNvSpPr>
              <a:spLocks noChangeArrowheads="1"/>
            </p:cNvSpPr>
            <p:nvPr/>
          </p:nvSpPr>
          <p:spPr bwMode="auto">
            <a:xfrm>
              <a:off x="9230227" y="6223842"/>
              <a:ext cx="101387" cy="101387"/>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67" name="Rectangle 76"/>
            <p:cNvSpPr>
              <a:spLocks noChangeArrowheads="1"/>
            </p:cNvSpPr>
            <p:nvPr/>
          </p:nvSpPr>
          <p:spPr bwMode="auto">
            <a:xfrm>
              <a:off x="9406365" y="6223842"/>
              <a:ext cx="101387" cy="10138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68" name="Rectangle 77"/>
            <p:cNvSpPr>
              <a:spLocks noChangeArrowheads="1"/>
            </p:cNvSpPr>
            <p:nvPr/>
          </p:nvSpPr>
          <p:spPr bwMode="auto">
            <a:xfrm>
              <a:off x="9580785" y="6223842"/>
              <a:ext cx="102247" cy="101387"/>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69" name="Rectangle 78"/>
            <p:cNvSpPr>
              <a:spLocks noChangeArrowheads="1"/>
            </p:cNvSpPr>
            <p:nvPr/>
          </p:nvSpPr>
          <p:spPr bwMode="auto">
            <a:xfrm>
              <a:off x="9055807" y="6049423"/>
              <a:ext cx="101387" cy="50693"/>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70" name="Rectangle 79"/>
            <p:cNvSpPr>
              <a:spLocks noChangeArrowheads="1"/>
            </p:cNvSpPr>
            <p:nvPr/>
          </p:nvSpPr>
          <p:spPr bwMode="auto">
            <a:xfrm>
              <a:off x="9580785" y="6049423"/>
              <a:ext cx="102247" cy="50693"/>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71" name="Rectangle 80"/>
            <p:cNvSpPr>
              <a:spLocks noChangeArrowheads="1"/>
            </p:cNvSpPr>
            <p:nvPr/>
          </p:nvSpPr>
          <p:spPr bwMode="auto">
            <a:xfrm>
              <a:off x="9580785" y="5872425"/>
              <a:ext cx="102247" cy="51553"/>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72" name="Rectangle 81"/>
            <p:cNvSpPr>
              <a:spLocks noChangeArrowheads="1"/>
            </p:cNvSpPr>
            <p:nvPr/>
          </p:nvSpPr>
          <p:spPr bwMode="auto">
            <a:xfrm>
              <a:off x="9055807" y="5344870"/>
              <a:ext cx="101387" cy="101387"/>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73" name="Rectangle 82"/>
            <p:cNvSpPr>
              <a:spLocks noChangeArrowheads="1"/>
            </p:cNvSpPr>
            <p:nvPr/>
          </p:nvSpPr>
          <p:spPr bwMode="auto">
            <a:xfrm>
              <a:off x="9055807" y="5344870"/>
              <a:ext cx="101387" cy="50693"/>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74" name="Rectangle 83"/>
            <p:cNvSpPr>
              <a:spLocks noChangeArrowheads="1"/>
            </p:cNvSpPr>
            <p:nvPr/>
          </p:nvSpPr>
          <p:spPr bwMode="auto">
            <a:xfrm>
              <a:off x="9230227" y="5344870"/>
              <a:ext cx="101387" cy="101387"/>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75" name="Rectangle 84"/>
            <p:cNvSpPr>
              <a:spLocks noChangeArrowheads="1"/>
            </p:cNvSpPr>
            <p:nvPr/>
          </p:nvSpPr>
          <p:spPr bwMode="auto">
            <a:xfrm>
              <a:off x="9406365" y="5344870"/>
              <a:ext cx="101387" cy="10138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76" name="Rectangle 85"/>
            <p:cNvSpPr>
              <a:spLocks noChangeArrowheads="1"/>
            </p:cNvSpPr>
            <p:nvPr/>
          </p:nvSpPr>
          <p:spPr bwMode="auto">
            <a:xfrm>
              <a:off x="9580785" y="5344870"/>
              <a:ext cx="102247" cy="101387"/>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77" name="Rectangle 86"/>
            <p:cNvSpPr>
              <a:spLocks noChangeArrowheads="1"/>
            </p:cNvSpPr>
            <p:nvPr/>
          </p:nvSpPr>
          <p:spPr bwMode="auto">
            <a:xfrm>
              <a:off x="9055807" y="5521868"/>
              <a:ext cx="101387" cy="10138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78" name="Rectangle 87"/>
            <p:cNvSpPr>
              <a:spLocks noChangeArrowheads="1"/>
            </p:cNvSpPr>
            <p:nvPr/>
          </p:nvSpPr>
          <p:spPr bwMode="auto">
            <a:xfrm>
              <a:off x="9230227" y="5521868"/>
              <a:ext cx="101387" cy="101387"/>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79" name="Rectangle 88"/>
            <p:cNvSpPr>
              <a:spLocks noChangeArrowheads="1"/>
            </p:cNvSpPr>
            <p:nvPr/>
          </p:nvSpPr>
          <p:spPr bwMode="auto">
            <a:xfrm>
              <a:off x="9406365" y="5521868"/>
              <a:ext cx="101387" cy="101387"/>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80" name="Rectangle 89"/>
            <p:cNvSpPr>
              <a:spLocks noChangeArrowheads="1"/>
            </p:cNvSpPr>
            <p:nvPr/>
          </p:nvSpPr>
          <p:spPr bwMode="auto">
            <a:xfrm>
              <a:off x="9580785" y="5521868"/>
              <a:ext cx="102247" cy="101387"/>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81" name="Rectangle 90"/>
            <p:cNvSpPr>
              <a:spLocks noChangeArrowheads="1"/>
            </p:cNvSpPr>
            <p:nvPr/>
          </p:nvSpPr>
          <p:spPr bwMode="auto">
            <a:xfrm>
              <a:off x="9580785" y="5521868"/>
              <a:ext cx="102247" cy="50693"/>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82" name="Rectangle 91"/>
            <p:cNvSpPr>
              <a:spLocks noChangeArrowheads="1"/>
            </p:cNvSpPr>
            <p:nvPr/>
          </p:nvSpPr>
          <p:spPr bwMode="auto">
            <a:xfrm>
              <a:off x="9109937" y="5107728"/>
              <a:ext cx="93654" cy="122008"/>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83" name="Rectangle 92"/>
            <p:cNvSpPr>
              <a:spLocks noChangeArrowheads="1"/>
            </p:cNvSpPr>
            <p:nvPr/>
          </p:nvSpPr>
          <p:spPr bwMode="auto">
            <a:xfrm>
              <a:off x="9234523" y="5107728"/>
              <a:ext cx="92795" cy="122008"/>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84" name="Rectangle 93"/>
            <p:cNvSpPr>
              <a:spLocks noChangeArrowheads="1"/>
            </p:cNvSpPr>
            <p:nvPr/>
          </p:nvSpPr>
          <p:spPr bwMode="auto">
            <a:xfrm>
              <a:off x="8749069" y="6536595"/>
              <a:ext cx="292132" cy="50693"/>
            </a:xfrm>
            <a:prstGeom prst="rect">
              <a:avLst/>
            </a:prstGeom>
            <a:solidFill>
              <a:srgbClr val="7FBA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85" name="Rectangle 94"/>
            <p:cNvSpPr>
              <a:spLocks noChangeArrowheads="1"/>
            </p:cNvSpPr>
            <p:nvPr/>
          </p:nvSpPr>
          <p:spPr bwMode="auto">
            <a:xfrm>
              <a:off x="9580785" y="6536595"/>
              <a:ext cx="424450" cy="50693"/>
            </a:xfrm>
            <a:prstGeom prst="rect">
              <a:avLst/>
            </a:prstGeom>
            <a:solidFill>
              <a:srgbClr val="7FBA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grpSp>
          <p:nvGrpSpPr>
            <p:cNvPr id="186" name="Group 185"/>
            <p:cNvGrpSpPr/>
            <p:nvPr/>
          </p:nvGrpSpPr>
          <p:grpSpPr>
            <a:xfrm>
              <a:off x="7997564" y="5570910"/>
              <a:ext cx="754946" cy="1021708"/>
              <a:chOff x="13103226" y="2775830"/>
              <a:chExt cx="1039812" cy="1407232"/>
            </a:xfrm>
          </p:grpSpPr>
          <p:sp>
            <p:nvSpPr>
              <p:cNvPr id="187" name="Rectangle 5"/>
              <p:cNvSpPr>
                <a:spLocks noChangeArrowheads="1"/>
              </p:cNvSpPr>
              <p:nvPr/>
            </p:nvSpPr>
            <p:spPr bwMode="auto">
              <a:xfrm>
                <a:off x="13103226" y="2775830"/>
                <a:ext cx="1039812" cy="1407232"/>
              </a:xfrm>
              <a:prstGeom prst="rect">
                <a:avLst/>
              </a:prstGeom>
              <a:solidFill>
                <a:schemeClr val="accent1">
                  <a:lumMod val="75000"/>
                </a:schemeClr>
              </a:solidFill>
              <a:ln>
                <a:noFill/>
              </a:ln>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88" name="Freeform 6"/>
              <p:cNvSpPr>
                <a:spLocks/>
              </p:cNvSpPr>
              <p:nvPr/>
            </p:nvSpPr>
            <p:spPr bwMode="auto">
              <a:xfrm>
                <a:off x="13214598" y="2940285"/>
                <a:ext cx="817070" cy="143638"/>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89" name="Freeform 7"/>
              <p:cNvSpPr>
                <a:spLocks/>
              </p:cNvSpPr>
              <p:nvPr/>
            </p:nvSpPr>
            <p:spPr bwMode="auto">
              <a:xfrm>
                <a:off x="13214598" y="3194253"/>
                <a:ext cx="817070" cy="143638"/>
              </a:xfrm>
              <a:custGeom>
                <a:avLst/>
                <a:gdLst>
                  <a:gd name="T0" fmla="*/ 28 w 330"/>
                  <a:gd name="T1" fmla="*/ 0 h 58"/>
                  <a:gd name="T2" fmla="*/ 0 w 330"/>
                  <a:gd name="T3" fmla="*/ 26 h 58"/>
                  <a:gd name="T4" fmla="*/ 0 w 330"/>
                  <a:gd name="T5" fmla="*/ 31 h 58"/>
                  <a:gd name="T6" fmla="*/ 28 w 330"/>
                  <a:gd name="T7" fmla="*/ 58 h 58"/>
                  <a:gd name="T8" fmla="*/ 302 w 330"/>
                  <a:gd name="T9" fmla="*/ 58 h 58"/>
                  <a:gd name="T10" fmla="*/ 330 w 330"/>
                  <a:gd name="T11" fmla="*/ 31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1"/>
                      <a:pt x="0" y="31"/>
                      <a:pt x="0" y="31"/>
                    </a:cubicBezTo>
                    <a:cubicBezTo>
                      <a:pt x="0" y="31"/>
                      <a:pt x="0" y="58"/>
                      <a:pt x="28" y="58"/>
                    </a:cubicBezTo>
                    <a:cubicBezTo>
                      <a:pt x="302" y="58"/>
                      <a:pt x="302" y="58"/>
                      <a:pt x="302" y="58"/>
                    </a:cubicBezTo>
                    <a:cubicBezTo>
                      <a:pt x="302" y="58"/>
                      <a:pt x="330" y="58"/>
                      <a:pt x="330" y="31"/>
                    </a:cubicBezTo>
                    <a:cubicBezTo>
                      <a:pt x="330" y="26"/>
                      <a:pt x="330" y="26"/>
                      <a:pt x="330" y="26"/>
                    </a:cubicBezTo>
                    <a:cubicBezTo>
                      <a:pt x="330" y="26"/>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90" name="Freeform 8"/>
              <p:cNvSpPr>
                <a:spLocks/>
              </p:cNvSpPr>
              <p:nvPr/>
            </p:nvSpPr>
            <p:spPr bwMode="auto">
              <a:xfrm>
                <a:off x="13214598" y="3446139"/>
                <a:ext cx="817070" cy="143638"/>
              </a:xfrm>
              <a:custGeom>
                <a:avLst/>
                <a:gdLst>
                  <a:gd name="T0" fmla="*/ 28 w 330"/>
                  <a:gd name="T1" fmla="*/ 0 h 58"/>
                  <a:gd name="T2" fmla="*/ 0 w 330"/>
                  <a:gd name="T3" fmla="*/ 27 h 58"/>
                  <a:gd name="T4" fmla="*/ 0 w 330"/>
                  <a:gd name="T5" fmla="*/ 32 h 58"/>
                  <a:gd name="T6" fmla="*/ 28 w 330"/>
                  <a:gd name="T7" fmla="*/ 58 h 58"/>
                  <a:gd name="T8" fmla="*/ 302 w 330"/>
                  <a:gd name="T9" fmla="*/ 58 h 58"/>
                  <a:gd name="T10" fmla="*/ 330 w 330"/>
                  <a:gd name="T11" fmla="*/ 32 h 58"/>
                  <a:gd name="T12" fmla="*/ 330 w 330"/>
                  <a:gd name="T13" fmla="*/ 27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7"/>
                    </a:cubicBezTo>
                    <a:cubicBezTo>
                      <a:pt x="0" y="32"/>
                      <a:pt x="0" y="32"/>
                      <a:pt x="0" y="32"/>
                    </a:cubicBezTo>
                    <a:cubicBezTo>
                      <a:pt x="0" y="32"/>
                      <a:pt x="0" y="58"/>
                      <a:pt x="28" y="58"/>
                    </a:cubicBezTo>
                    <a:cubicBezTo>
                      <a:pt x="302" y="58"/>
                      <a:pt x="302" y="58"/>
                      <a:pt x="302" y="58"/>
                    </a:cubicBezTo>
                    <a:cubicBezTo>
                      <a:pt x="302" y="58"/>
                      <a:pt x="330" y="58"/>
                      <a:pt x="330" y="32"/>
                    </a:cubicBezTo>
                    <a:cubicBezTo>
                      <a:pt x="330" y="27"/>
                      <a:pt x="330" y="27"/>
                      <a:pt x="330" y="27"/>
                    </a:cubicBezTo>
                    <a:cubicBezTo>
                      <a:pt x="330" y="27"/>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91" name="Freeform 9"/>
              <p:cNvSpPr>
                <a:spLocks/>
              </p:cNvSpPr>
              <p:nvPr/>
            </p:nvSpPr>
            <p:spPr bwMode="auto">
              <a:xfrm>
                <a:off x="13214598" y="3700107"/>
                <a:ext cx="817070" cy="143638"/>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92" name="Oval 14"/>
              <p:cNvSpPr>
                <a:spLocks noChangeArrowheads="1"/>
              </p:cNvSpPr>
              <p:nvPr/>
            </p:nvSpPr>
            <p:spPr bwMode="auto">
              <a:xfrm>
                <a:off x="13875539" y="2970470"/>
                <a:ext cx="79105" cy="79105"/>
              </a:xfrm>
              <a:prstGeom prst="ellipse">
                <a:avLst/>
              </a:prstGeom>
              <a:solidFill>
                <a:schemeClr val="accent1"/>
              </a:solidFill>
              <a:ln>
                <a:noFill/>
              </a:ln>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93" name="Oval 15"/>
              <p:cNvSpPr>
                <a:spLocks noChangeArrowheads="1"/>
              </p:cNvSpPr>
              <p:nvPr/>
            </p:nvSpPr>
            <p:spPr bwMode="auto">
              <a:xfrm>
                <a:off x="13875539" y="3224438"/>
                <a:ext cx="79105" cy="79105"/>
              </a:xfrm>
              <a:prstGeom prst="ellipse">
                <a:avLst/>
              </a:prstGeom>
              <a:solidFill>
                <a:schemeClr val="accent1"/>
              </a:solidFill>
              <a:ln>
                <a:noFill/>
              </a:ln>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94" name="Oval 16"/>
              <p:cNvSpPr>
                <a:spLocks noChangeArrowheads="1"/>
              </p:cNvSpPr>
              <p:nvPr/>
            </p:nvSpPr>
            <p:spPr bwMode="auto">
              <a:xfrm>
                <a:off x="13875539" y="3478406"/>
                <a:ext cx="79105" cy="79105"/>
              </a:xfrm>
              <a:prstGeom prst="ellipse">
                <a:avLst/>
              </a:prstGeom>
              <a:solidFill>
                <a:schemeClr val="accent1"/>
              </a:solidFill>
              <a:ln>
                <a:noFill/>
              </a:ln>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sp>
            <p:nvSpPr>
              <p:cNvPr id="195" name="Oval 17"/>
              <p:cNvSpPr>
                <a:spLocks noChangeArrowheads="1"/>
              </p:cNvSpPr>
              <p:nvPr/>
            </p:nvSpPr>
            <p:spPr bwMode="auto">
              <a:xfrm>
                <a:off x="13875539" y="3732374"/>
                <a:ext cx="79105" cy="79105"/>
              </a:xfrm>
              <a:prstGeom prst="ellipse">
                <a:avLst/>
              </a:prstGeom>
              <a:solidFill>
                <a:schemeClr val="accent1"/>
              </a:solidFill>
              <a:ln>
                <a:noFill/>
              </a:ln>
            </p:spPr>
            <p:txBody>
              <a:bodyPr vert="horz" wrap="square" lIns="93260" tIns="46630" rIns="93260" bIns="46630" numCol="1" anchor="t" anchorCtr="0" compatLnSpc="1">
                <a:prstTxWarp prst="textNoShape">
                  <a:avLst/>
                </a:prstTxWarp>
              </a:bodyPr>
              <a:lstStyle/>
              <a:p>
                <a:pPr defTabSz="932559"/>
                <a:endParaRPr lang="en-US" sz="1836">
                  <a:solidFill>
                    <a:srgbClr val="505050"/>
                  </a:solidFill>
                </a:endParaRPr>
              </a:p>
            </p:txBody>
          </p:sp>
        </p:grpSp>
      </p:grpSp>
      <p:sp>
        <p:nvSpPr>
          <p:cNvPr id="196" name="TextBox 195"/>
          <p:cNvSpPr txBox="1"/>
          <p:nvPr/>
        </p:nvSpPr>
        <p:spPr>
          <a:xfrm>
            <a:off x="6551326" y="5629749"/>
            <a:ext cx="2101035" cy="393219"/>
          </a:xfrm>
          <a:prstGeom prst="rect">
            <a:avLst/>
          </a:prstGeom>
          <a:noFill/>
        </p:spPr>
        <p:txBody>
          <a:bodyPr wrap="square" lIns="93223" tIns="93223" rIns="93223" bIns="93223" rtlCol="0">
            <a:spAutoFit/>
          </a:bodyPr>
          <a:lstStyle>
            <a:defPPr>
              <a:defRPr lang="en-US"/>
            </a:defPPr>
            <a:lvl1pPr algn="ctr" defTabSz="1218270">
              <a:lnSpc>
                <a:spcPct val="80000"/>
              </a:lnSpc>
              <a:buSzPct val="80000"/>
              <a:defRPr sz="1600"/>
            </a:lvl1pPr>
          </a:lstStyle>
          <a:p>
            <a:pPr algn="l"/>
            <a:r>
              <a:rPr lang="en-US" sz="1632" dirty="0">
                <a:solidFill>
                  <a:srgbClr val="FFFFFF"/>
                </a:solidFill>
              </a:rPr>
              <a:t>On Premises</a:t>
            </a:r>
          </a:p>
        </p:txBody>
      </p:sp>
      <p:cxnSp>
        <p:nvCxnSpPr>
          <p:cNvPr id="197" name="Straight Connector 196"/>
          <p:cNvCxnSpPr/>
          <p:nvPr/>
        </p:nvCxnSpPr>
        <p:spPr>
          <a:xfrm>
            <a:off x="8588211" y="4993216"/>
            <a:ext cx="0" cy="728529"/>
          </a:xfrm>
          <a:prstGeom prst="line">
            <a:avLst/>
          </a:prstGeom>
          <a:ln w="5715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129" name="Group 128"/>
          <p:cNvGrpSpPr/>
          <p:nvPr/>
        </p:nvGrpSpPr>
        <p:grpSpPr>
          <a:xfrm>
            <a:off x="8257585" y="4536640"/>
            <a:ext cx="2817124" cy="607260"/>
            <a:chOff x="2243844" y="4636942"/>
            <a:chExt cx="2708199" cy="2559830"/>
          </a:xfrm>
        </p:grpSpPr>
        <p:sp>
          <p:nvSpPr>
            <p:cNvPr id="130" name="Rectangle 129"/>
            <p:cNvSpPr/>
            <p:nvPr/>
          </p:nvSpPr>
          <p:spPr bwMode="auto">
            <a:xfrm>
              <a:off x="2243844" y="4636942"/>
              <a:ext cx="2708199" cy="2559830"/>
            </a:xfrm>
            <a:prstGeom prst="rect">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05" tIns="46603" rIns="93205" bIns="46603" numCol="1" rtlCol="0" anchor="ctr" anchorCtr="0" compatLnSpc="1">
              <a:prstTxWarp prst="textNoShape">
                <a:avLst/>
              </a:prstTxWarp>
            </a:bodyPr>
            <a:lstStyle/>
            <a:p>
              <a:pPr algn="ctr" defTabSz="931742" fontAlgn="base">
                <a:spcBef>
                  <a:spcPct val="0"/>
                </a:spcBef>
                <a:spcAft>
                  <a:spcPct val="0"/>
                </a:spcAft>
              </a:pPr>
              <a:endParaRPr lang="en-US" sz="2243" dirty="0">
                <a:solidFill>
                  <a:srgbClr val="FFFFFF"/>
                </a:solidFill>
              </a:endParaRPr>
            </a:p>
          </p:txBody>
        </p:sp>
        <p:sp>
          <p:nvSpPr>
            <p:cNvPr id="131" name="TextBox 130"/>
            <p:cNvSpPr txBox="1"/>
            <p:nvPr/>
          </p:nvSpPr>
          <p:spPr>
            <a:xfrm>
              <a:off x="2265539" y="4768105"/>
              <a:ext cx="2686504" cy="1214056"/>
            </a:xfrm>
            <a:prstGeom prst="rect">
              <a:avLst/>
            </a:prstGeom>
            <a:noFill/>
          </p:spPr>
          <p:txBody>
            <a:bodyPr wrap="square" lIns="0" tIns="0" rIns="0" bIns="0" rtlCol="0" anchor="ctr">
              <a:spAutoFit/>
            </a:bodyPr>
            <a:lstStyle/>
            <a:p>
              <a:pPr algn="ctr" defTabSz="1242514">
                <a:buSzPct val="80000"/>
              </a:pPr>
              <a:r>
                <a:rPr lang="en-US" sz="1835" dirty="0">
                  <a:solidFill>
                    <a:srgbClr val="FFFFFF"/>
                  </a:solidFill>
                </a:rPr>
                <a:t>Active Directory</a:t>
              </a:r>
            </a:p>
          </p:txBody>
        </p:sp>
      </p:grpSp>
      <p:sp>
        <p:nvSpPr>
          <p:cNvPr id="215" name="Freeform 214"/>
          <p:cNvSpPr>
            <a:spLocks/>
          </p:cNvSpPr>
          <p:nvPr/>
        </p:nvSpPr>
        <p:spPr bwMode="auto">
          <a:xfrm>
            <a:off x="9112734" y="1386685"/>
            <a:ext cx="1842946" cy="1213475"/>
          </a:xfrm>
          <a:custGeom>
            <a:avLst/>
            <a:gdLst>
              <a:gd name="T0" fmla="*/ 188 w 223"/>
              <a:gd name="T1" fmla="*/ 64 h 147"/>
              <a:gd name="T2" fmla="*/ 188 w 223"/>
              <a:gd name="T3" fmla="*/ 62 h 147"/>
              <a:gd name="T4" fmla="*/ 126 w 223"/>
              <a:gd name="T5" fmla="*/ 0 h 147"/>
              <a:gd name="T6" fmla="*/ 75 w 223"/>
              <a:gd name="T7" fmla="*/ 28 h 147"/>
              <a:gd name="T8" fmla="*/ 58 w 223"/>
              <a:gd name="T9" fmla="*/ 23 h 147"/>
              <a:gd name="T10" fmla="*/ 38 w 223"/>
              <a:gd name="T11" fmla="*/ 29 h 147"/>
              <a:gd name="T12" fmla="*/ 22 w 223"/>
              <a:gd name="T13" fmla="*/ 58 h 147"/>
              <a:gd name="T14" fmla="*/ 0 w 223"/>
              <a:gd name="T15" fmla="*/ 99 h 147"/>
              <a:gd name="T16" fmla="*/ 43 w 223"/>
              <a:gd name="T17" fmla="*/ 147 h 147"/>
              <a:gd name="T18" fmla="*/ 49 w 223"/>
              <a:gd name="T19" fmla="*/ 147 h 147"/>
              <a:gd name="T20" fmla="*/ 53 w 223"/>
              <a:gd name="T21" fmla="*/ 147 h 147"/>
              <a:gd name="T22" fmla="*/ 154 w 223"/>
              <a:gd name="T23" fmla="*/ 147 h 147"/>
              <a:gd name="T24" fmla="*/ 156 w 223"/>
              <a:gd name="T25" fmla="*/ 147 h 147"/>
              <a:gd name="T26" fmla="*/ 158 w 223"/>
              <a:gd name="T27" fmla="*/ 147 h 147"/>
              <a:gd name="T28" fmla="*/ 166 w 223"/>
              <a:gd name="T29" fmla="*/ 147 h 147"/>
              <a:gd name="T30" fmla="*/ 182 w 223"/>
              <a:gd name="T31" fmla="*/ 147 h 147"/>
              <a:gd name="T32" fmla="*/ 223 w 223"/>
              <a:gd name="T33" fmla="*/ 105 h 147"/>
              <a:gd name="T34" fmla="*/ 188 w 223"/>
              <a:gd name="T35" fmla="*/ 6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3" h="147">
                <a:moveTo>
                  <a:pt x="188" y="64"/>
                </a:moveTo>
                <a:cubicBezTo>
                  <a:pt x="188" y="64"/>
                  <a:pt x="188" y="62"/>
                  <a:pt x="188" y="62"/>
                </a:cubicBezTo>
                <a:cubicBezTo>
                  <a:pt x="188" y="28"/>
                  <a:pt x="160" y="0"/>
                  <a:pt x="126" y="0"/>
                </a:cubicBezTo>
                <a:cubicBezTo>
                  <a:pt x="105" y="0"/>
                  <a:pt x="86" y="11"/>
                  <a:pt x="75" y="28"/>
                </a:cubicBezTo>
                <a:cubicBezTo>
                  <a:pt x="70" y="25"/>
                  <a:pt x="64" y="23"/>
                  <a:pt x="58" y="23"/>
                </a:cubicBezTo>
                <a:cubicBezTo>
                  <a:pt x="51" y="23"/>
                  <a:pt x="44" y="25"/>
                  <a:pt x="38" y="29"/>
                </a:cubicBezTo>
                <a:cubicBezTo>
                  <a:pt x="29" y="35"/>
                  <a:pt x="23" y="46"/>
                  <a:pt x="22" y="58"/>
                </a:cubicBezTo>
                <a:cubicBezTo>
                  <a:pt x="9" y="67"/>
                  <a:pt x="0" y="82"/>
                  <a:pt x="0" y="99"/>
                </a:cubicBezTo>
                <a:cubicBezTo>
                  <a:pt x="0" y="123"/>
                  <a:pt x="19" y="144"/>
                  <a:pt x="43" y="147"/>
                </a:cubicBezTo>
                <a:cubicBezTo>
                  <a:pt x="45" y="147"/>
                  <a:pt x="47" y="147"/>
                  <a:pt x="49" y="147"/>
                </a:cubicBezTo>
                <a:cubicBezTo>
                  <a:pt x="50" y="147"/>
                  <a:pt x="52" y="147"/>
                  <a:pt x="53" y="147"/>
                </a:cubicBezTo>
                <a:cubicBezTo>
                  <a:pt x="76" y="147"/>
                  <a:pt x="129" y="147"/>
                  <a:pt x="154" y="147"/>
                </a:cubicBezTo>
                <a:cubicBezTo>
                  <a:pt x="155" y="147"/>
                  <a:pt x="155" y="147"/>
                  <a:pt x="156" y="147"/>
                </a:cubicBezTo>
                <a:cubicBezTo>
                  <a:pt x="158" y="147"/>
                  <a:pt x="158" y="147"/>
                  <a:pt x="158" y="147"/>
                </a:cubicBezTo>
                <a:cubicBezTo>
                  <a:pt x="160" y="147"/>
                  <a:pt x="163" y="147"/>
                  <a:pt x="166" y="147"/>
                </a:cubicBezTo>
                <a:cubicBezTo>
                  <a:pt x="182" y="147"/>
                  <a:pt x="182" y="147"/>
                  <a:pt x="182" y="147"/>
                </a:cubicBezTo>
                <a:cubicBezTo>
                  <a:pt x="205" y="146"/>
                  <a:pt x="223" y="128"/>
                  <a:pt x="223" y="105"/>
                </a:cubicBezTo>
                <a:cubicBezTo>
                  <a:pt x="223" y="85"/>
                  <a:pt x="208" y="67"/>
                  <a:pt x="188" y="64"/>
                </a:cubicBezTo>
                <a:close/>
              </a:path>
            </a:pathLst>
          </a:custGeom>
          <a:solidFill>
            <a:schemeClr val="accent4"/>
          </a:solidFill>
          <a:ln>
            <a:noFill/>
          </a:ln>
          <a:extLst/>
        </p:spPr>
        <p:txBody>
          <a:bodyPr vert="horz" wrap="square" lIns="93260" tIns="46630" rIns="93260" bIns="46630" numCol="1" anchor="t" anchorCtr="0" compatLnSpc="1">
            <a:prstTxWarp prst="textNoShape">
              <a:avLst/>
            </a:prstTxWarp>
          </a:bodyPr>
          <a:lstStyle/>
          <a:p>
            <a:pPr defTabSz="932559"/>
            <a:endParaRPr lang="en-US" sz="1836">
              <a:solidFill>
                <a:srgbClr val="FFFFFF"/>
              </a:solidFill>
            </a:endParaRPr>
          </a:p>
        </p:txBody>
      </p:sp>
      <p:sp>
        <p:nvSpPr>
          <p:cNvPr id="37" name="Down Arrow 36"/>
          <p:cNvSpPr/>
          <p:nvPr/>
        </p:nvSpPr>
        <p:spPr bwMode="auto">
          <a:xfrm rot="5400000">
            <a:off x="8115435" y="-1700020"/>
            <a:ext cx="490040" cy="8147037"/>
          </a:xfrm>
          <a:prstGeom prst="downArrow">
            <a:avLst>
              <a:gd name="adj1" fmla="val 42122"/>
              <a:gd name="adj2" fmla="val 62085"/>
            </a:avLst>
          </a:prstGeom>
          <a:solidFill>
            <a:srgbClr val="00B0F0">
              <a:alpha val="5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05" tIns="46603" rIns="93205" bIns="46603" numCol="1" rtlCol="0" anchor="ctr" anchorCtr="0" compatLnSpc="1">
            <a:prstTxWarp prst="textNoShape">
              <a:avLst/>
            </a:prstTxWarp>
          </a:bodyPr>
          <a:lstStyle/>
          <a:p>
            <a:pPr algn="ctr" defTabSz="931742" fontAlgn="base">
              <a:spcBef>
                <a:spcPct val="0"/>
              </a:spcBef>
              <a:spcAft>
                <a:spcPct val="0"/>
              </a:spcAft>
            </a:pPr>
            <a:endParaRPr lang="en-US" sz="2243" dirty="0">
              <a:solidFill>
                <a:srgbClr val="FFFFFF"/>
              </a:solidFill>
            </a:endParaRPr>
          </a:p>
        </p:txBody>
      </p:sp>
    </p:spTree>
    <p:extLst>
      <p:ext uri="{BB962C8B-B14F-4D97-AF65-F5344CB8AC3E}">
        <p14:creationId xmlns:p14="http://schemas.microsoft.com/office/powerpoint/2010/main" val="13733741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33"/>
                                        </p:tgtEl>
                                        <p:attrNameLst>
                                          <p:attrName>style.visibility</p:attrName>
                                        </p:attrNameLst>
                                      </p:cBhvr>
                                      <p:to>
                                        <p:strVal val="visible"/>
                                      </p:to>
                                    </p:set>
                                    <p:animEffect transition="in" filter="wipe(up)">
                                      <p:cBhvr>
                                        <p:cTn id="7" dur="500"/>
                                        <p:tgtEl>
                                          <p:spTgt spid="133"/>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27"/>
                                        </p:tgtEl>
                                        <p:attrNameLst>
                                          <p:attrName>style.visibility</p:attrName>
                                        </p:attrNameLst>
                                      </p:cBhvr>
                                      <p:to>
                                        <p:strVal val="visible"/>
                                      </p:to>
                                    </p:set>
                                    <p:animEffect transition="in" filter="wipe(right)">
                                      <p:cBhvr>
                                        <p:cTn id="11" dur="500"/>
                                        <p:tgtEl>
                                          <p:spTgt spid="127"/>
                                        </p:tgtEl>
                                      </p:cBhvr>
                                    </p:animEffect>
                                  </p:childTnLst>
                                </p:cTn>
                              </p:par>
                            </p:childTnLst>
                          </p:cTn>
                        </p:par>
                        <p:par>
                          <p:cTn id="12" fill="hold">
                            <p:stCondLst>
                              <p:cond delay="1000"/>
                            </p:stCondLst>
                            <p:childTnLst>
                              <p:par>
                                <p:cTn id="13" presetID="22" presetClass="exit" presetSubtype="8" fill="hold" grpId="0" nodeType="afterEffect">
                                  <p:stCondLst>
                                    <p:cond delay="0"/>
                                  </p:stCondLst>
                                  <p:childTnLst>
                                    <p:animEffect transition="out" filter="wipe(left)">
                                      <p:cBhvr>
                                        <p:cTn id="14" dur="500"/>
                                        <p:tgtEl>
                                          <p:spTgt spid="37"/>
                                        </p:tgtEl>
                                      </p:cBhvr>
                                    </p:animEffect>
                                    <p:set>
                                      <p:cBhvr>
                                        <p:cTn id="15" dur="1" fill="hold">
                                          <p:stCondLst>
                                            <p:cond delay="499"/>
                                          </p:stCondLst>
                                        </p:cTn>
                                        <p:tgtEl>
                                          <p:spTgt spid="37"/>
                                        </p:tgtEl>
                                        <p:attrNameLst>
                                          <p:attrName>style.visibility</p:attrName>
                                        </p:attrNameLst>
                                      </p:cBhvr>
                                      <p:to>
                                        <p:strVal val="hidden"/>
                                      </p:to>
                                    </p:se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35"/>
                                        </p:tgtEl>
                                        <p:attrNameLst>
                                          <p:attrName>style.visibility</p:attrName>
                                        </p:attrNameLst>
                                      </p:cBhvr>
                                      <p:to>
                                        <p:strVal val="visible"/>
                                      </p:to>
                                    </p:set>
                                    <p:animEffect transition="in" filter="wipe(right)">
                                      <p:cBhvr>
                                        <p:cTn id="19" dur="50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animBg="1"/>
      <p:bldP spid="133" grpId="0" animBg="1"/>
      <p:bldP spid="135" grpId="0" animBg="1"/>
      <p:bldP spid="3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FI" dirty="0" smtClean="0"/>
              <a:t>Client side components</a:t>
            </a:r>
            <a:endParaRPr lang="en-GB" dirty="0"/>
          </a:p>
        </p:txBody>
      </p:sp>
      <p:sp>
        <p:nvSpPr>
          <p:cNvPr id="3" name="TextBox 2"/>
          <p:cNvSpPr txBox="1"/>
          <p:nvPr/>
        </p:nvSpPr>
        <p:spPr>
          <a:xfrm flipH="1">
            <a:off x="5210537" y="3268662"/>
            <a:ext cx="6964681" cy="904863"/>
          </a:xfrm>
          <a:prstGeom prst="rect">
            <a:avLst/>
          </a:prstGeom>
          <a:noFill/>
        </p:spPr>
        <p:txBody>
          <a:bodyPr wrap="square" lIns="182880" tIns="146304" rIns="182880" bIns="146304" rtlCol="0">
            <a:spAutoFit/>
          </a:bodyPr>
          <a:lstStyle/>
          <a:p>
            <a:pPr>
              <a:lnSpc>
                <a:spcPct val="90000"/>
              </a:lnSpc>
              <a:spcAft>
                <a:spcPts val="600"/>
              </a:spcAft>
            </a:pPr>
            <a:r>
              <a:rPr lang="sv-FI" sz="4400" dirty="0" smtClean="0">
                <a:gradFill>
                  <a:gsLst>
                    <a:gs pos="2917">
                      <a:schemeClr val="tx1"/>
                    </a:gs>
                    <a:gs pos="30000">
                      <a:schemeClr val="tx1"/>
                    </a:gs>
                  </a:gsLst>
                  <a:lin ang="5400000" scaled="0"/>
                </a:gradFill>
              </a:rPr>
              <a:t>End user perspective...</a:t>
            </a:r>
            <a:endParaRPr lang="en-GB" sz="4400" dirty="0" err="1" smtClean="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13726907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FI" dirty="0" smtClean="0"/>
              <a:t>Windows </a:t>
            </a:r>
            <a:r>
              <a:rPr lang="sv-FI" dirty="0" err="1" smtClean="0"/>
              <a:t>Sync</a:t>
            </a:r>
            <a:r>
              <a:rPr lang="sv-FI" dirty="0" smtClean="0"/>
              <a:t> </a:t>
            </a:r>
            <a:r>
              <a:rPr lang="sv-FI" dirty="0" err="1" smtClean="0"/>
              <a:t>Client</a:t>
            </a:r>
            <a:endParaRPr lang="en-US" dirty="0"/>
          </a:p>
        </p:txBody>
      </p:sp>
      <p:sp>
        <p:nvSpPr>
          <p:cNvPr id="3" name="Text Placeholder 2"/>
          <p:cNvSpPr>
            <a:spLocks noGrp="1"/>
          </p:cNvSpPr>
          <p:nvPr>
            <p:ph type="body" sz="quarter" idx="11"/>
          </p:nvPr>
        </p:nvSpPr>
        <p:spPr>
          <a:xfrm>
            <a:off x="274639" y="1212849"/>
            <a:ext cx="8000998" cy="3323987"/>
          </a:xfrm>
        </p:spPr>
        <p:txBody>
          <a:bodyPr/>
          <a:lstStyle/>
          <a:p>
            <a:r>
              <a:rPr lang="en-US" dirty="0"/>
              <a:t>Part of Office 2013 MSI and Office 2013 Click-To-Run (C2R)</a:t>
            </a:r>
          </a:p>
          <a:p>
            <a:r>
              <a:rPr lang="en-US" dirty="0"/>
              <a:t>Separate C2R client</a:t>
            </a:r>
          </a:p>
          <a:p>
            <a:r>
              <a:rPr lang="en-US" dirty="0"/>
              <a:t>Improvements every month</a:t>
            </a:r>
          </a:p>
          <a:p>
            <a:r>
              <a:rPr lang="en-US" dirty="0"/>
              <a:t>Office Deployment Tool for managed deployment</a:t>
            </a:r>
          </a:p>
        </p:txBody>
      </p:sp>
      <p:pic>
        <p:nvPicPr>
          <p:cNvPr id="5" name="Picture 4"/>
          <p:cNvPicPr>
            <a:picLocks noChangeAspect="1"/>
          </p:cNvPicPr>
          <p:nvPr/>
        </p:nvPicPr>
        <p:blipFill rotWithShape="1">
          <a:blip r:embed="rId2"/>
          <a:srcRect l="14229" t="17823" b="14851"/>
          <a:stretch/>
        </p:blipFill>
        <p:spPr>
          <a:xfrm>
            <a:off x="8386988" y="1439862"/>
            <a:ext cx="3235197" cy="259080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1955286741"/>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Get Up and Running Fast with Microsoft OneDrive for Business: Planning Guidance and Best Practices </a:t>
            </a:r>
          </a:p>
        </p:txBody>
      </p:sp>
      <p:sp>
        <p:nvSpPr>
          <p:cNvPr id="3" name="Text Placeholder 2"/>
          <p:cNvSpPr>
            <a:spLocks noGrp="1"/>
          </p:cNvSpPr>
          <p:nvPr>
            <p:ph type="body" sz="quarter" idx="14"/>
          </p:nvPr>
        </p:nvSpPr>
        <p:spPr/>
        <p:txBody>
          <a:bodyPr/>
          <a:lstStyle/>
          <a:p>
            <a:r>
              <a:rPr lang="en-US" dirty="0" smtClean="0"/>
              <a:t>Kimmo Forss</a:t>
            </a:r>
            <a:endParaRPr lang="en-US" dirty="0"/>
          </a:p>
        </p:txBody>
      </p:sp>
      <p:sp>
        <p:nvSpPr>
          <p:cNvPr id="4" name="Text Placeholder 2"/>
          <p:cNvSpPr txBox="1">
            <a:spLocks/>
          </p:cNvSpPr>
          <p:nvPr/>
        </p:nvSpPr>
        <p:spPr bwMode="ltGray">
          <a:xfrm>
            <a:off x="274638" y="4945062"/>
            <a:ext cx="6400800" cy="1554478"/>
          </a:xfrm>
          <a:prstGeom prst="rect">
            <a:avLst/>
          </a:prstGeom>
        </p:spPr>
        <p:txBody>
          <a:bodyPr vert="horz" wrap="square" lIns="146304" tIns="109728" rIns="146304" bIns="109728" rtlCol="0">
            <a:noAutofit/>
          </a:bodyPr>
          <a:lstStyle>
            <a:lvl1pPr marL="0" marR="0" indent="0" algn="l" defTabSz="932742" rtl="0" eaLnBrk="1" fontAlgn="auto" latinLnBrk="0" hangingPunct="1">
              <a:lnSpc>
                <a:spcPct val="90000"/>
              </a:lnSpc>
              <a:spcBef>
                <a:spcPts val="0"/>
              </a:spcBef>
              <a:spcAft>
                <a:spcPts val="0"/>
              </a:spcAft>
              <a:buClr>
                <a:schemeClr val="tx1"/>
              </a:buClr>
              <a:buSzPct val="100000"/>
              <a:buFontTx/>
              <a:buNone/>
              <a:tabLst/>
              <a:defRPr sz="3200" kern="1200" spc="0" baseline="0">
                <a:gradFill>
                  <a:gsLst>
                    <a:gs pos="1250">
                      <a:srgbClr val="FFFFFF"/>
                    </a:gs>
                    <a:gs pos="99000">
                      <a:srgbClr val="FFFFFF"/>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FFFFFF"/>
              </a:buClr>
            </a:pPr>
            <a:r>
              <a:rPr lang="en-US" dirty="0" smtClean="0"/>
              <a:t>OFC-B321</a:t>
            </a:r>
            <a:endParaRPr lang="en-US" dirty="0"/>
          </a:p>
        </p:txBody>
      </p:sp>
    </p:spTree>
    <p:extLst>
      <p:ext uri="{BB962C8B-B14F-4D97-AF65-F5344CB8AC3E}">
        <p14:creationId xmlns:p14="http://schemas.microsoft.com/office/powerpoint/2010/main" val="1013905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FI" dirty="0" smtClean="0"/>
              <a:t>Information Architecture</a:t>
            </a:r>
            <a:endParaRPr lang="en-GB" dirty="0"/>
          </a:p>
        </p:txBody>
      </p:sp>
      <p:sp>
        <p:nvSpPr>
          <p:cNvPr id="3" name="Text Placeholder 2"/>
          <p:cNvSpPr>
            <a:spLocks noGrp="1"/>
          </p:cNvSpPr>
          <p:nvPr>
            <p:ph type="body" sz="quarter" idx="11"/>
          </p:nvPr>
        </p:nvSpPr>
        <p:spPr>
          <a:xfrm>
            <a:off x="274638" y="1212849"/>
            <a:ext cx="7315199" cy="5613845"/>
          </a:xfrm>
        </p:spPr>
        <p:txBody>
          <a:bodyPr/>
          <a:lstStyle/>
          <a:p>
            <a:r>
              <a:rPr lang="sv-FI" dirty="0" smtClean="0"/>
              <a:t>OneDrive supports</a:t>
            </a:r>
          </a:p>
          <a:p>
            <a:r>
              <a:rPr lang="sv-FI" dirty="0"/>
              <a:t>	</a:t>
            </a:r>
            <a:r>
              <a:rPr lang="sv-FI" dirty="0" smtClean="0"/>
              <a:t>Personal Sites</a:t>
            </a:r>
          </a:p>
          <a:p>
            <a:r>
              <a:rPr lang="sv-FI" dirty="0"/>
              <a:t>	</a:t>
            </a:r>
            <a:r>
              <a:rPr lang="sv-FI" dirty="0" smtClean="0"/>
              <a:t>Team Sites</a:t>
            </a:r>
          </a:p>
          <a:p>
            <a:r>
              <a:rPr lang="sv-FI" dirty="0" smtClean="0"/>
              <a:t>Software boundries</a:t>
            </a:r>
          </a:p>
          <a:p>
            <a:r>
              <a:rPr lang="sv-FI" dirty="0"/>
              <a:t>	</a:t>
            </a:r>
            <a:r>
              <a:rPr lang="sv-FI" dirty="0" smtClean="0"/>
              <a:t>20 000 items (Personal Site)</a:t>
            </a:r>
          </a:p>
          <a:p>
            <a:r>
              <a:rPr lang="sv-FI" dirty="0"/>
              <a:t>	</a:t>
            </a:r>
            <a:r>
              <a:rPr lang="sv-FI" dirty="0" smtClean="0"/>
              <a:t>5 000 items (Team Site)</a:t>
            </a:r>
          </a:p>
          <a:p>
            <a:r>
              <a:rPr lang="sv-FI" dirty="0"/>
              <a:t>	</a:t>
            </a:r>
            <a:r>
              <a:rPr lang="sv-FI" dirty="0" smtClean="0"/>
              <a:t>12</a:t>
            </a:r>
            <a:r>
              <a:rPr lang="sv-FI" sz="4400" dirty="0" smtClean="0"/>
              <a:t>*</a:t>
            </a:r>
            <a:r>
              <a:rPr lang="sv-FI" dirty="0" smtClean="0"/>
              <a:t> lookup columns in a list</a:t>
            </a:r>
          </a:p>
          <a:p>
            <a:r>
              <a:rPr lang="sv-FI" dirty="0"/>
              <a:t>	</a:t>
            </a:r>
            <a:r>
              <a:rPr lang="sv-FI" dirty="0" smtClean="0"/>
              <a:t>Currently no selective sync</a:t>
            </a:r>
            <a:endParaRPr lang="sv-FI"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7518" t="7510" r="8263" b="10959"/>
          <a:stretch/>
        </p:blipFill>
        <p:spPr>
          <a:xfrm>
            <a:off x="7513637" y="13833"/>
            <a:ext cx="5153861" cy="6994526"/>
          </a:xfrm>
          <a:prstGeom prst="rect">
            <a:avLst/>
          </a:prstGeom>
        </p:spPr>
      </p:pic>
    </p:spTree>
    <p:extLst>
      <p:ext uri="{BB962C8B-B14F-4D97-AF65-F5344CB8AC3E}">
        <p14:creationId xmlns:p14="http://schemas.microsoft.com/office/powerpoint/2010/main" val="485545259"/>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OneDrive for Business Client Network Bandwidth Calculator</a:t>
            </a:r>
          </a:p>
        </p:txBody>
      </p:sp>
      <p:pic>
        <p:nvPicPr>
          <p:cNvPr id="5" name="Picture 4"/>
          <p:cNvPicPr>
            <a:picLocks noChangeAspect="1"/>
          </p:cNvPicPr>
          <p:nvPr/>
        </p:nvPicPr>
        <p:blipFill>
          <a:blip r:embed="rId2"/>
          <a:stretch>
            <a:fillRect/>
          </a:stretch>
        </p:blipFill>
        <p:spPr>
          <a:xfrm>
            <a:off x="274639" y="2417081"/>
            <a:ext cx="11708200" cy="396240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1846762672"/>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1"/>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45" y="0"/>
            <a:ext cx="12458996" cy="8297862"/>
          </a:xfrm>
          <a:prstGeom prst="rect">
            <a:avLst/>
          </a:prstGeom>
        </p:spPr>
      </p:pic>
      <p:sp>
        <p:nvSpPr>
          <p:cNvPr id="7" name="Rectangle 6"/>
          <p:cNvSpPr/>
          <p:nvPr/>
        </p:nvSpPr>
        <p:spPr bwMode="auto">
          <a:xfrm>
            <a:off x="274639" y="260348"/>
            <a:ext cx="4343398" cy="2474914"/>
          </a:xfrm>
          <a:prstGeom prst="rect">
            <a:avLst/>
          </a:prstGeom>
          <a:solidFill>
            <a:srgbClr val="44235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sv-FI" sz="5400" dirty="0" smtClean="0">
                <a:gradFill>
                  <a:gsLst>
                    <a:gs pos="0">
                      <a:srgbClr val="FFFFFF"/>
                    </a:gs>
                    <a:gs pos="100000">
                      <a:srgbClr val="FFFFFF"/>
                    </a:gs>
                  </a:gsLst>
                  <a:lin ang="5400000" scaled="0"/>
                </a:gradFill>
                <a:ea typeface="Segoe UI" pitchFamily="34" charset="0"/>
                <a:cs typeface="Segoe UI" pitchFamily="34" charset="0"/>
              </a:rPr>
              <a:t>OneDrive for Business </a:t>
            </a:r>
            <a:r>
              <a:rPr lang="sv-FI" sz="5400" dirty="0">
                <a:gradFill>
                  <a:gsLst>
                    <a:gs pos="0">
                      <a:srgbClr val="FFFFFF"/>
                    </a:gs>
                    <a:gs pos="100000">
                      <a:srgbClr val="FFFFFF"/>
                    </a:gs>
                  </a:gsLst>
                  <a:lin ang="5400000" scaled="0"/>
                </a:gradFill>
                <a:ea typeface="Segoe UI" pitchFamily="34" charset="0"/>
                <a:cs typeface="Segoe UI" pitchFamily="34" charset="0"/>
              </a:rPr>
              <a:t>Rollout</a:t>
            </a:r>
            <a:endParaRPr lang="en-US" sz="5400"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88994114"/>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FI" dirty="0" smtClean="0"/>
              <a:t>Rollout Steps</a:t>
            </a:r>
            <a:endParaRPr lang="en-GB" dirty="0"/>
          </a:p>
        </p:txBody>
      </p:sp>
      <p:sp>
        <p:nvSpPr>
          <p:cNvPr id="3" name="Text Placeholder 2"/>
          <p:cNvSpPr>
            <a:spLocks noGrp="1"/>
          </p:cNvSpPr>
          <p:nvPr>
            <p:ph type="body" sz="quarter" idx="11"/>
          </p:nvPr>
        </p:nvSpPr>
        <p:spPr>
          <a:xfrm>
            <a:off x="274639" y="1212849"/>
            <a:ext cx="6934198" cy="3200876"/>
          </a:xfrm>
        </p:spPr>
        <p:txBody>
          <a:bodyPr/>
          <a:lstStyle/>
          <a:p>
            <a:r>
              <a:rPr lang="sv-FI" dirty="0" smtClean="0"/>
              <a:t>Assign SharePoint License</a:t>
            </a:r>
          </a:p>
          <a:p>
            <a:r>
              <a:rPr lang="sv-FI" dirty="0" smtClean="0"/>
              <a:t>Create OneDrive for Business Site</a:t>
            </a:r>
          </a:p>
          <a:p>
            <a:r>
              <a:rPr lang="sv-FI" dirty="0" smtClean="0"/>
              <a:t>Install Office 2013 or the Sync Client</a:t>
            </a:r>
            <a:endParaRPr lang="en-GB"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67896" y="-7938"/>
            <a:ext cx="4649302" cy="6994525"/>
          </a:xfrm>
          <a:prstGeom prst="rect">
            <a:avLst/>
          </a:prstGeom>
        </p:spPr>
      </p:pic>
    </p:spTree>
    <p:extLst>
      <p:ext uri="{BB962C8B-B14F-4D97-AF65-F5344CB8AC3E}">
        <p14:creationId xmlns:p14="http://schemas.microsoft.com/office/powerpoint/2010/main" val="728690835"/>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How Do Users Get OneDrive Sites?</a:t>
            </a:r>
            <a:endParaRPr lang="en-US" dirty="0"/>
          </a:p>
        </p:txBody>
      </p:sp>
      <p:sp>
        <p:nvSpPr>
          <p:cNvPr id="2" name="Text Placeholder 1"/>
          <p:cNvSpPr>
            <a:spLocks noGrp="1"/>
          </p:cNvSpPr>
          <p:nvPr>
            <p:ph type="body" sz="quarter" idx="11"/>
          </p:nvPr>
        </p:nvSpPr>
        <p:spPr/>
        <p:txBody>
          <a:bodyPr/>
          <a:lstStyle/>
          <a:p>
            <a:r>
              <a:rPr lang="en-US" dirty="0"/>
              <a:t>Normal interaction with Office </a:t>
            </a:r>
            <a:r>
              <a:rPr lang="en-US" dirty="0" smtClean="0"/>
              <a:t>365</a:t>
            </a:r>
          </a:p>
          <a:p>
            <a:endParaRPr lang="sv-FI" dirty="0"/>
          </a:p>
          <a:p>
            <a:endParaRPr lang="en-US" dirty="0"/>
          </a:p>
          <a:p>
            <a:pPr lvl="1"/>
            <a:endParaRPr lang="sv-FI" dirty="0" smtClean="0"/>
          </a:p>
          <a:p>
            <a:pPr lvl="1"/>
            <a:endParaRPr lang="sv-FI" dirty="0"/>
          </a:p>
          <a:p>
            <a:pPr lvl="1"/>
            <a:endParaRPr lang="en-US" dirty="0"/>
          </a:p>
          <a:p>
            <a:r>
              <a:rPr lang="en-US" dirty="0" smtClean="0"/>
              <a:t>Normal </a:t>
            </a:r>
            <a:r>
              <a:rPr lang="en-US" dirty="0"/>
              <a:t>interaction with Office apps</a:t>
            </a:r>
          </a:p>
          <a:p>
            <a:r>
              <a:rPr lang="en-US" dirty="0" smtClean="0"/>
              <a:t>Migration </a:t>
            </a:r>
            <a:r>
              <a:rPr lang="en-US" dirty="0"/>
              <a:t>tools</a:t>
            </a:r>
          </a:p>
          <a:p>
            <a:pPr lvl="1"/>
            <a:r>
              <a:rPr lang="en-US" dirty="0"/>
              <a:t>Create, then push content</a:t>
            </a:r>
          </a:p>
          <a:p>
            <a:r>
              <a:rPr lang="en-US" dirty="0"/>
              <a:t>Bulk pre-create for large scale rollouts</a:t>
            </a:r>
          </a:p>
        </p:txBody>
      </p:sp>
      <p:pic>
        <p:nvPicPr>
          <p:cNvPr id="6" name="Picture 5"/>
          <p:cNvPicPr>
            <a:picLocks noChangeAspect="1"/>
          </p:cNvPicPr>
          <p:nvPr/>
        </p:nvPicPr>
        <p:blipFill>
          <a:blip r:embed="rId2"/>
          <a:stretch>
            <a:fillRect/>
          </a:stretch>
        </p:blipFill>
        <p:spPr>
          <a:xfrm>
            <a:off x="731837" y="1973262"/>
            <a:ext cx="5205413" cy="21954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324745892"/>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4800" dirty="0" smtClean="0"/>
              <a:t>Deploy sync client with Office Deployment Tool</a:t>
            </a:r>
            <a:endParaRPr lang="en-GB" sz="4800" dirty="0"/>
          </a:p>
        </p:txBody>
      </p:sp>
      <p:sp>
        <p:nvSpPr>
          <p:cNvPr id="2" name="Text Placeholder 1"/>
          <p:cNvSpPr>
            <a:spLocks noGrp="1"/>
          </p:cNvSpPr>
          <p:nvPr>
            <p:ph type="body" sz="quarter" idx="11"/>
          </p:nvPr>
        </p:nvSpPr>
        <p:spPr/>
        <p:txBody>
          <a:bodyPr/>
          <a:lstStyle/>
          <a:p>
            <a:r>
              <a:rPr lang="en-US" dirty="0" smtClean="0">
                <a:solidFill>
                  <a:schemeClr val="tx1"/>
                </a:solidFill>
              </a:rPr>
              <a:t>Console app and Configuration file</a:t>
            </a:r>
          </a:p>
          <a:p>
            <a:pPr lvl="1"/>
            <a:r>
              <a:rPr lang="en-US" dirty="0" smtClean="0">
                <a:solidFill>
                  <a:schemeClr val="tx1"/>
                </a:solidFill>
              </a:rPr>
              <a:t>To download package</a:t>
            </a:r>
          </a:p>
          <a:p>
            <a:endParaRPr lang="en-GB" dirty="0">
              <a:solidFill>
                <a:schemeClr val="tx1"/>
              </a:solidFill>
            </a:endParaRPr>
          </a:p>
        </p:txBody>
      </p:sp>
      <p:sp>
        <p:nvSpPr>
          <p:cNvPr id="6" name="Text Placeholder 1"/>
          <p:cNvSpPr txBox="1">
            <a:spLocks/>
          </p:cNvSpPr>
          <p:nvPr/>
        </p:nvSpPr>
        <p:spPr>
          <a:xfrm>
            <a:off x="240265" y="3917740"/>
            <a:ext cx="11887200" cy="461665"/>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90000"/>
              <a:buFont typeface="Wingdings" panose="05000000000000000000" pitchFamily="2" charset="2"/>
              <a:buChar char="§"/>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indent="0">
              <a:buClr>
                <a:srgbClr val="FFFFFF"/>
              </a:buClr>
              <a:buNone/>
            </a:pPr>
            <a:r>
              <a:rPr lang="en-US" sz="2000" dirty="0" smtClean="0">
                <a:gradFill>
                  <a:gsLst>
                    <a:gs pos="1250">
                      <a:srgbClr val="FFFFFF"/>
                    </a:gs>
                    <a:gs pos="100000">
                      <a:srgbClr val="FFFFFF"/>
                    </a:gs>
                  </a:gsLst>
                  <a:lin ang="5400000" scaled="0"/>
                </a:gradFill>
                <a:latin typeface="+mn-lt"/>
              </a:rPr>
              <a:t>To install</a:t>
            </a:r>
          </a:p>
        </p:txBody>
      </p:sp>
      <p:pic>
        <p:nvPicPr>
          <p:cNvPr id="9" name="Picture 8"/>
          <p:cNvPicPr>
            <a:picLocks noChangeAspect="1"/>
          </p:cNvPicPr>
          <p:nvPr/>
        </p:nvPicPr>
        <p:blipFill>
          <a:blip r:embed="rId3"/>
          <a:stretch>
            <a:fillRect/>
          </a:stretch>
        </p:blipFill>
        <p:spPr>
          <a:xfrm>
            <a:off x="418803" y="2278119"/>
            <a:ext cx="6624736" cy="1184353"/>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10" name="Picture 9"/>
          <p:cNvPicPr>
            <a:picLocks noChangeAspect="1"/>
          </p:cNvPicPr>
          <p:nvPr/>
        </p:nvPicPr>
        <p:blipFill>
          <a:blip r:embed="rId4"/>
          <a:stretch>
            <a:fillRect/>
          </a:stretch>
        </p:blipFill>
        <p:spPr>
          <a:xfrm>
            <a:off x="385589" y="3593047"/>
            <a:ext cx="8515350" cy="200025"/>
          </a:xfrm>
          <a:prstGeom prst="rect">
            <a:avLst/>
          </a:prstGeom>
        </p:spPr>
      </p:pic>
      <p:pic>
        <p:nvPicPr>
          <p:cNvPr id="11" name="Picture 10"/>
          <p:cNvPicPr>
            <a:picLocks noChangeAspect="1"/>
          </p:cNvPicPr>
          <p:nvPr/>
        </p:nvPicPr>
        <p:blipFill>
          <a:blip r:embed="rId5"/>
          <a:stretch>
            <a:fillRect/>
          </a:stretch>
        </p:blipFill>
        <p:spPr>
          <a:xfrm>
            <a:off x="385589" y="4527742"/>
            <a:ext cx="6628804" cy="1503892"/>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12" name="Picture 11"/>
          <p:cNvPicPr>
            <a:picLocks noChangeAspect="1"/>
          </p:cNvPicPr>
          <p:nvPr/>
        </p:nvPicPr>
        <p:blipFill>
          <a:blip r:embed="rId6"/>
          <a:stretch>
            <a:fillRect/>
          </a:stretch>
        </p:blipFill>
        <p:spPr>
          <a:xfrm>
            <a:off x="406784" y="6188138"/>
            <a:ext cx="8505825" cy="171450"/>
          </a:xfrm>
          <a:prstGeom prst="rect">
            <a:avLst/>
          </a:prstGeom>
        </p:spPr>
      </p:pic>
    </p:spTree>
    <p:extLst>
      <p:ext uri="{BB962C8B-B14F-4D97-AF65-F5344CB8AC3E}">
        <p14:creationId xmlns:p14="http://schemas.microsoft.com/office/powerpoint/2010/main" val="2552191593"/>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Updating Sync client</a:t>
            </a:r>
            <a:endParaRPr lang="en-GB" dirty="0"/>
          </a:p>
        </p:txBody>
      </p:sp>
      <p:sp>
        <p:nvSpPr>
          <p:cNvPr id="2" name="Text Placeholder 1"/>
          <p:cNvSpPr>
            <a:spLocks noGrp="1"/>
          </p:cNvSpPr>
          <p:nvPr>
            <p:ph type="body" sz="quarter" idx="11"/>
          </p:nvPr>
        </p:nvSpPr>
        <p:spPr/>
        <p:txBody>
          <a:bodyPr/>
          <a:lstStyle/>
          <a:p>
            <a:r>
              <a:rPr lang="en-GB" dirty="0" smtClean="0"/>
              <a:t>Automatic </a:t>
            </a:r>
            <a:r>
              <a:rPr lang="en-GB" dirty="0"/>
              <a:t>updates from </a:t>
            </a:r>
            <a:r>
              <a:rPr lang="en-GB" dirty="0" smtClean="0"/>
              <a:t>Microsoft</a:t>
            </a:r>
          </a:p>
          <a:p>
            <a:pPr lvl="1"/>
            <a:endParaRPr lang="en-GB" dirty="0" smtClean="0"/>
          </a:p>
          <a:p>
            <a:pPr lvl="1"/>
            <a:r>
              <a:rPr lang="en-GB" dirty="0" smtClean="0"/>
              <a:t>Patch Tuesday</a:t>
            </a:r>
          </a:p>
          <a:p>
            <a:pPr lvl="1"/>
            <a:r>
              <a:rPr lang="en-GB" dirty="0"/>
              <a:t>Daily Scheduled task to </a:t>
            </a:r>
            <a:r>
              <a:rPr lang="en-GB" dirty="0" smtClean="0"/>
              <a:t>check</a:t>
            </a:r>
          </a:p>
          <a:p>
            <a:pPr marL="342900" lvl="1" indent="0">
              <a:buNone/>
            </a:pPr>
            <a:endParaRPr lang="en-GB" dirty="0" smtClean="0"/>
          </a:p>
          <a:p>
            <a:r>
              <a:rPr lang="en-GB" dirty="0">
                <a:solidFill>
                  <a:schemeClr val="tx1"/>
                </a:solidFill>
              </a:rPr>
              <a:t>Updates from an internal </a:t>
            </a:r>
            <a:r>
              <a:rPr lang="en-GB" dirty="0" smtClean="0">
                <a:solidFill>
                  <a:schemeClr val="tx1"/>
                </a:solidFill>
              </a:rPr>
              <a:t>location</a:t>
            </a:r>
          </a:p>
          <a:p>
            <a:endParaRPr lang="en-GB" dirty="0" smtClean="0">
              <a:solidFill>
                <a:schemeClr val="tx1"/>
              </a:solidFill>
            </a:endParaRPr>
          </a:p>
          <a:p>
            <a:r>
              <a:rPr lang="en-GB" dirty="0" smtClean="0">
                <a:solidFill>
                  <a:schemeClr val="tx1"/>
                </a:solidFill>
              </a:rPr>
              <a:t>No </a:t>
            </a:r>
            <a:r>
              <a:rPr lang="en-GB" dirty="0">
                <a:solidFill>
                  <a:schemeClr val="tx1"/>
                </a:solidFill>
              </a:rPr>
              <a:t>Automatic updates</a:t>
            </a:r>
          </a:p>
          <a:p>
            <a:pPr lvl="1"/>
            <a:r>
              <a:rPr lang="en-US" dirty="0">
                <a:solidFill>
                  <a:schemeClr val="tx1"/>
                </a:solidFill>
              </a:rPr>
              <a:t>Download a new build and create a new configuration file</a:t>
            </a:r>
            <a:endParaRPr lang="en-GB" dirty="0">
              <a:solidFill>
                <a:schemeClr val="tx1"/>
              </a:solidFill>
            </a:endParaRPr>
          </a:p>
          <a:p>
            <a:endParaRPr lang="en-GB" dirty="0">
              <a:solidFill>
                <a:schemeClr val="tx1"/>
              </a:solidFill>
            </a:endParaRPr>
          </a:p>
          <a:p>
            <a:endParaRPr lang="en-GB" dirty="0">
              <a:solidFill>
                <a:schemeClr val="tx1"/>
              </a:solidFill>
            </a:endParaRPr>
          </a:p>
          <a:p>
            <a:pPr lvl="1"/>
            <a:endParaRPr lang="en-GB" dirty="0">
              <a:solidFill>
                <a:schemeClr val="tx1"/>
              </a:solidFill>
            </a:endParaRPr>
          </a:p>
          <a:p>
            <a:endParaRPr lang="en-GB" dirty="0"/>
          </a:p>
          <a:p>
            <a:pPr lvl="1"/>
            <a:endParaRPr lang="en-GB" dirty="0" smtClean="0"/>
          </a:p>
        </p:txBody>
      </p:sp>
      <p:pic>
        <p:nvPicPr>
          <p:cNvPr id="5" name="Picture 4"/>
          <p:cNvPicPr>
            <a:picLocks noChangeAspect="1"/>
          </p:cNvPicPr>
          <p:nvPr/>
        </p:nvPicPr>
        <p:blipFill>
          <a:blip r:embed="rId3"/>
          <a:stretch>
            <a:fillRect/>
          </a:stretch>
        </p:blipFill>
        <p:spPr>
          <a:xfrm>
            <a:off x="444405" y="1929067"/>
            <a:ext cx="3019425" cy="266700"/>
          </a:xfrm>
          <a:prstGeom prst="rect">
            <a:avLst/>
          </a:prstGeom>
        </p:spPr>
      </p:pic>
      <p:pic>
        <p:nvPicPr>
          <p:cNvPr id="9" name="Picture 8"/>
          <p:cNvPicPr>
            <a:picLocks noChangeAspect="1"/>
          </p:cNvPicPr>
          <p:nvPr/>
        </p:nvPicPr>
        <p:blipFill>
          <a:blip r:embed="rId4"/>
          <a:stretch>
            <a:fillRect/>
          </a:stretch>
        </p:blipFill>
        <p:spPr>
          <a:xfrm>
            <a:off x="417481" y="4259262"/>
            <a:ext cx="11925300" cy="247650"/>
          </a:xfrm>
          <a:prstGeom prst="rect">
            <a:avLst/>
          </a:prstGeom>
        </p:spPr>
      </p:pic>
      <p:pic>
        <p:nvPicPr>
          <p:cNvPr id="12" name="Picture 11"/>
          <p:cNvPicPr>
            <a:picLocks noChangeAspect="1"/>
          </p:cNvPicPr>
          <p:nvPr/>
        </p:nvPicPr>
        <p:blipFill>
          <a:blip r:embed="rId5"/>
          <a:stretch>
            <a:fillRect/>
          </a:stretch>
        </p:blipFill>
        <p:spPr>
          <a:xfrm>
            <a:off x="446899" y="6088605"/>
            <a:ext cx="7991475" cy="238125"/>
          </a:xfrm>
          <a:prstGeom prst="rect">
            <a:avLst/>
          </a:prstGeom>
        </p:spPr>
      </p:pic>
    </p:spTree>
    <p:extLst>
      <p:ext uri="{BB962C8B-B14F-4D97-AF65-F5344CB8AC3E}">
        <p14:creationId xmlns:p14="http://schemas.microsoft.com/office/powerpoint/2010/main" val="1211817036"/>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1"/>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266" y="-1"/>
            <a:ext cx="13299070" cy="6994525"/>
          </a:xfrm>
          <a:prstGeom prst="rect">
            <a:avLst/>
          </a:prstGeom>
        </p:spPr>
      </p:pic>
      <p:sp>
        <p:nvSpPr>
          <p:cNvPr id="5" name="Rectangle 4"/>
          <p:cNvSpPr/>
          <p:nvPr/>
        </p:nvSpPr>
        <p:spPr bwMode="auto">
          <a:xfrm>
            <a:off x="274639" y="260348"/>
            <a:ext cx="5181598" cy="2779714"/>
          </a:xfrm>
          <a:prstGeom prst="rect">
            <a:avLst/>
          </a:prstGeom>
          <a:solidFill>
            <a:srgbClr val="44235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sv-FI" sz="5400" dirty="0" smtClean="0">
                <a:gradFill>
                  <a:gsLst>
                    <a:gs pos="0">
                      <a:srgbClr val="FFFFFF"/>
                    </a:gs>
                    <a:gs pos="100000">
                      <a:srgbClr val="FFFFFF"/>
                    </a:gs>
                  </a:gsLst>
                  <a:lin ang="5400000" scaled="0"/>
                </a:gradFill>
                <a:ea typeface="Segoe UI" pitchFamily="34" charset="0"/>
                <a:cs typeface="Segoe UI" pitchFamily="34" charset="0"/>
              </a:rPr>
              <a:t>OneDrive for Business Migration</a:t>
            </a:r>
            <a:endParaRPr lang="en-US" sz="5400"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009331390"/>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Migration approaches</a:t>
            </a:r>
            <a:endParaRPr lang="en-US" dirty="0"/>
          </a:p>
        </p:txBody>
      </p:sp>
      <p:sp>
        <p:nvSpPr>
          <p:cNvPr id="4" name="Text Placeholder 3"/>
          <p:cNvSpPr>
            <a:spLocks noGrp="1"/>
          </p:cNvSpPr>
          <p:nvPr>
            <p:ph type="body" sz="quarter" idx="11"/>
          </p:nvPr>
        </p:nvSpPr>
        <p:spPr>
          <a:xfrm>
            <a:off x="274639" y="1212849"/>
            <a:ext cx="6705598" cy="2284413"/>
          </a:xfrm>
        </p:spPr>
        <p:txBody>
          <a:bodyPr/>
          <a:lstStyle/>
          <a:p>
            <a:r>
              <a:rPr lang="en-US" dirty="0" smtClean="0"/>
              <a:t>Self-directed</a:t>
            </a:r>
          </a:p>
          <a:p>
            <a:pPr lvl="1"/>
            <a:r>
              <a:rPr lang="en-US" dirty="0" smtClean="0"/>
              <a:t>All users install the Sync client and set up sync</a:t>
            </a:r>
          </a:p>
          <a:p>
            <a:r>
              <a:rPr lang="en-US" dirty="0" smtClean="0"/>
              <a:t>IT-driven Bulk upload</a:t>
            </a:r>
          </a:p>
          <a:p>
            <a:pPr lvl="1"/>
            <a:r>
              <a:rPr lang="en-US" dirty="0" smtClean="0"/>
              <a:t>Use or build a bulk upload tool that creates sites for every user and migrates content using a combination of DAV, CSOM, and SP Web services</a:t>
            </a:r>
          </a:p>
          <a:p>
            <a:r>
              <a:rPr lang="en-US" dirty="0" smtClean="0"/>
              <a:t>IT-driven migration</a:t>
            </a:r>
          </a:p>
          <a:p>
            <a:pPr lvl="1"/>
            <a:r>
              <a:rPr lang="en-US" dirty="0" smtClean="0"/>
              <a:t>Use </a:t>
            </a:r>
            <a:r>
              <a:rPr lang="en-US" dirty="0"/>
              <a:t>full content migration </a:t>
            </a:r>
            <a:r>
              <a:rPr lang="en-US" dirty="0" smtClean="0"/>
              <a:t>tools</a:t>
            </a:r>
            <a:endParaRPr lang="en-US"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08837" y="854"/>
            <a:ext cx="5227639" cy="6994525"/>
          </a:xfrm>
          <a:prstGeom prst="rect">
            <a:avLst/>
          </a:prstGeom>
        </p:spPr>
      </p:pic>
    </p:spTree>
    <p:extLst>
      <p:ext uri="{BB962C8B-B14F-4D97-AF65-F5344CB8AC3E}">
        <p14:creationId xmlns:p14="http://schemas.microsoft.com/office/powerpoint/2010/main" val="3395502599"/>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9" y="295274"/>
            <a:ext cx="5714998" cy="917575"/>
          </a:xfrm>
        </p:spPr>
        <p:txBody>
          <a:bodyPr/>
          <a:lstStyle/>
          <a:p>
            <a:endParaRPr lang="en-US" sz="4896" dirty="0"/>
          </a:p>
        </p:txBody>
      </p:sp>
      <p:sp>
        <p:nvSpPr>
          <p:cNvPr id="5" name="Text Placeholder 4"/>
          <p:cNvSpPr>
            <a:spLocks noGrp="1"/>
          </p:cNvSpPr>
          <p:nvPr>
            <p:ph type="body" sz="quarter" idx="11"/>
          </p:nvPr>
        </p:nvSpPr>
        <p:spPr>
          <a:xfrm>
            <a:off x="274639" y="1897062"/>
            <a:ext cx="6248398" cy="2059025"/>
          </a:xfrm>
        </p:spPr>
        <p:txBody>
          <a:bodyPr/>
          <a:lstStyle/>
          <a:p>
            <a:r>
              <a:rPr lang="en-US" dirty="0" smtClean="0"/>
              <a:t>Requires that personal sites are created before migration</a:t>
            </a:r>
          </a:p>
          <a:p>
            <a:pPr lvl="1"/>
            <a:r>
              <a:rPr lang="en-US" dirty="0" smtClean="0"/>
              <a:t>SP1 supports batch creation of Personal Sites</a:t>
            </a:r>
          </a:p>
          <a:p>
            <a:r>
              <a:rPr lang="en-US" dirty="0" smtClean="0"/>
              <a:t>Bulk site migrations require a migration account to be added to the personal sites</a:t>
            </a:r>
          </a:p>
          <a:p>
            <a:endParaRPr lang="en-US" dirty="0"/>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139" r="1"/>
          <a:stretch/>
        </p:blipFill>
        <p:spPr>
          <a:xfrm>
            <a:off x="0" y="0"/>
            <a:ext cx="12436475" cy="6994525"/>
          </a:xfrm>
          <a:prstGeom prst="rect">
            <a:avLst/>
          </a:prstGeom>
        </p:spPr>
      </p:pic>
      <p:sp>
        <p:nvSpPr>
          <p:cNvPr id="3" name="TextBox 2"/>
          <p:cNvSpPr txBox="1"/>
          <p:nvPr/>
        </p:nvSpPr>
        <p:spPr>
          <a:xfrm>
            <a:off x="240690" y="2963862"/>
            <a:ext cx="6096000" cy="3311676"/>
          </a:xfrm>
          <a:prstGeom prst="rect">
            <a:avLst/>
          </a:prstGeom>
          <a:solidFill>
            <a:srgbClr val="442359"/>
          </a:solidFill>
        </p:spPr>
        <p:txBody>
          <a:bodyPr wrap="square" lIns="182880" tIns="146304" rIns="182880" bIns="146304" rtlCol="0">
            <a:spAutoFit/>
          </a:bodyPr>
          <a:lstStyle/>
          <a:p>
            <a:r>
              <a:rPr lang="en-US" sz="2800" dirty="0"/>
              <a:t>Requires that personal sites are created before migration</a:t>
            </a:r>
          </a:p>
          <a:p>
            <a:pPr lvl="1"/>
            <a:r>
              <a:rPr lang="en-US" sz="2800" dirty="0"/>
              <a:t>SP1 supports batch creation of Personal Sites</a:t>
            </a:r>
          </a:p>
          <a:p>
            <a:r>
              <a:rPr lang="en-US" sz="2800" dirty="0"/>
              <a:t>Bulk site migrations require a migration account to be added to the personal </a:t>
            </a:r>
            <a:r>
              <a:rPr lang="en-US" sz="2800" dirty="0" smtClean="0"/>
              <a:t>sites</a:t>
            </a:r>
            <a:endParaRPr lang="en-GB" sz="3600" dirty="0" err="1" smtClean="0">
              <a:gradFill>
                <a:gsLst>
                  <a:gs pos="2917">
                    <a:schemeClr val="tx1"/>
                  </a:gs>
                  <a:gs pos="30000">
                    <a:schemeClr val="tx1"/>
                  </a:gs>
                </a:gsLst>
                <a:lin ang="5400000" scaled="0"/>
              </a:gradFill>
            </a:endParaRPr>
          </a:p>
        </p:txBody>
      </p:sp>
      <p:sp>
        <p:nvSpPr>
          <p:cNvPr id="6" name="Rectangle 5"/>
          <p:cNvSpPr/>
          <p:nvPr/>
        </p:nvSpPr>
        <p:spPr bwMode="auto">
          <a:xfrm>
            <a:off x="228113" y="129440"/>
            <a:ext cx="4800598" cy="2627314"/>
          </a:xfrm>
          <a:prstGeom prst="rect">
            <a:avLst/>
          </a:prstGeom>
          <a:solidFill>
            <a:srgbClr val="44235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5400" dirty="0">
                <a:latin typeface="+mj-lt"/>
              </a:rPr>
              <a:t>Migration of personal content</a:t>
            </a:r>
            <a:endParaRPr lang="en-US" sz="5400" dirty="0">
              <a:gradFill>
                <a:gsLst>
                  <a:gs pos="0">
                    <a:srgbClr val="FFFFFF"/>
                  </a:gs>
                  <a:gs pos="100000">
                    <a:srgbClr val="FFFFFF"/>
                  </a:gs>
                </a:gsLst>
                <a:lin ang="5400000" scaled="0"/>
              </a:gradFill>
              <a:latin typeface="+mj-lt"/>
              <a:ea typeface="Segoe UI" pitchFamily="34" charset="0"/>
              <a:cs typeface="Segoe UI" pitchFamily="34" charset="0"/>
            </a:endParaRPr>
          </a:p>
        </p:txBody>
      </p:sp>
    </p:spTree>
    <p:extLst>
      <p:ext uri="{BB962C8B-B14F-4D97-AF65-F5344CB8AC3E}">
        <p14:creationId xmlns:p14="http://schemas.microsoft.com/office/powerpoint/2010/main" val="2360143172"/>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sv-FI" dirty="0" smtClean="0"/>
              <a:t>Agenda</a:t>
            </a:r>
            <a:endParaRPr lang="en-US" dirty="0"/>
          </a:p>
        </p:txBody>
      </p:sp>
      <p:sp>
        <p:nvSpPr>
          <p:cNvPr id="9" name="Text Placeholder 8"/>
          <p:cNvSpPr>
            <a:spLocks noGrp="1"/>
          </p:cNvSpPr>
          <p:nvPr>
            <p:ph type="body" sz="quarter" idx="11"/>
          </p:nvPr>
        </p:nvSpPr>
        <p:spPr/>
        <p:txBody>
          <a:bodyPr/>
          <a:lstStyle/>
          <a:p>
            <a:r>
              <a:rPr lang="sv-FI" dirty="0" err="1" smtClean="0"/>
              <a:t>Overview</a:t>
            </a:r>
            <a:endParaRPr lang="sv-FI" dirty="0" smtClean="0"/>
          </a:p>
          <a:p>
            <a:r>
              <a:rPr lang="sv-FI" smtClean="0"/>
              <a:t>Preparation </a:t>
            </a:r>
            <a:r>
              <a:rPr lang="sv-FI" dirty="0" err="1" smtClean="0"/>
              <a:t>activities</a:t>
            </a:r>
            <a:endParaRPr lang="sv-FI" dirty="0" smtClean="0"/>
          </a:p>
          <a:p>
            <a:r>
              <a:rPr lang="sv-FI" dirty="0" err="1" smtClean="0"/>
              <a:t>Rollout</a:t>
            </a:r>
            <a:endParaRPr lang="sv-FI" dirty="0" smtClean="0"/>
          </a:p>
          <a:p>
            <a:r>
              <a:rPr lang="sv-FI" dirty="0" smtClean="0"/>
              <a:t>Migration</a:t>
            </a:r>
          </a:p>
          <a:p>
            <a:endParaRPr lang="sv-FI" dirty="0" smtClean="0"/>
          </a:p>
          <a:p>
            <a:endParaRPr lang="en-US" dirty="0"/>
          </a:p>
        </p:txBody>
      </p:sp>
      <p:pic>
        <p:nvPicPr>
          <p:cNvPr id="10" name="Picture 9"/>
          <p:cNvPicPr>
            <a:picLocks noChangeAspect="1"/>
          </p:cNvPicPr>
          <p:nvPr/>
        </p:nvPicPr>
        <p:blipFill>
          <a:blip r:embed="rId2">
            <a:duotone>
              <a:prstClr val="black"/>
              <a:schemeClr val="accent3">
                <a:tint val="45000"/>
                <a:satMod val="400000"/>
              </a:schemeClr>
            </a:duotone>
            <a:extLst>
              <a:ext uri="{28A0092B-C50C-407E-A947-70E740481C1C}">
                <a14:useLocalDpi xmlns:a14="http://schemas.microsoft.com/office/drawing/2010/main" val="0"/>
              </a:ext>
            </a:extLst>
          </a:blip>
          <a:stretch>
            <a:fillRect/>
          </a:stretch>
        </p:blipFill>
        <p:spPr>
          <a:xfrm>
            <a:off x="7446268" y="-1093"/>
            <a:ext cx="4990207" cy="6995618"/>
          </a:xfrm>
          <a:prstGeom prst="rect">
            <a:avLst/>
          </a:prstGeom>
        </p:spPr>
      </p:pic>
      <p:sp>
        <p:nvSpPr>
          <p:cNvPr id="2" name="Rectangle 1"/>
          <p:cNvSpPr/>
          <p:nvPr/>
        </p:nvSpPr>
        <p:spPr bwMode="auto">
          <a:xfrm>
            <a:off x="3779837" y="525462"/>
            <a:ext cx="1447800" cy="990600"/>
          </a:xfrm>
          <a:prstGeom prst="rect">
            <a:avLst/>
          </a:prstGeom>
          <a:solidFill>
            <a:srgbClr val="44235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096822718"/>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9" y="295275"/>
            <a:ext cx="6857998" cy="763588"/>
          </a:xfrm>
        </p:spPr>
        <p:txBody>
          <a:bodyPr/>
          <a:lstStyle/>
          <a:p>
            <a:r>
              <a:rPr lang="en-US" sz="4896" dirty="0" smtClean="0"/>
              <a:t>Bulk provisioning considerations</a:t>
            </a:r>
            <a:endParaRPr lang="en-US" sz="4896" dirty="0"/>
          </a:p>
        </p:txBody>
      </p:sp>
      <p:sp>
        <p:nvSpPr>
          <p:cNvPr id="5" name="Text Placeholder 4"/>
          <p:cNvSpPr>
            <a:spLocks noGrp="1"/>
          </p:cNvSpPr>
          <p:nvPr>
            <p:ph type="body" sz="quarter" idx="11"/>
          </p:nvPr>
        </p:nvSpPr>
        <p:spPr>
          <a:xfrm>
            <a:off x="274639" y="1820862"/>
            <a:ext cx="6934198" cy="4722813"/>
          </a:xfrm>
        </p:spPr>
        <p:txBody>
          <a:bodyPr/>
          <a:lstStyle/>
          <a:p>
            <a:r>
              <a:rPr lang="en-US" dirty="0" smtClean="0"/>
              <a:t>Limited to 200 in a batch for the queue</a:t>
            </a:r>
          </a:p>
          <a:p>
            <a:r>
              <a:rPr lang="en-US" dirty="0" smtClean="0"/>
              <a:t>The queue is shared by tenants</a:t>
            </a:r>
          </a:p>
          <a:p>
            <a:pPr lvl="1"/>
            <a:r>
              <a:rPr lang="en-US" dirty="0" smtClean="0"/>
              <a:t>Throttling is possible if a single tenant is keeping the queue saturated</a:t>
            </a:r>
          </a:p>
          <a:p>
            <a:r>
              <a:rPr lang="en-US" dirty="0" smtClean="0"/>
              <a:t>Provisioning speed varies based on farm activities</a:t>
            </a:r>
          </a:p>
          <a:p>
            <a:pPr lvl="1"/>
            <a:r>
              <a:rPr lang="en-US" dirty="0" smtClean="0"/>
              <a:t>Improvements have been made in provisioning speed</a:t>
            </a:r>
          </a:p>
          <a:p>
            <a:pPr lvl="1"/>
            <a:r>
              <a:rPr lang="en-US" dirty="0" smtClean="0"/>
              <a:t>Effort is underway to improve further</a:t>
            </a:r>
          </a:p>
          <a:p>
            <a:endParaRPr lang="en-US" dirty="0"/>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r="49788"/>
          <a:stretch/>
        </p:blipFill>
        <p:spPr>
          <a:xfrm>
            <a:off x="7192700" y="-10869"/>
            <a:ext cx="5272227" cy="6994525"/>
          </a:xfrm>
          <a:prstGeom prst="rect">
            <a:avLst/>
          </a:prstGeom>
        </p:spPr>
      </p:pic>
    </p:spTree>
    <p:extLst>
      <p:ext uri="{BB962C8B-B14F-4D97-AF65-F5344CB8AC3E}">
        <p14:creationId xmlns:p14="http://schemas.microsoft.com/office/powerpoint/2010/main" val="2083761977"/>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Bulk Site Creation: CSOM API</a:t>
            </a:r>
            <a:endParaRPr lang="en-US" dirty="0"/>
          </a:p>
        </p:txBody>
      </p:sp>
      <p:sp>
        <p:nvSpPr>
          <p:cNvPr id="2" name="Text Placeholder 1"/>
          <p:cNvSpPr>
            <a:spLocks noGrp="1"/>
          </p:cNvSpPr>
          <p:nvPr>
            <p:ph type="body" sz="quarter" idx="10"/>
          </p:nvPr>
        </p:nvSpPr>
        <p:spPr/>
        <p:txBody>
          <a:bodyPr/>
          <a:lstStyle/>
          <a:p>
            <a:pPr>
              <a:spcBef>
                <a:spcPts val="0"/>
              </a:spcBef>
            </a:pPr>
            <a:r>
              <a:rPr lang="en-US" sz="2800" dirty="0">
                <a:solidFill>
                  <a:srgbClr val="0000FF"/>
                </a:solidFill>
                <a:latin typeface="Consolas" panose="020B0609020204030204" pitchFamily="49" charset="0"/>
                <a:ea typeface="Calibri" panose="020F0502020204030204" pitchFamily="34" charset="0"/>
              </a:rPr>
              <a:t>public</a:t>
            </a:r>
            <a:r>
              <a:rPr lang="en-US" sz="2800" dirty="0">
                <a:solidFill>
                  <a:srgbClr val="000000"/>
                </a:solidFill>
                <a:latin typeface="Consolas" panose="020B0609020204030204" pitchFamily="49" charset="0"/>
                <a:ea typeface="Calibri" panose="020F0502020204030204" pitchFamily="34" charset="0"/>
              </a:rPr>
              <a:t> </a:t>
            </a:r>
            <a:r>
              <a:rPr lang="en-US" sz="2800" dirty="0" err="1">
                <a:solidFill>
                  <a:srgbClr val="2B91AF"/>
                </a:solidFill>
                <a:latin typeface="Consolas" panose="020B0609020204030204" pitchFamily="49" charset="0"/>
                <a:ea typeface="Calibri" panose="020F0502020204030204" pitchFamily="34" charset="0"/>
              </a:rPr>
              <a:t>IEnumerable</a:t>
            </a:r>
            <a:r>
              <a:rPr lang="en-US" sz="2800" dirty="0">
                <a:solidFill>
                  <a:srgbClr val="000000"/>
                </a:solidFill>
                <a:latin typeface="Consolas" panose="020B0609020204030204" pitchFamily="49" charset="0"/>
                <a:ea typeface="Calibri" panose="020F0502020204030204" pitchFamily="34" charset="0"/>
              </a:rPr>
              <a:t>&lt;</a:t>
            </a:r>
            <a:r>
              <a:rPr lang="en-US" sz="2800" dirty="0">
                <a:solidFill>
                  <a:srgbClr val="0000FF"/>
                </a:solidFill>
                <a:latin typeface="Consolas" panose="020B0609020204030204" pitchFamily="49" charset="0"/>
                <a:ea typeface="Calibri" panose="020F0502020204030204" pitchFamily="34" charset="0"/>
              </a:rPr>
              <a:t>string</a:t>
            </a:r>
            <a:r>
              <a:rPr lang="en-US" sz="2800" dirty="0">
                <a:solidFill>
                  <a:srgbClr val="000000"/>
                </a:solidFill>
                <a:latin typeface="Consolas" panose="020B0609020204030204" pitchFamily="49" charset="0"/>
                <a:ea typeface="Calibri" panose="020F0502020204030204" pitchFamily="34" charset="0"/>
              </a:rPr>
              <a:t>&gt; </a:t>
            </a:r>
            <a:r>
              <a:rPr lang="en-US" sz="2800" dirty="0" err="1">
                <a:solidFill>
                  <a:srgbClr val="000000"/>
                </a:solidFill>
                <a:latin typeface="Consolas" panose="020B0609020204030204" pitchFamily="49" charset="0"/>
                <a:ea typeface="Calibri" panose="020F0502020204030204" pitchFamily="34" charset="0"/>
              </a:rPr>
              <a:t>CreatePersonalSiteEnqueueBulk</a:t>
            </a:r>
            <a:r>
              <a:rPr lang="en-US" sz="2800" dirty="0">
                <a:solidFill>
                  <a:srgbClr val="000000"/>
                </a:solidFill>
                <a:latin typeface="Consolas" panose="020B0609020204030204" pitchFamily="49" charset="0"/>
                <a:ea typeface="Calibri" panose="020F0502020204030204" pitchFamily="34" charset="0"/>
              </a:rPr>
              <a:t>(</a:t>
            </a:r>
            <a:endParaRPr lang="en-US" sz="4000" dirty="0">
              <a:latin typeface="Times New Roman" panose="02020603050405020304" pitchFamily="18" charset="0"/>
              <a:ea typeface="Calibri" panose="020F0502020204030204" pitchFamily="34" charset="0"/>
            </a:endParaRPr>
          </a:p>
          <a:p>
            <a:pPr>
              <a:spcBef>
                <a:spcPts val="0"/>
              </a:spcBef>
            </a:pPr>
            <a:r>
              <a:rPr lang="en-US" sz="2800" dirty="0">
                <a:solidFill>
                  <a:srgbClr val="000000"/>
                </a:solidFill>
                <a:latin typeface="Consolas" panose="020B0609020204030204" pitchFamily="49" charset="0"/>
                <a:ea typeface="Calibri" panose="020F0502020204030204" pitchFamily="34" charset="0"/>
              </a:rPr>
              <a:t>[</a:t>
            </a:r>
            <a:r>
              <a:rPr lang="en-US" sz="2800" dirty="0" err="1">
                <a:solidFill>
                  <a:srgbClr val="000000"/>
                </a:solidFill>
                <a:latin typeface="Consolas" panose="020B0609020204030204" pitchFamily="49" charset="0"/>
                <a:ea typeface="Calibri" panose="020F0502020204030204" pitchFamily="34" charset="0"/>
              </a:rPr>
              <a:t>Microsoft.SharePoint.Client.</a:t>
            </a:r>
            <a:r>
              <a:rPr lang="en-US" sz="2800" dirty="0" err="1">
                <a:solidFill>
                  <a:srgbClr val="2B91AF"/>
                </a:solidFill>
                <a:latin typeface="Consolas" panose="020B0609020204030204" pitchFamily="49" charset="0"/>
                <a:ea typeface="Calibri" panose="020F0502020204030204" pitchFamily="34" charset="0"/>
              </a:rPr>
              <a:t>ClientCallableConstraint</a:t>
            </a:r>
            <a:r>
              <a:rPr lang="en-US" sz="2800" dirty="0">
                <a:solidFill>
                  <a:srgbClr val="000000"/>
                </a:solidFill>
                <a:latin typeface="Consolas" panose="020B0609020204030204" pitchFamily="49" charset="0"/>
                <a:ea typeface="Calibri" panose="020F0502020204030204" pitchFamily="34" charset="0"/>
              </a:rPr>
              <a:t>(Type = Microsoft.SharePoint.Client.</a:t>
            </a:r>
            <a:r>
              <a:rPr lang="en-US" sz="2800" dirty="0">
                <a:solidFill>
                  <a:srgbClr val="2B91AF"/>
                </a:solidFill>
                <a:latin typeface="Consolas" panose="020B0609020204030204" pitchFamily="49" charset="0"/>
                <a:ea typeface="Calibri" panose="020F0502020204030204" pitchFamily="34" charset="0"/>
              </a:rPr>
              <a:t>ClientCallableConstraintType</a:t>
            </a:r>
            <a:r>
              <a:rPr lang="en-US" sz="2800" dirty="0">
                <a:solidFill>
                  <a:srgbClr val="000000"/>
                </a:solidFill>
                <a:latin typeface="Consolas" panose="020B0609020204030204" pitchFamily="49" charset="0"/>
                <a:ea typeface="Calibri" panose="020F0502020204030204" pitchFamily="34" charset="0"/>
              </a:rPr>
              <a:t>.MaxLength, Value = 200</a:t>
            </a:r>
            <a:r>
              <a:rPr lang="en-US" sz="2800" dirty="0" smtClean="0">
                <a:solidFill>
                  <a:srgbClr val="000000"/>
                </a:solidFill>
                <a:latin typeface="Consolas" panose="020B0609020204030204" pitchFamily="49" charset="0"/>
                <a:ea typeface="Calibri" panose="020F0502020204030204" pitchFamily="34" charset="0"/>
              </a:rPr>
              <a:t>)]</a:t>
            </a:r>
            <a:endParaRPr lang="en-US" sz="4000" dirty="0">
              <a:latin typeface="Times New Roman" panose="02020603050405020304" pitchFamily="18" charset="0"/>
              <a:ea typeface="Calibri" panose="020F0502020204030204" pitchFamily="34" charset="0"/>
            </a:endParaRPr>
          </a:p>
          <a:p>
            <a:pPr>
              <a:spcBef>
                <a:spcPts val="0"/>
              </a:spcBef>
            </a:pPr>
            <a:r>
              <a:rPr lang="en-US" sz="2800" dirty="0">
                <a:solidFill>
                  <a:srgbClr val="0000FF"/>
                </a:solidFill>
                <a:latin typeface="Consolas" panose="020B0609020204030204" pitchFamily="49" charset="0"/>
                <a:ea typeface="Calibri" panose="020F0502020204030204" pitchFamily="34" charset="0"/>
              </a:rPr>
              <a:t>string</a:t>
            </a:r>
            <a:r>
              <a:rPr lang="en-US" sz="2800" dirty="0">
                <a:solidFill>
                  <a:srgbClr val="000000"/>
                </a:solidFill>
                <a:latin typeface="Consolas" panose="020B0609020204030204" pitchFamily="49" charset="0"/>
                <a:ea typeface="Calibri" panose="020F0502020204030204" pitchFamily="34" charset="0"/>
              </a:rPr>
              <a:t>[] </a:t>
            </a:r>
            <a:r>
              <a:rPr lang="en-US" sz="2800" dirty="0" err="1">
                <a:solidFill>
                  <a:srgbClr val="000000"/>
                </a:solidFill>
                <a:latin typeface="Consolas" panose="020B0609020204030204" pitchFamily="49" charset="0"/>
                <a:ea typeface="Calibri" panose="020F0502020204030204" pitchFamily="34" charset="0"/>
              </a:rPr>
              <a:t>emailIDs</a:t>
            </a:r>
            <a:endParaRPr lang="en-US" sz="4000" dirty="0">
              <a:latin typeface="Times New Roman" panose="02020603050405020304" pitchFamily="18" charset="0"/>
              <a:ea typeface="Calibri" panose="020F0502020204030204" pitchFamily="34" charset="0"/>
            </a:endParaRPr>
          </a:p>
          <a:p>
            <a:pPr>
              <a:spcBef>
                <a:spcPts val="0"/>
              </a:spcBef>
            </a:pPr>
            <a:r>
              <a:rPr lang="en-US" sz="2800" dirty="0">
                <a:solidFill>
                  <a:srgbClr val="000000"/>
                </a:solidFill>
                <a:latin typeface="Consolas" panose="020B0609020204030204" pitchFamily="49" charset="0"/>
                <a:ea typeface="Calibri" panose="020F0502020204030204" pitchFamily="34" charset="0"/>
              </a:rPr>
              <a:t>)</a:t>
            </a:r>
            <a:endParaRPr lang="en-US" sz="4000" dirty="0">
              <a:effectLst/>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4007559306"/>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Calling CSOM from PowerShell</a:t>
            </a:r>
            <a:endParaRPr lang="en-US" dirty="0"/>
          </a:p>
        </p:txBody>
      </p:sp>
      <p:sp>
        <p:nvSpPr>
          <p:cNvPr id="3" name="Text Placeholder 2"/>
          <p:cNvSpPr>
            <a:spLocks noGrp="1"/>
          </p:cNvSpPr>
          <p:nvPr>
            <p:ph type="body" sz="quarter" idx="10"/>
          </p:nvPr>
        </p:nvSpPr>
        <p:spPr>
          <a:xfrm>
            <a:off x="274638" y="1221157"/>
            <a:ext cx="11887199" cy="2708434"/>
          </a:xfrm>
        </p:spPr>
        <p:txBody>
          <a:bodyPr/>
          <a:lstStyle/>
          <a:p>
            <a:r>
              <a:rPr lang="en-US" sz="2000" dirty="0"/>
              <a:t>[</a:t>
            </a:r>
            <a:r>
              <a:rPr lang="en-US" sz="2000" dirty="0" err="1"/>
              <a:t>System.Reflection.Assembly</a:t>
            </a:r>
            <a:r>
              <a:rPr lang="en-US" sz="2000" dirty="0"/>
              <a:t>]::</a:t>
            </a:r>
            <a:r>
              <a:rPr lang="en-US" sz="2000" dirty="0" err="1"/>
              <a:t>LoadWithPartialName</a:t>
            </a:r>
            <a:r>
              <a:rPr lang="en-US" sz="2000" dirty="0"/>
              <a:t>("</a:t>
            </a:r>
            <a:r>
              <a:rPr lang="en-US" sz="2000" dirty="0" err="1"/>
              <a:t>Microsoft.SharePoint.Client.UserProfiles</a:t>
            </a:r>
            <a:r>
              <a:rPr lang="en-US" sz="2000" dirty="0"/>
              <a:t>")</a:t>
            </a:r>
          </a:p>
          <a:p>
            <a:r>
              <a:rPr lang="en-US" sz="2000" dirty="0"/>
              <a:t>$loader =[</a:t>
            </a:r>
            <a:r>
              <a:rPr lang="en-US" sz="2000" dirty="0" err="1"/>
              <a:t>Microsoft.SharePoint.Client.UserProfiles.ProfileLoader</a:t>
            </a:r>
            <a:r>
              <a:rPr lang="en-US" sz="2000" dirty="0"/>
              <a:t>]::</a:t>
            </a:r>
            <a:r>
              <a:rPr lang="en-US" sz="2000" dirty="0" err="1"/>
              <a:t>GetProfileLoader</a:t>
            </a:r>
            <a:r>
              <a:rPr lang="en-US" sz="2000" dirty="0"/>
              <a:t>($</a:t>
            </a:r>
            <a:r>
              <a:rPr lang="en-US" sz="2000" dirty="0" err="1"/>
              <a:t>ctx</a:t>
            </a:r>
            <a:r>
              <a:rPr lang="en-US" sz="2000" dirty="0"/>
              <a:t>)</a:t>
            </a:r>
          </a:p>
          <a:p>
            <a:r>
              <a:rPr lang="en-US" sz="2000" dirty="0" smtClean="0"/>
              <a:t>#</a:t>
            </a:r>
            <a:r>
              <a:rPr lang="en-US" sz="2000" dirty="0"/>
              <a:t>To </a:t>
            </a:r>
            <a:r>
              <a:rPr lang="en-US" sz="2000" dirty="0" err="1"/>
              <a:t>enqueue</a:t>
            </a:r>
            <a:r>
              <a:rPr lang="en-US" sz="2000" dirty="0"/>
              <a:t> Profile</a:t>
            </a:r>
          </a:p>
          <a:p>
            <a:r>
              <a:rPr lang="en-US" sz="2000" dirty="0"/>
              <a:t>$</a:t>
            </a:r>
            <a:r>
              <a:rPr lang="en-US" sz="2000" dirty="0" err="1"/>
              <a:t>loader.CreatePersonalSiteEnqueueBulk</a:t>
            </a:r>
            <a:r>
              <a:rPr lang="en-US" sz="2000" dirty="0" smtClean="0"/>
              <a:t>(@(</a:t>
            </a:r>
            <a:r>
              <a:rPr lang="en-US" sz="2000" dirty="0" smtClean="0">
                <a:hlinkClick r:id="rId2"/>
              </a:rPr>
              <a:t>“</a:t>
            </a:r>
            <a:r>
              <a:rPr lang="en-US" sz="2000" u="sng" dirty="0" smtClean="0">
                <a:hlinkClick r:id="rId2"/>
              </a:rPr>
              <a:t>JoeUser@contoso.com</a:t>
            </a:r>
            <a:r>
              <a:rPr lang="en-US" sz="2000" dirty="0"/>
              <a:t>"))</a:t>
            </a:r>
          </a:p>
          <a:p>
            <a:r>
              <a:rPr lang="en-US" sz="2000" dirty="0"/>
              <a:t>$</a:t>
            </a:r>
            <a:r>
              <a:rPr lang="en-US" sz="2000" dirty="0" err="1"/>
              <a:t>loader.Context.ExecuteQuery</a:t>
            </a:r>
            <a:r>
              <a:rPr lang="en-US" sz="2000" dirty="0"/>
              <a:t>()</a:t>
            </a:r>
          </a:p>
          <a:p>
            <a:endParaRPr lang="en-US" sz="2000" dirty="0"/>
          </a:p>
        </p:txBody>
      </p:sp>
    </p:spTree>
    <p:extLst>
      <p:ext uri="{BB962C8B-B14F-4D97-AF65-F5344CB8AC3E}">
        <p14:creationId xmlns:p14="http://schemas.microsoft.com/office/powerpoint/2010/main" val="4162510610"/>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FI" dirty="0" err="1" smtClean="0"/>
              <a:t>Assigning</a:t>
            </a:r>
            <a:r>
              <a:rPr lang="sv-FI" dirty="0" smtClean="0"/>
              <a:t> permissions</a:t>
            </a:r>
            <a:endParaRPr lang="en-US" dirty="0"/>
          </a:p>
        </p:txBody>
      </p:sp>
      <p:sp>
        <p:nvSpPr>
          <p:cNvPr id="3" name="Text Placeholder 2"/>
          <p:cNvSpPr>
            <a:spLocks noGrp="1"/>
          </p:cNvSpPr>
          <p:nvPr>
            <p:ph type="body" sz="quarter" idx="10"/>
          </p:nvPr>
        </p:nvSpPr>
        <p:spPr>
          <a:xfrm>
            <a:off x="274638" y="1216152"/>
            <a:ext cx="11887199" cy="7897547"/>
          </a:xfrm>
        </p:spPr>
        <p:txBody>
          <a:bodyPr/>
          <a:lstStyle/>
          <a:p>
            <a:r>
              <a:rPr lang="en-US" sz="2800" dirty="0"/>
              <a:t>$cred= Get-Credential</a:t>
            </a:r>
          </a:p>
          <a:p>
            <a:r>
              <a:rPr lang="en-US" sz="2800" dirty="0"/>
              <a:t>Connect-</a:t>
            </a:r>
            <a:r>
              <a:rPr lang="en-US" sz="2800" dirty="0" err="1"/>
              <a:t>SPOService</a:t>
            </a:r>
            <a:r>
              <a:rPr lang="en-US" sz="2800" dirty="0"/>
              <a:t> -</a:t>
            </a:r>
            <a:r>
              <a:rPr lang="en-US" sz="2800" dirty="0" err="1"/>
              <a:t>Url</a:t>
            </a:r>
            <a:r>
              <a:rPr lang="en-US" sz="2800" dirty="0"/>
              <a:t> https://contoso-admin.sharepoint.com -credential $cred</a:t>
            </a:r>
          </a:p>
          <a:p>
            <a:r>
              <a:rPr lang="en-US" sz="2800" dirty="0"/>
              <a:t>Connect-</a:t>
            </a:r>
            <a:r>
              <a:rPr lang="en-US" sz="2800" dirty="0" err="1"/>
              <a:t>MSOLService</a:t>
            </a:r>
            <a:r>
              <a:rPr lang="en-US" sz="2800" dirty="0"/>
              <a:t> -credential $cred</a:t>
            </a:r>
          </a:p>
          <a:p>
            <a:r>
              <a:rPr lang="en-US" sz="2800" dirty="0"/>
              <a:t>$</a:t>
            </a:r>
            <a:r>
              <a:rPr lang="en-US" sz="2800" dirty="0" err="1"/>
              <a:t>AdminAccount</a:t>
            </a:r>
            <a:r>
              <a:rPr lang="en-US" sz="2800" dirty="0"/>
              <a:t>= “migrationaccount@contoso.onmicrosoft.com"</a:t>
            </a:r>
          </a:p>
          <a:p>
            <a:r>
              <a:rPr lang="en-US" sz="2800" dirty="0"/>
              <a:t>$Users= Get-</a:t>
            </a:r>
            <a:r>
              <a:rPr lang="en-US" sz="2800" dirty="0" err="1"/>
              <a:t>MSOLUser</a:t>
            </a:r>
            <a:r>
              <a:rPr lang="en-US" sz="2800" dirty="0"/>
              <a:t> -All | Select </a:t>
            </a:r>
            <a:r>
              <a:rPr lang="en-US" sz="2800" dirty="0" err="1"/>
              <a:t>UserPrincipalName</a:t>
            </a:r>
            <a:r>
              <a:rPr lang="en-US" sz="2800" dirty="0"/>
              <a:t> </a:t>
            </a:r>
          </a:p>
          <a:p>
            <a:r>
              <a:rPr lang="en-US" sz="2800" dirty="0" err="1"/>
              <a:t>foreach</a:t>
            </a:r>
            <a:r>
              <a:rPr lang="en-US" sz="2800" dirty="0"/>
              <a:t> ($User in $Users)</a:t>
            </a:r>
          </a:p>
          <a:p>
            <a:r>
              <a:rPr lang="en-US" sz="2800" dirty="0"/>
              <a:t>{ </a:t>
            </a:r>
          </a:p>
          <a:p>
            <a:r>
              <a:rPr lang="en-US" sz="2800" dirty="0"/>
              <a:t>	$</a:t>
            </a:r>
            <a:r>
              <a:rPr lang="en-US" sz="2800" dirty="0" err="1"/>
              <a:t>strUser</a:t>
            </a:r>
            <a:r>
              <a:rPr lang="en-US" sz="2800" dirty="0"/>
              <a:t> = $</a:t>
            </a:r>
            <a:r>
              <a:rPr lang="en-US" sz="2800" dirty="0" err="1"/>
              <a:t>User.userprincipalname</a:t>
            </a:r>
            <a:endParaRPr lang="en-US" sz="2800" dirty="0"/>
          </a:p>
          <a:p>
            <a:r>
              <a:rPr lang="en-US" sz="2800" dirty="0"/>
              <a:t>	$</a:t>
            </a:r>
            <a:r>
              <a:rPr lang="en-US" sz="2800" dirty="0" err="1"/>
              <a:t>pos</a:t>
            </a:r>
            <a:r>
              <a:rPr lang="en-US" sz="2800" dirty="0"/>
              <a:t>= $</a:t>
            </a:r>
            <a:r>
              <a:rPr lang="en-US" sz="2800" dirty="0" err="1"/>
              <a:t>strUser.IndexOf</a:t>
            </a:r>
            <a:r>
              <a:rPr lang="en-US" sz="2800" dirty="0"/>
              <a:t>("@") </a:t>
            </a:r>
          </a:p>
          <a:p>
            <a:r>
              <a:rPr lang="en-US" sz="2800" dirty="0"/>
              <a:t>	$</a:t>
            </a:r>
            <a:r>
              <a:rPr lang="en-US" sz="2800" dirty="0" err="1"/>
              <a:t>strUser</a:t>
            </a:r>
            <a:r>
              <a:rPr lang="en-US" sz="2800" dirty="0"/>
              <a:t> = $</a:t>
            </a:r>
            <a:r>
              <a:rPr lang="en-US" sz="2800" dirty="0" err="1"/>
              <a:t>strUser.SubString</a:t>
            </a:r>
            <a:r>
              <a:rPr lang="en-US" sz="2800" dirty="0"/>
              <a:t>(0, $</a:t>
            </a:r>
            <a:r>
              <a:rPr lang="en-US" sz="2800" dirty="0" err="1"/>
              <a:t>pos</a:t>
            </a:r>
            <a:r>
              <a:rPr lang="en-US" sz="2800" dirty="0"/>
              <a:t>) </a:t>
            </a:r>
          </a:p>
          <a:p>
            <a:r>
              <a:rPr lang="en-US" sz="2800" dirty="0"/>
              <a:t>	$</a:t>
            </a:r>
            <a:r>
              <a:rPr lang="en-US" sz="2800" dirty="0" err="1"/>
              <a:t>SiteUrl</a:t>
            </a:r>
            <a:r>
              <a:rPr lang="en-US" sz="2800" dirty="0"/>
              <a:t>= "https://contoso-my.sharepoint.com/personal/" + $</a:t>
            </a:r>
            <a:r>
              <a:rPr lang="en-US" sz="2800" dirty="0" err="1"/>
              <a:t>strUser</a:t>
            </a:r>
            <a:r>
              <a:rPr lang="en-US" sz="2800" dirty="0"/>
              <a:t> </a:t>
            </a:r>
          </a:p>
          <a:p>
            <a:r>
              <a:rPr lang="en-US" sz="2800" dirty="0"/>
              <a:t>	$</a:t>
            </a:r>
            <a:r>
              <a:rPr lang="en-US" sz="2800" dirty="0" err="1"/>
              <a:t>SiteUrl</a:t>
            </a:r>
            <a:r>
              <a:rPr lang="en-US" sz="2800" dirty="0"/>
              <a:t>= $</a:t>
            </a:r>
            <a:r>
              <a:rPr lang="en-US" sz="2800" dirty="0" err="1"/>
              <a:t>SiteUrl</a:t>
            </a:r>
            <a:r>
              <a:rPr lang="en-US" sz="2800" dirty="0"/>
              <a:t>+ "_</a:t>
            </a:r>
            <a:r>
              <a:rPr lang="en-US" sz="2800" dirty="0" err="1"/>
              <a:t>contoso_onmicrosoft_com</a:t>
            </a:r>
            <a:r>
              <a:rPr lang="en-US" sz="2800" dirty="0"/>
              <a:t>" </a:t>
            </a:r>
          </a:p>
          <a:p>
            <a:r>
              <a:rPr lang="en-US" sz="2800" dirty="0"/>
              <a:t>	Set-</a:t>
            </a:r>
            <a:r>
              <a:rPr lang="en-US" sz="2800" dirty="0" err="1"/>
              <a:t>SPOUser</a:t>
            </a:r>
            <a:r>
              <a:rPr lang="en-US" sz="2800" dirty="0"/>
              <a:t> -Site $</a:t>
            </a:r>
            <a:r>
              <a:rPr lang="en-US" sz="2800" dirty="0" err="1"/>
              <a:t>SiteUrl</a:t>
            </a:r>
            <a:r>
              <a:rPr lang="en-US" sz="2800" dirty="0"/>
              <a:t> -</a:t>
            </a:r>
            <a:r>
              <a:rPr lang="en-US" sz="2800" dirty="0" err="1"/>
              <a:t>LoginName</a:t>
            </a:r>
            <a:r>
              <a:rPr lang="en-US" sz="2800" dirty="0"/>
              <a:t> $</a:t>
            </a:r>
            <a:r>
              <a:rPr lang="en-US" sz="2800" dirty="0" err="1"/>
              <a:t>AdminAccount</a:t>
            </a:r>
            <a:r>
              <a:rPr lang="en-US" sz="2800" dirty="0"/>
              <a:t> -</a:t>
            </a:r>
            <a:r>
              <a:rPr lang="en-US" sz="2800" dirty="0" err="1"/>
              <a:t>IsSiteCollectionAdmin</a:t>
            </a:r>
            <a:r>
              <a:rPr lang="en-US" sz="2800" dirty="0"/>
              <a:t> $true –</a:t>
            </a:r>
            <a:r>
              <a:rPr lang="en-US" sz="2800" dirty="0" err="1"/>
              <a:t>ErrorAction</a:t>
            </a:r>
            <a:r>
              <a:rPr lang="en-US" sz="2800" dirty="0"/>
              <a:t> Continue</a:t>
            </a:r>
          </a:p>
          <a:p>
            <a:r>
              <a:rPr lang="en-US" sz="2800" dirty="0"/>
              <a:t>} </a:t>
            </a:r>
          </a:p>
        </p:txBody>
      </p:sp>
    </p:spTree>
    <p:extLst>
      <p:ext uri="{BB962C8B-B14F-4D97-AF65-F5344CB8AC3E}">
        <p14:creationId xmlns:p14="http://schemas.microsoft.com/office/powerpoint/2010/main" val="878246340"/>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FI" dirty="0" smtClean="0"/>
              <a:t>Homedrive Migration</a:t>
            </a:r>
            <a:endParaRPr lang="en-US" dirty="0"/>
          </a:p>
        </p:txBody>
      </p:sp>
      <p:sp>
        <p:nvSpPr>
          <p:cNvPr id="3" name="Text Placeholder 2"/>
          <p:cNvSpPr>
            <a:spLocks noGrp="1"/>
          </p:cNvSpPr>
          <p:nvPr>
            <p:ph type="body" sz="quarter" idx="11"/>
          </p:nvPr>
        </p:nvSpPr>
        <p:spPr/>
        <p:txBody>
          <a:bodyPr/>
          <a:lstStyle/>
          <a:p>
            <a:r>
              <a:rPr lang="sv-FI" dirty="0" smtClean="0"/>
              <a:t>Assessment</a:t>
            </a:r>
          </a:p>
          <a:p>
            <a:pPr lvl="1"/>
            <a:r>
              <a:rPr lang="sv-FI" dirty="0" smtClean="0"/>
              <a:t>Identifying the Users (Active Directory)</a:t>
            </a:r>
          </a:p>
          <a:p>
            <a:pPr lvl="2"/>
            <a:r>
              <a:rPr lang="sv-FI" dirty="0" smtClean="0"/>
              <a:t>Enabled Users</a:t>
            </a:r>
          </a:p>
          <a:p>
            <a:pPr lvl="2"/>
            <a:r>
              <a:rPr lang="sv-FI" dirty="0" smtClean="0"/>
              <a:t>Homedrive location</a:t>
            </a:r>
          </a:p>
          <a:p>
            <a:pPr lvl="1"/>
            <a:r>
              <a:rPr lang="sv-FI" dirty="0" smtClean="0"/>
              <a:t>Homedrive Assessment</a:t>
            </a:r>
          </a:p>
          <a:p>
            <a:pPr lvl="2"/>
            <a:r>
              <a:rPr lang="sv-FI" dirty="0" smtClean="0"/>
              <a:t>Size</a:t>
            </a:r>
          </a:p>
          <a:p>
            <a:pPr lvl="2"/>
            <a:r>
              <a:rPr lang="sv-FI" dirty="0" smtClean="0"/>
              <a:t>Filetypes</a:t>
            </a:r>
          </a:p>
          <a:p>
            <a:r>
              <a:rPr lang="sv-FI" dirty="0" smtClean="0"/>
              <a:t>Scheduling</a:t>
            </a:r>
          </a:p>
          <a:p>
            <a:r>
              <a:rPr lang="sv-FI" dirty="0" smtClean="0"/>
              <a:t>Migration</a:t>
            </a:r>
          </a:p>
          <a:p>
            <a:endParaRPr lang="en-US" dirty="0"/>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47911" t="18095" r="-2"/>
          <a:stretch/>
        </p:blipFill>
        <p:spPr>
          <a:xfrm>
            <a:off x="6948379" y="-1"/>
            <a:ext cx="5485947" cy="5715766"/>
          </a:xfrm>
          <a:prstGeom prst="rect">
            <a:avLst/>
          </a:prstGeom>
        </p:spPr>
      </p:pic>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35115" t="27905" b="51234"/>
          <a:stretch/>
        </p:blipFill>
        <p:spPr>
          <a:xfrm>
            <a:off x="6948379" y="5715765"/>
            <a:ext cx="5487214" cy="1287339"/>
          </a:xfrm>
          <a:prstGeom prst="rect">
            <a:avLst/>
          </a:prstGeom>
        </p:spPr>
      </p:pic>
    </p:spTree>
    <p:extLst>
      <p:ext uri="{BB962C8B-B14F-4D97-AF65-F5344CB8AC3E}">
        <p14:creationId xmlns:p14="http://schemas.microsoft.com/office/powerpoint/2010/main" val="2075856227"/>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FI" dirty="0" smtClean="0"/>
              <a:t>Migration Process</a:t>
            </a:r>
            <a:endParaRPr lang="en-US" dirty="0"/>
          </a:p>
        </p:txBody>
      </p:sp>
      <p:grpSp>
        <p:nvGrpSpPr>
          <p:cNvPr id="4" name="Group 3"/>
          <p:cNvGrpSpPr/>
          <p:nvPr/>
        </p:nvGrpSpPr>
        <p:grpSpPr>
          <a:xfrm>
            <a:off x="398819" y="1578821"/>
            <a:ext cx="1481909" cy="1614807"/>
            <a:chOff x="8873248" y="1577443"/>
            <a:chExt cx="1482505" cy="1615457"/>
          </a:xfrm>
        </p:grpSpPr>
        <p:pic>
          <p:nvPicPr>
            <p:cNvPr id="5" name="Picture 4"/>
            <p:cNvPicPr>
              <a:picLocks noChangeAspect="1"/>
            </p:cNvPicPr>
            <p:nvPr/>
          </p:nvPicPr>
          <p:blipFill>
            <a:blip r:embed="rId2"/>
            <a:stretch>
              <a:fillRect/>
            </a:stretch>
          </p:blipFill>
          <p:spPr>
            <a:xfrm>
              <a:off x="9146726" y="1577443"/>
              <a:ext cx="935550" cy="1050465"/>
            </a:xfrm>
            <a:prstGeom prst="rect">
              <a:avLst/>
            </a:prstGeom>
          </p:spPr>
        </p:pic>
        <p:sp>
          <p:nvSpPr>
            <p:cNvPr id="6" name="TextBox 5"/>
            <p:cNvSpPr txBox="1"/>
            <p:nvPr/>
          </p:nvSpPr>
          <p:spPr>
            <a:xfrm>
              <a:off x="8873248" y="2627908"/>
              <a:ext cx="1482505" cy="564992"/>
            </a:xfrm>
            <a:prstGeom prst="rect">
              <a:avLst/>
            </a:prstGeom>
            <a:noFill/>
            <a:ln>
              <a:noFill/>
            </a:ln>
          </p:spPr>
          <p:txBody>
            <a:bodyPr wrap="square" lIns="0" tIns="0" rIns="0" bIns="0" rtlCol="0">
              <a:spAutoFit/>
            </a:bodyPr>
            <a:lstStyle/>
            <a:p>
              <a:pPr algn="ctr"/>
              <a:r>
                <a:rPr lang="en-US" sz="1799" spc="-53" dirty="0">
                  <a:solidFill>
                    <a:srgbClr val="FFFFFF"/>
                  </a:solidFill>
                  <a:latin typeface="Segoe UI Light" panose="020B0502040204020203" pitchFamily="34" charset="0"/>
                  <a:cs typeface="Segoe UI Light" panose="020B0502040204020203" pitchFamily="34" charset="0"/>
                </a:rPr>
                <a:t>Customer</a:t>
              </a:r>
            </a:p>
            <a:p>
              <a:pPr algn="ctr"/>
              <a:r>
                <a:rPr lang="en-US" sz="1799" spc="-53" dirty="0">
                  <a:solidFill>
                    <a:srgbClr val="FFFFFF"/>
                  </a:solidFill>
                  <a:latin typeface="Segoe UI Light" panose="020B0502040204020203" pitchFamily="34" charset="0"/>
                  <a:cs typeface="Segoe UI Light" panose="020B0502040204020203" pitchFamily="34" charset="0"/>
                </a:rPr>
                <a:t>Active Directory</a:t>
              </a:r>
            </a:p>
          </p:txBody>
        </p:sp>
      </p:grpSp>
      <p:pic>
        <p:nvPicPr>
          <p:cNvPr id="7" name="Picture 6"/>
          <p:cNvPicPr>
            <a:picLocks noChangeAspect="1"/>
          </p:cNvPicPr>
          <p:nvPr/>
        </p:nvPicPr>
        <p:blipFill>
          <a:blip r:embed="rId3"/>
          <a:stretch>
            <a:fillRect/>
          </a:stretch>
        </p:blipFill>
        <p:spPr>
          <a:xfrm>
            <a:off x="1317982" y="1294827"/>
            <a:ext cx="852125" cy="809016"/>
          </a:xfrm>
          <a:prstGeom prst="rect">
            <a:avLst/>
          </a:prstGeom>
        </p:spPr>
      </p:pic>
      <p:sp>
        <p:nvSpPr>
          <p:cNvPr id="8" name="TextBox 7"/>
          <p:cNvSpPr txBox="1"/>
          <p:nvPr/>
        </p:nvSpPr>
        <p:spPr>
          <a:xfrm>
            <a:off x="262135" y="5006735"/>
            <a:ext cx="1481909" cy="564765"/>
          </a:xfrm>
          <a:prstGeom prst="rect">
            <a:avLst/>
          </a:prstGeom>
          <a:noFill/>
          <a:ln>
            <a:noFill/>
          </a:ln>
        </p:spPr>
        <p:txBody>
          <a:bodyPr wrap="square" lIns="0" tIns="0" rIns="0" bIns="0" rtlCol="0">
            <a:spAutoFit/>
          </a:bodyPr>
          <a:lstStyle/>
          <a:p>
            <a:pPr algn="ctr"/>
            <a:r>
              <a:rPr lang="en-US" sz="1799" spc="-53" dirty="0">
                <a:solidFill>
                  <a:srgbClr val="FFFFFF"/>
                </a:solidFill>
                <a:latin typeface="Segoe UI Light" panose="020B0502040204020203" pitchFamily="34" charset="0"/>
                <a:cs typeface="Segoe UI Light" panose="020B0502040204020203" pitchFamily="34" charset="0"/>
              </a:rPr>
              <a:t>Customer</a:t>
            </a:r>
          </a:p>
          <a:p>
            <a:pPr algn="ctr"/>
            <a:r>
              <a:rPr lang="en-US" sz="1799" spc="-53" dirty="0">
                <a:solidFill>
                  <a:srgbClr val="FFFFFF"/>
                </a:solidFill>
                <a:latin typeface="Segoe UI Light" panose="020B0502040204020203" pitchFamily="34" charset="0"/>
                <a:cs typeface="Segoe UI Light" panose="020B0502040204020203" pitchFamily="34" charset="0"/>
              </a:rPr>
              <a:t>File Servers</a:t>
            </a:r>
          </a:p>
        </p:txBody>
      </p:sp>
      <p:grpSp>
        <p:nvGrpSpPr>
          <p:cNvPr id="9" name="Group 4"/>
          <p:cNvGrpSpPr>
            <a:grpSpLocks noChangeAspect="1"/>
          </p:cNvGrpSpPr>
          <p:nvPr/>
        </p:nvGrpSpPr>
        <p:grpSpPr bwMode="auto">
          <a:xfrm>
            <a:off x="672810" y="3846988"/>
            <a:ext cx="934222" cy="1049179"/>
            <a:chOff x="415" y="2376"/>
            <a:chExt cx="577" cy="648"/>
          </a:xfrm>
        </p:grpSpPr>
        <p:sp>
          <p:nvSpPr>
            <p:cNvPr id="10" name="AutoShape 3"/>
            <p:cNvSpPr>
              <a:spLocks noChangeAspect="1" noChangeArrowheads="1" noTextEdit="1"/>
            </p:cNvSpPr>
            <p:nvPr/>
          </p:nvSpPr>
          <p:spPr bwMode="auto">
            <a:xfrm>
              <a:off x="415" y="2376"/>
              <a:ext cx="577" cy="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FFFFFF"/>
                </a:solidFill>
              </a:endParaRPr>
            </a:p>
          </p:txBody>
        </p:sp>
        <p:sp>
          <p:nvSpPr>
            <p:cNvPr id="11" name="Rectangle 5"/>
            <p:cNvSpPr>
              <a:spLocks noChangeArrowheads="1"/>
            </p:cNvSpPr>
            <p:nvPr/>
          </p:nvSpPr>
          <p:spPr bwMode="auto">
            <a:xfrm>
              <a:off x="419" y="2380"/>
              <a:ext cx="322" cy="6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FFFFFF"/>
                </a:solidFill>
              </a:endParaRPr>
            </a:p>
          </p:txBody>
        </p:sp>
        <p:sp>
          <p:nvSpPr>
            <p:cNvPr id="12" name="Rectangle 6"/>
            <p:cNvSpPr>
              <a:spLocks noChangeArrowheads="1"/>
            </p:cNvSpPr>
            <p:nvPr/>
          </p:nvSpPr>
          <p:spPr bwMode="auto">
            <a:xfrm>
              <a:off x="435" y="2396"/>
              <a:ext cx="290" cy="580"/>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FFFFFF"/>
                </a:solidFill>
              </a:endParaRPr>
            </a:p>
          </p:txBody>
        </p:sp>
        <p:sp>
          <p:nvSpPr>
            <p:cNvPr id="13" name="Rectangle 7"/>
            <p:cNvSpPr>
              <a:spLocks noChangeArrowheads="1"/>
            </p:cNvSpPr>
            <p:nvPr/>
          </p:nvSpPr>
          <p:spPr bwMode="auto">
            <a:xfrm>
              <a:off x="450" y="2411"/>
              <a:ext cx="259" cy="9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FFFFFF"/>
                </a:solidFill>
              </a:endParaRPr>
            </a:p>
          </p:txBody>
        </p:sp>
        <p:sp>
          <p:nvSpPr>
            <p:cNvPr id="14" name="Rectangle 8"/>
            <p:cNvSpPr>
              <a:spLocks noChangeArrowheads="1"/>
            </p:cNvSpPr>
            <p:nvPr/>
          </p:nvSpPr>
          <p:spPr bwMode="auto">
            <a:xfrm>
              <a:off x="450" y="2521"/>
              <a:ext cx="259" cy="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FFFFFF"/>
                </a:solidFill>
              </a:endParaRPr>
            </a:p>
          </p:txBody>
        </p:sp>
        <p:sp>
          <p:nvSpPr>
            <p:cNvPr id="15" name="Rectangle 9"/>
            <p:cNvSpPr>
              <a:spLocks noChangeArrowheads="1"/>
            </p:cNvSpPr>
            <p:nvPr/>
          </p:nvSpPr>
          <p:spPr bwMode="auto">
            <a:xfrm>
              <a:off x="450" y="2600"/>
              <a:ext cx="259" cy="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FFFFFF"/>
                </a:solidFill>
              </a:endParaRPr>
            </a:p>
          </p:txBody>
        </p:sp>
        <p:sp>
          <p:nvSpPr>
            <p:cNvPr id="16" name="Rectangle 10"/>
            <p:cNvSpPr>
              <a:spLocks noChangeArrowheads="1"/>
            </p:cNvSpPr>
            <p:nvPr/>
          </p:nvSpPr>
          <p:spPr bwMode="auto">
            <a:xfrm>
              <a:off x="450" y="2670"/>
              <a:ext cx="259" cy="29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FFFFFF"/>
                </a:solidFill>
              </a:endParaRPr>
            </a:p>
          </p:txBody>
        </p:sp>
        <p:sp>
          <p:nvSpPr>
            <p:cNvPr id="17" name="Rectangle 11"/>
            <p:cNvSpPr>
              <a:spLocks noChangeArrowheads="1"/>
            </p:cNvSpPr>
            <p:nvPr/>
          </p:nvSpPr>
          <p:spPr bwMode="auto">
            <a:xfrm>
              <a:off x="513" y="2451"/>
              <a:ext cx="133" cy="15"/>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FFFFFF"/>
                </a:solidFill>
              </a:endParaRPr>
            </a:p>
          </p:txBody>
        </p:sp>
        <p:sp>
          <p:nvSpPr>
            <p:cNvPr id="18" name="Rectangle 12"/>
            <p:cNvSpPr>
              <a:spLocks noChangeArrowheads="1"/>
            </p:cNvSpPr>
            <p:nvPr/>
          </p:nvSpPr>
          <p:spPr bwMode="auto">
            <a:xfrm>
              <a:off x="482" y="2859"/>
              <a:ext cx="47" cy="70"/>
            </a:xfrm>
            <a:prstGeom prst="rect">
              <a:avLst/>
            </a:prstGeom>
            <a:solidFill>
              <a:srgbClr val="8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endParaRPr lang="en-US" sz="1836">
                <a:solidFill>
                  <a:srgbClr val="FFFFFF"/>
                </a:solidFill>
              </a:endParaRPr>
            </a:p>
          </p:txBody>
        </p:sp>
      </p:grpSp>
      <p:pic>
        <p:nvPicPr>
          <p:cNvPr id="19" name="Picture 18"/>
          <p:cNvPicPr>
            <a:picLocks noChangeAspect="1"/>
          </p:cNvPicPr>
          <p:nvPr/>
        </p:nvPicPr>
        <p:blipFill>
          <a:blip r:embed="rId4"/>
          <a:stretch>
            <a:fillRect/>
          </a:stretch>
        </p:blipFill>
        <p:spPr>
          <a:xfrm>
            <a:off x="4353187" y="2017853"/>
            <a:ext cx="744546" cy="929911"/>
          </a:xfrm>
          <a:prstGeom prst="rect">
            <a:avLst/>
          </a:prstGeom>
        </p:spPr>
      </p:pic>
      <p:cxnSp>
        <p:nvCxnSpPr>
          <p:cNvPr id="20" name="Straight Arrow Connector 19"/>
          <p:cNvCxnSpPr/>
          <p:nvPr/>
        </p:nvCxnSpPr>
        <p:spPr>
          <a:xfrm>
            <a:off x="2060176" y="2361545"/>
            <a:ext cx="2221288" cy="9615"/>
          </a:xfrm>
          <a:prstGeom prst="straightConnector1">
            <a:avLst/>
          </a:prstGeom>
          <a:ln>
            <a:solidFill>
              <a:schemeClr val="bg2">
                <a:lumMod val="20000"/>
                <a:lumOff val="80000"/>
              </a:schemeClr>
            </a:solidFill>
            <a:tailEnd type="triangle"/>
          </a:ln>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a:xfrm>
            <a:off x="4052933" y="3027470"/>
            <a:ext cx="1481909" cy="282383"/>
          </a:xfrm>
          <a:prstGeom prst="rect">
            <a:avLst/>
          </a:prstGeom>
          <a:noFill/>
          <a:ln>
            <a:noFill/>
          </a:ln>
        </p:spPr>
        <p:txBody>
          <a:bodyPr wrap="square" lIns="0" tIns="0" rIns="0" bIns="0" rtlCol="0">
            <a:spAutoFit/>
          </a:bodyPr>
          <a:lstStyle/>
          <a:p>
            <a:pPr algn="ctr"/>
            <a:r>
              <a:rPr lang="en-US" sz="1799" spc="-53" dirty="0">
                <a:solidFill>
                  <a:srgbClr val="FFFFFF"/>
                </a:solidFill>
                <a:latin typeface="Segoe UI Light" panose="020B0502040204020203" pitchFamily="34" charset="0"/>
                <a:cs typeface="Segoe UI Light" panose="020B0502040204020203" pitchFamily="34" charset="0"/>
              </a:rPr>
              <a:t>SQL Server</a:t>
            </a:r>
          </a:p>
        </p:txBody>
      </p:sp>
      <p:cxnSp>
        <p:nvCxnSpPr>
          <p:cNvPr id="22" name="Straight Arrow Connector 21"/>
          <p:cNvCxnSpPr/>
          <p:nvPr/>
        </p:nvCxnSpPr>
        <p:spPr>
          <a:xfrm flipH="1">
            <a:off x="1744045" y="2695336"/>
            <a:ext cx="2537420" cy="1766399"/>
          </a:xfrm>
          <a:prstGeom prst="straightConnector1">
            <a:avLst/>
          </a:prstGeom>
          <a:ln>
            <a:solidFill>
              <a:schemeClr val="bg2">
                <a:lumMod val="20000"/>
                <a:lumOff val="80000"/>
              </a:schemeClr>
            </a:solidFill>
            <a:tailEnd type="triangle"/>
          </a:ln>
        </p:spPr>
        <p:style>
          <a:lnRef idx="2">
            <a:schemeClr val="accent1"/>
          </a:lnRef>
          <a:fillRef idx="0">
            <a:schemeClr val="accent1"/>
          </a:fillRef>
          <a:effectRef idx="1">
            <a:schemeClr val="accent1"/>
          </a:effectRef>
          <a:fontRef idx="minor">
            <a:schemeClr val="tx1"/>
          </a:fontRef>
        </p:style>
      </p:cxnSp>
      <p:grpSp>
        <p:nvGrpSpPr>
          <p:cNvPr id="23" name="Group 22"/>
          <p:cNvGrpSpPr/>
          <p:nvPr/>
        </p:nvGrpSpPr>
        <p:grpSpPr>
          <a:xfrm>
            <a:off x="3034998" y="1928594"/>
            <a:ext cx="410783" cy="366207"/>
            <a:chOff x="492" y="17985"/>
            <a:chExt cx="524853" cy="524853"/>
          </a:xfrm>
          <a:solidFill>
            <a:schemeClr val="tx2">
              <a:lumMod val="20000"/>
              <a:lumOff val="80000"/>
            </a:schemeClr>
          </a:solidFill>
        </p:grpSpPr>
        <p:sp>
          <p:nvSpPr>
            <p:cNvPr id="24" name="Oval 23"/>
            <p:cNvSpPr/>
            <p:nvPr/>
          </p:nvSpPr>
          <p:spPr>
            <a:xfrm>
              <a:off x="492" y="17985"/>
              <a:ext cx="524853" cy="524853"/>
            </a:xfrm>
            <a:prstGeom prst="ellipse">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5" name="Oval 4"/>
            <p:cNvSpPr/>
            <p:nvPr/>
          </p:nvSpPr>
          <p:spPr>
            <a:xfrm>
              <a:off x="77355" y="94848"/>
              <a:ext cx="371127" cy="371127"/>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1066378">
                <a:lnSpc>
                  <a:spcPct val="90000"/>
                </a:lnSpc>
                <a:spcBef>
                  <a:spcPct val="0"/>
                </a:spcBef>
                <a:spcAft>
                  <a:spcPct val="35000"/>
                </a:spcAft>
              </a:pPr>
              <a:r>
                <a:rPr lang="en-US" sz="2399" dirty="0">
                  <a:solidFill>
                    <a:srgbClr val="442359"/>
                  </a:solidFill>
                </a:rPr>
                <a:t>1</a:t>
              </a:r>
            </a:p>
          </p:txBody>
        </p:sp>
      </p:grpSp>
      <p:grpSp>
        <p:nvGrpSpPr>
          <p:cNvPr id="26" name="Group 25"/>
          <p:cNvGrpSpPr/>
          <p:nvPr/>
        </p:nvGrpSpPr>
        <p:grpSpPr>
          <a:xfrm>
            <a:off x="2889765" y="2999538"/>
            <a:ext cx="410783" cy="366207"/>
            <a:chOff x="492" y="17985"/>
            <a:chExt cx="524853" cy="524853"/>
          </a:xfrm>
          <a:solidFill>
            <a:schemeClr val="tx2">
              <a:lumMod val="20000"/>
              <a:lumOff val="80000"/>
            </a:schemeClr>
          </a:solidFill>
        </p:grpSpPr>
        <p:sp>
          <p:nvSpPr>
            <p:cNvPr id="27" name="Oval 26"/>
            <p:cNvSpPr/>
            <p:nvPr/>
          </p:nvSpPr>
          <p:spPr>
            <a:xfrm>
              <a:off x="492" y="17985"/>
              <a:ext cx="524853" cy="524853"/>
            </a:xfrm>
            <a:prstGeom prst="ellipse">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8" name="Oval 4"/>
            <p:cNvSpPr/>
            <p:nvPr/>
          </p:nvSpPr>
          <p:spPr>
            <a:xfrm>
              <a:off x="77355" y="94848"/>
              <a:ext cx="371127" cy="371127"/>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1066378">
                <a:lnSpc>
                  <a:spcPct val="90000"/>
                </a:lnSpc>
                <a:spcBef>
                  <a:spcPct val="0"/>
                </a:spcBef>
                <a:spcAft>
                  <a:spcPct val="35000"/>
                </a:spcAft>
              </a:pPr>
              <a:r>
                <a:rPr lang="en-US" sz="2399" dirty="0">
                  <a:solidFill>
                    <a:srgbClr val="442359"/>
                  </a:solidFill>
                </a:rPr>
                <a:t>2</a:t>
              </a:r>
            </a:p>
          </p:txBody>
        </p:sp>
      </p:grpSp>
      <p:pic>
        <p:nvPicPr>
          <p:cNvPr id="29" name="Picture 28"/>
          <p:cNvPicPr>
            <a:picLocks noChangeAspect="1"/>
          </p:cNvPicPr>
          <p:nvPr/>
        </p:nvPicPr>
        <p:blipFill>
          <a:blip r:embed="rId5"/>
          <a:stretch>
            <a:fillRect/>
          </a:stretch>
        </p:blipFill>
        <p:spPr>
          <a:xfrm>
            <a:off x="5233998" y="2016925"/>
            <a:ext cx="475103" cy="881058"/>
          </a:xfrm>
          <a:prstGeom prst="rect">
            <a:avLst/>
          </a:prstGeom>
        </p:spPr>
      </p:pic>
      <p:sp>
        <p:nvSpPr>
          <p:cNvPr id="30" name="TextBox 29"/>
          <p:cNvSpPr txBox="1"/>
          <p:nvPr/>
        </p:nvSpPr>
        <p:spPr>
          <a:xfrm>
            <a:off x="4140600" y="1477915"/>
            <a:ext cx="3137003" cy="382308"/>
          </a:xfrm>
          <a:prstGeom prst="rect">
            <a:avLst/>
          </a:prstGeom>
          <a:noFill/>
        </p:spPr>
        <p:txBody>
          <a:bodyPr wrap="square" rtlCol="0">
            <a:spAutoFit/>
          </a:bodyPr>
          <a:lstStyle/>
          <a:p>
            <a:r>
              <a:rPr lang="sv-FI" sz="1836" dirty="0">
                <a:solidFill>
                  <a:srgbClr val="FFFFFF"/>
                </a:solidFill>
              </a:rPr>
              <a:t>Migration Workstations</a:t>
            </a:r>
          </a:p>
        </p:txBody>
      </p:sp>
      <p:pic>
        <p:nvPicPr>
          <p:cNvPr id="31" name="Picture 30"/>
          <p:cNvPicPr>
            <a:picLocks noChangeAspect="1"/>
          </p:cNvPicPr>
          <p:nvPr/>
        </p:nvPicPr>
        <p:blipFill>
          <a:blip r:embed="rId6"/>
          <a:stretch>
            <a:fillRect/>
          </a:stretch>
        </p:blipFill>
        <p:spPr>
          <a:xfrm>
            <a:off x="8109434" y="1477914"/>
            <a:ext cx="1141636" cy="709856"/>
          </a:xfrm>
          <a:prstGeom prst="rect">
            <a:avLst/>
          </a:prstGeom>
        </p:spPr>
      </p:pic>
      <p:pic>
        <p:nvPicPr>
          <p:cNvPr id="32" name="Picture 31"/>
          <p:cNvPicPr>
            <a:picLocks noChangeAspect="1"/>
          </p:cNvPicPr>
          <p:nvPr/>
        </p:nvPicPr>
        <p:blipFill>
          <a:blip r:embed="rId7"/>
          <a:stretch>
            <a:fillRect/>
          </a:stretch>
        </p:blipFill>
        <p:spPr>
          <a:xfrm>
            <a:off x="8109433" y="2321667"/>
            <a:ext cx="2543592" cy="2323705"/>
          </a:xfrm>
          <a:prstGeom prst="rect">
            <a:avLst/>
          </a:prstGeom>
        </p:spPr>
      </p:pic>
      <p:cxnSp>
        <p:nvCxnSpPr>
          <p:cNvPr id="33" name="Straight Arrow Connector 32"/>
          <p:cNvCxnSpPr>
            <a:stCxn id="29" idx="3"/>
          </p:cNvCxnSpPr>
          <p:nvPr/>
        </p:nvCxnSpPr>
        <p:spPr>
          <a:xfrm>
            <a:off x="5709101" y="2457454"/>
            <a:ext cx="2517476" cy="440529"/>
          </a:xfrm>
          <a:prstGeom prst="straightConnector1">
            <a:avLst/>
          </a:prstGeom>
          <a:ln>
            <a:solidFill>
              <a:schemeClr val="bg2">
                <a:lumMod val="20000"/>
                <a:lumOff val="80000"/>
              </a:schemeClr>
            </a:solidFill>
            <a:tailEnd type="triangle"/>
          </a:ln>
        </p:spPr>
        <p:style>
          <a:lnRef idx="2">
            <a:schemeClr val="accent1"/>
          </a:lnRef>
          <a:fillRef idx="0">
            <a:schemeClr val="accent1"/>
          </a:fillRef>
          <a:effectRef idx="1">
            <a:schemeClr val="accent1"/>
          </a:effectRef>
          <a:fontRef idx="minor">
            <a:schemeClr val="tx1"/>
          </a:fontRef>
        </p:style>
      </p:cxnSp>
      <p:grpSp>
        <p:nvGrpSpPr>
          <p:cNvPr id="34" name="Group 33"/>
          <p:cNvGrpSpPr/>
          <p:nvPr/>
        </p:nvGrpSpPr>
        <p:grpSpPr>
          <a:xfrm>
            <a:off x="6680557" y="2206457"/>
            <a:ext cx="410783" cy="366207"/>
            <a:chOff x="492" y="17985"/>
            <a:chExt cx="524853" cy="524853"/>
          </a:xfrm>
          <a:solidFill>
            <a:schemeClr val="tx2">
              <a:lumMod val="20000"/>
              <a:lumOff val="80000"/>
            </a:schemeClr>
          </a:solidFill>
        </p:grpSpPr>
        <p:sp>
          <p:nvSpPr>
            <p:cNvPr id="35" name="Oval 34"/>
            <p:cNvSpPr/>
            <p:nvPr/>
          </p:nvSpPr>
          <p:spPr>
            <a:xfrm>
              <a:off x="492" y="17985"/>
              <a:ext cx="524853" cy="524853"/>
            </a:xfrm>
            <a:prstGeom prst="ellipse">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6" name="Oval 4"/>
            <p:cNvSpPr/>
            <p:nvPr/>
          </p:nvSpPr>
          <p:spPr>
            <a:xfrm>
              <a:off x="77355" y="94848"/>
              <a:ext cx="371127" cy="371127"/>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1066378">
                <a:lnSpc>
                  <a:spcPct val="90000"/>
                </a:lnSpc>
                <a:spcBef>
                  <a:spcPct val="0"/>
                </a:spcBef>
                <a:spcAft>
                  <a:spcPct val="35000"/>
                </a:spcAft>
              </a:pPr>
              <a:r>
                <a:rPr lang="en-US" sz="2399" dirty="0">
                  <a:solidFill>
                    <a:srgbClr val="442359"/>
                  </a:solidFill>
                </a:rPr>
                <a:t>3</a:t>
              </a:r>
            </a:p>
          </p:txBody>
        </p:sp>
      </p:grpSp>
      <p:grpSp>
        <p:nvGrpSpPr>
          <p:cNvPr id="37" name="Group 36"/>
          <p:cNvGrpSpPr/>
          <p:nvPr/>
        </p:nvGrpSpPr>
        <p:grpSpPr>
          <a:xfrm>
            <a:off x="6625147" y="2764660"/>
            <a:ext cx="410783" cy="366207"/>
            <a:chOff x="492" y="17985"/>
            <a:chExt cx="524853" cy="524853"/>
          </a:xfrm>
          <a:solidFill>
            <a:schemeClr val="tx2">
              <a:lumMod val="20000"/>
              <a:lumOff val="80000"/>
            </a:schemeClr>
          </a:solidFill>
        </p:grpSpPr>
        <p:sp>
          <p:nvSpPr>
            <p:cNvPr id="38" name="Oval 37"/>
            <p:cNvSpPr/>
            <p:nvPr/>
          </p:nvSpPr>
          <p:spPr>
            <a:xfrm>
              <a:off x="492" y="17985"/>
              <a:ext cx="524853" cy="524853"/>
            </a:xfrm>
            <a:prstGeom prst="ellipse">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9" name="Oval 4"/>
            <p:cNvSpPr/>
            <p:nvPr/>
          </p:nvSpPr>
          <p:spPr>
            <a:xfrm>
              <a:off x="77355" y="94848"/>
              <a:ext cx="371127" cy="371127"/>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1066378">
                <a:lnSpc>
                  <a:spcPct val="90000"/>
                </a:lnSpc>
                <a:spcBef>
                  <a:spcPct val="0"/>
                </a:spcBef>
                <a:spcAft>
                  <a:spcPct val="35000"/>
                </a:spcAft>
              </a:pPr>
              <a:r>
                <a:rPr lang="sv-FI" sz="2399" dirty="0">
                  <a:solidFill>
                    <a:srgbClr val="442359"/>
                  </a:solidFill>
                </a:rPr>
                <a:t>4</a:t>
              </a:r>
              <a:endParaRPr lang="en-US" sz="2399" dirty="0">
                <a:solidFill>
                  <a:srgbClr val="442359"/>
                </a:solidFill>
              </a:endParaRPr>
            </a:p>
          </p:txBody>
        </p:sp>
      </p:grpSp>
      <p:sp>
        <p:nvSpPr>
          <p:cNvPr id="40" name="TextBox 39"/>
          <p:cNvSpPr txBox="1"/>
          <p:nvPr/>
        </p:nvSpPr>
        <p:spPr>
          <a:xfrm>
            <a:off x="6435173" y="4896167"/>
            <a:ext cx="4917973" cy="2069926"/>
          </a:xfrm>
          <a:prstGeom prst="rect">
            <a:avLst/>
          </a:prstGeom>
          <a:noFill/>
        </p:spPr>
        <p:txBody>
          <a:bodyPr wrap="square" rtlCol="0">
            <a:spAutoFit/>
          </a:bodyPr>
          <a:lstStyle/>
          <a:p>
            <a:pPr marL="349724" indent="-349724">
              <a:buFontTx/>
              <a:buAutoNum type="arabicPeriod"/>
            </a:pPr>
            <a:r>
              <a:rPr lang="sv-FI" sz="1836" dirty="0">
                <a:solidFill>
                  <a:srgbClr val="FFFFFF"/>
                </a:solidFill>
              </a:rPr>
              <a:t>Get </a:t>
            </a:r>
            <a:r>
              <a:rPr lang="sv-FI" sz="1836" dirty="0" err="1">
                <a:solidFill>
                  <a:srgbClr val="FFFFFF"/>
                </a:solidFill>
              </a:rPr>
              <a:t>Users</a:t>
            </a:r>
            <a:r>
              <a:rPr lang="sv-FI" sz="1836" dirty="0">
                <a:solidFill>
                  <a:srgbClr val="FFFFFF"/>
                </a:solidFill>
              </a:rPr>
              <a:t> from AD</a:t>
            </a:r>
          </a:p>
          <a:p>
            <a:pPr marL="349724" indent="-349724">
              <a:buFontTx/>
              <a:buAutoNum type="arabicPeriod"/>
            </a:pPr>
            <a:r>
              <a:rPr lang="sv-FI" sz="1836" dirty="0" err="1">
                <a:solidFill>
                  <a:srgbClr val="FFFFFF"/>
                </a:solidFill>
              </a:rPr>
              <a:t>Create</a:t>
            </a:r>
            <a:r>
              <a:rPr lang="sv-FI" sz="1836" dirty="0">
                <a:solidFill>
                  <a:srgbClr val="FFFFFF"/>
                </a:solidFill>
              </a:rPr>
              <a:t> migration manifest for </a:t>
            </a:r>
            <a:r>
              <a:rPr lang="sv-FI" sz="1836" dirty="0" err="1">
                <a:solidFill>
                  <a:srgbClr val="FFFFFF"/>
                </a:solidFill>
              </a:rPr>
              <a:t>Homedrives</a:t>
            </a:r>
            <a:endParaRPr lang="sv-FI" sz="1836" dirty="0">
              <a:solidFill>
                <a:srgbClr val="FFFFFF"/>
              </a:solidFill>
            </a:endParaRPr>
          </a:p>
          <a:p>
            <a:pPr marL="349724" indent="-349724">
              <a:buFontTx/>
              <a:buAutoNum type="arabicPeriod"/>
            </a:pPr>
            <a:r>
              <a:rPr lang="sv-FI" sz="1836" dirty="0" err="1">
                <a:solidFill>
                  <a:srgbClr val="FFFFFF"/>
                </a:solidFill>
              </a:rPr>
              <a:t>Create</a:t>
            </a:r>
            <a:r>
              <a:rPr lang="sv-FI" sz="1836" dirty="0">
                <a:solidFill>
                  <a:srgbClr val="FFFFFF"/>
                </a:solidFill>
              </a:rPr>
              <a:t> </a:t>
            </a:r>
            <a:r>
              <a:rPr lang="sv-FI" sz="1836" dirty="0" err="1">
                <a:solidFill>
                  <a:srgbClr val="FFFFFF"/>
                </a:solidFill>
              </a:rPr>
              <a:t>OneDrive</a:t>
            </a:r>
            <a:r>
              <a:rPr lang="sv-FI" sz="1836" dirty="0">
                <a:solidFill>
                  <a:srgbClr val="FFFFFF"/>
                </a:solidFill>
              </a:rPr>
              <a:t> for Business Site and </a:t>
            </a:r>
            <a:r>
              <a:rPr lang="sv-FI" sz="1836" dirty="0" err="1">
                <a:solidFill>
                  <a:srgbClr val="FFFFFF"/>
                </a:solidFill>
              </a:rPr>
              <a:t>assign</a:t>
            </a:r>
            <a:r>
              <a:rPr lang="sv-FI" sz="1836" dirty="0">
                <a:solidFill>
                  <a:srgbClr val="FFFFFF"/>
                </a:solidFill>
              </a:rPr>
              <a:t> permissions to migration </a:t>
            </a:r>
            <a:r>
              <a:rPr lang="sv-FI" sz="1836" dirty="0" err="1">
                <a:solidFill>
                  <a:srgbClr val="FFFFFF"/>
                </a:solidFill>
              </a:rPr>
              <a:t>account</a:t>
            </a:r>
            <a:endParaRPr lang="sv-FI" sz="1836" dirty="0">
              <a:solidFill>
                <a:srgbClr val="FFFFFF"/>
              </a:solidFill>
            </a:endParaRPr>
          </a:p>
          <a:p>
            <a:pPr marL="349724" indent="-349724">
              <a:buFontTx/>
              <a:buAutoNum type="arabicPeriod"/>
            </a:pPr>
            <a:r>
              <a:rPr lang="sv-FI" sz="1836" dirty="0">
                <a:solidFill>
                  <a:srgbClr val="FFFFFF"/>
                </a:solidFill>
              </a:rPr>
              <a:t>Import </a:t>
            </a:r>
            <a:r>
              <a:rPr lang="sv-FI" sz="1836" dirty="0" err="1">
                <a:solidFill>
                  <a:srgbClr val="FFFFFF"/>
                </a:solidFill>
              </a:rPr>
              <a:t>content</a:t>
            </a:r>
            <a:r>
              <a:rPr lang="sv-FI" sz="1836" dirty="0">
                <a:solidFill>
                  <a:srgbClr val="FFFFFF"/>
                </a:solidFill>
              </a:rPr>
              <a:t> to </a:t>
            </a:r>
            <a:r>
              <a:rPr lang="sv-FI" sz="1836" dirty="0" err="1">
                <a:solidFill>
                  <a:srgbClr val="FFFFFF"/>
                </a:solidFill>
              </a:rPr>
              <a:t>OneDrive</a:t>
            </a:r>
            <a:endParaRPr lang="sv-FI" sz="1836" dirty="0">
              <a:solidFill>
                <a:srgbClr val="FFFFFF"/>
              </a:solidFill>
            </a:endParaRPr>
          </a:p>
          <a:p>
            <a:pPr marL="349724" indent="-349724">
              <a:buFontTx/>
              <a:buAutoNum type="arabicPeriod"/>
            </a:pPr>
            <a:r>
              <a:rPr lang="sv-FI" sz="1836" dirty="0" err="1">
                <a:solidFill>
                  <a:srgbClr val="FFFFFF"/>
                </a:solidFill>
              </a:rPr>
              <a:t>Remove</a:t>
            </a:r>
            <a:r>
              <a:rPr lang="sv-FI" sz="1836" dirty="0">
                <a:solidFill>
                  <a:srgbClr val="FFFFFF"/>
                </a:solidFill>
              </a:rPr>
              <a:t> </a:t>
            </a:r>
            <a:r>
              <a:rPr lang="sv-FI" sz="1836" dirty="0" err="1">
                <a:solidFill>
                  <a:srgbClr val="FFFFFF"/>
                </a:solidFill>
              </a:rPr>
              <a:t>permisssions</a:t>
            </a:r>
            <a:r>
              <a:rPr lang="sv-FI" sz="1836" dirty="0">
                <a:solidFill>
                  <a:srgbClr val="FFFFFF"/>
                </a:solidFill>
              </a:rPr>
              <a:t> for migration </a:t>
            </a:r>
            <a:r>
              <a:rPr lang="sv-FI" sz="1836" dirty="0" err="1">
                <a:solidFill>
                  <a:srgbClr val="FFFFFF"/>
                </a:solidFill>
              </a:rPr>
              <a:t>account</a:t>
            </a:r>
            <a:endParaRPr lang="en-US" sz="1836" dirty="0">
              <a:solidFill>
                <a:srgbClr val="FFFFFF"/>
              </a:solidFill>
            </a:endParaRPr>
          </a:p>
        </p:txBody>
      </p:sp>
      <p:grpSp>
        <p:nvGrpSpPr>
          <p:cNvPr id="41" name="Group 40"/>
          <p:cNvGrpSpPr/>
          <p:nvPr/>
        </p:nvGrpSpPr>
        <p:grpSpPr>
          <a:xfrm>
            <a:off x="7068359" y="2918775"/>
            <a:ext cx="410783" cy="366207"/>
            <a:chOff x="492" y="17985"/>
            <a:chExt cx="524853" cy="524853"/>
          </a:xfrm>
          <a:solidFill>
            <a:schemeClr val="tx2">
              <a:lumMod val="20000"/>
              <a:lumOff val="80000"/>
            </a:schemeClr>
          </a:solidFill>
        </p:grpSpPr>
        <p:sp>
          <p:nvSpPr>
            <p:cNvPr id="42" name="Oval 41"/>
            <p:cNvSpPr/>
            <p:nvPr/>
          </p:nvSpPr>
          <p:spPr>
            <a:xfrm>
              <a:off x="492" y="17985"/>
              <a:ext cx="524853" cy="524853"/>
            </a:xfrm>
            <a:prstGeom prst="ellipse">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3" name="Oval 4"/>
            <p:cNvSpPr/>
            <p:nvPr/>
          </p:nvSpPr>
          <p:spPr>
            <a:xfrm>
              <a:off x="77355" y="94848"/>
              <a:ext cx="371127" cy="371127"/>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1066378">
                <a:lnSpc>
                  <a:spcPct val="90000"/>
                </a:lnSpc>
                <a:spcBef>
                  <a:spcPct val="0"/>
                </a:spcBef>
                <a:spcAft>
                  <a:spcPct val="35000"/>
                </a:spcAft>
              </a:pPr>
              <a:r>
                <a:rPr lang="sv-FI" sz="2399" dirty="0">
                  <a:solidFill>
                    <a:srgbClr val="442359"/>
                  </a:solidFill>
                </a:rPr>
                <a:t>5</a:t>
              </a:r>
              <a:endParaRPr lang="en-US" sz="2399" dirty="0">
                <a:solidFill>
                  <a:srgbClr val="442359"/>
                </a:solidFill>
              </a:endParaRPr>
            </a:p>
          </p:txBody>
        </p:sp>
      </p:grpSp>
    </p:spTree>
    <p:extLst>
      <p:ext uri="{BB962C8B-B14F-4D97-AF65-F5344CB8AC3E}">
        <p14:creationId xmlns:p14="http://schemas.microsoft.com/office/powerpoint/2010/main" val="10760266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23"/>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22"/>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34"/>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33"/>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37"/>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9" y="295274"/>
            <a:ext cx="6751636" cy="917575"/>
          </a:xfrm>
        </p:spPr>
        <p:txBody>
          <a:bodyPr/>
          <a:lstStyle/>
          <a:p>
            <a:r>
              <a:rPr lang="en-US" sz="4800" dirty="0"/>
              <a:t>Migration Best </a:t>
            </a:r>
            <a:r>
              <a:rPr lang="en-US" sz="4800" dirty="0" smtClean="0"/>
              <a:t>Practices</a:t>
            </a:r>
            <a:endParaRPr lang="en-US" sz="4800" dirty="0"/>
          </a:p>
        </p:txBody>
      </p:sp>
      <p:sp>
        <p:nvSpPr>
          <p:cNvPr id="2" name="Text Placeholder 1"/>
          <p:cNvSpPr>
            <a:spLocks noGrp="1"/>
          </p:cNvSpPr>
          <p:nvPr>
            <p:ph type="body" sz="quarter" idx="11"/>
          </p:nvPr>
        </p:nvSpPr>
        <p:spPr>
          <a:xfrm>
            <a:off x="385151" y="1417987"/>
            <a:ext cx="6248400" cy="2059025"/>
          </a:xfrm>
        </p:spPr>
        <p:txBody>
          <a:bodyPr/>
          <a:lstStyle/>
          <a:p>
            <a:r>
              <a:rPr lang="en-US" dirty="0"/>
              <a:t>Keep it simple – </a:t>
            </a:r>
            <a:r>
              <a:rPr lang="en-US" dirty="0" smtClean="0"/>
              <a:t>Migrations </a:t>
            </a:r>
            <a:r>
              <a:rPr lang="en-US" dirty="0"/>
              <a:t>work best when they are </a:t>
            </a:r>
            <a:r>
              <a:rPr lang="en-US" dirty="0" smtClean="0"/>
              <a:t>document content-only</a:t>
            </a:r>
            <a:endParaRPr lang="en-US" dirty="0"/>
          </a:p>
          <a:p>
            <a:pPr lvl="1"/>
            <a:r>
              <a:rPr lang="en-US" dirty="0"/>
              <a:t>Metadata, apps, and SharePoint customizations add complexity to migration</a:t>
            </a:r>
          </a:p>
          <a:p>
            <a:pPr lvl="1"/>
            <a:endParaRPr lang="en-US" dirty="0"/>
          </a:p>
          <a:p>
            <a:r>
              <a:rPr lang="en-US" dirty="0"/>
              <a:t>Set realistic expectations for </a:t>
            </a:r>
            <a:r>
              <a:rPr lang="en-US" dirty="0" smtClean="0"/>
              <a:t>throughput</a:t>
            </a:r>
          </a:p>
          <a:p>
            <a:pPr lvl="1"/>
            <a:r>
              <a:rPr lang="en-US" dirty="0" smtClean="0"/>
              <a:t>Performance depends on network bandwidth and migration tech</a:t>
            </a:r>
          </a:p>
          <a:p>
            <a:pPr lvl="1"/>
            <a:r>
              <a:rPr lang="en-US" dirty="0" smtClean="0"/>
              <a:t>Expect errors, throttling and read-only time</a:t>
            </a: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r="3290"/>
          <a:stretch/>
        </p:blipFill>
        <p:spPr>
          <a:xfrm>
            <a:off x="7026275" y="854"/>
            <a:ext cx="5410200" cy="6994525"/>
          </a:xfrm>
          <a:prstGeom prst="rect">
            <a:avLst/>
          </a:prstGeom>
        </p:spPr>
      </p:pic>
    </p:spTree>
    <p:extLst>
      <p:ext uri="{BB962C8B-B14F-4D97-AF65-F5344CB8AC3E}">
        <p14:creationId xmlns:p14="http://schemas.microsoft.com/office/powerpoint/2010/main" val="1992184264"/>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chor="t">
            <a:normAutofit/>
          </a:bodyPr>
          <a:lstStyle/>
          <a:p>
            <a:r>
              <a:rPr lang="en-US" sz="2754" dirty="0"/>
              <a:t>Microsoft Services Knowledge Collaboration platform on O365</a:t>
            </a:r>
          </a:p>
        </p:txBody>
      </p:sp>
      <p:sp>
        <p:nvSpPr>
          <p:cNvPr id="29" name="Footer Placeholder 4"/>
          <p:cNvSpPr>
            <a:spLocks noGrp="1"/>
          </p:cNvSpPr>
          <p:nvPr>
            <p:ph type="ftr" sz="quarter" idx="4294967295"/>
          </p:nvPr>
        </p:nvSpPr>
        <p:spPr>
          <a:xfrm>
            <a:off x="4119880" y="6591548"/>
            <a:ext cx="4196715" cy="372394"/>
          </a:xfrm>
          <a:prstGeom prst="rect">
            <a:avLst/>
          </a:prstGeom>
        </p:spPr>
        <p:txBody>
          <a:bodyPr anchor="b"/>
          <a:lstStyle>
            <a:lvl1pPr>
              <a:defRPr sz="816">
                <a:solidFill>
                  <a:schemeClr val="tx2">
                    <a:lumMod val="50000"/>
                  </a:schemeClr>
                </a:solidFill>
              </a:defRPr>
            </a:lvl1pPr>
          </a:lstStyle>
          <a:p>
            <a:pPr defTabSz="621700"/>
            <a:r>
              <a:rPr lang="en-US" smtClean="0">
                <a:solidFill>
                  <a:srgbClr val="FFFFFF">
                    <a:lumMod val="50000"/>
                  </a:srgbClr>
                </a:solidFill>
              </a:rPr>
              <a:t>© Copyright 2014 Microsoft </a:t>
            </a:r>
            <a:endParaRPr lang="en-US" dirty="0">
              <a:solidFill>
                <a:srgbClr val="FFFFFF">
                  <a:lumMod val="50000"/>
                </a:srgbClr>
              </a:solidFill>
            </a:endParaRPr>
          </a:p>
        </p:txBody>
      </p:sp>
      <p:pic>
        <p:nvPicPr>
          <p:cNvPr id="30" name="Picture Placeholder 4" descr="MSFT_logo_rgb_C-Wht.pdf"/>
          <p:cNvPicPr>
            <a:picLocks noChangeAspect="1"/>
          </p:cNvPicPr>
          <p:nvPr/>
        </p:nvPicPr>
        <p:blipFill>
          <a:blip r:embed="rId3" cstate="print">
            <a:extLst>
              <a:ext uri="{28A0092B-C50C-407E-A947-70E740481C1C}">
                <a14:useLocalDpi xmlns:a14="http://schemas.microsoft.com/office/drawing/2010/main" val="0"/>
              </a:ext>
            </a:extLst>
          </a:blip>
          <a:srcRect t="66" b="66"/>
          <a:stretch>
            <a:fillRect/>
          </a:stretch>
        </p:blipFill>
        <p:spPr>
          <a:xfrm>
            <a:off x="881" y="6434738"/>
            <a:ext cx="1554339" cy="570960"/>
          </a:xfrm>
          <a:prstGeom prst="rect">
            <a:avLst/>
          </a:prstGeom>
        </p:spPr>
      </p:pic>
      <p:pic>
        <p:nvPicPr>
          <p:cNvPr id="24" name="Picture 23"/>
          <p:cNvPicPr>
            <a:picLocks noChangeAspect="1"/>
          </p:cNvPicPr>
          <p:nvPr/>
        </p:nvPicPr>
        <p:blipFill rotWithShape="1">
          <a:blip r:embed="rId4">
            <a:extLst>
              <a:ext uri="{28A0092B-C50C-407E-A947-70E740481C1C}">
                <a14:useLocalDpi xmlns:a14="http://schemas.microsoft.com/office/drawing/2010/main" val="0"/>
              </a:ext>
            </a:extLst>
          </a:blip>
          <a:srcRect l="5051" b="20889"/>
          <a:stretch/>
        </p:blipFill>
        <p:spPr>
          <a:xfrm>
            <a:off x="4119880" y="654433"/>
            <a:ext cx="2633790" cy="2375436"/>
          </a:xfrm>
          <a:prstGeom prst="rect">
            <a:avLst/>
          </a:prstGeom>
        </p:spPr>
      </p:pic>
      <p:pic>
        <p:nvPicPr>
          <p:cNvPr id="25" name="Picture 24"/>
          <p:cNvPicPr>
            <a:picLocks noChangeAspect="1"/>
          </p:cNvPicPr>
          <p:nvPr/>
        </p:nvPicPr>
        <p:blipFill>
          <a:blip r:embed="rId5"/>
          <a:stretch>
            <a:fillRect/>
          </a:stretch>
        </p:blipFill>
        <p:spPr>
          <a:xfrm>
            <a:off x="6910155" y="3456737"/>
            <a:ext cx="2649788" cy="2642375"/>
          </a:xfrm>
          <a:prstGeom prst="rect">
            <a:avLst/>
          </a:prstGeom>
          <a:solidFill>
            <a:srgbClr val="0A5BBA"/>
          </a:solidFill>
        </p:spPr>
      </p:pic>
      <p:grpSp>
        <p:nvGrpSpPr>
          <p:cNvPr id="26" name="Group 25"/>
          <p:cNvGrpSpPr/>
          <p:nvPr/>
        </p:nvGrpSpPr>
        <p:grpSpPr>
          <a:xfrm>
            <a:off x="4119880" y="3455077"/>
            <a:ext cx="2633788" cy="2644034"/>
            <a:chOff x="4261488" y="1623968"/>
            <a:chExt cx="3675888" cy="4022927"/>
          </a:xfrm>
        </p:grpSpPr>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23664" t="-92" r="10733" b="1485"/>
            <a:stretch/>
          </p:blipFill>
          <p:spPr>
            <a:xfrm>
              <a:off x="4261488" y="1623968"/>
              <a:ext cx="3675888" cy="3667627"/>
            </a:xfrm>
            <a:prstGeom prst="rect">
              <a:avLst/>
            </a:prstGeom>
          </p:spPr>
        </p:pic>
        <p:sp>
          <p:nvSpPr>
            <p:cNvPr id="28" name="Rectangle 27"/>
            <p:cNvSpPr/>
            <p:nvPr/>
          </p:nvSpPr>
          <p:spPr>
            <a:xfrm>
              <a:off x="4261488" y="4915375"/>
              <a:ext cx="3675888" cy="731520"/>
            </a:xfrm>
            <a:prstGeom prst="rect">
              <a:avLst/>
            </a:prstGeom>
            <a:solidFill>
              <a:srgbClr val="7FBA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27" tIns="91427" rIns="91427" bIns="91427" numCol="1" rtlCol="0" anchor="b" anchorCtr="0" compatLnSpc="1">
              <a:prstTxWarp prst="textNoShape">
                <a:avLst/>
              </a:prstTxWarp>
            </a:bodyPr>
            <a:lstStyle/>
            <a:p>
              <a:pPr defTabSz="1218051">
                <a:lnSpc>
                  <a:spcPct val="90000"/>
                </a:lnSpc>
                <a:spcAft>
                  <a:spcPts val="600"/>
                </a:spcAft>
              </a:pPr>
              <a:r>
                <a:rPr lang="en-US" sz="2856" kern="0" spc="-70" dirty="0">
                  <a:solidFill>
                    <a:srgbClr val="FFFFFF"/>
                  </a:solidFill>
                  <a:latin typeface="Segoe UI Light" panose="020B0502040204020203" pitchFamily="34" charset="0"/>
                  <a:cs typeface="Segoe UI Light" panose="020B0502040204020203" pitchFamily="34" charset="0"/>
                </a:rPr>
                <a:t>Community</a:t>
              </a:r>
              <a:endParaRPr lang="en-US" sz="3672" kern="0" spc="-70" dirty="0">
                <a:solidFill>
                  <a:srgbClr val="FFFFFF"/>
                </a:solidFill>
                <a:latin typeface="Segoe UI Light" panose="020B0502040204020203" pitchFamily="34" charset="0"/>
                <a:cs typeface="Segoe UI Light" panose="020B0502040204020203" pitchFamily="34" charset="0"/>
              </a:endParaRPr>
            </a:p>
          </p:txBody>
        </p:sp>
      </p:grpSp>
      <p:grpSp>
        <p:nvGrpSpPr>
          <p:cNvPr id="48" name="Group 47"/>
          <p:cNvGrpSpPr/>
          <p:nvPr/>
        </p:nvGrpSpPr>
        <p:grpSpPr>
          <a:xfrm>
            <a:off x="6910155" y="646322"/>
            <a:ext cx="2633788" cy="2644034"/>
            <a:chOff x="8035197" y="1623314"/>
            <a:chExt cx="3675888" cy="4023581"/>
          </a:xfrm>
        </p:grpSpPr>
        <p:pic>
          <p:nvPicPr>
            <p:cNvPr id="49" name="Picture 48"/>
            <p:cNvPicPr>
              <a:picLocks noChangeAspect="1"/>
            </p:cNvPicPr>
            <p:nvPr/>
          </p:nvPicPr>
          <p:blipFill rotWithShape="1">
            <a:blip r:embed="rId7" cstate="print">
              <a:extLst>
                <a:ext uri="{28A0092B-C50C-407E-A947-70E740481C1C}">
                  <a14:useLocalDpi xmlns:a14="http://schemas.microsoft.com/office/drawing/2010/main" val="0"/>
                </a:ext>
              </a:extLst>
            </a:blip>
            <a:srcRect l="8485" t="493" r="30667" b="464"/>
            <a:stretch/>
          </p:blipFill>
          <p:spPr>
            <a:xfrm>
              <a:off x="8035197" y="1623314"/>
              <a:ext cx="3675888" cy="3668938"/>
            </a:xfrm>
            <a:prstGeom prst="rect">
              <a:avLst/>
            </a:prstGeom>
            <a:solidFill>
              <a:srgbClr val="8CC63F"/>
            </a:solidFill>
          </p:spPr>
        </p:pic>
        <p:sp>
          <p:nvSpPr>
            <p:cNvPr id="50" name="Rectangle 49"/>
            <p:cNvSpPr/>
            <p:nvPr/>
          </p:nvSpPr>
          <p:spPr bwMode="auto">
            <a:xfrm>
              <a:off x="8035197" y="4915375"/>
              <a:ext cx="3675888" cy="731520"/>
            </a:xfrm>
            <a:prstGeom prst="rect">
              <a:avLst/>
            </a:prstGeom>
            <a:solidFill>
              <a:srgbClr val="7FBA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27" tIns="91427" rIns="91427" bIns="91427" numCol="1" rtlCol="0" anchor="b" anchorCtr="0" compatLnSpc="1">
              <a:prstTxWarp prst="textNoShape">
                <a:avLst/>
              </a:prstTxWarp>
            </a:bodyPr>
            <a:lstStyle/>
            <a:p>
              <a:pPr defTabSz="1218051">
                <a:lnSpc>
                  <a:spcPct val="90000"/>
                </a:lnSpc>
                <a:spcAft>
                  <a:spcPts val="600"/>
                </a:spcAft>
              </a:pPr>
              <a:r>
                <a:rPr lang="en-US" sz="2856" kern="0" spc="-70" dirty="0">
                  <a:solidFill>
                    <a:srgbClr val="FFFFFF"/>
                  </a:solidFill>
                  <a:latin typeface="Segoe UI Light" panose="020B0502040204020203" pitchFamily="34" charset="0"/>
                  <a:cs typeface="Segoe UI Light" panose="020B0502040204020203" pitchFamily="34" charset="0"/>
                </a:rPr>
                <a:t>Collaboration</a:t>
              </a:r>
              <a:endParaRPr lang="en-US" sz="3672" kern="0" spc="-70" dirty="0">
                <a:solidFill>
                  <a:srgbClr val="FFFFFF"/>
                </a:solidFill>
                <a:latin typeface="Segoe UI Light" panose="020B0502040204020203" pitchFamily="34" charset="0"/>
                <a:cs typeface="Segoe UI Light" panose="020B0502040204020203" pitchFamily="34" charset="0"/>
              </a:endParaRPr>
            </a:p>
          </p:txBody>
        </p:sp>
      </p:grpSp>
      <p:sp>
        <p:nvSpPr>
          <p:cNvPr id="51" name="Rectangle 50"/>
          <p:cNvSpPr/>
          <p:nvPr/>
        </p:nvSpPr>
        <p:spPr>
          <a:xfrm>
            <a:off x="4119880" y="2809441"/>
            <a:ext cx="2633788" cy="480915"/>
          </a:xfrm>
          <a:prstGeom prst="rect">
            <a:avLst/>
          </a:prstGeom>
          <a:solidFill>
            <a:srgbClr val="7FBA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27" tIns="91427" rIns="91427" bIns="91427" numCol="1" rtlCol="0" anchor="b" anchorCtr="0" compatLnSpc="1">
            <a:prstTxWarp prst="textNoShape">
              <a:avLst/>
            </a:prstTxWarp>
          </a:bodyPr>
          <a:lstStyle/>
          <a:p>
            <a:pPr defTabSz="1218051">
              <a:lnSpc>
                <a:spcPct val="90000"/>
              </a:lnSpc>
              <a:spcAft>
                <a:spcPts val="600"/>
              </a:spcAft>
            </a:pPr>
            <a:r>
              <a:rPr lang="en-US" sz="2856" kern="0" spc="-70" dirty="0">
                <a:solidFill>
                  <a:srgbClr val="FFFFFF"/>
                </a:solidFill>
                <a:latin typeface="Segoe UI Light" panose="020B0502040204020203" pitchFamily="34" charset="0"/>
                <a:cs typeface="Segoe UI Light" panose="020B0502040204020203" pitchFamily="34" charset="0"/>
              </a:rPr>
              <a:t>Content</a:t>
            </a:r>
          </a:p>
        </p:txBody>
      </p:sp>
      <p:pic>
        <p:nvPicPr>
          <p:cNvPr id="2" name="Picture 1"/>
          <p:cNvPicPr>
            <a:picLocks noChangeAspect="1"/>
          </p:cNvPicPr>
          <p:nvPr/>
        </p:nvPicPr>
        <p:blipFill>
          <a:blip r:embed="rId8"/>
          <a:stretch>
            <a:fillRect/>
          </a:stretch>
        </p:blipFill>
        <p:spPr>
          <a:xfrm>
            <a:off x="3221187" y="641263"/>
            <a:ext cx="6807532" cy="5704067"/>
          </a:xfrm>
          <a:prstGeom prst="rect">
            <a:avLst/>
          </a:prstGeom>
        </p:spPr>
      </p:pic>
    </p:spTree>
    <p:extLst>
      <p:ext uri="{BB962C8B-B14F-4D97-AF65-F5344CB8AC3E}">
        <p14:creationId xmlns:p14="http://schemas.microsoft.com/office/powerpoint/2010/main" val="380852776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content</a:t>
            </a:r>
            <a:endParaRPr lang="en-US" dirty="0"/>
          </a:p>
        </p:txBody>
      </p:sp>
      <p:sp>
        <p:nvSpPr>
          <p:cNvPr id="8" name="Text Placeholder 7"/>
          <p:cNvSpPr>
            <a:spLocks noGrp="1"/>
          </p:cNvSpPr>
          <p:nvPr>
            <p:ph type="body" sz="quarter" idx="11"/>
          </p:nvPr>
        </p:nvSpPr>
        <p:spPr/>
        <p:txBody>
          <a:bodyPr/>
          <a:lstStyle/>
          <a:p>
            <a:pPr lvl="0">
              <a:spcBef>
                <a:spcPts val="2400"/>
              </a:spcBef>
            </a:pPr>
            <a:r>
              <a:rPr lang="en-GB" sz="3600" b="1" dirty="0"/>
              <a:t>OFC-B222 Microsoft OneDrive for Business: What’s New </a:t>
            </a:r>
            <a:r>
              <a:rPr lang="en-GB" sz="3600" b="1" dirty="0" smtClean="0"/>
              <a:t>Overview</a:t>
            </a:r>
          </a:p>
          <a:p>
            <a:pPr lvl="0">
              <a:spcBef>
                <a:spcPts val="2400"/>
              </a:spcBef>
            </a:pPr>
            <a:r>
              <a:rPr lang="en-GB" sz="3600" b="1" dirty="0" smtClean="0"/>
              <a:t>OFC-B212 </a:t>
            </a:r>
            <a:r>
              <a:rPr lang="en-GB" sz="3600" b="1" dirty="0"/>
              <a:t>Collaborating in the Cloud and Across Devices with Office 365 </a:t>
            </a:r>
            <a:endParaRPr lang="en-GB" sz="3600" b="1" dirty="0" smtClean="0"/>
          </a:p>
          <a:p>
            <a:pPr lvl="0">
              <a:spcBef>
                <a:spcPts val="2400"/>
              </a:spcBef>
            </a:pPr>
            <a:r>
              <a:rPr lang="en-GB" sz="3600" b="1" dirty="0" smtClean="0"/>
              <a:t>OFC-B219 </a:t>
            </a:r>
            <a:r>
              <a:rPr lang="en-GB" sz="3600" b="1" dirty="0"/>
              <a:t>Introducing Delve and the Office Graph </a:t>
            </a:r>
          </a:p>
          <a:p>
            <a:pPr lvl="0">
              <a:spcBef>
                <a:spcPts val="2400"/>
              </a:spcBef>
            </a:pPr>
            <a:endParaRPr lang="en-US" sz="3800" dirty="0">
              <a:gradFill>
                <a:gsLst>
                  <a:gs pos="1250">
                    <a:schemeClr val="tx1"/>
                  </a:gs>
                  <a:gs pos="100000">
                    <a:schemeClr val="tx1"/>
                  </a:gs>
                </a:gsLst>
                <a:lin ang="5400000" scaled="0"/>
              </a:gradFill>
            </a:endParaRPr>
          </a:p>
        </p:txBody>
      </p:sp>
      <p:sp>
        <p:nvSpPr>
          <p:cNvPr id="13" name="Text Placeholder 7"/>
          <p:cNvSpPr txBox="1">
            <a:spLocks/>
          </p:cNvSpPr>
          <p:nvPr/>
        </p:nvSpPr>
        <p:spPr>
          <a:xfrm>
            <a:off x="251403" y="6011862"/>
            <a:ext cx="12070012" cy="7109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100000"/>
              <a:buFontTx/>
              <a:buBlip>
                <a:blip r:embed="rId3"/>
              </a:buBlip>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2400"/>
              </a:spcBef>
              <a:buClr>
                <a:srgbClr val="68217A"/>
              </a:buClr>
              <a:buNone/>
            </a:pPr>
            <a:r>
              <a:rPr lang="en-US" sz="3800" dirty="0">
                <a:gradFill>
                  <a:gsLst>
                    <a:gs pos="1250">
                      <a:srgbClr val="FFFFFF"/>
                    </a:gs>
                    <a:gs pos="100000">
                      <a:srgbClr val="FFFFFF"/>
                    </a:gs>
                  </a:gsLst>
                  <a:lin ang="5400000" scaled="0"/>
                </a:gradFill>
              </a:rPr>
              <a:t>Find Me Later </a:t>
            </a:r>
            <a:r>
              <a:rPr lang="en-US" sz="3800" dirty="0" smtClean="0">
                <a:gradFill>
                  <a:gsLst>
                    <a:gs pos="1250">
                      <a:srgbClr val="FFFFFF"/>
                    </a:gs>
                    <a:gs pos="100000">
                      <a:srgbClr val="FFFFFF"/>
                    </a:gs>
                  </a:gsLst>
                  <a:lin ang="5400000" scaled="0"/>
                </a:gradFill>
              </a:rPr>
              <a:t>At the OneDrive booth </a:t>
            </a:r>
            <a:r>
              <a:rPr lang="en-US" sz="3800" dirty="0">
                <a:gradFill>
                  <a:gsLst>
                    <a:gs pos="1250">
                      <a:srgbClr val="FFFFFF"/>
                    </a:gs>
                    <a:gs pos="100000">
                      <a:srgbClr val="FFFFFF"/>
                    </a:gs>
                  </a:gsLst>
                  <a:lin ang="5400000" scaled="0"/>
                </a:gradFill>
              </a:rPr>
              <a:t>. </a:t>
            </a:r>
          </a:p>
        </p:txBody>
      </p:sp>
    </p:spTree>
    <p:extLst>
      <p:ext uri="{BB962C8B-B14F-4D97-AF65-F5344CB8AC3E}">
        <p14:creationId xmlns:p14="http://schemas.microsoft.com/office/powerpoint/2010/main" val="320799174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63" presetClass="path" presetSubtype="0" decel="100000" fill="hold" grpId="1" nodeType="withEffect">
                                  <p:stCondLst>
                                    <p:cond delay="0"/>
                                  </p:stCondLst>
                                  <p:childTnLst>
                                    <p:animMotion origin="layout" path="M -0.02413 3.26827E-7 L 2.26704E-6 3.26827E-7 " pathEditMode="relative" rAng="0" ptsTypes="AA">
                                      <p:cBhvr>
                                        <p:cTn id="9" dur="500" fill="hold"/>
                                        <p:tgtEl>
                                          <p:spTgt spid="8"/>
                                        </p:tgtEl>
                                        <p:attrNameLst>
                                          <p:attrName>ppt_x</p:attrName>
                                          <p:attrName>ppt_y</p:attrName>
                                        </p:attrNameLst>
                                      </p:cBhvr>
                                      <p:rCtr x="1200" y="0"/>
                                    </p:animMotion>
                                  </p:childTnLst>
                                </p:cTn>
                              </p:par>
                              <p:par>
                                <p:cTn id="10" presetID="10" presetClass="entr" presetSubtype="0" fill="hold" grpId="0" nodeType="withEffect">
                                  <p:stCondLst>
                                    <p:cond delay="10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par>
                                <p:cTn id="13" presetID="63" presetClass="path" presetSubtype="0" decel="100000" fill="hold" grpId="1" nodeType="withEffect">
                                  <p:stCondLst>
                                    <p:cond delay="1000"/>
                                  </p:stCondLst>
                                  <p:childTnLst>
                                    <p:animMotion origin="layout" path="M -0.02413 1.78393E-6 L 2.26704E-6 1.78393E-6 " pathEditMode="relative" rAng="0" ptsTypes="AA">
                                      <p:cBhvr>
                                        <p:cTn id="14" dur="500" fill="hold"/>
                                        <p:tgtEl>
                                          <p:spTgt spid="1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3" grpId="0"/>
      <p:bldP spid="13"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grpSp>
        <p:nvGrpSpPr>
          <p:cNvPr id="13" name="Group 12"/>
          <p:cNvGrpSpPr/>
          <p:nvPr/>
        </p:nvGrpSpPr>
        <p:grpSpPr>
          <a:xfrm>
            <a:off x="5997643" y="1214472"/>
            <a:ext cx="5486404" cy="2748820"/>
            <a:chOff x="5997643" y="1214472"/>
            <a:chExt cx="5486404" cy="2748820"/>
          </a:xfrm>
        </p:grpSpPr>
        <p:sp>
          <p:nvSpPr>
            <p:cNvPr id="14" name="Arrow Bar"/>
            <p:cNvSpPr/>
            <p:nvPr/>
          </p:nvSpPr>
          <p:spPr bwMode="gray">
            <a:xfrm>
              <a:off x="5997647" y="1214472"/>
              <a:ext cx="5486400" cy="1841377"/>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ea typeface="Segoe UI" pitchFamily="34" charset="0"/>
                  <a:cs typeface="Segoe UI" pitchFamily="34" charset="0"/>
                </a:rPr>
                <a:t>Learning</a:t>
              </a:r>
            </a:p>
          </p:txBody>
        </p:sp>
        <p:sp>
          <p:nvSpPr>
            <p:cNvPr id="15" name="Rectangle 14"/>
            <p:cNvSpPr/>
            <p:nvPr/>
          </p:nvSpPr>
          <p:spPr bwMode="auto">
            <a:xfrm>
              <a:off x="5997643" y="3046651"/>
              <a:ext cx="5481391" cy="916641"/>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16" name="Rectangle 15"/>
            <p:cNvSpPr/>
            <p:nvPr/>
          </p:nvSpPr>
          <p:spPr>
            <a:xfrm>
              <a:off x="6570121" y="3108285"/>
              <a:ext cx="4242253" cy="338554"/>
            </a:xfrm>
            <a:prstGeom prst="rect">
              <a:avLst/>
            </a:prstGeom>
          </p:spPr>
          <p:txBody>
            <a:bodyPr wrap="none" lIns="182880">
              <a:spAutoFit/>
            </a:bodyPr>
            <a:lstStyle/>
            <a:p>
              <a:pPr marL="0" lvl="1">
                <a:tabLst>
                  <a:tab pos="1828800" algn="l"/>
                </a:tabLst>
              </a:pPr>
              <a:r>
                <a:rPr lang="en-US" sz="1600" dirty="0">
                  <a:gradFill>
                    <a:gsLst>
                      <a:gs pos="1250">
                        <a:srgbClr val="505050"/>
                      </a:gs>
                      <a:gs pos="100000">
                        <a:srgbClr val="505050"/>
                      </a:gs>
                    </a:gsLst>
                    <a:lin ang="5400000" scaled="0"/>
                  </a:gradFill>
                  <a:ea typeface="Segoe UI" pitchFamily="34" charset="0"/>
                  <a:cs typeface="Segoe UI" pitchFamily="34" charset="0"/>
                </a:rPr>
                <a:t>Microsoft Certification &amp; Training Resources</a:t>
              </a:r>
            </a:p>
          </p:txBody>
        </p:sp>
        <p:sp>
          <p:nvSpPr>
            <p:cNvPr id="17" name="Rectangle 16"/>
            <p:cNvSpPr/>
            <p:nvPr/>
          </p:nvSpPr>
          <p:spPr bwMode="white">
            <a:xfrm>
              <a:off x="6591784" y="3459509"/>
              <a:ext cx="4620541" cy="369332"/>
            </a:xfrm>
            <a:prstGeom prst="rect">
              <a:avLst/>
            </a:prstGeom>
          </p:spPr>
          <p:txBody>
            <a:bodyPr wrap="square" lIns="182880">
              <a:spAutoFit/>
            </a:bodyPr>
            <a:lstStyle/>
            <a:p>
              <a:r>
                <a:rPr lang="en-US" dirty="0">
                  <a:solidFill>
                    <a:srgbClr val="FFFFFF"/>
                  </a:solidFill>
                  <a:hlinkClick r:id="rId3"/>
                </a:rPr>
                <a:t>www.microsoft.com/learning </a:t>
              </a:r>
              <a:endParaRPr lang="en-US" sz="1600" dirty="0">
                <a:solidFill>
                  <a:srgbClr val="FFFFFF"/>
                </a:solidFill>
              </a:endParaRPr>
            </a:p>
          </p:txBody>
        </p:sp>
        <p:sp>
          <p:nvSpPr>
            <p:cNvPr id="18" name="Freeform 19"/>
            <p:cNvSpPr>
              <a:spLocks noEditPoints="1"/>
            </p:cNvSpPr>
            <p:nvPr/>
          </p:nvSpPr>
          <p:spPr bwMode="black">
            <a:xfrm>
              <a:off x="6168926" y="3307327"/>
              <a:ext cx="393700" cy="395287"/>
            </a:xfrm>
            <a:custGeom>
              <a:avLst/>
              <a:gdLst>
                <a:gd name="T0" fmla="*/ 82 w 150"/>
                <a:gd name="T1" fmla="*/ 43 h 150"/>
                <a:gd name="T2" fmla="*/ 80 w 150"/>
                <a:gd name="T3" fmla="*/ 47 h 150"/>
                <a:gd name="T4" fmla="*/ 75 w 150"/>
                <a:gd name="T5" fmla="*/ 49 h 150"/>
                <a:gd name="T6" fmla="*/ 69 w 150"/>
                <a:gd name="T7" fmla="*/ 47 h 150"/>
                <a:gd name="T8" fmla="*/ 67 w 150"/>
                <a:gd name="T9" fmla="*/ 43 h 150"/>
                <a:gd name="T10" fmla="*/ 69 w 150"/>
                <a:gd name="T11" fmla="*/ 38 h 150"/>
                <a:gd name="T12" fmla="*/ 75 w 150"/>
                <a:gd name="T13" fmla="*/ 36 h 150"/>
                <a:gd name="T14" fmla="*/ 80 w 150"/>
                <a:gd name="T15" fmla="*/ 38 h 150"/>
                <a:gd name="T16" fmla="*/ 82 w 150"/>
                <a:gd name="T17" fmla="*/ 43 h 150"/>
                <a:gd name="T18" fmla="*/ 68 w 150"/>
                <a:gd name="T19" fmla="*/ 114 h 150"/>
                <a:gd name="T20" fmla="*/ 81 w 150"/>
                <a:gd name="T21" fmla="*/ 114 h 150"/>
                <a:gd name="T22" fmla="*/ 81 w 150"/>
                <a:gd name="T23" fmla="*/ 60 h 150"/>
                <a:gd name="T24" fmla="*/ 68 w 150"/>
                <a:gd name="T25" fmla="*/ 60 h 150"/>
                <a:gd name="T26" fmla="*/ 68 w 150"/>
                <a:gd name="T27" fmla="*/ 114 h 150"/>
                <a:gd name="T28" fmla="*/ 150 w 150"/>
                <a:gd name="T29" fmla="*/ 75 h 150"/>
                <a:gd name="T30" fmla="*/ 75 w 150"/>
                <a:gd name="T31" fmla="*/ 0 h 150"/>
                <a:gd name="T32" fmla="*/ 0 w 150"/>
                <a:gd name="T33" fmla="*/ 75 h 150"/>
                <a:gd name="T34" fmla="*/ 75 w 150"/>
                <a:gd name="T35" fmla="*/ 150 h 150"/>
                <a:gd name="T36" fmla="*/ 150 w 150"/>
                <a:gd name="T37" fmla="*/ 75 h 150"/>
                <a:gd name="T38" fmla="*/ 140 w 150"/>
                <a:gd name="T39" fmla="*/ 75 h 150"/>
                <a:gd name="T40" fmla="*/ 75 w 150"/>
                <a:gd name="T41" fmla="*/ 140 h 150"/>
                <a:gd name="T42" fmla="*/ 9 w 150"/>
                <a:gd name="T43" fmla="*/ 75 h 150"/>
                <a:gd name="T44" fmla="*/ 75 w 150"/>
                <a:gd name="T45" fmla="*/ 10 h 150"/>
                <a:gd name="T46" fmla="*/ 140 w 150"/>
                <a:gd name="T47"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0" h="150">
                  <a:moveTo>
                    <a:pt x="82" y="43"/>
                  </a:moveTo>
                  <a:cubicBezTo>
                    <a:pt x="82" y="44"/>
                    <a:pt x="81" y="46"/>
                    <a:pt x="80" y="47"/>
                  </a:cubicBezTo>
                  <a:cubicBezTo>
                    <a:pt x="79" y="48"/>
                    <a:pt x="77" y="49"/>
                    <a:pt x="75" y="49"/>
                  </a:cubicBezTo>
                  <a:cubicBezTo>
                    <a:pt x="73" y="49"/>
                    <a:pt x="71" y="48"/>
                    <a:pt x="69" y="47"/>
                  </a:cubicBezTo>
                  <a:cubicBezTo>
                    <a:pt x="68" y="46"/>
                    <a:pt x="67" y="44"/>
                    <a:pt x="67" y="43"/>
                  </a:cubicBezTo>
                  <a:cubicBezTo>
                    <a:pt x="67" y="41"/>
                    <a:pt x="68" y="39"/>
                    <a:pt x="69" y="38"/>
                  </a:cubicBezTo>
                  <a:cubicBezTo>
                    <a:pt x="71" y="37"/>
                    <a:pt x="73" y="36"/>
                    <a:pt x="75" y="36"/>
                  </a:cubicBezTo>
                  <a:cubicBezTo>
                    <a:pt x="77" y="36"/>
                    <a:pt x="79" y="37"/>
                    <a:pt x="80" y="38"/>
                  </a:cubicBezTo>
                  <a:cubicBezTo>
                    <a:pt x="81" y="39"/>
                    <a:pt x="82" y="41"/>
                    <a:pt x="82" y="43"/>
                  </a:cubicBezTo>
                  <a:moveTo>
                    <a:pt x="68" y="114"/>
                  </a:moveTo>
                  <a:cubicBezTo>
                    <a:pt x="81" y="114"/>
                    <a:pt x="81" y="114"/>
                    <a:pt x="81" y="114"/>
                  </a:cubicBezTo>
                  <a:cubicBezTo>
                    <a:pt x="81" y="60"/>
                    <a:pt x="81" y="60"/>
                    <a:pt x="81" y="60"/>
                  </a:cubicBezTo>
                  <a:cubicBezTo>
                    <a:pt x="68" y="60"/>
                    <a:pt x="68" y="60"/>
                    <a:pt x="68" y="60"/>
                  </a:cubicBezTo>
                  <a:lnTo>
                    <a:pt x="68" y="114"/>
                  </a:lnTo>
                  <a:close/>
                  <a:moveTo>
                    <a:pt x="150" y="75"/>
                  </a:moveTo>
                  <a:cubicBezTo>
                    <a:pt x="150" y="34"/>
                    <a:pt x="116" y="0"/>
                    <a:pt x="75" y="0"/>
                  </a:cubicBezTo>
                  <a:cubicBezTo>
                    <a:pt x="33" y="0"/>
                    <a:pt x="0" y="34"/>
                    <a:pt x="0" y="75"/>
                  </a:cubicBezTo>
                  <a:cubicBezTo>
                    <a:pt x="0" y="116"/>
                    <a:pt x="33" y="150"/>
                    <a:pt x="75" y="150"/>
                  </a:cubicBezTo>
                  <a:cubicBezTo>
                    <a:pt x="116" y="150"/>
                    <a:pt x="150" y="116"/>
                    <a:pt x="150" y="75"/>
                  </a:cubicBezTo>
                  <a:close/>
                  <a:moveTo>
                    <a:pt x="140" y="75"/>
                  </a:moveTo>
                  <a:cubicBezTo>
                    <a:pt x="140" y="111"/>
                    <a:pt x="111" y="140"/>
                    <a:pt x="75" y="140"/>
                  </a:cubicBezTo>
                  <a:cubicBezTo>
                    <a:pt x="39" y="140"/>
                    <a:pt x="9" y="111"/>
                    <a:pt x="9" y="75"/>
                  </a:cubicBezTo>
                  <a:cubicBezTo>
                    <a:pt x="9" y="39"/>
                    <a:pt x="39" y="10"/>
                    <a:pt x="75" y="10"/>
                  </a:cubicBezTo>
                  <a:cubicBezTo>
                    <a:pt x="111" y="10"/>
                    <a:pt x="140" y="39"/>
                    <a:pt x="140" y="75"/>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19" name="Group 18"/>
          <p:cNvGrpSpPr/>
          <p:nvPr/>
        </p:nvGrpSpPr>
        <p:grpSpPr>
          <a:xfrm>
            <a:off x="5987589" y="3946350"/>
            <a:ext cx="5491447" cy="2734059"/>
            <a:chOff x="5987589" y="3946350"/>
            <a:chExt cx="5491447" cy="2734059"/>
          </a:xfrm>
        </p:grpSpPr>
        <p:sp>
          <p:nvSpPr>
            <p:cNvPr id="20" name="Title Tile"/>
            <p:cNvSpPr/>
            <p:nvPr/>
          </p:nvSpPr>
          <p:spPr bwMode="gray">
            <a:xfrm>
              <a:off x="5997647" y="3946350"/>
              <a:ext cx="5481387" cy="1835295"/>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ea typeface="Segoe UI" pitchFamily="34" charset="0"/>
                  <a:cs typeface="Segoe UI" pitchFamily="34" charset="0"/>
                </a:rPr>
                <a:t>Developer Network</a:t>
              </a:r>
              <a:endParaRPr lang="en-US" sz="4000" dirty="0">
                <a:gradFill>
                  <a:gsLst>
                    <a:gs pos="2917">
                      <a:srgbClr val="FFFFFF">
                        <a:alpha val="9804"/>
                      </a:srgbClr>
                    </a:gs>
                    <a:gs pos="30000">
                      <a:srgbClr val="FFFFFF"/>
                    </a:gs>
                  </a:gsLst>
                  <a:lin ang="5400000" scaled="0"/>
                </a:gradFill>
                <a:ea typeface="Segoe UI" pitchFamily="34" charset="0"/>
                <a:cs typeface="Segoe UI" pitchFamily="34" charset="0"/>
              </a:endParaRPr>
            </a:p>
          </p:txBody>
        </p:sp>
        <p:sp>
          <p:nvSpPr>
            <p:cNvPr id="21" name="Rectangle 20"/>
            <p:cNvSpPr/>
            <p:nvPr/>
          </p:nvSpPr>
          <p:spPr bwMode="auto">
            <a:xfrm>
              <a:off x="5987589" y="5766010"/>
              <a:ext cx="5491447" cy="914399"/>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23" name="Rectangle 22"/>
            <p:cNvSpPr/>
            <p:nvPr/>
          </p:nvSpPr>
          <p:spPr bwMode="white">
            <a:xfrm>
              <a:off x="6569972" y="6177859"/>
              <a:ext cx="4642353" cy="369332"/>
            </a:xfrm>
            <a:prstGeom prst="rect">
              <a:avLst/>
            </a:prstGeom>
          </p:spPr>
          <p:txBody>
            <a:bodyPr wrap="square" lIns="182880">
              <a:spAutoFit/>
            </a:bodyPr>
            <a:lstStyle/>
            <a:p>
              <a:r>
                <a:rPr lang="en-US" dirty="0">
                  <a:solidFill>
                    <a:srgbClr val="FFFFFF"/>
                  </a:solidFill>
                  <a:hlinkClick r:id="rId4"/>
                </a:rPr>
                <a:t>http</a:t>
              </a:r>
              <a:r>
                <a:rPr lang="en-US" dirty="0" smtClean="0">
                  <a:solidFill>
                    <a:srgbClr val="FFFFFF"/>
                  </a:solidFill>
                  <a:hlinkClick r:id="rId4"/>
                </a:rPr>
                <a:t>://developer.microsoft.com </a:t>
              </a:r>
              <a:endParaRPr lang="en-US" dirty="0">
                <a:solidFill>
                  <a:srgbClr val="FFFFFF"/>
                </a:solidFill>
              </a:endParaRPr>
            </a:p>
          </p:txBody>
        </p:sp>
      </p:grpSp>
      <p:grpSp>
        <p:nvGrpSpPr>
          <p:cNvPr id="25" name="Group 24"/>
          <p:cNvGrpSpPr/>
          <p:nvPr/>
        </p:nvGrpSpPr>
        <p:grpSpPr>
          <a:xfrm>
            <a:off x="274639" y="3947146"/>
            <a:ext cx="5476342" cy="2733263"/>
            <a:chOff x="274639" y="3947146"/>
            <a:chExt cx="5476342" cy="2733263"/>
          </a:xfrm>
        </p:grpSpPr>
        <p:sp>
          <p:nvSpPr>
            <p:cNvPr id="26" name="TechEd Tile"/>
            <p:cNvSpPr/>
            <p:nvPr/>
          </p:nvSpPr>
          <p:spPr bwMode="gray">
            <a:xfrm>
              <a:off x="274639" y="3947146"/>
              <a:ext cx="5476339" cy="1834500"/>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ea typeface="Segoe UI" pitchFamily="34" charset="0"/>
                <a:cs typeface="Segoe UI" pitchFamily="34" charset="0"/>
              </a:endParaRPr>
            </a:p>
          </p:txBody>
        </p:sp>
        <p:sp>
          <p:nvSpPr>
            <p:cNvPr id="27" name="Rectangle 26"/>
            <p:cNvSpPr/>
            <p:nvPr/>
          </p:nvSpPr>
          <p:spPr bwMode="auto">
            <a:xfrm>
              <a:off x="274639" y="5766010"/>
              <a:ext cx="5476342" cy="914399"/>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28" name="Rectangle 27"/>
            <p:cNvSpPr/>
            <p:nvPr/>
          </p:nvSpPr>
          <p:spPr>
            <a:xfrm>
              <a:off x="862109" y="5827493"/>
              <a:ext cx="2940805" cy="338554"/>
            </a:xfrm>
            <a:prstGeom prst="rect">
              <a:avLst/>
            </a:prstGeom>
          </p:spPr>
          <p:txBody>
            <a:bodyPr wrap="none" lIns="182880">
              <a:spAutoFit/>
            </a:bodyPr>
            <a:lstStyle/>
            <a:p>
              <a:pPr marL="0" lvl="1">
                <a:tabLst>
                  <a:tab pos="1828800" algn="l"/>
                </a:tabLst>
              </a:pPr>
              <a:r>
                <a:rPr lang="en-US" sz="1600" dirty="0">
                  <a:gradFill>
                    <a:gsLst>
                      <a:gs pos="1250">
                        <a:srgbClr val="505050"/>
                      </a:gs>
                      <a:gs pos="100000">
                        <a:srgbClr val="505050"/>
                      </a:gs>
                    </a:gsLst>
                    <a:lin ang="5400000" scaled="0"/>
                  </a:gradFill>
                  <a:ea typeface="Segoe UI" pitchFamily="34" charset="0"/>
                  <a:cs typeface="Segoe UI" pitchFamily="34" charset="0"/>
                </a:rPr>
                <a:t>Resources for IT Professionals</a:t>
              </a:r>
            </a:p>
          </p:txBody>
        </p:sp>
        <p:sp>
          <p:nvSpPr>
            <p:cNvPr id="29" name="Rectangle 28"/>
            <p:cNvSpPr/>
            <p:nvPr/>
          </p:nvSpPr>
          <p:spPr bwMode="white">
            <a:xfrm>
              <a:off x="860289" y="6177859"/>
              <a:ext cx="4169859" cy="369332"/>
            </a:xfrm>
            <a:prstGeom prst="rect">
              <a:avLst/>
            </a:prstGeom>
          </p:spPr>
          <p:txBody>
            <a:bodyPr wrap="square" lIns="182880">
              <a:spAutoFit/>
            </a:bodyPr>
            <a:lstStyle/>
            <a:p>
              <a:pPr>
                <a:spcBef>
                  <a:spcPts val="600"/>
                </a:spcBef>
                <a:buSzPct val="120000"/>
                <a:tabLst>
                  <a:tab pos="1828800" algn="l"/>
                </a:tabLst>
                <a:defRPr/>
              </a:pPr>
              <a:r>
                <a:rPr lang="en-US" dirty="0">
                  <a:solidFill>
                    <a:srgbClr val="FFFFFF"/>
                  </a:solidFill>
                  <a:hlinkClick r:id="rId5"/>
                </a:rPr>
                <a:t>http://microsoft.com/technet  </a:t>
              </a:r>
              <a:endParaRPr lang="en-US" dirty="0">
                <a:solidFill>
                  <a:srgbClr val="FFFFFF"/>
                </a:solidFill>
              </a:endParaRPr>
            </a:p>
          </p:txBody>
        </p:sp>
        <p:sp>
          <p:nvSpPr>
            <p:cNvPr id="30" name="Freeform 54"/>
            <p:cNvSpPr>
              <a:spLocks noEditPoints="1"/>
            </p:cNvSpPr>
            <p:nvPr/>
          </p:nvSpPr>
          <p:spPr bwMode="black">
            <a:xfrm>
              <a:off x="444595" y="6020803"/>
              <a:ext cx="441325" cy="404812"/>
            </a:xfrm>
            <a:custGeom>
              <a:avLst/>
              <a:gdLst>
                <a:gd name="T0" fmla="*/ 84 w 168"/>
                <a:gd name="T1" fmla="*/ 0 h 154"/>
                <a:gd name="T2" fmla="*/ 30 w 168"/>
                <a:gd name="T3" fmla="*/ 22 h 154"/>
                <a:gd name="T4" fmla="*/ 30 w 168"/>
                <a:gd name="T5" fmla="*/ 131 h 154"/>
                <a:gd name="T6" fmla="*/ 84 w 168"/>
                <a:gd name="T7" fmla="*/ 154 h 154"/>
                <a:gd name="T8" fmla="*/ 138 w 168"/>
                <a:gd name="T9" fmla="*/ 131 h 154"/>
                <a:gd name="T10" fmla="*/ 138 w 168"/>
                <a:gd name="T11" fmla="*/ 22 h 154"/>
                <a:gd name="T12" fmla="*/ 84 w 168"/>
                <a:gd name="T13" fmla="*/ 0 h 154"/>
                <a:gd name="T14" fmla="*/ 84 w 168"/>
                <a:gd name="T15" fmla="*/ 10 h 154"/>
                <a:gd name="T16" fmla="*/ 84 w 168"/>
                <a:gd name="T17" fmla="*/ 10 h 154"/>
                <a:gd name="T18" fmla="*/ 131 w 168"/>
                <a:gd name="T19" fmla="*/ 30 h 154"/>
                <a:gd name="T20" fmla="*/ 131 w 168"/>
                <a:gd name="T21" fmla="*/ 124 h 154"/>
                <a:gd name="T22" fmla="*/ 84 w 168"/>
                <a:gd name="T23" fmla="*/ 143 h 154"/>
                <a:gd name="T24" fmla="*/ 37 w 168"/>
                <a:gd name="T25" fmla="*/ 124 h 154"/>
                <a:gd name="T26" fmla="*/ 18 w 168"/>
                <a:gd name="T27" fmla="*/ 77 h 154"/>
                <a:gd name="T28" fmla="*/ 37 w 168"/>
                <a:gd name="T29" fmla="*/ 30 h 154"/>
                <a:gd name="T30" fmla="*/ 84 w 168"/>
                <a:gd name="T31" fmla="*/ 10 h 154"/>
                <a:gd name="T32" fmla="*/ 114 w 168"/>
                <a:gd name="T33" fmla="*/ 64 h 154"/>
                <a:gd name="T34" fmla="*/ 95 w 168"/>
                <a:gd name="T35" fmla="*/ 83 h 154"/>
                <a:gd name="T36" fmla="*/ 91 w 168"/>
                <a:gd name="T37" fmla="*/ 103 h 154"/>
                <a:gd name="T38" fmla="*/ 77 w 168"/>
                <a:gd name="T39" fmla="*/ 89 h 154"/>
                <a:gd name="T40" fmla="*/ 51 w 168"/>
                <a:gd name="T41" fmla="*/ 109 h 154"/>
                <a:gd name="T42" fmla="*/ 51 w 168"/>
                <a:gd name="T43" fmla="*/ 109 h 154"/>
                <a:gd name="T44" fmla="*/ 51 w 168"/>
                <a:gd name="T45" fmla="*/ 109 h 154"/>
                <a:gd name="T46" fmla="*/ 51 w 168"/>
                <a:gd name="T47" fmla="*/ 109 h 154"/>
                <a:gd name="T48" fmla="*/ 51 w 168"/>
                <a:gd name="T49" fmla="*/ 109 h 154"/>
                <a:gd name="T50" fmla="*/ 71 w 168"/>
                <a:gd name="T51" fmla="*/ 84 h 154"/>
                <a:gd name="T52" fmla="*/ 57 w 168"/>
                <a:gd name="T53" fmla="*/ 70 h 154"/>
                <a:gd name="T54" fmla="*/ 78 w 168"/>
                <a:gd name="T55" fmla="*/ 66 h 154"/>
                <a:gd name="T56" fmla="*/ 97 w 168"/>
                <a:gd name="T57" fmla="*/ 46 h 154"/>
                <a:gd name="T58" fmla="*/ 101 w 168"/>
                <a:gd name="T59" fmla="*/ 35 h 154"/>
                <a:gd name="T60" fmla="*/ 126 w 168"/>
                <a:gd name="T61" fmla="*/ 60 h 154"/>
                <a:gd name="T62" fmla="*/ 114 w 168"/>
                <a:gd name="T63" fmla="*/ 6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154">
                  <a:moveTo>
                    <a:pt x="84" y="0"/>
                  </a:moveTo>
                  <a:cubicBezTo>
                    <a:pt x="64" y="0"/>
                    <a:pt x="45" y="7"/>
                    <a:pt x="30" y="22"/>
                  </a:cubicBezTo>
                  <a:cubicBezTo>
                    <a:pt x="0" y="52"/>
                    <a:pt x="0" y="101"/>
                    <a:pt x="30" y="131"/>
                  </a:cubicBezTo>
                  <a:cubicBezTo>
                    <a:pt x="45" y="146"/>
                    <a:pt x="64" y="154"/>
                    <a:pt x="84" y="154"/>
                  </a:cubicBezTo>
                  <a:cubicBezTo>
                    <a:pt x="104" y="154"/>
                    <a:pt x="123" y="146"/>
                    <a:pt x="138" y="131"/>
                  </a:cubicBezTo>
                  <a:cubicBezTo>
                    <a:pt x="168" y="101"/>
                    <a:pt x="168" y="52"/>
                    <a:pt x="138" y="22"/>
                  </a:cubicBezTo>
                  <a:cubicBezTo>
                    <a:pt x="123" y="7"/>
                    <a:pt x="104" y="0"/>
                    <a:pt x="84" y="0"/>
                  </a:cubicBezTo>
                  <a:moveTo>
                    <a:pt x="84" y="10"/>
                  </a:moveTo>
                  <a:cubicBezTo>
                    <a:pt x="84" y="10"/>
                    <a:pt x="84" y="10"/>
                    <a:pt x="84" y="10"/>
                  </a:cubicBezTo>
                  <a:cubicBezTo>
                    <a:pt x="102" y="10"/>
                    <a:pt x="118" y="17"/>
                    <a:pt x="131" y="30"/>
                  </a:cubicBezTo>
                  <a:cubicBezTo>
                    <a:pt x="157" y="56"/>
                    <a:pt x="157" y="98"/>
                    <a:pt x="131" y="124"/>
                  </a:cubicBezTo>
                  <a:cubicBezTo>
                    <a:pt x="118" y="136"/>
                    <a:pt x="102" y="143"/>
                    <a:pt x="84" y="143"/>
                  </a:cubicBezTo>
                  <a:cubicBezTo>
                    <a:pt x="66" y="143"/>
                    <a:pt x="50" y="136"/>
                    <a:pt x="37" y="124"/>
                  </a:cubicBezTo>
                  <a:cubicBezTo>
                    <a:pt x="25" y="111"/>
                    <a:pt x="18" y="94"/>
                    <a:pt x="18" y="77"/>
                  </a:cubicBezTo>
                  <a:cubicBezTo>
                    <a:pt x="18" y="59"/>
                    <a:pt x="25" y="42"/>
                    <a:pt x="37" y="30"/>
                  </a:cubicBezTo>
                  <a:cubicBezTo>
                    <a:pt x="50" y="17"/>
                    <a:pt x="66" y="10"/>
                    <a:pt x="84" y="10"/>
                  </a:cubicBezTo>
                  <a:moveTo>
                    <a:pt x="114" y="64"/>
                  </a:moveTo>
                  <a:cubicBezTo>
                    <a:pt x="95" y="83"/>
                    <a:pt x="95" y="83"/>
                    <a:pt x="95" y="83"/>
                  </a:cubicBezTo>
                  <a:cubicBezTo>
                    <a:pt x="98" y="90"/>
                    <a:pt x="97" y="98"/>
                    <a:pt x="91" y="103"/>
                  </a:cubicBezTo>
                  <a:cubicBezTo>
                    <a:pt x="77" y="89"/>
                    <a:pt x="77" y="89"/>
                    <a:pt x="77" y="89"/>
                  </a:cubicBezTo>
                  <a:cubicBezTo>
                    <a:pt x="62" y="102"/>
                    <a:pt x="53" y="110"/>
                    <a:pt x="51" y="109"/>
                  </a:cubicBezTo>
                  <a:cubicBezTo>
                    <a:pt x="51" y="109"/>
                    <a:pt x="51" y="109"/>
                    <a:pt x="51" y="109"/>
                  </a:cubicBezTo>
                  <a:cubicBezTo>
                    <a:pt x="51" y="109"/>
                    <a:pt x="51" y="109"/>
                    <a:pt x="51" y="109"/>
                  </a:cubicBezTo>
                  <a:cubicBezTo>
                    <a:pt x="51" y="109"/>
                    <a:pt x="51" y="109"/>
                    <a:pt x="51" y="109"/>
                  </a:cubicBezTo>
                  <a:cubicBezTo>
                    <a:pt x="51" y="109"/>
                    <a:pt x="51" y="109"/>
                    <a:pt x="51" y="109"/>
                  </a:cubicBezTo>
                  <a:cubicBezTo>
                    <a:pt x="51" y="108"/>
                    <a:pt x="58" y="98"/>
                    <a:pt x="71" y="84"/>
                  </a:cubicBezTo>
                  <a:cubicBezTo>
                    <a:pt x="57" y="70"/>
                    <a:pt x="57" y="70"/>
                    <a:pt x="57" y="70"/>
                  </a:cubicBezTo>
                  <a:cubicBezTo>
                    <a:pt x="63" y="64"/>
                    <a:pt x="71" y="63"/>
                    <a:pt x="78" y="66"/>
                  </a:cubicBezTo>
                  <a:cubicBezTo>
                    <a:pt x="97" y="46"/>
                    <a:pt x="97" y="46"/>
                    <a:pt x="97" y="46"/>
                  </a:cubicBezTo>
                  <a:cubicBezTo>
                    <a:pt x="96" y="42"/>
                    <a:pt x="97" y="38"/>
                    <a:pt x="101" y="35"/>
                  </a:cubicBezTo>
                  <a:cubicBezTo>
                    <a:pt x="126" y="60"/>
                    <a:pt x="126" y="60"/>
                    <a:pt x="126" y="60"/>
                  </a:cubicBezTo>
                  <a:cubicBezTo>
                    <a:pt x="123" y="63"/>
                    <a:pt x="118" y="65"/>
                    <a:pt x="114" y="64"/>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31" name="Group 30"/>
          <p:cNvGrpSpPr/>
          <p:nvPr/>
        </p:nvGrpSpPr>
        <p:grpSpPr>
          <a:xfrm>
            <a:off x="274639" y="1214472"/>
            <a:ext cx="5476342" cy="2742476"/>
            <a:chOff x="274639" y="1214472"/>
            <a:chExt cx="5476342" cy="2742476"/>
          </a:xfrm>
        </p:grpSpPr>
        <p:sp>
          <p:nvSpPr>
            <p:cNvPr id="32" name="Rectangle 31"/>
            <p:cNvSpPr/>
            <p:nvPr/>
          </p:nvSpPr>
          <p:spPr bwMode="auto">
            <a:xfrm>
              <a:off x="274639" y="3040063"/>
              <a:ext cx="5476342" cy="916885"/>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33" name="Rectangle 32"/>
            <p:cNvSpPr/>
            <p:nvPr/>
          </p:nvSpPr>
          <p:spPr>
            <a:xfrm>
              <a:off x="860289" y="3101713"/>
              <a:ext cx="2154116" cy="338554"/>
            </a:xfrm>
            <a:prstGeom prst="rect">
              <a:avLst/>
            </a:prstGeom>
          </p:spPr>
          <p:txBody>
            <a:bodyPr wrap="none" lIns="182880">
              <a:spAutoFit/>
            </a:bodyPr>
            <a:lstStyle/>
            <a:p>
              <a:pPr marL="0" lvl="1">
                <a:tabLst>
                  <a:tab pos="1828800" algn="l"/>
                </a:tabLst>
              </a:pPr>
              <a:r>
                <a:rPr lang="en-US" sz="1600" dirty="0" smtClean="0">
                  <a:gradFill>
                    <a:gsLst>
                      <a:gs pos="1250">
                        <a:srgbClr val="505050"/>
                      </a:gs>
                      <a:gs pos="100000">
                        <a:srgbClr val="505050"/>
                      </a:gs>
                    </a:gsLst>
                    <a:lin ang="5400000" scaled="0"/>
                  </a:gradFill>
                  <a:ea typeface="Segoe UI" pitchFamily="34" charset="0"/>
                  <a:cs typeface="Segoe UI" pitchFamily="34" charset="0"/>
                </a:rPr>
                <a:t>Sessions on Demand</a:t>
              </a:r>
              <a:endParaRPr lang="en-US" sz="1600" dirty="0">
                <a:gradFill>
                  <a:gsLst>
                    <a:gs pos="1250">
                      <a:srgbClr val="505050"/>
                    </a:gs>
                    <a:gs pos="100000">
                      <a:srgbClr val="505050"/>
                    </a:gs>
                  </a:gsLst>
                  <a:lin ang="5400000" scaled="0"/>
                </a:gradFill>
                <a:ea typeface="Segoe UI" pitchFamily="34" charset="0"/>
                <a:cs typeface="Segoe UI" pitchFamily="34" charset="0"/>
              </a:endParaRPr>
            </a:p>
          </p:txBody>
        </p:sp>
        <p:sp>
          <p:nvSpPr>
            <p:cNvPr id="34" name="Rectangle 33"/>
            <p:cNvSpPr/>
            <p:nvPr/>
          </p:nvSpPr>
          <p:spPr bwMode="white">
            <a:xfrm>
              <a:off x="862108" y="3453031"/>
              <a:ext cx="4642203" cy="369332"/>
            </a:xfrm>
            <a:prstGeom prst="rect">
              <a:avLst/>
            </a:prstGeom>
          </p:spPr>
          <p:txBody>
            <a:bodyPr wrap="square" lIns="182880">
              <a:spAutoFit/>
            </a:bodyPr>
            <a:lstStyle/>
            <a:p>
              <a:r>
                <a:rPr lang="en-US" u="sng" dirty="0">
                  <a:solidFill>
                    <a:srgbClr val="FFFFFF"/>
                  </a:solidFill>
                  <a:hlinkClick r:id="rId6"/>
                </a:rPr>
                <a:t>http://channel9.msdn.com/Events/TechEd</a:t>
              </a:r>
              <a:endParaRPr lang="en-US" dirty="0">
                <a:solidFill>
                  <a:srgbClr val="FFFFFF"/>
                </a:solidFill>
              </a:endParaRPr>
            </a:p>
          </p:txBody>
        </p:sp>
        <p:sp>
          <p:nvSpPr>
            <p:cNvPr id="35" name="Freeform 25"/>
            <p:cNvSpPr>
              <a:spLocks noEditPoints="1"/>
            </p:cNvSpPr>
            <p:nvPr/>
          </p:nvSpPr>
          <p:spPr bwMode="black">
            <a:xfrm flipH="1">
              <a:off x="468408" y="3294205"/>
              <a:ext cx="393700" cy="393700"/>
            </a:xfrm>
            <a:custGeom>
              <a:avLst/>
              <a:gdLst>
                <a:gd name="T0" fmla="*/ 50 w 150"/>
                <a:gd name="T1" fmla="*/ 75 h 150"/>
                <a:gd name="T2" fmla="*/ 90 w 150"/>
                <a:gd name="T3" fmla="*/ 45 h 150"/>
                <a:gd name="T4" fmla="*/ 90 w 150"/>
                <a:gd name="T5" fmla="*/ 105 h 150"/>
                <a:gd name="T6" fmla="*/ 50 w 150"/>
                <a:gd name="T7" fmla="*/ 75 h 150"/>
                <a:gd name="T8" fmla="*/ 75 w 150"/>
                <a:gd name="T9" fmla="*/ 140 h 150"/>
                <a:gd name="T10" fmla="*/ 10 w 150"/>
                <a:gd name="T11" fmla="*/ 75 h 150"/>
                <a:gd name="T12" fmla="*/ 75 w 150"/>
                <a:gd name="T13" fmla="*/ 10 h 150"/>
                <a:gd name="T14" fmla="*/ 140 w 150"/>
                <a:gd name="T15" fmla="*/ 75 h 150"/>
                <a:gd name="T16" fmla="*/ 75 w 150"/>
                <a:gd name="T17" fmla="*/ 140 h 150"/>
                <a:gd name="T18" fmla="*/ 75 w 150"/>
                <a:gd name="T19" fmla="*/ 150 h 150"/>
                <a:gd name="T20" fmla="*/ 150 w 150"/>
                <a:gd name="T21" fmla="*/ 75 h 150"/>
                <a:gd name="T22" fmla="*/ 75 w 150"/>
                <a:gd name="T23" fmla="*/ 0 h 150"/>
                <a:gd name="T24" fmla="*/ 0 w 150"/>
                <a:gd name="T25" fmla="*/ 75 h 150"/>
                <a:gd name="T26" fmla="*/ 75 w 150"/>
                <a:gd name="T27"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150">
                  <a:moveTo>
                    <a:pt x="50" y="75"/>
                  </a:moveTo>
                  <a:cubicBezTo>
                    <a:pt x="90" y="45"/>
                    <a:pt x="90" y="45"/>
                    <a:pt x="90" y="45"/>
                  </a:cubicBezTo>
                  <a:cubicBezTo>
                    <a:pt x="90" y="105"/>
                    <a:pt x="90" y="105"/>
                    <a:pt x="90" y="105"/>
                  </a:cubicBezTo>
                  <a:lnTo>
                    <a:pt x="50" y="75"/>
                  </a:lnTo>
                  <a:close/>
                  <a:moveTo>
                    <a:pt x="75" y="140"/>
                  </a:moveTo>
                  <a:cubicBezTo>
                    <a:pt x="39" y="140"/>
                    <a:pt x="10" y="111"/>
                    <a:pt x="10" y="75"/>
                  </a:cubicBezTo>
                  <a:cubicBezTo>
                    <a:pt x="10" y="39"/>
                    <a:pt x="39" y="10"/>
                    <a:pt x="75" y="10"/>
                  </a:cubicBezTo>
                  <a:cubicBezTo>
                    <a:pt x="111" y="10"/>
                    <a:pt x="140" y="39"/>
                    <a:pt x="140" y="75"/>
                  </a:cubicBezTo>
                  <a:cubicBezTo>
                    <a:pt x="140" y="111"/>
                    <a:pt x="111" y="140"/>
                    <a:pt x="75" y="140"/>
                  </a:cubicBezTo>
                  <a:moveTo>
                    <a:pt x="75" y="150"/>
                  </a:moveTo>
                  <a:cubicBezTo>
                    <a:pt x="116" y="150"/>
                    <a:pt x="150" y="116"/>
                    <a:pt x="150" y="75"/>
                  </a:cubicBezTo>
                  <a:cubicBezTo>
                    <a:pt x="150" y="34"/>
                    <a:pt x="116" y="0"/>
                    <a:pt x="75" y="0"/>
                  </a:cubicBezTo>
                  <a:cubicBezTo>
                    <a:pt x="34" y="0"/>
                    <a:pt x="0" y="34"/>
                    <a:pt x="0" y="75"/>
                  </a:cubicBezTo>
                  <a:cubicBezTo>
                    <a:pt x="0" y="116"/>
                    <a:pt x="34" y="150"/>
                    <a:pt x="75" y="150"/>
                  </a:cubicBezTo>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pic>
          <p:nvPicPr>
            <p:cNvPr id="36" name="Picture 35"/>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274639" y="1214472"/>
              <a:ext cx="5474682" cy="1841152"/>
            </a:xfrm>
            <a:prstGeom prst="rect">
              <a:avLst/>
            </a:prstGeom>
          </p:spPr>
        </p:pic>
      </p:grpSp>
      <p:sp>
        <p:nvSpPr>
          <p:cNvPr id="37" name="Freeform 54"/>
          <p:cNvSpPr>
            <a:spLocks noEditPoints="1"/>
          </p:cNvSpPr>
          <p:nvPr/>
        </p:nvSpPr>
        <p:spPr bwMode="black">
          <a:xfrm>
            <a:off x="6121301" y="6038298"/>
            <a:ext cx="441325" cy="404812"/>
          </a:xfrm>
          <a:custGeom>
            <a:avLst/>
            <a:gdLst>
              <a:gd name="T0" fmla="*/ 84 w 168"/>
              <a:gd name="T1" fmla="*/ 0 h 154"/>
              <a:gd name="T2" fmla="*/ 30 w 168"/>
              <a:gd name="T3" fmla="*/ 22 h 154"/>
              <a:gd name="T4" fmla="*/ 30 w 168"/>
              <a:gd name="T5" fmla="*/ 131 h 154"/>
              <a:gd name="T6" fmla="*/ 84 w 168"/>
              <a:gd name="T7" fmla="*/ 154 h 154"/>
              <a:gd name="T8" fmla="*/ 138 w 168"/>
              <a:gd name="T9" fmla="*/ 131 h 154"/>
              <a:gd name="T10" fmla="*/ 138 w 168"/>
              <a:gd name="T11" fmla="*/ 22 h 154"/>
              <a:gd name="T12" fmla="*/ 84 w 168"/>
              <a:gd name="T13" fmla="*/ 0 h 154"/>
              <a:gd name="T14" fmla="*/ 84 w 168"/>
              <a:gd name="T15" fmla="*/ 10 h 154"/>
              <a:gd name="T16" fmla="*/ 84 w 168"/>
              <a:gd name="T17" fmla="*/ 10 h 154"/>
              <a:gd name="T18" fmla="*/ 131 w 168"/>
              <a:gd name="T19" fmla="*/ 30 h 154"/>
              <a:gd name="T20" fmla="*/ 131 w 168"/>
              <a:gd name="T21" fmla="*/ 124 h 154"/>
              <a:gd name="T22" fmla="*/ 84 w 168"/>
              <a:gd name="T23" fmla="*/ 143 h 154"/>
              <a:gd name="T24" fmla="*/ 37 w 168"/>
              <a:gd name="T25" fmla="*/ 124 h 154"/>
              <a:gd name="T26" fmla="*/ 18 w 168"/>
              <a:gd name="T27" fmla="*/ 77 h 154"/>
              <a:gd name="T28" fmla="*/ 37 w 168"/>
              <a:gd name="T29" fmla="*/ 30 h 154"/>
              <a:gd name="T30" fmla="*/ 84 w 168"/>
              <a:gd name="T31" fmla="*/ 10 h 154"/>
              <a:gd name="T32" fmla="*/ 114 w 168"/>
              <a:gd name="T33" fmla="*/ 64 h 154"/>
              <a:gd name="T34" fmla="*/ 95 w 168"/>
              <a:gd name="T35" fmla="*/ 83 h 154"/>
              <a:gd name="T36" fmla="*/ 91 w 168"/>
              <a:gd name="T37" fmla="*/ 103 h 154"/>
              <a:gd name="T38" fmla="*/ 77 w 168"/>
              <a:gd name="T39" fmla="*/ 89 h 154"/>
              <a:gd name="T40" fmla="*/ 51 w 168"/>
              <a:gd name="T41" fmla="*/ 109 h 154"/>
              <a:gd name="T42" fmla="*/ 51 w 168"/>
              <a:gd name="T43" fmla="*/ 109 h 154"/>
              <a:gd name="T44" fmla="*/ 51 w 168"/>
              <a:gd name="T45" fmla="*/ 109 h 154"/>
              <a:gd name="T46" fmla="*/ 51 w 168"/>
              <a:gd name="T47" fmla="*/ 109 h 154"/>
              <a:gd name="T48" fmla="*/ 51 w 168"/>
              <a:gd name="T49" fmla="*/ 109 h 154"/>
              <a:gd name="T50" fmla="*/ 71 w 168"/>
              <a:gd name="T51" fmla="*/ 84 h 154"/>
              <a:gd name="T52" fmla="*/ 57 w 168"/>
              <a:gd name="T53" fmla="*/ 70 h 154"/>
              <a:gd name="T54" fmla="*/ 78 w 168"/>
              <a:gd name="T55" fmla="*/ 66 h 154"/>
              <a:gd name="T56" fmla="*/ 97 w 168"/>
              <a:gd name="T57" fmla="*/ 46 h 154"/>
              <a:gd name="T58" fmla="*/ 101 w 168"/>
              <a:gd name="T59" fmla="*/ 35 h 154"/>
              <a:gd name="T60" fmla="*/ 126 w 168"/>
              <a:gd name="T61" fmla="*/ 60 h 154"/>
              <a:gd name="T62" fmla="*/ 114 w 168"/>
              <a:gd name="T63" fmla="*/ 6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154">
                <a:moveTo>
                  <a:pt x="84" y="0"/>
                </a:moveTo>
                <a:cubicBezTo>
                  <a:pt x="64" y="0"/>
                  <a:pt x="45" y="7"/>
                  <a:pt x="30" y="22"/>
                </a:cubicBezTo>
                <a:cubicBezTo>
                  <a:pt x="0" y="52"/>
                  <a:pt x="0" y="101"/>
                  <a:pt x="30" y="131"/>
                </a:cubicBezTo>
                <a:cubicBezTo>
                  <a:pt x="45" y="146"/>
                  <a:pt x="64" y="154"/>
                  <a:pt x="84" y="154"/>
                </a:cubicBezTo>
                <a:cubicBezTo>
                  <a:pt x="104" y="154"/>
                  <a:pt x="123" y="146"/>
                  <a:pt x="138" y="131"/>
                </a:cubicBezTo>
                <a:cubicBezTo>
                  <a:pt x="168" y="101"/>
                  <a:pt x="168" y="52"/>
                  <a:pt x="138" y="22"/>
                </a:cubicBezTo>
                <a:cubicBezTo>
                  <a:pt x="123" y="7"/>
                  <a:pt x="104" y="0"/>
                  <a:pt x="84" y="0"/>
                </a:cubicBezTo>
                <a:moveTo>
                  <a:pt x="84" y="10"/>
                </a:moveTo>
                <a:cubicBezTo>
                  <a:pt x="84" y="10"/>
                  <a:pt x="84" y="10"/>
                  <a:pt x="84" y="10"/>
                </a:cubicBezTo>
                <a:cubicBezTo>
                  <a:pt x="102" y="10"/>
                  <a:pt x="118" y="17"/>
                  <a:pt x="131" y="30"/>
                </a:cubicBezTo>
                <a:cubicBezTo>
                  <a:pt x="157" y="56"/>
                  <a:pt x="157" y="98"/>
                  <a:pt x="131" y="124"/>
                </a:cubicBezTo>
                <a:cubicBezTo>
                  <a:pt x="118" y="136"/>
                  <a:pt x="102" y="143"/>
                  <a:pt x="84" y="143"/>
                </a:cubicBezTo>
                <a:cubicBezTo>
                  <a:pt x="66" y="143"/>
                  <a:pt x="50" y="136"/>
                  <a:pt x="37" y="124"/>
                </a:cubicBezTo>
                <a:cubicBezTo>
                  <a:pt x="25" y="111"/>
                  <a:pt x="18" y="94"/>
                  <a:pt x="18" y="77"/>
                </a:cubicBezTo>
                <a:cubicBezTo>
                  <a:pt x="18" y="59"/>
                  <a:pt x="25" y="42"/>
                  <a:pt x="37" y="30"/>
                </a:cubicBezTo>
                <a:cubicBezTo>
                  <a:pt x="50" y="17"/>
                  <a:pt x="66" y="10"/>
                  <a:pt x="84" y="10"/>
                </a:cubicBezTo>
                <a:moveTo>
                  <a:pt x="114" y="64"/>
                </a:moveTo>
                <a:cubicBezTo>
                  <a:pt x="95" y="83"/>
                  <a:pt x="95" y="83"/>
                  <a:pt x="95" y="83"/>
                </a:cubicBezTo>
                <a:cubicBezTo>
                  <a:pt x="98" y="90"/>
                  <a:pt x="97" y="98"/>
                  <a:pt x="91" y="103"/>
                </a:cubicBezTo>
                <a:cubicBezTo>
                  <a:pt x="77" y="89"/>
                  <a:pt x="77" y="89"/>
                  <a:pt x="77" y="89"/>
                </a:cubicBezTo>
                <a:cubicBezTo>
                  <a:pt x="62" y="102"/>
                  <a:pt x="53" y="110"/>
                  <a:pt x="51" y="109"/>
                </a:cubicBezTo>
                <a:cubicBezTo>
                  <a:pt x="51" y="109"/>
                  <a:pt x="51" y="109"/>
                  <a:pt x="51" y="109"/>
                </a:cubicBezTo>
                <a:cubicBezTo>
                  <a:pt x="51" y="109"/>
                  <a:pt x="51" y="109"/>
                  <a:pt x="51" y="109"/>
                </a:cubicBezTo>
                <a:cubicBezTo>
                  <a:pt x="51" y="109"/>
                  <a:pt x="51" y="109"/>
                  <a:pt x="51" y="109"/>
                </a:cubicBezTo>
                <a:cubicBezTo>
                  <a:pt x="51" y="109"/>
                  <a:pt x="51" y="109"/>
                  <a:pt x="51" y="109"/>
                </a:cubicBezTo>
                <a:cubicBezTo>
                  <a:pt x="51" y="108"/>
                  <a:pt x="58" y="98"/>
                  <a:pt x="71" y="84"/>
                </a:cubicBezTo>
                <a:cubicBezTo>
                  <a:pt x="57" y="70"/>
                  <a:pt x="57" y="70"/>
                  <a:pt x="57" y="70"/>
                </a:cubicBezTo>
                <a:cubicBezTo>
                  <a:pt x="63" y="64"/>
                  <a:pt x="71" y="63"/>
                  <a:pt x="78" y="66"/>
                </a:cubicBezTo>
                <a:cubicBezTo>
                  <a:pt x="97" y="46"/>
                  <a:pt x="97" y="46"/>
                  <a:pt x="97" y="46"/>
                </a:cubicBezTo>
                <a:cubicBezTo>
                  <a:pt x="96" y="42"/>
                  <a:pt x="97" y="38"/>
                  <a:pt x="101" y="35"/>
                </a:cubicBezTo>
                <a:cubicBezTo>
                  <a:pt x="126" y="60"/>
                  <a:pt x="126" y="60"/>
                  <a:pt x="126" y="60"/>
                </a:cubicBezTo>
                <a:cubicBezTo>
                  <a:pt x="123" y="63"/>
                  <a:pt x="118" y="65"/>
                  <a:pt x="114" y="64"/>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Tree>
    <p:extLst>
      <p:ext uri="{BB962C8B-B14F-4D97-AF65-F5344CB8AC3E}">
        <p14:creationId xmlns:p14="http://schemas.microsoft.com/office/powerpoint/2010/main" val="255186346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50"/>
                                        <p:tgtEl>
                                          <p:spTgt spid="31"/>
                                        </p:tgtEl>
                                      </p:cBhvr>
                                    </p:animEffect>
                                  </p:childTnLst>
                                </p:cTn>
                              </p:par>
                              <p:par>
                                <p:cTn id="8" presetID="63" presetClass="path" presetSubtype="0" decel="100000" fill="hold" nodeType="withEffect">
                                  <p:stCondLst>
                                    <p:cond delay="0"/>
                                  </p:stCondLst>
                                  <p:childTnLst>
                                    <p:animMotion origin="layout" path="M -0.02413 3.26827E-6 L 0 3.26827E-6 " pathEditMode="relative" rAng="0" ptsTypes="AA">
                                      <p:cBhvr>
                                        <p:cTn id="9" dur="750" fill="hold"/>
                                        <p:tgtEl>
                                          <p:spTgt spid="31"/>
                                        </p:tgtEl>
                                        <p:attrNameLst>
                                          <p:attrName>ppt_x</p:attrName>
                                          <p:attrName>ppt_y</p:attrName>
                                        </p:attrNameLst>
                                      </p:cBhvr>
                                      <p:rCtr x="1200" y="0"/>
                                    </p:animMotion>
                                  </p:childTnLst>
                                </p:cTn>
                              </p:par>
                              <p:par>
                                <p:cTn id="10" presetID="10" presetClass="entr" presetSubtype="0" fill="hold" nodeType="withEffect">
                                  <p:stCondLst>
                                    <p:cond delay="1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750"/>
                                        <p:tgtEl>
                                          <p:spTgt spid="13"/>
                                        </p:tgtEl>
                                      </p:cBhvr>
                                    </p:animEffect>
                                  </p:childTnLst>
                                </p:cTn>
                              </p:par>
                              <p:par>
                                <p:cTn id="13" presetID="63" presetClass="path" presetSubtype="0" decel="100000" fill="hold" nodeType="withEffect">
                                  <p:stCondLst>
                                    <p:cond delay="100"/>
                                  </p:stCondLst>
                                  <p:childTnLst>
                                    <p:animMotion origin="layout" path="M -0.02413 3.26827E-6 L 0 3.26827E-6 " pathEditMode="relative" rAng="0" ptsTypes="AA">
                                      <p:cBhvr>
                                        <p:cTn id="14" dur="750" fill="hold"/>
                                        <p:tgtEl>
                                          <p:spTgt spid="13"/>
                                        </p:tgtEl>
                                        <p:attrNameLst>
                                          <p:attrName>ppt_x</p:attrName>
                                          <p:attrName>ppt_y</p:attrName>
                                        </p:attrNameLst>
                                      </p:cBhvr>
                                      <p:rCtr x="1200" y="0"/>
                                    </p:animMotion>
                                  </p:childTnLst>
                                </p:cTn>
                              </p:par>
                              <p:par>
                                <p:cTn id="15" presetID="10" presetClass="entr" presetSubtype="0" fill="hold" nodeType="withEffect">
                                  <p:stCondLst>
                                    <p:cond delay="20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750"/>
                                        <p:tgtEl>
                                          <p:spTgt spid="25"/>
                                        </p:tgtEl>
                                      </p:cBhvr>
                                    </p:animEffect>
                                  </p:childTnLst>
                                </p:cTn>
                              </p:par>
                              <p:par>
                                <p:cTn id="18" presetID="63" presetClass="path" presetSubtype="0" decel="100000" fill="hold" nodeType="withEffect">
                                  <p:stCondLst>
                                    <p:cond delay="200"/>
                                  </p:stCondLst>
                                  <p:childTnLst>
                                    <p:animMotion origin="layout" path="M -0.02413 3.26827E-6 L 0 3.26827E-6 " pathEditMode="relative" rAng="0" ptsTypes="AA">
                                      <p:cBhvr>
                                        <p:cTn id="19" dur="750" fill="hold"/>
                                        <p:tgtEl>
                                          <p:spTgt spid="25"/>
                                        </p:tgtEl>
                                        <p:attrNameLst>
                                          <p:attrName>ppt_x</p:attrName>
                                          <p:attrName>ppt_y</p:attrName>
                                        </p:attrNameLst>
                                      </p:cBhvr>
                                      <p:rCtr x="1200" y="0"/>
                                    </p:animMotion>
                                  </p:childTnLst>
                                </p:cTn>
                              </p:par>
                              <p:par>
                                <p:cTn id="20" presetID="10" presetClass="entr" presetSubtype="0" fill="hold" nodeType="withEffect">
                                  <p:stCondLst>
                                    <p:cond delay="30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750"/>
                                        <p:tgtEl>
                                          <p:spTgt spid="19"/>
                                        </p:tgtEl>
                                      </p:cBhvr>
                                    </p:animEffect>
                                  </p:childTnLst>
                                </p:cTn>
                              </p:par>
                              <p:par>
                                <p:cTn id="23" presetID="63" presetClass="path" presetSubtype="0" decel="100000" fill="hold" nodeType="withEffect">
                                  <p:stCondLst>
                                    <p:cond delay="300"/>
                                  </p:stCondLst>
                                  <p:childTnLst>
                                    <p:animMotion origin="layout" path="M -0.02413 3.26827E-6 L 0 3.26827E-6 " pathEditMode="relative" rAng="0" ptsTypes="AA">
                                      <p:cBhvr>
                                        <p:cTn id="24" dur="750" fill="hold"/>
                                        <p:tgtEl>
                                          <p:spTgt spid="1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Personal Storage Needs</a:t>
            </a:r>
            <a:endParaRPr lang="en-US" dirty="0"/>
          </a:p>
        </p:txBody>
      </p:sp>
      <p:sp>
        <p:nvSpPr>
          <p:cNvPr id="3" name="Text Placeholder 2"/>
          <p:cNvSpPr>
            <a:spLocks noGrp="1"/>
          </p:cNvSpPr>
          <p:nvPr>
            <p:ph type="body" sz="quarter" idx="11"/>
          </p:nvPr>
        </p:nvSpPr>
        <p:spPr>
          <a:xfrm>
            <a:off x="274639" y="1212849"/>
            <a:ext cx="7924798" cy="5786199"/>
          </a:xfrm>
        </p:spPr>
        <p:txBody>
          <a:bodyPr/>
          <a:lstStyle/>
          <a:p>
            <a:r>
              <a:rPr lang="en-US" dirty="0" smtClean="0"/>
              <a:t>Information worker wants</a:t>
            </a:r>
          </a:p>
          <a:p>
            <a:pPr lvl="1"/>
            <a:r>
              <a:rPr lang="en-US" dirty="0" smtClean="0"/>
              <a:t>Secured storage for their work styles</a:t>
            </a:r>
          </a:p>
          <a:p>
            <a:pPr lvl="1"/>
            <a:r>
              <a:rPr lang="en-US" dirty="0" smtClean="0"/>
              <a:t>Sync files seamlessly and securely for anytime anywhere access</a:t>
            </a:r>
          </a:p>
          <a:p>
            <a:pPr lvl="1"/>
            <a:r>
              <a:rPr lang="en-US" dirty="0" smtClean="0"/>
              <a:t>Easy sharing and collaboration that just works</a:t>
            </a:r>
          </a:p>
          <a:p>
            <a:pPr>
              <a:lnSpc>
                <a:spcPct val="150000"/>
              </a:lnSpc>
            </a:pPr>
            <a:r>
              <a:rPr lang="en-US" dirty="0" smtClean="0"/>
              <a:t>IT Professional wants</a:t>
            </a:r>
          </a:p>
          <a:p>
            <a:pPr lvl="1"/>
            <a:r>
              <a:rPr lang="en-US" dirty="0" smtClean="0"/>
              <a:t>Effective deployment of IT policies</a:t>
            </a:r>
          </a:p>
          <a:p>
            <a:pPr lvl="1"/>
            <a:r>
              <a:rPr lang="en-US" dirty="0" smtClean="0"/>
              <a:t>Enterprise features that integrate with current solutions</a:t>
            </a:r>
          </a:p>
          <a:p>
            <a:pPr lvl="1"/>
            <a:r>
              <a:rPr lang="en-US" dirty="0" smtClean="0"/>
              <a:t>Maintain SharePoint Server workflows and solutions on premises</a:t>
            </a:r>
          </a:p>
          <a:p>
            <a:pPr lvl="1"/>
            <a:endParaRPr lang="en-US" dirty="0"/>
          </a:p>
          <a:p>
            <a:pPr lvl="1"/>
            <a:r>
              <a:rPr lang="en-US" sz="4000" dirty="0">
                <a:gradFill>
                  <a:gsLst>
                    <a:gs pos="2920">
                      <a:schemeClr val="tx1"/>
                    </a:gs>
                    <a:gs pos="100000">
                      <a:schemeClr val="tx1"/>
                    </a:gs>
                  </a:gsLst>
                  <a:lin ang="5400000" scaled="0"/>
                </a:gradFill>
                <a:latin typeface="+mj-lt"/>
              </a:rPr>
              <a:t>Business Management wants</a:t>
            </a:r>
          </a:p>
          <a:p>
            <a:pPr lvl="1"/>
            <a:r>
              <a:rPr lang="en-US" dirty="0" smtClean="0"/>
              <a:t>Secure data on any mobile storage</a:t>
            </a:r>
          </a:p>
          <a:p>
            <a:pPr lvl="1"/>
            <a:r>
              <a:rPr lang="en-US" dirty="0" smtClean="0"/>
              <a:t>Information Worker </a:t>
            </a:r>
            <a:r>
              <a:rPr lang="en-US" dirty="0"/>
              <a:t>k</a:t>
            </a:r>
            <a:r>
              <a:rPr lang="en-US" dirty="0" smtClean="0"/>
              <a:t>nowledge stored in enterprise repositories available to others </a:t>
            </a:r>
            <a:endParaRPr lang="en-US" dirty="0"/>
          </a:p>
        </p:txBody>
      </p:sp>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92650" y="1212055"/>
            <a:ext cx="3788835" cy="213122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92679" y="3802062"/>
            <a:ext cx="3788835" cy="2578513"/>
          </a:xfrm>
          <a:prstGeom prst="rect">
            <a:avLst/>
          </a:prstGeom>
        </p:spPr>
      </p:pic>
    </p:spTree>
    <p:extLst>
      <p:ext uri="{BB962C8B-B14F-4D97-AF65-F5344CB8AC3E}">
        <p14:creationId xmlns:p14="http://schemas.microsoft.com/office/powerpoint/2010/main" val="36579938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 calcmode="lin" valueType="num">
                                      <p:cBhvr additive="base">
                                        <p:cTn id="3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anim calcmode="lin" valueType="num">
                                      <p:cBhvr additive="base">
                                        <p:cTn id="4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7" end="7"/>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3">
                                            <p:txEl>
                                              <p:pRg st="9" end="9"/>
                                            </p:txEl>
                                          </p:spTgt>
                                        </p:tgtEl>
                                        <p:attrNameLst>
                                          <p:attrName>style.visibility</p:attrName>
                                        </p:attrNameLst>
                                      </p:cBhvr>
                                      <p:to>
                                        <p:strVal val="visible"/>
                                      </p:to>
                                    </p:set>
                                    <p:anim calcmode="lin" valueType="num">
                                      <p:cBhvr additive="base">
                                        <p:cTn id="45"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9" end="9"/>
                                            </p:txEl>
                                          </p:spTgt>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3">
                                            <p:txEl>
                                              <p:pRg st="10" end="10"/>
                                            </p:txEl>
                                          </p:spTgt>
                                        </p:tgtEl>
                                        <p:attrNameLst>
                                          <p:attrName>style.visibility</p:attrName>
                                        </p:attrNameLst>
                                      </p:cBhvr>
                                      <p:to>
                                        <p:strVal val="visible"/>
                                      </p:to>
                                    </p:set>
                                    <p:anim calcmode="lin" valueType="num">
                                      <p:cBhvr additive="base">
                                        <p:cTn id="49"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10" end="10"/>
                                            </p:txEl>
                                          </p:spTgt>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3">
                                            <p:txEl>
                                              <p:pRg st="11" end="11"/>
                                            </p:txEl>
                                          </p:spTgt>
                                        </p:tgtEl>
                                        <p:attrNameLst>
                                          <p:attrName>style.visibility</p:attrName>
                                        </p:attrNameLst>
                                      </p:cBhvr>
                                      <p:to>
                                        <p:strVal val="visible"/>
                                      </p:to>
                                    </p:set>
                                    <p:anim calcmode="lin" valueType="num">
                                      <p:cBhvr additive="base">
                                        <p:cTn id="5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3">
                                            <p:txEl>
                                              <p:pRg st="11" end="11"/>
                                            </p:txEl>
                                          </p:spTgt>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additive="base">
                                        <p:cTn id="57" dur="500" fill="hold"/>
                                        <p:tgtEl>
                                          <p:spTgt spid="22"/>
                                        </p:tgtEl>
                                        <p:attrNameLst>
                                          <p:attrName>ppt_x</p:attrName>
                                        </p:attrNameLst>
                                      </p:cBhvr>
                                      <p:tavLst>
                                        <p:tav tm="0">
                                          <p:val>
                                            <p:strVal val="#ppt_x"/>
                                          </p:val>
                                        </p:tav>
                                        <p:tav tm="100000">
                                          <p:val>
                                            <p:strVal val="#ppt_x"/>
                                          </p:val>
                                        </p:tav>
                                      </p:tavLst>
                                    </p:anim>
                                    <p:anim calcmode="lin" valueType="num">
                                      <p:cBhvr additive="base">
                                        <p:cTn id="5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cxnSp>
        <p:nvCxnSpPr>
          <p:cNvPr id="48" name="Straight Connector 47"/>
          <p:cNvCxnSpPr/>
          <p:nvPr/>
        </p:nvCxnSpPr>
        <p:spPr>
          <a:xfrm flipH="1" flipV="1">
            <a:off x="2498808" y="2931211"/>
            <a:ext cx="6290452" cy="1259217"/>
          </a:xfrm>
          <a:prstGeom prst="line">
            <a:avLst/>
          </a:prstGeom>
          <a:ln w="38100">
            <a:solidFill>
              <a:schemeClr val="accent2">
                <a:lumMod val="5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9052736" y="1376517"/>
            <a:ext cx="404503" cy="2613310"/>
          </a:xfrm>
          <a:prstGeom prst="line">
            <a:avLst/>
          </a:prstGeom>
          <a:ln w="38100">
            <a:solidFill>
              <a:schemeClr val="accent2">
                <a:lumMod val="5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2498808" y="1151799"/>
            <a:ext cx="5427602" cy="1462522"/>
          </a:xfrm>
          <a:prstGeom prst="line">
            <a:avLst/>
          </a:prstGeom>
          <a:ln w="38100">
            <a:solidFill>
              <a:schemeClr val="accent2">
                <a:lumMod val="50000"/>
                <a:alpha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44" name="Freeform 13"/>
          <p:cNvSpPr>
            <a:spLocks/>
          </p:cNvSpPr>
          <p:nvPr/>
        </p:nvSpPr>
        <p:spPr bwMode="auto">
          <a:xfrm>
            <a:off x="8980045" y="4114912"/>
            <a:ext cx="852030" cy="455438"/>
          </a:xfrm>
          <a:custGeom>
            <a:avLst/>
            <a:gdLst>
              <a:gd name="T0" fmla="*/ 1736 w 2210"/>
              <a:gd name="T1" fmla="*/ 1180 h 1180"/>
              <a:gd name="T2" fmla="*/ 313 w 2210"/>
              <a:gd name="T3" fmla="*/ 1180 h 1180"/>
              <a:gd name="T4" fmla="*/ 14 w 2210"/>
              <a:gd name="T5" fmla="*/ 943 h 1180"/>
              <a:gd name="T6" fmla="*/ 212 w 2210"/>
              <a:gd name="T7" fmla="*/ 658 h 1180"/>
              <a:gd name="T8" fmla="*/ 500 w 2210"/>
              <a:gd name="T9" fmla="*/ 388 h 1180"/>
              <a:gd name="T10" fmla="*/ 1048 w 2210"/>
              <a:gd name="T11" fmla="*/ 0 h 1180"/>
              <a:gd name="T12" fmla="*/ 1514 w 2210"/>
              <a:gd name="T13" fmla="*/ 294 h 1180"/>
              <a:gd name="T14" fmla="*/ 1736 w 2210"/>
              <a:gd name="T15" fmla="*/ 235 h 1180"/>
              <a:gd name="T16" fmla="*/ 2210 w 2210"/>
              <a:gd name="T17" fmla="*/ 710 h 1180"/>
              <a:gd name="T18" fmla="*/ 1736 w 2210"/>
              <a:gd name="T19" fmla="*/ 118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10" h="1180">
                <a:moveTo>
                  <a:pt x="1736" y="1180"/>
                </a:moveTo>
                <a:cubicBezTo>
                  <a:pt x="313" y="1180"/>
                  <a:pt x="313" y="1180"/>
                  <a:pt x="313" y="1180"/>
                </a:cubicBezTo>
                <a:cubicBezTo>
                  <a:pt x="183" y="1180"/>
                  <a:pt x="13" y="1105"/>
                  <a:pt x="14" y="943"/>
                </a:cubicBezTo>
                <a:cubicBezTo>
                  <a:pt x="0" y="785"/>
                  <a:pt x="107" y="683"/>
                  <a:pt x="212" y="658"/>
                </a:cubicBezTo>
                <a:cubicBezTo>
                  <a:pt x="226" y="497"/>
                  <a:pt x="334" y="391"/>
                  <a:pt x="500" y="388"/>
                </a:cubicBezTo>
                <a:cubicBezTo>
                  <a:pt x="513" y="119"/>
                  <a:pt x="775" y="0"/>
                  <a:pt x="1048" y="0"/>
                </a:cubicBezTo>
                <a:cubicBezTo>
                  <a:pt x="1249" y="0"/>
                  <a:pt x="1430" y="117"/>
                  <a:pt x="1514" y="294"/>
                </a:cubicBezTo>
                <a:cubicBezTo>
                  <a:pt x="1581" y="256"/>
                  <a:pt x="1656" y="235"/>
                  <a:pt x="1736" y="235"/>
                </a:cubicBezTo>
                <a:cubicBezTo>
                  <a:pt x="1996" y="235"/>
                  <a:pt x="2210" y="449"/>
                  <a:pt x="2210" y="710"/>
                </a:cubicBezTo>
                <a:cubicBezTo>
                  <a:pt x="2210" y="966"/>
                  <a:pt x="1996" y="1180"/>
                  <a:pt x="1736" y="1180"/>
                </a:cubicBezTo>
                <a:close/>
              </a:path>
            </a:pathLst>
          </a:custGeom>
          <a:solidFill>
            <a:schemeClr val="accent2">
              <a:lumMod val="75000"/>
              <a:alpha val="50000"/>
            </a:schemeClr>
          </a:solidFill>
          <a:ln>
            <a:noFill/>
          </a:ln>
        </p:spPr>
        <p:txBody>
          <a:bodyPr vert="horz" wrap="square" lIns="93260" tIns="46630" rIns="93260" bIns="46630" numCol="1" anchor="t" anchorCtr="0" compatLnSpc="1">
            <a:prstTxWarp prst="textNoShape">
              <a:avLst/>
            </a:prstTxWarp>
          </a:bodyPr>
          <a:lstStyle/>
          <a:p>
            <a:pPr defTabSz="932597"/>
            <a:endParaRPr lang="en-US" sz="1836">
              <a:solidFill>
                <a:srgbClr val="EB3C00"/>
              </a:solidFill>
            </a:endParaRPr>
          </a:p>
        </p:txBody>
      </p:sp>
      <p:sp>
        <p:nvSpPr>
          <p:cNvPr id="43" name="Freeform 13"/>
          <p:cNvSpPr>
            <a:spLocks/>
          </p:cNvSpPr>
          <p:nvPr/>
        </p:nvSpPr>
        <p:spPr bwMode="auto">
          <a:xfrm flipH="1">
            <a:off x="8072274" y="641941"/>
            <a:ext cx="1202830" cy="642952"/>
          </a:xfrm>
          <a:custGeom>
            <a:avLst/>
            <a:gdLst>
              <a:gd name="T0" fmla="*/ 1736 w 2210"/>
              <a:gd name="T1" fmla="*/ 1180 h 1180"/>
              <a:gd name="T2" fmla="*/ 313 w 2210"/>
              <a:gd name="T3" fmla="*/ 1180 h 1180"/>
              <a:gd name="T4" fmla="*/ 14 w 2210"/>
              <a:gd name="T5" fmla="*/ 943 h 1180"/>
              <a:gd name="T6" fmla="*/ 212 w 2210"/>
              <a:gd name="T7" fmla="*/ 658 h 1180"/>
              <a:gd name="T8" fmla="*/ 500 w 2210"/>
              <a:gd name="T9" fmla="*/ 388 h 1180"/>
              <a:gd name="T10" fmla="*/ 1048 w 2210"/>
              <a:gd name="T11" fmla="*/ 0 h 1180"/>
              <a:gd name="T12" fmla="*/ 1514 w 2210"/>
              <a:gd name="T13" fmla="*/ 294 h 1180"/>
              <a:gd name="T14" fmla="*/ 1736 w 2210"/>
              <a:gd name="T15" fmla="*/ 235 h 1180"/>
              <a:gd name="T16" fmla="*/ 2210 w 2210"/>
              <a:gd name="T17" fmla="*/ 710 h 1180"/>
              <a:gd name="T18" fmla="*/ 1736 w 2210"/>
              <a:gd name="T19" fmla="*/ 118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10" h="1180">
                <a:moveTo>
                  <a:pt x="1736" y="1180"/>
                </a:moveTo>
                <a:cubicBezTo>
                  <a:pt x="313" y="1180"/>
                  <a:pt x="313" y="1180"/>
                  <a:pt x="313" y="1180"/>
                </a:cubicBezTo>
                <a:cubicBezTo>
                  <a:pt x="183" y="1180"/>
                  <a:pt x="13" y="1105"/>
                  <a:pt x="14" y="943"/>
                </a:cubicBezTo>
                <a:cubicBezTo>
                  <a:pt x="0" y="785"/>
                  <a:pt x="107" y="683"/>
                  <a:pt x="212" y="658"/>
                </a:cubicBezTo>
                <a:cubicBezTo>
                  <a:pt x="226" y="497"/>
                  <a:pt x="334" y="391"/>
                  <a:pt x="500" y="388"/>
                </a:cubicBezTo>
                <a:cubicBezTo>
                  <a:pt x="513" y="119"/>
                  <a:pt x="775" y="0"/>
                  <a:pt x="1048" y="0"/>
                </a:cubicBezTo>
                <a:cubicBezTo>
                  <a:pt x="1249" y="0"/>
                  <a:pt x="1430" y="117"/>
                  <a:pt x="1514" y="294"/>
                </a:cubicBezTo>
                <a:cubicBezTo>
                  <a:pt x="1581" y="256"/>
                  <a:pt x="1656" y="235"/>
                  <a:pt x="1736" y="235"/>
                </a:cubicBezTo>
                <a:cubicBezTo>
                  <a:pt x="1996" y="235"/>
                  <a:pt x="2210" y="449"/>
                  <a:pt x="2210" y="710"/>
                </a:cubicBezTo>
                <a:cubicBezTo>
                  <a:pt x="2210" y="966"/>
                  <a:pt x="1996" y="1180"/>
                  <a:pt x="1736" y="1180"/>
                </a:cubicBezTo>
                <a:close/>
              </a:path>
            </a:pathLst>
          </a:custGeom>
          <a:solidFill>
            <a:schemeClr val="accent2">
              <a:lumMod val="75000"/>
              <a:alpha val="50000"/>
            </a:schemeClr>
          </a:solidFill>
          <a:ln>
            <a:noFill/>
          </a:ln>
        </p:spPr>
        <p:txBody>
          <a:bodyPr vert="horz" wrap="square" lIns="93260" tIns="46630" rIns="93260" bIns="46630" numCol="1" anchor="t" anchorCtr="0" compatLnSpc="1">
            <a:prstTxWarp prst="textNoShape">
              <a:avLst/>
            </a:prstTxWarp>
          </a:bodyPr>
          <a:lstStyle/>
          <a:p>
            <a:pPr defTabSz="932597"/>
            <a:endParaRPr lang="en-US" sz="1836">
              <a:solidFill>
                <a:srgbClr val="EB3C00"/>
              </a:solidFill>
            </a:endParaRPr>
          </a:p>
        </p:txBody>
      </p:sp>
      <p:sp>
        <p:nvSpPr>
          <p:cNvPr id="39" name="Freeform 13"/>
          <p:cNvSpPr>
            <a:spLocks/>
          </p:cNvSpPr>
          <p:nvPr/>
        </p:nvSpPr>
        <p:spPr bwMode="auto">
          <a:xfrm>
            <a:off x="675862" y="2226819"/>
            <a:ext cx="1726371" cy="922801"/>
          </a:xfrm>
          <a:custGeom>
            <a:avLst/>
            <a:gdLst>
              <a:gd name="T0" fmla="*/ 1736 w 2210"/>
              <a:gd name="T1" fmla="*/ 1180 h 1180"/>
              <a:gd name="T2" fmla="*/ 313 w 2210"/>
              <a:gd name="T3" fmla="*/ 1180 h 1180"/>
              <a:gd name="T4" fmla="*/ 14 w 2210"/>
              <a:gd name="T5" fmla="*/ 943 h 1180"/>
              <a:gd name="T6" fmla="*/ 212 w 2210"/>
              <a:gd name="T7" fmla="*/ 658 h 1180"/>
              <a:gd name="T8" fmla="*/ 500 w 2210"/>
              <a:gd name="T9" fmla="*/ 388 h 1180"/>
              <a:gd name="T10" fmla="*/ 1048 w 2210"/>
              <a:gd name="T11" fmla="*/ 0 h 1180"/>
              <a:gd name="T12" fmla="*/ 1514 w 2210"/>
              <a:gd name="T13" fmla="*/ 294 h 1180"/>
              <a:gd name="T14" fmla="*/ 1736 w 2210"/>
              <a:gd name="T15" fmla="*/ 235 h 1180"/>
              <a:gd name="T16" fmla="*/ 2210 w 2210"/>
              <a:gd name="T17" fmla="*/ 710 h 1180"/>
              <a:gd name="T18" fmla="*/ 1736 w 2210"/>
              <a:gd name="T19" fmla="*/ 118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10" h="1180">
                <a:moveTo>
                  <a:pt x="1736" y="1180"/>
                </a:moveTo>
                <a:cubicBezTo>
                  <a:pt x="313" y="1180"/>
                  <a:pt x="313" y="1180"/>
                  <a:pt x="313" y="1180"/>
                </a:cubicBezTo>
                <a:cubicBezTo>
                  <a:pt x="183" y="1180"/>
                  <a:pt x="13" y="1105"/>
                  <a:pt x="14" y="943"/>
                </a:cubicBezTo>
                <a:cubicBezTo>
                  <a:pt x="0" y="785"/>
                  <a:pt x="107" y="683"/>
                  <a:pt x="212" y="658"/>
                </a:cubicBezTo>
                <a:cubicBezTo>
                  <a:pt x="226" y="497"/>
                  <a:pt x="334" y="391"/>
                  <a:pt x="500" y="388"/>
                </a:cubicBezTo>
                <a:cubicBezTo>
                  <a:pt x="513" y="119"/>
                  <a:pt x="775" y="0"/>
                  <a:pt x="1048" y="0"/>
                </a:cubicBezTo>
                <a:cubicBezTo>
                  <a:pt x="1249" y="0"/>
                  <a:pt x="1430" y="117"/>
                  <a:pt x="1514" y="294"/>
                </a:cubicBezTo>
                <a:cubicBezTo>
                  <a:pt x="1581" y="256"/>
                  <a:pt x="1656" y="235"/>
                  <a:pt x="1736" y="235"/>
                </a:cubicBezTo>
                <a:cubicBezTo>
                  <a:pt x="1996" y="235"/>
                  <a:pt x="2210" y="449"/>
                  <a:pt x="2210" y="710"/>
                </a:cubicBezTo>
                <a:cubicBezTo>
                  <a:pt x="2210" y="966"/>
                  <a:pt x="1996" y="1180"/>
                  <a:pt x="1736" y="1180"/>
                </a:cubicBezTo>
                <a:close/>
              </a:path>
            </a:pathLst>
          </a:custGeom>
          <a:solidFill>
            <a:schemeClr val="accent2">
              <a:lumMod val="75000"/>
              <a:alpha val="50000"/>
            </a:schemeClr>
          </a:solidFill>
          <a:ln>
            <a:noFill/>
          </a:ln>
        </p:spPr>
        <p:txBody>
          <a:bodyPr vert="horz" wrap="square" lIns="93260" tIns="46630" rIns="93260" bIns="46630" numCol="1" anchor="t" anchorCtr="0" compatLnSpc="1">
            <a:prstTxWarp prst="textNoShape">
              <a:avLst/>
            </a:prstTxWarp>
          </a:bodyPr>
          <a:lstStyle/>
          <a:p>
            <a:pPr defTabSz="932597"/>
            <a:endParaRPr lang="en-US" sz="1836">
              <a:solidFill>
                <a:srgbClr val="EB3C00"/>
              </a:solidFill>
            </a:endParaRPr>
          </a:p>
        </p:txBody>
      </p:sp>
      <p:pic>
        <p:nvPicPr>
          <p:cNvPr id="15" name="Picture 14"/>
          <p:cNvPicPr>
            <a:picLocks noChangeAspect="1"/>
          </p:cNvPicPr>
          <p:nvPr/>
        </p:nvPicPr>
        <p:blipFill>
          <a:blip r:embed="rId2"/>
          <a:stretch>
            <a:fillRect/>
          </a:stretch>
        </p:blipFill>
        <p:spPr>
          <a:xfrm>
            <a:off x="9595347" y="659843"/>
            <a:ext cx="1365835" cy="1476578"/>
          </a:xfrm>
          <a:prstGeom prst="rect">
            <a:avLst/>
          </a:prstGeom>
        </p:spPr>
      </p:pic>
      <p:pic>
        <p:nvPicPr>
          <p:cNvPr id="16" name="Picture 15"/>
          <p:cNvPicPr>
            <a:picLocks noChangeAspect="1"/>
          </p:cNvPicPr>
          <p:nvPr/>
        </p:nvPicPr>
        <p:blipFill>
          <a:blip r:embed="rId3"/>
          <a:stretch>
            <a:fillRect/>
          </a:stretch>
        </p:blipFill>
        <p:spPr>
          <a:xfrm>
            <a:off x="467809" y="1151798"/>
            <a:ext cx="876569" cy="900260"/>
          </a:xfrm>
          <a:prstGeom prst="rect">
            <a:avLst/>
          </a:prstGeom>
        </p:spPr>
      </p:pic>
      <p:pic>
        <p:nvPicPr>
          <p:cNvPr id="17" name="Picture 16"/>
          <p:cNvPicPr>
            <a:picLocks noChangeAspect="1"/>
          </p:cNvPicPr>
          <p:nvPr/>
        </p:nvPicPr>
        <p:blipFill>
          <a:blip r:embed="rId4"/>
          <a:stretch>
            <a:fillRect/>
          </a:stretch>
        </p:blipFill>
        <p:spPr>
          <a:xfrm>
            <a:off x="478131" y="3313846"/>
            <a:ext cx="1565514" cy="1628981"/>
          </a:xfrm>
          <a:prstGeom prst="rect">
            <a:avLst/>
          </a:prstGeom>
        </p:spPr>
      </p:pic>
      <p:pic>
        <p:nvPicPr>
          <p:cNvPr id="18" name="Picture 17"/>
          <p:cNvPicPr>
            <a:picLocks noChangeAspect="1"/>
          </p:cNvPicPr>
          <p:nvPr/>
        </p:nvPicPr>
        <p:blipFill>
          <a:blip r:embed="rId5"/>
          <a:stretch>
            <a:fillRect/>
          </a:stretch>
        </p:blipFill>
        <p:spPr>
          <a:xfrm>
            <a:off x="2353326" y="482564"/>
            <a:ext cx="1394517" cy="1492722"/>
          </a:xfrm>
          <a:prstGeom prst="rect">
            <a:avLst/>
          </a:prstGeom>
        </p:spPr>
      </p:pic>
      <p:pic>
        <p:nvPicPr>
          <p:cNvPr id="19" name="Picture 18"/>
          <p:cNvPicPr>
            <a:picLocks noChangeAspect="1"/>
          </p:cNvPicPr>
          <p:nvPr/>
        </p:nvPicPr>
        <p:blipFill>
          <a:blip r:embed="rId6"/>
          <a:stretch>
            <a:fillRect/>
          </a:stretch>
        </p:blipFill>
        <p:spPr>
          <a:xfrm>
            <a:off x="10474803" y="3248892"/>
            <a:ext cx="1552355" cy="1661676"/>
          </a:xfrm>
          <a:prstGeom prst="rect">
            <a:avLst/>
          </a:prstGeom>
        </p:spPr>
      </p:pic>
      <p:grpSp>
        <p:nvGrpSpPr>
          <p:cNvPr id="34" name="Group 33"/>
          <p:cNvGrpSpPr/>
          <p:nvPr/>
        </p:nvGrpSpPr>
        <p:grpSpPr>
          <a:xfrm>
            <a:off x="3299479" y="1030394"/>
            <a:ext cx="5837519" cy="3120341"/>
            <a:chOff x="2536609" y="1772242"/>
            <a:chExt cx="5723577" cy="3059436"/>
          </a:xfrm>
        </p:grpSpPr>
        <p:sp>
          <p:nvSpPr>
            <p:cNvPr id="32" name="Freeform 13"/>
            <p:cNvSpPr>
              <a:spLocks/>
            </p:cNvSpPr>
            <p:nvPr/>
          </p:nvSpPr>
          <p:spPr bwMode="auto">
            <a:xfrm>
              <a:off x="2536609" y="1772242"/>
              <a:ext cx="5723577" cy="3059436"/>
            </a:xfrm>
            <a:custGeom>
              <a:avLst/>
              <a:gdLst>
                <a:gd name="T0" fmla="*/ 1736 w 2210"/>
                <a:gd name="T1" fmla="*/ 1180 h 1180"/>
                <a:gd name="T2" fmla="*/ 313 w 2210"/>
                <a:gd name="T3" fmla="*/ 1180 h 1180"/>
                <a:gd name="T4" fmla="*/ 14 w 2210"/>
                <a:gd name="T5" fmla="*/ 943 h 1180"/>
                <a:gd name="T6" fmla="*/ 212 w 2210"/>
                <a:gd name="T7" fmla="*/ 658 h 1180"/>
                <a:gd name="T8" fmla="*/ 500 w 2210"/>
                <a:gd name="T9" fmla="*/ 388 h 1180"/>
                <a:gd name="T10" fmla="*/ 1048 w 2210"/>
                <a:gd name="T11" fmla="*/ 0 h 1180"/>
                <a:gd name="T12" fmla="*/ 1514 w 2210"/>
                <a:gd name="T13" fmla="*/ 294 h 1180"/>
                <a:gd name="T14" fmla="*/ 1736 w 2210"/>
                <a:gd name="T15" fmla="*/ 235 h 1180"/>
                <a:gd name="T16" fmla="*/ 2210 w 2210"/>
                <a:gd name="T17" fmla="*/ 710 h 1180"/>
                <a:gd name="T18" fmla="*/ 1736 w 2210"/>
                <a:gd name="T19" fmla="*/ 118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10" h="1180">
                  <a:moveTo>
                    <a:pt x="1736" y="1180"/>
                  </a:moveTo>
                  <a:cubicBezTo>
                    <a:pt x="313" y="1180"/>
                    <a:pt x="313" y="1180"/>
                    <a:pt x="313" y="1180"/>
                  </a:cubicBezTo>
                  <a:cubicBezTo>
                    <a:pt x="183" y="1180"/>
                    <a:pt x="13" y="1105"/>
                    <a:pt x="14" y="943"/>
                  </a:cubicBezTo>
                  <a:cubicBezTo>
                    <a:pt x="0" y="785"/>
                    <a:pt x="107" y="683"/>
                    <a:pt x="212" y="658"/>
                  </a:cubicBezTo>
                  <a:cubicBezTo>
                    <a:pt x="226" y="497"/>
                    <a:pt x="334" y="391"/>
                    <a:pt x="500" y="388"/>
                  </a:cubicBezTo>
                  <a:cubicBezTo>
                    <a:pt x="513" y="119"/>
                    <a:pt x="775" y="0"/>
                    <a:pt x="1048" y="0"/>
                  </a:cubicBezTo>
                  <a:cubicBezTo>
                    <a:pt x="1249" y="0"/>
                    <a:pt x="1430" y="117"/>
                    <a:pt x="1514" y="294"/>
                  </a:cubicBezTo>
                  <a:cubicBezTo>
                    <a:pt x="1581" y="256"/>
                    <a:pt x="1656" y="235"/>
                    <a:pt x="1736" y="235"/>
                  </a:cubicBezTo>
                  <a:cubicBezTo>
                    <a:pt x="1996" y="235"/>
                    <a:pt x="2210" y="449"/>
                    <a:pt x="2210" y="710"/>
                  </a:cubicBezTo>
                  <a:cubicBezTo>
                    <a:pt x="2210" y="966"/>
                    <a:pt x="1996" y="1180"/>
                    <a:pt x="1736" y="1180"/>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pPr defTabSz="932597"/>
              <a:endParaRPr lang="en-US" sz="1836">
                <a:solidFill>
                  <a:srgbClr val="EB3C00"/>
                </a:solidFill>
              </a:endParaRPr>
            </a:p>
          </p:txBody>
        </p:sp>
        <p:sp>
          <p:nvSpPr>
            <p:cNvPr id="25" name="Freeform 5"/>
            <p:cNvSpPr>
              <a:spLocks noEditPoints="1"/>
            </p:cNvSpPr>
            <p:nvPr/>
          </p:nvSpPr>
          <p:spPr bwMode="auto">
            <a:xfrm>
              <a:off x="3795830" y="3019183"/>
              <a:ext cx="3509939" cy="777218"/>
            </a:xfrm>
            <a:custGeom>
              <a:avLst/>
              <a:gdLst>
                <a:gd name="T0" fmla="*/ 200 w 1905"/>
                <a:gd name="T1" fmla="*/ 10 h 419"/>
                <a:gd name="T2" fmla="*/ 350 w 1905"/>
                <a:gd name="T3" fmla="*/ 39 h 419"/>
                <a:gd name="T4" fmla="*/ 12 w 1905"/>
                <a:gd name="T5" fmla="*/ 341 h 419"/>
                <a:gd name="T6" fmla="*/ 117 w 1905"/>
                <a:gd name="T7" fmla="*/ 352 h 419"/>
                <a:gd name="T8" fmla="*/ 225 w 1905"/>
                <a:gd name="T9" fmla="*/ 68 h 419"/>
                <a:gd name="T10" fmla="*/ 77 w 1905"/>
                <a:gd name="T11" fmla="*/ 304 h 419"/>
                <a:gd name="T12" fmla="*/ 939 w 1905"/>
                <a:gd name="T13" fmla="*/ 71 h 419"/>
                <a:gd name="T14" fmla="*/ 860 w 1905"/>
                <a:gd name="T15" fmla="*/ 154 h 419"/>
                <a:gd name="T16" fmla="*/ 794 w 1905"/>
                <a:gd name="T17" fmla="*/ 108 h 419"/>
                <a:gd name="T18" fmla="*/ 838 w 1905"/>
                <a:gd name="T19" fmla="*/ 69 h 419"/>
                <a:gd name="T20" fmla="*/ 760 w 1905"/>
                <a:gd name="T21" fmla="*/ 156 h 419"/>
                <a:gd name="T22" fmla="*/ 758 w 1905"/>
                <a:gd name="T23" fmla="*/ 181 h 419"/>
                <a:gd name="T24" fmla="*/ 791 w 1905"/>
                <a:gd name="T25" fmla="*/ 333 h 419"/>
                <a:gd name="T26" fmla="*/ 860 w 1905"/>
                <a:gd name="T27" fmla="*/ 333 h 419"/>
                <a:gd name="T28" fmla="*/ 892 w 1905"/>
                <a:gd name="T29" fmla="*/ 181 h 419"/>
                <a:gd name="T30" fmla="*/ 892 w 1905"/>
                <a:gd name="T31" fmla="*/ 156 h 419"/>
                <a:gd name="T32" fmla="*/ 938 w 1905"/>
                <a:gd name="T33" fmla="*/ 95 h 419"/>
                <a:gd name="T34" fmla="*/ 681 w 1905"/>
                <a:gd name="T35" fmla="*/ 115 h 419"/>
                <a:gd name="T36" fmla="*/ 544 w 1905"/>
                <a:gd name="T37" fmla="*/ 91 h 419"/>
                <a:gd name="T38" fmla="*/ 477 w 1905"/>
                <a:gd name="T39" fmla="*/ 234 h 419"/>
                <a:gd name="T40" fmla="*/ 609 w 1905"/>
                <a:gd name="T41" fmla="*/ 339 h 419"/>
                <a:gd name="T42" fmla="*/ 713 w 1905"/>
                <a:gd name="T43" fmla="*/ 215 h 419"/>
                <a:gd name="T44" fmla="*/ 588 w 1905"/>
                <a:gd name="T45" fmla="*/ 107 h 419"/>
                <a:gd name="T46" fmla="*/ 682 w 1905"/>
                <a:gd name="T47" fmla="*/ 216 h 419"/>
                <a:gd name="T48" fmla="*/ 537 w 1905"/>
                <a:gd name="T49" fmla="*/ 292 h 419"/>
                <a:gd name="T50" fmla="*/ 526 w 1905"/>
                <a:gd name="T51" fmla="*/ 142 h 419"/>
                <a:gd name="T52" fmla="*/ 1599 w 1905"/>
                <a:gd name="T53" fmla="*/ 126 h 419"/>
                <a:gd name="T54" fmla="*/ 1667 w 1905"/>
                <a:gd name="T55" fmla="*/ 339 h 419"/>
                <a:gd name="T56" fmla="*/ 1637 w 1905"/>
                <a:gd name="T57" fmla="*/ 183 h 419"/>
                <a:gd name="T58" fmla="*/ 1628 w 1905"/>
                <a:gd name="T59" fmla="*/ 131 h 419"/>
                <a:gd name="T60" fmla="*/ 1634 w 1905"/>
                <a:gd name="T61" fmla="*/ 208 h 419"/>
                <a:gd name="T62" fmla="*/ 1636 w 1905"/>
                <a:gd name="T63" fmla="*/ 310 h 419"/>
                <a:gd name="T64" fmla="*/ 1248 w 1905"/>
                <a:gd name="T65" fmla="*/ 314 h 419"/>
                <a:gd name="T66" fmla="*/ 1327 w 1905"/>
                <a:gd name="T67" fmla="*/ 251 h 419"/>
                <a:gd name="T68" fmla="*/ 1181 w 1905"/>
                <a:gd name="T69" fmla="*/ 200 h 419"/>
                <a:gd name="T70" fmla="*/ 1313 w 1905"/>
                <a:gd name="T71" fmla="*/ 324 h 419"/>
                <a:gd name="T72" fmla="*/ 1203 w 1905"/>
                <a:gd name="T73" fmla="*/ 229 h 419"/>
                <a:gd name="T74" fmla="*/ 1298 w 1905"/>
                <a:gd name="T75" fmla="*/ 227 h 419"/>
                <a:gd name="T76" fmla="*/ 1769 w 1905"/>
                <a:gd name="T77" fmla="*/ 333 h 419"/>
                <a:gd name="T78" fmla="*/ 1879 w 1905"/>
                <a:gd name="T79" fmla="*/ 201 h 419"/>
                <a:gd name="T80" fmla="*/ 1801 w 1905"/>
                <a:gd name="T81" fmla="*/ 113 h 419"/>
                <a:gd name="T82" fmla="*/ 1889 w 1905"/>
                <a:gd name="T83" fmla="*/ 84 h 419"/>
                <a:gd name="T84" fmla="*/ 1769 w 1905"/>
                <a:gd name="T85" fmla="*/ 210 h 419"/>
                <a:gd name="T86" fmla="*/ 1833 w 1905"/>
                <a:gd name="T87" fmla="*/ 313 h 419"/>
                <a:gd name="T88" fmla="*/ 1477 w 1905"/>
                <a:gd name="T89" fmla="*/ 106 h 419"/>
                <a:gd name="T90" fmla="*/ 1427 w 1905"/>
                <a:gd name="T91" fmla="*/ 193 h 419"/>
                <a:gd name="T92" fmla="*/ 1485 w 1905"/>
                <a:gd name="T93" fmla="*/ 224 h 419"/>
                <a:gd name="T94" fmla="*/ 1400 w 1905"/>
                <a:gd name="T95" fmla="*/ 295 h 419"/>
                <a:gd name="T96" fmla="*/ 1494 w 1905"/>
                <a:gd name="T97" fmla="*/ 334 h 419"/>
                <a:gd name="T98" fmla="*/ 1486 w 1905"/>
                <a:gd name="T99" fmla="*/ 204 h 419"/>
                <a:gd name="T100" fmla="*/ 1462 w 1905"/>
                <a:gd name="T101" fmla="*/ 80 h 419"/>
                <a:gd name="T102" fmla="*/ 1413 w 1905"/>
                <a:gd name="T103" fmla="*/ 120 h 419"/>
                <a:gd name="T104" fmla="*/ 1083 w 1905"/>
                <a:gd name="T105" fmla="*/ 182 h 419"/>
                <a:gd name="T106" fmla="*/ 1139 w 1905"/>
                <a:gd name="T107" fmla="*/ 156 h 419"/>
                <a:gd name="T108" fmla="*/ 1120 w 1905"/>
                <a:gd name="T109" fmla="*/ 338 h 419"/>
                <a:gd name="T110" fmla="*/ 987 w 1905"/>
                <a:gd name="T111" fmla="*/ 159 h 419"/>
                <a:gd name="T112" fmla="*/ 958 w 1905"/>
                <a:gd name="T113" fmla="*/ 164 h 419"/>
                <a:gd name="T114" fmla="*/ 987 w 1905"/>
                <a:gd name="T115" fmla="*/ 246 h 419"/>
                <a:gd name="T116" fmla="*/ 954 w 1905"/>
                <a:gd name="T117" fmla="*/ 92 h 419"/>
                <a:gd name="T118" fmla="*/ 2 w 1905"/>
                <a:gd name="T119" fmla="*/ 336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05" h="419">
                  <a:moveTo>
                    <a:pt x="1" y="336"/>
                  </a:moveTo>
                  <a:cubicBezTo>
                    <a:pt x="1" y="336"/>
                    <a:pt x="1" y="336"/>
                    <a:pt x="0" y="336"/>
                  </a:cubicBezTo>
                  <a:cubicBezTo>
                    <a:pt x="0" y="252"/>
                    <a:pt x="0" y="168"/>
                    <a:pt x="0" y="85"/>
                  </a:cubicBezTo>
                  <a:cubicBezTo>
                    <a:pt x="1" y="84"/>
                    <a:pt x="2" y="84"/>
                    <a:pt x="3" y="84"/>
                  </a:cubicBezTo>
                  <a:cubicBezTo>
                    <a:pt x="69" y="59"/>
                    <a:pt x="135" y="34"/>
                    <a:pt x="200" y="10"/>
                  </a:cubicBezTo>
                  <a:cubicBezTo>
                    <a:pt x="208" y="7"/>
                    <a:pt x="216" y="4"/>
                    <a:pt x="224" y="0"/>
                  </a:cubicBezTo>
                  <a:cubicBezTo>
                    <a:pt x="225" y="0"/>
                    <a:pt x="226" y="0"/>
                    <a:pt x="226" y="0"/>
                  </a:cubicBezTo>
                  <a:cubicBezTo>
                    <a:pt x="232" y="3"/>
                    <a:pt x="237" y="4"/>
                    <a:pt x="243" y="6"/>
                  </a:cubicBezTo>
                  <a:cubicBezTo>
                    <a:pt x="278" y="16"/>
                    <a:pt x="313" y="26"/>
                    <a:pt x="347" y="36"/>
                  </a:cubicBezTo>
                  <a:cubicBezTo>
                    <a:pt x="349" y="36"/>
                    <a:pt x="350" y="37"/>
                    <a:pt x="350" y="39"/>
                  </a:cubicBezTo>
                  <a:cubicBezTo>
                    <a:pt x="350" y="153"/>
                    <a:pt x="350" y="268"/>
                    <a:pt x="350" y="382"/>
                  </a:cubicBezTo>
                  <a:cubicBezTo>
                    <a:pt x="350" y="384"/>
                    <a:pt x="349" y="385"/>
                    <a:pt x="348" y="385"/>
                  </a:cubicBezTo>
                  <a:cubicBezTo>
                    <a:pt x="307" y="396"/>
                    <a:pt x="267" y="408"/>
                    <a:pt x="227" y="419"/>
                  </a:cubicBezTo>
                  <a:cubicBezTo>
                    <a:pt x="225" y="419"/>
                    <a:pt x="224" y="419"/>
                    <a:pt x="223" y="419"/>
                  </a:cubicBezTo>
                  <a:cubicBezTo>
                    <a:pt x="153" y="393"/>
                    <a:pt x="83" y="367"/>
                    <a:pt x="12" y="341"/>
                  </a:cubicBezTo>
                  <a:cubicBezTo>
                    <a:pt x="9" y="339"/>
                    <a:pt x="5" y="338"/>
                    <a:pt x="1" y="336"/>
                  </a:cubicBezTo>
                  <a:cubicBezTo>
                    <a:pt x="2" y="336"/>
                    <a:pt x="2" y="336"/>
                    <a:pt x="2" y="336"/>
                  </a:cubicBezTo>
                  <a:cubicBezTo>
                    <a:pt x="7" y="337"/>
                    <a:pt x="11" y="338"/>
                    <a:pt x="16" y="338"/>
                  </a:cubicBezTo>
                  <a:cubicBezTo>
                    <a:pt x="32" y="340"/>
                    <a:pt x="49" y="343"/>
                    <a:pt x="65" y="345"/>
                  </a:cubicBezTo>
                  <a:cubicBezTo>
                    <a:pt x="83" y="347"/>
                    <a:pt x="100" y="350"/>
                    <a:pt x="117" y="352"/>
                  </a:cubicBezTo>
                  <a:cubicBezTo>
                    <a:pt x="134" y="355"/>
                    <a:pt x="152" y="357"/>
                    <a:pt x="169" y="359"/>
                  </a:cubicBezTo>
                  <a:cubicBezTo>
                    <a:pt x="187" y="362"/>
                    <a:pt x="205" y="364"/>
                    <a:pt x="222" y="367"/>
                  </a:cubicBezTo>
                  <a:cubicBezTo>
                    <a:pt x="225" y="367"/>
                    <a:pt x="225" y="366"/>
                    <a:pt x="225" y="364"/>
                  </a:cubicBezTo>
                  <a:cubicBezTo>
                    <a:pt x="225" y="266"/>
                    <a:pt x="225" y="168"/>
                    <a:pt x="225" y="69"/>
                  </a:cubicBezTo>
                  <a:cubicBezTo>
                    <a:pt x="225" y="69"/>
                    <a:pt x="225" y="69"/>
                    <a:pt x="225" y="68"/>
                  </a:cubicBezTo>
                  <a:cubicBezTo>
                    <a:pt x="225" y="67"/>
                    <a:pt x="225" y="66"/>
                    <a:pt x="223" y="67"/>
                  </a:cubicBezTo>
                  <a:cubicBezTo>
                    <a:pt x="218" y="68"/>
                    <a:pt x="212" y="69"/>
                    <a:pt x="207" y="71"/>
                  </a:cubicBezTo>
                  <a:cubicBezTo>
                    <a:pt x="164" y="81"/>
                    <a:pt x="122" y="91"/>
                    <a:pt x="80" y="101"/>
                  </a:cubicBezTo>
                  <a:cubicBezTo>
                    <a:pt x="78" y="102"/>
                    <a:pt x="77" y="102"/>
                    <a:pt x="77" y="104"/>
                  </a:cubicBezTo>
                  <a:cubicBezTo>
                    <a:pt x="77" y="171"/>
                    <a:pt x="77" y="237"/>
                    <a:pt x="77" y="304"/>
                  </a:cubicBezTo>
                  <a:cubicBezTo>
                    <a:pt x="77" y="306"/>
                    <a:pt x="77" y="307"/>
                    <a:pt x="75" y="307"/>
                  </a:cubicBezTo>
                  <a:cubicBezTo>
                    <a:pt x="55" y="315"/>
                    <a:pt x="35" y="323"/>
                    <a:pt x="15" y="330"/>
                  </a:cubicBezTo>
                  <a:cubicBezTo>
                    <a:pt x="11" y="332"/>
                    <a:pt x="6" y="334"/>
                    <a:pt x="2" y="336"/>
                  </a:cubicBezTo>
                  <a:cubicBezTo>
                    <a:pt x="2" y="336"/>
                    <a:pt x="1" y="336"/>
                    <a:pt x="1" y="336"/>
                  </a:cubicBezTo>
                  <a:close/>
                  <a:moveTo>
                    <a:pt x="939" y="71"/>
                  </a:moveTo>
                  <a:cubicBezTo>
                    <a:pt x="939" y="70"/>
                    <a:pt x="938" y="69"/>
                    <a:pt x="936" y="69"/>
                  </a:cubicBezTo>
                  <a:cubicBezTo>
                    <a:pt x="932" y="67"/>
                    <a:pt x="927" y="67"/>
                    <a:pt x="922" y="66"/>
                  </a:cubicBezTo>
                  <a:cubicBezTo>
                    <a:pt x="910" y="66"/>
                    <a:pt x="899" y="67"/>
                    <a:pt x="889" y="73"/>
                  </a:cubicBezTo>
                  <a:cubicBezTo>
                    <a:pt x="870" y="85"/>
                    <a:pt x="861" y="102"/>
                    <a:pt x="861" y="124"/>
                  </a:cubicBezTo>
                  <a:cubicBezTo>
                    <a:pt x="860" y="134"/>
                    <a:pt x="860" y="144"/>
                    <a:pt x="860" y="154"/>
                  </a:cubicBezTo>
                  <a:cubicBezTo>
                    <a:pt x="860" y="156"/>
                    <a:pt x="860" y="156"/>
                    <a:pt x="859" y="156"/>
                  </a:cubicBezTo>
                  <a:cubicBezTo>
                    <a:pt x="837" y="156"/>
                    <a:pt x="815" y="156"/>
                    <a:pt x="793" y="156"/>
                  </a:cubicBezTo>
                  <a:cubicBezTo>
                    <a:pt x="791" y="156"/>
                    <a:pt x="791" y="156"/>
                    <a:pt x="791" y="154"/>
                  </a:cubicBezTo>
                  <a:cubicBezTo>
                    <a:pt x="791" y="146"/>
                    <a:pt x="791" y="137"/>
                    <a:pt x="791" y="128"/>
                  </a:cubicBezTo>
                  <a:cubicBezTo>
                    <a:pt x="791" y="121"/>
                    <a:pt x="791" y="114"/>
                    <a:pt x="794" y="108"/>
                  </a:cubicBezTo>
                  <a:cubicBezTo>
                    <a:pt x="797" y="99"/>
                    <a:pt x="803" y="94"/>
                    <a:pt x="812" y="92"/>
                  </a:cubicBezTo>
                  <a:cubicBezTo>
                    <a:pt x="821" y="90"/>
                    <a:pt x="830" y="91"/>
                    <a:pt x="838" y="94"/>
                  </a:cubicBezTo>
                  <a:cubicBezTo>
                    <a:pt x="838" y="95"/>
                    <a:pt x="839" y="95"/>
                    <a:pt x="840" y="95"/>
                  </a:cubicBezTo>
                  <a:cubicBezTo>
                    <a:pt x="840" y="87"/>
                    <a:pt x="840" y="79"/>
                    <a:pt x="840" y="71"/>
                  </a:cubicBezTo>
                  <a:cubicBezTo>
                    <a:pt x="840" y="70"/>
                    <a:pt x="839" y="69"/>
                    <a:pt x="838" y="69"/>
                  </a:cubicBezTo>
                  <a:cubicBezTo>
                    <a:pt x="833" y="67"/>
                    <a:pt x="828" y="67"/>
                    <a:pt x="823" y="66"/>
                  </a:cubicBezTo>
                  <a:cubicBezTo>
                    <a:pt x="812" y="66"/>
                    <a:pt x="802" y="67"/>
                    <a:pt x="792" y="72"/>
                  </a:cubicBezTo>
                  <a:cubicBezTo>
                    <a:pt x="772" y="83"/>
                    <a:pt x="763" y="101"/>
                    <a:pt x="762" y="123"/>
                  </a:cubicBezTo>
                  <a:cubicBezTo>
                    <a:pt x="762" y="133"/>
                    <a:pt x="762" y="144"/>
                    <a:pt x="762" y="154"/>
                  </a:cubicBezTo>
                  <a:cubicBezTo>
                    <a:pt x="762" y="156"/>
                    <a:pt x="762" y="156"/>
                    <a:pt x="760" y="156"/>
                  </a:cubicBezTo>
                  <a:cubicBezTo>
                    <a:pt x="751" y="156"/>
                    <a:pt x="742" y="156"/>
                    <a:pt x="733" y="156"/>
                  </a:cubicBezTo>
                  <a:cubicBezTo>
                    <a:pt x="732" y="156"/>
                    <a:pt x="731" y="157"/>
                    <a:pt x="731" y="158"/>
                  </a:cubicBezTo>
                  <a:cubicBezTo>
                    <a:pt x="731" y="165"/>
                    <a:pt x="731" y="172"/>
                    <a:pt x="731" y="179"/>
                  </a:cubicBezTo>
                  <a:cubicBezTo>
                    <a:pt x="731" y="180"/>
                    <a:pt x="732" y="181"/>
                    <a:pt x="733" y="181"/>
                  </a:cubicBezTo>
                  <a:cubicBezTo>
                    <a:pt x="742" y="181"/>
                    <a:pt x="750" y="181"/>
                    <a:pt x="758" y="181"/>
                  </a:cubicBezTo>
                  <a:cubicBezTo>
                    <a:pt x="762" y="181"/>
                    <a:pt x="762" y="181"/>
                    <a:pt x="762" y="185"/>
                  </a:cubicBezTo>
                  <a:cubicBezTo>
                    <a:pt x="762" y="234"/>
                    <a:pt x="762" y="284"/>
                    <a:pt x="762" y="333"/>
                  </a:cubicBezTo>
                  <a:cubicBezTo>
                    <a:pt x="762" y="335"/>
                    <a:pt x="762" y="336"/>
                    <a:pt x="764" y="336"/>
                  </a:cubicBezTo>
                  <a:cubicBezTo>
                    <a:pt x="772" y="335"/>
                    <a:pt x="780" y="335"/>
                    <a:pt x="788" y="336"/>
                  </a:cubicBezTo>
                  <a:cubicBezTo>
                    <a:pt x="790" y="336"/>
                    <a:pt x="791" y="335"/>
                    <a:pt x="791" y="333"/>
                  </a:cubicBezTo>
                  <a:cubicBezTo>
                    <a:pt x="791" y="283"/>
                    <a:pt x="791" y="233"/>
                    <a:pt x="791" y="183"/>
                  </a:cubicBezTo>
                  <a:cubicBezTo>
                    <a:pt x="791" y="181"/>
                    <a:pt x="791" y="181"/>
                    <a:pt x="793" y="181"/>
                  </a:cubicBezTo>
                  <a:cubicBezTo>
                    <a:pt x="815" y="181"/>
                    <a:pt x="836" y="181"/>
                    <a:pt x="858" y="181"/>
                  </a:cubicBezTo>
                  <a:cubicBezTo>
                    <a:pt x="860" y="181"/>
                    <a:pt x="860" y="181"/>
                    <a:pt x="860" y="184"/>
                  </a:cubicBezTo>
                  <a:cubicBezTo>
                    <a:pt x="860" y="233"/>
                    <a:pt x="860" y="283"/>
                    <a:pt x="860" y="333"/>
                  </a:cubicBezTo>
                  <a:cubicBezTo>
                    <a:pt x="860" y="335"/>
                    <a:pt x="861" y="336"/>
                    <a:pt x="863" y="336"/>
                  </a:cubicBezTo>
                  <a:cubicBezTo>
                    <a:pt x="871" y="335"/>
                    <a:pt x="878" y="336"/>
                    <a:pt x="886" y="336"/>
                  </a:cubicBezTo>
                  <a:cubicBezTo>
                    <a:pt x="889" y="336"/>
                    <a:pt x="889" y="336"/>
                    <a:pt x="889" y="332"/>
                  </a:cubicBezTo>
                  <a:cubicBezTo>
                    <a:pt x="889" y="283"/>
                    <a:pt x="889" y="233"/>
                    <a:pt x="889" y="183"/>
                  </a:cubicBezTo>
                  <a:cubicBezTo>
                    <a:pt x="889" y="181"/>
                    <a:pt x="890" y="181"/>
                    <a:pt x="892" y="181"/>
                  </a:cubicBezTo>
                  <a:cubicBezTo>
                    <a:pt x="904" y="181"/>
                    <a:pt x="917" y="181"/>
                    <a:pt x="929" y="181"/>
                  </a:cubicBezTo>
                  <a:cubicBezTo>
                    <a:pt x="931" y="181"/>
                    <a:pt x="931" y="180"/>
                    <a:pt x="931" y="179"/>
                  </a:cubicBezTo>
                  <a:cubicBezTo>
                    <a:pt x="931" y="172"/>
                    <a:pt x="931" y="165"/>
                    <a:pt x="931" y="159"/>
                  </a:cubicBezTo>
                  <a:cubicBezTo>
                    <a:pt x="931" y="157"/>
                    <a:pt x="931" y="156"/>
                    <a:pt x="929" y="156"/>
                  </a:cubicBezTo>
                  <a:cubicBezTo>
                    <a:pt x="916" y="156"/>
                    <a:pt x="904" y="156"/>
                    <a:pt x="892" y="156"/>
                  </a:cubicBezTo>
                  <a:cubicBezTo>
                    <a:pt x="890" y="156"/>
                    <a:pt x="889" y="156"/>
                    <a:pt x="889" y="154"/>
                  </a:cubicBezTo>
                  <a:cubicBezTo>
                    <a:pt x="889" y="146"/>
                    <a:pt x="889" y="138"/>
                    <a:pt x="889" y="129"/>
                  </a:cubicBezTo>
                  <a:cubicBezTo>
                    <a:pt x="889" y="124"/>
                    <a:pt x="890" y="119"/>
                    <a:pt x="891" y="114"/>
                  </a:cubicBezTo>
                  <a:cubicBezTo>
                    <a:pt x="894" y="98"/>
                    <a:pt x="905" y="89"/>
                    <a:pt x="922" y="91"/>
                  </a:cubicBezTo>
                  <a:cubicBezTo>
                    <a:pt x="928" y="91"/>
                    <a:pt x="933" y="93"/>
                    <a:pt x="938" y="95"/>
                  </a:cubicBezTo>
                  <a:cubicBezTo>
                    <a:pt x="938" y="87"/>
                    <a:pt x="938" y="79"/>
                    <a:pt x="939" y="71"/>
                  </a:cubicBezTo>
                  <a:close/>
                  <a:moveTo>
                    <a:pt x="712" y="194"/>
                  </a:moveTo>
                  <a:cubicBezTo>
                    <a:pt x="712" y="188"/>
                    <a:pt x="711" y="182"/>
                    <a:pt x="710" y="177"/>
                  </a:cubicBezTo>
                  <a:cubicBezTo>
                    <a:pt x="709" y="169"/>
                    <a:pt x="706" y="160"/>
                    <a:pt x="703" y="152"/>
                  </a:cubicBezTo>
                  <a:cubicBezTo>
                    <a:pt x="698" y="139"/>
                    <a:pt x="691" y="126"/>
                    <a:pt x="681" y="115"/>
                  </a:cubicBezTo>
                  <a:cubicBezTo>
                    <a:pt x="673" y="107"/>
                    <a:pt x="665" y="101"/>
                    <a:pt x="655" y="95"/>
                  </a:cubicBezTo>
                  <a:cubicBezTo>
                    <a:pt x="638" y="85"/>
                    <a:pt x="620" y="81"/>
                    <a:pt x="601" y="80"/>
                  </a:cubicBezTo>
                  <a:cubicBezTo>
                    <a:pt x="596" y="80"/>
                    <a:pt x="591" y="80"/>
                    <a:pt x="587" y="81"/>
                  </a:cubicBezTo>
                  <a:cubicBezTo>
                    <a:pt x="581" y="81"/>
                    <a:pt x="575" y="82"/>
                    <a:pt x="569" y="83"/>
                  </a:cubicBezTo>
                  <a:cubicBezTo>
                    <a:pt x="561" y="85"/>
                    <a:pt x="552" y="87"/>
                    <a:pt x="544" y="91"/>
                  </a:cubicBezTo>
                  <a:cubicBezTo>
                    <a:pt x="533" y="96"/>
                    <a:pt x="523" y="102"/>
                    <a:pt x="514" y="111"/>
                  </a:cubicBezTo>
                  <a:cubicBezTo>
                    <a:pt x="509" y="114"/>
                    <a:pt x="506" y="119"/>
                    <a:pt x="503" y="123"/>
                  </a:cubicBezTo>
                  <a:cubicBezTo>
                    <a:pt x="492" y="137"/>
                    <a:pt x="485" y="153"/>
                    <a:pt x="480" y="170"/>
                  </a:cubicBezTo>
                  <a:cubicBezTo>
                    <a:pt x="477" y="181"/>
                    <a:pt x="476" y="193"/>
                    <a:pt x="475" y="204"/>
                  </a:cubicBezTo>
                  <a:cubicBezTo>
                    <a:pt x="475" y="214"/>
                    <a:pt x="475" y="224"/>
                    <a:pt x="477" y="234"/>
                  </a:cubicBezTo>
                  <a:cubicBezTo>
                    <a:pt x="478" y="248"/>
                    <a:pt x="482" y="260"/>
                    <a:pt x="487" y="273"/>
                  </a:cubicBezTo>
                  <a:cubicBezTo>
                    <a:pt x="494" y="289"/>
                    <a:pt x="504" y="302"/>
                    <a:pt x="517" y="313"/>
                  </a:cubicBezTo>
                  <a:cubicBezTo>
                    <a:pt x="525" y="321"/>
                    <a:pt x="534" y="326"/>
                    <a:pt x="544" y="331"/>
                  </a:cubicBezTo>
                  <a:cubicBezTo>
                    <a:pt x="557" y="336"/>
                    <a:pt x="571" y="339"/>
                    <a:pt x="585" y="340"/>
                  </a:cubicBezTo>
                  <a:cubicBezTo>
                    <a:pt x="593" y="340"/>
                    <a:pt x="601" y="340"/>
                    <a:pt x="609" y="339"/>
                  </a:cubicBezTo>
                  <a:cubicBezTo>
                    <a:pt x="616" y="338"/>
                    <a:pt x="624" y="337"/>
                    <a:pt x="631" y="335"/>
                  </a:cubicBezTo>
                  <a:cubicBezTo>
                    <a:pt x="653" y="328"/>
                    <a:pt x="670" y="317"/>
                    <a:pt x="684" y="299"/>
                  </a:cubicBezTo>
                  <a:cubicBezTo>
                    <a:pt x="693" y="289"/>
                    <a:pt x="699" y="276"/>
                    <a:pt x="704" y="263"/>
                  </a:cubicBezTo>
                  <a:cubicBezTo>
                    <a:pt x="707" y="255"/>
                    <a:pt x="709" y="246"/>
                    <a:pt x="710" y="237"/>
                  </a:cubicBezTo>
                  <a:cubicBezTo>
                    <a:pt x="712" y="230"/>
                    <a:pt x="712" y="222"/>
                    <a:pt x="713" y="215"/>
                  </a:cubicBezTo>
                  <a:cubicBezTo>
                    <a:pt x="713" y="210"/>
                    <a:pt x="713" y="205"/>
                    <a:pt x="713" y="200"/>
                  </a:cubicBezTo>
                  <a:cubicBezTo>
                    <a:pt x="713" y="198"/>
                    <a:pt x="712" y="196"/>
                    <a:pt x="712" y="194"/>
                  </a:cubicBezTo>
                  <a:close/>
                  <a:moveTo>
                    <a:pt x="526" y="142"/>
                  </a:moveTo>
                  <a:cubicBezTo>
                    <a:pt x="533" y="132"/>
                    <a:pt x="542" y="124"/>
                    <a:pt x="552" y="118"/>
                  </a:cubicBezTo>
                  <a:cubicBezTo>
                    <a:pt x="563" y="112"/>
                    <a:pt x="575" y="108"/>
                    <a:pt x="588" y="107"/>
                  </a:cubicBezTo>
                  <a:cubicBezTo>
                    <a:pt x="600" y="106"/>
                    <a:pt x="612" y="107"/>
                    <a:pt x="624" y="111"/>
                  </a:cubicBezTo>
                  <a:cubicBezTo>
                    <a:pt x="634" y="114"/>
                    <a:pt x="642" y="119"/>
                    <a:pt x="650" y="125"/>
                  </a:cubicBezTo>
                  <a:cubicBezTo>
                    <a:pt x="659" y="133"/>
                    <a:pt x="665" y="142"/>
                    <a:pt x="670" y="152"/>
                  </a:cubicBezTo>
                  <a:cubicBezTo>
                    <a:pt x="676" y="163"/>
                    <a:pt x="679" y="174"/>
                    <a:pt x="680" y="186"/>
                  </a:cubicBezTo>
                  <a:cubicBezTo>
                    <a:pt x="682" y="196"/>
                    <a:pt x="682" y="206"/>
                    <a:pt x="682" y="216"/>
                  </a:cubicBezTo>
                  <a:cubicBezTo>
                    <a:pt x="681" y="236"/>
                    <a:pt x="678" y="255"/>
                    <a:pt x="668" y="273"/>
                  </a:cubicBezTo>
                  <a:cubicBezTo>
                    <a:pt x="654" y="296"/>
                    <a:pt x="634" y="309"/>
                    <a:pt x="608" y="312"/>
                  </a:cubicBezTo>
                  <a:cubicBezTo>
                    <a:pt x="599" y="313"/>
                    <a:pt x="590" y="314"/>
                    <a:pt x="581" y="313"/>
                  </a:cubicBezTo>
                  <a:cubicBezTo>
                    <a:pt x="573" y="312"/>
                    <a:pt x="566" y="309"/>
                    <a:pt x="559" y="306"/>
                  </a:cubicBezTo>
                  <a:cubicBezTo>
                    <a:pt x="551" y="303"/>
                    <a:pt x="543" y="298"/>
                    <a:pt x="537" y="292"/>
                  </a:cubicBezTo>
                  <a:cubicBezTo>
                    <a:pt x="530" y="286"/>
                    <a:pt x="525" y="279"/>
                    <a:pt x="521" y="272"/>
                  </a:cubicBezTo>
                  <a:cubicBezTo>
                    <a:pt x="515" y="261"/>
                    <a:pt x="511" y="250"/>
                    <a:pt x="509" y="239"/>
                  </a:cubicBezTo>
                  <a:cubicBezTo>
                    <a:pt x="508" y="233"/>
                    <a:pt x="507" y="228"/>
                    <a:pt x="507" y="223"/>
                  </a:cubicBezTo>
                  <a:cubicBezTo>
                    <a:pt x="506" y="218"/>
                    <a:pt x="506" y="213"/>
                    <a:pt x="506" y="206"/>
                  </a:cubicBezTo>
                  <a:cubicBezTo>
                    <a:pt x="507" y="184"/>
                    <a:pt x="512" y="162"/>
                    <a:pt x="526" y="142"/>
                  </a:cubicBezTo>
                  <a:close/>
                  <a:moveTo>
                    <a:pt x="1719" y="90"/>
                  </a:moveTo>
                  <a:cubicBezTo>
                    <a:pt x="1719" y="88"/>
                    <a:pt x="1719" y="87"/>
                    <a:pt x="1717" y="86"/>
                  </a:cubicBezTo>
                  <a:cubicBezTo>
                    <a:pt x="1708" y="83"/>
                    <a:pt x="1698" y="81"/>
                    <a:pt x="1688" y="81"/>
                  </a:cubicBezTo>
                  <a:cubicBezTo>
                    <a:pt x="1674" y="80"/>
                    <a:pt x="1661" y="80"/>
                    <a:pt x="1647" y="85"/>
                  </a:cubicBezTo>
                  <a:cubicBezTo>
                    <a:pt x="1626" y="93"/>
                    <a:pt x="1611" y="107"/>
                    <a:pt x="1599" y="126"/>
                  </a:cubicBezTo>
                  <a:cubicBezTo>
                    <a:pt x="1585" y="148"/>
                    <a:pt x="1579" y="173"/>
                    <a:pt x="1576" y="199"/>
                  </a:cubicBezTo>
                  <a:cubicBezTo>
                    <a:pt x="1575" y="217"/>
                    <a:pt x="1575" y="235"/>
                    <a:pt x="1577" y="253"/>
                  </a:cubicBezTo>
                  <a:cubicBezTo>
                    <a:pt x="1579" y="269"/>
                    <a:pt x="1583" y="285"/>
                    <a:pt x="1590" y="299"/>
                  </a:cubicBezTo>
                  <a:cubicBezTo>
                    <a:pt x="1597" y="312"/>
                    <a:pt x="1606" y="323"/>
                    <a:pt x="1619" y="331"/>
                  </a:cubicBezTo>
                  <a:cubicBezTo>
                    <a:pt x="1634" y="339"/>
                    <a:pt x="1650" y="341"/>
                    <a:pt x="1667" y="339"/>
                  </a:cubicBezTo>
                  <a:cubicBezTo>
                    <a:pt x="1694" y="335"/>
                    <a:pt x="1714" y="321"/>
                    <a:pt x="1726" y="296"/>
                  </a:cubicBezTo>
                  <a:cubicBezTo>
                    <a:pt x="1735" y="276"/>
                    <a:pt x="1737" y="256"/>
                    <a:pt x="1733" y="235"/>
                  </a:cubicBezTo>
                  <a:cubicBezTo>
                    <a:pt x="1729" y="216"/>
                    <a:pt x="1720" y="201"/>
                    <a:pt x="1704" y="190"/>
                  </a:cubicBezTo>
                  <a:cubicBezTo>
                    <a:pt x="1693" y="183"/>
                    <a:pt x="1681" y="179"/>
                    <a:pt x="1668" y="179"/>
                  </a:cubicBezTo>
                  <a:cubicBezTo>
                    <a:pt x="1657" y="178"/>
                    <a:pt x="1647" y="179"/>
                    <a:pt x="1637" y="183"/>
                  </a:cubicBezTo>
                  <a:cubicBezTo>
                    <a:pt x="1623" y="189"/>
                    <a:pt x="1613" y="199"/>
                    <a:pt x="1607" y="212"/>
                  </a:cubicBezTo>
                  <a:cubicBezTo>
                    <a:pt x="1606" y="213"/>
                    <a:pt x="1606" y="214"/>
                    <a:pt x="1605" y="214"/>
                  </a:cubicBezTo>
                  <a:cubicBezTo>
                    <a:pt x="1605" y="213"/>
                    <a:pt x="1605" y="212"/>
                    <a:pt x="1605" y="211"/>
                  </a:cubicBezTo>
                  <a:cubicBezTo>
                    <a:pt x="1605" y="200"/>
                    <a:pt x="1606" y="188"/>
                    <a:pt x="1608" y="176"/>
                  </a:cubicBezTo>
                  <a:cubicBezTo>
                    <a:pt x="1612" y="160"/>
                    <a:pt x="1618" y="144"/>
                    <a:pt x="1628" y="131"/>
                  </a:cubicBezTo>
                  <a:cubicBezTo>
                    <a:pt x="1636" y="119"/>
                    <a:pt x="1647" y="111"/>
                    <a:pt x="1660" y="107"/>
                  </a:cubicBezTo>
                  <a:cubicBezTo>
                    <a:pt x="1676" y="103"/>
                    <a:pt x="1692" y="105"/>
                    <a:pt x="1708" y="110"/>
                  </a:cubicBezTo>
                  <a:cubicBezTo>
                    <a:pt x="1712" y="111"/>
                    <a:pt x="1715" y="113"/>
                    <a:pt x="1719" y="115"/>
                  </a:cubicBezTo>
                  <a:cubicBezTo>
                    <a:pt x="1719" y="106"/>
                    <a:pt x="1719" y="98"/>
                    <a:pt x="1719" y="90"/>
                  </a:cubicBezTo>
                  <a:close/>
                  <a:moveTo>
                    <a:pt x="1634" y="208"/>
                  </a:moveTo>
                  <a:cubicBezTo>
                    <a:pt x="1649" y="200"/>
                    <a:pt x="1675" y="201"/>
                    <a:pt x="1689" y="215"/>
                  </a:cubicBezTo>
                  <a:cubicBezTo>
                    <a:pt x="1697" y="222"/>
                    <a:pt x="1701" y="231"/>
                    <a:pt x="1703" y="241"/>
                  </a:cubicBezTo>
                  <a:cubicBezTo>
                    <a:pt x="1706" y="256"/>
                    <a:pt x="1706" y="271"/>
                    <a:pt x="1701" y="285"/>
                  </a:cubicBezTo>
                  <a:cubicBezTo>
                    <a:pt x="1695" y="300"/>
                    <a:pt x="1684" y="311"/>
                    <a:pt x="1668" y="314"/>
                  </a:cubicBezTo>
                  <a:cubicBezTo>
                    <a:pt x="1657" y="317"/>
                    <a:pt x="1646" y="316"/>
                    <a:pt x="1636" y="310"/>
                  </a:cubicBezTo>
                  <a:cubicBezTo>
                    <a:pt x="1626" y="305"/>
                    <a:pt x="1619" y="296"/>
                    <a:pt x="1614" y="286"/>
                  </a:cubicBezTo>
                  <a:cubicBezTo>
                    <a:pt x="1609" y="276"/>
                    <a:pt x="1607" y="266"/>
                    <a:pt x="1607" y="255"/>
                  </a:cubicBezTo>
                  <a:cubicBezTo>
                    <a:pt x="1607" y="234"/>
                    <a:pt x="1616" y="218"/>
                    <a:pt x="1634" y="208"/>
                  </a:cubicBezTo>
                  <a:close/>
                  <a:moveTo>
                    <a:pt x="1313" y="297"/>
                  </a:moveTo>
                  <a:cubicBezTo>
                    <a:pt x="1293" y="312"/>
                    <a:pt x="1272" y="318"/>
                    <a:pt x="1248" y="314"/>
                  </a:cubicBezTo>
                  <a:cubicBezTo>
                    <a:pt x="1230" y="312"/>
                    <a:pt x="1217" y="304"/>
                    <a:pt x="1209" y="288"/>
                  </a:cubicBezTo>
                  <a:cubicBezTo>
                    <a:pt x="1203" y="278"/>
                    <a:pt x="1201" y="267"/>
                    <a:pt x="1201" y="256"/>
                  </a:cubicBezTo>
                  <a:cubicBezTo>
                    <a:pt x="1201" y="254"/>
                    <a:pt x="1201" y="253"/>
                    <a:pt x="1203" y="253"/>
                  </a:cubicBezTo>
                  <a:cubicBezTo>
                    <a:pt x="1244" y="253"/>
                    <a:pt x="1284" y="253"/>
                    <a:pt x="1325" y="253"/>
                  </a:cubicBezTo>
                  <a:cubicBezTo>
                    <a:pt x="1327" y="253"/>
                    <a:pt x="1327" y="253"/>
                    <a:pt x="1327" y="251"/>
                  </a:cubicBezTo>
                  <a:cubicBezTo>
                    <a:pt x="1327" y="245"/>
                    <a:pt x="1327" y="240"/>
                    <a:pt x="1327" y="234"/>
                  </a:cubicBezTo>
                  <a:cubicBezTo>
                    <a:pt x="1327" y="223"/>
                    <a:pt x="1326" y="212"/>
                    <a:pt x="1322" y="201"/>
                  </a:cubicBezTo>
                  <a:cubicBezTo>
                    <a:pt x="1317" y="185"/>
                    <a:pt x="1308" y="171"/>
                    <a:pt x="1292" y="162"/>
                  </a:cubicBezTo>
                  <a:cubicBezTo>
                    <a:pt x="1272" y="150"/>
                    <a:pt x="1249" y="149"/>
                    <a:pt x="1227" y="156"/>
                  </a:cubicBezTo>
                  <a:cubicBezTo>
                    <a:pt x="1205" y="164"/>
                    <a:pt x="1190" y="179"/>
                    <a:pt x="1181" y="200"/>
                  </a:cubicBezTo>
                  <a:cubicBezTo>
                    <a:pt x="1173" y="216"/>
                    <a:pt x="1170" y="234"/>
                    <a:pt x="1171" y="252"/>
                  </a:cubicBezTo>
                  <a:cubicBezTo>
                    <a:pt x="1171" y="266"/>
                    <a:pt x="1173" y="280"/>
                    <a:pt x="1179" y="293"/>
                  </a:cubicBezTo>
                  <a:cubicBezTo>
                    <a:pt x="1189" y="319"/>
                    <a:pt x="1208" y="334"/>
                    <a:pt x="1236" y="339"/>
                  </a:cubicBezTo>
                  <a:cubicBezTo>
                    <a:pt x="1250" y="341"/>
                    <a:pt x="1264" y="340"/>
                    <a:pt x="1277" y="338"/>
                  </a:cubicBezTo>
                  <a:cubicBezTo>
                    <a:pt x="1290" y="336"/>
                    <a:pt x="1302" y="331"/>
                    <a:pt x="1313" y="324"/>
                  </a:cubicBezTo>
                  <a:cubicBezTo>
                    <a:pt x="1314" y="323"/>
                    <a:pt x="1315" y="322"/>
                    <a:pt x="1315" y="320"/>
                  </a:cubicBezTo>
                  <a:cubicBezTo>
                    <a:pt x="1315" y="313"/>
                    <a:pt x="1315" y="306"/>
                    <a:pt x="1315" y="298"/>
                  </a:cubicBezTo>
                  <a:cubicBezTo>
                    <a:pt x="1315" y="297"/>
                    <a:pt x="1315" y="297"/>
                    <a:pt x="1314" y="296"/>
                  </a:cubicBezTo>
                  <a:cubicBezTo>
                    <a:pt x="1314" y="296"/>
                    <a:pt x="1313" y="297"/>
                    <a:pt x="1313" y="297"/>
                  </a:cubicBezTo>
                  <a:close/>
                  <a:moveTo>
                    <a:pt x="1203" y="229"/>
                  </a:moveTo>
                  <a:cubicBezTo>
                    <a:pt x="1201" y="229"/>
                    <a:pt x="1201" y="228"/>
                    <a:pt x="1201" y="226"/>
                  </a:cubicBezTo>
                  <a:cubicBezTo>
                    <a:pt x="1205" y="210"/>
                    <a:pt x="1212" y="195"/>
                    <a:pt x="1226" y="185"/>
                  </a:cubicBezTo>
                  <a:cubicBezTo>
                    <a:pt x="1241" y="174"/>
                    <a:pt x="1264" y="174"/>
                    <a:pt x="1279" y="184"/>
                  </a:cubicBezTo>
                  <a:cubicBezTo>
                    <a:pt x="1288" y="191"/>
                    <a:pt x="1293" y="200"/>
                    <a:pt x="1296" y="211"/>
                  </a:cubicBezTo>
                  <a:cubicBezTo>
                    <a:pt x="1297" y="216"/>
                    <a:pt x="1297" y="221"/>
                    <a:pt x="1298" y="227"/>
                  </a:cubicBezTo>
                  <a:cubicBezTo>
                    <a:pt x="1298" y="228"/>
                    <a:pt x="1297" y="229"/>
                    <a:pt x="1295" y="229"/>
                  </a:cubicBezTo>
                  <a:cubicBezTo>
                    <a:pt x="1280" y="229"/>
                    <a:pt x="1265" y="229"/>
                    <a:pt x="1249" y="229"/>
                  </a:cubicBezTo>
                  <a:cubicBezTo>
                    <a:pt x="1234" y="229"/>
                    <a:pt x="1219" y="229"/>
                    <a:pt x="1203" y="229"/>
                  </a:cubicBezTo>
                  <a:close/>
                  <a:moveTo>
                    <a:pt x="1763" y="324"/>
                  </a:moveTo>
                  <a:cubicBezTo>
                    <a:pt x="1763" y="330"/>
                    <a:pt x="1763" y="330"/>
                    <a:pt x="1769" y="333"/>
                  </a:cubicBezTo>
                  <a:cubicBezTo>
                    <a:pt x="1780" y="337"/>
                    <a:pt x="1791" y="339"/>
                    <a:pt x="1803" y="340"/>
                  </a:cubicBezTo>
                  <a:cubicBezTo>
                    <a:pt x="1818" y="341"/>
                    <a:pt x="1832" y="340"/>
                    <a:pt x="1846" y="336"/>
                  </a:cubicBezTo>
                  <a:cubicBezTo>
                    <a:pt x="1871" y="329"/>
                    <a:pt x="1889" y="314"/>
                    <a:pt x="1898" y="291"/>
                  </a:cubicBezTo>
                  <a:cubicBezTo>
                    <a:pt x="1905" y="274"/>
                    <a:pt x="1905" y="257"/>
                    <a:pt x="1902" y="239"/>
                  </a:cubicBezTo>
                  <a:cubicBezTo>
                    <a:pt x="1899" y="224"/>
                    <a:pt x="1891" y="211"/>
                    <a:pt x="1879" y="201"/>
                  </a:cubicBezTo>
                  <a:cubicBezTo>
                    <a:pt x="1861" y="187"/>
                    <a:pt x="1840" y="183"/>
                    <a:pt x="1819" y="183"/>
                  </a:cubicBezTo>
                  <a:cubicBezTo>
                    <a:pt x="1812" y="183"/>
                    <a:pt x="1805" y="184"/>
                    <a:pt x="1798" y="184"/>
                  </a:cubicBezTo>
                  <a:cubicBezTo>
                    <a:pt x="1796" y="184"/>
                    <a:pt x="1796" y="184"/>
                    <a:pt x="1796" y="182"/>
                  </a:cubicBezTo>
                  <a:cubicBezTo>
                    <a:pt x="1796" y="179"/>
                    <a:pt x="1796" y="175"/>
                    <a:pt x="1797" y="171"/>
                  </a:cubicBezTo>
                  <a:cubicBezTo>
                    <a:pt x="1798" y="152"/>
                    <a:pt x="1799" y="133"/>
                    <a:pt x="1801" y="113"/>
                  </a:cubicBezTo>
                  <a:cubicBezTo>
                    <a:pt x="1801" y="111"/>
                    <a:pt x="1801" y="110"/>
                    <a:pt x="1804" y="110"/>
                  </a:cubicBezTo>
                  <a:cubicBezTo>
                    <a:pt x="1832" y="111"/>
                    <a:pt x="1861" y="110"/>
                    <a:pt x="1890" y="111"/>
                  </a:cubicBezTo>
                  <a:cubicBezTo>
                    <a:pt x="1892" y="111"/>
                    <a:pt x="1892" y="110"/>
                    <a:pt x="1892" y="108"/>
                  </a:cubicBezTo>
                  <a:cubicBezTo>
                    <a:pt x="1892" y="101"/>
                    <a:pt x="1892" y="94"/>
                    <a:pt x="1892" y="87"/>
                  </a:cubicBezTo>
                  <a:cubicBezTo>
                    <a:pt x="1892" y="85"/>
                    <a:pt x="1892" y="84"/>
                    <a:pt x="1889" y="84"/>
                  </a:cubicBezTo>
                  <a:cubicBezTo>
                    <a:pt x="1853" y="84"/>
                    <a:pt x="1816" y="85"/>
                    <a:pt x="1779" y="84"/>
                  </a:cubicBezTo>
                  <a:cubicBezTo>
                    <a:pt x="1776" y="84"/>
                    <a:pt x="1776" y="85"/>
                    <a:pt x="1776" y="87"/>
                  </a:cubicBezTo>
                  <a:cubicBezTo>
                    <a:pt x="1774" y="107"/>
                    <a:pt x="1773" y="126"/>
                    <a:pt x="1772" y="145"/>
                  </a:cubicBezTo>
                  <a:cubicBezTo>
                    <a:pt x="1770" y="166"/>
                    <a:pt x="1769" y="188"/>
                    <a:pt x="1767" y="209"/>
                  </a:cubicBezTo>
                  <a:cubicBezTo>
                    <a:pt x="1767" y="210"/>
                    <a:pt x="1768" y="211"/>
                    <a:pt x="1769" y="210"/>
                  </a:cubicBezTo>
                  <a:cubicBezTo>
                    <a:pt x="1778" y="209"/>
                    <a:pt x="1787" y="209"/>
                    <a:pt x="1796" y="209"/>
                  </a:cubicBezTo>
                  <a:cubicBezTo>
                    <a:pt x="1807" y="208"/>
                    <a:pt x="1818" y="208"/>
                    <a:pt x="1830" y="210"/>
                  </a:cubicBezTo>
                  <a:cubicBezTo>
                    <a:pt x="1840" y="212"/>
                    <a:pt x="1850" y="216"/>
                    <a:pt x="1858" y="223"/>
                  </a:cubicBezTo>
                  <a:cubicBezTo>
                    <a:pt x="1869" y="232"/>
                    <a:pt x="1874" y="245"/>
                    <a:pt x="1874" y="259"/>
                  </a:cubicBezTo>
                  <a:cubicBezTo>
                    <a:pt x="1875" y="286"/>
                    <a:pt x="1859" y="307"/>
                    <a:pt x="1833" y="313"/>
                  </a:cubicBezTo>
                  <a:cubicBezTo>
                    <a:pt x="1815" y="317"/>
                    <a:pt x="1797" y="315"/>
                    <a:pt x="1780" y="308"/>
                  </a:cubicBezTo>
                  <a:cubicBezTo>
                    <a:pt x="1774" y="306"/>
                    <a:pt x="1769" y="303"/>
                    <a:pt x="1763" y="299"/>
                  </a:cubicBezTo>
                  <a:cubicBezTo>
                    <a:pt x="1763" y="307"/>
                    <a:pt x="1763" y="315"/>
                    <a:pt x="1763" y="324"/>
                  </a:cubicBezTo>
                  <a:close/>
                  <a:moveTo>
                    <a:pt x="1413" y="120"/>
                  </a:moveTo>
                  <a:cubicBezTo>
                    <a:pt x="1432" y="107"/>
                    <a:pt x="1454" y="102"/>
                    <a:pt x="1477" y="106"/>
                  </a:cubicBezTo>
                  <a:cubicBezTo>
                    <a:pt x="1490" y="109"/>
                    <a:pt x="1500" y="117"/>
                    <a:pt x="1504" y="130"/>
                  </a:cubicBezTo>
                  <a:cubicBezTo>
                    <a:pt x="1507" y="137"/>
                    <a:pt x="1507" y="145"/>
                    <a:pt x="1507" y="152"/>
                  </a:cubicBezTo>
                  <a:cubicBezTo>
                    <a:pt x="1505" y="168"/>
                    <a:pt x="1498" y="180"/>
                    <a:pt x="1483" y="187"/>
                  </a:cubicBezTo>
                  <a:cubicBezTo>
                    <a:pt x="1474" y="191"/>
                    <a:pt x="1464" y="193"/>
                    <a:pt x="1454" y="193"/>
                  </a:cubicBezTo>
                  <a:cubicBezTo>
                    <a:pt x="1445" y="194"/>
                    <a:pt x="1436" y="193"/>
                    <a:pt x="1427" y="193"/>
                  </a:cubicBezTo>
                  <a:cubicBezTo>
                    <a:pt x="1426" y="193"/>
                    <a:pt x="1425" y="194"/>
                    <a:pt x="1425" y="196"/>
                  </a:cubicBezTo>
                  <a:cubicBezTo>
                    <a:pt x="1425" y="202"/>
                    <a:pt x="1425" y="209"/>
                    <a:pt x="1425" y="216"/>
                  </a:cubicBezTo>
                  <a:cubicBezTo>
                    <a:pt x="1425" y="218"/>
                    <a:pt x="1426" y="218"/>
                    <a:pt x="1427" y="218"/>
                  </a:cubicBezTo>
                  <a:cubicBezTo>
                    <a:pt x="1436" y="218"/>
                    <a:pt x="1445" y="218"/>
                    <a:pt x="1453" y="218"/>
                  </a:cubicBezTo>
                  <a:cubicBezTo>
                    <a:pt x="1464" y="218"/>
                    <a:pt x="1475" y="220"/>
                    <a:pt x="1485" y="224"/>
                  </a:cubicBezTo>
                  <a:cubicBezTo>
                    <a:pt x="1494" y="227"/>
                    <a:pt x="1503" y="232"/>
                    <a:pt x="1508" y="240"/>
                  </a:cubicBezTo>
                  <a:cubicBezTo>
                    <a:pt x="1517" y="253"/>
                    <a:pt x="1518" y="268"/>
                    <a:pt x="1514" y="282"/>
                  </a:cubicBezTo>
                  <a:cubicBezTo>
                    <a:pt x="1509" y="298"/>
                    <a:pt x="1497" y="308"/>
                    <a:pt x="1482" y="312"/>
                  </a:cubicBezTo>
                  <a:cubicBezTo>
                    <a:pt x="1453" y="320"/>
                    <a:pt x="1426" y="314"/>
                    <a:pt x="1402" y="297"/>
                  </a:cubicBezTo>
                  <a:cubicBezTo>
                    <a:pt x="1402" y="297"/>
                    <a:pt x="1401" y="296"/>
                    <a:pt x="1400" y="295"/>
                  </a:cubicBezTo>
                  <a:cubicBezTo>
                    <a:pt x="1400" y="306"/>
                    <a:pt x="1400" y="315"/>
                    <a:pt x="1400" y="325"/>
                  </a:cubicBezTo>
                  <a:cubicBezTo>
                    <a:pt x="1400" y="326"/>
                    <a:pt x="1401" y="327"/>
                    <a:pt x="1401" y="327"/>
                  </a:cubicBezTo>
                  <a:cubicBezTo>
                    <a:pt x="1406" y="330"/>
                    <a:pt x="1410" y="332"/>
                    <a:pt x="1415" y="334"/>
                  </a:cubicBezTo>
                  <a:cubicBezTo>
                    <a:pt x="1426" y="338"/>
                    <a:pt x="1437" y="339"/>
                    <a:pt x="1449" y="340"/>
                  </a:cubicBezTo>
                  <a:cubicBezTo>
                    <a:pt x="1464" y="341"/>
                    <a:pt x="1479" y="339"/>
                    <a:pt x="1494" y="334"/>
                  </a:cubicBezTo>
                  <a:cubicBezTo>
                    <a:pt x="1513" y="328"/>
                    <a:pt x="1528" y="317"/>
                    <a:pt x="1537" y="300"/>
                  </a:cubicBezTo>
                  <a:cubicBezTo>
                    <a:pt x="1543" y="289"/>
                    <a:pt x="1545" y="278"/>
                    <a:pt x="1545" y="267"/>
                  </a:cubicBezTo>
                  <a:cubicBezTo>
                    <a:pt x="1546" y="256"/>
                    <a:pt x="1544" y="246"/>
                    <a:pt x="1539" y="237"/>
                  </a:cubicBezTo>
                  <a:cubicBezTo>
                    <a:pt x="1530" y="221"/>
                    <a:pt x="1516" y="211"/>
                    <a:pt x="1498" y="207"/>
                  </a:cubicBezTo>
                  <a:cubicBezTo>
                    <a:pt x="1494" y="206"/>
                    <a:pt x="1490" y="205"/>
                    <a:pt x="1486" y="204"/>
                  </a:cubicBezTo>
                  <a:cubicBezTo>
                    <a:pt x="1487" y="203"/>
                    <a:pt x="1488" y="203"/>
                    <a:pt x="1489" y="203"/>
                  </a:cubicBezTo>
                  <a:cubicBezTo>
                    <a:pt x="1502" y="199"/>
                    <a:pt x="1513" y="194"/>
                    <a:pt x="1521" y="184"/>
                  </a:cubicBezTo>
                  <a:cubicBezTo>
                    <a:pt x="1537" y="165"/>
                    <a:pt x="1540" y="143"/>
                    <a:pt x="1533" y="121"/>
                  </a:cubicBezTo>
                  <a:cubicBezTo>
                    <a:pt x="1528" y="102"/>
                    <a:pt x="1514" y="92"/>
                    <a:pt x="1497" y="85"/>
                  </a:cubicBezTo>
                  <a:cubicBezTo>
                    <a:pt x="1486" y="81"/>
                    <a:pt x="1474" y="80"/>
                    <a:pt x="1462" y="80"/>
                  </a:cubicBezTo>
                  <a:cubicBezTo>
                    <a:pt x="1445" y="81"/>
                    <a:pt x="1429" y="84"/>
                    <a:pt x="1414" y="92"/>
                  </a:cubicBezTo>
                  <a:cubicBezTo>
                    <a:pt x="1411" y="94"/>
                    <a:pt x="1409" y="96"/>
                    <a:pt x="1410" y="100"/>
                  </a:cubicBezTo>
                  <a:cubicBezTo>
                    <a:pt x="1410" y="106"/>
                    <a:pt x="1410" y="113"/>
                    <a:pt x="1410" y="120"/>
                  </a:cubicBezTo>
                  <a:cubicBezTo>
                    <a:pt x="1410" y="121"/>
                    <a:pt x="1410" y="121"/>
                    <a:pt x="1410" y="123"/>
                  </a:cubicBezTo>
                  <a:cubicBezTo>
                    <a:pt x="1411" y="122"/>
                    <a:pt x="1412" y="121"/>
                    <a:pt x="1413" y="120"/>
                  </a:cubicBezTo>
                  <a:close/>
                  <a:moveTo>
                    <a:pt x="1149" y="301"/>
                  </a:moveTo>
                  <a:cubicBezTo>
                    <a:pt x="1134" y="312"/>
                    <a:pt x="1118" y="317"/>
                    <a:pt x="1100" y="315"/>
                  </a:cubicBezTo>
                  <a:cubicBezTo>
                    <a:pt x="1078" y="313"/>
                    <a:pt x="1062" y="302"/>
                    <a:pt x="1052" y="283"/>
                  </a:cubicBezTo>
                  <a:cubicBezTo>
                    <a:pt x="1043" y="263"/>
                    <a:pt x="1043" y="242"/>
                    <a:pt x="1049" y="221"/>
                  </a:cubicBezTo>
                  <a:cubicBezTo>
                    <a:pt x="1054" y="203"/>
                    <a:pt x="1065" y="189"/>
                    <a:pt x="1083" y="182"/>
                  </a:cubicBezTo>
                  <a:cubicBezTo>
                    <a:pt x="1101" y="174"/>
                    <a:pt x="1119" y="175"/>
                    <a:pt x="1137" y="183"/>
                  </a:cubicBezTo>
                  <a:cubicBezTo>
                    <a:pt x="1142" y="185"/>
                    <a:pt x="1146" y="188"/>
                    <a:pt x="1151" y="191"/>
                  </a:cubicBezTo>
                  <a:cubicBezTo>
                    <a:pt x="1151" y="181"/>
                    <a:pt x="1151" y="171"/>
                    <a:pt x="1151" y="162"/>
                  </a:cubicBezTo>
                  <a:cubicBezTo>
                    <a:pt x="1151" y="161"/>
                    <a:pt x="1150" y="161"/>
                    <a:pt x="1149" y="160"/>
                  </a:cubicBezTo>
                  <a:cubicBezTo>
                    <a:pt x="1146" y="159"/>
                    <a:pt x="1143" y="157"/>
                    <a:pt x="1139" y="156"/>
                  </a:cubicBezTo>
                  <a:cubicBezTo>
                    <a:pt x="1123" y="151"/>
                    <a:pt x="1107" y="151"/>
                    <a:pt x="1091" y="153"/>
                  </a:cubicBezTo>
                  <a:cubicBezTo>
                    <a:pt x="1064" y="157"/>
                    <a:pt x="1044" y="171"/>
                    <a:pt x="1030" y="194"/>
                  </a:cubicBezTo>
                  <a:cubicBezTo>
                    <a:pt x="1013" y="223"/>
                    <a:pt x="1011" y="254"/>
                    <a:pt x="1022" y="285"/>
                  </a:cubicBezTo>
                  <a:cubicBezTo>
                    <a:pt x="1030" y="311"/>
                    <a:pt x="1048" y="328"/>
                    <a:pt x="1074" y="336"/>
                  </a:cubicBezTo>
                  <a:cubicBezTo>
                    <a:pt x="1089" y="341"/>
                    <a:pt x="1105" y="341"/>
                    <a:pt x="1120" y="338"/>
                  </a:cubicBezTo>
                  <a:cubicBezTo>
                    <a:pt x="1130" y="337"/>
                    <a:pt x="1140" y="333"/>
                    <a:pt x="1149" y="328"/>
                  </a:cubicBezTo>
                  <a:cubicBezTo>
                    <a:pt x="1150" y="328"/>
                    <a:pt x="1150" y="328"/>
                    <a:pt x="1150" y="326"/>
                  </a:cubicBezTo>
                  <a:cubicBezTo>
                    <a:pt x="1150" y="318"/>
                    <a:pt x="1150" y="309"/>
                    <a:pt x="1150" y="300"/>
                  </a:cubicBezTo>
                  <a:cubicBezTo>
                    <a:pt x="1150" y="301"/>
                    <a:pt x="1149" y="301"/>
                    <a:pt x="1149" y="301"/>
                  </a:cubicBezTo>
                  <a:close/>
                  <a:moveTo>
                    <a:pt x="987" y="159"/>
                  </a:moveTo>
                  <a:cubicBezTo>
                    <a:pt x="987" y="159"/>
                    <a:pt x="987" y="158"/>
                    <a:pt x="987" y="158"/>
                  </a:cubicBezTo>
                  <a:cubicBezTo>
                    <a:pt x="987" y="157"/>
                    <a:pt x="986" y="156"/>
                    <a:pt x="985" y="156"/>
                  </a:cubicBezTo>
                  <a:cubicBezTo>
                    <a:pt x="976" y="156"/>
                    <a:pt x="968" y="156"/>
                    <a:pt x="959" y="156"/>
                  </a:cubicBezTo>
                  <a:cubicBezTo>
                    <a:pt x="958" y="156"/>
                    <a:pt x="958" y="157"/>
                    <a:pt x="958" y="158"/>
                  </a:cubicBezTo>
                  <a:cubicBezTo>
                    <a:pt x="958" y="160"/>
                    <a:pt x="958" y="162"/>
                    <a:pt x="958" y="164"/>
                  </a:cubicBezTo>
                  <a:cubicBezTo>
                    <a:pt x="958" y="220"/>
                    <a:pt x="958" y="276"/>
                    <a:pt x="958" y="332"/>
                  </a:cubicBezTo>
                  <a:cubicBezTo>
                    <a:pt x="958" y="336"/>
                    <a:pt x="958" y="336"/>
                    <a:pt x="961" y="336"/>
                  </a:cubicBezTo>
                  <a:cubicBezTo>
                    <a:pt x="969" y="336"/>
                    <a:pt x="976" y="336"/>
                    <a:pt x="984" y="336"/>
                  </a:cubicBezTo>
                  <a:cubicBezTo>
                    <a:pt x="987" y="336"/>
                    <a:pt x="987" y="336"/>
                    <a:pt x="987" y="332"/>
                  </a:cubicBezTo>
                  <a:cubicBezTo>
                    <a:pt x="987" y="304"/>
                    <a:pt x="987" y="275"/>
                    <a:pt x="987" y="246"/>
                  </a:cubicBezTo>
                  <a:cubicBezTo>
                    <a:pt x="987" y="217"/>
                    <a:pt x="987" y="188"/>
                    <a:pt x="987" y="159"/>
                  </a:cubicBezTo>
                  <a:close/>
                  <a:moveTo>
                    <a:pt x="973" y="111"/>
                  </a:moveTo>
                  <a:cubicBezTo>
                    <a:pt x="983" y="111"/>
                    <a:pt x="991" y="103"/>
                    <a:pt x="991" y="92"/>
                  </a:cubicBezTo>
                  <a:cubicBezTo>
                    <a:pt x="991" y="81"/>
                    <a:pt x="983" y="73"/>
                    <a:pt x="972" y="73"/>
                  </a:cubicBezTo>
                  <a:cubicBezTo>
                    <a:pt x="962" y="74"/>
                    <a:pt x="954" y="82"/>
                    <a:pt x="954" y="92"/>
                  </a:cubicBezTo>
                  <a:cubicBezTo>
                    <a:pt x="954" y="103"/>
                    <a:pt x="961" y="111"/>
                    <a:pt x="973" y="111"/>
                  </a:cubicBezTo>
                  <a:close/>
                  <a:moveTo>
                    <a:pt x="1" y="336"/>
                  </a:moveTo>
                  <a:cubicBezTo>
                    <a:pt x="1" y="336"/>
                    <a:pt x="1" y="336"/>
                    <a:pt x="1" y="336"/>
                  </a:cubicBezTo>
                  <a:cubicBezTo>
                    <a:pt x="2" y="336"/>
                    <a:pt x="2" y="336"/>
                    <a:pt x="2" y="336"/>
                  </a:cubicBezTo>
                  <a:cubicBezTo>
                    <a:pt x="2" y="336"/>
                    <a:pt x="2" y="336"/>
                    <a:pt x="2" y="336"/>
                  </a:cubicBezTo>
                  <a:cubicBezTo>
                    <a:pt x="2" y="336"/>
                    <a:pt x="1" y="336"/>
                    <a:pt x="1" y="336"/>
                  </a:cubicBezTo>
                  <a:close/>
                </a:path>
              </a:pathLst>
            </a:custGeom>
            <a:solidFill>
              <a:srgbClr val="EA3C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cxnSp>
          <p:nvCxnSpPr>
            <p:cNvPr id="27" name="Straight Connector 26"/>
            <p:cNvCxnSpPr/>
            <p:nvPr/>
          </p:nvCxnSpPr>
          <p:spPr>
            <a:xfrm>
              <a:off x="3767719" y="3912514"/>
              <a:ext cx="3566160" cy="0"/>
            </a:xfrm>
            <a:prstGeom prst="line">
              <a:avLst/>
            </a:prstGeom>
            <a:ln w="25400">
              <a:solidFill>
                <a:schemeClr val="bg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3767719" y="3867394"/>
              <a:ext cx="3566160" cy="704488"/>
            </a:xfrm>
            <a:prstGeom prst="rect">
              <a:avLst/>
            </a:prstGeom>
            <a:noFill/>
          </p:spPr>
          <p:txBody>
            <a:bodyPr wrap="square" lIns="0" rIns="0" rtlCol="0">
              <a:spAutoFit/>
            </a:bodyPr>
            <a:lstStyle/>
            <a:p>
              <a:pPr defTabSz="932597"/>
              <a:r>
                <a:rPr lang="en-US" sz="3978" spc="-102" dirty="0">
                  <a:gradFill>
                    <a:gsLst>
                      <a:gs pos="4724">
                        <a:srgbClr val="EB3C00"/>
                      </a:gs>
                      <a:gs pos="36000">
                        <a:srgbClr val="EB3C00"/>
                      </a:gs>
                    </a:gsLst>
                    <a:lin ang="5400000" scaled="0"/>
                  </a:gradFill>
                  <a:latin typeface="Segoe Pro Light" panose="020B0302040504020203" pitchFamily="34" charset="0"/>
                </a:rPr>
                <a:t>Technical Network</a:t>
              </a:r>
            </a:p>
          </p:txBody>
        </p:sp>
      </p:grpSp>
      <p:sp>
        <p:nvSpPr>
          <p:cNvPr id="35" name="TextBox 34"/>
          <p:cNvSpPr txBox="1"/>
          <p:nvPr/>
        </p:nvSpPr>
        <p:spPr>
          <a:xfrm>
            <a:off x="3161371" y="4248526"/>
            <a:ext cx="6113733" cy="612897"/>
          </a:xfrm>
          <a:prstGeom prst="rect">
            <a:avLst/>
          </a:prstGeom>
          <a:noFill/>
        </p:spPr>
        <p:txBody>
          <a:bodyPr wrap="square" rtlCol="0">
            <a:spAutoFit/>
          </a:bodyPr>
          <a:lstStyle/>
          <a:p>
            <a:pPr algn="ctr" defTabSz="932597">
              <a:lnSpc>
                <a:spcPct val="90000"/>
              </a:lnSpc>
            </a:pPr>
            <a:r>
              <a:rPr lang="en-US" sz="3672" dirty="0">
                <a:gradFill>
                  <a:gsLst>
                    <a:gs pos="4724">
                      <a:srgbClr val="0070C0">
                        <a:lumMod val="20000"/>
                        <a:lumOff val="80000"/>
                      </a:srgbClr>
                    </a:gs>
                    <a:gs pos="36000">
                      <a:srgbClr val="0070C0">
                        <a:lumMod val="20000"/>
                        <a:lumOff val="80000"/>
                      </a:srgbClr>
                    </a:gs>
                  </a:gsLst>
                  <a:lin ang="5400000" scaled="0"/>
                </a:gradFill>
              </a:rPr>
              <a:t>Join the conversation!</a:t>
            </a:r>
          </a:p>
        </p:txBody>
      </p:sp>
      <p:sp>
        <p:nvSpPr>
          <p:cNvPr id="36" name="TextBox 35"/>
          <p:cNvSpPr txBox="1"/>
          <p:nvPr/>
        </p:nvSpPr>
        <p:spPr>
          <a:xfrm>
            <a:off x="2047428" y="4856078"/>
            <a:ext cx="8341619" cy="1246851"/>
          </a:xfrm>
          <a:prstGeom prst="rect">
            <a:avLst/>
          </a:prstGeom>
          <a:noFill/>
        </p:spPr>
        <p:txBody>
          <a:bodyPr wrap="square" rtlCol="0">
            <a:spAutoFit/>
          </a:bodyPr>
          <a:lstStyle>
            <a:defPPr>
              <a:defRPr lang="en-US"/>
            </a:defPPr>
            <a:lvl1pPr algn="ctr">
              <a:defRPr sz="3600">
                <a:gradFill>
                  <a:gsLst>
                    <a:gs pos="4724">
                      <a:schemeClr val="accent1">
                        <a:lumMod val="20000"/>
                        <a:lumOff val="80000"/>
                      </a:schemeClr>
                    </a:gs>
                    <a:gs pos="36000">
                      <a:schemeClr val="accent1">
                        <a:lumMod val="20000"/>
                        <a:lumOff val="80000"/>
                      </a:schemeClr>
                    </a:gs>
                  </a:gsLst>
                  <a:lin ang="5400000" scaled="0"/>
                </a:gradFill>
              </a:defRPr>
            </a:lvl1pPr>
          </a:lstStyle>
          <a:p>
            <a:pPr defTabSz="932597">
              <a:lnSpc>
                <a:spcPct val="90000"/>
              </a:lnSpc>
            </a:pPr>
            <a:r>
              <a:rPr lang="en-US" sz="4080" dirty="0">
                <a:gradFill>
                  <a:gsLst>
                    <a:gs pos="4724">
                      <a:srgbClr val="FFFFFF"/>
                    </a:gs>
                    <a:gs pos="36000">
                      <a:srgbClr val="FFFFFF"/>
                    </a:gs>
                  </a:gsLst>
                  <a:lin ang="5400000" scaled="0"/>
                </a:gradFill>
                <a:latin typeface="Segoe Pro Light" panose="020B0302040504020203" pitchFamily="34" charset="0"/>
              </a:rPr>
              <a:t>Share</a:t>
            </a:r>
            <a:r>
              <a:rPr lang="en-US" sz="4080" b="1" dirty="0">
                <a:gradFill>
                  <a:gsLst>
                    <a:gs pos="4724">
                      <a:srgbClr val="FFFFFF"/>
                    </a:gs>
                    <a:gs pos="36000">
                      <a:srgbClr val="FFFFFF"/>
                    </a:gs>
                  </a:gsLst>
                  <a:lin ang="5400000" scaled="0"/>
                </a:gradFill>
                <a:latin typeface="Segoe Pro SemiLight" panose="020B0402040204020203" pitchFamily="34" charset="0"/>
              </a:rPr>
              <a:t> tips and best practices </a:t>
            </a:r>
            <a:br>
              <a:rPr lang="en-US" sz="4080" b="1" dirty="0">
                <a:gradFill>
                  <a:gsLst>
                    <a:gs pos="4724">
                      <a:srgbClr val="FFFFFF"/>
                    </a:gs>
                    <a:gs pos="36000">
                      <a:srgbClr val="FFFFFF"/>
                    </a:gs>
                  </a:gsLst>
                  <a:lin ang="5400000" scaled="0"/>
                </a:gradFill>
                <a:latin typeface="Segoe Pro SemiLight" panose="020B0402040204020203" pitchFamily="34" charset="0"/>
              </a:rPr>
            </a:br>
            <a:r>
              <a:rPr lang="en-US" sz="4080" dirty="0">
                <a:gradFill>
                  <a:gsLst>
                    <a:gs pos="4724">
                      <a:srgbClr val="FFFFFF"/>
                    </a:gs>
                    <a:gs pos="36000">
                      <a:srgbClr val="FFFFFF"/>
                    </a:gs>
                  </a:gsLst>
                  <a:lin ang="5400000" scaled="0"/>
                </a:gradFill>
                <a:latin typeface="Segoe Pro Light" panose="020B0302040504020203" pitchFamily="34" charset="0"/>
              </a:rPr>
              <a:t>with other </a:t>
            </a:r>
            <a:r>
              <a:rPr lang="en-US" sz="4080" b="1" dirty="0">
                <a:gradFill>
                  <a:gsLst>
                    <a:gs pos="4724">
                      <a:srgbClr val="FFFFFF"/>
                    </a:gs>
                    <a:gs pos="36000">
                      <a:srgbClr val="FFFFFF"/>
                    </a:gs>
                  </a:gsLst>
                  <a:lin ang="5400000" scaled="0"/>
                </a:gradFill>
                <a:latin typeface="Segoe Pro SemiLight" panose="020B0402040204020203" pitchFamily="34" charset="0"/>
              </a:rPr>
              <a:t>Office 365 </a:t>
            </a:r>
            <a:r>
              <a:rPr lang="en-US" sz="4080" dirty="0">
                <a:gradFill>
                  <a:gsLst>
                    <a:gs pos="4724">
                      <a:srgbClr val="FFFFFF"/>
                    </a:gs>
                    <a:gs pos="36000">
                      <a:srgbClr val="FFFFFF"/>
                    </a:gs>
                  </a:gsLst>
                  <a:lin ang="5400000" scaled="0"/>
                </a:gradFill>
                <a:latin typeface="Segoe Pro Light" panose="020B0302040504020203" pitchFamily="34" charset="0"/>
              </a:rPr>
              <a:t>experts</a:t>
            </a:r>
          </a:p>
        </p:txBody>
      </p:sp>
      <p:sp>
        <p:nvSpPr>
          <p:cNvPr id="37" name="TextBox 36"/>
          <p:cNvSpPr txBox="1"/>
          <p:nvPr/>
        </p:nvSpPr>
        <p:spPr>
          <a:xfrm>
            <a:off x="8163580" y="6236951"/>
            <a:ext cx="4272013" cy="382308"/>
          </a:xfrm>
          <a:prstGeom prst="rect">
            <a:avLst/>
          </a:prstGeom>
          <a:noFill/>
        </p:spPr>
        <p:txBody>
          <a:bodyPr wrap="square" rtlCol="0">
            <a:spAutoFit/>
          </a:bodyPr>
          <a:lstStyle>
            <a:defPPr>
              <a:defRPr lang="en-US"/>
            </a:defPPr>
            <a:lvl1pPr algn="ctr">
              <a:defRPr sz="3600">
                <a:gradFill>
                  <a:gsLst>
                    <a:gs pos="4724">
                      <a:schemeClr val="accent1">
                        <a:lumMod val="20000"/>
                        <a:lumOff val="80000"/>
                      </a:schemeClr>
                    </a:gs>
                    <a:gs pos="36000">
                      <a:schemeClr val="accent1">
                        <a:lumMod val="20000"/>
                        <a:lumOff val="80000"/>
                      </a:schemeClr>
                    </a:gs>
                  </a:gsLst>
                  <a:lin ang="5400000" scaled="0"/>
                </a:gradFill>
              </a:defRPr>
            </a:lvl1pPr>
          </a:lstStyle>
          <a:p>
            <a:pPr algn="l" defTabSz="932597">
              <a:lnSpc>
                <a:spcPct val="90000"/>
              </a:lnSpc>
            </a:pPr>
            <a:r>
              <a:rPr lang="en-US" sz="2040" dirty="0">
                <a:gradFill>
                  <a:gsLst>
                    <a:gs pos="4724">
                      <a:srgbClr val="0070C0">
                        <a:lumMod val="20000"/>
                        <a:lumOff val="80000"/>
                      </a:srgbClr>
                    </a:gs>
                    <a:gs pos="36000">
                      <a:srgbClr val="0070C0">
                        <a:lumMod val="20000"/>
                        <a:lumOff val="80000"/>
                      </a:srgbClr>
                    </a:gs>
                  </a:gsLst>
                  <a:lin ang="5400000" scaled="0"/>
                </a:gradFill>
                <a:latin typeface="Segoe Pro SemiLight" panose="020B0402040204020203" pitchFamily="34" charset="0"/>
              </a:rPr>
              <a:t>http://aka.ms/o365technetwork</a:t>
            </a:r>
          </a:p>
        </p:txBody>
      </p:sp>
      <p:cxnSp>
        <p:nvCxnSpPr>
          <p:cNvPr id="3" name="Straight Connector 2"/>
          <p:cNvCxnSpPr/>
          <p:nvPr/>
        </p:nvCxnSpPr>
        <p:spPr>
          <a:xfrm>
            <a:off x="3778930" y="1440354"/>
            <a:ext cx="776167" cy="534932"/>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flipH="1">
            <a:off x="1460716" y="1440354"/>
            <a:ext cx="790848" cy="161575"/>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flipV="1">
            <a:off x="692538" y="2093069"/>
            <a:ext cx="213554" cy="1220777"/>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a:off x="2194323" y="3522977"/>
            <a:ext cx="1038461" cy="660133"/>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8978037" y="1889371"/>
            <a:ext cx="776270" cy="325375"/>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flipV="1">
            <a:off x="8946276" y="3746380"/>
            <a:ext cx="1370162" cy="333146"/>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flipV="1">
            <a:off x="10851067" y="1901807"/>
            <a:ext cx="399913" cy="1193042"/>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7964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Rectangle 65">
            <a:hlinkClick r:id="rId3"/>
          </p:cNvPr>
          <p:cNvSpPr>
            <a:spLocks/>
          </p:cNvSpPr>
          <p:nvPr/>
        </p:nvSpPr>
        <p:spPr bwMode="auto">
          <a:xfrm>
            <a:off x="3937887" y="2767826"/>
            <a:ext cx="3614704" cy="150876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Managing Office 365 Identities and Services</a:t>
            </a:r>
          </a:p>
        </p:txBody>
      </p:sp>
      <p:sp>
        <p:nvSpPr>
          <p:cNvPr id="64" name="Freeform 5"/>
          <p:cNvSpPr>
            <a:spLocks noChangeAspect="1" noEditPoints="1"/>
          </p:cNvSpPr>
          <p:nvPr/>
        </p:nvSpPr>
        <p:spPr bwMode="auto">
          <a:xfrm>
            <a:off x="7086459" y="2891163"/>
            <a:ext cx="331756" cy="267723"/>
          </a:xfrm>
          <a:custGeom>
            <a:avLst/>
            <a:gdLst>
              <a:gd name="T0" fmla="*/ 470 w 530"/>
              <a:gd name="T1" fmla="*/ 125 h 427"/>
              <a:gd name="T2" fmla="*/ 60 w 530"/>
              <a:gd name="T3" fmla="*/ 125 h 427"/>
              <a:gd name="T4" fmla="*/ 60 w 530"/>
              <a:gd name="T5" fmla="*/ 368 h 427"/>
              <a:gd name="T6" fmla="*/ 60 w 530"/>
              <a:gd name="T7" fmla="*/ 374 h 427"/>
              <a:gd name="T8" fmla="*/ 463 w 530"/>
              <a:gd name="T9" fmla="*/ 374 h 427"/>
              <a:gd name="T10" fmla="*/ 470 w 530"/>
              <a:gd name="T11" fmla="*/ 368 h 427"/>
              <a:gd name="T12" fmla="*/ 470 w 530"/>
              <a:gd name="T13" fmla="*/ 125 h 427"/>
              <a:gd name="T14" fmla="*/ 470 w 530"/>
              <a:gd name="T15" fmla="*/ 125 h 427"/>
              <a:gd name="T16" fmla="*/ 503 w 530"/>
              <a:gd name="T17" fmla="*/ 0 h 427"/>
              <a:gd name="T18" fmla="*/ 530 w 530"/>
              <a:gd name="T19" fmla="*/ 27 h 427"/>
              <a:gd name="T20" fmla="*/ 530 w 530"/>
              <a:gd name="T21" fmla="*/ 407 h 427"/>
              <a:gd name="T22" fmla="*/ 503 w 530"/>
              <a:gd name="T23" fmla="*/ 427 h 427"/>
              <a:gd name="T24" fmla="*/ 27 w 530"/>
              <a:gd name="T25" fmla="*/ 427 h 427"/>
              <a:gd name="T26" fmla="*/ 0 w 530"/>
              <a:gd name="T27" fmla="*/ 407 h 427"/>
              <a:gd name="T28" fmla="*/ 0 w 530"/>
              <a:gd name="T29" fmla="*/ 27 h 427"/>
              <a:gd name="T30" fmla="*/ 27 w 530"/>
              <a:gd name="T31" fmla="*/ 0 h 427"/>
              <a:gd name="T32" fmla="*/ 503 w 530"/>
              <a:gd name="T33"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0" h="427">
                <a:moveTo>
                  <a:pt x="470" y="125"/>
                </a:moveTo>
                <a:cubicBezTo>
                  <a:pt x="60" y="125"/>
                  <a:pt x="60" y="125"/>
                  <a:pt x="60" y="125"/>
                </a:cubicBezTo>
                <a:cubicBezTo>
                  <a:pt x="60" y="368"/>
                  <a:pt x="60" y="368"/>
                  <a:pt x="60" y="368"/>
                </a:cubicBezTo>
                <a:cubicBezTo>
                  <a:pt x="60" y="374"/>
                  <a:pt x="60" y="374"/>
                  <a:pt x="60" y="374"/>
                </a:cubicBezTo>
                <a:cubicBezTo>
                  <a:pt x="463" y="374"/>
                  <a:pt x="463" y="374"/>
                  <a:pt x="463" y="374"/>
                </a:cubicBezTo>
                <a:cubicBezTo>
                  <a:pt x="470" y="374"/>
                  <a:pt x="470" y="374"/>
                  <a:pt x="470" y="368"/>
                </a:cubicBezTo>
                <a:cubicBezTo>
                  <a:pt x="470" y="125"/>
                  <a:pt x="470" y="125"/>
                  <a:pt x="470" y="125"/>
                </a:cubicBezTo>
                <a:cubicBezTo>
                  <a:pt x="470" y="125"/>
                  <a:pt x="470" y="125"/>
                  <a:pt x="470" y="125"/>
                </a:cubicBezTo>
                <a:close/>
                <a:moveTo>
                  <a:pt x="503" y="0"/>
                </a:moveTo>
                <a:cubicBezTo>
                  <a:pt x="516" y="0"/>
                  <a:pt x="530" y="7"/>
                  <a:pt x="530" y="27"/>
                </a:cubicBezTo>
                <a:cubicBezTo>
                  <a:pt x="530" y="407"/>
                  <a:pt x="530" y="407"/>
                  <a:pt x="530" y="407"/>
                </a:cubicBezTo>
                <a:cubicBezTo>
                  <a:pt x="530" y="420"/>
                  <a:pt x="516" y="427"/>
                  <a:pt x="503" y="427"/>
                </a:cubicBezTo>
                <a:cubicBezTo>
                  <a:pt x="27" y="427"/>
                  <a:pt x="27" y="427"/>
                  <a:pt x="27" y="427"/>
                </a:cubicBezTo>
                <a:cubicBezTo>
                  <a:pt x="14" y="427"/>
                  <a:pt x="0" y="420"/>
                  <a:pt x="0" y="407"/>
                </a:cubicBezTo>
                <a:cubicBezTo>
                  <a:pt x="0" y="27"/>
                  <a:pt x="0" y="27"/>
                  <a:pt x="0" y="27"/>
                </a:cubicBezTo>
                <a:cubicBezTo>
                  <a:pt x="0" y="7"/>
                  <a:pt x="14" y="0"/>
                  <a:pt x="27" y="0"/>
                </a:cubicBezTo>
                <a:cubicBezTo>
                  <a:pt x="503" y="0"/>
                  <a:pt x="503" y="0"/>
                  <a:pt x="50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27432" numCol="1" anchor="b" anchorCtr="0" compatLnSpc="1">
            <a:prstTxWarp prst="textNoShape">
              <a:avLst/>
            </a:prstTxWarp>
          </a:bodyPr>
          <a:lstStyle/>
          <a:p>
            <a:pPr algn="ctr"/>
            <a:r>
              <a:rPr lang="en-US" sz="1100" b="1" dirty="0" smtClean="0">
                <a:gradFill>
                  <a:gsLst>
                    <a:gs pos="0">
                      <a:srgbClr val="FFFFFF">
                        <a:lumMod val="75000"/>
                        <a:lumOff val="25000"/>
                      </a:srgbClr>
                    </a:gs>
                    <a:gs pos="80000">
                      <a:srgbClr val="FFFFFF">
                        <a:lumMod val="65000"/>
                        <a:lumOff val="35000"/>
                      </a:srgbClr>
                    </a:gs>
                  </a:gsLst>
                  <a:lin ang="16200000" scaled="0"/>
                </a:gradFill>
              </a:rPr>
              <a:t>5</a:t>
            </a:r>
            <a:endParaRPr lang="en-US" sz="1100" b="1" dirty="0">
              <a:gradFill>
                <a:gsLst>
                  <a:gs pos="0">
                    <a:srgbClr val="FFFFFF">
                      <a:lumMod val="75000"/>
                      <a:lumOff val="25000"/>
                    </a:srgbClr>
                  </a:gs>
                  <a:gs pos="80000">
                    <a:srgbClr val="FFFFFF">
                      <a:lumMod val="65000"/>
                      <a:lumOff val="35000"/>
                    </a:srgbClr>
                  </a:gs>
                </a:gsLst>
                <a:lin ang="16200000" scaled="0"/>
              </a:gradFill>
            </a:endParaRPr>
          </a:p>
        </p:txBody>
      </p:sp>
      <p:sp>
        <p:nvSpPr>
          <p:cNvPr id="4" name="Title 3"/>
          <p:cNvSpPr>
            <a:spLocks noGrp="1"/>
          </p:cNvSpPr>
          <p:nvPr>
            <p:ph type="title"/>
          </p:nvPr>
        </p:nvSpPr>
        <p:spPr>
          <a:xfrm>
            <a:off x="274639" y="295275"/>
            <a:ext cx="11889564" cy="917575"/>
          </a:xfrm>
        </p:spPr>
        <p:txBody>
          <a:bodyPr/>
          <a:lstStyle/>
          <a:p>
            <a:r>
              <a:rPr lang="en-US" dirty="0"/>
              <a:t>Office 365</a:t>
            </a:r>
          </a:p>
        </p:txBody>
      </p:sp>
      <p:sp>
        <p:nvSpPr>
          <p:cNvPr id="20" name="Rectangle 19">
            <a:hlinkClick r:id="rId4"/>
          </p:cNvPr>
          <p:cNvSpPr>
            <a:spLocks/>
          </p:cNvSpPr>
          <p:nvPr/>
        </p:nvSpPr>
        <p:spPr bwMode="auto">
          <a:xfrm>
            <a:off x="5769511" y="1212850"/>
            <a:ext cx="1783080" cy="150876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Deploying </a:t>
            </a:r>
            <a:r>
              <a:rPr lang="en-US" sz="1200" spc="-30" dirty="0" smtClean="0">
                <a:gradFill>
                  <a:gsLst>
                    <a:gs pos="0">
                      <a:srgbClr val="FFFFFF">
                        <a:lumMod val="75000"/>
                        <a:lumOff val="25000"/>
                      </a:srgbClr>
                    </a:gs>
                    <a:gs pos="80000">
                      <a:srgbClr val="FFFFFF">
                        <a:lumMod val="65000"/>
                        <a:lumOff val="35000"/>
                      </a:srgbClr>
                    </a:gs>
                  </a:gsLst>
                  <a:lin ang="16200000" scaled="0"/>
                </a:gradFill>
              </a:rPr>
              <a:t/>
            </a:r>
            <a:br>
              <a:rPr lang="en-US" sz="1200" spc="-30" dirty="0" smtClean="0">
                <a:gradFill>
                  <a:gsLst>
                    <a:gs pos="0">
                      <a:srgbClr val="FFFFFF">
                        <a:lumMod val="75000"/>
                        <a:lumOff val="25000"/>
                      </a:srgbClr>
                    </a:gs>
                    <a:gs pos="80000">
                      <a:srgbClr val="FFFFFF">
                        <a:lumMod val="65000"/>
                        <a:lumOff val="35000"/>
                      </a:srgbClr>
                    </a:gs>
                  </a:gsLst>
                  <a:lin ang="16200000" scaled="0"/>
                </a:gradFill>
              </a:rPr>
            </a:br>
            <a:r>
              <a:rPr lang="en-US" sz="1200" spc="-30" dirty="0" smtClean="0">
                <a:gradFill>
                  <a:gsLst>
                    <a:gs pos="0">
                      <a:srgbClr val="FFFFFF">
                        <a:lumMod val="75000"/>
                        <a:lumOff val="25000"/>
                      </a:srgbClr>
                    </a:gs>
                    <a:gs pos="80000">
                      <a:srgbClr val="FFFFFF">
                        <a:lumMod val="65000"/>
                        <a:lumOff val="35000"/>
                      </a:srgbClr>
                    </a:gs>
                  </a:gsLst>
                  <a:lin ang="16200000" scaled="0"/>
                </a:gradFill>
              </a:rPr>
              <a:t>Office </a:t>
            </a:r>
            <a:r>
              <a:rPr lang="en-US" sz="1200" spc="-30" dirty="0">
                <a:gradFill>
                  <a:gsLst>
                    <a:gs pos="0">
                      <a:srgbClr val="FFFFFF">
                        <a:lumMod val="75000"/>
                        <a:lumOff val="25000"/>
                      </a:srgbClr>
                    </a:gs>
                    <a:gs pos="80000">
                      <a:srgbClr val="FFFFFF">
                        <a:lumMod val="65000"/>
                        <a:lumOff val="35000"/>
                      </a:srgbClr>
                    </a:gs>
                  </a:gsLst>
                  <a:lin ang="16200000" scaled="0"/>
                </a:gradFill>
              </a:rPr>
              <a:t>365 Services </a:t>
            </a:r>
          </a:p>
        </p:txBody>
      </p:sp>
      <p:sp>
        <p:nvSpPr>
          <p:cNvPr id="85" name="Rectangle 84">
            <a:hlinkClick r:id="rId5"/>
          </p:cNvPr>
          <p:cNvSpPr>
            <a:spLocks/>
          </p:cNvSpPr>
          <p:nvPr/>
        </p:nvSpPr>
        <p:spPr bwMode="auto">
          <a:xfrm>
            <a:off x="274639" y="2767826"/>
            <a:ext cx="1783080" cy="150876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559">
              <a:lnSpc>
                <a:spcPct val="90000"/>
              </a:lnSpc>
            </a:pPr>
            <a:r>
              <a:rPr lang="en-US" sz="2400" spc="-3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Classroom</a:t>
            </a:r>
          </a:p>
          <a:p>
            <a:pPr defTabSz="932559">
              <a:lnSpc>
                <a:spcPct val="90000"/>
              </a:lnSpc>
            </a:pPr>
            <a:r>
              <a:rPr lang="en-US" sz="2400" spc="-3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training</a:t>
            </a:r>
          </a:p>
        </p:txBody>
      </p:sp>
      <p:pic>
        <p:nvPicPr>
          <p:cNvPr id="86" name="Picture 85"/>
          <p:cNvPicPr>
            <a:picLocks noChangeAspect="1"/>
          </p:cNvPicPr>
          <p:nvPr/>
        </p:nvPicPr>
        <p:blipFill>
          <a:blip r:embed="rId6" cstate="print">
            <a:clrChange>
              <a:clrFrom>
                <a:srgbClr val="000000">
                  <a:alpha val="0"/>
                </a:srgbClr>
              </a:clrFrom>
              <a:clrTo>
                <a:srgbClr val="000000">
                  <a:alpha val="0"/>
                </a:srgbClr>
              </a:clrTo>
            </a:clrChange>
            <a:extLst>
              <a:ext uri="{28A0092B-C50C-407E-A947-70E740481C1C}">
                <a14:useLocalDpi xmlns:a14="http://schemas.microsoft.com/office/drawing/2010/main" val="0"/>
              </a:ext>
            </a:extLst>
          </a:blip>
          <a:stretch>
            <a:fillRect/>
          </a:stretch>
        </p:blipFill>
        <p:spPr>
          <a:xfrm>
            <a:off x="479381" y="3637609"/>
            <a:ext cx="404898" cy="519929"/>
          </a:xfrm>
          <a:prstGeom prst="rect">
            <a:avLst/>
          </a:prstGeom>
          <a:noFill/>
        </p:spPr>
      </p:pic>
      <p:sp>
        <p:nvSpPr>
          <p:cNvPr id="83" name="Rectangle 82"/>
          <p:cNvSpPr>
            <a:spLocks/>
          </p:cNvSpPr>
          <p:nvPr/>
        </p:nvSpPr>
        <p:spPr bwMode="auto">
          <a:xfrm>
            <a:off x="274639" y="1212850"/>
            <a:ext cx="1783080" cy="150876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559">
              <a:lnSpc>
                <a:spcPct val="90000"/>
              </a:lnSpc>
            </a:pPr>
            <a:r>
              <a:rPr lang="en-US" sz="2400" spc="-3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Exams</a:t>
            </a:r>
          </a:p>
        </p:txBody>
      </p:sp>
      <p:pic>
        <p:nvPicPr>
          <p:cNvPr id="84" name="Picture 2" descr="\\MAGNUM\Projects\Microsoft\Cloud Power FY12\Design\ICONS_PNG\Devices.png"/>
          <p:cNvPicPr>
            <a:picLocks noChangeAspect="1" noChangeArrowheads="1"/>
          </p:cNvPicPr>
          <p:nvPr/>
        </p:nvPicPr>
        <p:blipFill>
          <a:blip r:embed="rId7" cstate="screen">
            <a:lum bright="100000" contrast="100000"/>
            <a:extLst>
              <a:ext uri="{28A0092B-C50C-407E-A947-70E740481C1C}">
                <a14:useLocalDpi xmlns:a14="http://schemas.microsoft.com/office/drawing/2010/main"/>
              </a:ext>
            </a:extLst>
          </a:blip>
          <a:stretch>
            <a:fillRect/>
          </a:stretch>
        </p:blipFill>
        <p:spPr bwMode="auto">
          <a:xfrm>
            <a:off x="276041" y="1891122"/>
            <a:ext cx="731254" cy="757656"/>
          </a:xfrm>
          <a:prstGeom prst="rect">
            <a:avLst/>
          </a:prstGeom>
          <a:noFill/>
          <a:ln>
            <a:noFill/>
          </a:ln>
        </p:spPr>
      </p:pic>
      <p:sp>
        <p:nvSpPr>
          <p:cNvPr id="100" name="TextBox 99"/>
          <p:cNvSpPr txBox="1"/>
          <p:nvPr/>
        </p:nvSpPr>
        <p:spPr>
          <a:xfrm>
            <a:off x="4567682" y="1821719"/>
            <a:ext cx="443918" cy="677943"/>
          </a:xfrm>
          <a:prstGeom prst="rect">
            <a:avLst/>
          </a:prstGeom>
          <a:noFill/>
        </p:spPr>
        <p:txBody>
          <a:bodyPr wrap="square" lIns="0" tIns="0" rIns="0" bIns="0" rtlCol="0">
            <a:spAutoFit/>
          </a:bodyPr>
          <a:lstStyle/>
          <a:p>
            <a:pPr defTabSz="932358">
              <a:lnSpc>
                <a:spcPct val="90000"/>
              </a:lnSpc>
            </a:pPr>
            <a:r>
              <a:rPr lang="en-US" sz="4895"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a:t>
            </a:r>
          </a:p>
        </p:txBody>
      </p:sp>
      <p:sp>
        <p:nvSpPr>
          <p:cNvPr id="46" name="Rectangle 45">
            <a:hlinkClick r:id="rId8"/>
          </p:cNvPr>
          <p:cNvSpPr>
            <a:spLocks/>
          </p:cNvSpPr>
          <p:nvPr/>
        </p:nvSpPr>
        <p:spPr bwMode="auto">
          <a:xfrm>
            <a:off x="2106263" y="2767826"/>
            <a:ext cx="1783080" cy="150876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Introduction </a:t>
            </a:r>
            <a:r>
              <a:rPr lang="en-US" sz="1200" spc="-30" dirty="0" smtClean="0">
                <a:gradFill>
                  <a:gsLst>
                    <a:gs pos="0">
                      <a:srgbClr val="FFFFFF">
                        <a:lumMod val="75000"/>
                        <a:lumOff val="25000"/>
                      </a:srgbClr>
                    </a:gs>
                    <a:gs pos="80000">
                      <a:srgbClr val="FFFFFF">
                        <a:lumMod val="65000"/>
                        <a:lumOff val="35000"/>
                      </a:srgbClr>
                    </a:gs>
                  </a:gsLst>
                  <a:lin ang="16200000" scaled="0"/>
                </a:gradFill>
              </a:rPr>
              <a:t/>
            </a:r>
            <a:br>
              <a:rPr lang="en-US" sz="1200" spc="-30" dirty="0" smtClean="0">
                <a:gradFill>
                  <a:gsLst>
                    <a:gs pos="0">
                      <a:srgbClr val="FFFFFF">
                        <a:lumMod val="75000"/>
                        <a:lumOff val="25000"/>
                      </a:srgbClr>
                    </a:gs>
                    <a:gs pos="80000">
                      <a:srgbClr val="FFFFFF">
                        <a:lumMod val="65000"/>
                        <a:lumOff val="35000"/>
                      </a:srgbClr>
                    </a:gs>
                  </a:gsLst>
                  <a:lin ang="16200000" scaled="0"/>
                </a:gradFill>
              </a:rPr>
            </a:br>
            <a:r>
              <a:rPr lang="en-US" sz="1200" spc="-30" dirty="0" smtClean="0">
                <a:gradFill>
                  <a:gsLst>
                    <a:gs pos="0">
                      <a:srgbClr val="FFFFFF">
                        <a:lumMod val="75000"/>
                        <a:lumOff val="25000"/>
                      </a:srgbClr>
                    </a:gs>
                    <a:gs pos="80000">
                      <a:srgbClr val="FFFFFF">
                        <a:lumMod val="65000"/>
                        <a:lumOff val="35000"/>
                      </a:srgbClr>
                    </a:gs>
                  </a:gsLst>
                  <a:lin ang="16200000" scaled="0"/>
                </a:gradFill>
              </a:rPr>
              <a:t>to </a:t>
            </a:r>
            <a:r>
              <a:rPr lang="en-US" sz="1200" spc="-30" dirty="0">
                <a:gradFill>
                  <a:gsLst>
                    <a:gs pos="0">
                      <a:srgbClr val="FFFFFF">
                        <a:lumMod val="75000"/>
                        <a:lumOff val="25000"/>
                      </a:srgbClr>
                    </a:gs>
                    <a:gs pos="80000">
                      <a:srgbClr val="FFFFFF">
                        <a:lumMod val="65000"/>
                        <a:lumOff val="35000"/>
                      </a:srgbClr>
                    </a:gs>
                  </a:gsLst>
                  <a:lin ang="16200000" scaled="0"/>
                </a:gradFill>
              </a:rPr>
              <a:t>Office 365</a:t>
            </a:r>
          </a:p>
        </p:txBody>
      </p:sp>
      <p:sp>
        <p:nvSpPr>
          <p:cNvPr id="62" name="Rectangle 61">
            <a:hlinkClick r:id="rId4"/>
          </p:cNvPr>
          <p:cNvSpPr>
            <a:spLocks/>
          </p:cNvSpPr>
          <p:nvPr/>
        </p:nvSpPr>
        <p:spPr bwMode="auto">
          <a:xfrm>
            <a:off x="3937887" y="1212850"/>
            <a:ext cx="1783080" cy="150876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Managing Office 365 Identities and Requirements</a:t>
            </a:r>
          </a:p>
        </p:txBody>
      </p:sp>
      <p:sp>
        <p:nvSpPr>
          <p:cNvPr id="97" name="TextBox 96"/>
          <p:cNvSpPr txBox="1"/>
          <p:nvPr/>
        </p:nvSpPr>
        <p:spPr>
          <a:xfrm>
            <a:off x="2106263" y="2767826"/>
            <a:ext cx="1626600" cy="1015663"/>
          </a:xfrm>
          <a:prstGeom prst="rect">
            <a:avLst/>
          </a:prstGeom>
          <a:noFill/>
        </p:spPr>
        <p:txBody>
          <a:bodyPr wrap="square" lIns="182880" tIns="146304" rIns="182880" bIns="146304" rtlCol="0">
            <a:spAutoFit/>
          </a:bodyPr>
          <a:lstStyle/>
          <a:p>
            <a:pPr defTabSz="932358">
              <a:lnSpc>
                <a:spcPct val="90000"/>
              </a:lnSpc>
            </a:pPr>
            <a:r>
              <a:rPr lang="en-US" sz="1600" b="1" dirty="0" smtClean="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FLC</a:t>
            </a:r>
            <a:endPar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endParaRPr>
          </a:p>
          <a:p>
            <a:pPr defTabSz="932358">
              <a:lnSpc>
                <a:spcPct val="90000"/>
              </a:lnSpc>
            </a:pPr>
            <a:r>
              <a:rPr lang="en-US" sz="3600" spc="-150" dirty="0" smtClean="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40041</a:t>
            </a:r>
            <a:endParaRPr lang="en-US" sz="3600" spc="-15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endParaRPr>
          </a:p>
        </p:txBody>
      </p:sp>
      <p:sp>
        <p:nvSpPr>
          <p:cNvPr id="45" name="Rectangle 44">
            <a:hlinkClick r:id="rId5"/>
          </p:cNvPr>
          <p:cNvSpPr>
            <a:spLocks/>
          </p:cNvSpPr>
          <p:nvPr/>
        </p:nvSpPr>
        <p:spPr bwMode="auto">
          <a:xfrm>
            <a:off x="274639" y="4322802"/>
            <a:ext cx="1783080" cy="150876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559">
              <a:lnSpc>
                <a:spcPct val="90000"/>
              </a:lnSpc>
            </a:pPr>
            <a:r>
              <a:rPr lang="en-US" sz="2400" spc="-3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Online</a:t>
            </a:r>
          </a:p>
          <a:p>
            <a:pPr defTabSz="932559">
              <a:lnSpc>
                <a:spcPct val="90000"/>
              </a:lnSpc>
            </a:pPr>
            <a:r>
              <a:rPr lang="en-US" sz="2400" spc="-3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training</a:t>
            </a:r>
          </a:p>
        </p:txBody>
      </p:sp>
      <p:sp>
        <p:nvSpPr>
          <p:cNvPr id="53" name="Rectangle 52">
            <a:hlinkClick r:id="rId3"/>
          </p:cNvPr>
          <p:cNvSpPr>
            <a:spLocks/>
          </p:cNvSpPr>
          <p:nvPr/>
        </p:nvSpPr>
        <p:spPr bwMode="auto">
          <a:xfrm>
            <a:off x="3937887" y="4322802"/>
            <a:ext cx="3614704" cy="150876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Managing Office 365 Identities and Services</a:t>
            </a:r>
          </a:p>
        </p:txBody>
      </p:sp>
      <p:pic>
        <p:nvPicPr>
          <p:cNvPr id="2" name="Picture 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33440" y="5309350"/>
            <a:ext cx="628650" cy="392771"/>
          </a:xfrm>
          <a:prstGeom prst="rect">
            <a:avLst/>
          </a:prstGeom>
        </p:spPr>
      </p:pic>
      <p:sp>
        <p:nvSpPr>
          <p:cNvPr id="72" name="Rectangle 71">
            <a:hlinkClick r:id="rId8"/>
          </p:cNvPr>
          <p:cNvSpPr>
            <a:spLocks/>
          </p:cNvSpPr>
          <p:nvPr/>
        </p:nvSpPr>
        <p:spPr bwMode="auto">
          <a:xfrm>
            <a:off x="2106263" y="4322802"/>
            <a:ext cx="1783080" cy="150876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Office 365 </a:t>
            </a:r>
            <a:r>
              <a:rPr lang="en-US" sz="1200" spc="-30" dirty="0" smtClean="0">
                <a:gradFill>
                  <a:gsLst>
                    <a:gs pos="0">
                      <a:srgbClr val="FFFFFF">
                        <a:lumMod val="75000"/>
                        <a:lumOff val="25000"/>
                      </a:srgbClr>
                    </a:gs>
                    <a:gs pos="80000">
                      <a:srgbClr val="FFFFFF">
                        <a:lumMod val="65000"/>
                        <a:lumOff val="35000"/>
                      </a:srgbClr>
                    </a:gs>
                  </a:gsLst>
                  <a:lin ang="16200000" scaled="0"/>
                </a:gradFill>
              </a:rPr>
              <a:t/>
            </a:r>
            <a:br>
              <a:rPr lang="en-US" sz="1200" spc="-30" dirty="0" smtClean="0">
                <a:gradFill>
                  <a:gsLst>
                    <a:gs pos="0">
                      <a:srgbClr val="FFFFFF">
                        <a:lumMod val="75000"/>
                        <a:lumOff val="25000"/>
                      </a:srgbClr>
                    </a:gs>
                    <a:gs pos="80000">
                      <a:srgbClr val="FFFFFF">
                        <a:lumMod val="65000"/>
                        <a:lumOff val="35000"/>
                      </a:srgbClr>
                    </a:gs>
                  </a:gsLst>
                  <a:lin ang="16200000" scaled="0"/>
                </a:gradFill>
              </a:rPr>
            </a:br>
            <a:r>
              <a:rPr lang="en-US" sz="1200" spc="-30" dirty="0" smtClean="0">
                <a:gradFill>
                  <a:gsLst>
                    <a:gs pos="0">
                      <a:srgbClr val="FFFFFF">
                        <a:lumMod val="75000"/>
                        <a:lumOff val="25000"/>
                      </a:srgbClr>
                    </a:gs>
                    <a:gs pos="80000">
                      <a:srgbClr val="FFFFFF">
                        <a:lumMod val="65000"/>
                        <a:lumOff val="35000"/>
                      </a:srgbClr>
                    </a:gs>
                  </a:gsLst>
                  <a:lin ang="16200000" scaled="0"/>
                </a:gradFill>
              </a:rPr>
              <a:t>Fundamentals</a:t>
            </a:r>
            <a:endParaRPr lang="en-US" sz="1200" spc="-30" dirty="0">
              <a:gradFill>
                <a:gsLst>
                  <a:gs pos="0">
                    <a:srgbClr val="FFFFFF">
                      <a:lumMod val="75000"/>
                      <a:lumOff val="25000"/>
                    </a:srgbClr>
                  </a:gs>
                  <a:gs pos="80000">
                    <a:srgbClr val="FFFFFF">
                      <a:lumMod val="65000"/>
                      <a:lumOff val="35000"/>
                    </a:srgbClr>
                  </a:gs>
                </a:gsLst>
                <a:lin ang="16200000" scaled="0"/>
              </a:gradFill>
            </a:endParaRPr>
          </a:p>
        </p:txBody>
      </p:sp>
      <p:sp>
        <p:nvSpPr>
          <p:cNvPr id="3" name="TextBox 2"/>
          <p:cNvSpPr txBox="1"/>
          <p:nvPr/>
        </p:nvSpPr>
        <p:spPr>
          <a:xfrm>
            <a:off x="9611402" y="1597898"/>
            <a:ext cx="2103120" cy="738664"/>
          </a:xfrm>
          <a:prstGeom prst="rect">
            <a:avLst/>
          </a:prstGeom>
          <a:noFill/>
        </p:spPr>
        <p:txBody>
          <a:bodyPr wrap="square" lIns="182880" tIns="146304" rIns="182880" bIns="146304" rtlCol="0">
            <a:spAutoFit/>
          </a:bodyPr>
          <a:lstStyle/>
          <a:p>
            <a:pPr>
              <a:lnSpc>
                <a:spcPct val="90000"/>
              </a:lnSpc>
            </a:pPr>
            <a:r>
              <a:rPr lang="en-US" sz="1600" dirty="0">
                <a:gradFill>
                  <a:gsLst>
                    <a:gs pos="0">
                      <a:srgbClr val="FFFFFF">
                        <a:lumMod val="75000"/>
                        <a:lumOff val="25000"/>
                      </a:srgbClr>
                    </a:gs>
                    <a:gs pos="80000">
                      <a:srgbClr val="FFFFFF">
                        <a:lumMod val="65000"/>
                        <a:lumOff val="35000"/>
                      </a:srgbClr>
                    </a:gs>
                  </a:gsLst>
                  <a:lin ang="16200000" scaled="0"/>
                </a:gradFill>
              </a:rPr>
              <a:t>http://bit.ly</a:t>
            </a:r>
            <a:r>
              <a:rPr lang="en-US" sz="1600" dirty="0" smtClean="0">
                <a:gradFill>
                  <a:gsLst>
                    <a:gs pos="0">
                      <a:srgbClr val="FFFFFF">
                        <a:lumMod val="75000"/>
                        <a:lumOff val="25000"/>
                      </a:srgbClr>
                    </a:gs>
                    <a:gs pos="80000">
                      <a:srgbClr val="FFFFFF">
                        <a:lumMod val="65000"/>
                        <a:lumOff val="35000"/>
                      </a:srgbClr>
                    </a:gs>
                  </a:gsLst>
                  <a:lin ang="16200000" scaled="0"/>
                </a:gradFill>
              </a:rPr>
              <a:t>/</a:t>
            </a:r>
            <a:br>
              <a:rPr lang="en-US" sz="1600" dirty="0" smtClean="0">
                <a:gradFill>
                  <a:gsLst>
                    <a:gs pos="0">
                      <a:srgbClr val="FFFFFF">
                        <a:lumMod val="75000"/>
                        <a:lumOff val="25000"/>
                      </a:srgbClr>
                    </a:gs>
                    <a:gs pos="80000">
                      <a:srgbClr val="FFFFFF">
                        <a:lumMod val="65000"/>
                        <a:lumOff val="35000"/>
                      </a:srgbClr>
                    </a:gs>
                  </a:gsLst>
                  <a:lin ang="16200000" scaled="0"/>
                </a:gradFill>
              </a:rPr>
            </a:br>
            <a:r>
              <a:rPr lang="en-US" sz="1600" dirty="0" smtClean="0">
                <a:gradFill>
                  <a:gsLst>
                    <a:gs pos="0">
                      <a:srgbClr val="FFFFFF">
                        <a:lumMod val="75000"/>
                        <a:lumOff val="25000"/>
                      </a:srgbClr>
                    </a:gs>
                    <a:gs pos="80000">
                      <a:srgbClr val="FFFFFF">
                        <a:lumMod val="65000"/>
                        <a:lumOff val="35000"/>
                      </a:srgbClr>
                    </a:gs>
                  </a:gsLst>
                  <a:lin ang="16200000" scaled="0"/>
                </a:gradFill>
              </a:rPr>
              <a:t>O365-Cert</a:t>
            </a:r>
            <a:endParaRPr lang="en-US" sz="1600" dirty="0">
              <a:gradFill>
                <a:gsLst>
                  <a:gs pos="0">
                    <a:srgbClr val="FFFFFF">
                      <a:lumMod val="75000"/>
                      <a:lumOff val="25000"/>
                    </a:srgbClr>
                  </a:gs>
                  <a:gs pos="80000">
                    <a:srgbClr val="FFFFFF">
                      <a:lumMod val="65000"/>
                      <a:lumOff val="35000"/>
                    </a:srgbClr>
                  </a:gs>
                </a:gsLst>
                <a:lin ang="16200000" scaled="0"/>
              </a:gradFill>
            </a:endParaRPr>
          </a:p>
        </p:txBody>
      </p:sp>
      <p:sp>
        <p:nvSpPr>
          <p:cNvPr id="5" name="TextBox 4"/>
          <p:cNvSpPr txBox="1"/>
          <p:nvPr/>
        </p:nvSpPr>
        <p:spPr>
          <a:xfrm>
            <a:off x="9611402" y="4707850"/>
            <a:ext cx="2103120" cy="738664"/>
          </a:xfrm>
          <a:prstGeom prst="rect">
            <a:avLst/>
          </a:prstGeom>
          <a:noFill/>
        </p:spPr>
        <p:txBody>
          <a:bodyPr wrap="square" lIns="182880" tIns="146304" rIns="182880" bIns="146304" rtlCol="0">
            <a:spAutoFit/>
          </a:bodyPr>
          <a:lstStyle/>
          <a:p>
            <a:pPr>
              <a:lnSpc>
                <a:spcPct val="90000"/>
              </a:lnSpc>
            </a:pPr>
            <a:r>
              <a:rPr lang="en-US" sz="1600" dirty="0">
                <a:gradFill>
                  <a:gsLst>
                    <a:gs pos="0">
                      <a:srgbClr val="FFFFFF">
                        <a:lumMod val="75000"/>
                        <a:lumOff val="25000"/>
                      </a:srgbClr>
                    </a:gs>
                    <a:gs pos="80000">
                      <a:srgbClr val="FFFFFF">
                        <a:lumMod val="65000"/>
                        <a:lumOff val="35000"/>
                      </a:srgbClr>
                    </a:gs>
                  </a:gsLst>
                  <a:lin ang="16200000" scaled="0"/>
                </a:gradFill>
              </a:rPr>
              <a:t>http://bit.ly</a:t>
            </a:r>
            <a:r>
              <a:rPr lang="en-US" sz="1600" dirty="0" smtClean="0">
                <a:gradFill>
                  <a:gsLst>
                    <a:gs pos="0">
                      <a:srgbClr val="FFFFFF">
                        <a:lumMod val="75000"/>
                        <a:lumOff val="25000"/>
                      </a:srgbClr>
                    </a:gs>
                    <a:gs pos="80000">
                      <a:srgbClr val="FFFFFF">
                        <a:lumMod val="65000"/>
                        <a:lumOff val="35000"/>
                      </a:srgbClr>
                    </a:gs>
                  </a:gsLst>
                  <a:lin ang="16200000" scaled="0"/>
                </a:gradFill>
              </a:rPr>
              <a:t>/</a:t>
            </a:r>
            <a:br>
              <a:rPr lang="en-US" sz="1600" dirty="0" smtClean="0">
                <a:gradFill>
                  <a:gsLst>
                    <a:gs pos="0">
                      <a:srgbClr val="FFFFFF">
                        <a:lumMod val="75000"/>
                        <a:lumOff val="25000"/>
                      </a:srgbClr>
                    </a:gs>
                    <a:gs pos="80000">
                      <a:srgbClr val="FFFFFF">
                        <a:lumMod val="65000"/>
                        <a:lumOff val="35000"/>
                      </a:srgbClr>
                    </a:gs>
                  </a:gsLst>
                  <a:lin ang="16200000" scaled="0"/>
                </a:gradFill>
              </a:rPr>
            </a:br>
            <a:r>
              <a:rPr lang="en-US" sz="1600" dirty="0" smtClean="0">
                <a:gradFill>
                  <a:gsLst>
                    <a:gs pos="0">
                      <a:srgbClr val="FFFFFF">
                        <a:lumMod val="75000"/>
                        <a:lumOff val="25000"/>
                      </a:srgbClr>
                    </a:gs>
                    <a:gs pos="80000">
                      <a:srgbClr val="FFFFFF">
                        <a:lumMod val="65000"/>
                        <a:lumOff val="35000"/>
                      </a:srgbClr>
                    </a:gs>
                  </a:gsLst>
                  <a:lin ang="16200000" scaled="0"/>
                </a:gradFill>
              </a:rPr>
              <a:t>O365-MVA</a:t>
            </a:r>
            <a:endParaRPr lang="en-US" sz="1600" dirty="0">
              <a:gradFill>
                <a:gsLst>
                  <a:gs pos="0">
                    <a:srgbClr val="FFFFFF">
                      <a:lumMod val="75000"/>
                      <a:lumOff val="25000"/>
                    </a:srgbClr>
                  </a:gs>
                  <a:gs pos="80000">
                    <a:srgbClr val="FFFFFF">
                      <a:lumMod val="65000"/>
                      <a:lumOff val="35000"/>
                    </a:srgbClr>
                  </a:gs>
                </a:gsLst>
                <a:lin ang="16200000" scaled="0"/>
              </a:gradFill>
            </a:endParaRPr>
          </a:p>
        </p:txBody>
      </p:sp>
      <p:sp>
        <p:nvSpPr>
          <p:cNvPr id="6" name="TextBox 5"/>
          <p:cNvSpPr txBox="1"/>
          <p:nvPr/>
        </p:nvSpPr>
        <p:spPr>
          <a:xfrm>
            <a:off x="9611402" y="3152874"/>
            <a:ext cx="2103120" cy="738664"/>
          </a:xfrm>
          <a:prstGeom prst="rect">
            <a:avLst/>
          </a:prstGeom>
          <a:noFill/>
        </p:spPr>
        <p:txBody>
          <a:bodyPr wrap="square" lIns="182880" tIns="146304" rIns="182880" bIns="146304" rtlCol="0">
            <a:spAutoFit/>
          </a:bodyPr>
          <a:lstStyle/>
          <a:p>
            <a:pPr>
              <a:lnSpc>
                <a:spcPct val="90000"/>
              </a:lnSpc>
            </a:pPr>
            <a:r>
              <a:rPr lang="en-US" sz="1600" dirty="0">
                <a:gradFill>
                  <a:gsLst>
                    <a:gs pos="0">
                      <a:srgbClr val="FFFFFF">
                        <a:lumMod val="75000"/>
                        <a:lumOff val="25000"/>
                      </a:srgbClr>
                    </a:gs>
                    <a:gs pos="80000">
                      <a:srgbClr val="FFFFFF">
                        <a:lumMod val="65000"/>
                        <a:lumOff val="35000"/>
                      </a:srgbClr>
                    </a:gs>
                  </a:gsLst>
                  <a:lin ang="16200000" scaled="0"/>
                </a:gradFill>
              </a:rPr>
              <a:t>http://bit.ly</a:t>
            </a:r>
            <a:r>
              <a:rPr lang="en-US" sz="1600" dirty="0" smtClean="0">
                <a:gradFill>
                  <a:gsLst>
                    <a:gs pos="0">
                      <a:srgbClr val="FFFFFF">
                        <a:lumMod val="75000"/>
                        <a:lumOff val="25000"/>
                      </a:srgbClr>
                    </a:gs>
                    <a:gs pos="80000">
                      <a:srgbClr val="FFFFFF">
                        <a:lumMod val="65000"/>
                        <a:lumOff val="35000"/>
                      </a:srgbClr>
                    </a:gs>
                  </a:gsLst>
                  <a:lin ang="16200000" scaled="0"/>
                </a:gradFill>
              </a:rPr>
              <a:t>/</a:t>
            </a:r>
            <a:br>
              <a:rPr lang="en-US" sz="1600" dirty="0" smtClean="0">
                <a:gradFill>
                  <a:gsLst>
                    <a:gs pos="0">
                      <a:srgbClr val="FFFFFF">
                        <a:lumMod val="75000"/>
                        <a:lumOff val="25000"/>
                      </a:srgbClr>
                    </a:gs>
                    <a:gs pos="80000">
                      <a:srgbClr val="FFFFFF">
                        <a:lumMod val="65000"/>
                        <a:lumOff val="35000"/>
                      </a:srgbClr>
                    </a:gs>
                  </a:gsLst>
                  <a:lin ang="16200000" scaled="0"/>
                </a:gradFill>
              </a:rPr>
            </a:br>
            <a:r>
              <a:rPr lang="en-US" sz="1600" dirty="0" smtClean="0">
                <a:gradFill>
                  <a:gsLst>
                    <a:gs pos="0">
                      <a:srgbClr val="FFFFFF">
                        <a:lumMod val="75000"/>
                        <a:lumOff val="25000"/>
                      </a:srgbClr>
                    </a:gs>
                    <a:gs pos="80000">
                      <a:srgbClr val="FFFFFF">
                        <a:lumMod val="65000"/>
                        <a:lumOff val="35000"/>
                      </a:srgbClr>
                    </a:gs>
                  </a:gsLst>
                  <a:lin ang="16200000" scaled="0"/>
                </a:gradFill>
              </a:rPr>
              <a:t>O365-Training</a:t>
            </a:r>
            <a:endParaRPr lang="en-US" sz="1600" dirty="0">
              <a:gradFill>
                <a:gsLst>
                  <a:gs pos="0">
                    <a:srgbClr val="FFFFFF">
                      <a:lumMod val="75000"/>
                      <a:lumOff val="25000"/>
                    </a:srgbClr>
                  </a:gs>
                  <a:gs pos="80000">
                    <a:srgbClr val="FFFFFF">
                      <a:lumMod val="65000"/>
                      <a:lumOff val="35000"/>
                    </a:srgbClr>
                  </a:gs>
                </a:gsLst>
                <a:lin ang="16200000" scaled="0"/>
              </a:gradFill>
            </a:endParaRPr>
          </a:p>
        </p:txBody>
      </p:sp>
      <p:sp>
        <p:nvSpPr>
          <p:cNvPr id="54" name="Rectangle 53"/>
          <p:cNvSpPr/>
          <p:nvPr/>
        </p:nvSpPr>
        <p:spPr>
          <a:xfrm>
            <a:off x="274639" y="5958898"/>
            <a:ext cx="9105826" cy="738664"/>
          </a:xfrm>
          <a:prstGeom prst="rect">
            <a:avLst/>
          </a:prstGeom>
        </p:spPr>
        <p:txBody>
          <a:bodyPr wrap="none" lIns="182880" tIns="146304" rIns="182880" bIns="146304">
            <a:spAutoFit/>
          </a:bodyPr>
          <a:lstStyle/>
          <a:p>
            <a:pPr>
              <a:lnSpc>
                <a:spcPct val="90000"/>
              </a:lnSpc>
            </a:pPr>
            <a:r>
              <a:rPr lang="en-US" sz="3200" spc="-40" dirty="0">
                <a:gradFill>
                  <a:gsLst>
                    <a:gs pos="11864">
                      <a:schemeClr val="tx1"/>
                    </a:gs>
                    <a:gs pos="25424">
                      <a:schemeClr val="tx1"/>
                    </a:gs>
                  </a:gsLst>
                  <a:lin ang="5400000" scaled="0"/>
                </a:gradFill>
                <a:latin typeface="+mj-lt"/>
              </a:rPr>
              <a:t>Get </a:t>
            </a:r>
            <a:r>
              <a:rPr lang="en-US" sz="3200" spc="-40" dirty="0" smtClean="0">
                <a:gradFill>
                  <a:gsLst>
                    <a:gs pos="11864">
                      <a:schemeClr val="tx1"/>
                    </a:gs>
                    <a:gs pos="25424">
                      <a:schemeClr val="tx1"/>
                    </a:gs>
                  </a:gsLst>
                  <a:lin ang="5400000" scaled="0"/>
                </a:gradFill>
                <a:latin typeface="+mj-lt"/>
              </a:rPr>
              <a:t>certified for </a:t>
            </a:r>
            <a:r>
              <a:rPr lang="en-US" sz="3200" spc="-40" dirty="0">
                <a:gradFill>
                  <a:gsLst>
                    <a:gs pos="11864">
                      <a:schemeClr val="tx1"/>
                    </a:gs>
                    <a:gs pos="25424">
                      <a:schemeClr val="tx1"/>
                    </a:gs>
                  </a:gsLst>
                  <a:lin ang="5400000" scaled="0"/>
                </a:gradFill>
                <a:latin typeface="+mj-lt"/>
              </a:rPr>
              <a:t>1/2 the price at TechEd Europe 2014!</a:t>
            </a:r>
          </a:p>
        </p:txBody>
      </p:sp>
      <p:sp>
        <p:nvSpPr>
          <p:cNvPr id="57" name="Rectangle 56"/>
          <p:cNvSpPr/>
          <p:nvPr/>
        </p:nvSpPr>
        <p:spPr>
          <a:xfrm>
            <a:off x="9611402" y="5958898"/>
            <a:ext cx="1865704" cy="738664"/>
          </a:xfrm>
          <a:prstGeom prst="rect">
            <a:avLst/>
          </a:prstGeom>
        </p:spPr>
        <p:txBody>
          <a:bodyPr wrap="none" lIns="182880" tIns="146304" rIns="182880" bIns="146304">
            <a:spAutoFit/>
          </a:bodyPr>
          <a:lstStyle/>
          <a:p>
            <a:pPr>
              <a:lnSpc>
                <a:spcPct val="90000"/>
              </a:lnSpc>
            </a:pPr>
            <a:r>
              <a:rPr lang="en-US" sz="1600" dirty="0">
                <a:gradFill>
                  <a:gsLst>
                    <a:gs pos="0">
                      <a:srgbClr val="FFFFFF">
                        <a:lumMod val="75000"/>
                        <a:lumOff val="25000"/>
                      </a:srgbClr>
                    </a:gs>
                    <a:gs pos="80000">
                      <a:srgbClr val="FFFFFF">
                        <a:lumMod val="65000"/>
                        <a:lumOff val="35000"/>
                      </a:srgbClr>
                    </a:gs>
                  </a:gsLst>
                  <a:lin ang="16200000" scaled="0"/>
                </a:gradFill>
              </a:rPr>
              <a:t>http://bit.ly</a:t>
            </a:r>
            <a:r>
              <a:rPr lang="en-US" sz="1600" dirty="0" smtClean="0">
                <a:gradFill>
                  <a:gsLst>
                    <a:gs pos="0">
                      <a:srgbClr val="FFFFFF">
                        <a:lumMod val="75000"/>
                        <a:lumOff val="25000"/>
                      </a:srgbClr>
                    </a:gs>
                    <a:gs pos="80000">
                      <a:srgbClr val="FFFFFF">
                        <a:lumMod val="65000"/>
                        <a:lumOff val="35000"/>
                      </a:srgbClr>
                    </a:gs>
                  </a:gsLst>
                  <a:lin ang="16200000" scaled="0"/>
                </a:gradFill>
              </a:rPr>
              <a:t>/</a:t>
            </a:r>
            <a:br>
              <a:rPr lang="en-US" sz="1600" dirty="0" smtClean="0">
                <a:gradFill>
                  <a:gsLst>
                    <a:gs pos="0">
                      <a:srgbClr val="FFFFFF">
                        <a:lumMod val="75000"/>
                        <a:lumOff val="25000"/>
                      </a:srgbClr>
                    </a:gs>
                    <a:gs pos="80000">
                      <a:srgbClr val="FFFFFF">
                        <a:lumMod val="65000"/>
                        <a:lumOff val="35000"/>
                      </a:srgbClr>
                    </a:gs>
                  </a:gsLst>
                  <a:lin ang="16200000" scaled="0"/>
                </a:gradFill>
              </a:rPr>
            </a:br>
            <a:r>
              <a:rPr lang="en-US" sz="1600" dirty="0" smtClean="0">
                <a:gradFill>
                  <a:gsLst>
                    <a:gs pos="0">
                      <a:srgbClr val="FFFFFF">
                        <a:lumMod val="75000"/>
                        <a:lumOff val="25000"/>
                      </a:srgbClr>
                    </a:gs>
                    <a:gs pos="80000">
                      <a:srgbClr val="FFFFFF">
                        <a:lumMod val="65000"/>
                        <a:lumOff val="35000"/>
                      </a:srgbClr>
                    </a:gs>
                  </a:gsLst>
                  <a:lin ang="16200000" scaled="0"/>
                </a:gradFill>
              </a:rPr>
              <a:t>TechEd-</a:t>
            </a:r>
            <a:r>
              <a:rPr lang="en-US" sz="1600" dirty="0" err="1" smtClean="0">
                <a:gradFill>
                  <a:gsLst>
                    <a:gs pos="0">
                      <a:srgbClr val="FFFFFF">
                        <a:lumMod val="75000"/>
                        <a:lumOff val="25000"/>
                      </a:srgbClr>
                    </a:gs>
                    <a:gs pos="80000">
                      <a:srgbClr val="FFFFFF">
                        <a:lumMod val="65000"/>
                        <a:lumOff val="35000"/>
                      </a:srgbClr>
                    </a:gs>
                  </a:gsLst>
                  <a:lin ang="16200000" scaled="0"/>
                </a:gradFill>
              </a:rPr>
              <a:t>CertDeal</a:t>
            </a:r>
            <a:endParaRPr lang="en-US" sz="1600" dirty="0">
              <a:gradFill>
                <a:gsLst>
                  <a:gs pos="0">
                    <a:srgbClr val="FFFFFF">
                      <a:lumMod val="75000"/>
                      <a:lumOff val="25000"/>
                    </a:srgbClr>
                  </a:gs>
                  <a:gs pos="80000">
                    <a:srgbClr val="FFFFFF">
                      <a:lumMod val="65000"/>
                      <a:lumOff val="35000"/>
                    </a:srgbClr>
                  </a:gs>
                </a:gsLst>
                <a:lin ang="16200000" scaled="0"/>
              </a:gradFill>
            </a:endParaRPr>
          </a:p>
        </p:txBody>
      </p:sp>
      <p:sp>
        <p:nvSpPr>
          <p:cNvPr id="74" name="TextBox 73"/>
          <p:cNvSpPr txBox="1"/>
          <p:nvPr/>
        </p:nvSpPr>
        <p:spPr>
          <a:xfrm>
            <a:off x="3937887" y="2767826"/>
            <a:ext cx="1626600" cy="1015663"/>
          </a:xfrm>
          <a:prstGeom prst="rect">
            <a:avLst/>
          </a:prstGeom>
          <a:noFill/>
        </p:spPr>
        <p:txBody>
          <a:bodyPr wrap="square" lIns="182880" tIns="146304" rIns="182880" bIns="146304" rtlCol="0">
            <a:spAutoFit/>
          </a:bodyPr>
          <a:lstStyle/>
          <a:p>
            <a:pPr defTabSz="932358">
              <a:lnSpc>
                <a:spcPct val="90000"/>
              </a:lnSpc>
            </a:pPr>
            <a:r>
              <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MOC</a:t>
            </a:r>
          </a:p>
          <a:p>
            <a:pPr defTabSz="932358">
              <a:lnSpc>
                <a:spcPct val="90000"/>
              </a:lnSpc>
            </a:pPr>
            <a:r>
              <a:rPr lang="en-US" sz="3600" spc="-150" dirty="0" smtClean="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20346</a:t>
            </a:r>
            <a:endParaRPr lang="en-US" sz="3600" spc="-15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endParaRPr>
          </a:p>
        </p:txBody>
      </p:sp>
      <p:grpSp>
        <p:nvGrpSpPr>
          <p:cNvPr id="8" name="Group 7"/>
          <p:cNvGrpSpPr/>
          <p:nvPr/>
        </p:nvGrpSpPr>
        <p:grpSpPr>
          <a:xfrm>
            <a:off x="7601134" y="2767826"/>
            <a:ext cx="1783080" cy="1508760"/>
            <a:chOff x="5769511" y="2767826"/>
            <a:chExt cx="1783080" cy="1508760"/>
          </a:xfrm>
        </p:grpSpPr>
        <p:sp>
          <p:nvSpPr>
            <p:cNvPr id="104" name="Rectangle 103">
              <a:hlinkClick r:id="rId3"/>
            </p:cNvPr>
            <p:cNvSpPr>
              <a:spLocks/>
            </p:cNvSpPr>
            <p:nvPr/>
          </p:nvSpPr>
          <p:spPr bwMode="auto">
            <a:xfrm>
              <a:off x="5769511" y="2767826"/>
              <a:ext cx="1783080" cy="150876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Designing for </a:t>
              </a:r>
              <a:r>
                <a:rPr lang="en-US" sz="1200" spc="-30" dirty="0" smtClean="0">
                  <a:gradFill>
                    <a:gsLst>
                      <a:gs pos="0">
                        <a:srgbClr val="FFFFFF">
                          <a:lumMod val="75000"/>
                          <a:lumOff val="25000"/>
                        </a:srgbClr>
                      </a:gs>
                      <a:gs pos="80000">
                        <a:srgbClr val="FFFFFF">
                          <a:lumMod val="65000"/>
                          <a:lumOff val="35000"/>
                        </a:srgbClr>
                      </a:gs>
                    </a:gsLst>
                    <a:lin ang="16200000" scaled="0"/>
                  </a:gradFill>
                </a:rPr>
                <a:t>Office </a:t>
              </a:r>
              <a:br>
                <a:rPr lang="en-US" sz="1200" spc="-30" dirty="0" smtClean="0">
                  <a:gradFill>
                    <a:gsLst>
                      <a:gs pos="0">
                        <a:srgbClr val="FFFFFF">
                          <a:lumMod val="75000"/>
                          <a:lumOff val="25000"/>
                        </a:srgbClr>
                      </a:gs>
                      <a:gs pos="80000">
                        <a:srgbClr val="FFFFFF">
                          <a:lumMod val="65000"/>
                          <a:lumOff val="35000"/>
                        </a:srgbClr>
                      </a:gs>
                    </a:gsLst>
                    <a:lin ang="16200000" scaled="0"/>
                  </a:gradFill>
                </a:rPr>
              </a:br>
              <a:r>
                <a:rPr lang="en-US" sz="1200" spc="-30" dirty="0" smtClean="0">
                  <a:gradFill>
                    <a:gsLst>
                      <a:gs pos="0">
                        <a:srgbClr val="FFFFFF">
                          <a:lumMod val="75000"/>
                          <a:lumOff val="25000"/>
                        </a:srgbClr>
                      </a:gs>
                      <a:gs pos="80000">
                        <a:srgbClr val="FFFFFF">
                          <a:lumMod val="65000"/>
                          <a:lumOff val="35000"/>
                        </a:srgbClr>
                      </a:gs>
                    </a:gsLst>
                    <a:lin ang="16200000" scaled="0"/>
                  </a:gradFill>
                </a:rPr>
                <a:t>365 </a:t>
              </a:r>
              <a:r>
                <a:rPr lang="en-US" sz="1200" spc="-30" dirty="0">
                  <a:gradFill>
                    <a:gsLst>
                      <a:gs pos="0">
                        <a:srgbClr val="FFFFFF">
                          <a:lumMod val="75000"/>
                          <a:lumOff val="25000"/>
                        </a:srgbClr>
                      </a:gs>
                      <a:gs pos="80000">
                        <a:srgbClr val="FFFFFF">
                          <a:lumMod val="65000"/>
                          <a:lumOff val="35000"/>
                        </a:srgbClr>
                      </a:gs>
                    </a:gsLst>
                    <a:lin ang="16200000" scaled="0"/>
                  </a:gradFill>
                </a:rPr>
                <a:t>Infrastructure</a:t>
              </a:r>
            </a:p>
          </p:txBody>
        </p:sp>
        <p:sp>
          <p:nvSpPr>
            <p:cNvPr id="75" name="TextBox 74"/>
            <p:cNvSpPr txBox="1"/>
            <p:nvPr/>
          </p:nvSpPr>
          <p:spPr>
            <a:xfrm>
              <a:off x="5769511" y="2767826"/>
              <a:ext cx="1626600" cy="1015663"/>
            </a:xfrm>
            <a:prstGeom prst="rect">
              <a:avLst/>
            </a:prstGeom>
            <a:noFill/>
          </p:spPr>
          <p:txBody>
            <a:bodyPr wrap="square" lIns="182880" tIns="146304" rIns="182880" bIns="146304" rtlCol="0">
              <a:spAutoFit/>
            </a:bodyPr>
            <a:lstStyle/>
            <a:p>
              <a:pPr defTabSz="932358">
                <a:lnSpc>
                  <a:spcPct val="90000"/>
                </a:lnSpc>
              </a:pPr>
              <a:r>
                <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MOC</a:t>
              </a:r>
            </a:p>
            <a:p>
              <a:pPr defTabSz="932358">
                <a:lnSpc>
                  <a:spcPct val="90000"/>
                </a:lnSpc>
              </a:pPr>
              <a:r>
                <a:rPr lang="en-US" sz="3600" spc="-150" dirty="0" smtClean="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10968</a:t>
              </a:r>
              <a:endParaRPr lang="en-US" sz="3600" spc="-15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endParaRPr>
            </a:p>
          </p:txBody>
        </p:sp>
        <p:sp>
          <p:nvSpPr>
            <p:cNvPr id="73" name="Freeform 5"/>
            <p:cNvSpPr>
              <a:spLocks noChangeAspect="1" noEditPoints="1"/>
            </p:cNvSpPr>
            <p:nvPr/>
          </p:nvSpPr>
          <p:spPr bwMode="auto">
            <a:xfrm>
              <a:off x="7086459" y="2891163"/>
              <a:ext cx="331756" cy="267723"/>
            </a:xfrm>
            <a:custGeom>
              <a:avLst/>
              <a:gdLst>
                <a:gd name="T0" fmla="*/ 470 w 530"/>
                <a:gd name="T1" fmla="*/ 125 h 427"/>
                <a:gd name="T2" fmla="*/ 60 w 530"/>
                <a:gd name="T3" fmla="*/ 125 h 427"/>
                <a:gd name="T4" fmla="*/ 60 w 530"/>
                <a:gd name="T5" fmla="*/ 368 h 427"/>
                <a:gd name="T6" fmla="*/ 60 w 530"/>
                <a:gd name="T7" fmla="*/ 374 h 427"/>
                <a:gd name="T8" fmla="*/ 463 w 530"/>
                <a:gd name="T9" fmla="*/ 374 h 427"/>
                <a:gd name="T10" fmla="*/ 470 w 530"/>
                <a:gd name="T11" fmla="*/ 368 h 427"/>
                <a:gd name="T12" fmla="*/ 470 w 530"/>
                <a:gd name="T13" fmla="*/ 125 h 427"/>
                <a:gd name="T14" fmla="*/ 470 w 530"/>
                <a:gd name="T15" fmla="*/ 125 h 427"/>
                <a:gd name="T16" fmla="*/ 503 w 530"/>
                <a:gd name="T17" fmla="*/ 0 h 427"/>
                <a:gd name="T18" fmla="*/ 530 w 530"/>
                <a:gd name="T19" fmla="*/ 27 h 427"/>
                <a:gd name="T20" fmla="*/ 530 w 530"/>
                <a:gd name="T21" fmla="*/ 407 h 427"/>
                <a:gd name="T22" fmla="*/ 503 w 530"/>
                <a:gd name="T23" fmla="*/ 427 h 427"/>
                <a:gd name="T24" fmla="*/ 27 w 530"/>
                <a:gd name="T25" fmla="*/ 427 h 427"/>
                <a:gd name="T26" fmla="*/ 0 w 530"/>
                <a:gd name="T27" fmla="*/ 407 h 427"/>
                <a:gd name="T28" fmla="*/ 0 w 530"/>
                <a:gd name="T29" fmla="*/ 27 h 427"/>
                <a:gd name="T30" fmla="*/ 27 w 530"/>
                <a:gd name="T31" fmla="*/ 0 h 427"/>
                <a:gd name="T32" fmla="*/ 503 w 530"/>
                <a:gd name="T33"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0" h="427">
                  <a:moveTo>
                    <a:pt x="470" y="125"/>
                  </a:moveTo>
                  <a:cubicBezTo>
                    <a:pt x="60" y="125"/>
                    <a:pt x="60" y="125"/>
                    <a:pt x="60" y="125"/>
                  </a:cubicBezTo>
                  <a:cubicBezTo>
                    <a:pt x="60" y="368"/>
                    <a:pt x="60" y="368"/>
                    <a:pt x="60" y="368"/>
                  </a:cubicBezTo>
                  <a:cubicBezTo>
                    <a:pt x="60" y="374"/>
                    <a:pt x="60" y="374"/>
                    <a:pt x="60" y="374"/>
                  </a:cubicBezTo>
                  <a:cubicBezTo>
                    <a:pt x="463" y="374"/>
                    <a:pt x="463" y="374"/>
                    <a:pt x="463" y="374"/>
                  </a:cubicBezTo>
                  <a:cubicBezTo>
                    <a:pt x="470" y="374"/>
                    <a:pt x="470" y="374"/>
                    <a:pt x="470" y="368"/>
                  </a:cubicBezTo>
                  <a:cubicBezTo>
                    <a:pt x="470" y="125"/>
                    <a:pt x="470" y="125"/>
                    <a:pt x="470" y="125"/>
                  </a:cubicBezTo>
                  <a:cubicBezTo>
                    <a:pt x="470" y="125"/>
                    <a:pt x="470" y="125"/>
                    <a:pt x="470" y="125"/>
                  </a:cubicBezTo>
                  <a:close/>
                  <a:moveTo>
                    <a:pt x="503" y="0"/>
                  </a:moveTo>
                  <a:cubicBezTo>
                    <a:pt x="516" y="0"/>
                    <a:pt x="530" y="7"/>
                    <a:pt x="530" y="27"/>
                  </a:cubicBezTo>
                  <a:cubicBezTo>
                    <a:pt x="530" y="407"/>
                    <a:pt x="530" y="407"/>
                    <a:pt x="530" y="407"/>
                  </a:cubicBezTo>
                  <a:cubicBezTo>
                    <a:pt x="530" y="420"/>
                    <a:pt x="516" y="427"/>
                    <a:pt x="503" y="427"/>
                  </a:cubicBezTo>
                  <a:cubicBezTo>
                    <a:pt x="27" y="427"/>
                    <a:pt x="27" y="427"/>
                    <a:pt x="27" y="427"/>
                  </a:cubicBezTo>
                  <a:cubicBezTo>
                    <a:pt x="14" y="427"/>
                    <a:pt x="0" y="420"/>
                    <a:pt x="0" y="407"/>
                  </a:cubicBezTo>
                  <a:cubicBezTo>
                    <a:pt x="0" y="27"/>
                    <a:pt x="0" y="27"/>
                    <a:pt x="0" y="27"/>
                  </a:cubicBezTo>
                  <a:cubicBezTo>
                    <a:pt x="0" y="7"/>
                    <a:pt x="14" y="0"/>
                    <a:pt x="27" y="0"/>
                  </a:cubicBezTo>
                  <a:cubicBezTo>
                    <a:pt x="503" y="0"/>
                    <a:pt x="503" y="0"/>
                    <a:pt x="50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27432" numCol="1" anchor="b" anchorCtr="0" compatLnSpc="1">
              <a:prstTxWarp prst="textNoShape">
                <a:avLst/>
              </a:prstTxWarp>
            </a:bodyPr>
            <a:lstStyle/>
            <a:p>
              <a:pPr algn="ctr"/>
              <a:r>
                <a:rPr lang="en-US" sz="1100" b="1" dirty="0" smtClean="0">
                  <a:gradFill>
                    <a:gsLst>
                      <a:gs pos="0">
                        <a:srgbClr val="FFFFFF">
                          <a:lumMod val="75000"/>
                          <a:lumOff val="25000"/>
                        </a:srgbClr>
                      </a:gs>
                      <a:gs pos="80000">
                        <a:srgbClr val="FFFFFF">
                          <a:lumMod val="65000"/>
                          <a:lumOff val="35000"/>
                        </a:srgbClr>
                      </a:gs>
                    </a:gsLst>
                    <a:lin ang="16200000" scaled="0"/>
                  </a:gradFill>
                </a:rPr>
                <a:t>3</a:t>
              </a:r>
              <a:endParaRPr lang="en-US" sz="1100" b="1" dirty="0">
                <a:gradFill>
                  <a:gsLst>
                    <a:gs pos="0">
                      <a:srgbClr val="FFFFFF">
                        <a:lumMod val="75000"/>
                        <a:lumOff val="25000"/>
                      </a:srgbClr>
                    </a:gs>
                    <a:gs pos="80000">
                      <a:srgbClr val="FFFFFF">
                        <a:lumMod val="65000"/>
                        <a:lumOff val="35000"/>
                      </a:srgbClr>
                    </a:gs>
                  </a:gsLst>
                  <a:lin ang="16200000" scaled="0"/>
                </a:gradFill>
              </a:endParaRPr>
            </a:p>
          </p:txBody>
        </p:sp>
      </p:grpSp>
      <p:sp>
        <p:nvSpPr>
          <p:cNvPr id="76" name="TextBox 75"/>
          <p:cNvSpPr txBox="1"/>
          <p:nvPr/>
        </p:nvSpPr>
        <p:spPr>
          <a:xfrm>
            <a:off x="3937887" y="1212850"/>
            <a:ext cx="1626600" cy="1015663"/>
          </a:xfrm>
          <a:prstGeom prst="rect">
            <a:avLst/>
          </a:prstGeom>
          <a:noFill/>
        </p:spPr>
        <p:txBody>
          <a:bodyPr wrap="square" lIns="182880" tIns="146304" rIns="182880" bIns="146304" rtlCol="0">
            <a:spAutoFit/>
          </a:bodyPr>
          <a:lstStyle/>
          <a:p>
            <a:pPr defTabSz="932358">
              <a:lnSpc>
                <a:spcPct val="90000"/>
              </a:lnSpc>
            </a:pPr>
            <a:r>
              <a:rPr lang="en-US" sz="1600" b="1" dirty="0" smtClean="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EXAM</a:t>
            </a:r>
            <a:endPar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endParaRPr>
          </a:p>
          <a:p>
            <a:pPr defTabSz="932358">
              <a:lnSpc>
                <a:spcPct val="90000"/>
              </a:lnSpc>
            </a:pPr>
            <a:r>
              <a:rPr lang="en-US" sz="3600" spc="-150" dirty="0" smtClean="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346</a:t>
            </a:r>
            <a:endParaRPr lang="en-US" sz="3600" spc="-15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endParaRPr>
          </a:p>
        </p:txBody>
      </p:sp>
      <p:sp>
        <p:nvSpPr>
          <p:cNvPr id="78" name="TextBox 77"/>
          <p:cNvSpPr txBox="1"/>
          <p:nvPr/>
        </p:nvSpPr>
        <p:spPr>
          <a:xfrm>
            <a:off x="5769511" y="1212850"/>
            <a:ext cx="1626600" cy="1015663"/>
          </a:xfrm>
          <a:prstGeom prst="rect">
            <a:avLst/>
          </a:prstGeom>
          <a:noFill/>
        </p:spPr>
        <p:txBody>
          <a:bodyPr wrap="square" lIns="182880" tIns="146304" rIns="182880" bIns="146304" rtlCol="0">
            <a:spAutoFit/>
          </a:bodyPr>
          <a:lstStyle/>
          <a:p>
            <a:pPr defTabSz="932358">
              <a:lnSpc>
                <a:spcPct val="90000"/>
              </a:lnSpc>
            </a:pPr>
            <a:r>
              <a:rPr lang="en-US" sz="1600" b="1" dirty="0" smtClean="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EXAM</a:t>
            </a:r>
            <a:endPar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endParaRPr>
          </a:p>
          <a:p>
            <a:pPr defTabSz="932358">
              <a:lnSpc>
                <a:spcPct val="90000"/>
              </a:lnSpc>
            </a:pPr>
            <a:r>
              <a:rPr lang="en-US" sz="3600" spc="-150" dirty="0" smtClean="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347</a:t>
            </a:r>
            <a:endParaRPr lang="en-US" sz="3600" spc="-15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endParaRPr>
          </a:p>
        </p:txBody>
      </p:sp>
      <p:sp>
        <p:nvSpPr>
          <p:cNvPr id="81" name="TextBox 80"/>
          <p:cNvSpPr txBox="1"/>
          <p:nvPr/>
        </p:nvSpPr>
        <p:spPr>
          <a:xfrm>
            <a:off x="2106263" y="4322802"/>
            <a:ext cx="1437037" cy="517065"/>
          </a:xfrm>
          <a:prstGeom prst="rect">
            <a:avLst/>
          </a:prstGeom>
          <a:noFill/>
        </p:spPr>
        <p:txBody>
          <a:bodyPr wrap="square" lIns="182880" tIns="146304" rIns="182880" bIns="146304" rtlCol="0">
            <a:spAutoFit/>
          </a:bodyPr>
          <a:lstStyle/>
          <a:p>
            <a:pPr defTabSz="932358">
              <a:lnSpc>
                <a:spcPct val="90000"/>
              </a:lnSpc>
            </a:pPr>
            <a:r>
              <a:rPr lang="en-US" sz="1600" b="1" dirty="0" smtClean="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MVA</a:t>
            </a:r>
            <a:endPar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endParaRPr>
          </a:p>
        </p:txBody>
      </p:sp>
      <p:sp>
        <p:nvSpPr>
          <p:cNvPr id="87" name="TextBox 86"/>
          <p:cNvSpPr txBox="1"/>
          <p:nvPr/>
        </p:nvSpPr>
        <p:spPr>
          <a:xfrm>
            <a:off x="3937887" y="4322802"/>
            <a:ext cx="1626600" cy="517065"/>
          </a:xfrm>
          <a:prstGeom prst="rect">
            <a:avLst/>
          </a:prstGeom>
          <a:noFill/>
        </p:spPr>
        <p:txBody>
          <a:bodyPr wrap="square" lIns="182880" tIns="146304" rIns="182880" bIns="146304" rtlCol="0">
            <a:spAutoFit/>
          </a:bodyPr>
          <a:lstStyle/>
          <a:p>
            <a:pPr defTabSz="932358">
              <a:lnSpc>
                <a:spcPct val="90000"/>
              </a:lnSpc>
            </a:pPr>
            <a:r>
              <a:rPr lang="en-US" sz="1600" b="1" dirty="0" smtClean="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MVA</a:t>
            </a:r>
            <a:endPar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endParaRPr>
          </a:p>
        </p:txBody>
      </p:sp>
    </p:spTree>
    <p:extLst>
      <p:ext uri="{BB962C8B-B14F-4D97-AF65-F5344CB8AC3E}">
        <p14:creationId xmlns:p14="http://schemas.microsoft.com/office/powerpoint/2010/main" val="1759425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427037" y="5043322"/>
            <a:ext cx="5356123" cy="1908244"/>
            <a:chOff x="427037" y="5043322"/>
            <a:chExt cx="5356123" cy="1908244"/>
          </a:xfrm>
        </p:grpSpPr>
        <p:pic>
          <p:nvPicPr>
            <p:cNvPr id="15" name="Picture 14"/>
            <p:cNvPicPr>
              <a:picLocks noChangeAspect="1"/>
            </p:cNvPicPr>
            <p:nvPr/>
          </p:nvPicPr>
          <p:blipFill rotWithShape="1">
            <a:blip r:embed="rId3">
              <a:extLst>
                <a:ext uri="{28A0092B-C50C-407E-A947-70E740481C1C}">
                  <a14:useLocalDpi xmlns:a14="http://schemas.microsoft.com/office/drawing/2010/main" val="0"/>
                </a:ext>
              </a:extLst>
            </a:blip>
            <a:srcRect b="48042"/>
            <a:stretch/>
          </p:blipFill>
          <p:spPr>
            <a:xfrm>
              <a:off x="427037" y="5043322"/>
              <a:ext cx="1891430" cy="1908244"/>
            </a:xfrm>
            <a:prstGeom prst="rect">
              <a:avLst/>
            </a:prstGeom>
          </p:spPr>
        </p:pic>
        <p:sp>
          <p:nvSpPr>
            <p:cNvPr id="16" name="Text Placeholder 2"/>
            <p:cNvSpPr txBox="1">
              <a:spLocks/>
            </p:cNvSpPr>
            <p:nvPr/>
          </p:nvSpPr>
          <p:spPr>
            <a:xfrm>
              <a:off x="2318467" y="5061745"/>
              <a:ext cx="3464693" cy="733269"/>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95000"/>
                </a:lnSpc>
                <a:spcBef>
                  <a:spcPts val="1200"/>
                </a:spcBef>
                <a:buClr>
                  <a:srgbClr val="FFFFFF"/>
                </a:buClr>
                <a:buFontTx/>
                <a:buNone/>
              </a:pPr>
              <a:r>
                <a:rPr lang="en-US" sz="2400" b="1" spc="-50" dirty="0">
                  <a:ln w="3175">
                    <a:noFill/>
                  </a:ln>
                  <a:gradFill>
                    <a:gsLst>
                      <a:gs pos="0">
                        <a:srgbClr val="FFFFFF"/>
                      </a:gs>
                      <a:gs pos="100000">
                        <a:srgbClr val="FFFFFF"/>
                      </a:gs>
                    </a:gsLst>
                    <a:lin ang="5400000" scaled="0"/>
                  </a:gradFill>
                  <a:latin typeface="Segoe UI Semibold" panose="020B0702040204020203" pitchFamily="34" charset="0"/>
                  <a:ea typeface="Segoe UI Black" panose="020B0A02040204020203" pitchFamily="34" charset="0"/>
                  <a:cs typeface="Segoe UI Semibold" panose="020B0702040204020203" pitchFamily="34" charset="0"/>
                </a:rPr>
                <a:t>TechEd Mobile app </a:t>
              </a:r>
              <a:r>
                <a:rPr lang="en-US" sz="2400" b="1" spc="-50" dirty="0" smtClean="0">
                  <a:ln w="3175">
                    <a:noFill/>
                  </a:ln>
                  <a:gradFill>
                    <a:gsLst>
                      <a:gs pos="0">
                        <a:srgbClr val="FFFFFF"/>
                      </a:gs>
                      <a:gs pos="100000">
                        <a:srgbClr val="FFFFFF"/>
                      </a:gs>
                    </a:gsLst>
                    <a:lin ang="5400000" scaled="0"/>
                  </a:gradFill>
                  <a:latin typeface="Segoe UI Semibold" panose="020B0702040204020203" pitchFamily="34" charset="0"/>
                  <a:ea typeface="Segoe UI Black" panose="020B0A02040204020203" pitchFamily="34" charset="0"/>
                  <a:cs typeface="Segoe UI Semibold" panose="020B0702040204020203" pitchFamily="34" charset="0"/>
                </a:rPr>
                <a:t/>
              </a:r>
              <a:br>
                <a:rPr lang="en-US" sz="2400" b="1" spc="-50" dirty="0" smtClean="0">
                  <a:ln w="3175">
                    <a:noFill/>
                  </a:ln>
                  <a:gradFill>
                    <a:gsLst>
                      <a:gs pos="0">
                        <a:srgbClr val="FFFFFF"/>
                      </a:gs>
                      <a:gs pos="100000">
                        <a:srgbClr val="FFFFFF"/>
                      </a:gs>
                    </a:gsLst>
                    <a:lin ang="5400000" scaled="0"/>
                  </a:gradFill>
                  <a:latin typeface="Segoe UI Semibold" panose="020B0702040204020203" pitchFamily="34" charset="0"/>
                  <a:ea typeface="Segoe UI Black" panose="020B0A02040204020203" pitchFamily="34" charset="0"/>
                  <a:cs typeface="Segoe UI Semibold" panose="020B0702040204020203" pitchFamily="34" charset="0"/>
                </a:rPr>
              </a:br>
              <a:r>
                <a:rPr lang="en-US" sz="2400" spc="-50" dirty="0">
                  <a:ln w="3175">
                    <a:noFill/>
                  </a:ln>
                  <a:gradFill>
                    <a:gsLst>
                      <a:gs pos="0">
                        <a:srgbClr val="FFFFFF"/>
                      </a:gs>
                      <a:gs pos="100000">
                        <a:srgbClr val="FFFFFF"/>
                      </a:gs>
                    </a:gsLst>
                    <a:lin ang="5400000" scaled="0"/>
                  </a:gradFill>
                  <a:cs typeface="Segoe UI" pitchFamily="34" charset="0"/>
                </a:rPr>
                <a:t>for session evaluations </a:t>
              </a:r>
              <a:r>
                <a:rPr lang="en-US" sz="2400" spc="-50" dirty="0" smtClean="0">
                  <a:ln w="3175">
                    <a:noFill/>
                  </a:ln>
                  <a:gradFill>
                    <a:gsLst>
                      <a:gs pos="0">
                        <a:srgbClr val="FFFFFF"/>
                      </a:gs>
                      <a:gs pos="100000">
                        <a:srgbClr val="FFFFFF"/>
                      </a:gs>
                    </a:gsLst>
                    <a:lin ang="5400000" scaled="0"/>
                  </a:gradFill>
                  <a:cs typeface="Segoe UI" pitchFamily="34" charset="0"/>
                </a:rPr>
                <a:t/>
              </a:r>
              <a:br>
                <a:rPr lang="en-US" sz="2400" spc="-50" dirty="0" smtClean="0">
                  <a:ln w="3175">
                    <a:noFill/>
                  </a:ln>
                  <a:gradFill>
                    <a:gsLst>
                      <a:gs pos="0">
                        <a:srgbClr val="FFFFFF"/>
                      </a:gs>
                      <a:gs pos="100000">
                        <a:srgbClr val="FFFFFF"/>
                      </a:gs>
                    </a:gsLst>
                    <a:lin ang="5400000" scaled="0"/>
                  </a:gradFill>
                  <a:cs typeface="Segoe UI" pitchFamily="34" charset="0"/>
                </a:rPr>
              </a:br>
              <a:r>
                <a:rPr lang="en-US" sz="2400" spc="-50" dirty="0" smtClean="0">
                  <a:ln w="3175">
                    <a:noFill/>
                  </a:ln>
                  <a:gradFill>
                    <a:gsLst>
                      <a:gs pos="0">
                        <a:srgbClr val="FFFFFF"/>
                      </a:gs>
                      <a:gs pos="100000">
                        <a:srgbClr val="FFFFFF"/>
                      </a:gs>
                    </a:gsLst>
                    <a:lin ang="5400000" scaled="0"/>
                  </a:gradFill>
                  <a:cs typeface="Segoe UI" pitchFamily="34" charset="0"/>
                </a:rPr>
                <a:t>is </a:t>
              </a:r>
              <a:r>
                <a:rPr lang="en-US" sz="2400" spc="-50" dirty="0">
                  <a:ln w="3175">
                    <a:noFill/>
                  </a:ln>
                  <a:gradFill>
                    <a:gsLst>
                      <a:gs pos="0">
                        <a:srgbClr val="FFFFFF"/>
                      </a:gs>
                      <a:gs pos="100000">
                        <a:srgbClr val="FFFFFF"/>
                      </a:gs>
                    </a:gsLst>
                    <a:lin ang="5400000" scaled="0"/>
                  </a:gradFill>
                  <a:cs typeface="Segoe UI" pitchFamily="34" charset="0"/>
                </a:rPr>
                <a:t>currently offline</a:t>
              </a:r>
            </a:p>
          </p:txBody>
        </p:sp>
        <p:sp>
          <p:nvSpPr>
            <p:cNvPr id="7" name="&quot;No&quot; Symbol 6"/>
            <p:cNvSpPr>
              <a:spLocks noChangeAspect="1"/>
            </p:cNvSpPr>
            <p:nvPr/>
          </p:nvSpPr>
          <p:spPr bwMode="auto">
            <a:xfrm>
              <a:off x="719279" y="5390716"/>
              <a:ext cx="1306947" cy="1306947"/>
            </a:xfrm>
            <a:prstGeom prst="noSmoking">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2" name="Title 1"/>
          <p:cNvSpPr>
            <a:spLocks noGrp="1"/>
          </p:cNvSpPr>
          <p:nvPr>
            <p:ph type="title"/>
          </p:nvPr>
        </p:nvSpPr>
        <p:spPr/>
        <p:txBody>
          <a:bodyPr/>
          <a:lstStyle/>
          <a:p>
            <a:pPr lvl="0"/>
            <a:r>
              <a:rPr lang="en-US" dirty="0" smtClean="0">
                <a:latin typeface="Segoe UI Semibold" panose="020B0702040204020203" pitchFamily="34" charset="0"/>
                <a:cs typeface="Segoe UI Semibold" panose="020B0702040204020203" pitchFamily="34" charset="0"/>
              </a:rPr>
              <a:t>SUBMIT YOUR TECHED EVALUATIONS</a:t>
            </a:r>
            <a:endParaRPr lang="en-US" dirty="0">
              <a:latin typeface="Segoe UI Semibold" panose="020B0702040204020203" pitchFamily="34" charset="0"/>
              <a:cs typeface="Segoe UI Semibold" panose="020B0702040204020203" pitchFamily="34" charset="0"/>
            </a:endParaRPr>
          </a:p>
        </p:txBody>
      </p:sp>
      <p:sp>
        <p:nvSpPr>
          <p:cNvPr id="13" name="Rectangle 12"/>
          <p:cNvSpPr/>
          <p:nvPr/>
        </p:nvSpPr>
        <p:spPr>
          <a:xfrm>
            <a:off x="307976" y="2114948"/>
            <a:ext cx="12128499" cy="812904"/>
          </a:xfrm>
          <a:prstGeom prst="rect">
            <a:avLst/>
          </a:prstGeom>
          <a:solidFill>
            <a:schemeClr val="bg2">
              <a:lumMod val="75000"/>
            </a:schemeClr>
          </a:solidFill>
        </p:spPr>
        <p:txBody>
          <a:bodyPr wrap="square" lIns="182880" tIns="146304" rIns="182880" bIns="146304">
            <a:noAutofit/>
          </a:bodyPr>
          <a:lstStyle/>
          <a:p>
            <a:r>
              <a:rPr lang="en-US" sz="3200" spc="-100" dirty="0" smtClean="0">
                <a:ln w="3175">
                  <a:noFill/>
                </a:ln>
                <a:gradFill>
                  <a:gsLst>
                    <a:gs pos="0">
                      <a:srgbClr val="FFFFFF"/>
                    </a:gs>
                    <a:gs pos="100000">
                      <a:srgbClr val="FFFFFF"/>
                    </a:gs>
                  </a:gsLst>
                  <a:lin ang="5400000" scaled="0"/>
                </a:gradFill>
                <a:latin typeface="Segoe Semibold" panose="020B0702040504020203" pitchFamily="34" charset="0"/>
                <a:cs typeface="Segoe UI" pitchFamily="34" charset="0"/>
              </a:rPr>
              <a:t>Fill out an evaluation via</a:t>
            </a:r>
            <a:endParaRPr lang="en-US" sz="3200" spc="-100" dirty="0">
              <a:ln w="3175">
                <a:noFill/>
              </a:ln>
              <a:gradFill>
                <a:gsLst>
                  <a:gs pos="0">
                    <a:srgbClr val="FFFFFF"/>
                  </a:gs>
                  <a:gs pos="100000">
                    <a:srgbClr val="FFFFFF"/>
                  </a:gs>
                </a:gsLst>
                <a:lin ang="5400000" scaled="0"/>
              </a:gradFill>
              <a:latin typeface="Segoe UI Light"/>
              <a:cs typeface="Segoe UI" pitchFamily="34" charset="0"/>
            </a:endParaRPr>
          </a:p>
        </p:txBody>
      </p:sp>
      <p:sp>
        <p:nvSpPr>
          <p:cNvPr id="14" name="Rectangle 13"/>
          <p:cNvSpPr/>
          <p:nvPr/>
        </p:nvSpPr>
        <p:spPr>
          <a:xfrm>
            <a:off x="307975" y="3016777"/>
            <a:ext cx="5826819" cy="1151084"/>
          </a:xfrm>
          <a:prstGeom prst="rect">
            <a:avLst/>
          </a:prstGeom>
        </p:spPr>
        <p:txBody>
          <a:bodyPr wrap="square" lIns="182880" tIns="146304" rIns="182880" bIns="146304">
            <a:spAutoFit/>
          </a:bodyPr>
          <a:lstStyle/>
          <a:p>
            <a:pPr>
              <a:lnSpc>
                <a:spcPct val="95000"/>
              </a:lnSpc>
              <a:spcBef>
                <a:spcPts val="1200"/>
              </a:spcBef>
            </a:pPr>
            <a:r>
              <a:rPr lang="en-US" sz="2400" b="1" spc="-50" dirty="0" smtClean="0">
                <a:ln w="3175">
                  <a:noFill/>
                </a:ln>
                <a:gradFill>
                  <a:gsLst>
                    <a:gs pos="0">
                      <a:srgbClr val="FFFFFF"/>
                    </a:gs>
                    <a:gs pos="100000">
                      <a:srgbClr val="FFFFFF"/>
                    </a:gs>
                  </a:gsLst>
                  <a:lin ang="5400000" scaled="0"/>
                </a:gradFill>
                <a:latin typeface="Segoe UI Semibold" panose="020B0702040204020203" pitchFamily="34" charset="0"/>
                <a:ea typeface="Segoe UI Black" panose="020B0A02040204020203" pitchFamily="34" charset="0"/>
                <a:cs typeface="Segoe UI Semibold" panose="020B0702040204020203" pitchFamily="34" charset="0"/>
              </a:rPr>
              <a:t>CommNet Station/PC:</a:t>
            </a:r>
            <a:r>
              <a:rPr lang="en-US" sz="2400" spc="-50" dirty="0" smtClean="0">
                <a:ln w="3175">
                  <a:noFill/>
                </a:ln>
                <a:gradFill>
                  <a:gsLst>
                    <a:gs pos="0">
                      <a:srgbClr val="FFFFFF"/>
                    </a:gs>
                    <a:gs pos="100000">
                      <a:srgbClr val="FFFFFF"/>
                    </a:gs>
                  </a:gsLst>
                  <a:lin ang="5400000" scaled="0"/>
                </a:gradFill>
                <a:latin typeface="Segoe UI Semibold" panose="020B0702040204020203" pitchFamily="34" charset="0"/>
                <a:cs typeface="Segoe UI Semibold" panose="020B0702040204020203" pitchFamily="34" charset="0"/>
              </a:rPr>
              <a:t> </a:t>
            </a:r>
            <a:r>
              <a:rPr lang="en-US" sz="2400" spc="-50" dirty="0" smtClean="0">
                <a:ln w="3175">
                  <a:noFill/>
                </a:ln>
                <a:gradFill>
                  <a:gsLst>
                    <a:gs pos="0">
                      <a:srgbClr val="FFFFFF"/>
                    </a:gs>
                    <a:gs pos="100000">
                      <a:srgbClr val="FFFFFF"/>
                    </a:gs>
                  </a:gsLst>
                  <a:lin ang="5400000" scaled="0"/>
                </a:gradFill>
                <a:latin typeface="Segoe UI Light"/>
                <a:cs typeface="Segoe UI" pitchFamily="34" charset="0"/>
              </a:rPr>
              <a:t>Schedule Builder</a:t>
            </a:r>
          </a:p>
          <a:p>
            <a:pPr>
              <a:lnSpc>
                <a:spcPct val="95000"/>
              </a:lnSpc>
              <a:spcBef>
                <a:spcPts val="1200"/>
              </a:spcBef>
            </a:pPr>
            <a:r>
              <a:rPr lang="en-US" sz="2400" b="1" spc="-50" dirty="0" err="1">
                <a:ln w="3175">
                  <a:noFill/>
                </a:ln>
                <a:gradFill>
                  <a:gsLst>
                    <a:gs pos="0">
                      <a:srgbClr val="FFFFFF"/>
                    </a:gs>
                    <a:gs pos="100000">
                      <a:srgbClr val="FFFFFF"/>
                    </a:gs>
                  </a:gsLst>
                  <a:lin ang="5400000" scaled="0"/>
                </a:gradFill>
                <a:latin typeface="Segoe UI Semibold" panose="020B0702040204020203" pitchFamily="34" charset="0"/>
                <a:ea typeface="Segoe UI Black" panose="020B0A02040204020203" pitchFamily="34" charset="0"/>
                <a:cs typeface="Segoe UI Semibold" panose="020B0702040204020203" pitchFamily="34" charset="0"/>
              </a:rPr>
              <a:t>LogIn</a:t>
            </a:r>
            <a:r>
              <a:rPr lang="en-US" sz="2400" b="1" spc="-50" dirty="0">
                <a:ln w="3175">
                  <a:noFill/>
                </a:ln>
                <a:gradFill>
                  <a:gsLst>
                    <a:gs pos="0">
                      <a:srgbClr val="FFFFFF"/>
                    </a:gs>
                    <a:gs pos="100000">
                      <a:srgbClr val="FFFFFF"/>
                    </a:gs>
                  </a:gsLst>
                  <a:lin ang="5400000" scaled="0"/>
                </a:gradFill>
                <a:latin typeface="Segoe UI Semibold" panose="020B0702040204020203" pitchFamily="34" charset="0"/>
                <a:ea typeface="Segoe UI Black" panose="020B0A02040204020203" pitchFamily="34" charset="0"/>
                <a:cs typeface="Segoe UI Semibold" panose="020B0702040204020203" pitchFamily="34" charset="0"/>
              </a:rPr>
              <a:t>: </a:t>
            </a:r>
            <a:r>
              <a:rPr lang="en-US" sz="2400" spc="-50" dirty="0">
                <a:ln w="3175">
                  <a:noFill/>
                </a:ln>
                <a:gradFill>
                  <a:gsLst>
                    <a:gs pos="0">
                      <a:srgbClr val="FFFFFF"/>
                    </a:gs>
                    <a:gs pos="100000">
                      <a:srgbClr val="FFFFFF"/>
                    </a:gs>
                  </a:gsLst>
                  <a:lin ang="5400000" scaled="0"/>
                </a:gradFill>
                <a:latin typeface="Segoe UI Light"/>
                <a:cs typeface="Segoe UI" pitchFamily="34" charset="0"/>
              </a:rPr>
              <a:t>europe.msteched.com/catalog</a:t>
            </a:r>
          </a:p>
        </p:txBody>
      </p:sp>
      <p:sp>
        <p:nvSpPr>
          <p:cNvPr id="20" name="Title 1"/>
          <p:cNvSpPr txBox="1">
            <a:spLocks/>
          </p:cNvSpPr>
          <p:nvPr/>
        </p:nvSpPr>
        <p:spPr>
          <a:xfrm>
            <a:off x="274639" y="1180782"/>
            <a:ext cx="1188956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4000">
                <a:gradFill>
                  <a:gsLst>
                    <a:gs pos="1250">
                      <a:srgbClr val="FFFFFF"/>
                    </a:gs>
                    <a:gs pos="100000">
                      <a:srgbClr val="FFFFFF"/>
                    </a:gs>
                  </a:gsLst>
                  <a:lin ang="5400000" scaled="0"/>
                </a:gradFill>
                <a:cs typeface="Segoe UI Semibold" panose="020B0702040204020203" pitchFamily="34" charset="0"/>
              </a:rPr>
              <a:t>We value your feedback!</a:t>
            </a:r>
          </a:p>
        </p:txBody>
      </p:sp>
      <p:grpSp>
        <p:nvGrpSpPr>
          <p:cNvPr id="9" name="Group 8"/>
          <p:cNvGrpSpPr/>
          <p:nvPr/>
        </p:nvGrpSpPr>
        <p:grpSpPr>
          <a:xfrm>
            <a:off x="5249321" y="1806575"/>
            <a:ext cx="7407816" cy="4419600"/>
            <a:chOff x="5249321" y="1701800"/>
            <a:chExt cx="7407816" cy="4419600"/>
          </a:xfrm>
        </p:grpSpPr>
        <p:pic>
          <p:nvPicPr>
            <p:cNvPr id="19" name="Picture 1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49321" y="1701800"/>
              <a:ext cx="7407816" cy="4419600"/>
            </a:xfrm>
            <a:prstGeom prst="rect">
              <a:avLst/>
            </a:prstGeom>
          </p:spPr>
        </p:pic>
        <p:grpSp>
          <p:nvGrpSpPr>
            <p:cNvPr id="6" name="Group 5"/>
            <p:cNvGrpSpPr/>
            <p:nvPr/>
          </p:nvGrpSpPr>
          <p:grpSpPr>
            <a:xfrm>
              <a:off x="6376098" y="1858328"/>
              <a:ext cx="5453472" cy="2909899"/>
              <a:chOff x="3625850" y="1675130"/>
              <a:chExt cx="5194299" cy="2771608"/>
            </a:xfrm>
          </p:grpSpPr>
          <p:pic>
            <p:nvPicPr>
              <p:cNvPr id="8" name="Picture 7"/>
              <p:cNvPicPr>
                <a:picLocks noChangeAspect="1"/>
              </p:cNvPicPr>
              <p:nvPr/>
            </p:nvPicPr>
            <p:blipFill rotWithShape="1">
              <a:blip r:embed="rId6">
                <a:extLst>
                  <a:ext uri="{28A0092B-C50C-407E-A947-70E740481C1C}">
                    <a14:useLocalDpi xmlns:a14="http://schemas.microsoft.com/office/drawing/2010/main" val="0"/>
                  </a:ext>
                </a:extLst>
              </a:blip>
              <a:srcRect l="-1" t="337" r="-11710" b="14046"/>
              <a:stretch/>
            </p:blipFill>
            <p:spPr>
              <a:xfrm>
                <a:off x="3625850" y="1720850"/>
                <a:ext cx="5194299" cy="2725888"/>
              </a:xfrm>
              <a:prstGeom prst="rect">
                <a:avLst/>
              </a:prstGeom>
            </p:spPr>
          </p:pic>
          <p:sp>
            <p:nvSpPr>
              <p:cNvPr id="5" name="Rectangle 4"/>
              <p:cNvSpPr/>
              <p:nvPr/>
            </p:nvSpPr>
            <p:spPr bwMode="auto">
              <a:xfrm>
                <a:off x="3625850" y="1675130"/>
                <a:ext cx="4573587" cy="5293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8175944" y="1675132"/>
                <a:ext cx="414370" cy="23939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8175944" y="1914524"/>
                <a:ext cx="414370" cy="2532214"/>
              </a:xfrm>
              <a:prstGeom prst="rect">
                <a:avLst/>
              </a:prstGeom>
              <a:solidFill>
                <a:srgbClr val="E8E8E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4" name="Rectangle 3"/>
          <p:cNvSpPr/>
          <p:nvPr/>
        </p:nvSpPr>
        <p:spPr bwMode="auto">
          <a:xfrm>
            <a:off x="7250157" y="3385009"/>
            <a:ext cx="3142060" cy="218679"/>
          </a:xfrm>
          <a:prstGeom prst="rect">
            <a:avLst/>
          </a:prstGeom>
          <a:solidFill>
            <a:schemeClr val="tx2">
              <a:lumMod val="60000"/>
              <a:lumOff val="40000"/>
              <a:alpha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32387113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750"/>
                                        <p:tgtEl>
                                          <p:spTgt spid="14"/>
                                        </p:tgtEl>
                                      </p:cBhvr>
                                    </p:animEffect>
                                  </p:childTnLst>
                                </p:cTn>
                              </p:par>
                              <p:par>
                                <p:cTn id="8" presetID="35" presetClass="path" presetSubtype="0" decel="100000" fill="hold" grpId="1" nodeType="withEffect">
                                  <p:stCondLst>
                                    <p:cond delay="0"/>
                                  </p:stCondLst>
                                  <p:childTnLst>
                                    <p:animMotion origin="layout" path="M 0.06127 -8.30685E-7 L 7.65892E-7 -8.30685E-7 " pathEditMode="relative" rAng="0" ptsTypes="AA">
                                      <p:cBhvr>
                                        <p:cTn id="9" dur="750" fill="hold"/>
                                        <p:tgtEl>
                                          <p:spTgt spid="14"/>
                                        </p:tgtEl>
                                        <p:attrNameLst>
                                          <p:attrName>ppt_x</p:attrName>
                                          <p:attrName>ppt_y</p:attrName>
                                        </p:attrNameLst>
                                      </p:cBhvr>
                                      <p:rCtr x="-3064" y="0"/>
                                    </p:animMotion>
                                  </p:childTnLst>
                                </p:cTn>
                              </p:par>
                              <p:par>
                                <p:cTn id="10" presetID="10"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750"/>
                                        <p:tgtEl>
                                          <p:spTgt spid="13"/>
                                        </p:tgtEl>
                                      </p:cBhvr>
                                    </p:animEffect>
                                  </p:childTnLst>
                                </p:cTn>
                              </p:par>
                              <p:par>
                                <p:cTn id="13" presetID="35" presetClass="path" presetSubtype="0" decel="100000" fill="hold" grpId="1" nodeType="withEffect">
                                  <p:stCondLst>
                                    <p:cond delay="0"/>
                                  </p:stCondLst>
                                  <p:childTnLst>
                                    <p:animMotion origin="layout" path="M 0.06127 2.38765E-6 L -1.92494E-6 2.38765E-6 " pathEditMode="relative" rAng="0" ptsTypes="AA">
                                      <p:cBhvr>
                                        <p:cTn id="14" dur="750" fill="hold"/>
                                        <p:tgtEl>
                                          <p:spTgt spid="13"/>
                                        </p:tgtEl>
                                        <p:attrNameLst>
                                          <p:attrName>ppt_x</p:attrName>
                                          <p:attrName>ppt_y</p:attrName>
                                        </p:attrNameLst>
                                      </p:cBhvr>
                                      <p:rCtr x="-3064" y="0"/>
                                    </p:animMotion>
                                  </p:childTnLst>
                                </p:cTn>
                              </p:par>
                              <p:par>
                                <p:cTn id="15" presetID="2" presetClass="entr" presetSubtype="2" decel="10000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800" fill="hold"/>
                                        <p:tgtEl>
                                          <p:spTgt spid="9"/>
                                        </p:tgtEl>
                                        <p:attrNameLst>
                                          <p:attrName>ppt_x</p:attrName>
                                        </p:attrNameLst>
                                      </p:cBhvr>
                                      <p:tavLst>
                                        <p:tav tm="0">
                                          <p:val>
                                            <p:strVal val="1+#ppt_w/2"/>
                                          </p:val>
                                        </p:tav>
                                        <p:tav tm="100000">
                                          <p:val>
                                            <p:strVal val="#ppt_x"/>
                                          </p:val>
                                        </p:tav>
                                      </p:tavLst>
                                    </p:anim>
                                    <p:anim calcmode="lin" valueType="num">
                                      <p:cBhvr additive="base">
                                        <p:cTn id="18" dur="800" fill="hold"/>
                                        <p:tgtEl>
                                          <p:spTgt spid="9"/>
                                        </p:tgtEl>
                                        <p:attrNameLst>
                                          <p:attrName>ppt_y</p:attrName>
                                        </p:attrNameLst>
                                      </p:cBhvr>
                                      <p:tavLst>
                                        <p:tav tm="0">
                                          <p:val>
                                            <p:strVal val="#ppt_y"/>
                                          </p:val>
                                        </p:tav>
                                        <p:tav tm="100000">
                                          <p:val>
                                            <p:strVal val="#ppt_y"/>
                                          </p:val>
                                        </p:tav>
                                      </p:tavLst>
                                    </p:anim>
                                  </p:childTnLst>
                                </p:cTn>
                              </p:par>
                              <p:par>
                                <p:cTn id="19" presetID="10" presetClass="entr" presetSubtype="0" fill="hold" grpId="0" nodeType="withEffect">
                                  <p:stCondLst>
                                    <p:cond delay="75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par>
                          <p:cTn id="22" fill="hold">
                            <p:stCondLst>
                              <p:cond delay="1250"/>
                            </p:stCondLst>
                            <p:childTnLst>
                              <p:par>
                                <p:cTn id="23" presetID="2" presetClass="entr" presetSubtype="4" decel="10000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4" grpId="0"/>
      <p:bldP spid="14" grpId="1"/>
      <p:bldP spid="4"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2792817"/>
            <a:ext cx="3288506" cy="704445"/>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2014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287359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OneDrive for Business: </a:t>
            </a:r>
            <a:r>
              <a:rPr lang="en-US" sz="2400" dirty="0"/>
              <a:t>One place for </a:t>
            </a:r>
            <a:r>
              <a:rPr lang="en-US" sz="2400" dirty="0" smtClean="0"/>
              <a:t>everything in </a:t>
            </a:r>
            <a:r>
              <a:rPr lang="en-US" sz="2400" dirty="0"/>
              <a:t>your work life</a:t>
            </a:r>
          </a:p>
        </p:txBody>
      </p:sp>
      <p:sp>
        <p:nvSpPr>
          <p:cNvPr id="3" name="Text Placeholder 2"/>
          <p:cNvSpPr>
            <a:spLocks noGrp="1"/>
          </p:cNvSpPr>
          <p:nvPr>
            <p:ph type="body" sz="quarter" idx="11"/>
          </p:nvPr>
        </p:nvSpPr>
        <p:spPr>
          <a:xfrm>
            <a:off x="274639" y="1212849"/>
            <a:ext cx="6095998" cy="7054239"/>
          </a:xfrm>
        </p:spPr>
        <p:txBody>
          <a:bodyPr/>
          <a:lstStyle/>
          <a:p>
            <a:r>
              <a:rPr lang="en-US" dirty="0" smtClean="0"/>
              <a:t>Store</a:t>
            </a:r>
            <a:endParaRPr lang="en-US" sz="2400" dirty="0"/>
          </a:p>
          <a:p>
            <a:r>
              <a:rPr lang="en-US" sz="2000" dirty="0"/>
              <a:t>Securely store all your files and share them with coworkers. </a:t>
            </a:r>
            <a:endParaRPr lang="en-US" sz="2000" dirty="0" smtClean="0"/>
          </a:p>
          <a:p>
            <a:r>
              <a:rPr lang="en-US" sz="2000" dirty="0" smtClean="0"/>
              <a:t>Each </a:t>
            </a:r>
            <a:r>
              <a:rPr lang="en-US" sz="2000" dirty="0"/>
              <a:t>user gets a massive 1 TB of storage</a:t>
            </a:r>
            <a:r>
              <a:rPr lang="en-US" sz="2400" dirty="0"/>
              <a:t>. </a:t>
            </a:r>
          </a:p>
          <a:p>
            <a:r>
              <a:rPr lang="en-US" dirty="0" smtClean="0"/>
              <a:t>Sync</a:t>
            </a:r>
            <a:endParaRPr lang="en-US" sz="2400" dirty="0"/>
          </a:p>
          <a:p>
            <a:r>
              <a:rPr lang="en-US" sz="2000" dirty="0"/>
              <a:t>Synchronize files across all your devices and access them anywhere, anytime both online and offline. </a:t>
            </a:r>
          </a:p>
          <a:p>
            <a:r>
              <a:rPr lang="en-US" dirty="0" smtClean="0"/>
              <a:t>Find</a:t>
            </a:r>
            <a:endParaRPr lang="en-US" sz="2000" dirty="0"/>
          </a:p>
          <a:p>
            <a:r>
              <a:rPr lang="en-US" sz="2000" dirty="0"/>
              <a:t>Powerful search capabilities let you quickly and easily find your files. </a:t>
            </a:r>
            <a:endParaRPr lang="en-US" sz="2000" dirty="0" smtClean="0"/>
          </a:p>
          <a:p>
            <a:r>
              <a:rPr lang="en-US" dirty="0"/>
              <a:t>Integrate</a:t>
            </a:r>
            <a:r>
              <a:rPr lang="en-US" sz="2000" dirty="0" smtClean="0"/>
              <a:t> </a:t>
            </a:r>
          </a:p>
          <a:p>
            <a:r>
              <a:rPr lang="en-US" sz="2000" dirty="0"/>
              <a:t>Single Identity</a:t>
            </a:r>
          </a:p>
          <a:p>
            <a:r>
              <a:rPr lang="en-US" sz="2000" dirty="0"/>
              <a:t>Office Client Integration</a:t>
            </a:r>
          </a:p>
          <a:p>
            <a:endParaRPr lang="en-US" sz="2000" dirty="0" smtClean="0"/>
          </a:p>
          <a:p>
            <a:endParaRPr lang="en-US" sz="2000" dirty="0"/>
          </a:p>
          <a:p>
            <a:endParaRPr lang="en-US" dirty="0"/>
          </a:p>
        </p:txBody>
      </p:sp>
      <p:pic>
        <p:nvPicPr>
          <p:cNvPr id="5" name="Picture 4"/>
          <p:cNvPicPr>
            <a:picLocks noChangeAspect="1"/>
          </p:cNvPicPr>
          <p:nvPr/>
        </p:nvPicPr>
        <p:blipFill>
          <a:blip r:embed="rId3"/>
          <a:stretch>
            <a:fillRect/>
          </a:stretch>
        </p:blipFill>
        <p:spPr>
          <a:xfrm>
            <a:off x="6218237" y="1744662"/>
            <a:ext cx="6010881" cy="3733800"/>
          </a:xfrm>
          <a:prstGeom prst="ellipse">
            <a:avLst/>
          </a:prstGeom>
          <a:ln>
            <a:noFill/>
          </a:ln>
          <a:effectLst>
            <a:softEdge rad="112500"/>
          </a:effectLst>
        </p:spPr>
      </p:pic>
      <p:sp>
        <p:nvSpPr>
          <p:cNvPr id="4" name="Rectangle 3"/>
          <p:cNvSpPr/>
          <p:nvPr/>
        </p:nvSpPr>
        <p:spPr>
          <a:xfrm>
            <a:off x="351364" y="2496988"/>
            <a:ext cx="3805850" cy="400110"/>
          </a:xfrm>
          <a:prstGeom prst="rect">
            <a:avLst/>
          </a:prstGeom>
        </p:spPr>
        <p:txBody>
          <a:bodyPr wrap="none">
            <a:spAutoFit/>
          </a:bodyPr>
          <a:lstStyle/>
          <a:p>
            <a:r>
              <a:rPr lang="en-US" sz="2000" dirty="0">
                <a:latin typeface="+mj-lt"/>
              </a:rPr>
              <a:t>Each user gets </a:t>
            </a:r>
            <a:r>
              <a:rPr lang="en-US" sz="2000" dirty="0" smtClean="0">
                <a:latin typeface="+mj-lt"/>
              </a:rPr>
              <a:t>unlimited storage</a:t>
            </a:r>
            <a:r>
              <a:rPr lang="en-US" sz="2000" dirty="0">
                <a:latin typeface="+mj-lt"/>
              </a:rPr>
              <a:t>. </a:t>
            </a:r>
            <a:endParaRPr lang="en-GB" sz="2000" dirty="0">
              <a:latin typeface="+mj-lt"/>
            </a:endParaRPr>
          </a:p>
        </p:txBody>
      </p:sp>
    </p:spTree>
    <p:extLst>
      <p:ext uri="{BB962C8B-B14F-4D97-AF65-F5344CB8AC3E}">
        <p14:creationId xmlns:p14="http://schemas.microsoft.com/office/powerpoint/2010/main" val="7303647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
                                            <p:txEl>
                                              <p:pRg st="2" end="2"/>
                                            </p:txEl>
                                          </p:spTgt>
                                        </p:tgtEl>
                                      </p:cBhvr>
                                    </p:animEffect>
                                    <p:set>
                                      <p:cBhvr>
                                        <p:cTn id="7" dur="1" fill="hold">
                                          <p:stCondLst>
                                            <p:cond delay="499"/>
                                          </p:stCondLst>
                                        </p:cTn>
                                        <p:tgtEl>
                                          <p:spTgt spid="3">
                                            <p:txEl>
                                              <p:pRg st="2" end="2"/>
                                            </p:txEl>
                                          </p:spTgt>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2" name="Rectangle 611"/>
          <p:cNvSpPr/>
          <p:nvPr/>
        </p:nvSpPr>
        <p:spPr bwMode="auto">
          <a:xfrm>
            <a:off x="-810" y="0"/>
            <a:ext cx="12436475" cy="1405419"/>
          </a:xfrm>
          <a:prstGeom prst="rect">
            <a:avLst/>
          </a:prstGeom>
          <a:solidFill>
            <a:srgbClr val="44235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529660" y="233151"/>
            <a:ext cx="11375536" cy="762786"/>
          </a:xfrm>
        </p:spPr>
        <p:txBody>
          <a:bodyPr/>
          <a:lstStyle/>
          <a:p>
            <a:r>
              <a:rPr lang="en-US" dirty="0" smtClean="0">
                <a:solidFill>
                  <a:schemeClr val="bg1"/>
                </a:solidFill>
              </a:rPr>
              <a:t>Significant investment to date</a:t>
            </a:r>
            <a:endParaRPr lang="en-US" dirty="0">
              <a:solidFill>
                <a:schemeClr val="bg1"/>
              </a:solidFill>
            </a:endParaRPr>
          </a:p>
        </p:txBody>
      </p:sp>
      <p:sp>
        <p:nvSpPr>
          <p:cNvPr id="203" name="Rectangle 202"/>
          <p:cNvSpPr/>
          <p:nvPr/>
        </p:nvSpPr>
        <p:spPr bwMode="auto">
          <a:xfrm>
            <a:off x="1041400" y="3684280"/>
            <a:ext cx="11395075" cy="340277"/>
          </a:xfrm>
          <a:prstGeom prst="rect">
            <a:avLst/>
          </a:prstGeom>
          <a:solidFill>
            <a:schemeClr val="bg1">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defRPr/>
            </a:pPr>
            <a:endParaRPr lang="en-US" kern="0" dirty="0" smtClean="0">
              <a:solidFill>
                <a:prstClr val="black"/>
              </a:solidFill>
              <a:cs typeface="Arial" charset="0"/>
            </a:endParaRPr>
          </a:p>
        </p:txBody>
      </p:sp>
      <p:grpSp>
        <p:nvGrpSpPr>
          <p:cNvPr id="213" name="Group 212"/>
          <p:cNvGrpSpPr/>
          <p:nvPr/>
        </p:nvGrpSpPr>
        <p:grpSpPr>
          <a:xfrm>
            <a:off x="2977635" y="3486729"/>
            <a:ext cx="744657" cy="735379"/>
            <a:chOff x="2603929" y="3242070"/>
            <a:chExt cx="763740" cy="754224"/>
          </a:xfrm>
        </p:grpSpPr>
        <p:sp>
          <p:nvSpPr>
            <p:cNvPr id="217" name="Oval 216"/>
            <p:cNvSpPr/>
            <p:nvPr/>
          </p:nvSpPr>
          <p:spPr bwMode="auto">
            <a:xfrm>
              <a:off x="2603929" y="3242070"/>
              <a:ext cx="763740" cy="754224"/>
            </a:xfrm>
            <a:prstGeom prst="ellipse">
              <a:avLst/>
            </a:prstGeom>
            <a:solidFill>
              <a:schemeClr val="bg1"/>
            </a:solidFill>
            <a:ln w="28575">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ndParaRPr>
            </a:p>
          </p:txBody>
        </p:sp>
        <p:grpSp>
          <p:nvGrpSpPr>
            <p:cNvPr id="218" name="Group 217"/>
            <p:cNvGrpSpPr/>
            <p:nvPr/>
          </p:nvGrpSpPr>
          <p:grpSpPr>
            <a:xfrm>
              <a:off x="2690748" y="3473972"/>
              <a:ext cx="590102" cy="282103"/>
              <a:chOff x="2690748" y="3473972"/>
              <a:chExt cx="590102" cy="282103"/>
            </a:xfrm>
          </p:grpSpPr>
          <p:grpSp>
            <p:nvGrpSpPr>
              <p:cNvPr id="219" name="Group 218"/>
              <p:cNvGrpSpPr>
                <a:grpSpLocks noChangeAspect="1"/>
              </p:cNvGrpSpPr>
              <p:nvPr/>
            </p:nvGrpSpPr>
            <p:grpSpPr>
              <a:xfrm>
                <a:off x="2690748" y="3607561"/>
                <a:ext cx="114365" cy="148514"/>
                <a:chOff x="377825" y="1184276"/>
                <a:chExt cx="1020763" cy="1325563"/>
              </a:xfrm>
              <a:solidFill>
                <a:schemeClr val="tx2"/>
              </a:solidFill>
            </p:grpSpPr>
            <p:sp>
              <p:nvSpPr>
                <p:cNvPr id="227" name="Oval 122"/>
                <p:cNvSpPr>
                  <a:spLocks noChangeArrowheads="1"/>
                </p:cNvSpPr>
                <p:nvPr/>
              </p:nvSpPr>
              <p:spPr bwMode="auto">
                <a:xfrm>
                  <a:off x="395288" y="1184276"/>
                  <a:ext cx="985838" cy="1873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8" name="Freeform 123"/>
                <p:cNvSpPr>
                  <a:spLocks noEditPoints="1"/>
                </p:cNvSpPr>
                <p:nvPr/>
              </p:nvSpPr>
              <p:spPr bwMode="auto">
                <a:xfrm>
                  <a:off x="377825" y="1314451"/>
                  <a:ext cx="1020763" cy="1195388"/>
                </a:xfrm>
                <a:custGeom>
                  <a:avLst/>
                  <a:gdLst>
                    <a:gd name="T0" fmla="*/ 480 w 480"/>
                    <a:gd name="T1" fmla="*/ 135 h 562"/>
                    <a:gd name="T2" fmla="*/ 480 w 480"/>
                    <a:gd name="T3" fmla="*/ 0 h 562"/>
                    <a:gd name="T4" fmla="*/ 240 w 480"/>
                    <a:gd name="T5" fmla="*/ 43 h 562"/>
                    <a:gd name="T6" fmla="*/ 0 w 480"/>
                    <a:gd name="T7" fmla="*/ 0 h 562"/>
                    <a:gd name="T8" fmla="*/ 0 w 480"/>
                    <a:gd name="T9" fmla="*/ 135 h 562"/>
                    <a:gd name="T10" fmla="*/ 15 w 480"/>
                    <a:gd name="T11" fmla="*/ 153 h 562"/>
                    <a:gd name="T12" fmla="*/ 0 w 480"/>
                    <a:gd name="T13" fmla="*/ 170 h 562"/>
                    <a:gd name="T14" fmla="*/ 0 w 480"/>
                    <a:gd name="T15" fmla="*/ 322 h 562"/>
                    <a:gd name="T16" fmla="*/ 15 w 480"/>
                    <a:gd name="T17" fmla="*/ 340 h 562"/>
                    <a:gd name="T18" fmla="*/ 0 w 480"/>
                    <a:gd name="T19" fmla="*/ 358 h 562"/>
                    <a:gd name="T20" fmla="*/ 0 w 480"/>
                    <a:gd name="T21" fmla="*/ 510 h 562"/>
                    <a:gd name="T22" fmla="*/ 240 w 480"/>
                    <a:gd name="T23" fmla="*/ 562 h 562"/>
                    <a:gd name="T24" fmla="*/ 480 w 480"/>
                    <a:gd name="T25" fmla="*/ 510 h 562"/>
                    <a:gd name="T26" fmla="*/ 480 w 480"/>
                    <a:gd name="T27" fmla="*/ 358 h 562"/>
                    <a:gd name="T28" fmla="*/ 466 w 480"/>
                    <a:gd name="T29" fmla="*/ 340 h 562"/>
                    <a:gd name="T30" fmla="*/ 480 w 480"/>
                    <a:gd name="T31" fmla="*/ 322 h 562"/>
                    <a:gd name="T32" fmla="*/ 480 w 480"/>
                    <a:gd name="T33" fmla="*/ 170 h 562"/>
                    <a:gd name="T34" fmla="*/ 466 w 480"/>
                    <a:gd name="T35" fmla="*/ 153 h 562"/>
                    <a:gd name="T36" fmla="*/ 480 w 480"/>
                    <a:gd name="T37" fmla="*/ 135 h 562"/>
                    <a:gd name="T38" fmla="*/ 458 w 480"/>
                    <a:gd name="T39" fmla="*/ 352 h 562"/>
                    <a:gd name="T40" fmla="*/ 240 w 480"/>
                    <a:gd name="T41" fmla="*/ 380 h 562"/>
                    <a:gd name="T42" fmla="*/ 23 w 480"/>
                    <a:gd name="T43" fmla="*/ 352 h 562"/>
                    <a:gd name="T44" fmla="*/ 23 w 480"/>
                    <a:gd name="T45" fmla="*/ 333 h 562"/>
                    <a:gd name="T46" fmla="*/ 240 w 480"/>
                    <a:gd name="T47" fmla="*/ 361 h 562"/>
                    <a:gd name="T48" fmla="*/ 458 w 480"/>
                    <a:gd name="T49" fmla="*/ 333 h 562"/>
                    <a:gd name="T50" fmla="*/ 458 w 480"/>
                    <a:gd name="T51" fmla="*/ 352 h 562"/>
                    <a:gd name="T52" fmla="*/ 458 w 480"/>
                    <a:gd name="T53" fmla="*/ 166 h 562"/>
                    <a:gd name="T54" fmla="*/ 240 w 480"/>
                    <a:gd name="T55" fmla="*/ 195 h 562"/>
                    <a:gd name="T56" fmla="*/ 23 w 480"/>
                    <a:gd name="T57" fmla="*/ 166 h 562"/>
                    <a:gd name="T58" fmla="*/ 23 w 480"/>
                    <a:gd name="T59" fmla="*/ 147 h 562"/>
                    <a:gd name="T60" fmla="*/ 240 w 480"/>
                    <a:gd name="T61" fmla="*/ 176 h 562"/>
                    <a:gd name="T62" fmla="*/ 458 w 480"/>
                    <a:gd name="T63" fmla="*/ 147 h 562"/>
                    <a:gd name="T64" fmla="*/ 458 w 480"/>
                    <a:gd name="T65" fmla="*/ 166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0" h="562">
                      <a:moveTo>
                        <a:pt x="480" y="135"/>
                      </a:moveTo>
                      <a:cubicBezTo>
                        <a:pt x="480" y="0"/>
                        <a:pt x="480" y="0"/>
                        <a:pt x="480" y="0"/>
                      </a:cubicBezTo>
                      <a:cubicBezTo>
                        <a:pt x="448" y="31"/>
                        <a:pt x="326" y="43"/>
                        <a:pt x="240" y="43"/>
                      </a:cubicBezTo>
                      <a:cubicBezTo>
                        <a:pt x="154" y="43"/>
                        <a:pt x="32" y="31"/>
                        <a:pt x="0" y="0"/>
                      </a:cubicBezTo>
                      <a:cubicBezTo>
                        <a:pt x="0" y="135"/>
                        <a:pt x="0" y="135"/>
                        <a:pt x="0" y="135"/>
                      </a:cubicBezTo>
                      <a:cubicBezTo>
                        <a:pt x="0" y="141"/>
                        <a:pt x="5" y="147"/>
                        <a:pt x="15" y="153"/>
                      </a:cubicBezTo>
                      <a:cubicBezTo>
                        <a:pt x="5" y="158"/>
                        <a:pt x="0" y="164"/>
                        <a:pt x="0" y="170"/>
                      </a:cubicBezTo>
                      <a:cubicBezTo>
                        <a:pt x="0" y="322"/>
                        <a:pt x="0" y="322"/>
                        <a:pt x="0" y="322"/>
                      </a:cubicBezTo>
                      <a:cubicBezTo>
                        <a:pt x="0" y="329"/>
                        <a:pt x="5" y="335"/>
                        <a:pt x="15" y="340"/>
                      </a:cubicBezTo>
                      <a:cubicBezTo>
                        <a:pt x="5" y="346"/>
                        <a:pt x="0" y="351"/>
                        <a:pt x="0" y="358"/>
                      </a:cubicBezTo>
                      <a:cubicBezTo>
                        <a:pt x="0" y="510"/>
                        <a:pt x="0" y="510"/>
                        <a:pt x="0" y="510"/>
                      </a:cubicBezTo>
                      <a:cubicBezTo>
                        <a:pt x="0" y="538"/>
                        <a:pt x="108" y="562"/>
                        <a:pt x="240" y="562"/>
                      </a:cubicBezTo>
                      <a:cubicBezTo>
                        <a:pt x="373" y="562"/>
                        <a:pt x="480" y="538"/>
                        <a:pt x="480" y="510"/>
                      </a:cubicBezTo>
                      <a:cubicBezTo>
                        <a:pt x="480" y="358"/>
                        <a:pt x="480" y="358"/>
                        <a:pt x="480" y="358"/>
                      </a:cubicBezTo>
                      <a:cubicBezTo>
                        <a:pt x="480" y="351"/>
                        <a:pt x="475" y="346"/>
                        <a:pt x="466" y="340"/>
                      </a:cubicBezTo>
                      <a:cubicBezTo>
                        <a:pt x="475" y="335"/>
                        <a:pt x="480" y="329"/>
                        <a:pt x="480" y="322"/>
                      </a:cubicBezTo>
                      <a:cubicBezTo>
                        <a:pt x="480" y="170"/>
                        <a:pt x="480" y="170"/>
                        <a:pt x="480" y="170"/>
                      </a:cubicBezTo>
                      <a:cubicBezTo>
                        <a:pt x="480" y="164"/>
                        <a:pt x="475" y="158"/>
                        <a:pt x="466" y="153"/>
                      </a:cubicBezTo>
                      <a:cubicBezTo>
                        <a:pt x="475" y="147"/>
                        <a:pt x="480" y="141"/>
                        <a:pt x="480" y="135"/>
                      </a:cubicBezTo>
                      <a:close/>
                      <a:moveTo>
                        <a:pt x="458" y="352"/>
                      </a:moveTo>
                      <a:cubicBezTo>
                        <a:pt x="458" y="368"/>
                        <a:pt x="361" y="380"/>
                        <a:pt x="240" y="380"/>
                      </a:cubicBezTo>
                      <a:cubicBezTo>
                        <a:pt x="120" y="380"/>
                        <a:pt x="23" y="368"/>
                        <a:pt x="23" y="352"/>
                      </a:cubicBezTo>
                      <a:cubicBezTo>
                        <a:pt x="23" y="333"/>
                        <a:pt x="23" y="333"/>
                        <a:pt x="23" y="333"/>
                      </a:cubicBezTo>
                      <a:cubicBezTo>
                        <a:pt x="23" y="349"/>
                        <a:pt x="120" y="361"/>
                        <a:pt x="240" y="361"/>
                      </a:cubicBezTo>
                      <a:cubicBezTo>
                        <a:pt x="361" y="361"/>
                        <a:pt x="458" y="349"/>
                        <a:pt x="458" y="333"/>
                      </a:cubicBezTo>
                      <a:lnTo>
                        <a:pt x="458" y="352"/>
                      </a:lnTo>
                      <a:close/>
                      <a:moveTo>
                        <a:pt x="458" y="166"/>
                      </a:moveTo>
                      <a:cubicBezTo>
                        <a:pt x="458" y="182"/>
                        <a:pt x="361" y="195"/>
                        <a:pt x="240" y="195"/>
                      </a:cubicBezTo>
                      <a:cubicBezTo>
                        <a:pt x="120" y="195"/>
                        <a:pt x="23" y="182"/>
                        <a:pt x="23" y="166"/>
                      </a:cubicBezTo>
                      <a:cubicBezTo>
                        <a:pt x="23" y="147"/>
                        <a:pt x="23" y="147"/>
                        <a:pt x="23" y="147"/>
                      </a:cubicBezTo>
                      <a:cubicBezTo>
                        <a:pt x="23" y="163"/>
                        <a:pt x="120" y="176"/>
                        <a:pt x="240" y="176"/>
                      </a:cubicBezTo>
                      <a:cubicBezTo>
                        <a:pt x="361" y="176"/>
                        <a:pt x="458" y="163"/>
                        <a:pt x="458" y="147"/>
                      </a:cubicBezTo>
                      <a:lnTo>
                        <a:pt x="458" y="1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220" name="Group 219"/>
              <p:cNvGrpSpPr>
                <a:grpSpLocks noChangeAspect="1"/>
              </p:cNvGrpSpPr>
              <p:nvPr/>
            </p:nvGrpSpPr>
            <p:grpSpPr>
              <a:xfrm>
                <a:off x="2861788" y="3559267"/>
                <a:ext cx="151554" cy="196808"/>
                <a:chOff x="377825" y="1184276"/>
                <a:chExt cx="1020763" cy="1325563"/>
              </a:xfrm>
              <a:solidFill>
                <a:schemeClr val="tx2"/>
              </a:solidFill>
            </p:grpSpPr>
            <p:sp>
              <p:nvSpPr>
                <p:cNvPr id="225" name="Oval 122"/>
                <p:cNvSpPr>
                  <a:spLocks noChangeArrowheads="1"/>
                </p:cNvSpPr>
                <p:nvPr/>
              </p:nvSpPr>
              <p:spPr bwMode="auto">
                <a:xfrm>
                  <a:off x="395288" y="1184276"/>
                  <a:ext cx="985838" cy="1873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6" name="Freeform 123"/>
                <p:cNvSpPr>
                  <a:spLocks noEditPoints="1"/>
                </p:cNvSpPr>
                <p:nvPr/>
              </p:nvSpPr>
              <p:spPr bwMode="auto">
                <a:xfrm>
                  <a:off x="377825" y="1314451"/>
                  <a:ext cx="1020763" cy="1195388"/>
                </a:xfrm>
                <a:custGeom>
                  <a:avLst/>
                  <a:gdLst>
                    <a:gd name="T0" fmla="*/ 480 w 480"/>
                    <a:gd name="T1" fmla="*/ 135 h 562"/>
                    <a:gd name="T2" fmla="*/ 480 w 480"/>
                    <a:gd name="T3" fmla="*/ 0 h 562"/>
                    <a:gd name="T4" fmla="*/ 240 w 480"/>
                    <a:gd name="T5" fmla="*/ 43 h 562"/>
                    <a:gd name="T6" fmla="*/ 0 w 480"/>
                    <a:gd name="T7" fmla="*/ 0 h 562"/>
                    <a:gd name="T8" fmla="*/ 0 w 480"/>
                    <a:gd name="T9" fmla="*/ 135 h 562"/>
                    <a:gd name="T10" fmla="*/ 15 w 480"/>
                    <a:gd name="T11" fmla="*/ 153 h 562"/>
                    <a:gd name="T12" fmla="*/ 0 w 480"/>
                    <a:gd name="T13" fmla="*/ 170 h 562"/>
                    <a:gd name="T14" fmla="*/ 0 w 480"/>
                    <a:gd name="T15" fmla="*/ 322 h 562"/>
                    <a:gd name="T16" fmla="*/ 15 w 480"/>
                    <a:gd name="T17" fmla="*/ 340 h 562"/>
                    <a:gd name="T18" fmla="*/ 0 w 480"/>
                    <a:gd name="T19" fmla="*/ 358 h 562"/>
                    <a:gd name="T20" fmla="*/ 0 w 480"/>
                    <a:gd name="T21" fmla="*/ 510 h 562"/>
                    <a:gd name="T22" fmla="*/ 240 w 480"/>
                    <a:gd name="T23" fmla="*/ 562 h 562"/>
                    <a:gd name="T24" fmla="*/ 480 w 480"/>
                    <a:gd name="T25" fmla="*/ 510 h 562"/>
                    <a:gd name="T26" fmla="*/ 480 w 480"/>
                    <a:gd name="T27" fmla="*/ 358 h 562"/>
                    <a:gd name="T28" fmla="*/ 466 w 480"/>
                    <a:gd name="T29" fmla="*/ 340 h 562"/>
                    <a:gd name="T30" fmla="*/ 480 w 480"/>
                    <a:gd name="T31" fmla="*/ 322 h 562"/>
                    <a:gd name="T32" fmla="*/ 480 w 480"/>
                    <a:gd name="T33" fmla="*/ 170 h 562"/>
                    <a:gd name="T34" fmla="*/ 466 w 480"/>
                    <a:gd name="T35" fmla="*/ 153 h 562"/>
                    <a:gd name="T36" fmla="*/ 480 w 480"/>
                    <a:gd name="T37" fmla="*/ 135 h 562"/>
                    <a:gd name="T38" fmla="*/ 458 w 480"/>
                    <a:gd name="T39" fmla="*/ 352 h 562"/>
                    <a:gd name="T40" fmla="*/ 240 w 480"/>
                    <a:gd name="T41" fmla="*/ 380 h 562"/>
                    <a:gd name="T42" fmla="*/ 23 w 480"/>
                    <a:gd name="T43" fmla="*/ 352 h 562"/>
                    <a:gd name="T44" fmla="*/ 23 w 480"/>
                    <a:gd name="T45" fmla="*/ 333 h 562"/>
                    <a:gd name="T46" fmla="*/ 240 w 480"/>
                    <a:gd name="T47" fmla="*/ 361 h 562"/>
                    <a:gd name="T48" fmla="*/ 458 w 480"/>
                    <a:gd name="T49" fmla="*/ 333 h 562"/>
                    <a:gd name="T50" fmla="*/ 458 w 480"/>
                    <a:gd name="T51" fmla="*/ 352 h 562"/>
                    <a:gd name="T52" fmla="*/ 458 w 480"/>
                    <a:gd name="T53" fmla="*/ 166 h 562"/>
                    <a:gd name="T54" fmla="*/ 240 w 480"/>
                    <a:gd name="T55" fmla="*/ 195 h 562"/>
                    <a:gd name="T56" fmla="*/ 23 w 480"/>
                    <a:gd name="T57" fmla="*/ 166 h 562"/>
                    <a:gd name="T58" fmla="*/ 23 w 480"/>
                    <a:gd name="T59" fmla="*/ 147 h 562"/>
                    <a:gd name="T60" fmla="*/ 240 w 480"/>
                    <a:gd name="T61" fmla="*/ 176 h 562"/>
                    <a:gd name="T62" fmla="*/ 458 w 480"/>
                    <a:gd name="T63" fmla="*/ 147 h 562"/>
                    <a:gd name="T64" fmla="*/ 458 w 480"/>
                    <a:gd name="T65" fmla="*/ 166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0" h="562">
                      <a:moveTo>
                        <a:pt x="480" y="135"/>
                      </a:moveTo>
                      <a:cubicBezTo>
                        <a:pt x="480" y="0"/>
                        <a:pt x="480" y="0"/>
                        <a:pt x="480" y="0"/>
                      </a:cubicBezTo>
                      <a:cubicBezTo>
                        <a:pt x="448" y="31"/>
                        <a:pt x="326" y="43"/>
                        <a:pt x="240" y="43"/>
                      </a:cubicBezTo>
                      <a:cubicBezTo>
                        <a:pt x="154" y="43"/>
                        <a:pt x="32" y="31"/>
                        <a:pt x="0" y="0"/>
                      </a:cubicBezTo>
                      <a:cubicBezTo>
                        <a:pt x="0" y="135"/>
                        <a:pt x="0" y="135"/>
                        <a:pt x="0" y="135"/>
                      </a:cubicBezTo>
                      <a:cubicBezTo>
                        <a:pt x="0" y="141"/>
                        <a:pt x="5" y="147"/>
                        <a:pt x="15" y="153"/>
                      </a:cubicBezTo>
                      <a:cubicBezTo>
                        <a:pt x="5" y="158"/>
                        <a:pt x="0" y="164"/>
                        <a:pt x="0" y="170"/>
                      </a:cubicBezTo>
                      <a:cubicBezTo>
                        <a:pt x="0" y="322"/>
                        <a:pt x="0" y="322"/>
                        <a:pt x="0" y="322"/>
                      </a:cubicBezTo>
                      <a:cubicBezTo>
                        <a:pt x="0" y="329"/>
                        <a:pt x="5" y="335"/>
                        <a:pt x="15" y="340"/>
                      </a:cubicBezTo>
                      <a:cubicBezTo>
                        <a:pt x="5" y="346"/>
                        <a:pt x="0" y="351"/>
                        <a:pt x="0" y="358"/>
                      </a:cubicBezTo>
                      <a:cubicBezTo>
                        <a:pt x="0" y="510"/>
                        <a:pt x="0" y="510"/>
                        <a:pt x="0" y="510"/>
                      </a:cubicBezTo>
                      <a:cubicBezTo>
                        <a:pt x="0" y="538"/>
                        <a:pt x="108" y="562"/>
                        <a:pt x="240" y="562"/>
                      </a:cubicBezTo>
                      <a:cubicBezTo>
                        <a:pt x="373" y="562"/>
                        <a:pt x="480" y="538"/>
                        <a:pt x="480" y="510"/>
                      </a:cubicBezTo>
                      <a:cubicBezTo>
                        <a:pt x="480" y="358"/>
                        <a:pt x="480" y="358"/>
                        <a:pt x="480" y="358"/>
                      </a:cubicBezTo>
                      <a:cubicBezTo>
                        <a:pt x="480" y="351"/>
                        <a:pt x="475" y="346"/>
                        <a:pt x="466" y="340"/>
                      </a:cubicBezTo>
                      <a:cubicBezTo>
                        <a:pt x="475" y="335"/>
                        <a:pt x="480" y="329"/>
                        <a:pt x="480" y="322"/>
                      </a:cubicBezTo>
                      <a:cubicBezTo>
                        <a:pt x="480" y="170"/>
                        <a:pt x="480" y="170"/>
                        <a:pt x="480" y="170"/>
                      </a:cubicBezTo>
                      <a:cubicBezTo>
                        <a:pt x="480" y="164"/>
                        <a:pt x="475" y="158"/>
                        <a:pt x="466" y="153"/>
                      </a:cubicBezTo>
                      <a:cubicBezTo>
                        <a:pt x="475" y="147"/>
                        <a:pt x="480" y="141"/>
                        <a:pt x="480" y="135"/>
                      </a:cubicBezTo>
                      <a:close/>
                      <a:moveTo>
                        <a:pt x="458" y="352"/>
                      </a:moveTo>
                      <a:cubicBezTo>
                        <a:pt x="458" y="368"/>
                        <a:pt x="361" y="380"/>
                        <a:pt x="240" y="380"/>
                      </a:cubicBezTo>
                      <a:cubicBezTo>
                        <a:pt x="120" y="380"/>
                        <a:pt x="23" y="368"/>
                        <a:pt x="23" y="352"/>
                      </a:cubicBezTo>
                      <a:cubicBezTo>
                        <a:pt x="23" y="333"/>
                        <a:pt x="23" y="333"/>
                        <a:pt x="23" y="333"/>
                      </a:cubicBezTo>
                      <a:cubicBezTo>
                        <a:pt x="23" y="349"/>
                        <a:pt x="120" y="361"/>
                        <a:pt x="240" y="361"/>
                      </a:cubicBezTo>
                      <a:cubicBezTo>
                        <a:pt x="361" y="361"/>
                        <a:pt x="458" y="349"/>
                        <a:pt x="458" y="333"/>
                      </a:cubicBezTo>
                      <a:lnTo>
                        <a:pt x="458" y="352"/>
                      </a:lnTo>
                      <a:close/>
                      <a:moveTo>
                        <a:pt x="458" y="166"/>
                      </a:moveTo>
                      <a:cubicBezTo>
                        <a:pt x="458" y="182"/>
                        <a:pt x="361" y="195"/>
                        <a:pt x="240" y="195"/>
                      </a:cubicBezTo>
                      <a:cubicBezTo>
                        <a:pt x="120" y="195"/>
                        <a:pt x="23" y="182"/>
                        <a:pt x="23" y="166"/>
                      </a:cubicBezTo>
                      <a:cubicBezTo>
                        <a:pt x="23" y="147"/>
                        <a:pt x="23" y="147"/>
                        <a:pt x="23" y="147"/>
                      </a:cubicBezTo>
                      <a:cubicBezTo>
                        <a:pt x="23" y="163"/>
                        <a:pt x="120" y="176"/>
                        <a:pt x="240" y="176"/>
                      </a:cubicBezTo>
                      <a:cubicBezTo>
                        <a:pt x="361" y="176"/>
                        <a:pt x="458" y="163"/>
                        <a:pt x="458" y="147"/>
                      </a:cubicBezTo>
                      <a:lnTo>
                        <a:pt x="458" y="1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221" name="Group 220"/>
              <p:cNvGrpSpPr>
                <a:grpSpLocks noChangeAspect="1"/>
              </p:cNvGrpSpPr>
              <p:nvPr/>
            </p:nvGrpSpPr>
            <p:grpSpPr>
              <a:xfrm>
                <a:off x="3070018" y="3482289"/>
                <a:ext cx="210832" cy="273786"/>
                <a:chOff x="377825" y="1184276"/>
                <a:chExt cx="1020763" cy="1325563"/>
              </a:xfrm>
              <a:solidFill>
                <a:schemeClr val="tx2"/>
              </a:solidFill>
            </p:grpSpPr>
            <p:sp>
              <p:nvSpPr>
                <p:cNvPr id="223" name="Oval 122"/>
                <p:cNvSpPr>
                  <a:spLocks noChangeArrowheads="1"/>
                </p:cNvSpPr>
                <p:nvPr/>
              </p:nvSpPr>
              <p:spPr bwMode="auto">
                <a:xfrm>
                  <a:off x="395288" y="1184276"/>
                  <a:ext cx="985838" cy="1873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4" name="Freeform 123"/>
                <p:cNvSpPr>
                  <a:spLocks noEditPoints="1"/>
                </p:cNvSpPr>
                <p:nvPr/>
              </p:nvSpPr>
              <p:spPr bwMode="auto">
                <a:xfrm>
                  <a:off x="377825" y="1314451"/>
                  <a:ext cx="1020763" cy="1195388"/>
                </a:xfrm>
                <a:custGeom>
                  <a:avLst/>
                  <a:gdLst>
                    <a:gd name="T0" fmla="*/ 480 w 480"/>
                    <a:gd name="T1" fmla="*/ 135 h 562"/>
                    <a:gd name="T2" fmla="*/ 480 w 480"/>
                    <a:gd name="T3" fmla="*/ 0 h 562"/>
                    <a:gd name="T4" fmla="*/ 240 w 480"/>
                    <a:gd name="T5" fmla="*/ 43 h 562"/>
                    <a:gd name="T6" fmla="*/ 0 w 480"/>
                    <a:gd name="T7" fmla="*/ 0 h 562"/>
                    <a:gd name="T8" fmla="*/ 0 w 480"/>
                    <a:gd name="T9" fmla="*/ 135 h 562"/>
                    <a:gd name="T10" fmla="*/ 15 w 480"/>
                    <a:gd name="T11" fmla="*/ 153 h 562"/>
                    <a:gd name="T12" fmla="*/ 0 w 480"/>
                    <a:gd name="T13" fmla="*/ 170 h 562"/>
                    <a:gd name="T14" fmla="*/ 0 w 480"/>
                    <a:gd name="T15" fmla="*/ 322 h 562"/>
                    <a:gd name="T16" fmla="*/ 15 w 480"/>
                    <a:gd name="T17" fmla="*/ 340 h 562"/>
                    <a:gd name="T18" fmla="*/ 0 w 480"/>
                    <a:gd name="T19" fmla="*/ 358 h 562"/>
                    <a:gd name="T20" fmla="*/ 0 w 480"/>
                    <a:gd name="T21" fmla="*/ 510 h 562"/>
                    <a:gd name="T22" fmla="*/ 240 w 480"/>
                    <a:gd name="T23" fmla="*/ 562 h 562"/>
                    <a:gd name="T24" fmla="*/ 480 w 480"/>
                    <a:gd name="T25" fmla="*/ 510 h 562"/>
                    <a:gd name="T26" fmla="*/ 480 w 480"/>
                    <a:gd name="T27" fmla="*/ 358 h 562"/>
                    <a:gd name="T28" fmla="*/ 466 w 480"/>
                    <a:gd name="T29" fmla="*/ 340 h 562"/>
                    <a:gd name="T30" fmla="*/ 480 w 480"/>
                    <a:gd name="T31" fmla="*/ 322 h 562"/>
                    <a:gd name="T32" fmla="*/ 480 w 480"/>
                    <a:gd name="T33" fmla="*/ 170 h 562"/>
                    <a:gd name="T34" fmla="*/ 466 w 480"/>
                    <a:gd name="T35" fmla="*/ 153 h 562"/>
                    <a:gd name="T36" fmla="*/ 480 w 480"/>
                    <a:gd name="T37" fmla="*/ 135 h 562"/>
                    <a:gd name="T38" fmla="*/ 458 w 480"/>
                    <a:gd name="T39" fmla="*/ 352 h 562"/>
                    <a:gd name="T40" fmla="*/ 240 w 480"/>
                    <a:gd name="T41" fmla="*/ 380 h 562"/>
                    <a:gd name="T42" fmla="*/ 23 w 480"/>
                    <a:gd name="T43" fmla="*/ 352 h 562"/>
                    <a:gd name="T44" fmla="*/ 23 w 480"/>
                    <a:gd name="T45" fmla="*/ 333 h 562"/>
                    <a:gd name="T46" fmla="*/ 240 w 480"/>
                    <a:gd name="T47" fmla="*/ 361 h 562"/>
                    <a:gd name="T48" fmla="*/ 458 w 480"/>
                    <a:gd name="T49" fmla="*/ 333 h 562"/>
                    <a:gd name="T50" fmla="*/ 458 w 480"/>
                    <a:gd name="T51" fmla="*/ 352 h 562"/>
                    <a:gd name="T52" fmla="*/ 458 w 480"/>
                    <a:gd name="T53" fmla="*/ 166 h 562"/>
                    <a:gd name="T54" fmla="*/ 240 w 480"/>
                    <a:gd name="T55" fmla="*/ 195 h 562"/>
                    <a:gd name="T56" fmla="*/ 23 w 480"/>
                    <a:gd name="T57" fmla="*/ 166 h 562"/>
                    <a:gd name="T58" fmla="*/ 23 w 480"/>
                    <a:gd name="T59" fmla="*/ 147 h 562"/>
                    <a:gd name="T60" fmla="*/ 240 w 480"/>
                    <a:gd name="T61" fmla="*/ 176 h 562"/>
                    <a:gd name="T62" fmla="*/ 458 w 480"/>
                    <a:gd name="T63" fmla="*/ 147 h 562"/>
                    <a:gd name="T64" fmla="*/ 458 w 480"/>
                    <a:gd name="T65" fmla="*/ 166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0" h="562">
                      <a:moveTo>
                        <a:pt x="480" y="135"/>
                      </a:moveTo>
                      <a:cubicBezTo>
                        <a:pt x="480" y="0"/>
                        <a:pt x="480" y="0"/>
                        <a:pt x="480" y="0"/>
                      </a:cubicBezTo>
                      <a:cubicBezTo>
                        <a:pt x="448" y="31"/>
                        <a:pt x="326" y="43"/>
                        <a:pt x="240" y="43"/>
                      </a:cubicBezTo>
                      <a:cubicBezTo>
                        <a:pt x="154" y="43"/>
                        <a:pt x="32" y="31"/>
                        <a:pt x="0" y="0"/>
                      </a:cubicBezTo>
                      <a:cubicBezTo>
                        <a:pt x="0" y="135"/>
                        <a:pt x="0" y="135"/>
                        <a:pt x="0" y="135"/>
                      </a:cubicBezTo>
                      <a:cubicBezTo>
                        <a:pt x="0" y="141"/>
                        <a:pt x="5" y="147"/>
                        <a:pt x="15" y="153"/>
                      </a:cubicBezTo>
                      <a:cubicBezTo>
                        <a:pt x="5" y="158"/>
                        <a:pt x="0" y="164"/>
                        <a:pt x="0" y="170"/>
                      </a:cubicBezTo>
                      <a:cubicBezTo>
                        <a:pt x="0" y="322"/>
                        <a:pt x="0" y="322"/>
                        <a:pt x="0" y="322"/>
                      </a:cubicBezTo>
                      <a:cubicBezTo>
                        <a:pt x="0" y="329"/>
                        <a:pt x="5" y="335"/>
                        <a:pt x="15" y="340"/>
                      </a:cubicBezTo>
                      <a:cubicBezTo>
                        <a:pt x="5" y="346"/>
                        <a:pt x="0" y="351"/>
                        <a:pt x="0" y="358"/>
                      </a:cubicBezTo>
                      <a:cubicBezTo>
                        <a:pt x="0" y="510"/>
                        <a:pt x="0" y="510"/>
                        <a:pt x="0" y="510"/>
                      </a:cubicBezTo>
                      <a:cubicBezTo>
                        <a:pt x="0" y="538"/>
                        <a:pt x="108" y="562"/>
                        <a:pt x="240" y="562"/>
                      </a:cubicBezTo>
                      <a:cubicBezTo>
                        <a:pt x="373" y="562"/>
                        <a:pt x="480" y="538"/>
                        <a:pt x="480" y="510"/>
                      </a:cubicBezTo>
                      <a:cubicBezTo>
                        <a:pt x="480" y="358"/>
                        <a:pt x="480" y="358"/>
                        <a:pt x="480" y="358"/>
                      </a:cubicBezTo>
                      <a:cubicBezTo>
                        <a:pt x="480" y="351"/>
                        <a:pt x="475" y="346"/>
                        <a:pt x="466" y="340"/>
                      </a:cubicBezTo>
                      <a:cubicBezTo>
                        <a:pt x="475" y="335"/>
                        <a:pt x="480" y="329"/>
                        <a:pt x="480" y="322"/>
                      </a:cubicBezTo>
                      <a:cubicBezTo>
                        <a:pt x="480" y="170"/>
                        <a:pt x="480" y="170"/>
                        <a:pt x="480" y="170"/>
                      </a:cubicBezTo>
                      <a:cubicBezTo>
                        <a:pt x="480" y="164"/>
                        <a:pt x="475" y="158"/>
                        <a:pt x="466" y="153"/>
                      </a:cubicBezTo>
                      <a:cubicBezTo>
                        <a:pt x="475" y="147"/>
                        <a:pt x="480" y="141"/>
                        <a:pt x="480" y="135"/>
                      </a:cubicBezTo>
                      <a:close/>
                      <a:moveTo>
                        <a:pt x="458" y="352"/>
                      </a:moveTo>
                      <a:cubicBezTo>
                        <a:pt x="458" y="368"/>
                        <a:pt x="361" y="380"/>
                        <a:pt x="240" y="380"/>
                      </a:cubicBezTo>
                      <a:cubicBezTo>
                        <a:pt x="120" y="380"/>
                        <a:pt x="23" y="368"/>
                        <a:pt x="23" y="352"/>
                      </a:cubicBezTo>
                      <a:cubicBezTo>
                        <a:pt x="23" y="333"/>
                        <a:pt x="23" y="333"/>
                        <a:pt x="23" y="333"/>
                      </a:cubicBezTo>
                      <a:cubicBezTo>
                        <a:pt x="23" y="349"/>
                        <a:pt x="120" y="361"/>
                        <a:pt x="240" y="361"/>
                      </a:cubicBezTo>
                      <a:cubicBezTo>
                        <a:pt x="361" y="361"/>
                        <a:pt x="458" y="349"/>
                        <a:pt x="458" y="333"/>
                      </a:cubicBezTo>
                      <a:lnTo>
                        <a:pt x="458" y="352"/>
                      </a:lnTo>
                      <a:close/>
                      <a:moveTo>
                        <a:pt x="458" y="166"/>
                      </a:moveTo>
                      <a:cubicBezTo>
                        <a:pt x="458" y="182"/>
                        <a:pt x="361" y="195"/>
                        <a:pt x="240" y="195"/>
                      </a:cubicBezTo>
                      <a:cubicBezTo>
                        <a:pt x="120" y="195"/>
                        <a:pt x="23" y="182"/>
                        <a:pt x="23" y="166"/>
                      </a:cubicBezTo>
                      <a:cubicBezTo>
                        <a:pt x="23" y="147"/>
                        <a:pt x="23" y="147"/>
                        <a:pt x="23" y="147"/>
                      </a:cubicBezTo>
                      <a:cubicBezTo>
                        <a:pt x="23" y="163"/>
                        <a:pt x="120" y="176"/>
                        <a:pt x="240" y="176"/>
                      </a:cubicBezTo>
                      <a:cubicBezTo>
                        <a:pt x="361" y="176"/>
                        <a:pt x="458" y="163"/>
                        <a:pt x="458" y="147"/>
                      </a:cubicBezTo>
                      <a:lnTo>
                        <a:pt x="458" y="1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
            <p:nvSpPr>
              <p:cNvPr id="222" name="Right Arrow 221"/>
              <p:cNvSpPr/>
              <p:nvPr/>
            </p:nvSpPr>
            <p:spPr bwMode="auto">
              <a:xfrm rot="20411844">
                <a:off x="2768496" y="3473972"/>
                <a:ext cx="338138" cy="45719"/>
              </a:xfrm>
              <a:prstGeom prst="rightArrow">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grpSp>
        <p:nvGrpSpPr>
          <p:cNvPr id="214" name="Group 213"/>
          <p:cNvGrpSpPr/>
          <p:nvPr/>
        </p:nvGrpSpPr>
        <p:grpSpPr>
          <a:xfrm>
            <a:off x="2828536" y="2018616"/>
            <a:ext cx="1070853" cy="1416616"/>
            <a:chOff x="624992" y="2038656"/>
            <a:chExt cx="1175853" cy="1555519"/>
          </a:xfrm>
        </p:grpSpPr>
        <p:sp>
          <p:nvSpPr>
            <p:cNvPr id="215" name="Oval 214"/>
            <p:cNvSpPr/>
            <p:nvPr/>
          </p:nvSpPr>
          <p:spPr>
            <a:xfrm>
              <a:off x="624992" y="2038656"/>
              <a:ext cx="1175853" cy="1141159"/>
            </a:xfrm>
            <a:prstGeom prst="ellipse">
              <a:avLst/>
            </a:prstGeom>
            <a:solidFill>
              <a:schemeClr val="bg1"/>
            </a:solidFill>
            <a:ln w="41275" cap="flat" cmpd="sng" algn="ctr">
              <a:solidFill>
                <a:schemeClr val="bg1">
                  <a:lumMod val="85000"/>
                </a:schemeClr>
              </a:solidFill>
              <a:prstDash val="solid"/>
            </a:ln>
            <a:effectLst/>
          </p:spPr>
          <p:txBody>
            <a:bodyPr lIns="0" tIns="0" rIns="0" bIns="0" rtlCol="0" anchor="ctr"/>
            <a:lstStyle/>
            <a:p>
              <a:pPr algn="ctr" defTabSz="932472" fontAlgn="base">
                <a:spcBef>
                  <a:spcPct val="0"/>
                </a:spcBef>
                <a:spcAft>
                  <a:spcPct val="0"/>
                </a:spcAft>
              </a:pPr>
              <a:r>
                <a:rPr lang="en-US" sz="1100" dirty="0">
                  <a:ln>
                    <a:solidFill>
                      <a:srgbClr val="DC3C00">
                        <a:alpha val="0"/>
                      </a:srgbClr>
                    </a:solidFill>
                  </a:ln>
                  <a:gradFill>
                    <a:gsLst>
                      <a:gs pos="0">
                        <a:srgbClr val="0072C6"/>
                      </a:gs>
                      <a:gs pos="100000">
                        <a:srgbClr val="0072C6"/>
                      </a:gs>
                    </a:gsLst>
                    <a:lin ang="5400000" scaled="0"/>
                  </a:gradFill>
                </a:rPr>
                <a:t>Purchasable </a:t>
              </a:r>
              <a:r>
                <a:rPr lang="en-US" sz="1100" dirty="0" smtClean="0">
                  <a:ln>
                    <a:solidFill>
                      <a:srgbClr val="DC3C00">
                        <a:alpha val="0"/>
                      </a:srgbClr>
                    </a:solidFill>
                  </a:ln>
                  <a:gradFill>
                    <a:gsLst>
                      <a:gs pos="0">
                        <a:srgbClr val="0072C6"/>
                      </a:gs>
                      <a:gs pos="100000">
                        <a:srgbClr val="0072C6"/>
                      </a:gs>
                    </a:gsLst>
                    <a:lin ang="5400000" scaled="0"/>
                  </a:gradFill>
                </a:rPr>
                <a:t>storage up to </a:t>
              </a:r>
              <a:r>
                <a:rPr lang="en-US" sz="1100" dirty="0">
                  <a:ln>
                    <a:solidFill>
                      <a:srgbClr val="DC3C00">
                        <a:alpha val="0"/>
                      </a:srgbClr>
                    </a:solidFill>
                  </a:ln>
                  <a:gradFill>
                    <a:gsLst>
                      <a:gs pos="0">
                        <a:srgbClr val="0072C6"/>
                      </a:gs>
                      <a:gs pos="100000">
                        <a:srgbClr val="0072C6"/>
                      </a:gs>
                    </a:gsLst>
                    <a:lin ang="5400000" scaled="0"/>
                  </a:gradFill>
                </a:rPr>
                <a:t>(</a:t>
              </a:r>
              <a:r>
                <a:rPr lang="en-US" sz="1100" dirty="0" smtClean="0">
                  <a:ln>
                    <a:solidFill>
                      <a:srgbClr val="DC3C00">
                        <a:alpha val="0"/>
                      </a:srgbClr>
                    </a:solidFill>
                  </a:ln>
                  <a:gradFill>
                    <a:gsLst>
                      <a:gs pos="0">
                        <a:srgbClr val="0072C6"/>
                      </a:gs>
                      <a:gs pos="100000">
                        <a:srgbClr val="0072C6"/>
                      </a:gs>
                    </a:gsLst>
                    <a:lin ang="5400000" scaled="0"/>
                  </a:gradFill>
                </a:rPr>
                <a:t>1 TB</a:t>
              </a:r>
              <a:r>
                <a:rPr lang="en-US" sz="1100" dirty="0">
                  <a:ln>
                    <a:solidFill>
                      <a:srgbClr val="DC3C00">
                        <a:alpha val="0"/>
                      </a:srgbClr>
                    </a:solidFill>
                  </a:ln>
                  <a:gradFill>
                    <a:gsLst>
                      <a:gs pos="0">
                        <a:srgbClr val="0072C6"/>
                      </a:gs>
                      <a:gs pos="100000">
                        <a:srgbClr val="0072C6"/>
                      </a:gs>
                    </a:gsLst>
                    <a:lin ang="5400000" scaled="0"/>
                  </a:gradFill>
                </a:rPr>
                <a:t>)</a:t>
              </a:r>
            </a:p>
          </p:txBody>
        </p:sp>
        <p:sp>
          <p:nvSpPr>
            <p:cNvPr id="216" name="Isosceles Triangle 9"/>
            <p:cNvSpPr/>
            <p:nvPr/>
          </p:nvSpPr>
          <p:spPr>
            <a:xfrm flipH="1" flipV="1">
              <a:off x="838345" y="3076034"/>
              <a:ext cx="707116" cy="518141"/>
            </a:xfrm>
            <a:custGeom>
              <a:avLst/>
              <a:gdLst/>
              <a:ahLst/>
              <a:cxnLst/>
              <a:rect l="l" t="t" r="r" b="b"/>
              <a:pathLst>
                <a:path w="368300" h="269873">
                  <a:moveTo>
                    <a:pt x="0" y="269873"/>
                  </a:moveTo>
                  <a:cubicBezTo>
                    <a:pt x="80433" y="210872"/>
                    <a:pt x="148961" y="144726"/>
                    <a:pt x="184150" y="0"/>
                  </a:cubicBezTo>
                  <a:cubicBezTo>
                    <a:pt x="219339" y="144726"/>
                    <a:pt x="287867" y="210872"/>
                    <a:pt x="368300" y="269873"/>
                  </a:cubicBezTo>
                  <a:lnTo>
                    <a:pt x="363706" y="269873"/>
                  </a:lnTo>
                  <a:cubicBezTo>
                    <a:pt x="312925" y="234112"/>
                    <a:pt x="250965" y="213330"/>
                    <a:pt x="184150" y="213330"/>
                  </a:cubicBezTo>
                  <a:cubicBezTo>
                    <a:pt x="117335" y="213330"/>
                    <a:pt x="55374" y="234112"/>
                    <a:pt x="4593" y="269873"/>
                  </a:cubicBezTo>
                  <a:close/>
                </a:path>
              </a:pathLst>
            </a:custGeom>
            <a:solidFill>
              <a:schemeClr val="bg1">
                <a:lumMod val="85000"/>
              </a:schemeClr>
            </a:solidFill>
            <a:ln w="19050" cap="flat" cmpd="sng" algn="ctr">
              <a:noFill/>
              <a:prstDash val="solid"/>
            </a:ln>
            <a:effectLst/>
          </p:spPr>
          <p:txBody>
            <a:bodyPr lIns="0" tIns="0" rIns="0" bIns="0" rtlCol="0" anchor="ctr"/>
            <a:lstStyle/>
            <a:p>
              <a:pPr algn="ctr" defTabSz="914400">
                <a:defRPr/>
              </a:pPr>
              <a:endParaRPr lang="en-US" sz="1200" b="1" kern="0" dirty="0" smtClean="0">
                <a:gradFill>
                  <a:gsLst>
                    <a:gs pos="0">
                      <a:srgbClr val="0072C6"/>
                    </a:gs>
                    <a:gs pos="100000">
                      <a:srgbClr val="0072C6"/>
                    </a:gs>
                  </a:gsLst>
                  <a:lin ang="5400000" scaled="0"/>
                </a:gradFill>
                <a:cs typeface="Arial" charset="0"/>
              </a:endParaRPr>
            </a:p>
          </p:txBody>
        </p:sp>
      </p:grpSp>
      <p:grpSp>
        <p:nvGrpSpPr>
          <p:cNvPr id="230" name="Group 229"/>
          <p:cNvGrpSpPr/>
          <p:nvPr/>
        </p:nvGrpSpPr>
        <p:grpSpPr>
          <a:xfrm>
            <a:off x="4651314" y="3486729"/>
            <a:ext cx="744657" cy="735379"/>
            <a:chOff x="4603347" y="3242070"/>
            <a:chExt cx="763740" cy="754224"/>
          </a:xfrm>
        </p:grpSpPr>
        <p:sp>
          <p:nvSpPr>
            <p:cNvPr id="234" name="Oval 233"/>
            <p:cNvSpPr/>
            <p:nvPr/>
          </p:nvSpPr>
          <p:spPr bwMode="auto">
            <a:xfrm>
              <a:off x="4603347" y="3242070"/>
              <a:ext cx="763740" cy="754224"/>
            </a:xfrm>
            <a:prstGeom prst="ellipse">
              <a:avLst/>
            </a:prstGeom>
            <a:solidFill>
              <a:schemeClr val="bg1"/>
            </a:solidFill>
            <a:ln w="28575">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235" name="Freeform 21"/>
            <p:cNvSpPr>
              <a:spLocks noEditPoints="1"/>
            </p:cNvSpPr>
            <p:nvPr/>
          </p:nvSpPr>
          <p:spPr bwMode="auto">
            <a:xfrm>
              <a:off x="4753709" y="3391097"/>
              <a:ext cx="463016" cy="456170"/>
            </a:xfrm>
            <a:custGeom>
              <a:avLst/>
              <a:gdLst>
                <a:gd name="T0" fmla="*/ 268 w 1501"/>
                <a:gd name="T1" fmla="*/ 360 h 1479"/>
                <a:gd name="T2" fmla="*/ 149 w 1501"/>
                <a:gd name="T3" fmla="*/ 1005 h 1479"/>
                <a:gd name="T4" fmla="*/ 164 w 1501"/>
                <a:gd name="T5" fmla="*/ 985 h 1479"/>
                <a:gd name="T6" fmla="*/ 1054 w 1501"/>
                <a:gd name="T7" fmla="*/ 1038 h 1479"/>
                <a:gd name="T8" fmla="*/ 540 w 1501"/>
                <a:gd name="T9" fmla="*/ 1106 h 1479"/>
                <a:gd name="T10" fmla="*/ 529 w 1501"/>
                <a:gd name="T11" fmla="*/ 1135 h 1479"/>
                <a:gd name="T12" fmla="*/ 1318 w 1501"/>
                <a:gd name="T13" fmla="*/ 775 h 1479"/>
                <a:gd name="T14" fmla="*/ 1054 w 1501"/>
                <a:gd name="T15" fmla="*/ 535 h 1479"/>
                <a:gd name="T16" fmla="*/ 1054 w 1501"/>
                <a:gd name="T17" fmla="*/ 535 h 1479"/>
                <a:gd name="T18" fmla="*/ 1207 w 1501"/>
                <a:gd name="T19" fmla="*/ 824 h 1479"/>
                <a:gd name="T20" fmla="*/ 1207 w 1501"/>
                <a:gd name="T21" fmla="*/ 576 h 1479"/>
                <a:gd name="T22" fmla="*/ 1237 w 1501"/>
                <a:gd name="T23" fmla="*/ 426 h 1479"/>
                <a:gd name="T24" fmla="*/ 348 w 1501"/>
                <a:gd name="T25" fmla="*/ 275 h 1479"/>
                <a:gd name="T26" fmla="*/ 1318 w 1501"/>
                <a:gd name="T27" fmla="*/ 678 h 1479"/>
                <a:gd name="T28" fmla="*/ 1318 w 1501"/>
                <a:gd name="T29" fmla="*/ 418 h 1479"/>
                <a:gd name="T30" fmla="*/ 1318 w 1501"/>
                <a:gd name="T31" fmla="*/ 287 h 1479"/>
                <a:gd name="T32" fmla="*/ 1420 w 1501"/>
                <a:gd name="T33" fmla="*/ 175 h 1479"/>
                <a:gd name="T34" fmla="*/ 1420 w 1501"/>
                <a:gd name="T35" fmla="*/ 175 h 1479"/>
                <a:gd name="T36" fmla="*/ 1354 w 1501"/>
                <a:gd name="T37" fmla="*/ 101 h 1479"/>
                <a:gd name="T38" fmla="*/ 1362 w 1501"/>
                <a:gd name="T39" fmla="*/ 126 h 1479"/>
                <a:gd name="T40" fmla="*/ 1364 w 1501"/>
                <a:gd name="T41" fmla="*/ 119 h 1479"/>
                <a:gd name="T42" fmla="*/ 1395 w 1501"/>
                <a:gd name="T43" fmla="*/ 169 h 1479"/>
                <a:gd name="T44" fmla="*/ 1361 w 1501"/>
                <a:gd name="T45" fmla="*/ 145 h 1479"/>
                <a:gd name="T46" fmla="*/ 1352 w 1501"/>
                <a:gd name="T47" fmla="*/ 169 h 1479"/>
                <a:gd name="T48" fmla="*/ 1146 w 1501"/>
                <a:gd name="T49" fmla="*/ 281 h 1479"/>
                <a:gd name="T50" fmla="*/ 1179 w 1501"/>
                <a:gd name="T51" fmla="*/ 306 h 1479"/>
                <a:gd name="T52" fmla="*/ 1180 w 1501"/>
                <a:gd name="T53" fmla="*/ 301 h 1479"/>
                <a:gd name="T54" fmla="*/ 1192 w 1501"/>
                <a:gd name="T55" fmla="*/ 315 h 1479"/>
                <a:gd name="T56" fmla="*/ 1179 w 1501"/>
                <a:gd name="T57" fmla="*/ 327 h 1479"/>
                <a:gd name="T58" fmla="*/ 1177 w 1501"/>
                <a:gd name="T59" fmla="*/ 331 h 1479"/>
                <a:gd name="T60" fmla="*/ 507 w 1501"/>
                <a:gd name="T61" fmla="*/ 1092 h 1479"/>
                <a:gd name="T62" fmla="*/ 443 w 1501"/>
                <a:gd name="T63" fmla="*/ 1221 h 1479"/>
                <a:gd name="T64" fmla="*/ 267 w 1501"/>
                <a:gd name="T65" fmla="*/ 1479 h 1479"/>
                <a:gd name="T66" fmla="*/ 13 w 1501"/>
                <a:gd name="T67" fmla="*/ 1338 h 1479"/>
                <a:gd name="T68" fmla="*/ 46 w 1501"/>
                <a:gd name="T69" fmla="*/ 1130 h 1479"/>
                <a:gd name="T70" fmla="*/ 152 w 1501"/>
                <a:gd name="T71" fmla="*/ 1041 h 1479"/>
                <a:gd name="T72" fmla="*/ 243 w 1501"/>
                <a:gd name="T73" fmla="*/ 992 h 1479"/>
                <a:gd name="T74" fmla="*/ 321 w 1501"/>
                <a:gd name="T75" fmla="*/ 773 h 1479"/>
                <a:gd name="T76" fmla="*/ 323 w 1501"/>
                <a:gd name="T77" fmla="*/ 1104 h 1479"/>
                <a:gd name="T78" fmla="*/ 437 w 1501"/>
                <a:gd name="T79" fmla="*/ 1077 h 1479"/>
                <a:gd name="T80" fmla="*/ 451 w 1501"/>
                <a:gd name="T81" fmla="*/ 1004 h 1479"/>
                <a:gd name="T82" fmla="*/ 364 w 1501"/>
                <a:gd name="T83" fmla="*/ 713 h 1479"/>
                <a:gd name="T84" fmla="*/ 196 w 1501"/>
                <a:gd name="T85" fmla="*/ 966 h 1479"/>
                <a:gd name="T86" fmla="*/ 548 w 1501"/>
                <a:gd name="T87" fmla="*/ 1004 h 1479"/>
                <a:gd name="T88" fmla="*/ 371 w 1501"/>
                <a:gd name="T89" fmla="*/ 1038 h 1479"/>
                <a:gd name="T90" fmla="*/ 394 w 1501"/>
                <a:gd name="T91" fmla="*/ 1077 h 1479"/>
                <a:gd name="T92" fmla="*/ 361 w 1501"/>
                <a:gd name="T93" fmla="*/ 1097 h 1479"/>
                <a:gd name="T94" fmla="*/ 963 w 1501"/>
                <a:gd name="T95" fmla="*/ 461 h 1479"/>
                <a:gd name="T96" fmla="*/ 996 w 1501"/>
                <a:gd name="T97" fmla="*/ 486 h 1479"/>
                <a:gd name="T98" fmla="*/ 998 w 1501"/>
                <a:gd name="T99" fmla="*/ 481 h 1479"/>
                <a:gd name="T100" fmla="*/ 1010 w 1501"/>
                <a:gd name="T101" fmla="*/ 495 h 1479"/>
                <a:gd name="T102" fmla="*/ 996 w 1501"/>
                <a:gd name="T103" fmla="*/ 507 h 1479"/>
                <a:gd name="T104" fmla="*/ 994 w 1501"/>
                <a:gd name="T105" fmla="*/ 511 h 1479"/>
                <a:gd name="T106" fmla="*/ 1024 w 1501"/>
                <a:gd name="T107" fmla="*/ 778 h 1479"/>
                <a:gd name="T108" fmla="*/ 1024 w 1501"/>
                <a:gd name="T109" fmla="*/ 756 h 1479"/>
                <a:gd name="T110" fmla="*/ 1024 w 1501"/>
                <a:gd name="T111" fmla="*/ 756 h 1479"/>
                <a:gd name="T112" fmla="*/ 636 w 1501"/>
                <a:gd name="T113" fmla="*/ 647 h 1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01" h="1479">
                  <a:moveTo>
                    <a:pt x="450" y="0"/>
                  </a:moveTo>
                  <a:cubicBezTo>
                    <a:pt x="450" y="180"/>
                    <a:pt x="450" y="180"/>
                    <a:pt x="450" y="180"/>
                  </a:cubicBezTo>
                  <a:cubicBezTo>
                    <a:pt x="268" y="180"/>
                    <a:pt x="268" y="180"/>
                    <a:pt x="268" y="180"/>
                  </a:cubicBezTo>
                  <a:cubicBezTo>
                    <a:pt x="268" y="360"/>
                    <a:pt x="268" y="360"/>
                    <a:pt x="268" y="360"/>
                  </a:cubicBezTo>
                  <a:cubicBezTo>
                    <a:pt x="85" y="360"/>
                    <a:pt x="85" y="360"/>
                    <a:pt x="85" y="360"/>
                  </a:cubicBezTo>
                  <a:cubicBezTo>
                    <a:pt x="85" y="1029"/>
                    <a:pt x="85" y="1029"/>
                    <a:pt x="85" y="1029"/>
                  </a:cubicBezTo>
                  <a:cubicBezTo>
                    <a:pt x="103" y="1017"/>
                    <a:pt x="123" y="1009"/>
                    <a:pt x="145" y="1006"/>
                  </a:cubicBezTo>
                  <a:cubicBezTo>
                    <a:pt x="149" y="1005"/>
                    <a:pt x="149" y="1005"/>
                    <a:pt x="149" y="1005"/>
                  </a:cubicBezTo>
                  <a:cubicBezTo>
                    <a:pt x="152" y="999"/>
                    <a:pt x="152" y="999"/>
                    <a:pt x="152" y="999"/>
                  </a:cubicBezTo>
                  <a:cubicBezTo>
                    <a:pt x="155" y="996"/>
                    <a:pt x="155" y="996"/>
                    <a:pt x="155" y="996"/>
                  </a:cubicBezTo>
                  <a:cubicBezTo>
                    <a:pt x="157" y="994"/>
                    <a:pt x="159" y="991"/>
                    <a:pt x="162" y="988"/>
                  </a:cubicBezTo>
                  <a:cubicBezTo>
                    <a:pt x="164" y="985"/>
                    <a:pt x="164" y="985"/>
                    <a:pt x="164" y="985"/>
                  </a:cubicBezTo>
                  <a:cubicBezTo>
                    <a:pt x="165" y="985"/>
                    <a:pt x="165" y="985"/>
                    <a:pt x="165" y="985"/>
                  </a:cubicBezTo>
                  <a:cubicBezTo>
                    <a:pt x="165" y="606"/>
                    <a:pt x="165" y="606"/>
                    <a:pt x="165" y="606"/>
                  </a:cubicBezTo>
                  <a:cubicBezTo>
                    <a:pt x="1054" y="606"/>
                    <a:pt x="1054" y="606"/>
                    <a:pt x="1054" y="606"/>
                  </a:cubicBezTo>
                  <a:cubicBezTo>
                    <a:pt x="1054" y="1038"/>
                    <a:pt x="1054" y="1038"/>
                    <a:pt x="1054" y="1038"/>
                  </a:cubicBezTo>
                  <a:cubicBezTo>
                    <a:pt x="567" y="1038"/>
                    <a:pt x="567" y="1038"/>
                    <a:pt x="567" y="1038"/>
                  </a:cubicBezTo>
                  <a:cubicBezTo>
                    <a:pt x="571" y="1052"/>
                    <a:pt x="569" y="1066"/>
                    <a:pt x="560" y="1079"/>
                  </a:cubicBezTo>
                  <a:cubicBezTo>
                    <a:pt x="558" y="1082"/>
                    <a:pt x="556" y="1084"/>
                    <a:pt x="553" y="1087"/>
                  </a:cubicBezTo>
                  <a:cubicBezTo>
                    <a:pt x="548" y="1094"/>
                    <a:pt x="542" y="1101"/>
                    <a:pt x="540" y="1106"/>
                  </a:cubicBezTo>
                  <a:cubicBezTo>
                    <a:pt x="538" y="1110"/>
                    <a:pt x="538" y="1110"/>
                    <a:pt x="538" y="1110"/>
                  </a:cubicBezTo>
                  <a:cubicBezTo>
                    <a:pt x="536" y="1113"/>
                    <a:pt x="535" y="1118"/>
                    <a:pt x="533" y="1124"/>
                  </a:cubicBezTo>
                  <a:cubicBezTo>
                    <a:pt x="531" y="1128"/>
                    <a:pt x="530" y="1131"/>
                    <a:pt x="529" y="1135"/>
                  </a:cubicBezTo>
                  <a:cubicBezTo>
                    <a:pt x="529" y="1135"/>
                    <a:pt x="529" y="1135"/>
                    <a:pt x="529" y="1135"/>
                  </a:cubicBezTo>
                  <a:cubicBezTo>
                    <a:pt x="1135" y="1135"/>
                    <a:pt x="1135" y="1135"/>
                    <a:pt x="1135" y="1135"/>
                  </a:cubicBezTo>
                  <a:cubicBezTo>
                    <a:pt x="1135" y="955"/>
                    <a:pt x="1135" y="955"/>
                    <a:pt x="1135" y="955"/>
                  </a:cubicBezTo>
                  <a:cubicBezTo>
                    <a:pt x="1318" y="955"/>
                    <a:pt x="1318" y="955"/>
                    <a:pt x="1318" y="955"/>
                  </a:cubicBezTo>
                  <a:cubicBezTo>
                    <a:pt x="1318" y="775"/>
                    <a:pt x="1318" y="775"/>
                    <a:pt x="1318" y="775"/>
                  </a:cubicBezTo>
                  <a:cubicBezTo>
                    <a:pt x="1501" y="775"/>
                    <a:pt x="1501" y="775"/>
                    <a:pt x="1501" y="775"/>
                  </a:cubicBezTo>
                  <a:cubicBezTo>
                    <a:pt x="1501" y="0"/>
                    <a:pt x="1501" y="0"/>
                    <a:pt x="1501" y="0"/>
                  </a:cubicBezTo>
                  <a:lnTo>
                    <a:pt x="450" y="0"/>
                  </a:lnTo>
                  <a:close/>
                  <a:moveTo>
                    <a:pt x="1054" y="535"/>
                  </a:moveTo>
                  <a:cubicBezTo>
                    <a:pt x="165" y="535"/>
                    <a:pt x="165" y="535"/>
                    <a:pt x="165" y="535"/>
                  </a:cubicBezTo>
                  <a:cubicBezTo>
                    <a:pt x="165" y="455"/>
                    <a:pt x="165" y="455"/>
                    <a:pt x="165" y="455"/>
                  </a:cubicBezTo>
                  <a:cubicBezTo>
                    <a:pt x="1054" y="455"/>
                    <a:pt x="1054" y="455"/>
                    <a:pt x="1054" y="455"/>
                  </a:cubicBezTo>
                  <a:lnTo>
                    <a:pt x="1054" y="535"/>
                  </a:lnTo>
                  <a:close/>
                  <a:moveTo>
                    <a:pt x="1237" y="858"/>
                  </a:moveTo>
                  <a:cubicBezTo>
                    <a:pt x="1135" y="858"/>
                    <a:pt x="1135" y="858"/>
                    <a:pt x="1135" y="858"/>
                  </a:cubicBezTo>
                  <a:cubicBezTo>
                    <a:pt x="1135" y="824"/>
                    <a:pt x="1135" y="824"/>
                    <a:pt x="1135" y="824"/>
                  </a:cubicBezTo>
                  <a:cubicBezTo>
                    <a:pt x="1207" y="824"/>
                    <a:pt x="1207" y="824"/>
                    <a:pt x="1207" y="824"/>
                  </a:cubicBezTo>
                  <a:cubicBezTo>
                    <a:pt x="1207" y="598"/>
                    <a:pt x="1207" y="598"/>
                    <a:pt x="1207" y="598"/>
                  </a:cubicBezTo>
                  <a:cubicBezTo>
                    <a:pt x="1135" y="598"/>
                    <a:pt x="1135" y="598"/>
                    <a:pt x="1135" y="598"/>
                  </a:cubicBezTo>
                  <a:cubicBezTo>
                    <a:pt x="1135" y="576"/>
                    <a:pt x="1135" y="576"/>
                    <a:pt x="1135" y="576"/>
                  </a:cubicBezTo>
                  <a:cubicBezTo>
                    <a:pt x="1207" y="576"/>
                    <a:pt x="1207" y="576"/>
                    <a:pt x="1207" y="576"/>
                  </a:cubicBezTo>
                  <a:cubicBezTo>
                    <a:pt x="1207" y="467"/>
                    <a:pt x="1207" y="467"/>
                    <a:pt x="1207" y="467"/>
                  </a:cubicBezTo>
                  <a:cubicBezTo>
                    <a:pt x="1135" y="467"/>
                    <a:pt x="1135" y="467"/>
                    <a:pt x="1135" y="467"/>
                  </a:cubicBezTo>
                  <a:cubicBezTo>
                    <a:pt x="1135" y="426"/>
                    <a:pt x="1135" y="426"/>
                    <a:pt x="1135" y="426"/>
                  </a:cubicBezTo>
                  <a:cubicBezTo>
                    <a:pt x="1237" y="426"/>
                    <a:pt x="1237" y="426"/>
                    <a:pt x="1237" y="426"/>
                  </a:cubicBezTo>
                  <a:lnTo>
                    <a:pt x="1237" y="858"/>
                  </a:lnTo>
                  <a:close/>
                  <a:moveTo>
                    <a:pt x="1237" y="355"/>
                  </a:moveTo>
                  <a:cubicBezTo>
                    <a:pt x="348" y="355"/>
                    <a:pt x="348" y="355"/>
                    <a:pt x="348" y="355"/>
                  </a:cubicBezTo>
                  <a:cubicBezTo>
                    <a:pt x="348" y="275"/>
                    <a:pt x="348" y="275"/>
                    <a:pt x="348" y="275"/>
                  </a:cubicBezTo>
                  <a:cubicBezTo>
                    <a:pt x="1237" y="275"/>
                    <a:pt x="1237" y="275"/>
                    <a:pt x="1237" y="275"/>
                  </a:cubicBezTo>
                  <a:lnTo>
                    <a:pt x="1237" y="355"/>
                  </a:lnTo>
                  <a:close/>
                  <a:moveTo>
                    <a:pt x="1420" y="678"/>
                  </a:moveTo>
                  <a:cubicBezTo>
                    <a:pt x="1318" y="678"/>
                    <a:pt x="1318" y="678"/>
                    <a:pt x="1318" y="678"/>
                  </a:cubicBezTo>
                  <a:cubicBezTo>
                    <a:pt x="1318" y="644"/>
                    <a:pt x="1318" y="644"/>
                    <a:pt x="1318" y="644"/>
                  </a:cubicBezTo>
                  <a:cubicBezTo>
                    <a:pt x="1390" y="644"/>
                    <a:pt x="1390" y="644"/>
                    <a:pt x="1390" y="644"/>
                  </a:cubicBezTo>
                  <a:cubicBezTo>
                    <a:pt x="1390" y="418"/>
                    <a:pt x="1390" y="418"/>
                    <a:pt x="1390" y="418"/>
                  </a:cubicBezTo>
                  <a:cubicBezTo>
                    <a:pt x="1318" y="418"/>
                    <a:pt x="1318" y="418"/>
                    <a:pt x="1318" y="418"/>
                  </a:cubicBezTo>
                  <a:cubicBezTo>
                    <a:pt x="1318" y="396"/>
                    <a:pt x="1318" y="396"/>
                    <a:pt x="1318" y="396"/>
                  </a:cubicBezTo>
                  <a:cubicBezTo>
                    <a:pt x="1390" y="396"/>
                    <a:pt x="1390" y="396"/>
                    <a:pt x="1390" y="396"/>
                  </a:cubicBezTo>
                  <a:cubicBezTo>
                    <a:pt x="1390" y="287"/>
                    <a:pt x="1390" y="287"/>
                    <a:pt x="1390" y="287"/>
                  </a:cubicBezTo>
                  <a:cubicBezTo>
                    <a:pt x="1318" y="287"/>
                    <a:pt x="1318" y="287"/>
                    <a:pt x="1318" y="287"/>
                  </a:cubicBezTo>
                  <a:cubicBezTo>
                    <a:pt x="1318" y="246"/>
                    <a:pt x="1318" y="246"/>
                    <a:pt x="1318" y="246"/>
                  </a:cubicBezTo>
                  <a:cubicBezTo>
                    <a:pt x="1420" y="246"/>
                    <a:pt x="1420" y="246"/>
                    <a:pt x="1420" y="246"/>
                  </a:cubicBezTo>
                  <a:lnTo>
                    <a:pt x="1420" y="678"/>
                  </a:lnTo>
                  <a:close/>
                  <a:moveTo>
                    <a:pt x="1420" y="175"/>
                  </a:moveTo>
                  <a:cubicBezTo>
                    <a:pt x="531" y="175"/>
                    <a:pt x="531" y="175"/>
                    <a:pt x="531" y="175"/>
                  </a:cubicBezTo>
                  <a:cubicBezTo>
                    <a:pt x="531" y="95"/>
                    <a:pt x="531" y="95"/>
                    <a:pt x="531" y="95"/>
                  </a:cubicBezTo>
                  <a:cubicBezTo>
                    <a:pt x="1420" y="95"/>
                    <a:pt x="1420" y="95"/>
                    <a:pt x="1420" y="95"/>
                  </a:cubicBezTo>
                  <a:lnTo>
                    <a:pt x="1420" y="175"/>
                  </a:lnTo>
                  <a:close/>
                  <a:moveTo>
                    <a:pt x="1327" y="169"/>
                  </a:moveTo>
                  <a:cubicBezTo>
                    <a:pt x="1348" y="136"/>
                    <a:pt x="1348" y="136"/>
                    <a:pt x="1348" y="136"/>
                  </a:cubicBezTo>
                  <a:cubicBezTo>
                    <a:pt x="1329" y="101"/>
                    <a:pt x="1329" y="101"/>
                    <a:pt x="1329" y="101"/>
                  </a:cubicBezTo>
                  <a:cubicBezTo>
                    <a:pt x="1354" y="101"/>
                    <a:pt x="1354" y="101"/>
                    <a:pt x="1354" y="101"/>
                  </a:cubicBezTo>
                  <a:cubicBezTo>
                    <a:pt x="1360" y="119"/>
                    <a:pt x="1360" y="119"/>
                    <a:pt x="1360" y="119"/>
                  </a:cubicBezTo>
                  <a:cubicBezTo>
                    <a:pt x="1361" y="121"/>
                    <a:pt x="1361" y="122"/>
                    <a:pt x="1361" y="123"/>
                  </a:cubicBezTo>
                  <a:cubicBezTo>
                    <a:pt x="1362" y="124"/>
                    <a:pt x="1362" y="125"/>
                    <a:pt x="1362" y="126"/>
                  </a:cubicBezTo>
                  <a:cubicBezTo>
                    <a:pt x="1362" y="126"/>
                    <a:pt x="1362" y="126"/>
                    <a:pt x="1362" y="126"/>
                  </a:cubicBezTo>
                  <a:cubicBezTo>
                    <a:pt x="1362" y="126"/>
                    <a:pt x="1362" y="125"/>
                    <a:pt x="1362" y="125"/>
                  </a:cubicBezTo>
                  <a:cubicBezTo>
                    <a:pt x="1363" y="124"/>
                    <a:pt x="1363" y="123"/>
                    <a:pt x="1363" y="123"/>
                  </a:cubicBezTo>
                  <a:cubicBezTo>
                    <a:pt x="1363" y="122"/>
                    <a:pt x="1363" y="122"/>
                    <a:pt x="1363" y="121"/>
                  </a:cubicBezTo>
                  <a:cubicBezTo>
                    <a:pt x="1364" y="120"/>
                    <a:pt x="1364" y="120"/>
                    <a:pt x="1364" y="119"/>
                  </a:cubicBezTo>
                  <a:cubicBezTo>
                    <a:pt x="1372" y="101"/>
                    <a:pt x="1372" y="101"/>
                    <a:pt x="1372" y="101"/>
                  </a:cubicBezTo>
                  <a:cubicBezTo>
                    <a:pt x="1394" y="101"/>
                    <a:pt x="1394" y="101"/>
                    <a:pt x="1394" y="101"/>
                  </a:cubicBezTo>
                  <a:cubicBezTo>
                    <a:pt x="1375" y="135"/>
                    <a:pt x="1375" y="135"/>
                    <a:pt x="1375" y="135"/>
                  </a:cubicBezTo>
                  <a:cubicBezTo>
                    <a:pt x="1395" y="169"/>
                    <a:pt x="1395" y="169"/>
                    <a:pt x="1395" y="169"/>
                  </a:cubicBezTo>
                  <a:cubicBezTo>
                    <a:pt x="1371" y="169"/>
                    <a:pt x="1371" y="169"/>
                    <a:pt x="1371" y="169"/>
                  </a:cubicBezTo>
                  <a:cubicBezTo>
                    <a:pt x="1363" y="151"/>
                    <a:pt x="1363" y="151"/>
                    <a:pt x="1363" y="151"/>
                  </a:cubicBezTo>
                  <a:cubicBezTo>
                    <a:pt x="1362" y="150"/>
                    <a:pt x="1362" y="148"/>
                    <a:pt x="1362" y="147"/>
                  </a:cubicBezTo>
                  <a:cubicBezTo>
                    <a:pt x="1362" y="146"/>
                    <a:pt x="1361" y="145"/>
                    <a:pt x="1361" y="145"/>
                  </a:cubicBezTo>
                  <a:cubicBezTo>
                    <a:pt x="1361" y="145"/>
                    <a:pt x="1361" y="145"/>
                    <a:pt x="1361" y="145"/>
                  </a:cubicBezTo>
                  <a:cubicBezTo>
                    <a:pt x="1361" y="145"/>
                    <a:pt x="1361" y="146"/>
                    <a:pt x="1361" y="148"/>
                  </a:cubicBezTo>
                  <a:cubicBezTo>
                    <a:pt x="1360" y="149"/>
                    <a:pt x="1360" y="150"/>
                    <a:pt x="1359" y="151"/>
                  </a:cubicBezTo>
                  <a:cubicBezTo>
                    <a:pt x="1352" y="169"/>
                    <a:pt x="1352" y="169"/>
                    <a:pt x="1352" y="169"/>
                  </a:cubicBezTo>
                  <a:lnTo>
                    <a:pt x="1327" y="169"/>
                  </a:lnTo>
                  <a:close/>
                  <a:moveTo>
                    <a:pt x="1144" y="349"/>
                  </a:moveTo>
                  <a:cubicBezTo>
                    <a:pt x="1165" y="316"/>
                    <a:pt x="1165" y="316"/>
                    <a:pt x="1165" y="316"/>
                  </a:cubicBezTo>
                  <a:cubicBezTo>
                    <a:pt x="1146" y="281"/>
                    <a:pt x="1146" y="281"/>
                    <a:pt x="1146" y="281"/>
                  </a:cubicBezTo>
                  <a:cubicBezTo>
                    <a:pt x="1171" y="281"/>
                    <a:pt x="1171" y="281"/>
                    <a:pt x="1171" y="281"/>
                  </a:cubicBezTo>
                  <a:cubicBezTo>
                    <a:pt x="1178" y="299"/>
                    <a:pt x="1178" y="299"/>
                    <a:pt x="1178" y="299"/>
                  </a:cubicBezTo>
                  <a:cubicBezTo>
                    <a:pt x="1178" y="301"/>
                    <a:pt x="1178" y="302"/>
                    <a:pt x="1179" y="303"/>
                  </a:cubicBezTo>
                  <a:cubicBezTo>
                    <a:pt x="1179" y="304"/>
                    <a:pt x="1179" y="305"/>
                    <a:pt x="1179" y="306"/>
                  </a:cubicBezTo>
                  <a:cubicBezTo>
                    <a:pt x="1179" y="306"/>
                    <a:pt x="1179" y="306"/>
                    <a:pt x="1179" y="306"/>
                  </a:cubicBezTo>
                  <a:cubicBezTo>
                    <a:pt x="1179" y="306"/>
                    <a:pt x="1179" y="305"/>
                    <a:pt x="1180" y="305"/>
                  </a:cubicBezTo>
                  <a:cubicBezTo>
                    <a:pt x="1180" y="304"/>
                    <a:pt x="1180" y="303"/>
                    <a:pt x="1180" y="303"/>
                  </a:cubicBezTo>
                  <a:cubicBezTo>
                    <a:pt x="1180" y="302"/>
                    <a:pt x="1180" y="302"/>
                    <a:pt x="1180" y="301"/>
                  </a:cubicBezTo>
                  <a:cubicBezTo>
                    <a:pt x="1181" y="300"/>
                    <a:pt x="1181" y="300"/>
                    <a:pt x="1181" y="299"/>
                  </a:cubicBezTo>
                  <a:cubicBezTo>
                    <a:pt x="1189" y="281"/>
                    <a:pt x="1189" y="281"/>
                    <a:pt x="1189" y="281"/>
                  </a:cubicBezTo>
                  <a:cubicBezTo>
                    <a:pt x="1212" y="281"/>
                    <a:pt x="1212" y="281"/>
                    <a:pt x="1212" y="281"/>
                  </a:cubicBezTo>
                  <a:cubicBezTo>
                    <a:pt x="1192" y="315"/>
                    <a:pt x="1192" y="315"/>
                    <a:pt x="1192" y="315"/>
                  </a:cubicBezTo>
                  <a:cubicBezTo>
                    <a:pt x="1212" y="349"/>
                    <a:pt x="1212" y="349"/>
                    <a:pt x="1212" y="349"/>
                  </a:cubicBezTo>
                  <a:cubicBezTo>
                    <a:pt x="1188" y="349"/>
                    <a:pt x="1188" y="349"/>
                    <a:pt x="1188" y="349"/>
                  </a:cubicBezTo>
                  <a:cubicBezTo>
                    <a:pt x="1180" y="331"/>
                    <a:pt x="1180" y="331"/>
                    <a:pt x="1180" y="331"/>
                  </a:cubicBezTo>
                  <a:cubicBezTo>
                    <a:pt x="1179" y="330"/>
                    <a:pt x="1179" y="328"/>
                    <a:pt x="1179" y="327"/>
                  </a:cubicBezTo>
                  <a:cubicBezTo>
                    <a:pt x="1179" y="326"/>
                    <a:pt x="1179" y="325"/>
                    <a:pt x="1179" y="325"/>
                  </a:cubicBezTo>
                  <a:cubicBezTo>
                    <a:pt x="1178" y="325"/>
                    <a:pt x="1178" y="325"/>
                    <a:pt x="1178" y="325"/>
                  </a:cubicBezTo>
                  <a:cubicBezTo>
                    <a:pt x="1178" y="325"/>
                    <a:pt x="1178" y="326"/>
                    <a:pt x="1178" y="328"/>
                  </a:cubicBezTo>
                  <a:cubicBezTo>
                    <a:pt x="1177" y="329"/>
                    <a:pt x="1177" y="330"/>
                    <a:pt x="1177" y="331"/>
                  </a:cubicBezTo>
                  <a:cubicBezTo>
                    <a:pt x="1169" y="349"/>
                    <a:pt x="1169" y="349"/>
                    <a:pt x="1169" y="349"/>
                  </a:cubicBezTo>
                  <a:lnTo>
                    <a:pt x="1144" y="349"/>
                  </a:lnTo>
                  <a:close/>
                  <a:moveTo>
                    <a:pt x="531" y="1057"/>
                  </a:moveTo>
                  <a:cubicBezTo>
                    <a:pt x="523" y="1068"/>
                    <a:pt x="512" y="1080"/>
                    <a:pt x="507" y="1092"/>
                  </a:cubicBezTo>
                  <a:cubicBezTo>
                    <a:pt x="502" y="1101"/>
                    <a:pt x="499" y="1112"/>
                    <a:pt x="495" y="1122"/>
                  </a:cubicBezTo>
                  <a:cubicBezTo>
                    <a:pt x="492" y="1129"/>
                    <a:pt x="491" y="1146"/>
                    <a:pt x="486" y="1152"/>
                  </a:cubicBezTo>
                  <a:cubicBezTo>
                    <a:pt x="480" y="1157"/>
                    <a:pt x="475" y="1168"/>
                    <a:pt x="471" y="1174"/>
                  </a:cubicBezTo>
                  <a:cubicBezTo>
                    <a:pt x="462" y="1189"/>
                    <a:pt x="449" y="1205"/>
                    <a:pt x="443" y="1221"/>
                  </a:cubicBezTo>
                  <a:cubicBezTo>
                    <a:pt x="425" y="1247"/>
                    <a:pt x="417" y="1282"/>
                    <a:pt x="397" y="1307"/>
                  </a:cubicBezTo>
                  <a:cubicBezTo>
                    <a:pt x="371" y="1338"/>
                    <a:pt x="347" y="1367"/>
                    <a:pt x="310" y="1385"/>
                  </a:cubicBezTo>
                  <a:cubicBezTo>
                    <a:pt x="297" y="1393"/>
                    <a:pt x="287" y="1403"/>
                    <a:pt x="279" y="1415"/>
                  </a:cubicBezTo>
                  <a:cubicBezTo>
                    <a:pt x="267" y="1479"/>
                    <a:pt x="267" y="1479"/>
                    <a:pt x="267" y="1479"/>
                  </a:cubicBezTo>
                  <a:cubicBezTo>
                    <a:pt x="221" y="1471"/>
                    <a:pt x="32" y="1439"/>
                    <a:pt x="12" y="1435"/>
                  </a:cubicBezTo>
                  <a:cubicBezTo>
                    <a:pt x="24" y="1381"/>
                    <a:pt x="24" y="1381"/>
                    <a:pt x="24" y="1381"/>
                  </a:cubicBezTo>
                  <a:cubicBezTo>
                    <a:pt x="25" y="1379"/>
                    <a:pt x="25" y="1379"/>
                    <a:pt x="25" y="1379"/>
                  </a:cubicBezTo>
                  <a:cubicBezTo>
                    <a:pt x="20" y="1366"/>
                    <a:pt x="17" y="1351"/>
                    <a:pt x="13" y="1338"/>
                  </a:cubicBezTo>
                  <a:cubicBezTo>
                    <a:pt x="10" y="1326"/>
                    <a:pt x="8" y="1315"/>
                    <a:pt x="8" y="1303"/>
                  </a:cubicBezTo>
                  <a:cubicBezTo>
                    <a:pt x="6" y="1274"/>
                    <a:pt x="5" y="1243"/>
                    <a:pt x="4" y="1213"/>
                  </a:cubicBezTo>
                  <a:cubicBezTo>
                    <a:pt x="4" y="1208"/>
                    <a:pt x="4" y="1202"/>
                    <a:pt x="2" y="1197"/>
                  </a:cubicBezTo>
                  <a:cubicBezTo>
                    <a:pt x="0" y="1180"/>
                    <a:pt x="10" y="1133"/>
                    <a:pt x="46" y="1130"/>
                  </a:cubicBezTo>
                  <a:cubicBezTo>
                    <a:pt x="48" y="1130"/>
                    <a:pt x="48" y="1130"/>
                    <a:pt x="48" y="1129"/>
                  </a:cubicBezTo>
                  <a:cubicBezTo>
                    <a:pt x="57" y="1110"/>
                    <a:pt x="69" y="1093"/>
                    <a:pt x="84" y="1077"/>
                  </a:cubicBezTo>
                  <a:cubicBezTo>
                    <a:pt x="101" y="1058"/>
                    <a:pt x="125" y="1045"/>
                    <a:pt x="150" y="1041"/>
                  </a:cubicBezTo>
                  <a:cubicBezTo>
                    <a:pt x="152" y="1041"/>
                    <a:pt x="152" y="1041"/>
                    <a:pt x="152" y="1041"/>
                  </a:cubicBezTo>
                  <a:cubicBezTo>
                    <a:pt x="170" y="1040"/>
                    <a:pt x="170" y="1040"/>
                    <a:pt x="170" y="1040"/>
                  </a:cubicBezTo>
                  <a:cubicBezTo>
                    <a:pt x="181" y="1021"/>
                    <a:pt x="181" y="1021"/>
                    <a:pt x="181" y="1021"/>
                  </a:cubicBezTo>
                  <a:cubicBezTo>
                    <a:pt x="184" y="1018"/>
                    <a:pt x="185" y="1016"/>
                    <a:pt x="188" y="1013"/>
                  </a:cubicBezTo>
                  <a:cubicBezTo>
                    <a:pt x="204" y="1000"/>
                    <a:pt x="222" y="992"/>
                    <a:pt x="243" y="992"/>
                  </a:cubicBezTo>
                  <a:cubicBezTo>
                    <a:pt x="262" y="996"/>
                    <a:pt x="262" y="996"/>
                    <a:pt x="262" y="996"/>
                  </a:cubicBezTo>
                  <a:cubicBezTo>
                    <a:pt x="262" y="994"/>
                    <a:pt x="262" y="994"/>
                    <a:pt x="262" y="994"/>
                  </a:cubicBezTo>
                  <a:cubicBezTo>
                    <a:pt x="262" y="993"/>
                    <a:pt x="262" y="993"/>
                    <a:pt x="262" y="993"/>
                  </a:cubicBezTo>
                  <a:cubicBezTo>
                    <a:pt x="321" y="773"/>
                    <a:pt x="321" y="773"/>
                    <a:pt x="321" y="773"/>
                  </a:cubicBezTo>
                  <a:cubicBezTo>
                    <a:pt x="329" y="745"/>
                    <a:pt x="342" y="745"/>
                    <a:pt x="358" y="748"/>
                  </a:cubicBezTo>
                  <a:cubicBezTo>
                    <a:pt x="358" y="748"/>
                    <a:pt x="389" y="752"/>
                    <a:pt x="382" y="785"/>
                  </a:cubicBezTo>
                  <a:cubicBezTo>
                    <a:pt x="325" y="1093"/>
                    <a:pt x="325" y="1093"/>
                    <a:pt x="325" y="1093"/>
                  </a:cubicBezTo>
                  <a:cubicBezTo>
                    <a:pt x="325" y="1097"/>
                    <a:pt x="323" y="1100"/>
                    <a:pt x="323" y="1104"/>
                  </a:cubicBezTo>
                  <a:cubicBezTo>
                    <a:pt x="323" y="1117"/>
                    <a:pt x="329" y="1130"/>
                    <a:pt x="338" y="1141"/>
                  </a:cubicBezTo>
                  <a:cubicBezTo>
                    <a:pt x="341" y="1145"/>
                    <a:pt x="345" y="1148"/>
                    <a:pt x="347" y="1148"/>
                  </a:cubicBezTo>
                  <a:cubicBezTo>
                    <a:pt x="365" y="1150"/>
                    <a:pt x="381" y="1146"/>
                    <a:pt x="395" y="1136"/>
                  </a:cubicBezTo>
                  <a:cubicBezTo>
                    <a:pt x="413" y="1122"/>
                    <a:pt x="425" y="1094"/>
                    <a:pt x="437" y="1077"/>
                  </a:cubicBezTo>
                  <a:cubicBezTo>
                    <a:pt x="443" y="1066"/>
                    <a:pt x="449" y="1054"/>
                    <a:pt x="456" y="1045"/>
                  </a:cubicBezTo>
                  <a:cubicBezTo>
                    <a:pt x="472" y="1029"/>
                    <a:pt x="504" y="1016"/>
                    <a:pt x="524" y="1032"/>
                  </a:cubicBezTo>
                  <a:cubicBezTo>
                    <a:pt x="530" y="1037"/>
                    <a:pt x="536" y="1050"/>
                    <a:pt x="531" y="1057"/>
                  </a:cubicBezTo>
                  <a:close/>
                  <a:moveTo>
                    <a:pt x="451" y="1004"/>
                  </a:moveTo>
                  <a:cubicBezTo>
                    <a:pt x="378" y="1004"/>
                    <a:pt x="378" y="1004"/>
                    <a:pt x="378" y="1004"/>
                  </a:cubicBezTo>
                  <a:cubicBezTo>
                    <a:pt x="417" y="792"/>
                    <a:pt x="417" y="792"/>
                    <a:pt x="417" y="792"/>
                  </a:cubicBezTo>
                  <a:cubicBezTo>
                    <a:pt x="422" y="767"/>
                    <a:pt x="415" y="749"/>
                    <a:pt x="407" y="739"/>
                  </a:cubicBezTo>
                  <a:cubicBezTo>
                    <a:pt x="393" y="718"/>
                    <a:pt x="370" y="714"/>
                    <a:pt x="364" y="713"/>
                  </a:cubicBezTo>
                  <a:cubicBezTo>
                    <a:pt x="359" y="712"/>
                    <a:pt x="353" y="711"/>
                    <a:pt x="347" y="711"/>
                  </a:cubicBezTo>
                  <a:cubicBezTo>
                    <a:pt x="330" y="711"/>
                    <a:pt x="299" y="718"/>
                    <a:pt x="286" y="764"/>
                  </a:cubicBezTo>
                  <a:cubicBezTo>
                    <a:pt x="235" y="956"/>
                    <a:pt x="235" y="956"/>
                    <a:pt x="235" y="956"/>
                  </a:cubicBezTo>
                  <a:cubicBezTo>
                    <a:pt x="221" y="957"/>
                    <a:pt x="208" y="960"/>
                    <a:pt x="196" y="966"/>
                  </a:cubicBezTo>
                  <a:cubicBezTo>
                    <a:pt x="196" y="647"/>
                    <a:pt x="196" y="647"/>
                    <a:pt x="196" y="647"/>
                  </a:cubicBezTo>
                  <a:cubicBezTo>
                    <a:pt x="610" y="647"/>
                    <a:pt x="610" y="647"/>
                    <a:pt x="610" y="647"/>
                  </a:cubicBezTo>
                  <a:cubicBezTo>
                    <a:pt x="610" y="1004"/>
                    <a:pt x="610" y="1004"/>
                    <a:pt x="610" y="1004"/>
                  </a:cubicBezTo>
                  <a:cubicBezTo>
                    <a:pt x="548" y="1004"/>
                    <a:pt x="548" y="1004"/>
                    <a:pt x="548" y="1004"/>
                  </a:cubicBezTo>
                  <a:cubicBezTo>
                    <a:pt x="547" y="1004"/>
                    <a:pt x="547" y="1004"/>
                    <a:pt x="547" y="1004"/>
                  </a:cubicBezTo>
                  <a:cubicBezTo>
                    <a:pt x="535" y="994"/>
                    <a:pt x="519" y="989"/>
                    <a:pt x="503" y="989"/>
                  </a:cubicBezTo>
                  <a:cubicBezTo>
                    <a:pt x="483" y="989"/>
                    <a:pt x="465" y="995"/>
                    <a:pt x="451" y="1004"/>
                  </a:cubicBezTo>
                  <a:close/>
                  <a:moveTo>
                    <a:pt x="371" y="1038"/>
                  </a:moveTo>
                  <a:cubicBezTo>
                    <a:pt x="417" y="1038"/>
                    <a:pt x="417" y="1038"/>
                    <a:pt x="417" y="1038"/>
                  </a:cubicBezTo>
                  <a:cubicBezTo>
                    <a:pt x="415" y="1042"/>
                    <a:pt x="413" y="1045"/>
                    <a:pt x="411" y="1048"/>
                  </a:cubicBezTo>
                  <a:cubicBezTo>
                    <a:pt x="410" y="1052"/>
                    <a:pt x="408" y="1055"/>
                    <a:pt x="406" y="1057"/>
                  </a:cubicBezTo>
                  <a:cubicBezTo>
                    <a:pt x="402" y="1064"/>
                    <a:pt x="398" y="1071"/>
                    <a:pt x="394" y="1077"/>
                  </a:cubicBezTo>
                  <a:cubicBezTo>
                    <a:pt x="388" y="1088"/>
                    <a:pt x="380" y="1102"/>
                    <a:pt x="374" y="1107"/>
                  </a:cubicBezTo>
                  <a:cubicBezTo>
                    <a:pt x="370" y="1110"/>
                    <a:pt x="366" y="1111"/>
                    <a:pt x="362" y="1112"/>
                  </a:cubicBezTo>
                  <a:cubicBezTo>
                    <a:pt x="360" y="1110"/>
                    <a:pt x="360" y="1107"/>
                    <a:pt x="359" y="1105"/>
                  </a:cubicBezTo>
                  <a:cubicBezTo>
                    <a:pt x="360" y="1103"/>
                    <a:pt x="360" y="1100"/>
                    <a:pt x="361" y="1097"/>
                  </a:cubicBezTo>
                  <a:lnTo>
                    <a:pt x="371" y="1038"/>
                  </a:lnTo>
                  <a:close/>
                  <a:moveTo>
                    <a:pt x="961" y="529"/>
                  </a:moveTo>
                  <a:cubicBezTo>
                    <a:pt x="982" y="496"/>
                    <a:pt x="982" y="496"/>
                    <a:pt x="982" y="496"/>
                  </a:cubicBezTo>
                  <a:cubicBezTo>
                    <a:pt x="963" y="461"/>
                    <a:pt x="963" y="461"/>
                    <a:pt x="963" y="461"/>
                  </a:cubicBezTo>
                  <a:cubicBezTo>
                    <a:pt x="988" y="461"/>
                    <a:pt x="988" y="461"/>
                    <a:pt x="988" y="461"/>
                  </a:cubicBezTo>
                  <a:cubicBezTo>
                    <a:pt x="995" y="479"/>
                    <a:pt x="995" y="479"/>
                    <a:pt x="995" y="479"/>
                  </a:cubicBezTo>
                  <a:cubicBezTo>
                    <a:pt x="995" y="481"/>
                    <a:pt x="995" y="482"/>
                    <a:pt x="996" y="483"/>
                  </a:cubicBezTo>
                  <a:cubicBezTo>
                    <a:pt x="996" y="484"/>
                    <a:pt x="996" y="485"/>
                    <a:pt x="996" y="486"/>
                  </a:cubicBezTo>
                  <a:cubicBezTo>
                    <a:pt x="996" y="486"/>
                    <a:pt x="996" y="486"/>
                    <a:pt x="996" y="486"/>
                  </a:cubicBezTo>
                  <a:cubicBezTo>
                    <a:pt x="997" y="486"/>
                    <a:pt x="997" y="485"/>
                    <a:pt x="997" y="485"/>
                  </a:cubicBezTo>
                  <a:cubicBezTo>
                    <a:pt x="997" y="484"/>
                    <a:pt x="997" y="483"/>
                    <a:pt x="997" y="483"/>
                  </a:cubicBezTo>
                  <a:cubicBezTo>
                    <a:pt x="997" y="482"/>
                    <a:pt x="997" y="482"/>
                    <a:pt x="998" y="481"/>
                  </a:cubicBezTo>
                  <a:cubicBezTo>
                    <a:pt x="998" y="480"/>
                    <a:pt x="998" y="480"/>
                    <a:pt x="998" y="479"/>
                  </a:cubicBezTo>
                  <a:cubicBezTo>
                    <a:pt x="1006" y="461"/>
                    <a:pt x="1006" y="461"/>
                    <a:pt x="1006" y="461"/>
                  </a:cubicBezTo>
                  <a:cubicBezTo>
                    <a:pt x="1029" y="461"/>
                    <a:pt x="1029" y="461"/>
                    <a:pt x="1029" y="461"/>
                  </a:cubicBezTo>
                  <a:cubicBezTo>
                    <a:pt x="1010" y="495"/>
                    <a:pt x="1010" y="495"/>
                    <a:pt x="1010" y="495"/>
                  </a:cubicBezTo>
                  <a:cubicBezTo>
                    <a:pt x="1030" y="529"/>
                    <a:pt x="1030" y="529"/>
                    <a:pt x="1030" y="529"/>
                  </a:cubicBezTo>
                  <a:cubicBezTo>
                    <a:pt x="1006" y="529"/>
                    <a:pt x="1006" y="529"/>
                    <a:pt x="1006" y="529"/>
                  </a:cubicBezTo>
                  <a:cubicBezTo>
                    <a:pt x="997" y="511"/>
                    <a:pt x="997" y="511"/>
                    <a:pt x="997" y="511"/>
                  </a:cubicBezTo>
                  <a:cubicBezTo>
                    <a:pt x="997" y="510"/>
                    <a:pt x="996" y="508"/>
                    <a:pt x="996" y="507"/>
                  </a:cubicBezTo>
                  <a:cubicBezTo>
                    <a:pt x="996" y="506"/>
                    <a:pt x="996" y="505"/>
                    <a:pt x="996" y="505"/>
                  </a:cubicBezTo>
                  <a:cubicBezTo>
                    <a:pt x="995" y="505"/>
                    <a:pt x="995" y="505"/>
                    <a:pt x="995" y="505"/>
                  </a:cubicBezTo>
                  <a:cubicBezTo>
                    <a:pt x="995" y="505"/>
                    <a:pt x="995" y="506"/>
                    <a:pt x="995" y="508"/>
                  </a:cubicBezTo>
                  <a:cubicBezTo>
                    <a:pt x="995" y="509"/>
                    <a:pt x="994" y="510"/>
                    <a:pt x="994" y="511"/>
                  </a:cubicBezTo>
                  <a:cubicBezTo>
                    <a:pt x="986" y="529"/>
                    <a:pt x="986" y="529"/>
                    <a:pt x="986" y="529"/>
                  </a:cubicBezTo>
                  <a:lnTo>
                    <a:pt x="961" y="529"/>
                  </a:lnTo>
                  <a:close/>
                  <a:moveTo>
                    <a:pt x="816" y="778"/>
                  </a:moveTo>
                  <a:cubicBezTo>
                    <a:pt x="1024" y="778"/>
                    <a:pt x="1024" y="778"/>
                    <a:pt x="1024" y="778"/>
                  </a:cubicBezTo>
                  <a:cubicBezTo>
                    <a:pt x="1024" y="1004"/>
                    <a:pt x="1024" y="1004"/>
                    <a:pt x="1024" y="1004"/>
                  </a:cubicBezTo>
                  <a:cubicBezTo>
                    <a:pt x="816" y="1004"/>
                    <a:pt x="816" y="1004"/>
                    <a:pt x="816" y="1004"/>
                  </a:cubicBezTo>
                  <a:lnTo>
                    <a:pt x="816" y="778"/>
                  </a:lnTo>
                  <a:close/>
                  <a:moveTo>
                    <a:pt x="1024" y="756"/>
                  </a:moveTo>
                  <a:cubicBezTo>
                    <a:pt x="816" y="756"/>
                    <a:pt x="816" y="756"/>
                    <a:pt x="816" y="756"/>
                  </a:cubicBezTo>
                  <a:cubicBezTo>
                    <a:pt x="816" y="647"/>
                    <a:pt x="816" y="647"/>
                    <a:pt x="816" y="647"/>
                  </a:cubicBezTo>
                  <a:cubicBezTo>
                    <a:pt x="1024" y="647"/>
                    <a:pt x="1024" y="647"/>
                    <a:pt x="1024" y="647"/>
                  </a:cubicBezTo>
                  <a:lnTo>
                    <a:pt x="1024" y="756"/>
                  </a:lnTo>
                  <a:close/>
                  <a:moveTo>
                    <a:pt x="792" y="647"/>
                  </a:moveTo>
                  <a:cubicBezTo>
                    <a:pt x="792" y="1004"/>
                    <a:pt x="792" y="1004"/>
                    <a:pt x="792" y="1004"/>
                  </a:cubicBezTo>
                  <a:cubicBezTo>
                    <a:pt x="636" y="1004"/>
                    <a:pt x="636" y="1004"/>
                    <a:pt x="636" y="1004"/>
                  </a:cubicBezTo>
                  <a:cubicBezTo>
                    <a:pt x="636" y="647"/>
                    <a:pt x="636" y="647"/>
                    <a:pt x="636" y="647"/>
                  </a:cubicBezTo>
                  <a:lnTo>
                    <a:pt x="792" y="647"/>
                  </a:lnTo>
                  <a:close/>
                </a:path>
              </a:pathLst>
            </a:custGeom>
            <a:solidFill>
              <a:schemeClr val="tx2"/>
            </a:solidFill>
            <a:ln>
              <a:noFill/>
            </a:ln>
          </p:spPr>
          <p:txBody>
            <a:bodyPr vert="horz" wrap="square" lIns="91431" tIns="45716" rIns="91431" bIns="45716" numCol="1" anchor="t" anchorCtr="0" compatLnSpc="1">
              <a:prstTxWarp prst="textNoShape">
                <a:avLst/>
              </a:prstTxWarp>
            </a:bodyPr>
            <a:lstStyle/>
            <a:p>
              <a:pPr defTabSz="914311">
                <a:defRPr/>
              </a:pPr>
              <a:endParaRPr lang="en-US" kern="0">
                <a:gradFill>
                  <a:gsLst>
                    <a:gs pos="0">
                      <a:srgbClr val="FFFFFF"/>
                    </a:gs>
                    <a:gs pos="100000">
                      <a:srgbClr val="FFFFFF"/>
                    </a:gs>
                  </a:gsLst>
                  <a:lin ang="5400000" scaled="0"/>
                </a:gradFill>
              </a:endParaRPr>
            </a:p>
          </p:txBody>
        </p:sp>
      </p:grpSp>
      <p:grpSp>
        <p:nvGrpSpPr>
          <p:cNvPr id="231" name="Group 230"/>
          <p:cNvGrpSpPr/>
          <p:nvPr/>
        </p:nvGrpSpPr>
        <p:grpSpPr>
          <a:xfrm>
            <a:off x="4496834" y="2018616"/>
            <a:ext cx="1039930" cy="1419977"/>
            <a:chOff x="624992" y="2045991"/>
            <a:chExt cx="1133824" cy="1548184"/>
          </a:xfrm>
        </p:grpSpPr>
        <p:sp>
          <p:nvSpPr>
            <p:cNvPr id="232" name="Oval 231"/>
            <p:cNvSpPr/>
            <p:nvPr/>
          </p:nvSpPr>
          <p:spPr>
            <a:xfrm>
              <a:off x="624992" y="2045991"/>
              <a:ext cx="1133824" cy="1133824"/>
            </a:xfrm>
            <a:prstGeom prst="ellipse">
              <a:avLst/>
            </a:prstGeom>
            <a:solidFill>
              <a:schemeClr val="bg1"/>
            </a:solidFill>
            <a:ln w="41275" cap="flat" cmpd="sng" algn="ctr">
              <a:solidFill>
                <a:schemeClr val="bg1">
                  <a:lumMod val="85000"/>
                </a:schemeClr>
              </a:solidFill>
              <a:prstDash val="solid"/>
            </a:ln>
            <a:effectLst/>
          </p:spPr>
          <p:txBody>
            <a:bodyPr lIns="0" tIns="0" rIns="0" bIns="0" rtlCol="0" anchor="ctr"/>
            <a:lstStyle/>
            <a:p>
              <a:pPr algn="ctr" defTabSz="932472" fontAlgn="base">
                <a:spcBef>
                  <a:spcPct val="0"/>
                </a:spcBef>
                <a:spcAft>
                  <a:spcPct val="0"/>
                </a:spcAft>
              </a:pPr>
              <a:r>
                <a:rPr lang="en-US" sz="1200" dirty="0" smtClean="0">
                  <a:ln>
                    <a:solidFill>
                      <a:srgbClr val="DC3C00">
                        <a:alpha val="0"/>
                      </a:srgbClr>
                    </a:solidFill>
                  </a:ln>
                  <a:gradFill>
                    <a:gsLst>
                      <a:gs pos="0">
                        <a:srgbClr val="0072C6"/>
                      </a:gs>
                      <a:gs pos="100000">
                        <a:srgbClr val="0072C6"/>
                      </a:gs>
                    </a:gsLst>
                    <a:lin ang="5400000" scaled="0"/>
                  </a:gradFill>
                </a:rPr>
                <a:t>“Shared </a:t>
              </a:r>
              <a:r>
                <a:rPr lang="en-US" sz="1200" dirty="0">
                  <a:ln>
                    <a:solidFill>
                      <a:srgbClr val="DC3C00">
                        <a:alpha val="0"/>
                      </a:srgbClr>
                    </a:solidFill>
                  </a:ln>
                  <a:gradFill>
                    <a:gsLst>
                      <a:gs pos="0">
                        <a:srgbClr val="0072C6"/>
                      </a:gs>
                      <a:gs pos="100000">
                        <a:srgbClr val="0072C6"/>
                      </a:gs>
                    </a:gsLst>
                    <a:lin ang="5400000" scaled="0"/>
                  </a:gradFill>
                </a:rPr>
                <a:t>with </a:t>
              </a:r>
              <a:r>
                <a:rPr lang="en-US" sz="1200" dirty="0" smtClean="0">
                  <a:ln>
                    <a:solidFill>
                      <a:srgbClr val="DC3C00">
                        <a:alpha val="0"/>
                      </a:srgbClr>
                    </a:solidFill>
                  </a:ln>
                  <a:gradFill>
                    <a:gsLst>
                      <a:gs pos="0">
                        <a:srgbClr val="0072C6"/>
                      </a:gs>
                      <a:gs pos="100000">
                        <a:srgbClr val="0072C6"/>
                      </a:gs>
                    </a:gsLst>
                    <a:lin ang="5400000" scaled="0"/>
                  </a:gradFill>
                </a:rPr>
                <a:t>me” view</a:t>
              </a:r>
              <a:endParaRPr lang="en-US" sz="1200" dirty="0">
                <a:ln>
                  <a:solidFill>
                    <a:srgbClr val="DC3C00">
                      <a:alpha val="0"/>
                    </a:srgbClr>
                  </a:solidFill>
                </a:ln>
                <a:gradFill>
                  <a:gsLst>
                    <a:gs pos="0">
                      <a:srgbClr val="0072C6"/>
                    </a:gs>
                    <a:gs pos="100000">
                      <a:srgbClr val="0072C6"/>
                    </a:gs>
                  </a:gsLst>
                  <a:lin ang="5400000" scaled="0"/>
                </a:gradFill>
              </a:endParaRPr>
            </a:p>
          </p:txBody>
        </p:sp>
        <p:sp>
          <p:nvSpPr>
            <p:cNvPr id="233" name="Isosceles Triangle 9"/>
            <p:cNvSpPr/>
            <p:nvPr/>
          </p:nvSpPr>
          <p:spPr>
            <a:xfrm flipH="1" flipV="1">
              <a:off x="838345" y="3076034"/>
              <a:ext cx="707116" cy="518141"/>
            </a:xfrm>
            <a:custGeom>
              <a:avLst/>
              <a:gdLst/>
              <a:ahLst/>
              <a:cxnLst/>
              <a:rect l="l" t="t" r="r" b="b"/>
              <a:pathLst>
                <a:path w="368300" h="269873">
                  <a:moveTo>
                    <a:pt x="0" y="269873"/>
                  </a:moveTo>
                  <a:cubicBezTo>
                    <a:pt x="80433" y="210872"/>
                    <a:pt x="148961" y="144726"/>
                    <a:pt x="184150" y="0"/>
                  </a:cubicBezTo>
                  <a:cubicBezTo>
                    <a:pt x="219339" y="144726"/>
                    <a:pt x="287867" y="210872"/>
                    <a:pt x="368300" y="269873"/>
                  </a:cubicBezTo>
                  <a:lnTo>
                    <a:pt x="363706" y="269873"/>
                  </a:lnTo>
                  <a:cubicBezTo>
                    <a:pt x="312925" y="234112"/>
                    <a:pt x="250965" y="213330"/>
                    <a:pt x="184150" y="213330"/>
                  </a:cubicBezTo>
                  <a:cubicBezTo>
                    <a:pt x="117335" y="213330"/>
                    <a:pt x="55374" y="234112"/>
                    <a:pt x="4593" y="269873"/>
                  </a:cubicBezTo>
                  <a:close/>
                </a:path>
              </a:pathLst>
            </a:custGeom>
            <a:solidFill>
              <a:schemeClr val="bg1">
                <a:lumMod val="85000"/>
              </a:schemeClr>
            </a:solidFill>
            <a:ln w="19050" cap="flat" cmpd="sng" algn="ctr">
              <a:noFill/>
              <a:prstDash val="solid"/>
            </a:ln>
            <a:effectLst/>
          </p:spPr>
          <p:txBody>
            <a:bodyPr lIns="0" tIns="0" rIns="0" bIns="0" rtlCol="0" anchor="ctr"/>
            <a:lstStyle/>
            <a:p>
              <a:pPr algn="ctr" defTabSz="914400">
                <a:defRPr/>
              </a:pPr>
              <a:endParaRPr lang="en-US" sz="1200" b="1" kern="0" dirty="0" smtClean="0">
                <a:gradFill>
                  <a:gsLst>
                    <a:gs pos="0">
                      <a:srgbClr val="0072C6"/>
                    </a:gs>
                    <a:gs pos="100000">
                      <a:srgbClr val="0072C6"/>
                    </a:gs>
                  </a:gsLst>
                  <a:lin ang="5400000" scaled="0"/>
                </a:gradFill>
                <a:cs typeface="Arial" charset="0"/>
              </a:endParaRPr>
            </a:p>
          </p:txBody>
        </p:sp>
      </p:grpSp>
      <p:grpSp>
        <p:nvGrpSpPr>
          <p:cNvPr id="237" name="Group 236"/>
          <p:cNvGrpSpPr/>
          <p:nvPr/>
        </p:nvGrpSpPr>
        <p:grpSpPr>
          <a:xfrm>
            <a:off x="6324994" y="3486729"/>
            <a:ext cx="744657" cy="735379"/>
            <a:chOff x="6602765" y="3242070"/>
            <a:chExt cx="763740" cy="754224"/>
          </a:xfrm>
        </p:grpSpPr>
        <p:sp>
          <p:nvSpPr>
            <p:cNvPr id="241" name="Oval 240"/>
            <p:cNvSpPr/>
            <p:nvPr/>
          </p:nvSpPr>
          <p:spPr bwMode="auto">
            <a:xfrm>
              <a:off x="6602765" y="3242070"/>
              <a:ext cx="763740" cy="754224"/>
            </a:xfrm>
            <a:prstGeom prst="ellipse">
              <a:avLst/>
            </a:prstGeom>
            <a:solidFill>
              <a:schemeClr val="bg1"/>
            </a:solidFill>
            <a:ln w="28575">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ndParaRPr>
            </a:p>
          </p:txBody>
        </p:sp>
        <p:grpSp>
          <p:nvGrpSpPr>
            <p:cNvPr id="242" name="Group 241"/>
            <p:cNvGrpSpPr/>
            <p:nvPr/>
          </p:nvGrpSpPr>
          <p:grpSpPr>
            <a:xfrm>
              <a:off x="6842632" y="3331287"/>
              <a:ext cx="284006" cy="575790"/>
              <a:chOff x="8645285" y="230476"/>
              <a:chExt cx="639317" cy="1296147"/>
            </a:xfrm>
            <a:solidFill>
              <a:schemeClr val="tx2"/>
            </a:solidFill>
          </p:grpSpPr>
          <p:sp>
            <p:nvSpPr>
              <p:cNvPr id="243" name="Round Same Side Corner Rectangle 2"/>
              <p:cNvSpPr/>
              <p:nvPr>
                <p:custDataLst>
                  <p:tags r:id="rId5"/>
                </p:custDataLst>
              </p:nvPr>
            </p:nvSpPr>
            <p:spPr>
              <a:xfrm>
                <a:off x="8645285" y="230476"/>
                <a:ext cx="639317" cy="1296147"/>
              </a:xfrm>
              <a:custGeom>
                <a:avLst/>
                <a:gdLst/>
                <a:ahLst/>
                <a:cxnLst/>
                <a:rect l="l" t="t" r="r" b="b"/>
                <a:pathLst>
                  <a:path w="639317" h="1296147">
                    <a:moveTo>
                      <a:pt x="319659" y="1176926"/>
                    </a:moveTo>
                    <a:cubicBezTo>
                      <a:pt x="302977" y="1176926"/>
                      <a:pt x="289454" y="1190449"/>
                      <a:pt x="289454" y="1207131"/>
                    </a:cubicBezTo>
                    <a:cubicBezTo>
                      <a:pt x="289454" y="1223812"/>
                      <a:pt x="302977" y="1237335"/>
                      <a:pt x="319659" y="1237335"/>
                    </a:cubicBezTo>
                    <a:cubicBezTo>
                      <a:pt x="336340" y="1237335"/>
                      <a:pt x="349863" y="1223812"/>
                      <a:pt x="349863" y="1207131"/>
                    </a:cubicBezTo>
                    <a:cubicBezTo>
                      <a:pt x="349863" y="1190449"/>
                      <a:pt x="336340" y="1176926"/>
                      <a:pt x="319659" y="1176926"/>
                    </a:cubicBezTo>
                    <a:close/>
                    <a:moveTo>
                      <a:pt x="66614" y="178851"/>
                    </a:moveTo>
                    <a:lnTo>
                      <a:pt x="66614" y="1092553"/>
                    </a:lnTo>
                    <a:lnTo>
                      <a:pt x="79934" y="1092553"/>
                    </a:lnTo>
                    <a:lnTo>
                      <a:pt x="79934" y="1094228"/>
                    </a:lnTo>
                    <a:lnTo>
                      <a:pt x="518084" y="1094228"/>
                    </a:lnTo>
                    <a:lnTo>
                      <a:pt x="518084" y="1092553"/>
                    </a:lnTo>
                    <a:lnTo>
                      <a:pt x="572703" y="1092553"/>
                    </a:lnTo>
                    <a:lnTo>
                      <a:pt x="572703" y="178851"/>
                    </a:lnTo>
                    <a:close/>
                    <a:moveTo>
                      <a:pt x="240430" y="73898"/>
                    </a:moveTo>
                    <a:cubicBezTo>
                      <a:pt x="234747" y="73898"/>
                      <a:pt x="230141" y="78505"/>
                      <a:pt x="230141" y="84188"/>
                    </a:cubicBezTo>
                    <a:cubicBezTo>
                      <a:pt x="230141" y="89870"/>
                      <a:pt x="234747" y="94477"/>
                      <a:pt x="240430" y="94477"/>
                    </a:cubicBezTo>
                    <a:lnTo>
                      <a:pt x="398887" y="94478"/>
                    </a:lnTo>
                    <a:cubicBezTo>
                      <a:pt x="404570" y="94478"/>
                      <a:pt x="409177" y="89871"/>
                      <a:pt x="409177" y="84188"/>
                    </a:cubicBezTo>
                    <a:lnTo>
                      <a:pt x="409177" y="84188"/>
                    </a:lnTo>
                    <a:cubicBezTo>
                      <a:pt x="409177" y="78505"/>
                      <a:pt x="404571" y="73898"/>
                      <a:pt x="398888" y="73898"/>
                    </a:cubicBezTo>
                    <a:close/>
                    <a:moveTo>
                      <a:pt x="313485" y="119"/>
                    </a:moveTo>
                    <a:cubicBezTo>
                      <a:pt x="467512" y="-2326"/>
                      <a:pt x="623597" y="32935"/>
                      <a:pt x="639317" y="113230"/>
                    </a:cubicBezTo>
                    <a:lnTo>
                      <a:pt x="639317" y="540401"/>
                    </a:lnTo>
                    <a:lnTo>
                      <a:pt x="639317" y="755746"/>
                    </a:lnTo>
                    <a:lnTo>
                      <a:pt x="639317" y="1182917"/>
                    </a:lnTo>
                    <a:cubicBezTo>
                      <a:pt x="607877" y="1343508"/>
                      <a:pt x="14977" y="1323958"/>
                      <a:pt x="0" y="1182917"/>
                    </a:cubicBezTo>
                    <a:lnTo>
                      <a:pt x="0" y="755746"/>
                    </a:lnTo>
                    <a:lnTo>
                      <a:pt x="0" y="540401"/>
                    </a:lnTo>
                    <a:lnTo>
                      <a:pt x="0" y="113230"/>
                    </a:lnTo>
                    <a:cubicBezTo>
                      <a:pt x="7489" y="42710"/>
                      <a:pt x="159458" y="2562"/>
                      <a:pt x="313485" y="11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44" name="Donut 80"/>
              <p:cNvSpPr/>
              <p:nvPr/>
            </p:nvSpPr>
            <p:spPr bwMode="auto">
              <a:xfrm>
                <a:off x="8758586" y="713842"/>
                <a:ext cx="412714" cy="329414"/>
              </a:xfrm>
              <a:custGeom>
                <a:avLst/>
                <a:gdLst/>
                <a:ahLst/>
                <a:cxnLst/>
                <a:rect l="l" t="t" r="r" b="b"/>
                <a:pathLst>
                  <a:path w="4812161" h="3840901">
                    <a:moveTo>
                      <a:pt x="3296159" y="2000287"/>
                    </a:moveTo>
                    <a:cubicBezTo>
                      <a:pt x="3116881" y="2000287"/>
                      <a:pt x="2971547" y="2145621"/>
                      <a:pt x="2971547" y="2324899"/>
                    </a:cubicBezTo>
                    <a:cubicBezTo>
                      <a:pt x="2971547" y="2504177"/>
                      <a:pt x="3116881" y="2649511"/>
                      <a:pt x="3296159" y="2649511"/>
                    </a:cubicBezTo>
                    <a:cubicBezTo>
                      <a:pt x="3475437" y="2649511"/>
                      <a:pt x="3620771" y="2504177"/>
                      <a:pt x="3620771" y="2324899"/>
                    </a:cubicBezTo>
                    <a:cubicBezTo>
                      <a:pt x="3620771" y="2145621"/>
                      <a:pt x="3475437" y="2000287"/>
                      <a:pt x="3296159" y="2000287"/>
                    </a:cubicBezTo>
                    <a:close/>
                    <a:moveTo>
                      <a:pt x="3296159" y="1675675"/>
                    </a:moveTo>
                    <a:cubicBezTo>
                      <a:pt x="3654716" y="1675675"/>
                      <a:pt x="3945383" y="1966342"/>
                      <a:pt x="3945383" y="2324899"/>
                    </a:cubicBezTo>
                    <a:cubicBezTo>
                      <a:pt x="3945383" y="2683456"/>
                      <a:pt x="3654716" y="2974123"/>
                      <a:pt x="3296159" y="2974123"/>
                    </a:cubicBezTo>
                    <a:cubicBezTo>
                      <a:pt x="2937602" y="2974123"/>
                      <a:pt x="2646935" y="2683456"/>
                      <a:pt x="2646935" y="2324899"/>
                    </a:cubicBezTo>
                    <a:cubicBezTo>
                      <a:pt x="2646935" y="1966342"/>
                      <a:pt x="2937602" y="1675675"/>
                      <a:pt x="3296159" y="1675675"/>
                    </a:cubicBezTo>
                    <a:close/>
                    <a:moveTo>
                      <a:pt x="3296159" y="1420210"/>
                    </a:moveTo>
                    <a:cubicBezTo>
                      <a:pt x="2796513" y="1420210"/>
                      <a:pt x="2391470" y="1825253"/>
                      <a:pt x="2391470" y="2324899"/>
                    </a:cubicBezTo>
                    <a:cubicBezTo>
                      <a:pt x="2391470" y="2824545"/>
                      <a:pt x="2796513" y="3229588"/>
                      <a:pt x="3296159" y="3229588"/>
                    </a:cubicBezTo>
                    <a:cubicBezTo>
                      <a:pt x="3795805" y="3229588"/>
                      <a:pt x="4200848" y="2824545"/>
                      <a:pt x="4200848" y="2324899"/>
                    </a:cubicBezTo>
                    <a:cubicBezTo>
                      <a:pt x="4200848" y="1825253"/>
                      <a:pt x="3795805" y="1420210"/>
                      <a:pt x="3296159" y="1420210"/>
                    </a:cubicBezTo>
                    <a:close/>
                    <a:moveTo>
                      <a:pt x="3296159" y="808897"/>
                    </a:moveTo>
                    <a:cubicBezTo>
                      <a:pt x="3370288" y="808897"/>
                      <a:pt x="3443173" y="814218"/>
                      <a:pt x="3514208" y="826185"/>
                    </a:cubicBezTo>
                    <a:cubicBezTo>
                      <a:pt x="3590275" y="1345671"/>
                      <a:pt x="4110542" y="1236614"/>
                      <a:pt x="4171519" y="1171489"/>
                    </a:cubicBezTo>
                    <a:lnTo>
                      <a:pt x="4215967" y="1123398"/>
                    </a:lnTo>
                    <a:cubicBezTo>
                      <a:pt x="4326392" y="1205433"/>
                      <a:pt x="4423576" y="1303917"/>
                      <a:pt x="4506024" y="1414131"/>
                    </a:cubicBezTo>
                    <a:cubicBezTo>
                      <a:pt x="4193319" y="1914120"/>
                      <a:pt x="4701014" y="2151102"/>
                      <a:pt x="4799529" y="2138412"/>
                    </a:cubicBezTo>
                    <a:cubicBezTo>
                      <a:pt x="4808295" y="2199419"/>
                      <a:pt x="4812161" y="2261708"/>
                      <a:pt x="4812161" y="2324899"/>
                    </a:cubicBezTo>
                    <a:cubicBezTo>
                      <a:pt x="4812161" y="2388615"/>
                      <a:pt x="4808231" y="2451413"/>
                      <a:pt x="4799054" y="2512849"/>
                    </a:cubicBezTo>
                    <a:cubicBezTo>
                      <a:pt x="4788113" y="2515889"/>
                      <a:pt x="4778304" y="2519618"/>
                      <a:pt x="4769770" y="2523906"/>
                    </a:cubicBezTo>
                    <a:lnTo>
                      <a:pt x="4769199" y="2523774"/>
                    </a:lnTo>
                    <a:cubicBezTo>
                      <a:pt x="4276600" y="2692966"/>
                      <a:pt x="4408190" y="3103551"/>
                      <a:pt x="4504674" y="3235631"/>
                    </a:cubicBezTo>
                    <a:cubicBezTo>
                      <a:pt x="4424185" y="3345698"/>
                      <a:pt x="4327453" y="3442859"/>
                      <a:pt x="4219101" y="3525661"/>
                    </a:cubicBezTo>
                    <a:cubicBezTo>
                      <a:pt x="3740127" y="3239817"/>
                      <a:pt x="3508490" y="3714698"/>
                      <a:pt x="3512861" y="3823658"/>
                    </a:cubicBezTo>
                    <a:cubicBezTo>
                      <a:pt x="3442266" y="3835647"/>
                      <a:pt x="3369826" y="3840901"/>
                      <a:pt x="3296159" y="3840901"/>
                    </a:cubicBezTo>
                    <a:cubicBezTo>
                      <a:pt x="3223977" y="3840901"/>
                      <a:pt x="3152974" y="3835857"/>
                      <a:pt x="3083692" y="3824633"/>
                    </a:cubicBezTo>
                    <a:cubicBezTo>
                      <a:pt x="2945132" y="3289289"/>
                      <a:pt x="2478158" y="3436602"/>
                      <a:pt x="2372141" y="3523198"/>
                    </a:cubicBezTo>
                    <a:cubicBezTo>
                      <a:pt x="2262805" y="3441349"/>
                      <a:pt x="2166565" y="3343329"/>
                      <a:pt x="2084868" y="3233760"/>
                    </a:cubicBezTo>
                    <a:cubicBezTo>
                      <a:pt x="2372460" y="2758314"/>
                      <a:pt x="1912484" y="2524914"/>
                      <a:pt x="1794482" y="2522480"/>
                    </a:cubicBezTo>
                    <a:cubicBezTo>
                      <a:pt x="1784508" y="2457948"/>
                      <a:pt x="1780157" y="2391932"/>
                      <a:pt x="1780157" y="2324899"/>
                    </a:cubicBezTo>
                    <a:cubicBezTo>
                      <a:pt x="1780157" y="2258743"/>
                      <a:pt x="1784395" y="2193577"/>
                      <a:pt x="1793487" y="2129772"/>
                    </a:cubicBezTo>
                    <a:cubicBezTo>
                      <a:pt x="2324943" y="2022144"/>
                      <a:pt x="2174743" y="1501516"/>
                      <a:pt x="2104500" y="1445028"/>
                    </a:cubicBezTo>
                    <a:lnTo>
                      <a:pt x="2079323" y="1425048"/>
                    </a:lnTo>
                    <a:cubicBezTo>
                      <a:pt x="2158206" y="1315063"/>
                      <a:pt x="2253175" y="1217660"/>
                      <a:pt x="2359684" y="1134258"/>
                    </a:cubicBezTo>
                    <a:cubicBezTo>
                      <a:pt x="2861568" y="1444701"/>
                      <a:pt x="3096870" y="926345"/>
                      <a:pt x="3079479" y="835441"/>
                    </a:cubicBezTo>
                    <a:lnTo>
                      <a:pt x="3077691" y="826410"/>
                    </a:lnTo>
                    <a:cubicBezTo>
                      <a:pt x="3148845" y="814239"/>
                      <a:pt x="3221878" y="808897"/>
                      <a:pt x="3296159" y="808897"/>
                    </a:cubicBezTo>
                    <a:close/>
                    <a:moveTo>
                      <a:pt x="1005840" y="789098"/>
                    </a:moveTo>
                    <a:cubicBezTo>
                      <a:pt x="886892" y="789098"/>
                      <a:pt x="790466" y="885357"/>
                      <a:pt x="790466" y="1004099"/>
                    </a:cubicBezTo>
                    <a:cubicBezTo>
                      <a:pt x="790466" y="1122841"/>
                      <a:pt x="886892" y="1219101"/>
                      <a:pt x="1005840" y="1219101"/>
                    </a:cubicBezTo>
                    <a:cubicBezTo>
                      <a:pt x="1124788" y="1219101"/>
                      <a:pt x="1221214" y="1122841"/>
                      <a:pt x="1221214" y="1004099"/>
                    </a:cubicBezTo>
                    <a:cubicBezTo>
                      <a:pt x="1221214" y="885357"/>
                      <a:pt x="1124788" y="789098"/>
                      <a:pt x="1005840" y="789098"/>
                    </a:cubicBezTo>
                    <a:close/>
                    <a:moveTo>
                      <a:pt x="1005840" y="574096"/>
                    </a:moveTo>
                    <a:cubicBezTo>
                      <a:pt x="1243736" y="574096"/>
                      <a:pt x="1436589" y="766615"/>
                      <a:pt x="1436589" y="1004099"/>
                    </a:cubicBezTo>
                    <a:cubicBezTo>
                      <a:pt x="1436589" y="1241584"/>
                      <a:pt x="1243736" y="1434102"/>
                      <a:pt x="1005840" y="1434102"/>
                    </a:cubicBezTo>
                    <a:cubicBezTo>
                      <a:pt x="767944" y="1434102"/>
                      <a:pt x="575092" y="1241584"/>
                      <a:pt x="575092" y="1004099"/>
                    </a:cubicBezTo>
                    <a:cubicBezTo>
                      <a:pt x="575092" y="766615"/>
                      <a:pt x="767944" y="574096"/>
                      <a:pt x="1005840" y="574096"/>
                    </a:cubicBezTo>
                    <a:close/>
                    <a:moveTo>
                      <a:pt x="1005840" y="404893"/>
                    </a:moveTo>
                    <a:cubicBezTo>
                      <a:pt x="674334" y="404893"/>
                      <a:pt x="405595" y="673167"/>
                      <a:pt x="405595" y="1004099"/>
                    </a:cubicBezTo>
                    <a:cubicBezTo>
                      <a:pt x="405595" y="1335031"/>
                      <a:pt x="674334" y="1603305"/>
                      <a:pt x="1005840" y="1603305"/>
                    </a:cubicBezTo>
                    <a:cubicBezTo>
                      <a:pt x="1337346" y="1603305"/>
                      <a:pt x="1606085" y="1335031"/>
                      <a:pt x="1606085" y="1004099"/>
                    </a:cubicBezTo>
                    <a:cubicBezTo>
                      <a:pt x="1606085" y="673167"/>
                      <a:pt x="1337346" y="404893"/>
                      <a:pt x="1005840" y="404893"/>
                    </a:cubicBezTo>
                    <a:close/>
                    <a:moveTo>
                      <a:pt x="1005840" y="0"/>
                    </a:moveTo>
                    <a:cubicBezTo>
                      <a:pt x="1055023" y="0"/>
                      <a:pt x="1103381" y="3524"/>
                      <a:pt x="1150512" y="11450"/>
                    </a:cubicBezTo>
                    <a:cubicBezTo>
                      <a:pt x="1200981" y="355524"/>
                      <a:pt x="1546169" y="283291"/>
                      <a:pt x="1586626" y="240157"/>
                    </a:cubicBezTo>
                    <a:lnTo>
                      <a:pt x="1616116" y="208305"/>
                    </a:lnTo>
                    <a:cubicBezTo>
                      <a:pt x="1689381" y="262639"/>
                      <a:pt x="1753861" y="327868"/>
                      <a:pt x="1808564" y="400867"/>
                    </a:cubicBezTo>
                    <a:cubicBezTo>
                      <a:pt x="1601090" y="732026"/>
                      <a:pt x="1937936" y="888988"/>
                      <a:pt x="2003299" y="880583"/>
                    </a:cubicBezTo>
                    <a:cubicBezTo>
                      <a:pt x="2009115" y="920990"/>
                      <a:pt x="2011680" y="962246"/>
                      <a:pt x="2011680" y="1004099"/>
                    </a:cubicBezTo>
                    <a:cubicBezTo>
                      <a:pt x="2011680" y="1046300"/>
                      <a:pt x="2009073" y="1087894"/>
                      <a:pt x="2002984" y="1128585"/>
                    </a:cubicBezTo>
                    <a:cubicBezTo>
                      <a:pt x="1995725" y="1130598"/>
                      <a:pt x="1989217" y="1133068"/>
                      <a:pt x="1983554" y="1135908"/>
                    </a:cubicBezTo>
                    <a:lnTo>
                      <a:pt x="1983176" y="1135821"/>
                    </a:lnTo>
                    <a:cubicBezTo>
                      <a:pt x="1656345" y="1247882"/>
                      <a:pt x="1743653" y="1519827"/>
                      <a:pt x="1807668" y="1607308"/>
                    </a:cubicBezTo>
                    <a:cubicBezTo>
                      <a:pt x="1754265" y="1680209"/>
                      <a:pt x="1690085" y="1744562"/>
                      <a:pt x="1618196" y="1799404"/>
                    </a:cubicBezTo>
                    <a:cubicBezTo>
                      <a:pt x="1300405" y="1610080"/>
                      <a:pt x="1146718" y="1924610"/>
                      <a:pt x="1149618" y="1996778"/>
                    </a:cubicBezTo>
                    <a:cubicBezTo>
                      <a:pt x="1102780" y="2004718"/>
                      <a:pt x="1054717" y="2008198"/>
                      <a:pt x="1005840" y="2008198"/>
                    </a:cubicBezTo>
                    <a:cubicBezTo>
                      <a:pt x="957949" y="2008198"/>
                      <a:pt x="910840" y="2004857"/>
                      <a:pt x="864872" y="1997423"/>
                    </a:cubicBezTo>
                    <a:cubicBezTo>
                      <a:pt x="772940" y="1642847"/>
                      <a:pt x="463111" y="1740417"/>
                      <a:pt x="392771" y="1797773"/>
                    </a:cubicBezTo>
                    <a:cubicBezTo>
                      <a:pt x="320228" y="1743561"/>
                      <a:pt x="256375" y="1678640"/>
                      <a:pt x="202170" y="1606068"/>
                    </a:cubicBezTo>
                    <a:cubicBezTo>
                      <a:pt x="392982" y="1291164"/>
                      <a:pt x="87797" y="1136576"/>
                      <a:pt x="9505" y="1134964"/>
                    </a:cubicBezTo>
                    <a:cubicBezTo>
                      <a:pt x="2887" y="1092222"/>
                      <a:pt x="0" y="1048497"/>
                      <a:pt x="0" y="1004099"/>
                    </a:cubicBezTo>
                    <a:cubicBezTo>
                      <a:pt x="0" y="960282"/>
                      <a:pt x="2812" y="917120"/>
                      <a:pt x="8844" y="874860"/>
                    </a:cubicBezTo>
                    <a:cubicBezTo>
                      <a:pt x="361456" y="803574"/>
                      <a:pt x="261801" y="458745"/>
                      <a:pt x="215196" y="421331"/>
                    </a:cubicBezTo>
                    <a:lnTo>
                      <a:pt x="198491" y="408098"/>
                    </a:lnTo>
                    <a:cubicBezTo>
                      <a:pt x="250829" y="335251"/>
                      <a:pt x="313839" y="270738"/>
                      <a:pt x="384506" y="215498"/>
                    </a:cubicBezTo>
                    <a:cubicBezTo>
                      <a:pt x="717497" y="421114"/>
                      <a:pt x="873616" y="77790"/>
                      <a:pt x="862077" y="17581"/>
                    </a:cubicBezTo>
                    <a:lnTo>
                      <a:pt x="860891" y="11600"/>
                    </a:lnTo>
                    <a:cubicBezTo>
                      <a:pt x="908100" y="3538"/>
                      <a:pt x="956556" y="0"/>
                      <a:pt x="1005840" y="0"/>
                    </a:cubicBezTo>
                    <a:close/>
                  </a:path>
                </a:pathLst>
              </a:custGeom>
              <a:grpFill/>
              <a:ln>
                <a:noFill/>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grpSp>
        <p:nvGrpSpPr>
          <p:cNvPr id="238" name="Group 237"/>
          <p:cNvGrpSpPr/>
          <p:nvPr/>
        </p:nvGrpSpPr>
        <p:grpSpPr>
          <a:xfrm>
            <a:off x="6172486" y="2018616"/>
            <a:ext cx="1039930" cy="1419977"/>
            <a:chOff x="624992" y="2045991"/>
            <a:chExt cx="1133824" cy="1548184"/>
          </a:xfrm>
        </p:grpSpPr>
        <p:sp>
          <p:nvSpPr>
            <p:cNvPr id="239" name="Oval 238"/>
            <p:cNvSpPr/>
            <p:nvPr/>
          </p:nvSpPr>
          <p:spPr>
            <a:xfrm>
              <a:off x="624992" y="2045991"/>
              <a:ext cx="1133824" cy="1133824"/>
            </a:xfrm>
            <a:prstGeom prst="ellipse">
              <a:avLst/>
            </a:prstGeom>
            <a:solidFill>
              <a:schemeClr val="bg1"/>
            </a:solidFill>
            <a:ln w="41275" cap="flat" cmpd="sng" algn="ctr">
              <a:solidFill>
                <a:schemeClr val="bg1">
                  <a:lumMod val="85000"/>
                </a:schemeClr>
              </a:solidFill>
              <a:prstDash val="solid"/>
            </a:ln>
            <a:effectLst/>
          </p:spPr>
          <p:txBody>
            <a:bodyPr lIns="0" tIns="0" rIns="0" bIns="0" rtlCol="0" anchor="ctr"/>
            <a:lstStyle/>
            <a:p>
              <a:pPr algn="ctr" defTabSz="932472" fontAlgn="base">
                <a:spcBef>
                  <a:spcPct val="0"/>
                </a:spcBef>
                <a:spcAft>
                  <a:spcPct val="0"/>
                </a:spcAft>
              </a:pPr>
              <a:r>
                <a:rPr lang="en-US" sz="1200" dirty="0">
                  <a:ln>
                    <a:solidFill>
                      <a:srgbClr val="DC3C00">
                        <a:alpha val="0"/>
                      </a:srgbClr>
                    </a:solidFill>
                  </a:ln>
                  <a:gradFill>
                    <a:gsLst>
                      <a:gs pos="0">
                        <a:srgbClr val="0072C6"/>
                      </a:gs>
                      <a:gs pos="100000">
                        <a:srgbClr val="0072C6"/>
                      </a:gs>
                    </a:gsLst>
                    <a:lin ang="5400000" scaled="0"/>
                  </a:gradFill>
                </a:rPr>
                <a:t>OneDrive for Business for </a:t>
              </a:r>
              <a:r>
                <a:rPr lang="en-US" sz="1200" dirty="0" err="1">
                  <a:ln>
                    <a:solidFill>
                      <a:srgbClr val="DC3C00">
                        <a:alpha val="0"/>
                      </a:srgbClr>
                    </a:solidFill>
                  </a:ln>
                  <a:gradFill>
                    <a:gsLst>
                      <a:gs pos="0">
                        <a:srgbClr val="0072C6"/>
                      </a:gs>
                      <a:gs pos="100000">
                        <a:srgbClr val="0072C6"/>
                      </a:gs>
                    </a:gsLst>
                    <a:lin ang="5400000" scaled="0"/>
                  </a:gradFill>
                </a:rPr>
                <a:t>iOS</a:t>
              </a:r>
              <a:endParaRPr lang="en-US" sz="1200" dirty="0">
                <a:ln>
                  <a:solidFill>
                    <a:srgbClr val="DC3C00">
                      <a:alpha val="0"/>
                    </a:srgbClr>
                  </a:solidFill>
                </a:ln>
                <a:gradFill>
                  <a:gsLst>
                    <a:gs pos="0">
                      <a:srgbClr val="0072C6"/>
                    </a:gs>
                    <a:gs pos="100000">
                      <a:srgbClr val="0072C6"/>
                    </a:gs>
                  </a:gsLst>
                  <a:lin ang="5400000" scaled="0"/>
                </a:gradFill>
              </a:endParaRPr>
            </a:p>
          </p:txBody>
        </p:sp>
        <p:sp>
          <p:nvSpPr>
            <p:cNvPr id="240" name="Isosceles Triangle 9"/>
            <p:cNvSpPr/>
            <p:nvPr/>
          </p:nvSpPr>
          <p:spPr>
            <a:xfrm flipH="1" flipV="1">
              <a:off x="838345" y="3076034"/>
              <a:ext cx="707116" cy="518141"/>
            </a:xfrm>
            <a:custGeom>
              <a:avLst/>
              <a:gdLst/>
              <a:ahLst/>
              <a:cxnLst/>
              <a:rect l="l" t="t" r="r" b="b"/>
              <a:pathLst>
                <a:path w="368300" h="269873">
                  <a:moveTo>
                    <a:pt x="0" y="269873"/>
                  </a:moveTo>
                  <a:cubicBezTo>
                    <a:pt x="80433" y="210872"/>
                    <a:pt x="148961" y="144726"/>
                    <a:pt x="184150" y="0"/>
                  </a:cubicBezTo>
                  <a:cubicBezTo>
                    <a:pt x="219339" y="144726"/>
                    <a:pt x="287867" y="210872"/>
                    <a:pt x="368300" y="269873"/>
                  </a:cubicBezTo>
                  <a:lnTo>
                    <a:pt x="363706" y="269873"/>
                  </a:lnTo>
                  <a:cubicBezTo>
                    <a:pt x="312925" y="234112"/>
                    <a:pt x="250965" y="213330"/>
                    <a:pt x="184150" y="213330"/>
                  </a:cubicBezTo>
                  <a:cubicBezTo>
                    <a:pt x="117335" y="213330"/>
                    <a:pt x="55374" y="234112"/>
                    <a:pt x="4593" y="269873"/>
                  </a:cubicBezTo>
                  <a:close/>
                </a:path>
              </a:pathLst>
            </a:custGeom>
            <a:solidFill>
              <a:schemeClr val="bg1">
                <a:lumMod val="85000"/>
              </a:schemeClr>
            </a:solidFill>
            <a:ln w="19050" cap="flat" cmpd="sng" algn="ctr">
              <a:noFill/>
              <a:prstDash val="solid"/>
            </a:ln>
            <a:effectLst/>
          </p:spPr>
          <p:txBody>
            <a:bodyPr lIns="0" tIns="0" rIns="0" bIns="0" rtlCol="0" anchor="ctr"/>
            <a:lstStyle/>
            <a:p>
              <a:pPr algn="ctr" defTabSz="914400">
                <a:defRPr/>
              </a:pPr>
              <a:endParaRPr lang="en-US" sz="1200" b="1" kern="0" dirty="0" smtClean="0">
                <a:gradFill>
                  <a:gsLst>
                    <a:gs pos="0">
                      <a:srgbClr val="0072C6"/>
                    </a:gs>
                    <a:gs pos="100000">
                      <a:srgbClr val="0072C6"/>
                    </a:gs>
                  </a:gsLst>
                  <a:lin ang="5400000" scaled="0"/>
                </a:gradFill>
                <a:cs typeface="Arial" charset="0"/>
              </a:endParaRPr>
            </a:p>
          </p:txBody>
        </p:sp>
      </p:grpSp>
      <p:grpSp>
        <p:nvGrpSpPr>
          <p:cNvPr id="246" name="Group 245"/>
          <p:cNvGrpSpPr/>
          <p:nvPr/>
        </p:nvGrpSpPr>
        <p:grpSpPr>
          <a:xfrm>
            <a:off x="7998673" y="3486729"/>
            <a:ext cx="744657" cy="735379"/>
            <a:chOff x="8602183" y="3242070"/>
            <a:chExt cx="763740" cy="754224"/>
          </a:xfrm>
        </p:grpSpPr>
        <p:sp>
          <p:nvSpPr>
            <p:cNvPr id="250" name="Oval 249"/>
            <p:cNvSpPr/>
            <p:nvPr/>
          </p:nvSpPr>
          <p:spPr bwMode="auto">
            <a:xfrm>
              <a:off x="8602183" y="3242070"/>
              <a:ext cx="763740" cy="754224"/>
            </a:xfrm>
            <a:prstGeom prst="ellipse">
              <a:avLst/>
            </a:prstGeom>
            <a:solidFill>
              <a:schemeClr val="bg1"/>
            </a:solidFill>
            <a:ln w="28575">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251" name="Freeform 107"/>
            <p:cNvSpPr>
              <a:spLocks noEditPoints="1"/>
            </p:cNvSpPr>
            <p:nvPr/>
          </p:nvSpPr>
          <p:spPr bwMode="black">
            <a:xfrm>
              <a:off x="8719331" y="3434531"/>
              <a:ext cx="529444" cy="369302"/>
            </a:xfrm>
            <a:custGeom>
              <a:avLst/>
              <a:gdLst>
                <a:gd name="T0" fmla="*/ 86 w 98"/>
                <a:gd name="T1" fmla="*/ 21 h 68"/>
                <a:gd name="T2" fmla="*/ 83 w 98"/>
                <a:gd name="T3" fmla="*/ 18 h 68"/>
                <a:gd name="T4" fmla="*/ 86 w 98"/>
                <a:gd name="T5" fmla="*/ 15 h 68"/>
                <a:gd name="T6" fmla="*/ 89 w 98"/>
                <a:gd name="T7" fmla="*/ 18 h 68"/>
                <a:gd name="T8" fmla="*/ 86 w 98"/>
                <a:gd name="T9" fmla="*/ 21 h 68"/>
                <a:gd name="T10" fmla="*/ 78 w 98"/>
                <a:gd name="T11" fmla="*/ 14 h 68"/>
                <a:gd name="T12" fmla="*/ 75 w 98"/>
                <a:gd name="T13" fmla="*/ 11 h 68"/>
                <a:gd name="T14" fmla="*/ 78 w 98"/>
                <a:gd name="T15" fmla="*/ 8 h 68"/>
                <a:gd name="T16" fmla="*/ 81 w 98"/>
                <a:gd name="T17" fmla="*/ 11 h 68"/>
                <a:gd name="T18" fmla="*/ 78 w 98"/>
                <a:gd name="T19" fmla="*/ 14 h 68"/>
                <a:gd name="T20" fmla="*/ 78 w 98"/>
                <a:gd name="T21" fmla="*/ 29 h 68"/>
                <a:gd name="T22" fmla="*/ 75 w 98"/>
                <a:gd name="T23" fmla="*/ 26 h 68"/>
                <a:gd name="T24" fmla="*/ 78 w 98"/>
                <a:gd name="T25" fmla="*/ 23 h 68"/>
                <a:gd name="T26" fmla="*/ 81 w 98"/>
                <a:gd name="T27" fmla="*/ 26 h 68"/>
                <a:gd name="T28" fmla="*/ 78 w 98"/>
                <a:gd name="T29" fmla="*/ 29 h 68"/>
                <a:gd name="T30" fmla="*/ 70 w 98"/>
                <a:gd name="T31" fmla="*/ 21 h 68"/>
                <a:gd name="T32" fmla="*/ 67 w 98"/>
                <a:gd name="T33" fmla="*/ 18 h 68"/>
                <a:gd name="T34" fmla="*/ 70 w 98"/>
                <a:gd name="T35" fmla="*/ 15 h 68"/>
                <a:gd name="T36" fmla="*/ 73 w 98"/>
                <a:gd name="T37" fmla="*/ 18 h 68"/>
                <a:gd name="T38" fmla="*/ 70 w 98"/>
                <a:gd name="T39" fmla="*/ 21 h 68"/>
                <a:gd name="T40" fmla="*/ 63 w 98"/>
                <a:gd name="T41" fmla="*/ 42 h 68"/>
                <a:gd name="T42" fmla="*/ 56 w 98"/>
                <a:gd name="T43" fmla="*/ 36 h 68"/>
                <a:gd name="T44" fmla="*/ 63 w 98"/>
                <a:gd name="T45" fmla="*/ 29 h 68"/>
                <a:gd name="T46" fmla="*/ 69 w 98"/>
                <a:gd name="T47" fmla="*/ 36 h 68"/>
                <a:gd name="T48" fmla="*/ 63 w 98"/>
                <a:gd name="T49" fmla="*/ 42 h 68"/>
                <a:gd name="T50" fmla="*/ 49 w 98"/>
                <a:gd name="T51" fmla="*/ 25 h 68"/>
                <a:gd name="T52" fmla="*/ 43 w 98"/>
                <a:gd name="T53" fmla="*/ 19 h 68"/>
                <a:gd name="T54" fmla="*/ 49 w 98"/>
                <a:gd name="T55" fmla="*/ 13 h 68"/>
                <a:gd name="T56" fmla="*/ 55 w 98"/>
                <a:gd name="T57" fmla="*/ 19 h 68"/>
                <a:gd name="T58" fmla="*/ 49 w 98"/>
                <a:gd name="T59" fmla="*/ 25 h 68"/>
                <a:gd name="T60" fmla="*/ 34 w 98"/>
                <a:gd name="T61" fmla="*/ 44 h 68"/>
                <a:gd name="T62" fmla="*/ 25 w 98"/>
                <a:gd name="T63" fmla="*/ 36 h 68"/>
                <a:gd name="T64" fmla="*/ 34 w 98"/>
                <a:gd name="T65" fmla="*/ 27 h 68"/>
                <a:gd name="T66" fmla="*/ 43 w 98"/>
                <a:gd name="T67" fmla="*/ 36 h 68"/>
                <a:gd name="T68" fmla="*/ 34 w 98"/>
                <a:gd name="T69" fmla="*/ 44 h 68"/>
                <a:gd name="T70" fmla="*/ 20 w 98"/>
                <a:gd name="T71" fmla="*/ 25 h 68"/>
                <a:gd name="T72" fmla="*/ 13 w 98"/>
                <a:gd name="T73" fmla="*/ 18 h 68"/>
                <a:gd name="T74" fmla="*/ 20 w 98"/>
                <a:gd name="T75" fmla="*/ 11 h 68"/>
                <a:gd name="T76" fmla="*/ 26 w 98"/>
                <a:gd name="T77" fmla="*/ 18 h 68"/>
                <a:gd name="T78" fmla="*/ 20 w 98"/>
                <a:gd name="T79" fmla="*/ 25 h 68"/>
                <a:gd name="T80" fmla="*/ 89 w 98"/>
                <a:gd name="T81" fmla="*/ 14 h 68"/>
                <a:gd name="T82" fmla="*/ 83 w 98"/>
                <a:gd name="T83" fmla="*/ 5 h 68"/>
                <a:gd name="T84" fmla="*/ 83 w 98"/>
                <a:gd name="T85" fmla="*/ 3 h 68"/>
                <a:gd name="T86" fmla="*/ 70 w 98"/>
                <a:gd name="T87" fmla="*/ 1 h 68"/>
                <a:gd name="T88" fmla="*/ 70 w 98"/>
                <a:gd name="T89" fmla="*/ 2 h 68"/>
                <a:gd name="T90" fmla="*/ 49 w 98"/>
                <a:gd name="T91" fmla="*/ 9 h 68"/>
                <a:gd name="T92" fmla="*/ 28 w 98"/>
                <a:gd name="T93" fmla="*/ 2 h 68"/>
                <a:gd name="T94" fmla="*/ 28 w 98"/>
                <a:gd name="T95" fmla="*/ 1 h 68"/>
                <a:gd name="T96" fmla="*/ 15 w 98"/>
                <a:gd name="T97" fmla="*/ 3 h 68"/>
                <a:gd name="T98" fmla="*/ 15 w 98"/>
                <a:gd name="T99" fmla="*/ 5 h 68"/>
                <a:gd name="T100" fmla="*/ 9 w 98"/>
                <a:gd name="T101" fmla="*/ 14 h 68"/>
                <a:gd name="T102" fmla="*/ 2 w 98"/>
                <a:gd name="T103" fmla="*/ 54 h 68"/>
                <a:gd name="T104" fmla="*/ 10 w 98"/>
                <a:gd name="T105" fmla="*/ 67 h 68"/>
                <a:gd name="T106" fmla="*/ 28 w 98"/>
                <a:gd name="T107" fmla="*/ 53 h 68"/>
                <a:gd name="T108" fmla="*/ 70 w 98"/>
                <a:gd name="T109" fmla="*/ 53 h 68"/>
                <a:gd name="T110" fmla="*/ 88 w 98"/>
                <a:gd name="T111" fmla="*/ 67 h 68"/>
                <a:gd name="T112" fmla="*/ 96 w 98"/>
                <a:gd name="T113" fmla="*/ 54 h 68"/>
                <a:gd name="T114" fmla="*/ 89 w 98"/>
                <a:gd name="T115" fmla="*/ 1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8" h="68">
                  <a:moveTo>
                    <a:pt x="86" y="21"/>
                  </a:moveTo>
                  <a:cubicBezTo>
                    <a:pt x="84" y="21"/>
                    <a:pt x="83" y="20"/>
                    <a:pt x="83" y="18"/>
                  </a:cubicBezTo>
                  <a:cubicBezTo>
                    <a:pt x="83" y="17"/>
                    <a:pt x="84" y="15"/>
                    <a:pt x="86" y="15"/>
                  </a:cubicBezTo>
                  <a:cubicBezTo>
                    <a:pt x="87" y="15"/>
                    <a:pt x="89" y="17"/>
                    <a:pt x="89" y="18"/>
                  </a:cubicBezTo>
                  <a:cubicBezTo>
                    <a:pt x="89" y="20"/>
                    <a:pt x="87" y="21"/>
                    <a:pt x="86" y="21"/>
                  </a:cubicBezTo>
                  <a:moveTo>
                    <a:pt x="78" y="14"/>
                  </a:moveTo>
                  <a:cubicBezTo>
                    <a:pt x="76" y="14"/>
                    <a:pt x="75" y="12"/>
                    <a:pt x="75" y="11"/>
                  </a:cubicBezTo>
                  <a:cubicBezTo>
                    <a:pt x="75" y="9"/>
                    <a:pt x="76" y="8"/>
                    <a:pt x="78" y="8"/>
                  </a:cubicBezTo>
                  <a:cubicBezTo>
                    <a:pt x="80" y="8"/>
                    <a:pt x="81" y="9"/>
                    <a:pt x="81" y="11"/>
                  </a:cubicBezTo>
                  <a:cubicBezTo>
                    <a:pt x="81" y="12"/>
                    <a:pt x="80" y="14"/>
                    <a:pt x="78" y="14"/>
                  </a:cubicBezTo>
                  <a:moveTo>
                    <a:pt x="78" y="29"/>
                  </a:moveTo>
                  <a:cubicBezTo>
                    <a:pt x="76" y="29"/>
                    <a:pt x="75" y="27"/>
                    <a:pt x="75" y="26"/>
                  </a:cubicBezTo>
                  <a:cubicBezTo>
                    <a:pt x="75" y="24"/>
                    <a:pt x="76" y="23"/>
                    <a:pt x="78" y="23"/>
                  </a:cubicBezTo>
                  <a:cubicBezTo>
                    <a:pt x="80" y="23"/>
                    <a:pt x="81" y="24"/>
                    <a:pt x="81" y="26"/>
                  </a:cubicBezTo>
                  <a:cubicBezTo>
                    <a:pt x="81" y="27"/>
                    <a:pt x="80" y="29"/>
                    <a:pt x="78" y="29"/>
                  </a:cubicBezTo>
                  <a:moveTo>
                    <a:pt x="70" y="21"/>
                  </a:moveTo>
                  <a:cubicBezTo>
                    <a:pt x="68" y="21"/>
                    <a:pt x="67" y="20"/>
                    <a:pt x="67" y="18"/>
                  </a:cubicBezTo>
                  <a:cubicBezTo>
                    <a:pt x="67" y="17"/>
                    <a:pt x="68" y="15"/>
                    <a:pt x="70" y="15"/>
                  </a:cubicBezTo>
                  <a:cubicBezTo>
                    <a:pt x="72" y="15"/>
                    <a:pt x="73" y="17"/>
                    <a:pt x="73" y="18"/>
                  </a:cubicBezTo>
                  <a:cubicBezTo>
                    <a:pt x="73" y="20"/>
                    <a:pt x="72" y="21"/>
                    <a:pt x="70" y="21"/>
                  </a:cubicBezTo>
                  <a:moveTo>
                    <a:pt x="63" y="42"/>
                  </a:moveTo>
                  <a:cubicBezTo>
                    <a:pt x="59" y="42"/>
                    <a:pt x="56" y="39"/>
                    <a:pt x="56" y="36"/>
                  </a:cubicBezTo>
                  <a:cubicBezTo>
                    <a:pt x="56" y="32"/>
                    <a:pt x="59" y="29"/>
                    <a:pt x="63" y="29"/>
                  </a:cubicBezTo>
                  <a:cubicBezTo>
                    <a:pt x="66" y="29"/>
                    <a:pt x="69" y="32"/>
                    <a:pt x="69" y="36"/>
                  </a:cubicBezTo>
                  <a:cubicBezTo>
                    <a:pt x="69" y="39"/>
                    <a:pt x="66" y="42"/>
                    <a:pt x="63" y="42"/>
                  </a:cubicBezTo>
                  <a:moveTo>
                    <a:pt x="49" y="25"/>
                  </a:moveTo>
                  <a:cubicBezTo>
                    <a:pt x="46" y="25"/>
                    <a:pt x="43" y="22"/>
                    <a:pt x="43" y="19"/>
                  </a:cubicBezTo>
                  <a:cubicBezTo>
                    <a:pt x="43" y="15"/>
                    <a:pt x="46" y="13"/>
                    <a:pt x="49" y="13"/>
                  </a:cubicBezTo>
                  <a:cubicBezTo>
                    <a:pt x="52" y="13"/>
                    <a:pt x="55" y="15"/>
                    <a:pt x="55" y="19"/>
                  </a:cubicBezTo>
                  <a:cubicBezTo>
                    <a:pt x="55" y="22"/>
                    <a:pt x="52" y="25"/>
                    <a:pt x="49" y="25"/>
                  </a:cubicBezTo>
                  <a:moveTo>
                    <a:pt x="34" y="44"/>
                  </a:moveTo>
                  <a:cubicBezTo>
                    <a:pt x="29" y="44"/>
                    <a:pt x="25" y="40"/>
                    <a:pt x="25" y="36"/>
                  </a:cubicBezTo>
                  <a:cubicBezTo>
                    <a:pt x="25" y="31"/>
                    <a:pt x="29" y="27"/>
                    <a:pt x="34" y="27"/>
                  </a:cubicBezTo>
                  <a:cubicBezTo>
                    <a:pt x="39" y="27"/>
                    <a:pt x="43" y="31"/>
                    <a:pt x="43" y="36"/>
                  </a:cubicBezTo>
                  <a:cubicBezTo>
                    <a:pt x="43" y="40"/>
                    <a:pt x="39" y="44"/>
                    <a:pt x="34" y="44"/>
                  </a:cubicBezTo>
                  <a:moveTo>
                    <a:pt x="20" y="25"/>
                  </a:moveTo>
                  <a:cubicBezTo>
                    <a:pt x="16" y="25"/>
                    <a:pt x="13" y="22"/>
                    <a:pt x="13" y="18"/>
                  </a:cubicBezTo>
                  <a:cubicBezTo>
                    <a:pt x="13" y="14"/>
                    <a:pt x="16" y="11"/>
                    <a:pt x="20" y="11"/>
                  </a:cubicBezTo>
                  <a:cubicBezTo>
                    <a:pt x="23" y="11"/>
                    <a:pt x="26" y="14"/>
                    <a:pt x="26" y="18"/>
                  </a:cubicBezTo>
                  <a:cubicBezTo>
                    <a:pt x="26" y="22"/>
                    <a:pt x="23" y="25"/>
                    <a:pt x="20" y="25"/>
                  </a:cubicBezTo>
                  <a:moveTo>
                    <a:pt x="89" y="14"/>
                  </a:moveTo>
                  <a:cubicBezTo>
                    <a:pt x="88" y="11"/>
                    <a:pt x="86" y="7"/>
                    <a:pt x="83" y="5"/>
                  </a:cubicBezTo>
                  <a:cubicBezTo>
                    <a:pt x="83" y="3"/>
                    <a:pt x="83" y="3"/>
                    <a:pt x="83" y="3"/>
                  </a:cubicBezTo>
                  <a:cubicBezTo>
                    <a:pt x="79" y="0"/>
                    <a:pt x="70" y="1"/>
                    <a:pt x="70" y="1"/>
                  </a:cubicBezTo>
                  <a:cubicBezTo>
                    <a:pt x="70" y="2"/>
                    <a:pt x="70" y="2"/>
                    <a:pt x="70" y="2"/>
                  </a:cubicBezTo>
                  <a:cubicBezTo>
                    <a:pt x="63" y="3"/>
                    <a:pt x="64" y="9"/>
                    <a:pt x="49" y="9"/>
                  </a:cubicBezTo>
                  <a:cubicBezTo>
                    <a:pt x="34" y="9"/>
                    <a:pt x="35" y="3"/>
                    <a:pt x="28" y="2"/>
                  </a:cubicBezTo>
                  <a:cubicBezTo>
                    <a:pt x="28" y="1"/>
                    <a:pt x="28" y="1"/>
                    <a:pt x="28" y="1"/>
                  </a:cubicBezTo>
                  <a:cubicBezTo>
                    <a:pt x="28" y="1"/>
                    <a:pt x="19" y="0"/>
                    <a:pt x="15" y="3"/>
                  </a:cubicBezTo>
                  <a:cubicBezTo>
                    <a:pt x="15" y="5"/>
                    <a:pt x="15" y="5"/>
                    <a:pt x="15" y="5"/>
                  </a:cubicBezTo>
                  <a:cubicBezTo>
                    <a:pt x="12" y="7"/>
                    <a:pt x="10" y="11"/>
                    <a:pt x="9" y="14"/>
                  </a:cubicBezTo>
                  <a:cubicBezTo>
                    <a:pt x="5" y="21"/>
                    <a:pt x="0" y="40"/>
                    <a:pt x="2" y="54"/>
                  </a:cubicBezTo>
                  <a:cubicBezTo>
                    <a:pt x="3" y="65"/>
                    <a:pt x="5" y="67"/>
                    <a:pt x="10" y="67"/>
                  </a:cubicBezTo>
                  <a:cubicBezTo>
                    <a:pt x="15" y="68"/>
                    <a:pt x="22" y="58"/>
                    <a:pt x="28" y="53"/>
                  </a:cubicBezTo>
                  <a:cubicBezTo>
                    <a:pt x="36" y="48"/>
                    <a:pt x="62" y="48"/>
                    <a:pt x="70" y="53"/>
                  </a:cubicBezTo>
                  <a:cubicBezTo>
                    <a:pt x="76" y="58"/>
                    <a:pt x="83" y="68"/>
                    <a:pt x="88" y="67"/>
                  </a:cubicBezTo>
                  <a:cubicBezTo>
                    <a:pt x="93" y="67"/>
                    <a:pt x="95" y="65"/>
                    <a:pt x="96" y="54"/>
                  </a:cubicBezTo>
                  <a:cubicBezTo>
                    <a:pt x="98" y="40"/>
                    <a:pt x="93" y="21"/>
                    <a:pt x="89" y="14"/>
                  </a:cubicBezTo>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grpSp>
        <p:nvGrpSpPr>
          <p:cNvPr id="247" name="Group 246"/>
          <p:cNvGrpSpPr/>
          <p:nvPr/>
        </p:nvGrpSpPr>
        <p:grpSpPr>
          <a:xfrm>
            <a:off x="7848139" y="2018616"/>
            <a:ext cx="1039930" cy="1419977"/>
            <a:chOff x="624992" y="2045991"/>
            <a:chExt cx="1133824" cy="1548184"/>
          </a:xfrm>
        </p:grpSpPr>
        <p:sp>
          <p:nvSpPr>
            <p:cNvPr id="248" name="Oval 247"/>
            <p:cNvSpPr/>
            <p:nvPr/>
          </p:nvSpPr>
          <p:spPr>
            <a:xfrm>
              <a:off x="624992" y="2045991"/>
              <a:ext cx="1133824" cy="1133824"/>
            </a:xfrm>
            <a:prstGeom prst="ellipse">
              <a:avLst/>
            </a:prstGeom>
            <a:solidFill>
              <a:schemeClr val="bg1"/>
            </a:solidFill>
            <a:ln w="41275" cap="flat" cmpd="sng" algn="ctr">
              <a:solidFill>
                <a:schemeClr val="bg1">
                  <a:lumMod val="85000"/>
                </a:schemeClr>
              </a:solidFill>
              <a:prstDash val="solid"/>
            </a:ln>
            <a:effectLst/>
          </p:spPr>
          <p:txBody>
            <a:bodyPr lIns="0" tIns="0" rIns="0" bIns="0" rtlCol="0" anchor="ctr"/>
            <a:lstStyle/>
            <a:p>
              <a:pPr algn="ctr" defTabSz="932472" fontAlgn="base">
                <a:spcBef>
                  <a:spcPct val="0"/>
                </a:spcBef>
                <a:spcAft>
                  <a:spcPct val="0"/>
                </a:spcAft>
              </a:pPr>
              <a:r>
                <a:rPr lang="en-US" sz="1200" dirty="0">
                  <a:ln>
                    <a:solidFill>
                      <a:srgbClr val="DC3C00">
                        <a:alpha val="0"/>
                      </a:srgbClr>
                    </a:solidFill>
                  </a:ln>
                  <a:gradFill>
                    <a:gsLst>
                      <a:gs pos="0">
                        <a:srgbClr val="0072C6"/>
                      </a:gs>
                      <a:gs pos="100000">
                        <a:srgbClr val="0072C6"/>
                      </a:gs>
                    </a:gsLst>
                    <a:lin ang="5400000" scaled="0"/>
                  </a:gradFill>
                </a:rPr>
                <a:t>Simple </a:t>
              </a:r>
              <a:r>
                <a:rPr lang="en-US" sz="1200" dirty="0" smtClean="0">
                  <a:ln>
                    <a:solidFill>
                      <a:srgbClr val="DC3C00">
                        <a:alpha val="0"/>
                      </a:srgbClr>
                    </a:solidFill>
                  </a:ln>
                  <a:gradFill>
                    <a:gsLst>
                      <a:gs pos="0">
                        <a:srgbClr val="0072C6"/>
                      </a:gs>
                      <a:gs pos="100000">
                        <a:srgbClr val="0072C6"/>
                      </a:gs>
                    </a:gsLst>
                    <a:lin ang="5400000" scaled="0"/>
                  </a:gradFill>
                </a:rPr>
                <a:t>controls</a:t>
              </a:r>
              <a:endParaRPr lang="en-US" sz="1200" dirty="0">
                <a:ln>
                  <a:solidFill>
                    <a:srgbClr val="DC3C00">
                      <a:alpha val="0"/>
                    </a:srgbClr>
                  </a:solidFill>
                </a:ln>
                <a:gradFill>
                  <a:gsLst>
                    <a:gs pos="0">
                      <a:srgbClr val="0072C6"/>
                    </a:gs>
                    <a:gs pos="100000">
                      <a:srgbClr val="0072C6"/>
                    </a:gs>
                  </a:gsLst>
                  <a:lin ang="5400000" scaled="0"/>
                </a:gradFill>
              </a:endParaRPr>
            </a:p>
          </p:txBody>
        </p:sp>
        <p:sp>
          <p:nvSpPr>
            <p:cNvPr id="249" name="Isosceles Triangle 9"/>
            <p:cNvSpPr/>
            <p:nvPr/>
          </p:nvSpPr>
          <p:spPr>
            <a:xfrm flipH="1" flipV="1">
              <a:off x="838345" y="3076034"/>
              <a:ext cx="707116" cy="518141"/>
            </a:xfrm>
            <a:custGeom>
              <a:avLst/>
              <a:gdLst/>
              <a:ahLst/>
              <a:cxnLst/>
              <a:rect l="l" t="t" r="r" b="b"/>
              <a:pathLst>
                <a:path w="368300" h="269873">
                  <a:moveTo>
                    <a:pt x="0" y="269873"/>
                  </a:moveTo>
                  <a:cubicBezTo>
                    <a:pt x="80433" y="210872"/>
                    <a:pt x="148961" y="144726"/>
                    <a:pt x="184150" y="0"/>
                  </a:cubicBezTo>
                  <a:cubicBezTo>
                    <a:pt x="219339" y="144726"/>
                    <a:pt x="287867" y="210872"/>
                    <a:pt x="368300" y="269873"/>
                  </a:cubicBezTo>
                  <a:lnTo>
                    <a:pt x="363706" y="269873"/>
                  </a:lnTo>
                  <a:cubicBezTo>
                    <a:pt x="312925" y="234112"/>
                    <a:pt x="250965" y="213330"/>
                    <a:pt x="184150" y="213330"/>
                  </a:cubicBezTo>
                  <a:cubicBezTo>
                    <a:pt x="117335" y="213330"/>
                    <a:pt x="55374" y="234112"/>
                    <a:pt x="4593" y="269873"/>
                  </a:cubicBezTo>
                  <a:close/>
                </a:path>
              </a:pathLst>
            </a:custGeom>
            <a:solidFill>
              <a:schemeClr val="bg1">
                <a:lumMod val="85000"/>
              </a:schemeClr>
            </a:solidFill>
            <a:ln w="19050" cap="flat" cmpd="sng" algn="ctr">
              <a:noFill/>
              <a:prstDash val="solid"/>
            </a:ln>
            <a:effectLst/>
          </p:spPr>
          <p:txBody>
            <a:bodyPr lIns="0" tIns="0" rIns="0" bIns="0" rtlCol="0" anchor="ctr"/>
            <a:lstStyle/>
            <a:p>
              <a:pPr algn="ctr" defTabSz="914400">
                <a:defRPr/>
              </a:pPr>
              <a:endParaRPr lang="en-US" sz="1200" b="1" kern="0" dirty="0" smtClean="0">
                <a:gradFill>
                  <a:gsLst>
                    <a:gs pos="0">
                      <a:srgbClr val="0072C6"/>
                    </a:gs>
                    <a:gs pos="100000">
                      <a:srgbClr val="0072C6"/>
                    </a:gs>
                  </a:gsLst>
                  <a:lin ang="5400000" scaled="0"/>
                </a:gradFill>
                <a:cs typeface="Arial" charset="0"/>
              </a:endParaRPr>
            </a:p>
          </p:txBody>
        </p:sp>
      </p:grpSp>
      <p:grpSp>
        <p:nvGrpSpPr>
          <p:cNvPr id="256" name="Group 255"/>
          <p:cNvGrpSpPr/>
          <p:nvPr/>
        </p:nvGrpSpPr>
        <p:grpSpPr>
          <a:xfrm>
            <a:off x="3814475" y="3486729"/>
            <a:ext cx="744657" cy="735379"/>
            <a:chOff x="3737451" y="4016770"/>
            <a:chExt cx="763740" cy="754224"/>
          </a:xfrm>
        </p:grpSpPr>
        <p:sp>
          <p:nvSpPr>
            <p:cNvPr id="260" name="Oval 259"/>
            <p:cNvSpPr/>
            <p:nvPr/>
          </p:nvSpPr>
          <p:spPr bwMode="auto">
            <a:xfrm>
              <a:off x="3737451" y="4016770"/>
              <a:ext cx="763740" cy="754224"/>
            </a:xfrm>
            <a:prstGeom prst="ellipse">
              <a:avLst/>
            </a:prstGeom>
            <a:solidFill>
              <a:schemeClr val="bg1"/>
            </a:solidFill>
            <a:ln w="28575">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ndParaRPr>
            </a:p>
          </p:txBody>
        </p:sp>
        <p:grpSp>
          <p:nvGrpSpPr>
            <p:cNvPr id="261" name="Group 260"/>
            <p:cNvGrpSpPr/>
            <p:nvPr/>
          </p:nvGrpSpPr>
          <p:grpSpPr>
            <a:xfrm>
              <a:off x="3824541" y="4188288"/>
              <a:ext cx="589560" cy="411189"/>
              <a:chOff x="4818561" y="1362250"/>
              <a:chExt cx="1578439" cy="1100883"/>
            </a:xfrm>
          </p:grpSpPr>
          <p:sp>
            <p:nvSpPr>
              <p:cNvPr id="262" name="Freeform 261"/>
              <p:cNvSpPr/>
              <p:nvPr/>
            </p:nvSpPr>
            <p:spPr bwMode="auto">
              <a:xfrm>
                <a:off x="4818561" y="1731669"/>
                <a:ext cx="1578439" cy="731464"/>
              </a:xfrm>
              <a:custGeom>
                <a:avLst/>
                <a:gdLst/>
                <a:ahLst/>
                <a:cxnLst/>
                <a:rect l="l" t="t" r="r" b="b"/>
                <a:pathLst>
                  <a:path w="1470402" h="681404">
                    <a:moveTo>
                      <a:pt x="77696" y="346199"/>
                    </a:moveTo>
                    <a:lnTo>
                      <a:pt x="756761" y="474385"/>
                    </a:lnTo>
                    <a:lnTo>
                      <a:pt x="754642" y="540066"/>
                    </a:lnTo>
                    <a:lnTo>
                      <a:pt x="74518" y="398109"/>
                    </a:lnTo>
                    <a:close/>
                    <a:moveTo>
                      <a:pt x="45915" y="252974"/>
                    </a:moveTo>
                    <a:cubicBezTo>
                      <a:pt x="32849" y="283343"/>
                      <a:pt x="3893" y="308415"/>
                      <a:pt x="48034" y="464851"/>
                    </a:cubicBezTo>
                    <a:cubicBezTo>
                      <a:pt x="295930" y="534417"/>
                      <a:pt x="423055" y="596567"/>
                      <a:pt x="829859" y="654480"/>
                    </a:cubicBezTo>
                    <a:cubicBezTo>
                      <a:pt x="878944" y="520998"/>
                      <a:pt x="849634" y="439426"/>
                      <a:pt x="830918" y="374803"/>
                    </a:cubicBezTo>
                    <a:close/>
                    <a:moveTo>
                      <a:pt x="715305" y="1"/>
                    </a:moveTo>
                    <a:cubicBezTo>
                      <a:pt x="821303" y="21"/>
                      <a:pt x="1051248" y="-2078"/>
                      <a:pt x="1448577" y="113415"/>
                    </a:cubicBezTo>
                    <a:cubicBezTo>
                      <a:pt x="1461110" y="145337"/>
                      <a:pt x="1487415" y="214337"/>
                      <a:pt x="1454394" y="285455"/>
                    </a:cubicBezTo>
                    <a:lnTo>
                      <a:pt x="845748" y="678846"/>
                    </a:lnTo>
                    <a:lnTo>
                      <a:pt x="838373" y="681404"/>
                    </a:lnTo>
                    <a:cubicBezTo>
                      <a:pt x="562313" y="641807"/>
                      <a:pt x="255532" y="558776"/>
                      <a:pt x="32442" y="489516"/>
                    </a:cubicBezTo>
                    <a:cubicBezTo>
                      <a:pt x="25646" y="456335"/>
                      <a:pt x="-32000" y="403026"/>
                      <a:pt x="24767" y="22471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err="1">
                  <a:solidFill>
                    <a:srgbClr val="505050"/>
                  </a:solidFill>
                </a:endParaRPr>
              </a:p>
            </p:txBody>
          </p:sp>
          <p:grpSp>
            <p:nvGrpSpPr>
              <p:cNvPr id="263" name="Group 262"/>
              <p:cNvGrpSpPr/>
              <p:nvPr/>
            </p:nvGrpSpPr>
            <p:grpSpPr>
              <a:xfrm>
                <a:off x="5558087" y="1362250"/>
                <a:ext cx="523929" cy="523929"/>
                <a:chOff x="5558088" y="1664377"/>
                <a:chExt cx="420624" cy="420624"/>
              </a:xfrm>
            </p:grpSpPr>
            <p:sp>
              <p:nvSpPr>
                <p:cNvPr id="264" name="Oval 263"/>
                <p:cNvSpPr/>
                <p:nvPr/>
              </p:nvSpPr>
              <p:spPr bwMode="auto">
                <a:xfrm>
                  <a:off x="5558088" y="1664377"/>
                  <a:ext cx="420624" cy="420624"/>
                </a:xfrm>
                <a:prstGeom prst="ellipse">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IN" dirty="0">
                    <a:solidFill>
                      <a:srgbClr val="FFFFFF"/>
                    </a:solidFill>
                  </a:endParaRPr>
                </a:p>
              </p:txBody>
            </p:sp>
            <p:sp>
              <p:nvSpPr>
                <p:cNvPr id="265" name="Freeform 8"/>
                <p:cNvSpPr>
                  <a:spLocks noEditPoints="1"/>
                </p:cNvSpPr>
                <p:nvPr/>
              </p:nvSpPr>
              <p:spPr bwMode="black">
                <a:xfrm>
                  <a:off x="5571550" y="1678633"/>
                  <a:ext cx="393700" cy="392112"/>
                </a:xfrm>
                <a:custGeom>
                  <a:avLst/>
                  <a:gdLst>
                    <a:gd name="T0" fmla="*/ 68 w 150"/>
                    <a:gd name="T1" fmla="*/ 61 h 149"/>
                    <a:gd name="T2" fmla="*/ 46 w 150"/>
                    <a:gd name="T3" fmla="*/ 84 h 149"/>
                    <a:gd name="T4" fmla="*/ 46 w 150"/>
                    <a:gd name="T5" fmla="*/ 65 h 149"/>
                    <a:gd name="T6" fmla="*/ 75 w 150"/>
                    <a:gd name="T7" fmla="*/ 34 h 149"/>
                    <a:gd name="T8" fmla="*/ 104 w 150"/>
                    <a:gd name="T9" fmla="*/ 65 h 149"/>
                    <a:gd name="T10" fmla="*/ 104 w 150"/>
                    <a:gd name="T11" fmla="*/ 84 h 149"/>
                    <a:gd name="T12" fmla="*/ 82 w 150"/>
                    <a:gd name="T13" fmla="*/ 61 h 149"/>
                    <a:gd name="T14" fmla="*/ 82 w 150"/>
                    <a:gd name="T15" fmla="*/ 113 h 149"/>
                    <a:gd name="T16" fmla="*/ 68 w 150"/>
                    <a:gd name="T17" fmla="*/ 113 h 149"/>
                    <a:gd name="T18" fmla="*/ 68 w 150"/>
                    <a:gd name="T19" fmla="*/ 61 h 149"/>
                    <a:gd name="T20" fmla="*/ 10 w 150"/>
                    <a:gd name="T21" fmla="*/ 75 h 149"/>
                    <a:gd name="T22" fmla="*/ 75 w 150"/>
                    <a:gd name="T23" fmla="*/ 9 h 149"/>
                    <a:gd name="T24" fmla="*/ 140 w 150"/>
                    <a:gd name="T25" fmla="*/ 75 h 149"/>
                    <a:gd name="T26" fmla="*/ 75 w 150"/>
                    <a:gd name="T27" fmla="*/ 140 h 149"/>
                    <a:gd name="T28" fmla="*/ 10 w 150"/>
                    <a:gd name="T29" fmla="*/ 75 h 149"/>
                    <a:gd name="T30" fmla="*/ 0 w 150"/>
                    <a:gd name="T31" fmla="*/ 75 h 149"/>
                    <a:gd name="T32" fmla="*/ 75 w 150"/>
                    <a:gd name="T33" fmla="*/ 149 h 149"/>
                    <a:gd name="T34" fmla="*/ 150 w 150"/>
                    <a:gd name="T35" fmla="*/ 75 h 149"/>
                    <a:gd name="T36" fmla="*/ 75 w 150"/>
                    <a:gd name="T37" fmla="*/ 0 h 149"/>
                    <a:gd name="T38" fmla="*/ 0 w 150"/>
                    <a:gd name="T39" fmla="*/ 7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0" h="149">
                      <a:moveTo>
                        <a:pt x="68" y="61"/>
                      </a:moveTo>
                      <a:cubicBezTo>
                        <a:pt x="46" y="84"/>
                        <a:pt x="46" y="84"/>
                        <a:pt x="46" y="84"/>
                      </a:cubicBezTo>
                      <a:cubicBezTo>
                        <a:pt x="46" y="65"/>
                        <a:pt x="46" y="65"/>
                        <a:pt x="46" y="65"/>
                      </a:cubicBezTo>
                      <a:cubicBezTo>
                        <a:pt x="75" y="34"/>
                        <a:pt x="75" y="34"/>
                        <a:pt x="75" y="34"/>
                      </a:cubicBezTo>
                      <a:cubicBezTo>
                        <a:pt x="104" y="65"/>
                        <a:pt x="104" y="65"/>
                        <a:pt x="104" y="65"/>
                      </a:cubicBezTo>
                      <a:cubicBezTo>
                        <a:pt x="104" y="84"/>
                        <a:pt x="104" y="84"/>
                        <a:pt x="104" y="84"/>
                      </a:cubicBezTo>
                      <a:cubicBezTo>
                        <a:pt x="82" y="61"/>
                        <a:pt x="82" y="61"/>
                        <a:pt x="82" y="61"/>
                      </a:cubicBezTo>
                      <a:cubicBezTo>
                        <a:pt x="82" y="113"/>
                        <a:pt x="82" y="113"/>
                        <a:pt x="82" y="113"/>
                      </a:cubicBezTo>
                      <a:cubicBezTo>
                        <a:pt x="68" y="113"/>
                        <a:pt x="68" y="113"/>
                        <a:pt x="68" y="113"/>
                      </a:cubicBezTo>
                      <a:lnTo>
                        <a:pt x="68" y="61"/>
                      </a:lnTo>
                      <a:close/>
                      <a:moveTo>
                        <a:pt x="10" y="75"/>
                      </a:moveTo>
                      <a:cubicBezTo>
                        <a:pt x="10" y="39"/>
                        <a:pt x="39" y="9"/>
                        <a:pt x="75" y="9"/>
                      </a:cubicBezTo>
                      <a:cubicBezTo>
                        <a:pt x="111" y="9"/>
                        <a:pt x="140" y="39"/>
                        <a:pt x="140" y="75"/>
                      </a:cubicBezTo>
                      <a:cubicBezTo>
                        <a:pt x="140" y="111"/>
                        <a:pt x="111" y="140"/>
                        <a:pt x="75" y="140"/>
                      </a:cubicBezTo>
                      <a:cubicBezTo>
                        <a:pt x="39" y="140"/>
                        <a:pt x="10" y="111"/>
                        <a:pt x="10" y="75"/>
                      </a:cubicBezTo>
                      <a:moveTo>
                        <a:pt x="0" y="75"/>
                      </a:moveTo>
                      <a:cubicBezTo>
                        <a:pt x="0" y="116"/>
                        <a:pt x="34" y="149"/>
                        <a:pt x="75" y="149"/>
                      </a:cubicBezTo>
                      <a:cubicBezTo>
                        <a:pt x="116" y="149"/>
                        <a:pt x="150" y="116"/>
                        <a:pt x="150" y="75"/>
                      </a:cubicBezTo>
                      <a:cubicBezTo>
                        <a:pt x="150" y="33"/>
                        <a:pt x="116" y="0"/>
                        <a:pt x="75" y="0"/>
                      </a:cubicBezTo>
                      <a:cubicBezTo>
                        <a:pt x="34" y="0"/>
                        <a:pt x="0" y="33"/>
                        <a:pt x="0" y="75"/>
                      </a:cubicBezTo>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grpSp>
      </p:grpSp>
      <p:grpSp>
        <p:nvGrpSpPr>
          <p:cNvPr id="257" name="Group 256"/>
          <p:cNvGrpSpPr/>
          <p:nvPr/>
        </p:nvGrpSpPr>
        <p:grpSpPr>
          <a:xfrm flipV="1">
            <a:off x="3669236" y="4269540"/>
            <a:ext cx="1039930" cy="1419977"/>
            <a:chOff x="624992" y="2045991"/>
            <a:chExt cx="1133824" cy="1548184"/>
          </a:xfrm>
        </p:grpSpPr>
        <p:sp>
          <p:nvSpPr>
            <p:cNvPr id="258" name="Oval 257"/>
            <p:cNvSpPr/>
            <p:nvPr/>
          </p:nvSpPr>
          <p:spPr>
            <a:xfrm flipV="1">
              <a:off x="624992" y="2045991"/>
              <a:ext cx="1133824" cy="1133824"/>
            </a:xfrm>
            <a:prstGeom prst="ellipse">
              <a:avLst/>
            </a:prstGeom>
            <a:solidFill>
              <a:schemeClr val="bg1"/>
            </a:solidFill>
            <a:ln w="41275" cap="flat" cmpd="sng" algn="ctr">
              <a:solidFill>
                <a:schemeClr val="bg1">
                  <a:lumMod val="85000"/>
                </a:schemeClr>
              </a:solidFill>
              <a:prstDash val="solid"/>
            </a:ln>
            <a:effectLst/>
          </p:spPr>
          <p:txBody>
            <a:bodyPr lIns="0" tIns="0" rIns="0" bIns="0" rtlCol="0" anchor="ctr"/>
            <a:lstStyle/>
            <a:p>
              <a:pPr algn="ctr" defTabSz="932472" fontAlgn="base">
                <a:spcBef>
                  <a:spcPct val="0"/>
                </a:spcBef>
                <a:spcAft>
                  <a:spcPct val="0"/>
                </a:spcAft>
              </a:pPr>
              <a:r>
                <a:rPr lang="en-US" sz="1200" dirty="0">
                  <a:ln>
                    <a:solidFill>
                      <a:srgbClr val="DC3C00">
                        <a:alpha val="0"/>
                      </a:srgbClr>
                    </a:solidFill>
                  </a:ln>
                  <a:gradFill>
                    <a:gsLst>
                      <a:gs pos="0">
                        <a:srgbClr val="DC3C00"/>
                      </a:gs>
                      <a:gs pos="100000">
                        <a:srgbClr val="DC3C00"/>
                      </a:gs>
                    </a:gsLst>
                    <a:lin ang="5400000" scaled="0"/>
                  </a:gradFill>
                </a:rPr>
                <a:t>Increased </a:t>
              </a:r>
              <a:r>
                <a:rPr lang="en-US" sz="1200" dirty="0" smtClean="0">
                  <a:ln>
                    <a:solidFill>
                      <a:srgbClr val="DC3C00">
                        <a:alpha val="0"/>
                      </a:srgbClr>
                    </a:solidFill>
                  </a:ln>
                  <a:gradFill>
                    <a:gsLst>
                      <a:gs pos="0">
                        <a:srgbClr val="DC3C00"/>
                      </a:gs>
                      <a:gs pos="100000">
                        <a:srgbClr val="DC3C00"/>
                      </a:gs>
                    </a:gsLst>
                    <a:lin ang="5400000" scaled="0"/>
                  </a:gradFill>
                </a:rPr>
                <a:t>upload file limit</a:t>
              </a:r>
              <a:endParaRPr lang="en-US" sz="1200" dirty="0">
                <a:ln>
                  <a:solidFill>
                    <a:srgbClr val="DC3C00">
                      <a:alpha val="0"/>
                    </a:srgbClr>
                  </a:solidFill>
                </a:ln>
                <a:gradFill>
                  <a:gsLst>
                    <a:gs pos="0">
                      <a:srgbClr val="DC3C00"/>
                    </a:gs>
                    <a:gs pos="100000">
                      <a:srgbClr val="DC3C00"/>
                    </a:gs>
                  </a:gsLst>
                  <a:lin ang="5400000" scaled="0"/>
                </a:gradFill>
              </a:endParaRPr>
            </a:p>
            <a:p>
              <a:pPr algn="ctr" defTabSz="932472" fontAlgn="base">
                <a:spcBef>
                  <a:spcPct val="0"/>
                </a:spcBef>
                <a:spcAft>
                  <a:spcPct val="0"/>
                </a:spcAft>
              </a:pPr>
              <a:r>
                <a:rPr lang="en-US" sz="1200" dirty="0" smtClean="0">
                  <a:ln>
                    <a:solidFill>
                      <a:srgbClr val="DC3C00">
                        <a:alpha val="0"/>
                      </a:srgbClr>
                    </a:solidFill>
                  </a:ln>
                  <a:gradFill>
                    <a:gsLst>
                      <a:gs pos="0">
                        <a:srgbClr val="DC3C00"/>
                      </a:gs>
                      <a:gs pos="100000">
                        <a:srgbClr val="DC3C00"/>
                      </a:gs>
                    </a:gsLst>
                    <a:lin ang="5400000" scaled="0"/>
                  </a:gradFill>
                </a:rPr>
                <a:t>(2 GB</a:t>
              </a:r>
              <a:r>
                <a:rPr lang="en-US" sz="1200" dirty="0">
                  <a:ln>
                    <a:solidFill>
                      <a:srgbClr val="DC3C00">
                        <a:alpha val="0"/>
                      </a:srgbClr>
                    </a:solidFill>
                  </a:ln>
                  <a:gradFill>
                    <a:gsLst>
                      <a:gs pos="0">
                        <a:srgbClr val="DC3C00"/>
                      </a:gs>
                      <a:gs pos="100000">
                        <a:srgbClr val="DC3C00"/>
                      </a:gs>
                    </a:gsLst>
                    <a:lin ang="5400000" scaled="0"/>
                  </a:gradFill>
                </a:rPr>
                <a:t>)</a:t>
              </a:r>
            </a:p>
          </p:txBody>
        </p:sp>
        <p:sp>
          <p:nvSpPr>
            <p:cNvPr id="259" name="Isosceles Triangle 9"/>
            <p:cNvSpPr/>
            <p:nvPr/>
          </p:nvSpPr>
          <p:spPr>
            <a:xfrm flipH="1" flipV="1">
              <a:off x="838345" y="3076034"/>
              <a:ext cx="707116" cy="518141"/>
            </a:xfrm>
            <a:custGeom>
              <a:avLst/>
              <a:gdLst/>
              <a:ahLst/>
              <a:cxnLst/>
              <a:rect l="l" t="t" r="r" b="b"/>
              <a:pathLst>
                <a:path w="368300" h="269873">
                  <a:moveTo>
                    <a:pt x="0" y="269873"/>
                  </a:moveTo>
                  <a:cubicBezTo>
                    <a:pt x="80433" y="210872"/>
                    <a:pt x="148961" y="144726"/>
                    <a:pt x="184150" y="0"/>
                  </a:cubicBezTo>
                  <a:cubicBezTo>
                    <a:pt x="219339" y="144726"/>
                    <a:pt x="287867" y="210872"/>
                    <a:pt x="368300" y="269873"/>
                  </a:cubicBezTo>
                  <a:lnTo>
                    <a:pt x="363706" y="269873"/>
                  </a:lnTo>
                  <a:cubicBezTo>
                    <a:pt x="312925" y="234112"/>
                    <a:pt x="250965" y="213330"/>
                    <a:pt x="184150" y="213330"/>
                  </a:cubicBezTo>
                  <a:cubicBezTo>
                    <a:pt x="117335" y="213330"/>
                    <a:pt x="55374" y="234112"/>
                    <a:pt x="4593" y="269873"/>
                  </a:cubicBezTo>
                  <a:close/>
                </a:path>
              </a:pathLst>
            </a:custGeom>
            <a:solidFill>
              <a:schemeClr val="bg1">
                <a:lumMod val="85000"/>
              </a:schemeClr>
            </a:solidFill>
            <a:ln w="19050" cap="flat" cmpd="sng" algn="ctr">
              <a:noFill/>
              <a:prstDash val="solid"/>
            </a:ln>
            <a:effectLst/>
          </p:spPr>
          <p:txBody>
            <a:bodyPr lIns="0" tIns="0" rIns="0" bIns="0" rtlCol="0" anchor="ctr"/>
            <a:lstStyle/>
            <a:p>
              <a:pPr algn="ctr" defTabSz="914400">
                <a:defRPr/>
              </a:pPr>
              <a:endParaRPr lang="en-US" sz="1200" b="1" kern="0" dirty="0" smtClean="0">
                <a:gradFill>
                  <a:gsLst>
                    <a:gs pos="0">
                      <a:srgbClr val="DC3C00"/>
                    </a:gs>
                    <a:gs pos="100000">
                      <a:srgbClr val="DC3C00"/>
                    </a:gs>
                  </a:gsLst>
                  <a:lin ang="5400000" scaled="0"/>
                </a:gradFill>
                <a:cs typeface="Arial" charset="0"/>
              </a:endParaRPr>
            </a:p>
          </p:txBody>
        </p:sp>
      </p:grpSp>
      <p:grpSp>
        <p:nvGrpSpPr>
          <p:cNvPr id="267" name="Group 266"/>
          <p:cNvGrpSpPr/>
          <p:nvPr/>
        </p:nvGrpSpPr>
        <p:grpSpPr>
          <a:xfrm>
            <a:off x="5488154" y="3486729"/>
            <a:ext cx="744657" cy="735379"/>
            <a:chOff x="5603056" y="3242070"/>
            <a:chExt cx="763740" cy="754224"/>
          </a:xfrm>
        </p:grpSpPr>
        <p:sp>
          <p:nvSpPr>
            <p:cNvPr id="271" name="Oval 270"/>
            <p:cNvSpPr/>
            <p:nvPr/>
          </p:nvSpPr>
          <p:spPr bwMode="auto">
            <a:xfrm>
              <a:off x="5603056" y="3242070"/>
              <a:ext cx="763740" cy="754224"/>
            </a:xfrm>
            <a:prstGeom prst="ellipse">
              <a:avLst/>
            </a:prstGeom>
            <a:solidFill>
              <a:schemeClr val="bg1"/>
            </a:solidFill>
            <a:ln w="28575">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272" name="Rectangle 2"/>
            <p:cNvSpPr/>
            <p:nvPr>
              <p:custDataLst>
                <p:tags r:id="rId4"/>
              </p:custDataLst>
            </p:nvPr>
          </p:nvSpPr>
          <p:spPr bwMode="auto">
            <a:xfrm>
              <a:off x="5729066" y="3384056"/>
              <a:ext cx="511720" cy="470252"/>
            </a:xfrm>
            <a:custGeom>
              <a:avLst/>
              <a:gdLst/>
              <a:ahLst/>
              <a:cxnLst/>
              <a:rect l="l" t="t" r="r" b="b"/>
              <a:pathLst>
                <a:path w="1080540" h="992979">
                  <a:moveTo>
                    <a:pt x="138112" y="540414"/>
                  </a:moveTo>
                  <a:lnTo>
                    <a:pt x="273843" y="683289"/>
                  </a:lnTo>
                  <a:lnTo>
                    <a:pt x="171450" y="688051"/>
                  </a:lnTo>
                  <a:cubicBezTo>
                    <a:pt x="157162" y="849184"/>
                    <a:pt x="219075" y="815051"/>
                    <a:pt x="285750" y="814258"/>
                  </a:cubicBezTo>
                  <a:cubicBezTo>
                    <a:pt x="288925" y="837277"/>
                    <a:pt x="287338" y="855533"/>
                    <a:pt x="285751" y="873789"/>
                  </a:cubicBezTo>
                  <a:cubicBezTo>
                    <a:pt x="155576" y="876171"/>
                    <a:pt x="94456" y="880934"/>
                    <a:pt x="100012" y="683290"/>
                  </a:cubicBezTo>
                  <a:lnTo>
                    <a:pt x="0" y="690433"/>
                  </a:lnTo>
                  <a:close/>
                  <a:moveTo>
                    <a:pt x="573642" y="197642"/>
                  </a:moveTo>
                  <a:lnTo>
                    <a:pt x="1023698" y="654842"/>
                  </a:lnTo>
                  <a:lnTo>
                    <a:pt x="695085" y="992979"/>
                  </a:lnTo>
                  <a:lnTo>
                    <a:pt x="247410" y="526254"/>
                  </a:lnTo>
                  <a:close/>
                  <a:moveTo>
                    <a:pt x="794789" y="34177"/>
                  </a:moveTo>
                  <a:cubicBezTo>
                    <a:pt x="924964" y="31795"/>
                    <a:pt x="986084" y="27032"/>
                    <a:pt x="980528" y="224676"/>
                  </a:cubicBezTo>
                  <a:lnTo>
                    <a:pt x="1080540" y="217533"/>
                  </a:lnTo>
                  <a:lnTo>
                    <a:pt x="942428" y="367552"/>
                  </a:lnTo>
                  <a:lnTo>
                    <a:pt x="806697" y="224677"/>
                  </a:lnTo>
                  <a:lnTo>
                    <a:pt x="909090" y="219915"/>
                  </a:lnTo>
                  <a:cubicBezTo>
                    <a:pt x="923378" y="58782"/>
                    <a:pt x="861465" y="92915"/>
                    <a:pt x="794790" y="93708"/>
                  </a:cubicBezTo>
                  <a:cubicBezTo>
                    <a:pt x="791615" y="70689"/>
                    <a:pt x="793202" y="52433"/>
                    <a:pt x="794789" y="34177"/>
                  </a:cubicBezTo>
                  <a:close/>
                  <a:moveTo>
                    <a:pt x="87867" y="0"/>
                  </a:moveTo>
                  <a:lnTo>
                    <a:pt x="709373" y="0"/>
                  </a:lnTo>
                  <a:lnTo>
                    <a:pt x="709373" y="318861"/>
                  </a:lnTo>
                  <a:lnTo>
                    <a:pt x="573642" y="180975"/>
                  </a:lnTo>
                  <a:lnTo>
                    <a:pt x="297054" y="459581"/>
                  </a:lnTo>
                  <a:lnTo>
                    <a:pt x="87867" y="45958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sym typeface="Segoe UI" panose="020B0502040204020203" pitchFamily="34" charset="0"/>
              </a:endParaRPr>
            </a:p>
          </p:txBody>
        </p:sp>
      </p:grpSp>
      <p:grpSp>
        <p:nvGrpSpPr>
          <p:cNvPr id="268" name="Group 267"/>
          <p:cNvGrpSpPr/>
          <p:nvPr/>
        </p:nvGrpSpPr>
        <p:grpSpPr>
          <a:xfrm flipV="1">
            <a:off x="5345313" y="4269540"/>
            <a:ext cx="1039930" cy="1419977"/>
            <a:chOff x="624992" y="2045991"/>
            <a:chExt cx="1133824" cy="1548184"/>
          </a:xfrm>
        </p:grpSpPr>
        <p:sp>
          <p:nvSpPr>
            <p:cNvPr id="269" name="Oval 268"/>
            <p:cNvSpPr/>
            <p:nvPr/>
          </p:nvSpPr>
          <p:spPr>
            <a:xfrm flipV="1">
              <a:off x="624992" y="2045991"/>
              <a:ext cx="1133824" cy="1133824"/>
            </a:xfrm>
            <a:prstGeom prst="ellipse">
              <a:avLst/>
            </a:prstGeom>
            <a:solidFill>
              <a:schemeClr val="bg1"/>
            </a:solidFill>
            <a:ln w="41275" cap="flat" cmpd="sng" algn="ctr">
              <a:solidFill>
                <a:schemeClr val="bg1">
                  <a:lumMod val="85000"/>
                </a:schemeClr>
              </a:solidFill>
              <a:prstDash val="solid"/>
            </a:ln>
            <a:effectLst/>
          </p:spPr>
          <p:txBody>
            <a:bodyPr lIns="0" tIns="0" rIns="0" bIns="0" rtlCol="0" anchor="ctr"/>
            <a:lstStyle/>
            <a:p>
              <a:pPr algn="ctr" defTabSz="932472" fontAlgn="base">
                <a:spcBef>
                  <a:spcPct val="0"/>
                </a:spcBef>
                <a:spcAft>
                  <a:spcPct val="0"/>
                </a:spcAft>
              </a:pPr>
              <a:r>
                <a:rPr lang="en-US" sz="1200" dirty="0">
                  <a:ln>
                    <a:solidFill>
                      <a:srgbClr val="DC3C00">
                        <a:alpha val="0"/>
                      </a:srgbClr>
                    </a:solidFill>
                  </a:ln>
                  <a:gradFill>
                    <a:gsLst>
                      <a:gs pos="0">
                        <a:srgbClr val="DC3C00"/>
                      </a:gs>
                      <a:gs pos="100000">
                        <a:srgbClr val="DC3C00"/>
                      </a:gs>
                    </a:gsLst>
                    <a:lin ang="5400000" scaled="0"/>
                  </a:gradFill>
                </a:rPr>
                <a:t>Automatic </a:t>
              </a:r>
              <a:r>
                <a:rPr lang="en-US" sz="1200" dirty="0" smtClean="0">
                  <a:ln>
                    <a:solidFill>
                      <a:srgbClr val="DC3C00">
                        <a:alpha val="0"/>
                      </a:srgbClr>
                    </a:solidFill>
                  </a:ln>
                  <a:gradFill>
                    <a:gsLst>
                      <a:gs pos="0">
                        <a:srgbClr val="DC3C00"/>
                      </a:gs>
                      <a:gs pos="100000">
                        <a:srgbClr val="DC3C00"/>
                      </a:gs>
                    </a:gsLst>
                    <a:lin ang="5400000" scaled="0"/>
                  </a:gradFill>
                </a:rPr>
                <a:t>versioning</a:t>
              </a:r>
              <a:endParaRPr lang="en-US" sz="1200" dirty="0">
                <a:ln>
                  <a:solidFill>
                    <a:srgbClr val="DC3C00">
                      <a:alpha val="0"/>
                    </a:srgbClr>
                  </a:solidFill>
                </a:ln>
                <a:gradFill>
                  <a:gsLst>
                    <a:gs pos="0">
                      <a:srgbClr val="DC3C00"/>
                    </a:gs>
                    <a:gs pos="100000">
                      <a:srgbClr val="DC3C00"/>
                    </a:gs>
                  </a:gsLst>
                  <a:lin ang="5400000" scaled="0"/>
                </a:gradFill>
              </a:endParaRPr>
            </a:p>
          </p:txBody>
        </p:sp>
        <p:sp>
          <p:nvSpPr>
            <p:cNvPr id="270" name="Isosceles Triangle 9"/>
            <p:cNvSpPr/>
            <p:nvPr/>
          </p:nvSpPr>
          <p:spPr>
            <a:xfrm flipH="1" flipV="1">
              <a:off x="838345" y="3076034"/>
              <a:ext cx="707116" cy="518141"/>
            </a:xfrm>
            <a:custGeom>
              <a:avLst/>
              <a:gdLst/>
              <a:ahLst/>
              <a:cxnLst/>
              <a:rect l="l" t="t" r="r" b="b"/>
              <a:pathLst>
                <a:path w="368300" h="269873">
                  <a:moveTo>
                    <a:pt x="0" y="269873"/>
                  </a:moveTo>
                  <a:cubicBezTo>
                    <a:pt x="80433" y="210872"/>
                    <a:pt x="148961" y="144726"/>
                    <a:pt x="184150" y="0"/>
                  </a:cubicBezTo>
                  <a:cubicBezTo>
                    <a:pt x="219339" y="144726"/>
                    <a:pt x="287867" y="210872"/>
                    <a:pt x="368300" y="269873"/>
                  </a:cubicBezTo>
                  <a:lnTo>
                    <a:pt x="363706" y="269873"/>
                  </a:lnTo>
                  <a:cubicBezTo>
                    <a:pt x="312925" y="234112"/>
                    <a:pt x="250965" y="213330"/>
                    <a:pt x="184150" y="213330"/>
                  </a:cubicBezTo>
                  <a:cubicBezTo>
                    <a:pt x="117335" y="213330"/>
                    <a:pt x="55374" y="234112"/>
                    <a:pt x="4593" y="269873"/>
                  </a:cubicBezTo>
                  <a:close/>
                </a:path>
              </a:pathLst>
            </a:custGeom>
            <a:solidFill>
              <a:schemeClr val="bg1">
                <a:lumMod val="85000"/>
              </a:schemeClr>
            </a:solidFill>
            <a:ln w="19050" cap="flat" cmpd="sng" algn="ctr">
              <a:noFill/>
              <a:prstDash val="solid"/>
            </a:ln>
            <a:effectLst/>
          </p:spPr>
          <p:txBody>
            <a:bodyPr lIns="0" tIns="0" rIns="0" bIns="0" rtlCol="0" anchor="ctr"/>
            <a:lstStyle/>
            <a:p>
              <a:pPr algn="ctr" defTabSz="914400">
                <a:defRPr/>
              </a:pPr>
              <a:endParaRPr lang="en-US" sz="1200" b="1" kern="0" dirty="0" smtClean="0">
                <a:gradFill>
                  <a:gsLst>
                    <a:gs pos="0">
                      <a:srgbClr val="DC3C00"/>
                    </a:gs>
                    <a:gs pos="100000">
                      <a:srgbClr val="DC3C00"/>
                    </a:gs>
                  </a:gsLst>
                  <a:lin ang="5400000" scaled="0"/>
                </a:gradFill>
                <a:cs typeface="Arial" charset="0"/>
              </a:endParaRPr>
            </a:p>
          </p:txBody>
        </p:sp>
      </p:grpSp>
      <p:grpSp>
        <p:nvGrpSpPr>
          <p:cNvPr id="274" name="Group 273"/>
          <p:cNvGrpSpPr/>
          <p:nvPr/>
        </p:nvGrpSpPr>
        <p:grpSpPr>
          <a:xfrm>
            <a:off x="7161834" y="3486729"/>
            <a:ext cx="744657" cy="735379"/>
            <a:chOff x="7602474" y="3242070"/>
            <a:chExt cx="763740" cy="754224"/>
          </a:xfrm>
        </p:grpSpPr>
        <p:sp>
          <p:nvSpPr>
            <p:cNvPr id="278" name="Oval 277"/>
            <p:cNvSpPr/>
            <p:nvPr/>
          </p:nvSpPr>
          <p:spPr bwMode="auto">
            <a:xfrm>
              <a:off x="7602474" y="3242070"/>
              <a:ext cx="763740" cy="754224"/>
            </a:xfrm>
            <a:prstGeom prst="ellipse">
              <a:avLst/>
            </a:prstGeom>
            <a:solidFill>
              <a:schemeClr val="bg1"/>
            </a:solidFill>
            <a:ln w="28575">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ndParaRPr>
            </a:p>
          </p:txBody>
        </p:sp>
        <p:grpSp>
          <p:nvGrpSpPr>
            <p:cNvPr id="279" name="Group 278"/>
            <p:cNvGrpSpPr/>
            <p:nvPr/>
          </p:nvGrpSpPr>
          <p:grpSpPr>
            <a:xfrm>
              <a:off x="7738875" y="3377268"/>
              <a:ext cx="490938" cy="483828"/>
              <a:chOff x="7320186" y="2959487"/>
              <a:chExt cx="1315191" cy="1296147"/>
            </a:xfrm>
          </p:grpSpPr>
          <p:sp>
            <p:nvSpPr>
              <p:cNvPr id="280" name="Round Same Side Corner Rectangle 2"/>
              <p:cNvSpPr/>
              <p:nvPr>
                <p:custDataLst>
                  <p:tags r:id="rId2"/>
                </p:custDataLst>
              </p:nvPr>
            </p:nvSpPr>
            <p:spPr>
              <a:xfrm>
                <a:off x="7996060" y="2959487"/>
                <a:ext cx="639317" cy="1296147"/>
              </a:xfrm>
              <a:custGeom>
                <a:avLst/>
                <a:gdLst/>
                <a:ahLst/>
                <a:cxnLst/>
                <a:rect l="l" t="t" r="r" b="b"/>
                <a:pathLst>
                  <a:path w="639317" h="1296147">
                    <a:moveTo>
                      <a:pt x="319659" y="1176926"/>
                    </a:moveTo>
                    <a:cubicBezTo>
                      <a:pt x="302977" y="1176926"/>
                      <a:pt x="289454" y="1190449"/>
                      <a:pt x="289454" y="1207131"/>
                    </a:cubicBezTo>
                    <a:cubicBezTo>
                      <a:pt x="289454" y="1223812"/>
                      <a:pt x="302977" y="1237335"/>
                      <a:pt x="319659" y="1237335"/>
                    </a:cubicBezTo>
                    <a:cubicBezTo>
                      <a:pt x="336340" y="1237335"/>
                      <a:pt x="349863" y="1223812"/>
                      <a:pt x="349863" y="1207131"/>
                    </a:cubicBezTo>
                    <a:cubicBezTo>
                      <a:pt x="349863" y="1190449"/>
                      <a:pt x="336340" y="1176926"/>
                      <a:pt x="319659" y="1176926"/>
                    </a:cubicBezTo>
                    <a:close/>
                    <a:moveTo>
                      <a:pt x="66614" y="178851"/>
                    </a:moveTo>
                    <a:lnTo>
                      <a:pt x="66614" y="1092553"/>
                    </a:lnTo>
                    <a:lnTo>
                      <a:pt x="79934" y="1092553"/>
                    </a:lnTo>
                    <a:lnTo>
                      <a:pt x="79934" y="1094228"/>
                    </a:lnTo>
                    <a:lnTo>
                      <a:pt x="518084" y="1094228"/>
                    </a:lnTo>
                    <a:lnTo>
                      <a:pt x="518084" y="1092553"/>
                    </a:lnTo>
                    <a:lnTo>
                      <a:pt x="572703" y="1092553"/>
                    </a:lnTo>
                    <a:lnTo>
                      <a:pt x="572703" y="178851"/>
                    </a:lnTo>
                    <a:close/>
                    <a:moveTo>
                      <a:pt x="240430" y="73898"/>
                    </a:moveTo>
                    <a:cubicBezTo>
                      <a:pt x="234747" y="73898"/>
                      <a:pt x="230141" y="78505"/>
                      <a:pt x="230141" y="84188"/>
                    </a:cubicBezTo>
                    <a:cubicBezTo>
                      <a:pt x="230141" y="89870"/>
                      <a:pt x="234747" y="94477"/>
                      <a:pt x="240430" y="94477"/>
                    </a:cubicBezTo>
                    <a:lnTo>
                      <a:pt x="398887" y="94478"/>
                    </a:lnTo>
                    <a:cubicBezTo>
                      <a:pt x="404570" y="94478"/>
                      <a:pt x="409177" y="89871"/>
                      <a:pt x="409177" y="84188"/>
                    </a:cubicBezTo>
                    <a:lnTo>
                      <a:pt x="409177" y="84188"/>
                    </a:lnTo>
                    <a:cubicBezTo>
                      <a:pt x="409177" y="78505"/>
                      <a:pt x="404571" y="73898"/>
                      <a:pt x="398888" y="73898"/>
                    </a:cubicBezTo>
                    <a:close/>
                    <a:moveTo>
                      <a:pt x="313485" y="119"/>
                    </a:moveTo>
                    <a:cubicBezTo>
                      <a:pt x="467512" y="-2326"/>
                      <a:pt x="623597" y="32935"/>
                      <a:pt x="639317" y="113230"/>
                    </a:cubicBezTo>
                    <a:lnTo>
                      <a:pt x="639317" y="540401"/>
                    </a:lnTo>
                    <a:lnTo>
                      <a:pt x="639317" y="755746"/>
                    </a:lnTo>
                    <a:lnTo>
                      <a:pt x="639317" y="1182917"/>
                    </a:lnTo>
                    <a:cubicBezTo>
                      <a:pt x="607877" y="1343508"/>
                      <a:pt x="14977" y="1323958"/>
                      <a:pt x="0" y="1182917"/>
                    </a:cubicBezTo>
                    <a:lnTo>
                      <a:pt x="0" y="755746"/>
                    </a:lnTo>
                    <a:lnTo>
                      <a:pt x="0" y="540401"/>
                    </a:lnTo>
                    <a:lnTo>
                      <a:pt x="0" y="113230"/>
                    </a:lnTo>
                    <a:cubicBezTo>
                      <a:pt x="7489" y="42710"/>
                      <a:pt x="159458" y="2562"/>
                      <a:pt x="313485" y="11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81" name="Rectangle 1"/>
              <p:cNvSpPr/>
              <p:nvPr>
                <p:custDataLst>
                  <p:tags r:id="rId3"/>
                </p:custDataLst>
              </p:nvPr>
            </p:nvSpPr>
            <p:spPr>
              <a:xfrm>
                <a:off x="7320186" y="3204466"/>
                <a:ext cx="577611" cy="1004896"/>
              </a:xfrm>
              <a:custGeom>
                <a:avLst/>
                <a:gdLst/>
                <a:ahLst/>
                <a:cxnLst/>
                <a:rect l="l" t="t" r="r" b="b"/>
                <a:pathLst>
                  <a:path w="737992" h="1283918">
                    <a:moveTo>
                      <a:pt x="370967" y="1167624"/>
                    </a:moveTo>
                    <a:lnTo>
                      <a:pt x="354086" y="1223542"/>
                    </a:lnTo>
                    <a:cubicBezTo>
                      <a:pt x="362057" y="1229638"/>
                      <a:pt x="385503" y="1245581"/>
                      <a:pt x="420906" y="1229169"/>
                    </a:cubicBezTo>
                    <a:lnTo>
                      <a:pt x="437787" y="1170790"/>
                    </a:lnTo>
                    <a:cubicBezTo>
                      <a:pt x="401095" y="1184505"/>
                      <a:pt x="387965" y="1175361"/>
                      <a:pt x="370967" y="1167624"/>
                    </a:cubicBezTo>
                    <a:close/>
                    <a:moveTo>
                      <a:pt x="331087" y="1151499"/>
                    </a:moveTo>
                    <a:cubicBezTo>
                      <a:pt x="315699" y="1150806"/>
                      <a:pt x="303180" y="1157171"/>
                      <a:pt x="297392" y="1159003"/>
                    </a:cubicBezTo>
                    <a:lnTo>
                      <a:pt x="281214" y="1216679"/>
                    </a:lnTo>
                    <a:cubicBezTo>
                      <a:pt x="318610" y="1200736"/>
                      <a:pt x="335257" y="1214335"/>
                      <a:pt x="343814" y="1219844"/>
                    </a:cubicBezTo>
                    <a:lnTo>
                      <a:pt x="361047" y="1162872"/>
                    </a:lnTo>
                    <a:cubicBezTo>
                      <a:pt x="350584" y="1154871"/>
                      <a:pt x="340319" y="1151914"/>
                      <a:pt x="331087" y="1151499"/>
                    </a:cubicBezTo>
                    <a:close/>
                    <a:moveTo>
                      <a:pt x="389958" y="1096229"/>
                    </a:moveTo>
                    <a:lnTo>
                      <a:pt x="373077" y="1152147"/>
                    </a:lnTo>
                    <a:cubicBezTo>
                      <a:pt x="381048" y="1158243"/>
                      <a:pt x="404494" y="1174186"/>
                      <a:pt x="439897" y="1157774"/>
                    </a:cubicBezTo>
                    <a:lnTo>
                      <a:pt x="456778" y="1099394"/>
                    </a:lnTo>
                    <a:cubicBezTo>
                      <a:pt x="420086" y="1113110"/>
                      <a:pt x="406956" y="1103966"/>
                      <a:pt x="389958" y="1096229"/>
                    </a:cubicBezTo>
                    <a:close/>
                    <a:moveTo>
                      <a:pt x="349374" y="1079933"/>
                    </a:moveTo>
                    <a:cubicBezTo>
                      <a:pt x="333987" y="1079240"/>
                      <a:pt x="321467" y="1085605"/>
                      <a:pt x="315679" y="1087437"/>
                    </a:cubicBezTo>
                    <a:lnTo>
                      <a:pt x="299502" y="1145113"/>
                    </a:lnTo>
                    <a:cubicBezTo>
                      <a:pt x="336898" y="1129170"/>
                      <a:pt x="353544" y="1142769"/>
                      <a:pt x="362102" y="1148278"/>
                    </a:cubicBezTo>
                    <a:lnTo>
                      <a:pt x="379334" y="1091305"/>
                    </a:lnTo>
                    <a:cubicBezTo>
                      <a:pt x="368872" y="1083304"/>
                      <a:pt x="358607" y="1080348"/>
                      <a:pt x="349374" y="1079933"/>
                    </a:cubicBezTo>
                    <a:close/>
                    <a:moveTo>
                      <a:pt x="79436" y="179497"/>
                    </a:moveTo>
                    <a:lnTo>
                      <a:pt x="79436" y="988222"/>
                    </a:lnTo>
                    <a:lnTo>
                      <a:pt x="658556" y="988222"/>
                    </a:lnTo>
                    <a:lnTo>
                      <a:pt x="658556" y="179497"/>
                    </a:lnTo>
                    <a:close/>
                    <a:moveTo>
                      <a:pt x="231836" y="73822"/>
                    </a:moveTo>
                    <a:lnTo>
                      <a:pt x="231836" y="101254"/>
                    </a:lnTo>
                    <a:lnTo>
                      <a:pt x="506156" y="101254"/>
                    </a:lnTo>
                    <a:lnTo>
                      <a:pt x="506156" y="73822"/>
                    </a:lnTo>
                    <a:close/>
                    <a:moveTo>
                      <a:pt x="0" y="0"/>
                    </a:moveTo>
                    <a:lnTo>
                      <a:pt x="737992" y="0"/>
                    </a:lnTo>
                    <a:lnTo>
                      <a:pt x="737992" y="1283918"/>
                    </a:lnTo>
                    <a:lnTo>
                      <a:pt x="0" y="128391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grpSp>
      <p:grpSp>
        <p:nvGrpSpPr>
          <p:cNvPr id="275" name="Group 274"/>
          <p:cNvGrpSpPr/>
          <p:nvPr/>
        </p:nvGrpSpPr>
        <p:grpSpPr>
          <a:xfrm flipV="1">
            <a:off x="7021390" y="4269540"/>
            <a:ext cx="1039930" cy="1419977"/>
            <a:chOff x="624992" y="2045991"/>
            <a:chExt cx="1133824" cy="1548184"/>
          </a:xfrm>
        </p:grpSpPr>
        <p:sp>
          <p:nvSpPr>
            <p:cNvPr id="276" name="Oval 275"/>
            <p:cNvSpPr/>
            <p:nvPr/>
          </p:nvSpPr>
          <p:spPr>
            <a:xfrm flipV="1">
              <a:off x="624992" y="2045991"/>
              <a:ext cx="1133824" cy="1133824"/>
            </a:xfrm>
            <a:prstGeom prst="ellipse">
              <a:avLst/>
            </a:prstGeom>
            <a:solidFill>
              <a:schemeClr val="bg1"/>
            </a:solidFill>
            <a:ln w="41275" cap="flat" cmpd="sng" algn="ctr">
              <a:solidFill>
                <a:schemeClr val="bg1">
                  <a:lumMod val="85000"/>
                </a:schemeClr>
              </a:solidFill>
              <a:prstDash val="solid"/>
            </a:ln>
            <a:effectLst/>
          </p:spPr>
          <p:txBody>
            <a:bodyPr lIns="0" tIns="0" rIns="0" bIns="0" rtlCol="0" anchor="ctr"/>
            <a:lstStyle/>
            <a:p>
              <a:pPr algn="ctr" defTabSz="932472" fontAlgn="base">
                <a:spcBef>
                  <a:spcPct val="0"/>
                </a:spcBef>
                <a:spcAft>
                  <a:spcPct val="0"/>
                </a:spcAft>
              </a:pPr>
              <a:r>
                <a:rPr lang="fr-FR" sz="1200" dirty="0">
                  <a:ln>
                    <a:solidFill>
                      <a:srgbClr val="DC3C00">
                        <a:alpha val="0"/>
                      </a:srgbClr>
                    </a:solidFill>
                  </a:ln>
                  <a:gradFill>
                    <a:gsLst>
                      <a:gs pos="0">
                        <a:srgbClr val="DC3C00"/>
                      </a:gs>
                      <a:gs pos="100000">
                        <a:srgbClr val="DC3C00"/>
                      </a:gs>
                    </a:gsLst>
                    <a:lin ang="5400000" scaled="0"/>
                  </a:gradFill>
                </a:rPr>
                <a:t>Office M</a:t>
              </a:r>
              <a:r>
                <a:rPr lang="fr-FR" sz="1200" dirty="0" smtClean="0">
                  <a:ln>
                    <a:solidFill>
                      <a:srgbClr val="DC3C00">
                        <a:alpha val="0"/>
                      </a:srgbClr>
                    </a:solidFill>
                  </a:ln>
                  <a:gradFill>
                    <a:gsLst>
                      <a:gs pos="0">
                        <a:srgbClr val="DC3C00"/>
                      </a:gs>
                      <a:gs pos="100000">
                        <a:srgbClr val="DC3C00"/>
                      </a:gs>
                    </a:gsLst>
                    <a:lin ang="5400000" scaled="0"/>
                  </a:gradFill>
                </a:rPr>
                <a:t>obile </a:t>
              </a:r>
              <a:r>
                <a:rPr lang="fr-FR" sz="1200" dirty="0">
                  <a:ln>
                    <a:solidFill>
                      <a:srgbClr val="DC3C00">
                        <a:alpha val="0"/>
                      </a:srgbClr>
                    </a:solidFill>
                  </a:ln>
                  <a:gradFill>
                    <a:gsLst>
                      <a:gs pos="0">
                        <a:srgbClr val="DC3C00"/>
                      </a:gs>
                      <a:gs pos="100000">
                        <a:srgbClr val="DC3C00"/>
                      </a:gs>
                    </a:gsLst>
                    <a:lin ang="5400000" scaled="0"/>
                  </a:gradFill>
                </a:rPr>
                <a:t>on Android &amp; iPhones</a:t>
              </a:r>
            </a:p>
          </p:txBody>
        </p:sp>
        <p:sp>
          <p:nvSpPr>
            <p:cNvPr id="277" name="Isosceles Triangle 9"/>
            <p:cNvSpPr/>
            <p:nvPr/>
          </p:nvSpPr>
          <p:spPr>
            <a:xfrm flipH="1" flipV="1">
              <a:off x="838345" y="3076034"/>
              <a:ext cx="707116" cy="518141"/>
            </a:xfrm>
            <a:custGeom>
              <a:avLst/>
              <a:gdLst/>
              <a:ahLst/>
              <a:cxnLst/>
              <a:rect l="l" t="t" r="r" b="b"/>
              <a:pathLst>
                <a:path w="368300" h="269873">
                  <a:moveTo>
                    <a:pt x="0" y="269873"/>
                  </a:moveTo>
                  <a:cubicBezTo>
                    <a:pt x="80433" y="210872"/>
                    <a:pt x="148961" y="144726"/>
                    <a:pt x="184150" y="0"/>
                  </a:cubicBezTo>
                  <a:cubicBezTo>
                    <a:pt x="219339" y="144726"/>
                    <a:pt x="287867" y="210872"/>
                    <a:pt x="368300" y="269873"/>
                  </a:cubicBezTo>
                  <a:lnTo>
                    <a:pt x="363706" y="269873"/>
                  </a:lnTo>
                  <a:cubicBezTo>
                    <a:pt x="312925" y="234112"/>
                    <a:pt x="250965" y="213330"/>
                    <a:pt x="184150" y="213330"/>
                  </a:cubicBezTo>
                  <a:cubicBezTo>
                    <a:pt x="117335" y="213330"/>
                    <a:pt x="55374" y="234112"/>
                    <a:pt x="4593" y="269873"/>
                  </a:cubicBezTo>
                  <a:close/>
                </a:path>
              </a:pathLst>
            </a:custGeom>
            <a:solidFill>
              <a:schemeClr val="bg1">
                <a:lumMod val="85000"/>
              </a:schemeClr>
            </a:solidFill>
            <a:ln w="19050" cap="flat" cmpd="sng" algn="ctr">
              <a:noFill/>
              <a:prstDash val="solid"/>
            </a:ln>
            <a:effectLst/>
          </p:spPr>
          <p:txBody>
            <a:bodyPr lIns="0" tIns="0" rIns="0" bIns="0" rtlCol="0" anchor="ctr"/>
            <a:lstStyle/>
            <a:p>
              <a:pPr algn="ctr" defTabSz="914400">
                <a:defRPr/>
              </a:pPr>
              <a:endParaRPr lang="en-US" sz="1200" b="1" kern="0" dirty="0" smtClean="0">
                <a:gradFill>
                  <a:gsLst>
                    <a:gs pos="0">
                      <a:srgbClr val="DC3C00"/>
                    </a:gs>
                    <a:gs pos="100000">
                      <a:srgbClr val="DC3C00"/>
                    </a:gs>
                  </a:gsLst>
                  <a:lin ang="5400000" scaled="0"/>
                </a:gradFill>
                <a:cs typeface="Arial" charset="0"/>
              </a:endParaRPr>
            </a:p>
          </p:txBody>
        </p:sp>
      </p:grpSp>
      <p:grpSp>
        <p:nvGrpSpPr>
          <p:cNvPr id="283" name="Group 282"/>
          <p:cNvGrpSpPr/>
          <p:nvPr/>
        </p:nvGrpSpPr>
        <p:grpSpPr>
          <a:xfrm>
            <a:off x="8835513" y="3486729"/>
            <a:ext cx="744657" cy="735379"/>
            <a:chOff x="9601892" y="3242070"/>
            <a:chExt cx="763740" cy="754224"/>
          </a:xfrm>
        </p:grpSpPr>
        <p:sp>
          <p:nvSpPr>
            <p:cNvPr id="287" name="Oval 286"/>
            <p:cNvSpPr/>
            <p:nvPr/>
          </p:nvSpPr>
          <p:spPr bwMode="auto">
            <a:xfrm>
              <a:off x="9601892" y="3242070"/>
              <a:ext cx="763740" cy="754224"/>
            </a:xfrm>
            <a:prstGeom prst="ellipse">
              <a:avLst/>
            </a:prstGeom>
            <a:solidFill>
              <a:schemeClr val="bg1"/>
            </a:solidFill>
            <a:ln w="28575">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288" name="Freeform 115"/>
            <p:cNvSpPr>
              <a:spLocks noEditPoints="1"/>
            </p:cNvSpPr>
            <p:nvPr/>
          </p:nvSpPr>
          <p:spPr bwMode="black">
            <a:xfrm>
              <a:off x="9763803" y="3403150"/>
              <a:ext cx="439918" cy="432064"/>
            </a:xfrm>
            <a:custGeom>
              <a:avLst/>
              <a:gdLst>
                <a:gd name="T0" fmla="*/ 63 w 68"/>
                <a:gd name="T1" fmla="*/ 12 h 66"/>
                <a:gd name="T2" fmla="*/ 48 w 68"/>
                <a:gd name="T3" fmla="*/ 1 h 66"/>
                <a:gd name="T4" fmla="*/ 42 w 68"/>
                <a:gd name="T5" fmla="*/ 0 h 66"/>
                <a:gd name="T6" fmla="*/ 18 w 68"/>
                <a:gd name="T7" fmla="*/ 19 h 66"/>
                <a:gd name="T8" fmla="*/ 21 w 68"/>
                <a:gd name="T9" fmla="*/ 37 h 66"/>
                <a:gd name="T10" fmla="*/ 2 w 68"/>
                <a:gd name="T11" fmla="*/ 56 h 66"/>
                <a:gd name="T12" fmla="*/ 2 w 68"/>
                <a:gd name="T13" fmla="*/ 65 h 66"/>
                <a:gd name="T14" fmla="*/ 7 w 68"/>
                <a:gd name="T15" fmla="*/ 66 h 66"/>
                <a:gd name="T16" fmla="*/ 11 w 68"/>
                <a:gd name="T17" fmla="*/ 65 h 66"/>
                <a:gd name="T18" fmla="*/ 30 w 68"/>
                <a:gd name="T19" fmla="*/ 46 h 66"/>
                <a:gd name="T20" fmla="*/ 36 w 68"/>
                <a:gd name="T21" fmla="*/ 49 h 66"/>
                <a:gd name="T22" fmla="*/ 42 w 68"/>
                <a:gd name="T23" fmla="*/ 50 h 66"/>
                <a:gd name="T24" fmla="*/ 66 w 68"/>
                <a:gd name="T25" fmla="*/ 31 h 66"/>
                <a:gd name="T26" fmla="*/ 63 w 68"/>
                <a:gd name="T27" fmla="*/ 12 h 66"/>
                <a:gd name="T28" fmla="*/ 59 w 68"/>
                <a:gd name="T29" fmla="*/ 29 h 66"/>
                <a:gd name="T30" fmla="*/ 42 w 68"/>
                <a:gd name="T31" fmla="*/ 42 h 66"/>
                <a:gd name="T32" fmla="*/ 38 w 68"/>
                <a:gd name="T33" fmla="*/ 42 h 66"/>
                <a:gd name="T34" fmla="*/ 26 w 68"/>
                <a:gd name="T35" fmla="*/ 21 h 66"/>
                <a:gd name="T36" fmla="*/ 42 w 68"/>
                <a:gd name="T37" fmla="*/ 8 h 66"/>
                <a:gd name="T38" fmla="*/ 46 w 68"/>
                <a:gd name="T39" fmla="*/ 8 h 66"/>
                <a:gd name="T40" fmla="*/ 57 w 68"/>
                <a:gd name="T41" fmla="*/ 16 h 66"/>
                <a:gd name="T42" fmla="*/ 59 w 68"/>
                <a:gd name="T43" fmla="*/ 2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8" h="66">
                  <a:moveTo>
                    <a:pt x="63" y="12"/>
                  </a:moveTo>
                  <a:cubicBezTo>
                    <a:pt x="60" y="6"/>
                    <a:pt x="55" y="2"/>
                    <a:pt x="48" y="1"/>
                  </a:cubicBezTo>
                  <a:cubicBezTo>
                    <a:pt x="46" y="0"/>
                    <a:pt x="44" y="0"/>
                    <a:pt x="42" y="0"/>
                  </a:cubicBezTo>
                  <a:cubicBezTo>
                    <a:pt x="31" y="0"/>
                    <a:pt x="21" y="8"/>
                    <a:pt x="18" y="19"/>
                  </a:cubicBezTo>
                  <a:cubicBezTo>
                    <a:pt x="17" y="25"/>
                    <a:pt x="18" y="32"/>
                    <a:pt x="21" y="37"/>
                  </a:cubicBezTo>
                  <a:cubicBezTo>
                    <a:pt x="2" y="56"/>
                    <a:pt x="2" y="56"/>
                    <a:pt x="2" y="56"/>
                  </a:cubicBezTo>
                  <a:cubicBezTo>
                    <a:pt x="0" y="58"/>
                    <a:pt x="0" y="62"/>
                    <a:pt x="2" y="65"/>
                  </a:cubicBezTo>
                  <a:cubicBezTo>
                    <a:pt x="4" y="66"/>
                    <a:pt x="5" y="66"/>
                    <a:pt x="7" y="66"/>
                  </a:cubicBezTo>
                  <a:cubicBezTo>
                    <a:pt x="8" y="66"/>
                    <a:pt x="10" y="66"/>
                    <a:pt x="11" y="65"/>
                  </a:cubicBezTo>
                  <a:cubicBezTo>
                    <a:pt x="30" y="46"/>
                    <a:pt x="30" y="46"/>
                    <a:pt x="30" y="46"/>
                  </a:cubicBezTo>
                  <a:cubicBezTo>
                    <a:pt x="32" y="47"/>
                    <a:pt x="34" y="48"/>
                    <a:pt x="36" y="49"/>
                  </a:cubicBezTo>
                  <a:cubicBezTo>
                    <a:pt x="38" y="49"/>
                    <a:pt x="40" y="50"/>
                    <a:pt x="42" y="50"/>
                  </a:cubicBezTo>
                  <a:cubicBezTo>
                    <a:pt x="54" y="50"/>
                    <a:pt x="64" y="42"/>
                    <a:pt x="66" y="31"/>
                  </a:cubicBezTo>
                  <a:cubicBezTo>
                    <a:pt x="68" y="24"/>
                    <a:pt x="67" y="18"/>
                    <a:pt x="63" y="12"/>
                  </a:cubicBezTo>
                  <a:close/>
                  <a:moveTo>
                    <a:pt x="59" y="29"/>
                  </a:moveTo>
                  <a:cubicBezTo>
                    <a:pt x="57" y="37"/>
                    <a:pt x="50" y="42"/>
                    <a:pt x="42" y="42"/>
                  </a:cubicBezTo>
                  <a:cubicBezTo>
                    <a:pt x="41" y="42"/>
                    <a:pt x="40" y="42"/>
                    <a:pt x="38" y="42"/>
                  </a:cubicBezTo>
                  <a:cubicBezTo>
                    <a:pt x="29" y="39"/>
                    <a:pt x="23" y="30"/>
                    <a:pt x="26" y="21"/>
                  </a:cubicBezTo>
                  <a:cubicBezTo>
                    <a:pt x="28" y="13"/>
                    <a:pt x="34" y="8"/>
                    <a:pt x="42" y="8"/>
                  </a:cubicBezTo>
                  <a:cubicBezTo>
                    <a:pt x="44" y="8"/>
                    <a:pt x="45" y="8"/>
                    <a:pt x="46" y="8"/>
                  </a:cubicBezTo>
                  <a:cubicBezTo>
                    <a:pt x="51" y="9"/>
                    <a:pt x="55" y="12"/>
                    <a:pt x="57" y="16"/>
                  </a:cubicBezTo>
                  <a:cubicBezTo>
                    <a:pt x="59" y="20"/>
                    <a:pt x="60" y="25"/>
                    <a:pt x="59" y="29"/>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grpSp>
        <p:nvGrpSpPr>
          <p:cNvPr id="284" name="Group 283"/>
          <p:cNvGrpSpPr/>
          <p:nvPr/>
        </p:nvGrpSpPr>
        <p:grpSpPr>
          <a:xfrm flipV="1">
            <a:off x="8697465" y="4269540"/>
            <a:ext cx="1039930" cy="1419977"/>
            <a:chOff x="624992" y="2045991"/>
            <a:chExt cx="1133824" cy="1548184"/>
          </a:xfrm>
        </p:grpSpPr>
        <p:sp>
          <p:nvSpPr>
            <p:cNvPr id="285" name="Oval 284"/>
            <p:cNvSpPr/>
            <p:nvPr/>
          </p:nvSpPr>
          <p:spPr>
            <a:xfrm flipV="1">
              <a:off x="624992" y="2045991"/>
              <a:ext cx="1133824" cy="1133824"/>
            </a:xfrm>
            <a:prstGeom prst="ellipse">
              <a:avLst/>
            </a:prstGeom>
            <a:solidFill>
              <a:schemeClr val="bg1"/>
            </a:solidFill>
            <a:ln w="41275" cap="flat" cmpd="sng" algn="ctr">
              <a:solidFill>
                <a:schemeClr val="bg1">
                  <a:lumMod val="85000"/>
                </a:schemeClr>
              </a:solidFill>
              <a:prstDash val="solid"/>
            </a:ln>
            <a:effectLst/>
          </p:spPr>
          <p:txBody>
            <a:bodyPr lIns="0" tIns="0" rIns="0" bIns="0" rtlCol="0" anchor="ctr"/>
            <a:lstStyle/>
            <a:p>
              <a:pPr algn="ctr" defTabSz="932472" fontAlgn="base">
                <a:spcBef>
                  <a:spcPct val="0"/>
                </a:spcBef>
                <a:spcAft>
                  <a:spcPct val="0"/>
                </a:spcAft>
              </a:pPr>
              <a:r>
                <a:rPr lang="en-US" sz="1200" dirty="0" smtClean="0">
                  <a:ln>
                    <a:solidFill>
                      <a:srgbClr val="DC3C00">
                        <a:alpha val="0"/>
                      </a:srgbClr>
                    </a:solidFill>
                  </a:ln>
                  <a:gradFill>
                    <a:gsLst>
                      <a:gs pos="0">
                        <a:srgbClr val="DC3C00"/>
                      </a:gs>
                      <a:gs pos="100000">
                        <a:srgbClr val="DC3C00"/>
                      </a:gs>
                    </a:gsLst>
                    <a:lin ang="5400000" scaled="0"/>
                  </a:gradFill>
                </a:rPr>
                <a:t>Smart search</a:t>
              </a:r>
              <a:endParaRPr lang="en-US" sz="1200" dirty="0">
                <a:ln>
                  <a:solidFill>
                    <a:srgbClr val="DC3C00">
                      <a:alpha val="0"/>
                    </a:srgbClr>
                  </a:solidFill>
                </a:ln>
                <a:gradFill>
                  <a:gsLst>
                    <a:gs pos="0">
                      <a:srgbClr val="DC3C00"/>
                    </a:gs>
                    <a:gs pos="100000">
                      <a:srgbClr val="DC3C00"/>
                    </a:gs>
                  </a:gsLst>
                  <a:lin ang="5400000" scaled="0"/>
                </a:gradFill>
              </a:endParaRPr>
            </a:p>
          </p:txBody>
        </p:sp>
        <p:sp>
          <p:nvSpPr>
            <p:cNvPr id="286" name="Isosceles Triangle 9"/>
            <p:cNvSpPr/>
            <p:nvPr/>
          </p:nvSpPr>
          <p:spPr>
            <a:xfrm flipH="1" flipV="1">
              <a:off x="838345" y="3076034"/>
              <a:ext cx="707116" cy="518141"/>
            </a:xfrm>
            <a:custGeom>
              <a:avLst/>
              <a:gdLst/>
              <a:ahLst/>
              <a:cxnLst/>
              <a:rect l="l" t="t" r="r" b="b"/>
              <a:pathLst>
                <a:path w="368300" h="269873">
                  <a:moveTo>
                    <a:pt x="0" y="269873"/>
                  </a:moveTo>
                  <a:cubicBezTo>
                    <a:pt x="80433" y="210872"/>
                    <a:pt x="148961" y="144726"/>
                    <a:pt x="184150" y="0"/>
                  </a:cubicBezTo>
                  <a:cubicBezTo>
                    <a:pt x="219339" y="144726"/>
                    <a:pt x="287867" y="210872"/>
                    <a:pt x="368300" y="269873"/>
                  </a:cubicBezTo>
                  <a:lnTo>
                    <a:pt x="363706" y="269873"/>
                  </a:lnTo>
                  <a:cubicBezTo>
                    <a:pt x="312925" y="234112"/>
                    <a:pt x="250965" y="213330"/>
                    <a:pt x="184150" y="213330"/>
                  </a:cubicBezTo>
                  <a:cubicBezTo>
                    <a:pt x="117335" y="213330"/>
                    <a:pt x="55374" y="234112"/>
                    <a:pt x="4593" y="269873"/>
                  </a:cubicBezTo>
                  <a:close/>
                </a:path>
              </a:pathLst>
            </a:custGeom>
            <a:solidFill>
              <a:schemeClr val="bg1">
                <a:lumMod val="85000"/>
              </a:schemeClr>
            </a:solidFill>
            <a:ln w="19050" cap="flat" cmpd="sng" algn="ctr">
              <a:noFill/>
              <a:prstDash val="solid"/>
            </a:ln>
            <a:effectLst/>
          </p:spPr>
          <p:txBody>
            <a:bodyPr lIns="0" tIns="0" rIns="0" bIns="0" rtlCol="0" anchor="ctr"/>
            <a:lstStyle/>
            <a:p>
              <a:pPr algn="ctr" defTabSz="914400">
                <a:defRPr/>
              </a:pPr>
              <a:endParaRPr lang="en-US" sz="1200" b="1" kern="0" dirty="0" smtClean="0">
                <a:gradFill>
                  <a:gsLst>
                    <a:gs pos="0">
                      <a:srgbClr val="DC3C00"/>
                    </a:gs>
                    <a:gs pos="100000">
                      <a:srgbClr val="DC3C00"/>
                    </a:gs>
                  </a:gsLst>
                  <a:lin ang="5400000" scaled="0"/>
                </a:gradFill>
                <a:cs typeface="Arial" charset="0"/>
              </a:endParaRPr>
            </a:p>
          </p:txBody>
        </p:sp>
      </p:grpSp>
      <p:grpSp>
        <p:nvGrpSpPr>
          <p:cNvPr id="290" name="Group 289"/>
          <p:cNvGrpSpPr/>
          <p:nvPr/>
        </p:nvGrpSpPr>
        <p:grpSpPr>
          <a:xfrm>
            <a:off x="2140796" y="3486729"/>
            <a:ext cx="744657" cy="735379"/>
            <a:chOff x="1604220" y="3242070"/>
            <a:chExt cx="763740" cy="754224"/>
          </a:xfrm>
        </p:grpSpPr>
        <p:sp>
          <p:nvSpPr>
            <p:cNvPr id="294" name="Oval 293"/>
            <p:cNvSpPr/>
            <p:nvPr/>
          </p:nvSpPr>
          <p:spPr bwMode="auto">
            <a:xfrm>
              <a:off x="1604220" y="3242070"/>
              <a:ext cx="763740" cy="754224"/>
            </a:xfrm>
            <a:prstGeom prst="ellipse">
              <a:avLst/>
            </a:prstGeom>
            <a:solidFill>
              <a:schemeClr val="bg1"/>
            </a:solidFill>
            <a:ln w="28575">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ndParaRPr>
            </a:p>
          </p:txBody>
        </p:sp>
        <p:grpSp>
          <p:nvGrpSpPr>
            <p:cNvPr id="295" name="Group 294"/>
            <p:cNvGrpSpPr>
              <a:grpSpLocks noChangeAspect="1"/>
            </p:cNvGrpSpPr>
            <p:nvPr/>
          </p:nvGrpSpPr>
          <p:grpSpPr>
            <a:xfrm>
              <a:off x="1816355" y="3398765"/>
              <a:ext cx="339470" cy="440834"/>
              <a:chOff x="377825" y="1184276"/>
              <a:chExt cx="1020763" cy="1325563"/>
            </a:xfrm>
            <a:solidFill>
              <a:schemeClr val="tx2"/>
            </a:solidFill>
          </p:grpSpPr>
          <p:sp>
            <p:nvSpPr>
              <p:cNvPr id="296" name="Oval 122"/>
              <p:cNvSpPr>
                <a:spLocks noChangeArrowheads="1"/>
              </p:cNvSpPr>
              <p:nvPr/>
            </p:nvSpPr>
            <p:spPr bwMode="auto">
              <a:xfrm>
                <a:off x="395288" y="1184276"/>
                <a:ext cx="985838" cy="18732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97" name="Freeform 123"/>
              <p:cNvSpPr>
                <a:spLocks noEditPoints="1"/>
              </p:cNvSpPr>
              <p:nvPr/>
            </p:nvSpPr>
            <p:spPr bwMode="auto">
              <a:xfrm>
                <a:off x="377825" y="1314451"/>
                <a:ext cx="1020763" cy="1195388"/>
              </a:xfrm>
              <a:custGeom>
                <a:avLst/>
                <a:gdLst>
                  <a:gd name="T0" fmla="*/ 480 w 480"/>
                  <a:gd name="T1" fmla="*/ 135 h 562"/>
                  <a:gd name="T2" fmla="*/ 480 w 480"/>
                  <a:gd name="T3" fmla="*/ 0 h 562"/>
                  <a:gd name="T4" fmla="*/ 240 w 480"/>
                  <a:gd name="T5" fmla="*/ 43 h 562"/>
                  <a:gd name="T6" fmla="*/ 0 w 480"/>
                  <a:gd name="T7" fmla="*/ 0 h 562"/>
                  <a:gd name="T8" fmla="*/ 0 w 480"/>
                  <a:gd name="T9" fmla="*/ 135 h 562"/>
                  <a:gd name="T10" fmla="*/ 15 w 480"/>
                  <a:gd name="T11" fmla="*/ 153 h 562"/>
                  <a:gd name="T12" fmla="*/ 0 w 480"/>
                  <a:gd name="T13" fmla="*/ 170 h 562"/>
                  <a:gd name="T14" fmla="*/ 0 w 480"/>
                  <a:gd name="T15" fmla="*/ 322 h 562"/>
                  <a:gd name="T16" fmla="*/ 15 w 480"/>
                  <a:gd name="T17" fmla="*/ 340 h 562"/>
                  <a:gd name="T18" fmla="*/ 0 w 480"/>
                  <a:gd name="T19" fmla="*/ 358 h 562"/>
                  <a:gd name="T20" fmla="*/ 0 w 480"/>
                  <a:gd name="T21" fmla="*/ 510 h 562"/>
                  <a:gd name="T22" fmla="*/ 240 w 480"/>
                  <a:gd name="T23" fmla="*/ 562 h 562"/>
                  <a:gd name="T24" fmla="*/ 480 w 480"/>
                  <a:gd name="T25" fmla="*/ 510 h 562"/>
                  <a:gd name="T26" fmla="*/ 480 w 480"/>
                  <a:gd name="T27" fmla="*/ 358 h 562"/>
                  <a:gd name="T28" fmla="*/ 466 w 480"/>
                  <a:gd name="T29" fmla="*/ 340 h 562"/>
                  <a:gd name="T30" fmla="*/ 480 w 480"/>
                  <a:gd name="T31" fmla="*/ 322 h 562"/>
                  <a:gd name="T32" fmla="*/ 480 w 480"/>
                  <a:gd name="T33" fmla="*/ 170 h 562"/>
                  <a:gd name="T34" fmla="*/ 466 w 480"/>
                  <a:gd name="T35" fmla="*/ 153 h 562"/>
                  <a:gd name="T36" fmla="*/ 480 w 480"/>
                  <a:gd name="T37" fmla="*/ 135 h 562"/>
                  <a:gd name="T38" fmla="*/ 458 w 480"/>
                  <a:gd name="T39" fmla="*/ 352 h 562"/>
                  <a:gd name="T40" fmla="*/ 240 w 480"/>
                  <a:gd name="T41" fmla="*/ 380 h 562"/>
                  <a:gd name="T42" fmla="*/ 23 w 480"/>
                  <a:gd name="T43" fmla="*/ 352 h 562"/>
                  <a:gd name="T44" fmla="*/ 23 w 480"/>
                  <a:gd name="T45" fmla="*/ 333 h 562"/>
                  <a:gd name="T46" fmla="*/ 240 w 480"/>
                  <a:gd name="T47" fmla="*/ 361 h 562"/>
                  <a:gd name="T48" fmla="*/ 458 w 480"/>
                  <a:gd name="T49" fmla="*/ 333 h 562"/>
                  <a:gd name="T50" fmla="*/ 458 w 480"/>
                  <a:gd name="T51" fmla="*/ 352 h 562"/>
                  <a:gd name="T52" fmla="*/ 458 w 480"/>
                  <a:gd name="T53" fmla="*/ 166 h 562"/>
                  <a:gd name="T54" fmla="*/ 240 w 480"/>
                  <a:gd name="T55" fmla="*/ 195 h 562"/>
                  <a:gd name="T56" fmla="*/ 23 w 480"/>
                  <a:gd name="T57" fmla="*/ 166 h 562"/>
                  <a:gd name="T58" fmla="*/ 23 w 480"/>
                  <a:gd name="T59" fmla="*/ 147 h 562"/>
                  <a:gd name="T60" fmla="*/ 240 w 480"/>
                  <a:gd name="T61" fmla="*/ 176 h 562"/>
                  <a:gd name="T62" fmla="*/ 458 w 480"/>
                  <a:gd name="T63" fmla="*/ 147 h 562"/>
                  <a:gd name="T64" fmla="*/ 458 w 480"/>
                  <a:gd name="T65" fmla="*/ 166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0" h="562">
                    <a:moveTo>
                      <a:pt x="480" y="135"/>
                    </a:moveTo>
                    <a:cubicBezTo>
                      <a:pt x="480" y="0"/>
                      <a:pt x="480" y="0"/>
                      <a:pt x="480" y="0"/>
                    </a:cubicBezTo>
                    <a:cubicBezTo>
                      <a:pt x="448" y="31"/>
                      <a:pt x="326" y="43"/>
                      <a:pt x="240" y="43"/>
                    </a:cubicBezTo>
                    <a:cubicBezTo>
                      <a:pt x="154" y="43"/>
                      <a:pt x="32" y="31"/>
                      <a:pt x="0" y="0"/>
                    </a:cubicBezTo>
                    <a:cubicBezTo>
                      <a:pt x="0" y="135"/>
                      <a:pt x="0" y="135"/>
                      <a:pt x="0" y="135"/>
                    </a:cubicBezTo>
                    <a:cubicBezTo>
                      <a:pt x="0" y="141"/>
                      <a:pt x="5" y="147"/>
                      <a:pt x="15" y="153"/>
                    </a:cubicBezTo>
                    <a:cubicBezTo>
                      <a:pt x="5" y="158"/>
                      <a:pt x="0" y="164"/>
                      <a:pt x="0" y="170"/>
                    </a:cubicBezTo>
                    <a:cubicBezTo>
                      <a:pt x="0" y="322"/>
                      <a:pt x="0" y="322"/>
                      <a:pt x="0" y="322"/>
                    </a:cubicBezTo>
                    <a:cubicBezTo>
                      <a:pt x="0" y="329"/>
                      <a:pt x="5" y="335"/>
                      <a:pt x="15" y="340"/>
                    </a:cubicBezTo>
                    <a:cubicBezTo>
                      <a:pt x="5" y="346"/>
                      <a:pt x="0" y="351"/>
                      <a:pt x="0" y="358"/>
                    </a:cubicBezTo>
                    <a:cubicBezTo>
                      <a:pt x="0" y="510"/>
                      <a:pt x="0" y="510"/>
                      <a:pt x="0" y="510"/>
                    </a:cubicBezTo>
                    <a:cubicBezTo>
                      <a:pt x="0" y="538"/>
                      <a:pt x="108" y="562"/>
                      <a:pt x="240" y="562"/>
                    </a:cubicBezTo>
                    <a:cubicBezTo>
                      <a:pt x="373" y="562"/>
                      <a:pt x="480" y="538"/>
                      <a:pt x="480" y="510"/>
                    </a:cubicBezTo>
                    <a:cubicBezTo>
                      <a:pt x="480" y="358"/>
                      <a:pt x="480" y="358"/>
                      <a:pt x="480" y="358"/>
                    </a:cubicBezTo>
                    <a:cubicBezTo>
                      <a:pt x="480" y="351"/>
                      <a:pt x="475" y="346"/>
                      <a:pt x="466" y="340"/>
                    </a:cubicBezTo>
                    <a:cubicBezTo>
                      <a:pt x="475" y="335"/>
                      <a:pt x="480" y="329"/>
                      <a:pt x="480" y="322"/>
                    </a:cubicBezTo>
                    <a:cubicBezTo>
                      <a:pt x="480" y="170"/>
                      <a:pt x="480" y="170"/>
                      <a:pt x="480" y="170"/>
                    </a:cubicBezTo>
                    <a:cubicBezTo>
                      <a:pt x="480" y="164"/>
                      <a:pt x="475" y="158"/>
                      <a:pt x="466" y="153"/>
                    </a:cubicBezTo>
                    <a:cubicBezTo>
                      <a:pt x="475" y="147"/>
                      <a:pt x="480" y="141"/>
                      <a:pt x="480" y="135"/>
                    </a:cubicBezTo>
                    <a:close/>
                    <a:moveTo>
                      <a:pt x="458" y="352"/>
                    </a:moveTo>
                    <a:cubicBezTo>
                      <a:pt x="458" y="368"/>
                      <a:pt x="361" y="380"/>
                      <a:pt x="240" y="380"/>
                    </a:cubicBezTo>
                    <a:cubicBezTo>
                      <a:pt x="120" y="380"/>
                      <a:pt x="23" y="368"/>
                      <a:pt x="23" y="352"/>
                    </a:cubicBezTo>
                    <a:cubicBezTo>
                      <a:pt x="23" y="333"/>
                      <a:pt x="23" y="333"/>
                      <a:pt x="23" y="333"/>
                    </a:cubicBezTo>
                    <a:cubicBezTo>
                      <a:pt x="23" y="349"/>
                      <a:pt x="120" y="361"/>
                      <a:pt x="240" y="361"/>
                    </a:cubicBezTo>
                    <a:cubicBezTo>
                      <a:pt x="361" y="361"/>
                      <a:pt x="458" y="349"/>
                      <a:pt x="458" y="333"/>
                    </a:cubicBezTo>
                    <a:lnTo>
                      <a:pt x="458" y="352"/>
                    </a:lnTo>
                    <a:close/>
                    <a:moveTo>
                      <a:pt x="458" y="166"/>
                    </a:moveTo>
                    <a:cubicBezTo>
                      <a:pt x="458" y="182"/>
                      <a:pt x="361" y="195"/>
                      <a:pt x="240" y="195"/>
                    </a:cubicBezTo>
                    <a:cubicBezTo>
                      <a:pt x="120" y="195"/>
                      <a:pt x="23" y="182"/>
                      <a:pt x="23" y="166"/>
                    </a:cubicBezTo>
                    <a:cubicBezTo>
                      <a:pt x="23" y="147"/>
                      <a:pt x="23" y="147"/>
                      <a:pt x="23" y="147"/>
                    </a:cubicBezTo>
                    <a:cubicBezTo>
                      <a:pt x="23" y="163"/>
                      <a:pt x="120" y="176"/>
                      <a:pt x="240" y="176"/>
                    </a:cubicBezTo>
                    <a:cubicBezTo>
                      <a:pt x="361" y="176"/>
                      <a:pt x="458" y="163"/>
                      <a:pt x="458" y="147"/>
                    </a:cubicBezTo>
                    <a:lnTo>
                      <a:pt x="458" y="16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grpSp>
        <p:nvGrpSpPr>
          <p:cNvPr id="291" name="Group 290"/>
          <p:cNvGrpSpPr/>
          <p:nvPr/>
        </p:nvGrpSpPr>
        <p:grpSpPr>
          <a:xfrm flipV="1">
            <a:off x="1993159" y="4269540"/>
            <a:ext cx="1039930" cy="1419977"/>
            <a:chOff x="624992" y="2045991"/>
            <a:chExt cx="1133824" cy="1548184"/>
          </a:xfrm>
        </p:grpSpPr>
        <p:sp>
          <p:nvSpPr>
            <p:cNvPr id="292" name="Oval 291"/>
            <p:cNvSpPr/>
            <p:nvPr/>
          </p:nvSpPr>
          <p:spPr>
            <a:xfrm flipV="1">
              <a:off x="624992" y="2045991"/>
              <a:ext cx="1133824" cy="1133824"/>
            </a:xfrm>
            <a:prstGeom prst="ellipse">
              <a:avLst/>
            </a:prstGeom>
            <a:solidFill>
              <a:schemeClr val="bg1"/>
            </a:solidFill>
            <a:ln w="41275" cap="flat" cmpd="sng" algn="ctr">
              <a:solidFill>
                <a:schemeClr val="bg1">
                  <a:lumMod val="85000"/>
                </a:schemeClr>
              </a:solidFill>
              <a:prstDash val="solid"/>
            </a:ln>
            <a:effectLst/>
          </p:spPr>
          <p:txBody>
            <a:bodyPr lIns="0" tIns="0" rIns="0" bIns="0" rtlCol="0" anchor="ctr"/>
            <a:lstStyle/>
            <a:p>
              <a:pPr algn="ctr" defTabSz="932472" fontAlgn="base">
                <a:spcBef>
                  <a:spcPct val="0"/>
                </a:spcBef>
                <a:spcAft>
                  <a:spcPct val="0"/>
                </a:spcAft>
              </a:pPr>
              <a:r>
                <a:rPr lang="en-US" sz="1200" dirty="0" smtClean="0">
                  <a:ln>
                    <a:solidFill>
                      <a:srgbClr val="DC3C00">
                        <a:alpha val="0"/>
                      </a:srgbClr>
                    </a:solidFill>
                  </a:ln>
                  <a:gradFill>
                    <a:gsLst>
                      <a:gs pos="0">
                        <a:srgbClr val="DC3C00"/>
                      </a:gs>
                      <a:gs pos="100000">
                        <a:srgbClr val="DC3C00"/>
                      </a:gs>
                    </a:gsLst>
                    <a:lin ang="5400000" scaled="0"/>
                  </a:gradFill>
                </a:rPr>
                <a:t>Storage limits </a:t>
              </a:r>
              <a:br>
                <a:rPr lang="en-US" sz="1200" dirty="0" smtClean="0">
                  <a:ln>
                    <a:solidFill>
                      <a:srgbClr val="DC3C00">
                        <a:alpha val="0"/>
                      </a:srgbClr>
                    </a:solidFill>
                  </a:ln>
                  <a:gradFill>
                    <a:gsLst>
                      <a:gs pos="0">
                        <a:srgbClr val="DC3C00"/>
                      </a:gs>
                      <a:gs pos="100000">
                        <a:srgbClr val="DC3C00"/>
                      </a:gs>
                    </a:gsLst>
                    <a:lin ang="5400000" scaled="0"/>
                  </a:gradFill>
                </a:rPr>
              </a:br>
              <a:r>
                <a:rPr lang="en-US" sz="1200" dirty="0" smtClean="0">
                  <a:ln>
                    <a:solidFill>
                      <a:srgbClr val="DC3C00">
                        <a:alpha val="0"/>
                      </a:srgbClr>
                    </a:solidFill>
                  </a:ln>
                  <a:gradFill>
                    <a:gsLst>
                      <a:gs pos="0">
                        <a:srgbClr val="DC3C00"/>
                      </a:gs>
                      <a:gs pos="100000">
                        <a:srgbClr val="DC3C00"/>
                      </a:gs>
                    </a:gsLst>
                    <a:lin ang="5400000" scaled="0"/>
                  </a:gradFill>
                </a:rPr>
                <a:t>(25 GB</a:t>
              </a:r>
              <a:r>
                <a:rPr lang="en-US" sz="1200" dirty="0">
                  <a:ln>
                    <a:solidFill>
                      <a:srgbClr val="DC3C00">
                        <a:alpha val="0"/>
                      </a:srgbClr>
                    </a:solidFill>
                  </a:ln>
                  <a:gradFill>
                    <a:gsLst>
                      <a:gs pos="0">
                        <a:srgbClr val="DC3C00"/>
                      </a:gs>
                      <a:gs pos="100000">
                        <a:srgbClr val="DC3C00"/>
                      </a:gs>
                    </a:gsLst>
                    <a:lin ang="5400000" scaled="0"/>
                  </a:gradFill>
                </a:rPr>
                <a:t>)</a:t>
              </a:r>
            </a:p>
          </p:txBody>
        </p:sp>
        <p:sp>
          <p:nvSpPr>
            <p:cNvPr id="293" name="Isosceles Triangle 9"/>
            <p:cNvSpPr/>
            <p:nvPr/>
          </p:nvSpPr>
          <p:spPr>
            <a:xfrm flipH="1" flipV="1">
              <a:off x="838345" y="3076034"/>
              <a:ext cx="707116" cy="518141"/>
            </a:xfrm>
            <a:custGeom>
              <a:avLst/>
              <a:gdLst/>
              <a:ahLst/>
              <a:cxnLst/>
              <a:rect l="l" t="t" r="r" b="b"/>
              <a:pathLst>
                <a:path w="368300" h="269873">
                  <a:moveTo>
                    <a:pt x="0" y="269873"/>
                  </a:moveTo>
                  <a:cubicBezTo>
                    <a:pt x="80433" y="210872"/>
                    <a:pt x="148961" y="144726"/>
                    <a:pt x="184150" y="0"/>
                  </a:cubicBezTo>
                  <a:cubicBezTo>
                    <a:pt x="219339" y="144726"/>
                    <a:pt x="287867" y="210872"/>
                    <a:pt x="368300" y="269873"/>
                  </a:cubicBezTo>
                  <a:lnTo>
                    <a:pt x="363706" y="269873"/>
                  </a:lnTo>
                  <a:cubicBezTo>
                    <a:pt x="312925" y="234112"/>
                    <a:pt x="250965" y="213330"/>
                    <a:pt x="184150" y="213330"/>
                  </a:cubicBezTo>
                  <a:cubicBezTo>
                    <a:pt x="117335" y="213330"/>
                    <a:pt x="55374" y="234112"/>
                    <a:pt x="4593" y="269873"/>
                  </a:cubicBezTo>
                  <a:close/>
                </a:path>
              </a:pathLst>
            </a:custGeom>
            <a:solidFill>
              <a:schemeClr val="bg1">
                <a:lumMod val="85000"/>
              </a:schemeClr>
            </a:solidFill>
            <a:ln w="19050" cap="flat" cmpd="sng" algn="ctr">
              <a:noFill/>
              <a:prstDash val="solid"/>
            </a:ln>
            <a:effectLst/>
          </p:spPr>
          <p:txBody>
            <a:bodyPr lIns="0" tIns="0" rIns="0" bIns="0" rtlCol="0" anchor="ctr"/>
            <a:lstStyle/>
            <a:p>
              <a:pPr algn="ctr" defTabSz="914400">
                <a:defRPr/>
              </a:pPr>
              <a:endParaRPr lang="en-US" sz="1200" b="1" kern="0" dirty="0" smtClean="0">
                <a:gradFill>
                  <a:gsLst>
                    <a:gs pos="0">
                      <a:srgbClr val="DC3C00"/>
                    </a:gs>
                    <a:gs pos="100000">
                      <a:srgbClr val="DC3C00"/>
                    </a:gs>
                  </a:gsLst>
                  <a:lin ang="5400000" scaled="0"/>
                </a:gradFill>
                <a:cs typeface="Arial" charset="0"/>
              </a:endParaRPr>
            </a:p>
          </p:txBody>
        </p:sp>
      </p:grpSp>
      <p:grpSp>
        <p:nvGrpSpPr>
          <p:cNvPr id="104" name="Group 103"/>
          <p:cNvGrpSpPr/>
          <p:nvPr/>
        </p:nvGrpSpPr>
        <p:grpSpPr>
          <a:xfrm>
            <a:off x="9737395" y="3485629"/>
            <a:ext cx="744657" cy="735379"/>
            <a:chOff x="2603929" y="3242070"/>
            <a:chExt cx="763740" cy="754224"/>
          </a:xfrm>
        </p:grpSpPr>
        <p:sp>
          <p:nvSpPr>
            <p:cNvPr id="108" name="Oval 107"/>
            <p:cNvSpPr/>
            <p:nvPr/>
          </p:nvSpPr>
          <p:spPr bwMode="auto">
            <a:xfrm>
              <a:off x="2603929" y="3242070"/>
              <a:ext cx="763740" cy="754224"/>
            </a:xfrm>
            <a:prstGeom prst="ellipse">
              <a:avLst/>
            </a:prstGeom>
            <a:solidFill>
              <a:schemeClr val="bg1"/>
            </a:solidFill>
            <a:ln w="28575">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ndParaRPr>
            </a:p>
          </p:txBody>
        </p:sp>
        <p:grpSp>
          <p:nvGrpSpPr>
            <p:cNvPr id="109" name="Group 108"/>
            <p:cNvGrpSpPr/>
            <p:nvPr/>
          </p:nvGrpSpPr>
          <p:grpSpPr>
            <a:xfrm>
              <a:off x="2690748" y="3473972"/>
              <a:ext cx="590102" cy="282103"/>
              <a:chOff x="2690748" y="3473972"/>
              <a:chExt cx="590102" cy="282103"/>
            </a:xfrm>
          </p:grpSpPr>
          <p:grpSp>
            <p:nvGrpSpPr>
              <p:cNvPr id="110" name="Group 109"/>
              <p:cNvGrpSpPr>
                <a:grpSpLocks noChangeAspect="1"/>
              </p:cNvGrpSpPr>
              <p:nvPr/>
            </p:nvGrpSpPr>
            <p:grpSpPr>
              <a:xfrm>
                <a:off x="2690748" y="3607561"/>
                <a:ext cx="114365" cy="148514"/>
                <a:chOff x="377825" y="1184276"/>
                <a:chExt cx="1020763" cy="1325563"/>
              </a:xfrm>
              <a:solidFill>
                <a:schemeClr val="tx2"/>
              </a:solidFill>
            </p:grpSpPr>
            <p:sp>
              <p:nvSpPr>
                <p:cNvPr id="118" name="Oval 122"/>
                <p:cNvSpPr>
                  <a:spLocks noChangeArrowheads="1"/>
                </p:cNvSpPr>
                <p:nvPr/>
              </p:nvSpPr>
              <p:spPr bwMode="auto">
                <a:xfrm>
                  <a:off x="395288" y="1184276"/>
                  <a:ext cx="985838" cy="187325"/>
                </a:xfrm>
                <a:prstGeom prst="ellipse">
                  <a:avLst/>
                </a:prstGeom>
                <a:solidFill>
                  <a:schemeClr val="tx2"/>
                </a:solidFill>
                <a:ln w="9525">
                  <a:noFill/>
                  <a:round/>
                  <a:headEnd/>
                  <a:tailEnd/>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9" name="Freeform 123"/>
                <p:cNvSpPr>
                  <a:spLocks noEditPoints="1"/>
                </p:cNvSpPr>
                <p:nvPr/>
              </p:nvSpPr>
              <p:spPr bwMode="auto">
                <a:xfrm>
                  <a:off x="377825" y="1314451"/>
                  <a:ext cx="1020763" cy="1195388"/>
                </a:xfrm>
                <a:custGeom>
                  <a:avLst/>
                  <a:gdLst>
                    <a:gd name="T0" fmla="*/ 480 w 480"/>
                    <a:gd name="T1" fmla="*/ 135 h 562"/>
                    <a:gd name="T2" fmla="*/ 480 w 480"/>
                    <a:gd name="T3" fmla="*/ 0 h 562"/>
                    <a:gd name="T4" fmla="*/ 240 w 480"/>
                    <a:gd name="T5" fmla="*/ 43 h 562"/>
                    <a:gd name="T6" fmla="*/ 0 w 480"/>
                    <a:gd name="T7" fmla="*/ 0 h 562"/>
                    <a:gd name="T8" fmla="*/ 0 w 480"/>
                    <a:gd name="T9" fmla="*/ 135 h 562"/>
                    <a:gd name="T10" fmla="*/ 15 w 480"/>
                    <a:gd name="T11" fmla="*/ 153 h 562"/>
                    <a:gd name="T12" fmla="*/ 0 w 480"/>
                    <a:gd name="T13" fmla="*/ 170 h 562"/>
                    <a:gd name="T14" fmla="*/ 0 w 480"/>
                    <a:gd name="T15" fmla="*/ 322 h 562"/>
                    <a:gd name="T16" fmla="*/ 15 w 480"/>
                    <a:gd name="T17" fmla="*/ 340 h 562"/>
                    <a:gd name="T18" fmla="*/ 0 w 480"/>
                    <a:gd name="T19" fmla="*/ 358 h 562"/>
                    <a:gd name="T20" fmla="*/ 0 w 480"/>
                    <a:gd name="T21" fmla="*/ 510 h 562"/>
                    <a:gd name="T22" fmla="*/ 240 w 480"/>
                    <a:gd name="T23" fmla="*/ 562 h 562"/>
                    <a:gd name="T24" fmla="*/ 480 w 480"/>
                    <a:gd name="T25" fmla="*/ 510 h 562"/>
                    <a:gd name="T26" fmla="*/ 480 w 480"/>
                    <a:gd name="T27" fmla="*/ 358 h 562"/>
                    <a:gd name="T28" fmla="*/ 466 w 480"/>
                    <a:gd name="T29" fmla="*/ 340 h 562"/>
                    <a:gd name="T30" fmla="*/ 480 w 480"/>
                    <a:gd name="T31" fmla="*/ 322 h 562"/>
                    <a:gd name="T32" fmla="*/ 480 w 480"/>
                    <a:gd name="T33" fmla="*/ 170 h 562"/>
                    <a:gd name="T34" fmla="*/ 466 w 480"/>
                    <a:gd name="T35" fmla="*/ 153 h 562"/>
                    <a:gd name="T36" fmla="*/ 480 w 480"/>
                    <a:gd name="T37" fmla="*/ 135 h 562"/>
                    <a:gd name="T38" fmla="*/ 458 w 480"/>
                    <a:gd name="T39" fmla="*/ 352 h 562"/>
                    <a:gd name="T40" fmla="*/ 240 w 480"/>
                    <a:gd name="T41" fmla="*/ 380 h 562"/>
                    <a:gd name="T42" fmla="*/ 23 w 480"/>
                    <a:gd name="T43" fmla="*/ 352 h 562"/>
                    <a:gd name="T44" fmla="*/ 23 w 480"/>
                    <a:gd name="T45" fmla="*/ 333 h 562"/>
                    <a:gd name="T46" fmla="*/ 240 w 480"/>
                    <a:gd name="T47" fmla="*/ 361 h 562"/>
                    <a:gd name="T48" fmla="*/ 458 w 480"/>
                    <a:gd name="T49" fmla="*/ 333 h 562"/>
                    <a:gd name="T50" fmla="*/ 458 w 480"/>
                    <a:gd name="T51" fmla="*/ 352 h 562"/>
                    <a:gd name="T52" fmla="*/ 458 w 480"/>
                    <a:gd name="T53" fmla="*/ 166 h 562"/>
                    <a:gd name="T54" fmla="*/ 240 w 480"/>
                    <a:gd name="T55" fmla="*/ 195 h 562"/>
                    <a:gd name="T56" fmla="*/ 23 w 480"/>
                    <a:gd name="T57" fmla="*/ 166 h 562"/>
                    <a:gd name="T58" fmla="*/ 23 w 480"/>
                    <a:gd name="T59" fmla="*/ 147 h 562"/>
                    <a:gd name="T60" fmla="*/ 240 w 480"/>
                    <a:gd name="T61" fmla="*/ 176 h 562"/>
                    <a:gd name="T62" fmla="*/ 458 w 480"/>
                    <a:gd name="T63" fmla="*/ 147 h 562"/>
                    <a:gd name="T64" fmla="*/ 458 w 480"/>
                    <a:gd name="T65" fmla="*/ 166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0" h="562">
                      <a:moveTo>
                        <a:pt x="480" y="135"/>
                      </a:moveTo>
                      <a:cubicBezTo>
                        <a:pt x="480" y="0"/>
                        <a:pt x="480" y="0"/>
                        <a:pt x="480" y="0"/>
                      </a:cubicBezTo>
                      <a:cubicBezTo>
                        <a:pt x="448" y="31"/>
                        <a:pt x="326" y="43"/>
                        <a:pt x="240" y="43"/>
                      </a:cubicBezTo>
                      <a:cubicBezTo>
                        <a:pt x="154" y="43"/>
                        <a:pt x="32" y="31"/>
                        <a:pt x="0" y="0"/>
                      </a:cubicBezTo>
                      <a:cubicBezTo>
                        <a:pt x="0" y="135"/>
                        <a:pt x="0" y="135"/>
                        <a:pt x="0" y="135"/>
                      </a:cubicBezTo>
                      <a:cubicBezTo>
                        <a:pt x="0" y="141"/>
                        <a:pt x="5" y="147"/>
                        <a:pt x="15" y="153"/>
                      </a:cubicBezTo>
                      <a:cubicBezTo>
                        <a:pt x="5" y="158"/>
                        <a:pt x="0" y="164"/>
                        <a:pt x="0" y="170"/>
                      </a:cubicBezTo>
                      <a:cubicBezTo>
                        <a:pt x="0" y="322"/>
                        <a:pt x="0" y="322"/>
                        <a:pt x="0" y="322"/>
                      </a:cubicBezTo>
                      <a:cubicBezTo>
                        <a:pt x="0" y="329"/>
                        <a:pt x="5" y="335"/>
                        <a:pt x="15" y="340"/>
                      </a:cubicBezTo>
                      <a:cubicBezTo>
                        <a:pt x="5" y="346"/>
                        <a:pt x="0" y="351"/>
                        <a:pt x="0" y="358"/>
                      </a:cubicBezTo>
                      <a:cubicBezTo>
                        <a:pt x="0" y="510"/>
                        <a:pt x="0" y="510"/>
                        <a:pt x="0" y="510"/>
                      </a:cubicBezTo>
                      <a:cubicBezTo>
                        <a:pt x="0" y="538"/>
                        <a:pt x="108" y="562"/>
                        <a:pt x="240" y="562"/>
                      </a:cubicBezTo>
                      <a:cubicBezTo>
                        <a:pt x="373" y="562"/>
                        <a:pt x="480" y="538"/>
                        <a:pt x="480" y="510"/>
                      </a:cubicBezTo>
                      <a:cubicBezTo>
                        <a:pt x="480" y="358"/>
                        <a:pt x="480" y="358"/>
                        <a:pt x="480" y="358"/>
                      </a:cubicBezTo>
                      <a:cubicBezTo>
                        <a:pt x="480" y="351"/>
                        <a:pt x="475" y="346"/>
                        <a:pt x="466" y="340"/>
                      </a:cubicBezTo>
                      <a:cubicBezTo>
                        <a:pt x="475" y="335"/>
                        <a:pt x="480" y="329"/>
                        <a:pt x="480" y="322"/>
                      </a:cubicBezTo>
                      <a:cubicBezTo>
                        <a:pt x="480" y="170"/>
                        <a:pt x="480" y="170"/>
                        <a:pt x="480" y="170"/>
                      </a:cubicBezTo>
                      <a:cubicBezTo>
                        <a:pt x="480" y="164"/>
                        <a:pt x="475" y="158"/>
                        <a:pt x="466" y="153"/>
                      </a:cubicBezTo>
                      <a:cubicBezTo>
                        <a:pt x="475" y="147"/>
                        <a:pt x="480" y="141"/>
                        <a:pt x="480" y="135"/>
                      </a:cubicBezTo>
                      <a:close/>
                      <a:moveTo>
                        <a:pt x="458" y="352"/>
                      </a:moveTo>
                      <a:cubicBezTo>
                        <a:pt x="458" y="368"/>
                        <a:pt x="361" y="380"/>
                        <a:pt x="240" y="380"/>
                      </a:cubicBezTo>
                      <a:cubicBezTo>
                        <a:pt x="120" y="380"/>
                        <a:pt x="23" y="368"/>
                        <a:pt x="23" y="352"/>
                      </a:cubicBezTo>
                      <a:cubicBezTo>
                        <a:pt x="23" y="333"/>
                        <a:pt x="23" y="333"/>
                        <a:pt x="23" y="333"/>
                      </a:cubicBezTo>
                      <a:cubicBezTo>
                        <a:pt x="23" y="349"/>
                        <a:pt x="120" y="361"/>
                        <a:pt x="240" y="361"/>
                      </a:cubicBezTo>
                      <a:cubicBezTo>
                        <a:pt x="361" y="361"/>
                        <a:pt x="458" y="349"/>
                        <a:pt x="458" y="333"/>
                      </a:cubicBezTo>
                      <a:lnTo>
                        <a:pt x="458" y="352"/>
                      </a:lnTo>
                      <a:close/>
                      <a:moveTo>
                        <a:pt x="458" y="166"/>
                      </a:moveTo>
                      <a:cubicBezTo>
                        <a:pt x="458" y="182"/>
                        <a:pt x="361" y="195"/>
                        <a:pt x="240" y="195"/>
                      </a:cubicBezTo>
                      <a:cubicBezTo>
                        <a:pt x="120" y="195"/>
                        <a:pt x="23" y="182"/>
                        <a:pt x="23" y="166"/>
                      </a:cubicBezTo>
                      <a:cubicBezTo>
                        <a:pt x="23" y="147"/>
                        <a:pt x="23" y="147"/>
                        <a:pt x="23" y="147"/>
                      </a:cubicBezTo>
                      <a:cubicBezTo>
                        <a:pt x="23" y="163"/>
                        <a:pt x="120" y="176"/>
                        <a:pt x="240" y="176"/>
                      </a:cubicBezTo>
                      <a:cubicBezTo>
                        <a:pt x="361" y="176"/>
                        <a:pt x="458" y="163"/>
                        <a:pt x="458" y="147"/>
                      </a:cubicBezTo>
                      <a:lnTo>
                        <a:pt x="458" y="166"/>
                      </a:lnTo>
                      <a:close/>
                    </a:path>
                  </a:pathLst>
                </a:custGeom>
                <a:solidFill>
                  <a:schemeClr val="tx2"/>
                </a:solidFill>
                <a:ln w="9525">
                  <a:noFill/>
                  <a:round/>
                  <a:headEnd/>
                  <a:tailEnd/>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111" name="Group 110"/>
              <p:cNvGrpSpPr>
                <a:grpSpLocks noChangeAspect="1"/>
              </p:cNvGrpSpPr>
              <p:nvPr/>
            </p:nvGrpSpPr>
            <p:grpSpPr>
              <a:xfrm>
                <a:off x="2861788" y="3559267"/>
                <a:ext cx="151554" cy="196808"/>
                <a:chOff x="377825" y="1184276"/>
                <a:chExt cx="1020763" cy="1325563"/>
              </a:xfrm>
              <a:solidFill>
                <a:schemeClr val="tx2"/>
              </a:solidFill>
            </p:grpSpPr>
            <p:sp>
              <p:nvSpPr>
                <p:cNvPr id="116" name="Oval 122"/>
                <p:cNvSpPr>
                  <a:spLocks noChangeArrowheads="1"/>
                </p:cNvSpPr>
                <p:nvPr/>
              </p:nvSpPr>
              <p:spPr bwMode="auto">
                <a:xfrm>
                  <a:off x="395288" y="1184276"/>
                  <a:ext cx="985838" cy="187325"/>
                </a:xfrm>
                <a:prstGeom prst="ellipse">
                  <a:avLst/>
                </a:prstGeom>
                <a:solidFill>
                  <a:schemeClr val="tx2"/>
                </a:solidFill>
                <a:ln w="9525">
                  <a:noFill/>
                  <a:round/>
                  <a:headEnd/>
                  <a:tailEnd/>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7" name="Freeform 123"/>
                <p:cNvSpPr>
                  <a:spLocks noEditPoints="1"/>
                </p:cNvSpPr>
                <p:nvPr/>
              </p:nvSpPr>
              <p:spPr bwMode="auto">
                <a:xfrm>
                  <a:off x="377825" y="1314451"/>
                  <a:ext cx="1020763" cy="1195388"/>
                </a:xfrm>
                <a:custGeom>
                  <a:avLst/>
                  <a:gdLst>
                    <a:gd name="T0" fmla="*/ 480 w 480"/>
                    <a:gd name="T1" fmla="*/ 135 h 562"/>
                    <a:gd name="T2" fmla="*/ 480 w 480"/>
                    <a:gd name="T3" fmla="*/ 0 h 562"/>
                    <a:gd name="T4" fmla="*/ 240 w 480"/>
                    <a:gd name="T5" fmla="*/ 43 h 562"/>
                    <a:gd name="T6" fmla="*/ 0 w 480"/>
                    <a:gd name="T7" fmla="*/ 0 h 562"/>
                    <a:gd name="T8" fmla="*/ 0 w 480"/>
                    <a:gd name="T9" fmla="*/ 135 h 562"/>
                    <a:gd name="T10" fmla="*/ 15 w 480"/>
                    <a:gd name="T11" fmla="*/ 153 h 562"/>
                    <a:gd name="T12" fmla="*/ 0 w 480"/>
                    <a:gd name="T13" fmla="*/ 170 h 562"/>
                    <a:gd name="T14" fmla="*/ 0 w 480"/>
                    <a:gd name="T15" fmla="*/ 322 h 562"/>
                    <a:gd name="T16" fmla="*/ 15 w 480"/>
                    <a:gd name="T17" fmla="*/ 340 h 562"/>
                    <a:gd name="T18" fmla="*/ 0 w 480"/>
                    <a:gd name="T19" fmla="*/ 358 h 562"/>
                    <a:gd name="T20" fmla="*/ 0 w 480"/>
                    <a:gd name="T21" fmla="*/ 510 h 562"/>
                    <a:gd name="T22" fmla="*/ 240 w 480"/>
                    <a:gd name="T23" fmla="*/ 562 h 562"/>
                    <a:gd name="T24" fmla="*/ 480 w 480"/>
                    <a:gd name="T25" fmla="*/ 510 h 562"/>
                    <a:gd name="T26" fmla="*/ 480 w 480"/>
                    <a:gd name="T27" fmla="*/ 358 h 562"/>
                    <a:gd name="T28" fmla="*/ 466 w 480"/>
                    <a:gd name="T29" fmla="*/ 340 h 562"/>
                    <a:gd name="T30" fmla="*/ 480 w 480"/>
                    <a:gd name="T31" fmla="*/ 322 h 562"/>
                    <a:gd name="T32" fmla="*/ 480 w 480"/>
                    <a:gd name="T33" fmla="*/ 170 h 562"/>
                    <a:gd name="T34" fmla="*/ 466 w 480"/>
                    <a:gd name="T35" fmla="*/ 153 h 562"/>
                    <a:gd name="T36" fmla="*/ 480 w 480"/>
                    <a:gd name="T37" fmla="*/ 135 h 562"/>
                    <a:gd name="T38" fmla="*/ 458 w 480"/>
                    <a:gd name="T39" fmla="*/ 352 h 562"/>
                    <a:gd name="T40" fmla="*/ 240 w 480"/>
                    <a:gd name="T41" fmla="*/ 380 h 562"/>
                    <a:gd name="T42" fmla="*/ 23 w 480"/>
                    <a:gd name="T43" fmla="*/ 352 h 562"/>
                    <a:gd name="T44" fmla="*/ 23 w 480"/>
                    <a:gd name="T45" fmla="*/ 333 h 562"/>
                    <a:gd name="T46" fmla="*/ 240 w 480"/>
                    <a:gd name="T47" fmla="*/ 361 h 562"/>
                    <a:gd name="T48" fmla="*/ 458 w 480"/>
                    <a:gd name="T49" fmla="*/ 333 h 562"/>
                    <a:gd name="T50" fmla="*/ 458 w 480"/>
                    <a:gd name="T51" fmla="*/ 352 h 562"/>
                    <a:gd name="T52" fmla="*/ 458 w 480"/>
                    <a:gd name="T53" fmla="*/ 166 h 562"/>
                    <a:gd name="T54" fmla="*/ 240 w 480"/>
                    <a:gd name="T55" fmla="*/ 195 h 562"/>
                    <a:gd name="T56" fmla="*/ 23 w 480"/>
                    <a:gd name="T57" fmla="*/ 166 h 562"/>
                    <a:gd name="T58" fmla="*/ 23 w 480"/>
                    <a:gd name="T59" fmla="*/ 147 h 562"/>
                    <a:gd name="T60" fmla="*/ 240 w 480"/>
                    <a:gd name="T61" fmla="*/ 176 h 562"/>
                    <a:gd name="T62" fmla="*/ 458 w 480"/>
                    <a:gd name="T63" fmla="*/ 147 h 562"/>
                    <a:gd name="T64" fmla="*/ 458 w 480"/>
                    <a:gd name="T65" fmla="*/ 166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0" h="562">
                      <a:moveTo>
                        <a:pt x="480" y="135"/>
                      </a:moveTo>
                      <a:cubicBezTo>
                        <a:pt x="480" y="0"/>
                        <a:pt x="480" y="0"/>
                        <a:pt x="480" y="0"/>
                      </a:cubicBezTo>
                      <a:cubicBezTo>
                        <a:pt x="448" y="31"/>
                        <a:pt x="326" y="43"/>
                        <a:pt x="240" y="43"/>
                      </a:cubicBezTo>
                      <a:cubicBezTo>
                        <a:pt x="154" y="43"/>
                        <a:pt x="32" y="31"/>
                        <a:pt x="0" y="0"/>
                      </a:cubicBezTo>
                      <a:cubicBezTo>
                        <a:pt x="0" y="135"/>
                        <a:pt x="0" y="135"/>
                        <a:pt x="0" y="135"/>
                      </a:cubicBezTo>
                      <a:cubicBezTo>
                        <a:pt x="0" y="141"/>
                        <a:pt x="5" y="147"/>
                        <a:pt x="15" y="153"/>
                      </a:cubicBezTo>
                      <a:cubicBezTo>
                        <a:pt x="5" y="158"/>
                        <a:pt x="0" y="164"/>
                        <a:pt x="0" y="170"/>
                      </a:cubicBezTo>
                      <a:cubicBezTo>
                        <a:pt x="0" y="322"/>
                        <a:pt x="0" y="322"/>
                        <a:pt x="0" y="322"/>
                      </a:cubicBezTo>
                      <a:cubicBezTo>
                        <a:pt x="0" y="329"/>
                        <a:pt x="5" y="335"/>
                        <a:pt x="15" y="340"/>
                      </a:cubicBezTo>
                      <a:cubicBezTo>
                        <a:pt x="5" y="346"/>
                        <a:pt x="0" y="351"/>
                        <a:pt x="0" y="358"/>
                      </a:cubicBezTo>
                      <a:cubicBezTo>
                        <a:pt x="0" y="510"/>
                        <a:pt x="0" y="510"/>
                        <a:pt x="0" y="510"/>
                      </a:cubicBezTo>
                      <a:cubicBezTo>
                        <a:pt x="0" y="538"/>
                        <a:pt x="108" y="562"/>
                        <a:pt x="240" y="562"/>
                      </a:cubicBezTo>
                      <a:cubicBezTo>
                        <a:pt x="373" y="562"/>
                        <a:pt x="480" y="538"/>
                        <a:pt x="480" y="510"/>
                      </a:cubicBezTo>
                      <a:cubicBezTo>
                        <a:pt x="480" y="358"/>
                        <a:pt x="480" y="358"/>
                        <a:pt x="480" y="358"/>
                      </a:cubicBezTo>
                      <a:cubicBezTo>
                        <a:pt x="480" y="351"/>
                        <a:pt x="475" y="346"/>
                        <a:pt x="466" y="340"/>
                      </a:cubicBezTo>
                      <a:cubicBezTo>
                        <a:pt x="475" y="335"/>
                        <a:pt x="480" y="329"/>
                        <a:pt x="480" y="322"/>
                      </a:cubicBezTo>
                      <a:cubicBezTo>
                        <a:pt x="480" y="170"/>
                        <a:pt x="480" y="170"/>
                        <a:pt x="480" y="170"/>
                      </a:cubicBezTo>
                      <a:cubicBezTo>
                        <a:pt x="480" y="164"/>
                        <a:pt x="475" y="158"/>
                        <a:pt x="466" y="153"/>
                      </a:cubicBezTo>
                      <a:cubicBezTo>
                        <a:pt x="475" y="147"/>
                        <a:pt x="480" y="141"/>
                        <a:pt x="480" y="135"/>
                      </a:cubicBezTo>
                      <a:close/>
                      <a:moveTo>
                        <a:pt x="458" y="352"/>
                      </a:moveTo>
                      <a:cubicBezTo>
                        <a:pt x="458" y="368"/>
                        <a:pt x="361" y="380"/>
                        <a:pt x="240" y="380"/>
                      </a:cubicBezTo>
                      <a:cubicBezTo>
                        <a:pt x="120" y="380"/>
                        <a:pt x="23" y="368"/>
                        <a:pt x="23" y="352"/>
                      </a:cubicBezTo>
                      <a:cubicBezTo>
                        <a:pt x="23" y="333"/>
                        <a:pt x="23" y="333"/>
                        <a:pt x="23" y="333"/>
                      </a:cubicBezTo>
                      <a:cubicBezTo>
                        <a:pt x="23" y="349"/>
                        <a:pt x="120" y="361"/>
                        <a:pt x="240" y="361"/>
                      </a:cubicBezTo>
                      <a:cubicBezTo>
                        <a:pt x="361" y="361"/>
                        <a:pt x="458" y="349"/>
                        <a:pt x="458" y="333"/>
                      </a:cubicBezTo>
                      <a:lnTo>
                        <a:pt x="458" y="352"/>
                      </a:lnTo>
                      <a:close/>
                      <a:moveTo>
                        <a:pt x="458" y="166"/>
                      </a:moveTo>
                      <a:cubicBezTo>
                        <a:pt x="458" y="182"/>
                        <a:pt x="361" y="195"/>
                        <a:pt x="240" y="195"/>
                      </a:cubicBezTo>
                      <a:cubicBezTo>
                        <a:pt x="120" y="195"/>
                        <a:pt x="23" y="182"/>
                        <a:pt x="23" y="166"/>
                      </a:cubicBezTo>
                      <a:cubicBezTo>
                        <a:pt x="23" y="147"/>
                        <a:pt x="23" y="147"/>
                        <a:pt x="23" y="147"/>
                      </a:cubicBezTo>
                      <a:cubicBezTo>
                        <a:pt x="23" y="163"/>
                        <a:pt x="120" y="176"/>
                        <a:pt x="240" y="176"/>
                      </a:cubicBezTo>
                      <a:cubicBezTo>
                        <a:pt x="361" y="176"/>
                        <a:pt x="458" y="163"/>
                        <a:pt x="458" y="147"/>
                      </a:cubicBezTo>
                      <a:lnTo>
                        <a:pt x="458" y="166"/>
                      </a:lnTo>
                      <a:close/>
                    </a:path>
                  </a:pathLst>
                </a:custGeom>
                <a:solidFill>
                  <a:schemeClr val="tx2"/>
                </a:solidFill>
                <a:ln w="9525">
                  <a:noFill/>
                  <a:round/>
                  <a:headEnd/>
                  <a:tailEnd/>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112" name="Group 111"/>
              <p:cNvGrpSpPr>
                <a:grpSpLocks noChangeAspect="1"/>
              </p:cNvGrpSpPr>
              <p:nvPr/>
            </p:nvGrpSpPr>
            <p:grpSpPr>
              <a:xfrm>
                <a:off x="3070018" y="3482289"/>
                <a:ext cx="210832" cy="273786"/>
                <a:chOff x="377825" y="1184276"/>
                <a:chExt cx="1020763" cy="1325563"/>
              </a:xfrm>
              <a:solidFill>
                <a:schemeClr val="tx2"/>
              </a:solidFill>
            </p:grpSpPr>
            <p:sp>
              <p:nvSpPr>
                <p:cNvPr id="114" name="Oval 122"/>
                <p:cNvSpPr>
                  <a:spLocks noChangeArrowheads="1"/>
                </p:cNvSpPr>
                <p:nvPr/>
              </p:nvSpPr>
              <p:spPr bwMode="auto">
                <a:xfrm>
                  <a:off x="395288" y="1184276"/>
                  <a:ext cx="985838" cy="187325"/>
                </a:xfrm>
                <a:prstGeom prst="ellipse">
                  <a:avLst/>
                </a:prstGeom>
                <a:solidFill>
                  <a:schemeClr val="tx2"/>
                </a:solidFill>
                <a:ln w="9525">
                  <a:noFill/>
                  <a:round/>
                  <a:headEnd/>
                  <a:tailEnd/>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5" name="Freeform 123"/>
                <p:cNvSpPr>
                  <a:spLocks noEditPoints="1"/>
                </p:cNvSpPr>
                <p:nvPr/>
              </p:nvSpPr>
              <p:spPr bwMode="auto">
                <a:xfrm>
                  <a:off x="377825" y="1314451"/>
                  <a:ext cx="1020763" cy="1195388"/>
                </a:xfrm>
                <a:custGeom>
                  <a:avLst/>
                  <a:gdLst>
                    <a:gd name="T0" fmla="*/ 480 w 480"/>
                    <a:gd name="T1" fmla="*/ 135 h 562"/>
                    <a:gd name="T2" fmla="*/ 480 w 480"/>
                    <a:gd name="T3" fmla="*/ 0 h 562"/>
                    <a:gd name="T4" fmla="*/ 240 w 480"/>
                    <a:gd name="T5" fmla="*/ 43 h 562"/>
                    <a:gd name="T6" fmla="*/ 0 w 480"/>
                    <a:gd name="T7" fmla="*/ 0 h 562"/>
                    <a:gd name="T8" fmla="*/ 0 w 480"/>
                    <a:gd name="T9" fmla="*/ 135 h 562"/>
                    <a:gd name="T10" fmla="*/ 15 w 480"/>
                    <a:gd name="T11" fmla="*/ 153 h 562"/>
                    <a:gd name="T12" fmla="*/ 0 w 480"/>
                    <a:gd name="T13" fmla="*/ 170 h 562"/>
                    <a:gd name="T14" fmla="*/ 0 w 480"/>
                    <a:gd name="T15" fmla="*/ 322 h 562"/>
                    <a:gd name="T16" fmla="*/ 15 w 480"/>
                    <a:gd name="T17" fmla="*/ 340 h 562"/>
                    <a:gd name="T18" fmla="*/ 0 w 480"/>
                    <a:gd name="T19" fmla="*/ 358 h 562"/>
                    <a:gd name="T20" fmla="*/ 0 w 480"/>
                    <a:gd name="T21" fmla="*/ 510 h 562"/>
                    <a:gd name="T22" fmla="*/ 240 w 480"/>
                    <a:gd name="T23" fmla="*/ 562 h 562"/>
                    <a:gd name="T24" fmla="*/ 480 w 480"/>
                    <a:gd name="T25" fmla="*/ 510 h 562"/>
                    <a:gd name="T26" fmla="*/ 480 w 480"/>
                    <a:gd name="T27" fmla="*/ 358 h 562"/>
                    <a:gd name="T28" fmla="*/ 466 w 480"/>
                    <a:gd name="T29" fmla="*/ 340 h 562"/>
                    <a:gd name="T30" fmla="*/ 480 w 480"/>
                    <a:gd name="T31" fmla="*/ 322 h 562"/>
                    <a:gd name="T32" fmla="*/ 480 w 480"/>
                    <a:gd name="T33" fmla="*/ 170 h 562"/>
                    <a:gd name="T34" fmla="*/ 466 w 480"/>
                    <a:gd name="T35" fmla="*/ 153 h 562"/>
                    <a:gd name="T36" fmla="*/ 480 w 480"/>
                    <a:gd name="T37" fmla="*/ 135 h 562"/>
                    <a:gd name="T38" fmla="*/ 458 w 480"/>
                    <a:gd name="T39" fmla="*/ 352 h 562"/>
                    <a:gd name="T40" fmla="*/ 240 w 480"/>
                    <a:gd name="T41" fmla="*/ 380 h 562"/>
                    <a:gd name="T42" fmla="*/ 23 w 480"/>
                    <a:gd name="T43" fmla="*/ 352 h 562"/>
                    <a:gd name="T44" fmla="*/ 23 w 480"/>
                    <a:gd name="T45" fmla="*/ 333 h 562"/>
                    <a:gd name="T46" fmla="*/ 240 w 480"/>
                    <a:gd name="T47" fmla="*/ 361 h 562"/>
                    <a:gd name="T48" fmla="*/ 458 w 480"/>
                    <a:gd name="T49" fmla="*/ 333 h 562"/>
                    <a:gd name="T50" fmla="*/ 458 w 480"/>
                    <a:gd name="T51" fmla="*/ 352 h 562"/>
                    <a:gd name="T52" fmla="*/ 458 w 480"/>
                    <a:gd name="T53" fmla="*/ 166 h 562"/>
                    <a:gd name="T54" fmla="*/ 240 w 480"/>
                    <a:gd name="T55" fmla="*/ 195 h 562"/>
                    <a:gd name="T56" fmla="*/ 23 w 480"/>
                    <a:gd name="T57" fmla="*/ 166 h 562"/>
                    <a:gd name="T58" fmla="*/ 23 w 480"/>
                    <a:gd name="T59" fmla="*/ 147 h 562"/>
                    <a:gd name="T60" fmla="*/ 240 w 480"/>
                    <a:gd name="T61" fmla="*/ 176 h 562"/>
                    <a:gd name="T62" fmla="*/ 458 w 480"/>
                    <a:gd name="T63" fmla="*/ 147 h 562"/>
                    <a:gd name="T64" fmla="*/ 458 w 480"/>
                    <a:gd name="T65" fmla="*/ 166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0" h="562">
                      <a:moveTo>
                        <a:pt x="480" y="135"/>
                      </a:moveTo>
                      <a:cubicBezTo>
                        <a:pt x="480" y="0"/>
                        <a:pt x="480" y="0"/>
                        <a:pt x="480" y="0"/>
                      </a:cubicBezTo>
                      <a:cubicBezTo>
                        <a:pt x="448" y="31"/>
                        <a:pt x="326" y="43"/>
                        <a:pt x="240" y="43"/>
                      </a:cubicBezTo>
                      <a:cubicBezTo>
                        <a:pt x="154" y="43"/>
                        <a:pt x="32" y="31"/>
                        <a:pt x="0" y="0"/>
                      </a:cubicBezTo>
                      <a:cubicBezTo>
                        <a:pt x="0" y="135"/>
                        <a:pt x="0" y="135"/>
                        <a:pt x="0" y="135"/>
                      </a:cubicBezTo>
                      <a:cubicBezTo>
                        <a:pt x="0" y="141"/>
                        <a:pt x="5" y="147"/>
                        <a:pt x="15" y="153"/>
                      </a:cubicBezTo>
                      <a:cubicBezTo>
                        <a:pt x="5" y="158"/>
                        <a:pt x="0" y="164"/>
                        <a:pt x="0" y="170"/>
                      </a:cubicBezTo>
                      <a:cubicBezTo>
                        <a:pt x="0" y="322"/>
                        <a:pt x="0" y="322"/>
                        <a:pt x="0" y="322"/>
                      </a:cubicBezTo>
                      <a:cubicBezTo>
                        <a:pt x="0" y="329"/>
                        <a:pt x="5" y="335"/>
                        <a:pt x="15" y="340"/>
                      </a:cubicBezTo>
                      <a:cubicBezTo>
                        <a:pt x="5" y="346"/>
                        <a:pt x="0" y="351"/>
                        <a:pt x="0" y="358"/>
                      </a:cubicBezTo>
                      <a:cubicBezTo>
                        <a:pt x="0" y="510"/>
                        <a:pt x="0" y="510"/>
                        <a:pt x="0" y="510"/>
                      </a:cubicBezTo>
                      <a:cubicBezTo>
                        <a:pt x="0" y="538"/>
                        <a:pt x="108" y="562"/>
                        <a:pt x="240" y="562"/>
                      </a:cubicBezTo>
                      <a:cubicBezTo>
                        <a:pt x="373" y="562"/>
                        <a:pt x="480" y="538"/>
                        <a:pt x="480" y="510"/>
                      </a:cubicBezTo>
                      <a:cubicBezTo>
                        <a:pt x="480" y="358"/>
                        <a:pt x="480" y="358"/>
                        <a:pt x="480" y="358"/>
                      </a:cubicBezTo>
                      <a:cubicBezTo>
                        <a:pt x="480" y="351"/>
                        <a:pt x="475" y="346"/>
                        <a:pt x="466" y="340"/>
                      </a:cubicBezTo>
                      <a:cubicBezTo>
                        <a:pt x="475" y="335"/>
                        <a:pt x="480" y="329"/>
                        <a:pt x="480" y="322"/>
                      </a:cubicBezTo>
                      <a:cubicBezTo>
                        <a:pt x="480" y="170"/>
                        <a:pt x="480" y="170"/>
                        <a:pt x="480" y="170"/>
                      </a:cubicBezTo>
                      <a:cubicBezTo>
                        <a:pt x="480" y="164"/>
                        <a:pt x="475" y="158"/>
                        <a:pt x="466" y="153"/>
                      </a:cubicBezTo>
                      <a:cubicBezTo>
                        <a:pt x="475" y="147"/>
                        <a:pt x="480" y="141"/>
                        <a:pt x="480" y="135"/>
                      </a:cubicBezTo>
                      <a:close/>
                      <a:moveTo>
                        <a:pt x="458" y="352"/>
                      </a:moveTo>
                      <a:cubicBezTo>
                        <a:pt x="458" y="368"/>
                        <a:pt x="361" y="380"/>
                        <a:pt x="240" y="380"/>
                      </a:cubicBezTo>
                      <a:cubicBezTo>
                        <a:pt x="120" y="380"/>
                        <a:pt x="23" y="368"/>
                        <a:pt x="23" y="352"/>
                      </a:cubicBezTo>
                      <a:cubicBezTo>
                        <a:pt x="23" y="333"/>
                        <a:pt x="23" y="333"/>
                        <a:pt x="23" y="333"/>
                      </a:cubicBezTo>
                      <a:cubicBezTo>
                        <a:pt x="23" y="349"/>
                        <a:pt x="120" y="361"/>
                        <a:pt x="240" y="361"/>
                      </a:cubicBezTo>
                      <a:cubicBezTo>
                        <a:pt x="361" y="361"/>
                        <a:pt x="458" y="349"/>
                        <a:pt x="458" y="333"/>
                      </a:cubicBezTo>
                      <a:lnTo>
                        <a:pt x="458" y="352"/>
                      </a:lnTo>
                      <a:close/>
                      <a:moveTo>
                        <a:pt x="458" y="166"/>
                      </a:moveTo>
                      <a:cubicBezTo>
                        <a:pt x="458" y="182"/>
                        <a:pt x="361" y="195"/>
                        <a:pt x="240" y="195"/>
                      </a:cubicBezTo>
                      <a:cubicBezTo>
                        <a:pt x="120" y="195"/>
                        <a:pt x="23" y="182"/>
                        <a:pt x="23" y="166"/>
                      </a:cubicBezTo>
                      <a:cubicBezTo>
                        <a:pt x="23" y="147"/>
                        <a:pt x="23" y="147"/>
                        <a:pt x="23" y="147"/>
                      </a:cubicBezTo>
                      <a:cubicBezTo>
                        <a:pt x="23" y="163"/>
                        <a:pt x="120" y="176"/>
                        <a:pt x="240" y="176"/>
                      </a:cubicBezTo>
                      <a:cubicBezTo>
                        <a:pt x="361" y="176"/>
                        <a:pt x="458" y="163"/>
                        <a:pt x="458" y="147"/>
                      </a:cubicBezTo>
                      <a:lnTo>
                        <a:pt x="458" y="166"/>
                      </a:lnTo>
                      <a:close/>
                    </a:path>
                  </a:pathLst>
                </a:custGeom>
                <a:solidFill>
                  <a:schemeClr val="tx2"/>
                </a:solidFill>
                <a:ln w="9525">
                  <a:noFill/>
                  <a:round/>
                  <a:headEnd/>
                  <a:tailEnd/>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
            <p:nvSpPr>
              <p:cNvPr id="113" name="Right Arrow 112"/>
              <p:cNvSpPr/>
              <p:nvPr/>
            </p:nvSpPr>
            <p:spPr bwMode="auto">
              <a:xfrm rot="20411844">
                <a:off x="2768496" y="3473972"/>
                <a:ext cx="338138" cy="45719"/>
              </a:xfrm>
              <a:prstGeom prst="rightArrow">
                <a:avLst/>
              </a:prstGeom>
              <a:solidFill>
                <a:schemeClr val="tx2"/>
              </a:solidFill>
              <a:ln>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grpSp>
        <p:nvGrpSpPr>
          <p:cNvPr id="5" name="Group 4"/>
          <p:cNvGrpSpPr/>
          <p:nvPr/>
        </p:nvGrpSpPr>
        <p:grpSpPr>
          <a:xfrm>
            <a:off x="9580170" y="2018616"/>
            <a:ext cx="1039930" cy="1419977"/>
            <a:chOff x="9580170" y="2056716"/>
            <a:chExt cx="1039930" cy="1419977"/>
          </a:xfrm>
        </p:grpSpPr>
        <p:sp>
          <p:nvSpPr>
            <p:cNvPr id="125" name="Oval 124"/>
            <p:cNvSpPr/>
            <p:nvPr/>
          </p:nvSpPr>
          <p:spPr>
            <a:xfrm>
              <a:off x="9580170" y="2056716"/>
              <a:ext cx="1039930" cy="1039931"/>
            </a:xfrm>
            <a:prstGeom prst="ellipse">
              <a:avLst/>
            </a:prstGeom>
            <a:solidFill>
              <a:schemeClr val="bg1"/>
            </a:solidFill>
            <a:ln w="41275" cap="flat" cmpd="sng" algn="ctr">
              <a:solidFill>
                <a:schemeClr val="bg1">
                  <a:lumMod val="85000"/>
                </a:schemeClr>
              </a:solidFill>
              <a:prstDash val="solid"/>
            </a:ln>
            <a:effectLst/>
          </p:spPr>
          <p:txBody>
            <a:bodyPr lIns="0" tIns="0" rIns="0" bIns="0" rtlCol="0" anchor="ctr"/>
            <a:lstStyle/>
            <a:p>
              <a:pPr algn="ctr" defTabSz="932472" fontAlgn="base">
                <a:spcBef>
                  <a:spcPct val="0"/>
                </a:spcBef>
                <a:spcAft>
                  <a:spcPct val="0"/>
                </a:spcAft>
              </a:pPr>
              <a:r>
                <a:rPr lang="en-US" sz="1200" dirty="0" smtClean="0">
                  <a:ln>
                    <a:solidFill>
                      <a:srgbClr val="DC3C00">
                        <a:alpha val="0"/>
                      </a:srgbClr>
                    </a:solidFill>
                  </a:ln>
                  <a:gradFill>
                    <a:gsLst>
                      <a:gs pos="0">
                        <a:srgbClr val="0072C6"/>
                      </a:gs>
                      <a:gs pos="100000">
                        <a:srgbClr val="0072C6"/>
                      </a:gs>
                    </a:gsLst>
                    <a:lin ang="5400000" scaled="0"/>
                  </a:gradFill>
                </a:rPr>
                <a:t>1 TB storage </a:t>
              </a:r>
              <a:r>
                <a:rPr lang="en-US" sz="1200" dirty="0">
                  <a:ln>
                    <a:solidFill>
                      <a:srgbClr val="DC3C00">
                        <a:alpha val="0"/>
                      </a:srgbClr>
                    </a:solidFill>
                  </a:ln>
                  <a:gradFill>
                    <a:gsLst>
                      <a:gs pos="0">
                        <a:srgbClr val="0072C6"/>
                      </a:gs>
                      <a:gs pos="100000">
                        <a:srgbClr val="0072C6"/>
                      </a:gs>
                    </a:gsLst>
                    <a:lin ang="5400000" scaled="0"/>
                  </a:gradFill>
                </a:rPr>
                <a:t>i</a:t>
              </a:r>
              <a:r>
                <a:rPr lang="en-US" sz="1200" dirty="0" smtClean="0">
                  <a:ln>
                    <a:solidFill>
                      <a:srgbClr val="DC3C00">
                        <a:alpha val="0"/>
                      </a:srgbClr>
                    </a:solidFill>
                  </a:ln>
                  <a:gradFill>
                    <a:gsLst>
                      <a:gs pos="0">
                        <a:srgbClr val="0072C6"/>
                      </a:gs>
                      <a:gs pos="100000">
                        <a:srgbClr val="0072C6"/>
                      </a:gs>
                    </a:gsLst>
                    <a:lin ang="5400000" scaled="0"/>
                  </a:gradFill>
                </a:rPr>
                <a:t>ncluded</a:t>
              </a:r>
              <a:endParaRPr lang="en-US" sz="1200" dirty="0">
                <a:ln>
                  <a:solidFill>
                    <a:srgbClr val="DC3C00">
                      <a:alpha val="0"/>
                    </a:srgbClr>
                  </a:solidFill>
                </a:ln>
                <a:gradFill>
                  <a:gsLst>
                    <a:gs pos="0">
                      <a:srgbClr val="0072C6"/>
                    </a:gs>
                    <a:gs pos="100000">
                      <a:srgbClr val="0072C6"/>
                    </a:gs>
                  </a:gsLst>
                  <a:lin ang="5400000" scaled="0"/>
                </a:gradFill>
              </a:endParaRPr>
            </a:p>
          </p:txBody>
        </p:sp>
        <p:sp>
          <p:nvSpPr>
            <p:cNvPr id="126" name="Isosceles Triangle 9"/>
            <p:cNvSpPr/>
            <p:nvPr/>
          </p:nvSpPr>
          <p:spPr>
            <a:xfrm flipH="1" flipV="1">
              <a:off x="9775855" y="3001460"/>
              <a:ext cx="648558" cy="475233"/>
            </a:xfrm>
            <a:custGeom>
              <a:avLst/>
              <a:gdLst/>
              <a:ahLst/>
              <a:cxnLst/>
              <a:rect l="l" t="t" r="r" b="b"/>
              <a:pathLst>
                <a:path w="368300" h="269873">
                  <a:moveTo>
                    <a:pt x="0" y="269873"/>
                  </a:moveTo>
                  <a:cubicBezTo>
                    <a:pt x="80433" y="210872"/>
                    <a:pt x="148961" y="144726"/>
                    <a:pt x="184150" y="0"/>
                  </a:cubicBezTo>
                  <a:cubicBezTo>
                    <a:pt x="219339" y="144726"/>
                    <a:pt x="287867" y="210872"/>
                    <a:pt x="368300" y="269873"/>
                  </a:cubicBezTo>
                  <a:lnTo>
                    <a:pt x="363706" y="269873"/>
                  </a:lnTo>
                  <a:cubicBezTo>
                    <a:pt x="312925" y="234112"/>
                    <a:pt x="250965" y="213330"/>
                    <a:pt x="184150" y="213330"/>
                  </a:cubicBezTo>
                  <a:cubicBezTo>
                    <a:pt x="117335" y="213330"/>
                    <a:pt x="55374" y="234112"/>
                    <a:pt x="4593" y="269873"/>
                  </a:cubicBezTo>
                  <a:close/>
                </a:path>
              </a:pathLst>
            </a:custGeom>
            <a:solidFill>
              <a:schemeClr val="bg1">
                <a:lumMod val="85000"/>
              </a:schemeClr>
            </a:solidFill>
            <a:ln w="19050" cap="flat" cmpd="sng" algn="ctr">
              <a:noFill/>
              <a:prstDash val="solid"/>
            </a:ln>
            <a:effectLst/>
          </p:spPr>
          <p:txBody>
            <a:bodyPr lIns="0" tIns="0" rIns="0" bIns="0" rtlCol="0" anchor="ctr"/>
            <a:lstStyle/>
            <a:p>
              <a:pPr algn="ctr" defTabSz="914400">
                <a:defRPr/>
              </a:pPr>
              <a:endParaRPr lang="en-US" sz="1200" b="1" kern="0" dirty="0" smtClean="0">
                <a:gradFill>
                  <a:gsLst>
                    <a:gs pos="0">
                      <a:srgbClr val="0072C6"/>
                    </a:gs>
                    <a:gs pos="100000">
                      <a:srgbClr val="0072C6"/>
                    </a:gs>
                  </a:gsLst>
                  <a:lin ang="5400000" scaled="0"/>
                </a:gradFill>
                <a:cs typeface="Arial" charset="0"/>
              </a:endParaRPr>
            </a:p>
          </p:txBody>
        </p:sp>
      </p:grpSp>
      <p:grpSp>
        <p:nvGrpSpPr>
          <p:cNvPr id="138" name="Group 137"/>
          <p:cNvGrpSpPr/>
          <p:nvPr/>
        </p:nvGrpSpPr>
        <p:grpSpPr>
          <a:xfrm>
            <a:off x="10651192" y="3486729"/>
            <a:ext cx="744657" cy="735379"/>
            <a:chOff x="7602474" y="3242070"/>
            <a:chExt cx="763740" cy="754224"/>
          </a:xfrm>
        </p:grpSpPr>
        <p:sp>
          <p:nvSpPr>
            <p:cNvPr id="142" name="Oval 141"/>
            <p:cNvSpPr/>
            <p:nvPr/>
          </p:nvSpPr>
          <p:spPr bwMode="auto">
            <a:xfrm>
              <a:off x="7602474" y="3242070"/>
              <a:ext cx="763740" cy="754224"/>
            </a:xfrm>
            <a:prstGeom prst="ellipse">
              <a:avLst/>
            </a:prstGeom>
            <a:solidFill>
              <a:schemeClr val="bg1"/>
            </a:solidFill>
            <a:ln w="28575">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144" name="Round Same Side Corner Rectangle 2"/>
            <p:cNvSpPr/>
            <p:nvPr>
              <p:custDataLst>
                <p:tags r:id="rId1"/>
              </p:custDataLst>
            </p:nvPr>
          </p:nvSpPr>
          <p:spPr>
            <a:xfrm>
              <a:off x="7868573" y="3377268"/>
              <a:ext cx="238646" cy="483828"/>
            </a:xfrm>
            <a:custGeom>
              <a:avLst/>
              <a:gdLst/>
              <a:ahLst/>
              <a:cxnLst/>
              <a:rect l="l" t="t" r="r" b="b"/>
              <a:pathLst>
                <a:path w="639317" h="1296147">
                  <a:moveTo>
                    <a:pt x="319659" y="1176926"/>
                  </a:moveTo>
                  <a:cubicBezTo>
                    <a:pt x="302977" y="1176926"/>
                    <a:pt x="289454" y="1190449"/>
                    <a:pt x="289454" y="1207131"/>
                  </a:cubicBezTo>
                  <a:cubicBezTo>
                    <a:pt x="289454" y="1223812"/>
                    <a:pt x="302977" y="1237335"/>
                    <a:pt x="319659" y="1237335"/>
                  </a:cubicBezTo>
                  <a:cubicBezTo>
                    <a:pt x="336340" y="1237335"/>
                    <a:pt x="349863" y="1223812"/>
                    <a:pt x="349863" y="1207131"/>
                  </a:cubicBezTo>
                  <a:cubicBezTo>
                    <a:pt x="349863" y="1190449"/>
                    <a:pt x="336340" y="1176926"/>
                    <a:pt x="319659" y="1176926"/>
                  </a:cubicBezTo>
                  <a:close/>
                  <a:moveTo>
                    <a:pt x="66614" y="178851"/>
                  </a:moveTo>
                  <a:lnTo>
                    <a:pt x="66614" y="1092553"/>
                  </a:lnTo>
                  <a:lnTo>
                    <a:pt x="79934" y="1092553"/>
                  </a:lnTo>
                  <a:lnTo>
                    <a:pt x="79934" y="1094228"/>
                  </a:lnTo>
                  <a:lnTo>
                    <a:pt x="518084" y="1094228"/>
                  </a:lnTo>
                  <a:lnTo>
                    <a:pt x="518084" y="1092553"/>
                  </a:lnTo>
                  <a:lnTo>
                    <a:pt x="572703" y="1092553"/>
                  </a:lnTo>
                  <a:lnTo>
                    <a:pt x="572703" y="178851"/>
                  </a:lnTo>
                  <a:close/>
                  <a:moveTo>
                    <a:pt x="240430" y="73898"/>
                  </a:moveTo>
                  <a:cubicBezTo>
                    <a:pt x="234747" y="73898"/>
                    <a:pt x="230141" y="78505"/>
                    <a:pt x="230141" y="84188"/>
                  </a:cubicBezTo>
                  <a:cubicBezTo>
                    <a:pt x="230141" y="89870"/>
                    <a:pt x="234747" y="94477"/>
                    <a:pt x="240430" y="94477"/>
                  </a:cubicBezTo>
                  <a:lnTo>
                    <a:pt x="398887" y="94478"/>
                  </a:lnTo>
                  <a:cubicBezTo>
                    <a:pt x="404570" y="94478"/>
                    <a:pt x="409177" y="89871"/>
                    <a:pt x="409177" y="84188"/>
                  </a:cubicBezTo>
                  <a:lnTo>
                    <a:pt x="409177" y="84188"/>
                  </a:lnTo>
                  <a:cubicBezTo>
                    <a:pt x="409177" y="78505"/>
                    <a:pt x="404571" y="73898"/>
                    <a:pt x="398888" y="73898"/>
                  </a:cubicBezTo>
                  <a:close/>
                  <a:moveTo>
                    <a:pt x="313485" y="119"/>
                  </a:moveTo>
                  <a:cubicBezTo>
                    <a:pt x="467512" y="-2326"/>
                    <a:pt x="623597" y="32935"/>
                    <a:pt x="639317" y="113230"/>
                  </a:cubicBezTo>
                  <a:lnTo>
                    <a:pt x="639317" y="540401"/>
                  </a:lnTo>
                  <a:lnTo>
                    <a:pt x="639317" y="755746"/>
                  </a:lnTo>
                  <a:lnTo>
                    <a:pt x="639317" y="1182917"/>
                  </a:lnTo>
                  <a:cubicBezTo>
                    <a:pt x="607877" y="1343508"/>
                    <a:pt x="14977" y="1323958"/>
                    <a:pt x="0" y="1182917"/>
                  </a:cubicBezTo>
                  <a:lnTo>
                    <a:pt x="0" y="755746"/>
                  </a:lnTo>
                  <a:lnTo>
                    <a:pt x="0" y="540401"/>
                  </a:lnTo>
                  <a:lnTo>
                    <a:pt x="0" y="113230"/>
                  </a:lnTo>
                  <a:cubicBezTo>
                    <a:pt x="7489" y="42710"/>
                    <a:pt x="159458" y="2562"/>
                    <a:pt x="313485" y="11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grpSp>
        <p:nvGrpSpPr>
          <p:cNvPr id="139" name="Group 138"/>
          <p:cNvGrpSpPr/>
          <p:nvPr/>
        </p:nvGrpSpPr>
        <p:grpSpPr>
          <a:xfrm flipV="1">
            <a:off x="10510748" y="4269540"/>
            <a:ext cx="1039930" cy="1419977"/>
            <a:chOff x="624992" y="2045991"/>
            <a:chExt cx="1133824" cy="1548184"/>
          </a:xfrm>
        </p:grpSpPr>
        <p:sp>
          <p:nvSpPr>
            <p:cNvPr id="140" name="Oval 139"/>
            <p:cNvSpPr/>
            <p:nvPr/>
          </p:nvSpPr>
          <p:spPr>
            <a:xfrm flipV="1">
              <a:off x="624992" y="2045991"/>
              <a:ext cx="1133824" cy="1133824"/>
            </a:xfrm>
            <a:prstGeom prst="ellipse">
              <a:avLst/>
            </a:prstGeom>
            <a:solidFill>
              <a:schemeClr val="bg1"/>
            </a:solidFill>
            <a:ln w="41275" cap="flat" cmpd="sng" algn="ctr">
              <a:solidFill>
                <a:schemeClr val="bg1">
                  <a:lumMod val="85000"/>
                </a:schemeClr>
              </a:solidFill>
              <a:prstDash val="solid"/>
            </a:ln>
            <a:effectLst/>
          </p:spPr>
          <p:txBody>
            <a:bodyPr lIns="0" tIns="0" rIns="0" bIns="0" rtlCol="0" anchor="ctr"/>
            <a:lstStyle/>
            <a:p>
              <a:pPr algn="ctr" defTabSz="932472" fontAlgn="base">
                <a:spcBef>
                  <a:spcPct val="0"/>
                </a:spcBef>
                <a:spcAft>
                  <a:spcPct val="0"/>
                </a:spcAft>
              </a:pPr>
              <a:r>
                <a:rPr lang="fr-FR" sz="1200" dirty="0" smtClean="0">
                  <a:ln>
                    <a:solidFill>
                      <a:srgbClr val="DC3C00">
                        <a:alpha val="0"/>
                      </a:srgbClr>
                    </a:solidFill>
                  </a:ln>
                  <a:gradFill>
                    <a:gsLst>
                      <a:gs pos="0">
                        <a:srgbClr val="DC3C00"/>
                      </a:gs>
                      <a:gs pos="100000">
                        <a:srgbClr val="DC3C00"/>
                      </a:gs>
                    </a:gsLst>
                    <a:lin ang="5400000" scaled="0"/>
                  </a:gradFill>
                </a:rPr>
                <a:t>OneDrive for Android</a:t>
              </a:r>
              <a:endParaRPr lang="fr-FR" sz="1200" dirty="0">
                <a:ln>
                  <a:solidFill>
                    <a:srgbClr val="DC3C00">
                      <a:alpha val="0"/>
                    </a:srgbClr>
                  </a:solidFill>
                </a:ln>
                <a:gradFill>
                  <a:gsLst>
                    <a:gs pos="0">
                      <a:srgbClr val="DC3C00"/>
                    </a:gs>
                    <a:gs pos="100000">
                      <a:srgbClr val="DC3C00"/>
                    </a:gs>
                  </a:gsLst>
                  <a:lin ang="5400000" scaled="0"/>
                </a:gradFill>
              </a:endParaRPr>
            </a:p>
          </p:txBody>
        </p:sp>
        <p:sp>
          <p:nvSpPr>
            <p:cNvPr id="141" name="Isosceles Triangle 9"/>
            <p:cNvSpPr/>
            <p:nvPr/>
          </p:nvSpPr>
          <p:spPr>
            <a:xfrm flipH="1" flipV="1">
              <a:off x="838345" y="3076034"/>
              <a:ext cx="707116" cy="518141"/>
            </a:xfrm>
            <a:custGeom>
              <a:avLst/>
              <a:gdLst/>
              <a:ahLst/>
              <a:cxnLst/>
              <a:rect l="l" t="t" r="r" b="b"/>
              <a:pathLst>
                <a:path w="368300" h="269873">
                  <a:moveTo>
                    <a:pt x="0" y="269873"/>
                  </a:moveTo>
                  <a:cubicBezTo>
                    <a:pt x="80433" y="210872"/>
                    <a:pt x="148961" y="144726"/>
                    <a:pt x="184150" y="0"/>
                  </a:cubicBezTo>
                  <a:cubicBezTo>
                    <a:pt x="219339" y="144726"/>
                    <a:pt x="287867" y="210872"/>
                    <a:pt x="368300" y="269873"/>
                  </a:cubicBezTo>
                  <a:lnTo>
                    <a:pt x="363706" y="269873"/>
                  </a:lnTo>
                  <a:cubicBezTo>
                    <a:pt x="312925" y="234112"/>
                    <a:pt x="250965" y="213330"/>
                    <a:pt x="184150" y="213330"/>
                  </a:cubicBezTo>
                  <a:cubicBezTo>
                    <a:pt x="117335" y="213330"/>
                    <a:pt x="55374" y="234112"/>
                    <a:pt x="4593" y="269873"/>
                  </a:cubicBezTo>
                  <a:close/>
                </a:path>
              </a:pathLst>
            </a:custGeom>
            <a:solidFill>
              <a:schemeClr val="bg1">
                <a:lumMod val="85000"/>
              </a:schemeClr>
            </a:solidFill>
            <a:ln w="19050" cap="flat" cmpd="sng" algn="ctr">
              <a:noFill/>
              <a:prstDash val="solid"/>
            </a:ln>
            <a:effectLst/>
          </p:spPr>
          <p:txBody>
            <a:bodyPr lIns="0" tIns="0" rIns="0" bIns="0" rtlCol="0" anchor="ctr"/>
            <a:lstStyle/>
            <a:p>
              <a:pPr algn="ctr" defTabSz="914400">
                <a:defRPr/>
              </a:pPr>
              <a:endParaRPr lang="en-US" sz="1200" b="1" kern="0" dirty="0" smtClean="0">
                <a:gradFill>
                  <a:gsLst>
                    <a:gs pos="0">
                      <a:srgbClr val="DC3C00"/>
                    </a:gs>
                    <a:gs pos="100000">
                      <a:srgbClr val="DC3C00"/>
                    </a:gs>
                  </a:gsLst>
                  <a:lin ang="5400000" scaled="0"/>
                </a:gradFill>
                <a:cs typeface="Arial" charset="0"/>
              </a:endParaRPr>
            </a:p>
          </p:txBody>
        </p:sp>
      </p:grpSp>
      <p:grpSp>
        <p:nvGrpSpPr>
          <p:cNvPr id="106" name="Group 105"/>
          <p:cNvGrpSpPr/>
          <p:nvPr/>
        </p:nvGrpSpPr>
        <p:grpSpPr>
          <a:xfrm>
            <a:off x="1041400" y="3684280"/>
            <a:ext cx="10815637" cy="340277"/>
            <a:chOff x="-1900614" y="2301239"/>
            <a:chExt cx="12157015" cy="348997"/>
          </a:xfrm>
          <a:solidFill>
            <a:schemeClr val="bg1">
              <a:lumMod val="75000"/>
            </a:schemeClr>
          </a:solidFill>
        </p:grpSpPr>
        <p:sp>
          <p:nvSpPr>
            <p:cNvPr id="107" name="Pentagon 106"/>
            <p:cNvSpPr/>
            <p:nvPr/>
          </p:nvSpPr>
          <p:spPr bwMode="auto">
            <a:xfrm>
              <a:off x="-1900614" y="2301239"/>
              <a:ext cx="11929629" cy="348997"/>
            </a:xfrm>
            <a:prstGeom prst="homePlate">
              <a:avLst>
                <a:gd name="adj" fmla="val 37718"/>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defRPr/>
              </a:pPr>
              <a:endParaRPr lang="en-US" kern="0" dirty="0" smtClean="0">
                <a:solidFill>
                  <a:prstClr val="black"/>
                </a:solidFill>
                <a:cs typeface="Arial" charset="0"/>
              </a:endParaRPr>
            </a:p>
          </p:txBody>
        </p:sp>
        <p:sp>
          <p:nvSpPr>
            <p:cNvPr id="120" name="Chevron 119"/>
            <p:cNvSpPr/>
            <p:nvPr/>
          </p:nvSpPr>
          <p:spPr bwMode="auto">
            <a:xfrm>
              <a:off x="9940381" y="2302764"/>
              <a:ext cx="202328" cy="347472"/>
            </a:xfrm>
            <a:prstGeom prst="chevron">
              <a:avLst>
                <a:gd name="adj" fmla="val 65934"/>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defRPr/>
              </a:pPr>
              <a:endParaRPr lang="en-US" kern="0" dirty="0" smtClean="0">
                <a:solidFill>
                  <a:prstClr val="black"/>
                </a:solidFill>
                <a:cs typeface="Arial" charset="0"/>
              </a:endParaRPr>
            </a:p>
          </p:txBody>
        </p:sp>
        <p:sp>
          <p:nvSpPr>
            <p:cNvPr id="121" name="Chevron 120"/>
            <p:cNvSpPr/>
            <p:nvPr/>
          </p:nvSpPr>
          <p:spPr bwMode="auto">
            <a:xfrm>
              <a:off x="10054073" y="2302764"/>
              <a:ext cx="202328" cy="347472"/>
            </a:xfrm>
            <a:prstGeom prst="chevron">
              <a:avLst>
                <a:gd name="adj" fmla="val 65934"/>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defRPr/>
              </a:pPr>
              <a:endParaRPr lang="en-US" kern="0" dirty="0" smtClean="0">
                <a:solidFill>
                  <a:prstClr val="black"/>
                </a:solidFill>
                <a:cs typeface="Arial" charset="0"/>
              </a:endParaRPr>
            </a:p>
          </p:txBody>
        </p:sp>
      </p:grpSp>
      <p:grpSp>
        <p:nvGrpSpPr>
          <p:cNvPr id="122" name="Group 121"/>
          <p:cNvGrpSpPr/>
          <p:nvPr/>
        </p:nvGrpSpPr>
        <p:grpSpPr>
          <a:xfrm>
            <a:off x="368979" y="3012011"/>
            <a:ext cx="1614654" cy="1542133"/>
            <a:chOff x="9994766" y="3466059"/>
            <a:chExt cx="1656032" cy="1581652"/>
          </a:xfrm>
          <a:solidFill>
            <a:schemeClr val="accent1"/>
          </a:solidFill>
        </p:grpSpPr>
        <p:sp>
          <p:nvSpPr>
            <p:cNvPr id="123" name="Oval 122"/>
            <p:cNvSpPr/>
            <p:nvPr/>
          </p:nvSpPr>
          <p:spPr bwMode="auto">
            <a:xfrm>
              <a:off x="10025864" y="3466059"/>
              <a:ext cx="1601607" cy="1581652"/>
            </a:xfrm>
            <a:prstGeom prst="ellipse">
              <a:avLst/>
            </a:prstGeom>
            <a:grpFill/>
            <a:ln w="381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ndParaRPr>
            </a:p>
          </p:txBody>
        </p:sp>
        <p:pic>
          <p:nvPicPr>
            <p:cNvPr id="124" name="Picture 123"/>
            <p:cNvPicPr>
              <a:picLocks noChangeAspect="1"/>
            </p:cNvPicPr>
            <p:nvPr/>
          </p:nvPicPr>
          <p:blipFill>
            <a:blip r:embed="rId8" cstate="print">
              <a:duotone>
                <a:schemeClr val="accent1">
                  <a:shade val="45000"/>
                  <a:satMod val="135000"/>
                </a:schemeClr>
                <a:prstClr val="white"/>
              </a:duotone>
              <a:extLst>
                <a:ext uri="{BEBA8EAE-BF5A-486C-A8C5-ECC9F3942E4B}">
                  <a14:imgProps xmlns:a14="http://schemas.microsoft.com/office/drawing/2010/main">
                    <a14:imgLayer r:embed="rId9">
                      <a14:imgEffect>
                        <a14:brightnessContrast bright="100000" contrast="100000"/>
                      </a14:imgEffect>
                    </a14:imgLayer>
                  </a14:imgProps>
                </a:ext>
                <a:ext uri="{28A0092B-C50C-407E-A947-70E740481C1C}">
                  <a14:useLocalDpi xmlns:a14="http://schemas.microsoft.com/office/drawing/2010/main"/>
                </a:ext>
              </a:extLst>
            </a:blip>
            <a:stretch>
              <a:fillRect/>
            </a:stretch>
          </p:blipFill>
          <p:spPr>
            <a:xfrm>
              <a:off x="9994766" y="3933278"/>
              <a:ext cx="1656032" cy="647214"/>
            </a:xfrm>
            <a:prstGeom prst="rect">
              <a:avLst/>
            </a:prstGeom>
            <a:noFill/>
          </p:spPr>
        </p:pic>
      </p:grpSp>
      <p:grpSp>
        <p:nvGrpSpPr>
          <p:cNvPr id="321" name="Group 320"/>
          <p:cNvGrpSpPr/>
          <p:nvPr/>
        </p:nvGrpSpPr>
        <p:grpSpPr>
          <a:xfrm>
            <a:off x="2828536" y="2018616"/>
            <a:ext cx="1070853" cy="1416616"/>
            <a:chOff x="624992" y="2038656"/>
            <a:chExt cx="1175853" cy="1555519"/>
          </a:xfrm>
        </p:grpSpPr>
        <p:sp>
          <p:nvSpPr>
            <p:cNvPr id="322" name="Oval 321"/>
            <p:cNvSpPr/>
            <p:nvPr/>
          </p:nvSpPr>
          <p:spPr>
            <a:xfrm>
              <a:off x="624992" y="2038656"/>
              <a:ext cx="1175853" cy="1141159"/>
            </a:xfrm>
            <a:prstGeom prst="ellipse">
              <a:avLst/>
            </a:prstGeom>
            <a:solidFill>
              <a:schemeClr val="bg1"/>
            </a:solidFill>
            <a:ln w="41275" cap="flat" cmpd="sng" algn="ctr">
              <a:solidFill>
                <a:schemeClr val="bg1">
                  <a:lumMod val="85000"/>
                </a:schemeClr>
              </a:solidFill>
              <a:prstDash val="solid"/>
            </a:ln>
            <a:effectLst/>
          </p:spPr>
          <p:txBody>
            <a:bodyPr lIns="0" tIns="0" rIns="0" bIns="0" rtlCol="0" anchor="ctr"/>
            <a:lstStyle/>
            <a:p>
              <a:pPr algn="ctr" defTabSz="932472" fontAlgn="base">
                <a:spcBef>
                  <a:spcPct val="0"/>
                </a:spcBef>
                <a:spcAft>
                  <a:spcPct val="0"/>
                </a:spcAft>
              </a:pPr>
              <a:r>
                <a:rPr lang="en-US" sz="1100" dirty="0" smtClean="0">
                  <a:ln>
                    <a:solidFill>
                      <a:srgbClr val="DC3C00">
                        <a:alpha val="0"/>
                      </a:srgbClr>
                    </a:solidFill>
                  </a:ln>
                  <a:gradFill>
                    <a:gsLst>
                      <a:gs pos="0">
                        <a:srgbClr val="0072C6"/>
                      </a:gs>
                      <a:gs pos="100000">
                        <a:srgbClr val="0072C6"/>
                      </a:gs>
                    </a:gsLst>
                    <a:lin ang="5400000" scaled="0"/>
                  </a:gradFill>
                </a:rPr>
                <a:t>New encryption support</a:t>
              </a:r>
              <a:endParaRPr lang="en-US" sz="1100" dirty="0">
                <a:ln>
                  <a:solidFill>
                    <a:srgbClr val="DC3C00">
                      <a:alpha val="0"/>
                    </a:srgbClr>
                  </a:solidFill>
                </a:ln>
                <a:gradFill>
                  <a:gsLst>
                    <a:gs pos="0">
                      <a:srgbClr val="0072C6"/>
                    </a:gs>
                    <a:gs pos="100000">
                      <a:srgbClr val="0072C6"/>
                    </a:gs>
                  </a:gsLst>
                  <a:lin ang="5400000" scaled="0"/>
                </a:gradFill>
              </a:endParaRPr>
            </a:p>
          </p:txBody>
        </p:sp>
        <p:sp>
          <p:nvSpPr>
            <p:cNvPr id="323" name="Isosceles Triangle 9"/>
            <p:cNvSpPr/>
            <p:nvPr/>
          </p:nvSpPr>
          <p:spPr>
            <a:xfrm flipH="1" flipV="1">
              <a:off x="838345" y="3076034"/>
              <a:ext cx="707116" cy="518141"/>
            </a:xfrm>
            <a:custGeom>
              <a:avLst/>
              <a:gdLst/>
              <a:ahLst/>
              <a:cxnLst/>
              <a:rect l="l" t="t" r="r" b="b"/>
              <a:pathLst>
                <a:path w="368300" h="269873">
                  <a:moveTo>
                    <a:pt x="0" y="269873"/>
                  </a:moveTo>
                  <a:cubicBezTo>
                    <a:pt x="80433" y="210872"/>
                    <a:pt x="148961" y="144726"/>
                    <a:pt x="184150" y="0"/>
                  </a:cubicBezTo>
                  <a:cubicBezTo>
                    <a:pt x="219339" y="144726"/>
                    <a:pt x="287867" y="210872"/>
                    <a:pt x="368300" y="269873"/>
                  </a:cubicBezTo>
                  <a:lnTo>
                    <a:pt x="363706" y="269873"/>
                  </a:lnTo>
                  <a:cubicBezTo>
                    <a:pt x="312925" y="234112"/>
                    <a:pt x="250965" y="213330"/>
                    <a:pt x="184150" y="213330"/>
                  </a:cubicBezTo>
                  <a:cubicBezTo>
                    <a:pt x="117335" y="213330"/>
                    <a:pt x="55374" y="234112"/>
                    <a:pt x="4593" y="269873"/>
                  </a:cubicBezTo>
                  <a:close/>
                </a:path>
              </a:pathLst>
            </a:custGeom>
            <a:solidFill>
              <a:schemeClr val="bg1">
                <a:lumMod val="85000"/>
              </a:schemeClr>
            </a:solidFill>
            <a:ln w="19050" cap="flat" cmpd="sng" algn="ctr">
              <a:noFill/>
              <a:prstDash val="solid"/>
            </a:ln>
            <a:effectLst/>
          </p:spPr>
          <p:txBody>
            <a:bodyPr lIns="0" tIns="0" rIns="0" bIns="0" rtlCol="0" anchor="ctr"/>
            <a:lstStyle/>
            <a:p>
              <a:pPr algn="ctr" defTabSz="914400">
                <a:defRPr/>
              </a:pPr>
              <a:endParaRPr lang="en-US" sz="1200" b="1" kern="0" dirty="0" smtClean="0">
                <a:gradFill>
                  <a:gsLst>
                    <a:gs pos="0">
                      <a:srgbClr val="0072C6"/>
                    </a:gs>
                    <a:gs pos="100000">
                      <a:srgbClr val="0072C6"/>
                    </a:gs>
                  </a:gsLst>
                  <a:lin ang="5400000" scaled="0"/>
                </a:gradFill>
                <a:cs typeface="Arial" charset="0"/>
              </a:endParaRPr>
            </a:p>
          </p:txBody>
        </p:sp>
      </p:grpSp>
      <p:grpSp>
        <p:nvGrpSpPr>
          <p:cNvPr id="324" name="Group 323"/>
          <p:cNvGrpSpPr/>
          <p:nvPr/>
        </p:nvGrpSpPr>
        <p:grpSpPr>
          <a:xfrm>
            <a:off x="4496834" y="2018616"/>
            <a:ext cx="1039930" cy="1419977"/>
            <a:chOff x="624992" y="2045991"/>
            <a:chExt cx="1133824" cy="1548184"/>
          </a:xfrm>
        </p:grpSpPr>
        <p:sp>
          <p:nvSpPr>
            <p:cNvPr id="325" name="Oval 324"/>
            <p:cNvSpPr/>
            <p:nvPr/>
          </p:nvSpPr>
          <p:spPr>
            <a:xfrm>
              <a:off x="624992" y="2045991"/>
              <a:ext cx="1133824" cy="1133824"/>
            </a:xfrm>
            <a:prstGeom prst="ellipse">
              <a:avLst/>
            </a:prstGeom>
            <a:solidFill>
              <a:schemeClr val="bg1"/>
            </a:solidFill>
            <a:ln w="41275" cap="flat" cmpd="sng" algn="ctr">
              <a:solidFill>
                <a:schemeClr val="bg1">
                  <a:lumMod val="85000"/>
                </a:schemeClr>
              </a:solidFill>
              <a:prstDash val="solid"/>
            </a:ln>
            <a:effectLst/>
          </p:spPr>
          <p:txBody>
            <a:bodyPr lIns="0" tIns="0" rIns="0" bIns="0" rtlCol="0" anchor="ctr"/>
            <a:lstStyle/>
            <a:p>
              <a:pPr algn="ctr" defTabSz="932472" fontAlgn="base">
                <a:spcBef>
                  <a:spcPct val="0"/>
                </a:spcBef>
                <a:spcAft>
                  <a:spcPct val="0"/>
                </a:spcAft>
              </a:pPr>
              <a:r>
                <a:rPr lang="en-US" sz="1200" dirty="0" smtClean="0">
                  <a:ln>
                    <a:solidFill>
                      <a:srgbClr val="DC3C00">
                        <a:alpha val="0"/>
                      </a:srgbClr>
                    </a:solidFill>
                  </a:ln>
                  <a:gradFill>
                    <a:gsLst>
                      <a:gs pos="0">
                        <a:srgbClr val="0072C6"/>
                      </a:gs>
                      <a:gs pos="100000">
                        <a:srgbClr val="0072C6"/>
                      </a:gs>
                    </a:gsLst>
                    <a:lin ang="5400000" scaled="0"/>
                  </a:gradFill>
                </a:rPr>
                <a:t>Selective sync</a:t>
              </a:r>
              <a:endParaRPr lang="en-US" sz="1200" dirty="0">
                <a:ln>
                  <a:solidFill>
                    <a:srgbClr val="DC3C00">
                      <a:alpha val="0"/>
                    </a:srgbClr>
                  </a:solidFill>
                </a:ln>
                <a:gradFill>
                  <a:gsLst>
                    <a:gs pos="0">
                      <a:srgbClr val="0072C6"/>
                    </a:gs>
                    <a:gs pos="100000">
                      <a:srgbClr val="0072C6"/>
                    </a:gs>
                  </a:gsLst>
                  <a:lin ang="5400000" scaled="0"/>
                </a:gradFill>
              </a:endParaRPr>
            </a:p>
          </p:txBody>
        </p:sp>
        <p:sp>
          <p:nvSpPr>
            <p:cNvPr id="326" name="Isosceles Triangle 9"/>
            <p:cNvSpPr/>
            <p:nvPr/>
          </p:nvSpPr>
          <p:spPr>
            <a:xfrm flipH="1" flipV="1">
              <a:off x="838345" y="3076034"/>
              <a:ext cx="707116" cy="518141"/>
            </a:xfrm>
            <a:custGeom>
              <a:avLst/>
              <a:gdLst/>
              <a:ahLst/>
              <a:cxnLst/>
              <a:rect l="l" t="t" r="r" b="b"/>
              <a:pathLst>
                <a:path w="368300" h="269873">
                  <a:moveTo>
                    <a:pt x="0" y="269873"/>
                  </a:moveTo>
                  <a:cubicBezTo>
                    <a:pt x="80433" y="210872"/>
                    <a:pt x="148961" y="144726"/>
                    <a:pt x="184150" y="0"/>
                  </a:cubicBezTo>
                  <a:cubicBezTo>
                    <a:pt x="219339" y="144726"/>
                    <a:pt x="287867" y="210872"/>
                    <a:pt x="368300" y="269873"/>
                  </a:cubicBezTo>
                  <a:lnTo>
                    <a:pt x="363706" y="269873"/>
                  </a:lnTo>
                  <a:cubicBezTo>
                    <a:pt x="312925" y="234112"/>
                    <a:pt x="250965" y="213330"/>
                    <a:pt x="184150" y="213330"/>
                  </a:cubicBezTo>
                  <a:cubicBezTo>
                    <a:pt x="117335" y="213330"/>
                    <a:pt x="55374" y="234112"/>
                    <a:pt x="4593" y="269873"/>
                  </a:cubicBezTo>
                  <a:close/>
                </a:path>
              </a:pathLst>
            </a:custGeom>
            <a:solidFill>
              <a:schemeClr val="bg1">
                <a:lumMod val="85000"/>
              </a:schemeClr>
            </a:solidFill>
            <a:ln w="19050" cap="flat" cmpd="sng" algn="ctr">
              <a:noFill/>
              <a:prstDash val="solid"/>
            </a:ln>
            <a:effectLst/>
          </p:spPr>
          <p:txBody>
            <a:bodyPr lIns="0" tIns="0" rIns="0" bIns="0" rtlCol="0" anchor="ctr"/>
            <a:lstStyle/>
            <a:p>
              <a:pPr algn="ctr" defTabSz="914400">
                <a:defRPr/>
              </a:pPr>
              <a:endParaRPr lang="en-US" sz="1200" b="1" kern="0" dirty="0" smtClean="0">
                <a:gradFill>
                  <a:gsLst>
                    <a:gs pos="0">
                      <a:srgbClr val="0072C6"/>
                    </a:gs>
                    <a:gs pos="100000">
                      <a:srgbClr val="0072C6"/>
                    </a:gs>
                  </a:gsLst>
                  <a:lin ang="5400000" scaled="0"/>
                </a:gradFill>
                <a:cs typeface="Arial" charset="0"/>
              </a:endParaRPr>
            </a:p>
          </p:txBody>
        </p:sp>
      </p:grpSp>
      <p:grpSp>
        <p:nvGrpSpPr>
          <p:cNvPr id="327" name="Group 326"/>
          <p:cNvGrpSpPr/>
          <p:nvPr/>
        </p:nvGrpSpPr>
        <p:grpSpPr>
          <a:xfrm>
            <a:off x="7848139" y="2018616"/>
            <a:ext cx="1039930" cy="1419977"/>
            <a:chOff x="624992" y="2045991"/>
            <a:chExt cx="1133824" cy="1548184"/>
          </a:xfrm>
        </p:grpSpPr>
        <p:sp>
          <p:nvSpPr>
            <p:cNvPr id="328" name="Oval 327"/>
            <p:cNvSpPr/>
            <p:nvPr/>
          </p:nvSpPr>
          <p:spPr>
            <a:xfrm>
              <a:off x="624992" y="2045991"/>
              <a:ext cx="1133824" cy="1133824"/>
            </a:xfrm>
            <a:prstGeom prst="ellipse">
              <a:avLst/>
            </a:prstGeom>
            <a:solidFill>
              <a:schemeClr val="bg1"/>
            </a:solidFill>
            <a:ln w="41275" cap="flat" cmpd="sng" algn="ctr">
              <a:solidFill>
                <a:schemeClr val="bg1">
                  <a:lumMod val="85000"/>
                </a:schemeClr>
              </a:solidFill>
              <a:prstDash val="solid"/>
            </a:ln>
            <a:effectLst/>
          </p:spPr>
          <p:txBody>
            <a:bodyPr lIns="0" tIns="0" rIns="0" bIns="0" rtlCol="0" anchor="ctr"/>
            <a:lstStyle/>
            <a:p>
              <a:pPr algn="ctr" defTabSz="932472" fontAlgn="base">
                <a:spcBef>
                  <a:spcPct val="0"/>
                </a:spcBef>
                <a:spcAft>
                  <a:spcPct val="0"/>
                </a:spcAft>
              </a:pPr>
              <a:r>
                <a:rPr lang="en-US" sz="1200" dirty="0" smtClean="0">
                  <a:ln>
                    <a:solidFill>
                      <a:srgbClr val="DC3C00">
                        <a:alpha val="0"/>
                      </a:srgbClr>
                    </a:solidFill>
                  </a:ln>
                  <a:gradFill>
                    <a:gsLst>
                      <a:gs pos="0">
                        <a:srgbClr val="0072C6"/>
                      </a:gs>
                      <a:gs pos="100000">
                        <a:srgbClr val="0072C6"/>
                      </a:gs>
                    </a:gsLst>
                    <a:lin ang="5400000" scaled="0"/>
                  </a:gradFill>
                </a:rPr>
                <a:t>MDM</a:t>
              </a:r>
              <a:endParaRPr lang="en-US" sz="1200" dirty="0">
                <a:ln>
                  <a:solidFill>
                    <a:srgbClr val="DC3C00">
                      <a:alpha val="0"/>
                    </a:srgbClr>
                  </a:solidFill>
                </a:ln>
                <a:gradFill>
                  <a:gsLst>
                    <a:gs pos="0">
                      <a:srgbClr val="0072C6"/>
                    </a:gs>
                    <a:gs pos="100000">
                      <a:srgbClr val="0072C6"/>
                    </a:gs>
                  </a:gsLst>
                  <a:lin ang="5400000" scaled="0"/>
                </a:gradFill>
              </a:endParaRPr>
            </a:p>
          </p:txBody>
        </p:sp>
        <p:sp>
          <p:nvSpPr>
            <p:cNvPr id="329" name="Isosceles Triangle 9"/>
            <p:cNvSpPr/>
            <p:nvPr/>
          </p:nvSpPr>
          <p:spPr>
            <a:xfrm flipH="1" flipV="1">
              <a:off x="838345" y="3076034"/>
              <a:ext cx="707116" cy="518141"/>
            </a:xfrm>
            <a:custGeom>
              <a:avLst/>
              <a:gdLst/>
              <a:ahLst/>
              <a:cxnLst/>
              <a:rect l="l" t="t" r="r" b="b"/>
              <a:pathLst>
                <a:path w="368300" h="269873">
                  <a:moveTo>
                    <a:pt x="0" y="269873"/>
                  </a:moveTo>
                  <a:cubicBezTo>
                    <a:pt x="80433" y="210872"/>
                    <a:pt x="148961" y="144726"/>
                    <a:pt x="184150" y="0"/>
                  </a:cubicBezTo>
                  <a:cubicBezTo>
                    <a:pt x="219339" y="144726"/>
                    <a:pt x="287867" y="210872"/>
                    <a:pt x="368300" y="269873"/>
                  </a:cubicBezTo>
                  <a:lnTo>
                    <a:pt x="363706" y="269873"/>
                  </a:lnTo>
                  <a:cubicBezTo>
                    <a:pt x="312925" y="234112"/>
                    <a:pt x="250965" y="213330"/>
                    <a:pt x="184150" y="213330"/>
                  </a:cubicBezTo>
                  <a:cubicBezTo>
                    <a:pt x="117335" y="213330"/>
                    <a:pt x="55374" y="234112"/>
                    <a:pt x="4593" y="269873"/>
                  </a:cubicBezTo>
                  <a:close/>
                </a:path>
              </a:pathLst>
            </a:custGeom>
            <a:solidFill>
              <a:schemeClr val="bg1">
                <a:lumMod val="85000"/>
              </a:schemeClr>
            </a:solidFill>
            <a:ln w="19050" cap="flat" cmpd="sng" algn="ctr">
              <a:noFill/>
              <a:prstDash val="solid"/>
            </a:ln>
            <a:effectLst/>
          </p:spPr>
          <p:txBody>
            <a:bodyPr lIns="0" tIns="0" rIns="0" bIns="0" rtlCol="0" anchor="ctr"/>
            <a:lstStyle/>
            <a:p>
              <a:pPr algn="ctr" defTabSz="914400">
                <a:defRPr/>
              </a:pPr>
              <a:endParaRPr lang="en-US" sz="1200" b="1" kern="0" dirty="0" smtClean="0">
                <a:gradFill>
                  <a:gsLst>
                    <a:gs pos="0">
                      <a:srgbClr val="0072C6"/>
                    </a:gs>
                    <a:gs pos="100000">
                      <a:srgbClr val="0072C6"/>
                    </a:gs>
                  </a:gsLst>
                  <a:lin ang="5400000" scaled="0"/>
                </a:gradFill>
                <a:cs typeface="Arial" charset="0"/>
              </a:endParaRPr>
            </a:p>
          </p:txBody>
        </p:sp>
      </p:grpSp>
      <p:grpSp>
        <p:nvGrpSpPr>
          <p:cNvPr id="330" name="Group 329"/>
          <p:cNvGrpSpPr/>
          <p:nvPr/>
        </p:nvGrpSpPr>
        <p:grpSpPr>
          <a:xfrm flipV="1">
            <a:off x="3669236" y="4269540"/>
            <a:ext cx="1039930" cy="1419977"/>
            <a:chOff x="624992" y="2045991"/>
            <a:chExt cx="1133824" cy="1548184"/>
          </a:xfrm>
        </p:grpSpPr>
        <p:sp>
          <p:nvSpPr>
            <p:cNvPr id="331" name="Oval 330"/>
            <p:cNvSpPr/>
            <p:nvPr/>
          </p:nvSpPr>
          <p:spPr>
            <a:xfrm flipV="1">
              <a:off x="624992" y="2045991"/>
              <a:ext cx="1133824" cy="1133824"/>
            </a:xfrm>
            <a:prstGeom prst="ellipse">
              <a:avLst/>
            </a:prstGeom>
            <a:solidFill>
              <a:schemeClr val="bg1"/>
            </a:solidFill>
            <a:ln w="41275" cap="flat" cmpd="sng" algn="ctr">
              <a:solidFill>
                <a:schemeClr val="bg1">
                  <a:lumMod val="85000"/>
                </a:schemeClr>
              </a:solidFill>
              <a:prstDash val="solid"/>
            </a:ln>
            <a:effectLst/>
          </p:spPr>
          <p:txBody>
            <a:bodyPr lIns="0" tIns="0" rIns="0" bIns="0" rtlCol="0" anchor="ctr"/>
            <a:lstStyle/>
            <a:p>
              <a:pPr algn="ctr" defTabSz="932472" fontAlgn="base">
                <a:spcBef>
                  <a:spcPct val="0"/>
                </a:spcBef>
                <a:spcAft>
                  <a:spcPct val="0"/>
                </a:spcAft>
              </a:pPr>
              <a:r>
                <a:rPr lang="en-US" sz="1200" dirty="0" smtClean="0">
                  <a:ln>
                    <a:solidFill>
                      <a:srgbClr val="DC3C00">
                        <a:alpha val="0"/>
                      </a:srgbClr>
                    </a:solidFill>
                  </a:ln>
                  <a:gradFill>
                    <a:gsLst>
                      <a:gs pos="0">
                        <a:srgbClr val="DC3C00"/>
                      </a:gs>
                      <a:gs pos="100000">
                        <a:srgbClr val="DC3C00"/>
                      </a:gs>
                    </a:gsLst>
                    <a:lin ang="5400000" scaled="0"/>
                  </a:gradFill>
                </a:rPr>
                <a:t>DLP</a:t>
              </a:r>
              <a:endParaRPr lang="en-US" sz="1200" dirty="0">
                <a:ln>
                  <a:solidFill>
                    <a:srgbClr val="DC3C00">
                      <a:alpha val="0"/>
                    </a:srgbClr>
                  </a:solidFill>
                </a:ln>
                <a:gradFill>
                  <a:gsLst>
                    <a:gs pos="0">
                      <a:srgbClr val="DC3C00"/>
                    </a:gs>
                    <a:gs pos="100000">
                      <a:srgbClr val="DC3C00"/>
                    </a:gs>
                  </a:gsLst>
                  <a:lin ang="5400000" scaled="0"/>
                </a:gradFill>
              </a:endParaRPr>
            </a:p>
          </p:txBody>
        </p:sp>
        <p:sp>
          <p:nvSpPr>
            <p:cNvPr id="332" name="Isosceles Triangle 9"/>
            <p:cNvSpPr/>
            <p:nvPr/>
          </p:nvSpPr>
          <p:spPr>
            <a:xfrm flipH="1" flipV="1">
              <a:off x="838345" y="3076034"/>
              <a:ext cx="707116" cy="518141"/>
            </a:xfrm>
            <a:custGeom>
              <a:avLst/>
              <a:gdLst/>
              <a:ahLst/>
              <a:cxnLst/>
              <a:rect l="l" t="t" r="r" b="b"/>
              <a:pathLst>
                <a:path w="368300" h="269873">
                  <a:moveTo>
                    <a:pt x="0" y="269873"/>
                  </a:moveTo>
                  <a:cubicBezTo>
                    <a:pt x="80433" y="210872"/>
                    <a:pt x="148961" y="144726"/>
                    <a:pt x="184150" y="0"/>
                  </a:cubicBezTo>
                  <a:cubicBezTo>
                    <a:pt x="219339" y="144726"/>
                    <a:pt x="287867" y="210872"/>
                    <a:pt x="368300" y="269873"/>
                  </a:cubicBezTo>
                  <a:lnTo>
                    <a:pt x="363706" y="269873"/>
                  </a:lnTo>
                  <a:cubicBezTo>
                    <a:pt x="312925" y="234112"/>
                    <a:pt x="250965" y="213330"/>
                    <a:pt x="184150" y="213330"/>
                  </a:cubicBezTo>
                  <a:cubicBezTo>
                    <a:pt x="117335" y="213330"/>
                    <a:pt x="55374" y="234112"/>
                    <a:pt x="4593" y="269873"/>
                  </a:cubicBezTo>
                  <a:close/>
                </a:path>
              </a:pathLst>
            </a:custGeom>
            <a:solidFill>
              <a:schemeClr val="bg1">
                <a:lumMod val="85000"/>
              </a:schemeClr>
            </a:solidFill>
            <a:ln w="19050" cap="flat" cmpd="sng" algn="ctr">
              <a:noFill/>
              <a:prstDash val="solid"/>
            </a:ln>
            <a:effectLst/>
          </p:spPr>
          <p:txBody>
            <a:bodyPr lIns="0" tIns="0" rIns="0" bIns="0" rtlCol="0" anchor="ctr"/>
            <a:lstStyle/>
            <a:p>
              <a:pPr algn="ctr" defTabSz="914400">
                <a:defRPr/>
              </a:pPr>
              <a:endParaRPr lang="en-US" sz="1200" b="1" kern="0" dirty="0" smtClean="0">
                <a:gradFill>
                  <a:gsLst>
                    <a:gs pos="0">
                      <a:srgbClr val="DC3C00"/>
                    </a:gs>
                    <a:gs pos="100000">
                      <a:srgbClr val="DC3C00"/>
                    </a:gs>
                  </a:gsLst>
                  <a:lin ang="5400000" scaled="0"/>
                </a:gradFill>
                <a:cs typeface="Arial" charset="0"/>
              </a:endParaRPr>
            </a:p>
          </p:txBody>
        </p:sp>
      </p:grpSp>
      <p:grpSp>
        <p:nvGrpSpPr>
          <p:cNvPr id="333" name="Group 332"/>
          <p:cNvGrpSpPr/>
          <p:nvPr/>
        </p:nvGrpSpPr>
        <p:grpSpPr>
          <a:xfrm flipV="1">
            <a:off x="5345313" y="4269540"/>
            <a:ext cx="1039930" cy="1419977"/>
            <a:chOff x="624992" y="2045991"/>
            <a:chExt cx="1133824" cy="1548184"/>
          </a:xfrm>
        </p:grpSpPr>
        <p:sp>
          <p:nvSpPr>
            <p:cNvPr id="334" name="Oval 333"/>
            <p:cNvSpPr/>
            <p:nvPr/>
          </p:nvSpPr>
          <p:spPr>
            <a:xfrm flipV="1">
              <a:off x="624992" y="2045991"/>
              <a:ext cx="1133824" cy="1133824"/>
            </a:xfrm>
            <a:prstGeom prst="ellipse">
              <a:avLst/>
            </a:prstGeom>
            <a:solidFill>
              <a:schemeClr val="bg1"/>
            </a:solidFill>
            <a:ln w="41275" cap="flat" cmpd="sng" algn="ctr">
              <a:solidFill>
                <a:schemeClr val="bg1">
                  <a:lumMod val="85000"/>
                </a:schemeClr>
              </a:solidFill>
              <a:prstDash val="solid"/>
            </a:ln>
            <a:effectLst/>
          </p:spPr>
          <p:txBody>
            <a:bodyPr lIns="0" tIns="0" rIns="0" bIns="0" rtlCol="0" anchor="ctr"/>
            <a:lstStyle/>
            <a:p>
              <a:pPr algn="ctr" defTabSz="932472" fontAlgn="base">
                <a:spcBef>
                  <a:spcPct val="0"/>
                </a:spcBef>
                <a:spcAft>
                  <a:spcPct val="0"/>
                </a:spcAft>
              </a:pPr>
              <a:r>
                <a:rPr lang="en-US" sz="1200" dirty="0" smtClean="0">
                  <a:ln>
                    <a:solidFill>
                      <a:srgbClr val="DC3C00">
                        <a:alpha val="0"/>
                      </a:srgbClr>
                    </a:solidFill>
                  </a:ln>
                  <a:gradFill>
                    <a:gsLst>
                      <a:gs pos="0">
                        <a:srgbClr val="DC3C00"/>
                      </a:gs>
                      <a:gs pos="100000">
                        <a:srgbClr val="DC3C00"/>
                      </a:gs>
                    </a:gsLst>
                    <a:lin ang="5400000" scaled="0"/>
                  </a:gradFill>
                </a:rPr>
                <a:t>Auditing and reporting</a:t>
              </a:r>
              <a:endParaRPr lang="en-US" sz="1200" dirty="0">
                <a:ln>
                  <a:solidFill>
                    <a:srgbClr val="DC3C00">
                      <a:alpha val="0"/>
                    </a:srgbClr>
                  </a:solidFill>
                </a:ln>
                <a:gradFill>
                  <a:gsLst>
                    <a:gs pos="0">
                      <a:srgbClr val="DC3C00"/>
                    </a:gs>
                    <a:gs pos="100000">
                      <a:srgbClr val="DC3C00"/>
                    </a:gs>
                  </a:gsLst>
                  <a:lin ang="5400000" scaled="0"/>
                </a:gradFill>
              </a:endParaRPr>
            </a:p>
          </p:txBody>
        </p:sp>
        <p:sp>
          <p:nvSpPr>
            <p:cNvPr id="335" name="Isosceles Triangle 9"/>
            <p:cNvSpPr/>
            <p:nvPr/>
          </p:nvSpPr>
          <p:spPr>
            <a:xfrm flipH="1" flipV="1">
              <a:off x="838345" y="3076034"/>
              <a:ext cx="707116" cy="518141"/>
            </a:xfrm>
            <a:custGeom>
              <a:avLst/>
              <a:gdLst/>
              <a:ahLst/>
              <a:cxnLst/>
              <a:rect l="l" t="t" r="r" b="b"/>
              <a:pathLst>
                <a:path w="368300" h="269873">
                  <a:moveTo>
                    <a:pt x="0" y="269873"/>
                  </a:moveTo>
                  <a:cubicBezTo>
                    <a:pt x="80433" y="210872"/>
                    <a:pt x="148961" y="144726"/>
                    <a:pt x="184150" y="0"/>
                  </a:cubicBezTo>
                  <a:cubicBezTo>
                    <a:pt x="219339" y="144726"/>
                    <a:pt x="287867" y="210872"/>
                    <a:pt x="368300" y="269873"/>
                  </a:cubicBezTo>
                  <a:lnTo>
                    <a:pt x="363706" y="269873"/>
                  </a:lnTo>
                  <a:cubicBezTo>
                    <a:pt x="312925" y="234112"/>
                    <a:pt x="250965" y="213330"/>
                    <a:pt x="184150" y="213330"/>
                  </a:cubicBezTo>
                  <a:cubicBezTo>
                    <a:pt x="117335" y="213330"/>
                    <a:pt x="55374" y="234112"/>
                    <a:pt x="4593" y="269873"/>
                  </a:cubicBezTo>
                  <a:close/>
                </a:path>
              </a:pathLst>
            </a:custGeom>
            <a:solidFill>
              <a:schemeClr val="bg1">
                <a:lumMod val="85000"/>
              </a:schemeClr>
            </a:solidFill>
            <a:ln w="19050" cap="flat" cmpd="sng" algn="ctr">
              <a:noFill/>
              <a:prstDash val="solid"/>
            </a:ln>
            <a:effectLst/>
          </p:spPr>
          <p:txBody>
            <a:bodyPr lIns="0" tIns="0" rIns="0" bIns="0" rtlCol="0" anchor="ctr"/>
            <a:lstStyle/>
            <a:p>
              <a:pPr algn="ctr" defTabSz="914400">
                <a:defRPr/>
              </a:pPr>
              <a:endParaRPr lang="en-US" sz="1200" b="1" kern="0" dirty="0" smtClean="0">
                <a:gradFill>
                  <a:gsLst>
                    <a:gs pos="0">
                      <a:srgbClr val="DC3C00"/>
                    </a:gs>
                    <a:gs pos="100000">
                      <a:srgbClr val="DC3C00"/>
                    </a:gs>
                  </a:gsLst>
                  <a:lin ang="5400000" scaled="0"/>
                </a:gradFill>
                <a:cs typeface="Arial" charset="0"/>
              </a:endParaRPr>
            </a:p>
          </p:txBody>
        </p:sp>
      </p:grpSp>
      <p:grpSp>
        <p:nvGrpSpPr>
          <p:cNvPr id="336" name="Group 335"/>
          <p:cNvGrpSpPr/>
          <p:nvPr/>
        </p:nvGrpSpPr>
        <p:grpSpPr>
          <a:xfrm flipV="1">
            <a:off x="7021390" y="4269540"/>
            <a:ext cx="1039930" cy="1419977"/>
            <a:chOff x="624992" y="2045991"/>
            <a:chExt cx="1133824" cy="1548184"/>
          </a:xfrm>
        </p:grpSpPr>
        <p:sp>
          <p:nvSpPr>
            <p:cNvPr id="337" name="Oval 336"/>
            <p:cNvSpPr/>
            <p:nvPr/>
          </p:nvSpPr>
          <p:spPr>
            <a:xfrm flipV="1">
              <a:off x="624992" y="2045991"/>
              <a:ext cx="1133824" cy="1133824"/>
            </a:xfrm>
            <a:prstGeom prst="ellipse">
              <a:avLst/>
            </a:prstGeom>
            <a:solidFill>
              <a:schemeClr val="bg1"/>
            </a:solidFill>
            <a:ln w="41275" cap="flat" cmpd="sng" algn="ctr">
              <a:solidFill>
                <a:schemeClr val="bg1">
                  <a:lumMod val="85000"/>
                </a:schemeClr>
              </a:solidFill>
              <a:prstDash val="solid"/>
            </a:ln>
            <a:effectLst/>
          </p:spPr>
          <p:txBody>
            <a:bodyPr lIns="0" tIns="0" rIns="0" bIns="0" rtlCol="0" anchor="ctr"/>
            <a:lstStyle/>
            <a:p>
              <a:pPr algn="ctr" defTabSz="932472" fontAlgn="base">
                <a:spcBef>
                  <a:spcPct val="0"/>
                </a:spcBef>
                <a:spcAft>
                  <a:spcPct val="0"/>
                </a:spcAft>
              </a:pPr>
              <a:r>
                <a:rPr lang="en-US" sz="1200" dirty="0" smtClean="0">
                  <a:ln>
                    <a:solidFill>
                      <a:srgbClr val="DC3C00">
                        <a:alpha val="0"/>
                      </a:srgbClr>
                    </a:solidFill>
                  </a:ln>
                  <a:gradFill>
                    <a:gsLst>
                      <a:gs pos="0">
                        <a:srgbClr val="DC3C00"/>
                      </a:gs>
                      <a:gs pos="100000">
                        <a:srgbClr val="DC3C00"/>
                      </a:gs>
                    </a:gsLst>
                    <a:lin ang="5400000" scaled="0"/>
                  </a:gradFill>
                </a:rPr>
                <a:t>Mac-OS sync client</a:t>
              </a:r>
              <a:endParaRPr lang="en-US" sz="1200" dirty="0">
                <a:ln>
                  <a:solidFill>
                    <a:srgbClr val="DC3C00">
                      <a:alpha val="0"/>
                    </a:srgbClr>
                  </a:solidFill>
                </a:ln>
                <a:gradFill>
                  <a:gsLst>
                    <a:gs pos="0">
                      <a:srgbClr val="DC3C00"/>
                    </a:gs>
                    <a:gs pos="100000">
                      <a:srgbClr val="DC3C00"/>
                    </a:gs>
                  </a:gsLst>
                  <a:lin ang="5400000" scaled="0"/>
                </a:gradFill>
              </a:endParaRPr>
            </a:p>
          </p:txBody>
        </p:sp>
        <p:sp>
          <p:nvSpPr>
            <p:cNvPr id="338" name="Isosceles Triangle 9"/>
            <p:cNvSpPr/>
            <p:nvPr/>
          </p:nvSpPr>
          <p:spPr>
            <a:xfrm flipH="1" flipV="1">
              <a:off x="838345" y="3076034"/>
              <a:ext cx="707116" cy="518141"/>
            </a:xfrm>
            <a:custGeom>
              <a:avLst/>
              <a:gdLst/>
              <a:ahLst/>
              <a:cxnLst/>
              <a:rect l="l" t="t" r="r" b="b"/>
              <a:pathLst>
                <a:path w="368300" h="269873">
                  <a:moveTo>
                    <a:pt x="0" y="269873"/>
                  </a:moveTo>
                  <a:cubicBezTo>
                    <a:pt x="80433" y="210872"/>
                    <a:pt x="148961" y="144726"/>
                    <a:pt x="184150" y="0"/>
                  </a:cubicBezTo>
                  <a:cubicBezTo>
                    <a:pt x="219339" y="144726"/>
                    <a:pt x="287867" y="210872"/>
                    <a:pt x="368300" y="269873"/>
                  </a:cubicBezTo>
                  <a:lnTo>
                    <a:pt x="363706" y="269873"/>
                  </a:lnTo>
                  <a:cubicBezTo>
                    <a:pt x="312925" y="234112"/>
                    <a:pt x="250965" y="213330"/>
                    <a:pt x="184150" y="213330"/>
                  </a:cubicBezTo>
                  <a:cubicBezTo>
                    <a:pt x="117335" y="213330"/>
                    <a:pt x="55374" y="234112"/>
                    <a:pt x="4593" y="269873"/>
                  </a:cubicBezTo>
                  <a:close/>
                </a:path>
              </a:pathLst>
            </a:custGeom>
            <a:solidFill>
              <a:schemeClr val="bg1">
                <a:lumMod val="85000"/>
              </a:schemeClr>
            </a:solidFill>
            <a:ln w="19050" cap="flat" cmpd="sng" algn="ctr">
              <a:noFill/>
              <a:prstDash val="solid"/>
            </a:ln>
            <a:effectLst/>
          </p:spPr>
          <p:txBody>
            <a:bodyPr lIns="0" tIns="0" rIns="0" bIns="0" rtlCol="0" anchor="ctr"/>
            <a:lstStyle/>
            <a:p>
              <a:pPr algn="ctr" defTabSz="914400">
                <a:defRPr/>
              </a:pPr>
              <a:endParaRPr lang="en-US" sz="1200" b="1" kern="0" dirty="0" smtClean="0">
                <a:gradFill>
                  <a:gsLst>
                    <a:gs pos="0">
                      <a:srgbClr val="DC3C00"/>
                    </a:gs>
                    <a:gs pos="100000">
                      <a:srgbClr val="DC3C00"/>
                    </a:gs>
                  </a:gsLst>
                  <a:lin ang="5400000" scaled="0"/>
                </a:gradFill>
                <a:cs typeface="Arial" charset="0"/>
              </a:endParaRPr>
            </a:p>
          </p:txBody>
        </p:sp>
      </p:grpSp>
      <p:grpSp>
        <p:nvGrpSpPr>
          <p:cNvPr id="339" name="Group 338"/>
          <p:cNvGrpSpPr/>
          <p:nvPr/>
        </p:nvGrpSpPr>
        <p:grpSpPr>
          <a:xfrm flipV="1">
            <a:off x="8697465" y="4269540"/>
            <a:ext cx="1039930" cy="1419977"/>
            <a:chOff x="624992" y="2045991"/>
            <a:chExt cx="1133824" cy="1548184"/>
          </a:xfrm>
        </p:grpSpPr>
        <p:sp>
          <p:nvSpPr>
            <p:cNvPr id="340" name="Oval 339"/>
            <p:cNvSpPr/>
            <p:nvPr/>
          </p:nvSpPr>
          <p:spPr>
            <a:xfrm flipV="1">
              <a:off x="624992" y="2045991"/>
              <a:ext cx="1133824" cy="1133824"/>
            </a:xfrm>
            <a:prstGeom prst="ellipse">
              <a:avLst/>
            </a:prstGeom>
            <a:solidFill>
              <a:schemeClr val="bg1"/>
            </a:solidFill>
            <a:ln w="41275" cap="flat" cmpd="sng" algn="ctr">
              <a:solidFill>
                <a:schemeClr val="bg1">
                  <a:lumMod val="85000"/>
                </a:schemeClr>
              </a:solidFill>
              <a:prstDash val="solid"/>
            </a:ln>
            <a:effectLst/>
          </p:spPr>
          <p:txBody>
            <a:bodyPr lIns="0" tIns="0" rIns="0" bIns="0" rtlCol="0" anchor="ctr"/>
            <a:lstStyle/>
            <a:p>
              <a:pPr algn="ctr" defTabSz="932472" fontAlgn="base">
                <a:spcBef>
                  <a:spcPct val="0"/>
                </a:spcBef>
                <a:spcAft>
                  <a:spcPct val="0"/>
                </a:spcAft>
              </a:pPr>
              <a:r>
                <a:rPr lang="en-US" sz="1200" dirty="0" smtClean="0">
                  <a:ln>
                    <a:solidFill>
                      <a:srgbClr val="DC3C00">
                        <a:alpha val="0"/>
                      </a:srgbClr>
                    </a:solidFill>
                  </a:ln>
                  <a:gradFill>
                    <a:gsLst>
                      <a:gs pos="0">
                        <a:srgbClr val="DC3C00"/>
                      </a:gs>
                      <a:gs pos="100000">
                        <a:srgbClr val="DC3C00"/>
                      </a:gs>
                    </a:gsLst>
                    <a:lin ang="5400000" scaled="0"/>
                  </a:gradFill>
                </a:rPr>
                <a:t>Windows Phone app</a:t>
              </a:r>
              <a:endParaRPr lang="en-US" sz="1200" dirty="0">
                <a:ln>
                  <a:solidFill>
                    <a:srgbClr val="DC3C00">
                      <a:alpha val="0"/>
                    </a:srgbClr>
                  </a:solidFill>
                </a:ln>
                <a:gradFill>
                  <a:gsLst>
                    <a:gs pos="0">
                      <a:srgbClr val="DC3C00"/>
                    </a:gs>
                    <a:gs pos="100000">
                      <a:srgbClr val="DC3C00"/>
                    </a:gs>
                  </a:gsLst>
                  <a:lin ang="5400000" scaled="0"/>
                </a:gradFill>
              </a:endParaRPr>
            </a:p>
          </p:txBody>
        </p:sp>
        <p:sp>
          <p:nvSpPr>
            <p:cNvPr id="341" name="Isosceles Triangle 9"/>
            <p:cNvSpPr/>
            <p:nvPr/>
          </p:nvSpPr>
          <p:spPr>
            <a:xfrm flipH="1" flipV="1">
              <a:off x="838345" y="3076034"/>
              <a:ext cx="707116" cy="518141"/>
            </a:xfrm>
            <a:custGeom>
              <a:avLst/>
              <a:gdLst/>
              <a:ahLst/>
              <a:cxnLst/>
              <a:rect l="l" t="t" r="r" b="b"/>
              <a:pathLst>
                <a:path w="368300" h="269873">
                  <a:moveTo>
                    <a:pt x="0" y="269873"/>
                  </a:moveTo>
                  <a:cubicBezTo>
                    <a:pt x="80433" y="210872"/>
                    <a:pt x="148961" y="144726"/>
                    <a:pt x="184150" y="0"/>
                  </a:cubicBezTo>
                  <a:cubicBezTo>
                    <a:pt x="219339" y="144726"/>
                    <a:pt x="287867" y="210872"/>
                    <a:pt x="368300" y="269873"/>
                  </a:cubicBezTo>
                  <a:lnTo>
                    <a:pt x="363706" y="269873"/>
                  </a:lnTo>
                  <a:cubicBezTo>
                    <a:pt x="312925" y="234112"/>
                    <a:pt x="250965" y="213330"/>
                    <a:pt x="184150" y="213330"/>
                  </a:cubicBezTo>
                  <a:cubicBezTo>
                    <a:pt x="117335" y="213330"/>
                    <a:pt x="55374" y="234112"/>
                    <a:pt x="4593" y="269873"/>
                  </a:cubicBezTo>
                  <a:close/>
                </a:path>
              </a:pathLst>
            </a:custGeom>
            <a:solidFill>
              <a:schemeClr val="bg1">
                <a:lumMod val="85000"/>
              </a:schemeClr>
            </a:solidFill>
            <a:ln w="19050" cap="flat" cmpd="sng" algn="ctr">
              <a:noFill/>
              <a:prstDash val="solid"/>
            </a:ln>
            <a:effectLst/>
          </p:spPr>
          <p:txBody>
            <a:bodyPr lIns="0" tIns="0" rIns="0" bIns="0" rtlCol="0" anchor="ctr"/>
            <a:lstStyle/>
            <a:p>
              <a:pPr algn="ctr" defTabSz="914400">
                <a:defRPr/>
              </a:pPr>
              <a:endParaRPr lang="en-US" sz="1200" b="1" kern="0" dirty="0" smtClean="0">
                <a:gradFill>
                  <a:gsLst>
                    <a:gs pos="0">
                      <a:srgbClr val="DC3C00"/>
                    </a:gs>
                    <a:gs pos="100000">
                      <a:srgbClr val="DC3C00"/>
                    </a:gs>
                  </a:gsLst>
                  <a:lin ang="5400000" scaled="0"/>
                </a:gradFill>
                <a:cs typeface="Arial" charset="0"/>
              </a:endParaRPr>
            </a:p>
          </p:txBody>
        </p:sp>
      </p:grpSp>
      <p:grpSp>
        <p:nvGrpSpPr>
          <p:cNvPr id="342" name="Group 341"/>
          <p:cNvGrpSpPr/>
          <p:nvPr/>
        </p:nvGrpSpPr>
        <p:grpSpPr>
          <a:xfrm>
            <a:off x="2140796" y="3486179"/>
            <a:ext cx="744657" cy="735379"/>
            <a:chOff x="1604220" y="3242070"/>
            <a:chExt cx="763740" cy="754224"/>
          </a:xfrm>
        </p:grpSpPr>
        <p:sp>
          <p:nvSpPr>
            <p:cNvPr id="343" name="Oval 342"/>
            <p:cNvSpPr/>
            <p:nvPr/>
          </p:nvSpPr>
          <p:spPr bwMode="auto">
            <a:xfrm>
              <a:off x="1604220" y="3242070"/>
              <a:ext cx="763740" cy="754224"/>
            </a:xfrm>
            <a:prstGeom prst="ellipse">
              <a:avLst/>
            </a:prstGeom>
            <a:solidFill>
              <a:schemeClr val="bg1"/>
            </a:solidFill>
            <a:ln w="28575">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ndParaRPr>
            </a:p>
          </p:txBody>
        </p:sp>
        <p:grpSp>
          <p:nvGrpSpPr>
            <p:cNvPr id="344" name="Group 343"/>
            <p:cNvGrpSpPr>
              <a:grpSpLocks noChangeAspect="1"/>
            </p:cNvGrpSpPr>
            <p:nvPr/>
          </p:nvGrpSpPr>
          <p:grpSpPr>
            <a:xfrm>
              <a:off x="1816356" y="3398765"/>
              <a:ext cx="339471" cy="440834"/>
              <a:chOff x="377826" y="1184276"/>
              <a:chExt cx="1020765" cy="1325563"/>
            </a:xfrm>
            <a:solidFill>
              <a:schemeClr val="tx2"/>
            </a:solidFill>
          </p:grpSpPr>
          <p:sp>
            <p:nvSpPr>
              <p:cNvPr id="345" name="Oval 122"/>
              <p:cNvSpPr>
                <a:spLocks noChangeArrowheads="1"/>
              </p:cNvSpPr>
              <p:nvPr/>
            </p:nvSpPr>
            <p:spPr bwMode="auto">
              <a:xfrm>
                <a:off x="395288" y="1184276"/>
                <a:ext cx="985838" cy="18732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46" name="Freeform 123"/>
              <p:cNvSpPr>
                <a:spLocks noEditPoints="1"/>
              </p:cNvSpPr>
              <p:nvPr/>
            </p:nvSpPr>
            <p:spPr bwMode="auto">
              <a:xfrm>
                <a:off x="377826" y="1314452"/>
                <a:ext cx="1020765" cy="1195387"/>
              </a:xfrm>
              <a:custGeom>
                <a:avLst/>
                <a:gdLst>
                  <a:gd name="T0" fmla="*/ 480 w 480"/>
                  <a:gd name="T1" fmla="*/ 135 h 562"/>
                  <a:gd name="T2" fmla="*/ 480 w 480"/>
                  <a:gd name="T3" fmla="*/ 0 h 562"/>
                  <a:gd name="T4" fmla="*/ 240 w 480"/>
                  <a:gd name="T5" fmla="*/ 43 h 562"/>
                  <a:gd name="T6" fmla="*/ 0 w 480"/>
                  <a:gd name="T7" fmla="*/ 0 h 562"/>
                  <a:gd name="T8" fmla="*/ 0 w 480"/>
                  <a:gd name="T9" fmla="*/ 135 h 562"/>
                  <a:gd name="T10" fmla="*/ 15 w 480"/>
                  <a:gd name="T11" fmla="*/ 153 h 562"/>
                  <a:gd name="T12" fmla="*/ 0 w 480"/>
                  <a:gd name="T13" fmla="*/ 170 h 562"/>
                  <a:gd name="T14" fmla="*/ 0 w 480"/>
                  <a:gd name="T15" fmla="*/ 322 h 562"/>
                  <a:gd name="T16" fmla="*/ 15 w 480"/>
                  <a:gd name="T17" fmla="*/ 340 h 562"/>
                  <a:gd name="T18" fmla="*/ 0 w 480"/>
                  <a:gd name="T19" fmla="*/ 358 h 562"/>
                  <a:gd name="T20" fmla="*/ 0 w 480"/>
                  <a:gd name="T21" fmla="*/ 510 h 562"/>
                  <a:gd name="T22" fmla="*/ 240 w 480"/>
                  <a:gd name="T23" fmla="*/ 562 h 562"/>
                  <a:gd name="T24" fmla="*/ 480 w 480"/>
                  <a:gd name="T25" fmla="*/ 510 h 562"/>
                  <a:gd name="T26" fmla="*/ 480 w 480"/>
                  <a:gd name="T27" fmla="*/ 358 h 562"/>
                  <a:gd name="T28" fmla="*/ 466 w 480"/>
                  <a:gd name="T29" fmla="*/ 340 h 562"/>
                  <a:gd name="T30" fmla="*/ 480 w 480"/>
                  <a:gd name="T31" fmla="*/ 322 h 562"/>
                  <a:gd name="T32" fmla="*/ 480 w 480"/>
                  <a:gd name="T33" fmla="*/ 170 h 562"/>
                  <a:gd name="T34" fmla="*/ 466 w 480"/>
                  <a:gd name="T35" fmla="*/ 153 h 562"/>
                  <a:gd name="T36" fmla="*/ 480 w 480"/>
                  <a:gd name="T37" fmla="*/ 135 h 562"/>
                  <a:gd name="T38" fmla="*/ 458 w 480"/>
                  <a:gd name="T39" fmla="*/ 352 h 562"/>
                  <a:gd name="T40" fmla="*/ 240 w 480"/>
                  <a:gd name="T41" fmla="*/ 380 h 562"/>
                  <a:gd name="T42" fmla="*/ 23 w 480"/>
                  <a:gd name="T43" fmla="*/ 352 h 562"/>
                  <a:gd name="T44" fmla="*/ 23 w 480"/>
                  <a:gd name="T45" fmla="*/ 333 h 562"/>
                  <a:gd name="T46" fmla="*/ 240 w 480"/>
                  <a:gd name="T47" fmla="*/ 361 h 562"/>
                  <a:gd name="T48" fmla="*/ 458 w 480"/>
                  <a:gd name="T49" fmla="*/ 333 h 562"/>
                  <a:gd name="T50" fmla="*/ 458 w 480"/>
                  <a:gd name="T51" fmla="*/ 352 h 562"/>
                  <a:gd name="T52" fmla="*/ 458 w 480"/>
                  <a:gd name="T53" fmla="*/ 166 h 562"/>
                  <a:gd name="T54" fmla="*/ 240 w 480"/>
                  <a:gd name="T55" fmla="*/ 195 h 562"/>
                  <a:gd name="T56" fmla="*/ 23 w 480"/>
                  <a:gd name="T57" fmla="*/ 166 h 562"/>
                  <a:gd name="T58" fmla="*/ 23 w 480"/>
                  <a:gd name="T59" fmla="*/ 147 h 562"/>
                  <a:gd name="T60" fmla="*/ 240 w 480"/>
                  <a:gd name="T61" fmla="*/ 176 h 562"/>
                  <a:gd name="T62" fmla="*/ 458 w 480"/>
                  <a:gd name="T63" fmla="*/ 147 h 562"/>
                  <a:gd name="T64" fmla="*/ 458 w 480"/>
                  <a:gd name="T65" fmla="*/ 166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0" h="562">
                    <a:moveTo>
                      <a:pt x="480" y="135"/>
                    </a:moveTo>
                    <a:cubicBezTo>
                      <a:pt x="480" y="0"/>
                      <a:pt x="480" y="0"/>
                      <a:pt x="480" y="0"/>
                    </a:cubicBezTo>
                    <a:cubicBezTo>
                      <a:pt x="448" y="31"/>
                      <a:pt x="326" y="43"/>
                      <a:pt x="240" y="43"/>
                    </a:cubicBezTo>
                    <a:cubicBezTo>
                      <a:pt x="154" y="43"/>
                      <a:pt x="32" y="31"/>
                      <a:pt x="0" y="0"/>
                    </a:cubicBezTo>
                    <a:cubicBezTo>
                      <a:pt x="0" y="135"/>
                      <a:pt x="0" y="135"/>
                      <a:pt x="0" y="135"/>
                    </a:cubicBezTo>
                    <a:cubicBezTo>
                      <a:pt x="0" y="141"/>
                      <a:pt x="5" y="147"/>
                      <a:pt x="15" y="153"/>
                    </a:cubicBezTo>
                    <a:cubicBezTo>
                      <a:pt x="5" y="158"/>
                      <a:pt x="0" y="164"/>
                      <a:pt x="0" y="170"/>
                    </a:cubicBezTo>
                    <a:cubicBezTo>
                      <a:pt x="0" y="322"/>
                      <a:pt x="0" y="322"/>
                      <a:pt x="0" y="322"/>
                    </a:cubicBezTo>
                    <a:cubicBezTo>
                      <a:pt x="0" y="329"/>
                      <a:pt x="5" y="335"/>
                      <a:pt x="15" y="340"/>
                    </a:cubicBezTo>
                    <a:cubicBezTo>
                      <a:pt x="5" y="346"/>
                      <a:pt x="0" y="351"/>
                      <a:pt x="0" y="358"/>
                    </a:cubicBezTo>
                    <a:cubicBezTo>
                      <a:pt x="0" y="510"/>
                      <a:pt x="0" y="510"/>
                      <a:pt x="0" y="510"/>
                    </a:cubicBezTo>
                    <a:cubicBezTo>
                      <a:pt x="0" y="538"/>
                      <a:pt x="108" y="562"/>
                      <a:pt x="240" y="562"/>
                    </a:cubicBezTo>
                    <a:cubicBezTo>
                      <a:pt x="373" y="562"/>
                      <a:pt x="480" y="538"/>
                      <a:pt x="480" y="510"/>
                    </a:cubicBezTo>
                    <a:cubicBezTo>
                      <a:pt x="480" y="358"/>
                      <a:pt x="480" y="358"/>
                      <a:pt x="480" y="358"/>
                    </a:cubicBezTo>
                    <a:cubicBezTo>
                      <a:pt x="480" y="351"/>
                      <a:pt x="475" y="346"/>
                      <a:pt x="466" y="340"/>
                    </a:cubicBezTo>
                    <a:cubicBezTo>
                      <a:pt x="475" y="335"/>
                      <a:pt x="480" y="329"/>
                      <a:pt x="480" y="322"/>
                    </a:cubicBezTo>
                    <a:cubicBezTo>
                      <a:pt x="480" y="170"/>
                      <a:pt x="480" y="170"/>
                      <a:pt x="480" y="170"/>
                    </a:cubicBezTo>
                    <a:cubicBezTo>
                      <a:pt x="480" y="164"/>
                      <a:pt x="475" y="158"/>
                      <a:pt x="466" y="153"/>
                    </a:cubicBezTo>
                    <a:cubicBezTo>
                      <a:pt x="475" y="147"/>
                      <a:pt x="480" y="141"/>
                      <a:pt x="480" y="135"/>
                    </a:cubicBezTo>
                    <a:close/>
                    <a:moveTo>
                      <a:pt x="458" y="352"/>
                    </a:moveTo>
                    <a:cubicBezTo>
                      <a:pt x="458" y="368"/>
                      <a:pt x="361" y="380"/>
                      <a:pt x="240" y="380"/>
                    </a:cubicBezTo>
                    <a:cubicBezTo>
                      <a:pt x="120" y="380"/>
                      <a:pt x="23" y="368"/>
                      <a:pt x="23" y="352"/>
                    </a:cubicBezTo>
                    <a:cubicBezTo>
                      <a:pt x="23" y="333"/>
                      <a:pt x="23" y="333"/>
                      <a:pt x="23" y="333"/>
                    </a:cubicBezTo>
                    <a:cubicBezTo>
                      <a:pt x="23" y="349"/>
                      <a:pt x="120" y="361"/>
                      <a:pt x="240" y="361"/>
                    </a:cubicBezTo>
                    <a:cubicBezTo>
                      <a:pt x="361" y="361"/>
                      <a:pt x="458" y="349"/>
                      <a:pt x="458" y="333"/>
                    </a:cubicBezTo>
                    <a:lnTo>
                      <a:pt x="458" y="352"/>
                    </a:lnTo>
                    <a:close/>
                    <a:moveTo>
                      <a:pt x="458" y="166"/>
                    </a:moveTo>
                    <a:cubicBezTo>
                      <a:pt x="458" y="182"/>
                      <a:pt x="361" y="195"/>
                      <a:pt x="240" y="195"/>
                    </a:cubicBezTo>
                    <a:cubicBezTo>
                      <a:pt x="120" y="195"/>
                      <a:pt x="23" y="182"/>
                      <a:pt x="23" y="166"/>
                    </a:cubicBezTo>
                    <a:cubicBezTo>
                      <a:pt x="23" y="147"/>
                      <a:pt x="23" y="147"/>
                      <a:pt x="23" y="147"/>
                    </a:cubicBezTo>
                    <a:cubicBezTo>
                      <a:pt x="23" y="163"/>
                      <a:pt x="120" y="176"/>
                      <a:pt x="240" y="176"/>
                    </a:cubicBezTo>
                    <a:cubicBezTo>
                      <a:pt x="361" y="176"/>
                      <a:pt x="458" y="163"/>
                      <a:pt x="458" y="147"/>
                    </a:cubicBezTo>
                    <a:lnTo>
                      <a:pt x="458" y="16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grpSp>
        <p:nvGrpSpPr>
          <p:cNvPr id="347" name="Group 346"/>
          <p:cNvGrpSpPr/>
          <p:nvPr/>
        </p:nvGrpSpPr>
        <p:grpSpPr>
          <a:xfrm flipV="1">
            <a:off x="1993159" y="4269540"/>
            <a:ext cx="1039930" cy="1419977"/>
            <a:chOff x="624992" y="2045991"/>
            <a:chExt cx="1133824" cy="1548184"/>
          </a:xfrm>
        </p:grpSpPr>
        <p:sp>
          <p:nvSpPr>
            <p:cNvPr id="348" name="Oval 347"/>
            <p:cNvSpPr/>
            <p:nvPr/>
          </p:nvSpPr>
          <p:spPr>
            <a:xfrm flipV="1">
              <a:off x="624992" y="2045991"/>
              <a:ext cx="1133824" cy="1133824"/>
            </a:xfrm>
            <a:prstGeom prst="ellipse">
              <a:avLst/>
            </a:prstGeom>
            <a:solidFill>
              <a:schemeClr val="bg1"/>
            </a:solidFill>
            <a:ln w="41275" cap="flat" cmpd="sng" algn="ctr">
              <a:solidFill>
                <a:schemeClr val="bg1">
                  <a:lumMod val="85000"/>
                </a:schemeClr>
              </a:solidFill>
              <a:prstDash val="solid"/>
            </a:ln>
            <a:effectLst/>
          </p:spPr>
          <p:txBody>
            <a:bodyPr lIns="0" tIns="0" rIns="0" bIns="0" rtlCol="0" anchor="ctr"/>
            <a:lstStyle/>
            <a:p>
              <a:pPr algn="ctr" defTabSz="932472" fontAlgn="base">
                <a:spcBef>
                  <a:spcPct val="0"/>
                </a:spcBef>
                <a:spcAft>
                  <a:spcPct val="0"/>
                </a:spcAft>
              </a:pPr>
              <a:r>
                <a:rPr lang="en-US" sz="1200" dirty="0" smtClean="0">
                  <a:ln>
                    <a:solidFill>
                      <a:srgbClr val="DC3C00">
                        <a:alpha val="0"/>
                      </a:srgbClr>
                    </a:solidFill>
                  </a:ln>
                  <a:gradFill>
                    <a:gsLst>
                      <a:gs pos="0">
                        <a:srgbClr val="DC3C00"/>
                      </a:gs>
                      <a:gs pos="100000">
                        <a:srgbClr val="DC3C00"/>
                      </a:gs>
                    </a:gsLst>
                    <a:lin ang="5400000" scaled="0"/>
                  </a:gradFill>
                </a:rPr>
                <a:t>Large file support</a:t>
              </a:r>
              <a:endParaRPr lang="en-US" sz="1200" dirty="0">
                <a:ln>
                  <a:solidFill>
                    <a:srgbClr val="DC3C00">
                      <a:alpha val="0"/>
                    </a:srgbClr>
                  </a:solidFill>
                </a:ln>
                <a:gradFill>
                  <a:gsLst>
                    <a:gs pos="0">
                      <a:srgbClr val="DC3C00"/>
                    </a:gs>
                    <a:gs pos="100000">
                      <a:srgbClr val="DC3C00"/>
                    </a:gs>
                  </a:gsLst>
                  <a:lin ang="5400000" scaled="0"/>
                </a:gradFill>
              </a:endParaRPr>
            </a:p>
          </p:txBody>
        </p:sp>
        <p:sp>
          <p:nvSpPr>
            <p:cNvPr id="349" name="Isosceles Triangle 9"/>
            <p:cNvSpPr/>
            <p:nvPr/>
          </p:nvSpPr>
          <p:spPr>
            <a:xfrm flipH="1" flipV="1">
              <a:off x="838345" y="3076034"/>
              <a:ext cx="707116" cy="518141"/>
            </a:xfrm>
            <a:custGeom>
              <a:avLst/>
              <a:gdLst/>
              <a:ahLst/>
              <a:cxnLst/>
              <a:rect l="l" t="t" r="r" b="b"/>
              <a:pathLst>
                <a:path w="368300" h="269873">
                  <a:moveTo>
                    <a:pt x="0" y="269873"/>
                  </a:moveTo>
                  <a:cubicBezTo>
                    <a:pt x="80433" y="210872"/>
                    <a:pt x="148961" y="144726"/>
                    <a:pt x="184150" y="0"/>
                  </a:cubicBezTo>
                  <a:cubicBezTo>
                    <a:pt x="219339" y="144726"/>
                    <a:pt x="287867" y="210872"/>
                    <a:pt x="368300" y="269873"/>
                  </a:cubicBezTo>
                  <a:lnTo>
                    <a:pt x="363706" y="269873"/>
                  </a:lnTo>
                  <a:cubicBezTo>
                    <a:pt x="312925" y="234112"/>
                    <a:pt x="250965" y="213330"/>
                    <a:pt x="184150" y="213330"/>
                  </a:cubicBezTo>
                  <a:cubicBezTo>
                    <a:pt x="117335" y="213330"/>
                    <a:pt x="55374" y="234112"/>
                    <a:pt x="4593" y="269873"/>
                  </a:cubicBezTo>
                  <a:close/>
                </a:path>
              </a:pathLst>
            </a:custGeom>
            <a:solidFill>
              <a:schemeClr val="bg1">
                <a:lumMod val="85000"/>
              </a:schemeClr>
            </a:solidFill>
            <a:ln w="19050" cap="flat" cmpd="sng" algn="ctr">
              <a:noFill/>
              <a:prstDash val="solid"/>
            </a:ln>
            <a:effectLst/>
          </p:spPr>
          <p:txBody>
            <a:bodyPr lIns="0" tIns="0" rIns="0" bIns="0" rtlCol="0" anchor="ctr"/>
            <a:lstStyle/>
            <a:p>
              <a:pPr algn="ctr" defTabSz="914400">
                <a:defRPr/>
              </a:pPr>
              <a:endParaRPr lang="en-US" sz="1200" b="1" kern="0" dirty="0" smtClean="0">
                <a:gradFill>
                  <a:gsLst>
                    <a:gs pos="0">
                      <a:srgbClr val="DC3C00"/>
                    </a:gs>
                    <a:gs pos="100000">
                      <a:srgbClr val="DC3C00"/>
                    </a:gs>
                  </a:gsLst>
                  <a:lin ang="5400000" scaled="0"/>
                </a:gradFill>
                <a:cs typeface="Arial" charset="0"/>
              </a:endParaRPr>
            </a:p>
          </p:txBody>
        </p:sp>
      </p:grpSp>
      <p:grpSp>
        <p:nvGrpSpPr>
          <p:cNvPr id="350" name="Group 349"/>
          <p:cNvGrpSpPr/>
          <p:nvPr/>
        </p:nvGrpSpPr>
        <p:grpSpPr>
          <a:xfrm>
            <a:off x="9580170" y="2018616"/>
            <a:ext cx="1039930" cy="1419977"/>
            <a:chOff x="9580170" y="2056716"/>
            <a:chExt cx="1039930" cy="1419977"/>
          </a:xfrm>
        </p:grpSpPr>
        <p:sp>
          <p:nvSpPr>
            <p:cNvPr id="351" name="Oval 350"/>
            <p:cNvSpPr/>
            <p:nvPr/>
          </p:nvSpPr>
          <p:spPr>
            <a:xfrm>
              <a:off x="9580170" y="2056716"/>
              <a:ext cx="1039930" cy="1039931"/>
            </a:xfrm>
            <a:prstGeom prst="ellipse">
              <a:avLst/>
            </a:prstGeom>
            <a:solidFill>
              <a:schemeClr val="bg1"/>
            </a:solidFill>
            <a:ln w="41275" cap="flat" cmpd="sng" algn="ctr">
              <a:solidFill>
                <a:schemeClr val="bg1">
                  <a:lumMod val="85000"/>
                </a:schemeClr>
              </a:solidFill>
              <a:prstDash val="solid"/>
            </a:ln>
            <a:effectLst/>
          </p:spPr>
          <p:txBody>
            <a:bodyPr lIns="0" tIns="0" rIns="0" bIns="0" rtlCol="0" anchor="ctr"/>
            <a:lstStyle/>
            <a:p>
              <a:pPr algn="ctr" defTabSz="932472" fontAlgn="base">
                <a:spcBef>
                  <a:spcPct val="0"/>
                </a:spcBef>
                <a:spcAft>
                  <a:spcPct val="0"/>
                </a:spcAft>
              </a:pPr>
              <a:r>
                <a:rPr lang="en-US" sz="1200" dirty="0" smtClean="0">
                  <a:ln>
                    <a:solidFill>
                      <a:srgbClr val="DC3C00">
                        <a:alpha val="0"/>
                      </a:srgbClr>
                    </a:solidFill>
                  </a:ln>
                  <a:gradFill>
                    <a:gsLst>
                      <a:gs pos="0">
                        <a:srgbClr val="0072C6"/>
                      </a:gs>
                      <a:gs pos="100000">
                        <a:srgbClr val="0072C6"/>
                      </a:gs>
                    </a:gsLst>
                    <a:lin ang="5400000" scaled="0"/>
                  </a:gradFill>
                </a:rPr>
                <a:t>Unified iOS app</a:t>
              </a:r>
              <a:endParaRPr lang="en-US" sz="1200" dirty="0">
                <a:ln>
                  <a:solidFill>
                    <a:srgbClr val="DC3C00">
                      <a:alpha val="0"/>
                    </a:srgbClr>
                  </a:solidFill>
                </a:ln>
                <a:gradFill>
                  <a:gsLst>
                    <a:gs pos="0">
                      <a:srgbClr val="0072C6"/>
                    </a:gs>
                    <a:gs pos="100000">
                      <a:srgbClr val="0072C6"/>
                    </a:gs>
                  </a:gsLst>
                  <a:lin ang="5400000" scaled="0"/>
                </a:gradFill>
              </a:endParaRPr>
            </a:p>
          </p:txBody>
        </p:sp>
        <p:sp>
          <p:nvSpPr>
            <p:cNvPr id="352" name="Isosceles Triangle 9"/>
            <p:cNvSpPr/>
            <p:nvPr/>
          </p:nvSpPr>
          <p:spPr>
            <a:xfrm flipH="1" flipV="1">
              <a:off x="9775855" y="3001460"/>
              <a:ext cx="648558" cy="475233"/>
            </a:xfrm>
            <a:custGeom>
              <a:avLst/>
              <a:gdLst/>
              <a:ahLst/>
              <a:cxnLst/>
              <a:rect l="l" t="t" r="r" b="b"/>
              <a:pathLst>
                <a:path w="368300" h="269873">
                  <a:moveTo>
                    <a:pt x="0" y="269873"/>
                  </a:moveTo>
                  <a:cubicBezTo>
                    <a:pt x="80433" y="210872"/>
                    <a:pt x="148961" y="144726"/>
                    <a:pt x="184150" y="0"/>
                  </a:cubicBezTo>
                  <a:cubicBezTo>
                    <a:pt x="219339" y="144726"/>
                    <a:pt x="287867" y="210872"/>
                    <a:pt x="368300" y="269873"/>
                  </a:cubicBezTo>
                  <a:lnTo>
                    <a:pt x="363706" y="269873"/>
                  </a:lnTo>
                  <a:cubicBezTo>
                    <a:pt x="312925" y="234112"/>
                    <a:pt x="250965" y="213330"/>
                    <a:pt x="184150" y="213330"/>
                  </a:cubicBezTo>
                  <a:cubicBezTo>
                    <a:pt x="117335" y="213330"/>
                    <a:pt x="55374" y="234112"/>
                    <a:pt x="4593" y="269873"/>
                  </a:cubicBezTo>
                  <a:close/>
                </a:path>
              </a:pathLst>
            </a:custGeom>
            <a:solidFill>
              <a:schemeClr val="bg1">
                <a:lumMod val="85000"/>
              </a:schemeClr>
            </a:solidFill>
            <a:ln w="19050" cap="flat" cmpd="sng" algn="ctr">
              <a:noFill/>
              <a:prstDash val="solid"/>
            </a:ln>
            <a:effectLst/>
          </p:spPr>
          <p:txBody>
            <a:bodyPr lIns="0" tIns="0" rIns="0" bIns="0" rtlCol="0" anchor="ctr"/>
            <a:lstStyle/>
            <a:p>
              <a:pPr algn="ctr" defTabSz="914400">
                <a:defRPr/>
              </a:pPr>
              <a:endParaRPr lang="en-US" sz="1200" b="1" kern="0" dirty="0" smtClean="0">
                <a:gradFill>
                  <a:gsLst>
                    <a:gs pos="0">
                      <a:srgbClr val="0072C6"/>
                    </a:gs>
                    <a:gs pos="100000">
                      <a:srgbClr val="0072C6"/>
                    </a:gs>
                  </a:gsLst>
                  <a:lin ang="5400000" scaled="0"/>
                </a:gradFill>
                <a:cs typeface="Arial" charset="0"/>
              </a:endParaRPr>
            </a:p>
          </p:txBody>
        </p:sp>
      </p:grpSp>
      <p:grpSp>
        <p:nvGrpSpPr>
          <p:cNvPr id="353" name="Group 352"/>
          <p:cNvGrpSpPr/>
          <p:nvPr/>
        </p:nvGrpSpPr>
        <p:grpSpPr>
          <a:xfrm flipV="1">
            <a:off x="10510748" y="4269540"/>
            <a:ext cx="1039930" cy="1419977"/>
            <a:chOff x="624992" y="2045991"/>
            <a:chExt cx="1133824" cy="1548184"/>
          </a:xfrm>
        </p:grpSpPr>
        <p:sp>
          <p:nvSpPr>
            <p:cNvPr id="354" name="Oval 353"/>
            <p:cNvSpPr/>
            <p:nvPr/>
          </p:nvSpPr>
          <p:spPr>
            <a:xfrm flipV="1">
              <a:off x="624992" y="2045991"/>
              <a:ext cx="1133824" cy="1133824"/>
            </a:xfrm>
            <a:prstGeom prst="ellipse">
              <a:avLst/>
            </a:prstGeom>
            <a:solidFill>
              <a:schemeClr val="bg1"/>
            </a:solidFill>
            <a:ln w="41275" cap="flat" cmpd="sng" algn="ctr">
              <a:solidFill>
                <a:schemeClr val="bg1">
                  <a:lumMod val="85000"/>
                </a:schemeClr>
              </a:solidFill>
              <a:prstDash val="solid"/>
            </a:ln>
            <a:effectLst/>
          </p:spPr>
          <p:txBody>
            <a:bodyPr lIns="0" tIns="0" rIns="0" bIns="0" rtlCol="0" anchor="ctr"/>
            <a:lstStyle/>
            <a:p>
              <a:pPr algn="ctr" defTabSz="932472" fontAlgn="base">
                <a:spcBef>
                  <a:spcPct val="0"/>
                </a:spcBef>
                <a:spcAft>
                  <a:spcPct val="0"/>
                </a:spcAft>
              </a:pPr>
              <a:r>
                <a:rPr lang="en-US" sz="1200" dirty="0" smtClean="0">
                  <a:ln>
                    <a:solidFill>
                      <a:srgbClr val="DC3C00">
                        <a:alpha val="0"/>
                      </a:srgbClr>
                    </a:solidFill>
                  </a:ln>
                  <a:gradFill>
                    <a:gsLst>
                      <a:gs pos="0">
                        <a:srgbClr val="DC3C00"/>
                      </a:gs>
                      <a:gs pos="100000">
                        <a:srgbClr val="DC3C00"/>
                      </a:gs>
                    </a:gsLst>
                    <a:lin ang="5400000" scaled="0"/>
                  </a:gradFill>
                </a:rPr>
                <a:t>Remove Limits</a:t>
              </a:r>
              <a:endParaRPr lang="en-US" sz="1200" dirty="0">
                <a:ln>
                  <a:solidFill>
                    <a:srgbClr val="DC3C00">
                      <a:alpha val="0"/>
                    </a:srgbClr>
                  </a:solidFill>
                </a:ln>
                <a:gradFill>
                  <a:gsLst>
                    <a:gs pos="0">
                      <a:srgbClr val="DC3C00"/>
                    </a:gs>
                    <a:gs pos="100000">
                      <a:srgbClr val="DC3C00"/>
                    </a:gs>
                  </a:gsLst>
                  <a:lin ang="5400000" scaled="0"/>
                </a:gradFill>
              </a:endParaRPr>
            </a:p>
          </p:txBody>
        </p:sp>
        <p:sp>
          <p:nvSpPr>
            <p:cNvPr id="355" name="Isosceles Triangle 9"/>
            <p:cNvSpPr/>
            <p:nvPr/>
          </p:nvSpPr>
          <p:spPr>
            <a:xfrm flipH="1" flipV="1">
              <a:off x="838345" y="3076034"/>
              <a:ext cx="707116" cy="518141"/>
            </a:xfrm>
            <a:custGeom>
              <a:avLst/>
              <a:gdLst/>
              <a:ahLst/>
              <a:cxnLst/>
              <a:rect l="l" t="t" r="r" b="b"/>
              <a:pathLst>
                <a:path w="368300" h="269873">
                  <a:moveTo>
                    <a:pt x="0" y="269873"/>
                  </a:moveTo>
                  <a:cubicBezTo>
                    <a:pt x="80433" y="210872"/>
                    <a:pt x="148961" y="144726"/>
                    <a:pt x="184150" y="0"/>
                  </a:cubicBezTo>
                  <a:cubicBezTo>
                    <a:pt x="219339" y="144726"/>
                    <a:pt x="287867" y="210872"/>
                    <a:pt x="368300" y="269873"/>
                  </a:cubicBezTo>
                  <a:lnTo>
                    <a:pt x="363706" y="269873"/>
                  </a:lnTo>
                  <a:cubicBezTo>
                    <a:pt x="312925" y="234112"/>
                    <a:pt x="250965" y="213330"/>
                    <a:pt x="184150" y="213330"/>
                  </a:cubicBezTo>
                  <a:cubicBezTo>
                    <a:pt x="117335" y="213330"/>
                    <a:pt x="55374" y="234112"/>
                    <a:pt x="4593" y="269873"/>
                  </a:cubicBezTo>
                  <a:close/>
                </a:path>
              </a:pathLst>
            </a:custGeom>
            <a:solidFill>
              <a:schemeClr val="bg1">
                <a:lumMod val="85000"/>
              </a:schemeClr>
            </a:solidFill>
            <a:ln w="19050" cap="flat" cmpd="sng" algn="ctr">
              <a:noFill/>
              <a:prstDash val="solid"/>
            </a:ln>
            <a:effectLst/>
          </p:spPr>
          <p:txBody>
            <a:bodyPr lIns="0" tIns="0" rIns="0" bIns="0" rtlCol="0" anchor="ctr"/>
            <a:lstStyle/>
            <a:p>
              <a:pPr algn="ctr" defTabSz="914400">
                <a:defRPr/>
              </a:pPr>
              <a:endParaRPr lang="en-US" sz="1200" b="1" kern="0" dirty="0" smtClean="0">
                <a:gradFill>
                  <a:gsLst>
                    <a:gs pos="0">
                      <a:srgbClr val="DC3C00"/>
                    </a:gs>
                    <a:gs pos="100000">
                      <a:srgbClr val="DC3C00"/>
                    </a:gs>
                  </a:gsLst>
                  <a:lin ang="5400000" scaled="0"/>
                </a:gradFill>
                <a:cs typeface="Arial" charset="0"/>
              </a:endParaRPr>
            </a:p>
          </p:txBody>
        </p:sp>
      </p:grpSp>
      <p:grpSp>
        <p:nvGrpSpPr>
          <p:cNvPr id="356" name="Group 355"/>
          <p:cNvGrpSpPr/>
          <p:nvPr/>
        </p:nvGrpSpPr>
        <p:grpSpPr>
          <a:xfrm>
            <a:off x="3814475" y="3486179"/>
            <a:ext cx="744657" cy="735379"/>
            <a:chOff x="2457946" y="3486179"/>
            <a:chExt cx="744657" cy="735379"/>
          </a:xfrm>
        </p:grpSpPr>
        <p:sp>
          <p:nvSpPr>
            <p:cNvPr id="357" name="Oval 356"/>
            <p:cNvSpPr/>
            <p:nvPr/>
          </p:nvSpPr>
          <p:spPr bwMode="auto">
            <a:xfrm>
              <a:off x="2457946" y="3486179"/>
              <a:ext cx="744657" cy="735379"/>
            </a:xfrm>
            <a:prstGeom prst="ellipse">
              <a:avLst/>
            </a:prstGeom>
            <a:solidFill>
              <a:schemeClr val="bg1"/>
            </a:solidFill>
            <a:ln w="28575">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ndParaRPr>
            </a:p>
          </p:txBody>
        </p:sp>
        <p:grpSp>
          <p:nvGrpSpPr>
            <p:cNvPr id="358" name="Group 357"/>
            <p:cNvGrpSpPr/>
            <p:nvPr/>
          </p:nvGrpSpPr>
          <p:grpSpPr bwMode="black">
            <a:xfrm>
              <a:off x="2639255" y="3644750"/>
              <a:ext cx="371690" cy="418237"/>
              <a:chOff x="1752600" y="4267200"/>
              <a:chExt cx="1157286" cy="1302545"/>
            </a:xfrm>
            <a:solidFill>
              <a:schemeClr val="accent2"/>
            </a:solidFill>
          </p:grpSpPr>
          <p:sp>
            <p:nvSpPr>
              <p:cNvPr id="359" name="Freeform 219"/>
              <p:cNvSpPr>
                <a:spLocks/>
              </p:cNvSpPr>
              <p:nvPr/>
            </p:nvSpPr>
            <p:spPr bwMode="black">
              <a:xfrm>
                <a:off x="2573475" y="4995891"/>
                <a:ext cx="330824" cy="573854"/>
              </a:xfrm>
              <a:custGeom>
                <a:avLst/>
                <a:gdLst>
                  <a:gd name="T0" fmla="*/ 157 w 351"/>
                  <a:gd name="T1" fmla="*/ 2 h 609"/>
                  <a:gd name="T2" fmla="*/ 155 w 351"/>
                  <a:gd name="T3" fmla="*/ 104 h 609"/>
                  <a:gd name="T4" fmla="*/ 180 w 351"/>
                  <a:gd name="T5" fmla="*/ 99 h 609"/>
                  <a:gd name="T6" fmla="*/ 231 w 351"/>
                  <a:gd name="T7" fmla="*/ 121 h 609"/>
                  <a:gd name="T8" fmla="*/ 252 w 351"/>
                  <a:gd name="T9" fmla="*/ 174 h 609"/>
                  <a:gd name="T10" fmla="*/ 251 w 351"/>
                  <a:gd name="T11" fmla="*/ 212 h 609"/>
                  <a:gd name="T12" fmla="*/ 251 w 351"/>
                  <a:gd name="T13" fmla="*/ 212 h 609"/>
                  <a:gd name="T14" fmla="*/ 247 w 351"/>
                  <a:gd name="T15" fmla="*/ 387 h 609"/>
                  <a:gd name="T16" fmla="*/ 247 w 351"/>
                  <a:gd name="T17" fmla="*/ 387 h 609"/>
                  <a:gd name="T18" fmla="*/ 246 w 351"/>
                  <a:gd name="T19" fmla="*/ 438 h 609"/>
                  <a:gd name="T20" fmla="*/ 223 w 351"/>
                  <a:gd name="T21" fmla="*/ 489 h 609"/>
                  <a:gd name="T22" fmla="*/ 171 w 351"/>
                  <a:gd name="T23" fmla="*/ 510 h 609"/>
                  <a:gd name="T24" fmla="*/ 120 w 351"/>
                  <a:gd name="T25" fmla="*/ 487 h 609"/>
                  <a:gd name="T26" fmla="*/ 100 w 351"/>
                  <a:gd name="T27" fmla="*/ 435 h 609"/>
                  <a:gd name="T28" fmla="*/ 101 w 351"/>
                  <a:gd name="T29" fmla="*/ 395 h 609"/>
                  <a:gd name="T30" fmla="*/ 4 w 351"/>
                  <a:gd name="T31" fmla="*/ 311 h 609"/>
                  <a:gd name="T32" fmla="*/ 1 w 351"/>
                  <a:gd name="T33" fmla="*/ 433 h 609"/>
                  <a:gd name="T34" fmla="*/ 49 w 351"/>
                  <a:gd name="T35" fmla="*/ 555 h 609"/>
                  <a:gd name="T36" fmla="*/ 169 w 351"/>
                  <a:gd name="T37" fmla="*/ 608 h 609"/>
                  <a:gd name="T38" fmla="*/ 292 w 351"/>
                  <a:gd name="T39" fmla="*/ 561 h 609"/>
                  <a:gd name="T40" fmla="*/ 292 w 351"/>
                  <a:gd name="T41" fmla="*/ 561 h 609"/>
                  <a:gd name="T42" fmla="*/ 345 w 351"/>
                  <a:gd name="T43" fmla="*/ 441 h 609"/>
                  <a:gd name="T44" fmla="*/ 350 w 351"/>
                  <a:gd name="T45" fmla="*/ 176 h 609"/>
                  <a:gd name="T46" fmla="*/ 303 w 351"/>
                  <a:gd name="T47" fmla="*/ 53 h 609"/>
                  <a:gd name="T48" fmla="*/ 183 w 351"/>
                  <a:gd name="T49" fmla="*/ 0 h 609"/>
                  <a:gd name="T50" fmla="*/ 157 w 351"/>
                  <a:gd name="T51" fmla="*/ 2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1" h="609">
                    <a:moveTo>
                      <a:pt x="157" y="2"/>
                    </a:moveTo>
                    <a:cubicBezTo>
                      <a:pt x="155" y="104"/>
                      <a:pt x="155" y="104"/>
                      <a:pt x="155" y="104"/>
                    </a:cubicBezTo>
                    <a:cubicBezTo>
                      <a:pt x="163" y="101"/>
                      <a:pt x="171" y="99"/>
                      <a:pt x="180" y="99"/>
                    </a:cubicBezTo>
                    <a:cubicBezTo>
                      <a:pt x="201" y="99"/>
                      <a:pt x="218" y="108"/>
                      <a:pt x="231" y="121"/>
                    </a:cubicBezTo>
                    <a:cubicBezTo>
                      <a:pt x="244" y="135"/>
                      <a:pt x="252" y="153"/>
                      <a:pt x="252" y="174"/>
                    </a:cubicBezTo>
                    <a:cubicBezTo>
                      <a:pt x="251" y="212"/>
                      <a:pt x="251" y="212"/>
                      <a:pt x="251" y="212"/>
                    </a:cubicBezTo>
                    <a:cubicBezTo>
                      <a:pt x="251" y="212"/>
                      <a:pt x="251" y="212"/>
                      <a:pt x="251" y="212"/>
                    </a:cubicBezTo>
                    <a:cubicBezTo>
                      <a:pt x="247" y="387"/>
                      <a:pt x="247" y="387"/>
                      <a:pt x="247" y="387"/>
                    </a:cubicBezTo>
                    <a:cubicBezTo>
                      <a:pt x="247" y="387"/>
                      <a:pt x="247" y="387"/>
                      <a:pt x="247" y="387"/>
                    </a:cubicBezTo>
                    <a:cubicBezTo>
                      <a:pt x="246" y="438"/>
                      <a:pt x="246" y="438"/>
                      <a:pt x="246" y="438"/>
                    </a:cubicBezTo>
                    <a:cubicBezTo>
                      <a:pt x="245" y="459"/>
                      <a:pt x="237" y="476"/>
                      <a:pt x="223" y="489"/>
                    </a:cubicBezTo>
                    <a:cubicBezTo>
                      <a:pt x="210" y="502"/>
                      <a:pt x="191" y="510"/>
                      <a:pt x="171" y="510"/>
                    </a:cubicBezTo>
                    <a:cubicBezTo>
                      <a:pt x="151" y="509"/>
                      <a:pt x="133" y="501"/>
                      <a:pt x="120" y="487"/>
                    </a:cubicBezTo>
                    <a:cubicBezTo>
                      <a:pt x="107" y="474"/>
                      <a:pt x="99" y="455"/>
                      <a:pt x="100" y="435"/>
                    </a:cubicBezTo>
                    <a:cubicBezTo>
                      <a:pt x="101" y="395"/>
                      <a:pt x="101" y="395"/>
                      <a:pt x="101" y="395"/>
                    </a:cubicBezTo>
                    <a:cubicBezTo>
                      <a:pt x="42" y="375"/>
                      <a:pt x="16" y="338"/>
                      <a:pt x="4" y="311"/>
                    </a:cubicBezTo>
                    <a:cubicBezTo>
                      <a:pt x="1" y="433"/>
                      <a:pt x="1" y="433"/>
                      <a:pt x="1" y="433"/>
                    </a:cubicBezTo>
                    <a:cubicBezTo>
                      <a:pt x="0" y="480"/>
                      <a:pt x="18" y="524"/>
                      <a:pt x="49" y="555"/>
                    </a:cubicBezTo>
                    <a:cubicBezTo>
                      <a:pt x="79" y="587"/>
                      <a:pt x="122" y="607"/>
                      <a:pt x="169" y="608"/>
                    </a:cubicBezTo>
                    <a:cubicBezTo>
                      <a:pt x="216" y="609"/>
                      <a:pt x="260" y="591"/>
                      <a:pt x="292" y="561"/>
                    </a:cubicBezTo>
                    <a:cubicBezTo>
                      <a:pt x="292" y="561"/>
                      <a:pt x="292" y="561"/>
                      <a:pt x="292" y="561"/>
                    </a:cubicBezTo>
                    <a:cubicBezTo>
                      <a:pt x="323" y="530"/>
                      <a:pt x="343" y="488"/>
                      <a:pt x="345" y="441"/>
                    </a:cubicBezTo>
                    <a:cubicBezTo>
                      <a:pt x="350" y="176"/>
                      <a:pt x="350" y="176"/>
                      <a:pt x="350" y="176"/>
                    </a:cubicBezTo>
                    <a:cubicBezTo>
                      <a:pt x="351" y="128"/>
                      <a:pt x="333" y="85"/>
                      <a:pt x="303" y="53"/>
                    </a:cubicBezTo>
                    <a:cubicBezTo>
                      <a:pt x="273" y="22"/>
                      <a:pt x="230" y="1"/>
                      <a:pt x="183" y="0"/>
                    </a:cubicBezTo>
                    <a:cubicBezTo>
                      <a:pt x="174" y="0"/>
                      <a:pt x="165" y="1"/>
                      <a:pt x="15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071">
                  <a:solidFill>
                    <a:srgbClr val="FFFFFF">
                      <a:lumMod val="50000"/>
                    </a:srgbClr>
                  </a:solidFill>
                </a:endParaRPr>
              </a:p>
            </p:txBody>
          </p:sp>
          <p:sp>
            <p:nvSpPr>
              <p:cNvPr id="360" name="Freeform 220"/>
              <p:cNvSpPr>
                <a:spLocks/>
              </p:cNvSpPr>
              <p:nvPr/>
            </p:nvSpPr>
            <p:spPr bwMode="black">
              <a:xfrm>
                <a:off x="2579062" y="4756453"/>
                <a:ext cx="330824" cy="573854"/>
              </a:xfrm>
              <a:custGeom>
                <a:avLst/>
                <a:gdLst>
                  <a:gd name="T0" fmla="*/ 182 w 351"/>
                  <a:gd name="T1" fmla="*/ 1 h 609"/>
                  <a:gd name="T2" fmla="*/ 60 w 351"/>
                  <a:gd name="T3" fmla="*/ 48 h 609"/>
                  <a:gd name="T4" fmla="*/ 60 w 351"/>
                  <a:gd name="T5" fmla="*/ 49 h 609"/>
                  <a:gd name="T6" fmla="*/ 7 w 351"/>
                  <a:gd name="T7" fmla="*/ 169 h 609"/>
                  <a:gd name="T8" fmla="*/ 1 w 351"/>
                  <a:gd name="T9" fmla="*/ 433 h 609"/>
                  <a:gd name="T10" fmla="*/ 48 w 351"/>
                  <a:gd name="T11" fmla="*/ 556 h 609"/>
                  <a:gd name="T12" fmla="*/ 169 w 351"/>
                  <a:gd name="T13" fmla="*/ 609 h 609"/>
                  <a:gd name="T14" fmla="*/ 194 w 351"/>
                  <a:gd name="T15" fmla="*/ 607 h 609"/>
                  <a:gd name="T16" fmla="*/ 197 w 351"/>
                  <a:gd name="T17" fmla="*/ 505 h 609"/>
                  <a:gd name="T18" fmla="*/ 171 w 351"/>
                  <a:gd name="T19" fmla="*/ 510 h 609"/>
                  <a:gd name="T20" fmla="*/ 120 w 351"/>
                  <a:gd name="T21" fmla="*/ 488 h 609"/>
                  <a:gd name="T22" fmla="*/ 99 w 351"/>
                  <a:gd name="T23" fmla="*/ 436 h 609"/>
                  <a:gd name="T24" fmla="*/ 104 w 351"/>
                  <a:gd name="T25" fmla="*/ 227 h 609"/>
                  <a:gd name="T26" fmla="*/ 104 w 351"/>
                  <a:gd name="T27" fmla="*/ 220 h 609"/>
                  <a:gd name="T28" fmla="*/ 105 w 351"/>
                  <a:gd name="T29" fmla="*/ 171 h 609"/>
                  <a:gd name="T30" fmla="*/ 128 w 351"/>
                  <a:gd name="T31" fmla="*/ 120 h 609"/>
                  <a:gd name="T32" fmla="*/ 180 w 351"/>
                  <a:gd name="T33" fmla="*/ 99 h 609"/>
                  <a:gd name="T34" fmla="*/ 231 w 351"/>
                  <a:gd name="T35" fmla="*/ 122 h 609"/>
                  <a:gd name="T36" fmla="*/ 251 w 351"/>
                  <a:gd name="T37" fmla="*/ 174 h 609"/>
                  <a:gd name="T38" fmla="*/ 250 w 351"/>
                  <a:gd name="T39" fmla="*/ 214 h 609"/>
                  <a:gd name="T40" fmla="*/ 347 w 351"/>
                  <a:gd name="T41" fmla="*/ 299 h 609"/>
                  <a:gd name="T42" fmla="*/ 350 w 351"/>
                  <a:gd name="T43" fmla="*/ 176 h 609"/>
                  <a:gd name="T44" fmla="*/ 302 w 351"/>
                  <a:gd name="T45" fmla="*/ 54 h 609"/>
                  <a:gd name="T46" fmla="*/ 182 w 351"/>
                  <a:gd name="T47" fmla="*/ 1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1" h="609">
                    <a:moveTo>
                      <a:pt x="182" y="1"/>
                    </a:moveTo>
                    <a:cubicBezTo>
                      <a:pt x="135" y="0"/>
                      <a:pt x="91" y="18"/>
                      <a:pt x="60" y="48"/>
                    </a:cubicBezTo>
                    <a:cubicBezTo>
                      <a:pt x="60" y="48"/>
                      <a:pt x="60" y="49"/>
                      <a:pt x="60" y="49"/>
                    </a:cubicBezTo>
                    <a:cubicBezTo>
                      <a:pt x="28" y="79"/>
                      <a:pt x="8" y="122"/>
                      <a:pt x="7" y="169"/>
                    </a:cubicBezTo>
                    <a:cubicBezTo>
                      <a:pt x="1" y="433"/>
                      <a:pt x="1" y="433"/>
                      <a:pt x="1" y="433"/>
                    </a:cubicBezTo>
                    <a:cubicBezTo>
                      <a:pt x="0" y="481"/>
                      <a:pt x="18" y="524"/>
                      <a:pt x="48" y="556"/>
                    </a:cubicBezTo>
                    <a:cubicBezTo>
                      <a:pt x="79" y="588"/>
                      <a:pt x="121" y="608"/>
                      <a:pt x="169" y="609"/>
                    </a:cubicBezTo>
                    <a:cubicBezTo>
                      <a:pt x="177" y="609"/>
                      <a:pt x="186" y="608"/>
                      <a:pt x="194" y="607"/>
                    </a:cubicBezTo>
                    <a:cubicBezTo>
                      <a:pt x="197" y="505"/>
                      <a:pt x="197" y="505"/>
                      <a:pt x="197" y="505"/>
                    </a:cubicBezTo>
                    <a:cubicBezTo>
                      <a:pt x="189" y="508"/>
                      <a:pt x="180" y="510"/>
                      <a:pt x="171" y="510"/>
                    </a:cubicBezTo>
                    <a:cubicBezTo>
                      <a:pt x="151" y="510"/>
                      <a:pt x="133" y="501"/>
                      <a:pt x="120" y="488"/>
                    </a:cubicBezTo>
                    <a:cubicBezTo>
                      <a:pt x="107" y="474"/>
                      <a:pt x="99" y="456"/>
                      <a:pt x="99" y="436"/>
                    </a:cubicBezTo>
                    <a:cubicBezTo>
                      <a:pt x="104" y="227"/>
                      <a:pt x="104" y="227"/>
                      <a:pt x="104" y="227"/>
                    </a:cubicBezTo>
                    <a:cubicBezTo>
                      <a:pt x="104" y="220"/>
                      <a:pt x="104" y="220"/>
                      <a:pt x="104" y="220"/>
                    </a:cubicBezTo>
                    <a:cubicBezTo>
                      <a:pt x="105" y="171"/>
                      <a:pt x="105" y="171"/>
                      <a:pt x="105" y="171"/>
                    </a:cubicBezTo>
                    <a:cubicBezTo>
                      <a:pt x="106" y="151"/>
                      <a:pt x="114" y="133"/>
                      <a:pt x="128" y="120"/>
                    </a:cubicBezTo>
                    <a:cubicBezTo>
                      <a:pt x="142" y="107"/>
                      <a:pt x="160" y="99"/>
                      <a:pt x="180" y="99"/>
                    </a:cubicBezTo>
                    <a:cubicBezTo>
                      <a:pt x="200" y="100"/>
                      <a:pt x="218" y="108"/>
                      <a:pt x="231" y="122"/>
                    </a:cubicBezTo>
                    <a:cubicBezTo>
                      <a:pt x="244" y="136"/>
                      <a:pt x="252" y="154"/>
                      <a:pt x="251" y="174"/>
                    </a:cubicBezTo>
                    <a:cubicBezTo>
                      <a:pt x="250" y="214"/>
                      <a:pt x="250" y="214"/>
                      <a:pt x="250" y="214"/>
                    </a:cubicBezTo>
                    <a:cubicBezTo>
                      <a:pt x="309" y="234"/>
                      <a:pt x="335" y="271"/>
                      <a:pt x="347" y="299"/>
                    </a:cubicBezTo>
                    <a:cubicBezTo>
                      <a:pt x="350" y="176"/>
                      <a:pt x="350" y="176"/>
                      <a:pt x="350" y="176"/>
                    </a:cubicBezTo>
                    <a:cubicBezTo>
                      <a:pt x="351" y="129"/>
                      <a:pt x="333" y="85"/>
                      <a:pt x="302" y="54"/>
                    </a:cubicBezTo>
                    <a:cubicBezTo>
                      <a:pt x="272" y="22"/>
                      <a:pt x="229" y="2"/>
                      <a:pt x="18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071">
                  <a:solidFill>
                    <a:srgbClr val="FFFFFF">
                      <a:lumMod val="50000"/>
                    </a:srgbClr>
                  </a:solidFill>
                </a:endParaRPr>
              </a:p>
            </p:txBody>
          </p:sp>
          <p:sp>
            <p:nvSpPr>
              <p:cNvPr id="361" name="Freeform 221"/>
              <p:cNvSpPr>
                <a:spLocks/>
              </p:cNvSpPr>
              <p:nvPr/>
            </p:nvSpPr>
            <p:spPr bwMode="black">
              <a:xfrm>
                <a:off x="1752600" y="4467929"/>
                <a:ext cx="670029" cy="926627"/>
              </a:xfrm>
              <a:custGeom>
                <a:avLst/>
                <a:gdLst>
                  <a:gd name="T0" fmla="*/ 678 w 711"/>
                  <a:gd name="T1" fmla="*/ 915 h 983"/>
                  <a:gd name="T2" fmla="*/ 154 w 711"/>
                  <a:gd name="T3" fmla="*/ 755 h 983"/>
                  <a:gd name="T4" fmla="*/ 69 w 711"/>
                  <a:gd name="T5" fmla="*/ 562 h 983"/>
                  <a:gd name="T6" fmla="*/ 69 w 711"/>
                  <a:gd name="T7" fmla="*/ 34 h 983"/>
                  <a:gd name="T8" fmla="*/ 34 w 711"/>
                  <a:gd name="T9" fmla="*/ 0 h 983"/>
                  <a:gd name="T10" fmla="*/ 0 w 711"/>
                  <a:gd name="T11" fmla="*/ 34 h 983"/>
                  <a:gd name="T12" fmla="*/ 0 w 711"/>
                  <a:gd name="T13" fmla="*/ 562 h 983"/>
                  <a:gd name="T14" fmla="*/ 0 w 711"/>
                  <a:gd name="T15" fmla="*/ 562 h 983"/>
                  <a:gd name="T16" fmla="*/ 108 w 711"/>
                  <a:gd name="T17" fmla="*/ 805 h 983"/>
                  <a:gd name="T18" fmla="*/ 676 w 711"/>
                  <a:gd name="T19" fmla="*/ 983 h 983"/>
                  <a:gd name="T20" fmla="*/ 677 w 711"/>
                  <a:gd name="T21" fmla="*/ 983 h 983"/>
                  <a:gd name="T22" fmla="*/ 711 w 711"/>
                  <a:gd name="T23" fmla="*/ 950 h 983"/>
                  <a:gd name="T24" fmla="*/ 678 w 711"/>
                  <a:gd name="T25" fmla="*/ 915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1" h="983">
                    <a:moveTo>
                      <a:pt x="678" y="915"/>
                    </a:moveTo>
                    <a:cubicBezTo>
                      <a:pt x="470" y="911"/>
                      <a:pt x="285" y="874"/>
                      <a:pt x="154" y="755"/>
                    </a:cubicBezTo>
                    <a:cubicBezTo>
                      <a:pt x="110" y="712"/>
                      <a:pt x="69" y="647"/>
                      <a:pt x="69" y="562"/>
                    </a:cubicBezTo>
                    <a:cubicBezTo>
                      <a:pt x="69" y="34"/>
                      <a:pt x="69" y="34"/>
                      <a:pt x="69" y="34"/>
                    </a:cubicBezTo>
                    <a:cubicBezTo>
                      <a:pt x="69" y="15"/>
                      <a:pt x="53" y="0"/>
                      <a:pt x="34" y="0"/>
                    </a:cubicBezTo>
                    <a:cubicBezTo>
                      <a:pt x="16" y="0"/>
                      <a:pt x="0" y="15"/>
                      <a:pt x="0" y="34"/>
                    </a:cubicBezTo>
                    <a:cubicBezTo>
                      <a:pt x="0" y="562"/>
                      <a:pt x="0" y="562"/>
                      <a:pt x="0" y="562"/>
                    </a:cubicBezTo>
                    <a:cubicBezTo>
                      <a:pt x="0" y="562"/>
                      <a:pt x="0" y="562"/>
                      <a:pt x="0" y="562"/>
                    </a:cubicBezTo>
                    <a:cubicBezTo>
                      <a:pt x="1" y="670"/>
                      <a:pt x="53" y="753"/>
                      <a:pt x="108" y="805"/>
                    </a:cubicBezTo>
                    <a:cubicBezTo>
                      <a:pt x="259" y="942"/>
                      <a:pt x="462" y="980"/>
                      <a:pt x="676" y="983"/>
                    </a:cubicBezTo>
                    <a:cubicBezTo>
                      <a:pt x="677" y="983"/>
                      <a:pt x="677" y="983"/>
                      <a:pt x="677" y="983"/>
                    </a:cubicBezTo>
                    <a:cubicBezTo>
                      <a:pt x="695" y="983"/>
                      <a:pt x="711" y="969"/>
                      <a:pt x="711" y="950"/>
                    </a:cubicBezTo>
                    <a:cubicBezTo>
                      <a:pt x="711" y="931"/>
                      <a:pt x="697" y="915"/>
                      <a:pt x="678" y="9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071">
                  <a:solidFill>
                    <a:srgbClr val="FFFFFF">
                      <a:lumMod val="50000"/>
                    </a:srgbClr>
                  </a:solidFill>
                </a:endParaRPr>
              </a:p>
            </p:txBody>
          </p:sp>
          <p:sp>
            <p:nvSpPr>
              <p:cNvPr id="362" name="Freeform 222"/>
              <p:cNvSpPr>
                <a:spLocks/>
              </p:cNvSpPr>
              <p:nvPr/>
            </p:nvSpPr>
            <p:spPr bwMode="black">
              <a:xfrm>
                <a:off x="1752600" y="4467929"/>
                <a:ext cx="670029" cy="926627"/>
              </a:xfrm>
              <a:custGeom>
                <a:avLst/>
                <a:gdLst>
                  <a:gd name="T0" fmla="*/ 678 w 711"/>
                  <a:gd name="T1" fmla="*/ 915 h 983"/>
                  <a:gd name="T2" fmla="*/ 154 w 711"/>
                  <a:gd name="T3" fmla="*/ 755 h 983"/>
                  <a:gd name="T4" fmla="*/ 69 w 711"/>
                  <a:gd name="T5" fmla="*/ 562 h 983"/>
                  <a:gd name="T6" fmla="*/ 69 w 711"/>
                  <a:gd name="T7" fmla="*/ 34 h 983"/>
                  <a:gd name="T8" fmla="*/ 34 w 711"/>
                  <a:gd name="T9" fmla="*/ 0 h 983"/>
                  <a:gd name="T10" fmla="*/ 0 w 711"/>
                  <a:gd name="T11" fmla="*/ 34 h 983"/>
                  <a:gd name="T12" fmla="*/ 0 w 711"/>
                  <a:gd name="T13" fmla="*/ 562 h 983"/>
                  <a:gd name="T14" fmla="*/ 0 w 711"/>
                  <a:gd name="T15" fmla="*/ 562 h 983"/>
                  <a:gd name="T16" fmla="*/ 108 w 711"/>
                  <a:gd name="T17" fmla="*/ 805 h 983"/>
                  <a:gd name="T18" fmla="*/ 676 w 711"/>
                  <a:gd name="T19" fmla="*/ 983 h 983"/>
                  <a:gd name="T20" fmla="*/ 677 w 711"/>
                  <a:gd name="T21" fmla="*/ 983 h 983"/>
                  <a:gd name="T22" fmla="*/ 711 w 711"/>
                  <a:gd name="T23" fmla="*/ 950 h 983"/>
                  <a:gd name="T24" fmla="*/ 678 w 711"/>
                  <a:gd name="T25" fmla="*/ 915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1" h="983">
                    <a:moveTo>
                      <a:pt x="678" y="915"/>
                    </a:moveTo>
                    <a:cubicBezTo>
                      <a:pt x="470" y="911"/>
                      <a:pt x="285" y="874"/>
                      <a:pt x="154" y="755"/>
                    </a:cubicBezTo>
                    <a:cubicBezTo>
                      <a:pt x="110" y="712"/>
                      <a:pt x="69" y="647"/>
                      <a:pt x="69" y="562"/>
                    </a:cubicBezTo>
                    <a:cubicBezTo>
                      <a:pt x="69" y="34"/>
                      <a:pt x="69" y="34"/>
                      <a:pt x="69" y="34"/>
                    </a:cubicBezTo>
                    <a:cubicBezTo>
                      <a:pt x="69" y="15"/>
                      <a:pt x="53" y="0"/>
                      <a:pt x="34" y="0"/>
                    </a:cubicBezTo>
                    <a:cubicBezTo>
                      <a:pt x="16" y="0"/>
                      <a:pt x="0" y="15"/>
                      <a:pt x="0" y="34"/>
                    </a:cubicBezTo>
                    <a:cubicBezTo>
                      <a:pt x="0" y="562"/>
                      <a:pt x="0" y="562"/>
                      <a:pt x="0" y="562"/>
                    </a:cubicBezTo>
                    <a:cubicBezTo>
                      <a:pt x="0" y="562"/>
                      <a:pt x="0" y="562"/>
                      <a:pt x="0" y="562"/>
                    </a:cubicBezTo>
                    <a:cubicBezTo>
                      <a:pt x="1" y="670"/>
                      <a:pt x="53" y="753"/>
                      <a:pt x="108" y="805"/>
                    </a:cubicBezTo>
                    <a:cubicBezTo>
                      <a:pt x="259" y="942"/>
                      <a:pt x="462" y="980"/>
                      <a:pt x="676" y="983"/>
                    </a:cubicBezTo>
                    <a:cubicBezTo>
                      <a:pt x="677" y="983"/>
                      <a:pt x="677" y="983"/>
                      <a:pt x="677" y="983"/>
                    </a:cubicBezTo>
                    <a:cubicBezTo>
                      <a:pt x="695" y="983"/>
                      <a:pt x="711" y="969"/>
                      <a:pt x="711" y="950"/>
                    </a:cubicBezTo>
                    <a:cubicBezTo>
                      <a:pt x="711" y="931"/>
                      <a:pt x="697" y="915"/>
                      <a:pt x="678" y="9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071">
                  <a:solidFill>
                    <a:srgbClr val="FFFFFF">
                      <a:lumMod val="50000"/>
                    </a:srgbClr>
                  </a:solidFill>
                </a:endParaRPr>
              </a:p>
            </p:txBody>
          </p:sp>
          <p:sp>
            <p:nvSpPr>
              <p:cNvPr id="363" name="Freeform 223"/>
              <p:cNvSpPr>
                <a:spLocks/>
              </p:cNvSpPr>
              <p:nvPr/>
            </p:nvSpPr>
            <p:spPr bwMode="black">
              <a:xfrm>
                <a:off x="1977672" y="4663072"/>
                <a:ext cx="606178" cy="195940"/>
              </a:xfrm>
              <a:custGeom>
                <a:avLst/>
                <a:gdLst>
                  <a:gd name="T0" fmla="*/ 643 w 643"/>
                  <a:gd name="T1" fmla="*/ 132 h 208"/>
                  <a:gd name="T2" fmla="*/ 438 w 643"/>
                  <a:gd name="T3" fmla="*/ 150 h 208"/>
                  <a:gd name="T4" fmla="*/ 0 w 643"/>
                  <a:gd name="T5" fmla="*/ 0 h 208"/>
                  <a:gd name="T6" fmla="*/ 0 w 643"/>
                  <a:gd name="T7" fmla="*/ 103 h 208"/>
                  <a:gd name="T8" fmla="*/ 39 w 643"/>
                  <a:gd name="T9" fmla="*/ 130 h 208"/>
                  <a:gd name="T10" fmla="*/ 438 w 643"/>
                  <a:gd name="T11" fmla="*/ 208 h 208"/>
                  <a:gd name="T12" fmla="*/ 606 w 643"/>
                  <a:gd name="T13" fmla="*/ 197 h 208"/>
                  <a:gd name="T14" fmla="*/ 643 w 643"/>
                  <a:gd name="T15" fmla="*/ 132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3" h="208">
                    <a:moveTo>
                      <a:pt x="643" y="132"/>
                    </a:moveTo>
                    <a:cubicBezTo>
                      <a:pt x="582" y="143"/>
                      <a:pt x="512" y="150"/>
                      <a:pt x="438" y="150"/>
                    </a:cubicBezTo>
                    <a:cubicBezTo>
                      <a:pt x="196" y="150"/>
                      <a:pt x="0" y="82"/>
                      <a:pt x="0" y="0"/>
                    </a:cubicBezTo>
                    <a:cubicBezTo>
                      <a:pt x="0" y="103"/>
                      <a:pt x="0" y="103"/>
                      <a:pt x="0" y="103"/>
                    </a:cubicBezTo>
                    <a:cubicBezTo>
                      <a:pt x="12" y="113"/>
                      <a:pt x="25" y="121"/>
                      <a:pt x="39" y="130"/>
                    </a:cubicBezTo>
                    <a:cubicBezTo>
                      <a:pt x="130" y="180"/>
                      <a:pt x="273" y="208"/>
                      <a:pt x="438" y="208"/>
                    </a:cubicBezTo>
                    <a:cubicBezTo>
                      <a:pt x="497" y="208"/>
                      <a:pt x="554" y="204"/>
                      <a:pt x="606" y="197"/>
                    </a:cubicBezTo>
                    <a:cubicBezTo>
                      <a:pt x="615" y="174"/>
                      <a:pt x="628" y="152"/>
                      <a:pt x="643" y="1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071">
                  <a:solidFill>
                    <a:srgbClr val="FFFFFF">
                      <a:lumMod val="50000"/>
                    </a:srgbClr>
                  </a:solidFill>
                </a:endParaRPr>
              </a:p>
            </p:txBody>
          </p:sp>
          <p:sp>
            <p:nvSpPr>
              <p:cNvPr id="364" name="Freeform 224"/>
              <p:cNvSpPr>
                <a:spLocks/>
              </p:cNvSpPr>
              <p:nvPr/>
            </p:nvSpPr>
            <p:spPr bwMode="black">
              <a:xfrm>
                <a:off x="1976076" y="4835467"/>
                <a:ext cx="555896" cy="196340"/>
              </a:xfrm>
              <a:custGeom>
                <a:avLst/>
                <a:gdLst>
                  <a:gd name="T0" fmla="*/ 590 w 590"/>
                  <a:gd name="T1" fmla="*/ 140 h 208"/>
                  <a:gd name="T2" fmla="*/ 438 w 590"/>
                  <a:gd name="T3" fmla="*/ 150 h 208"/>
                  <a:gd name="T4" fmla="*/ 0 w 590"/>
                  <a:gd name="T5" fmla="*/ 0 h 208"/>
                  <a:gd name="T6" fmla="*/ 0 w 590"/>
                  <a:gd name="T7" fmla="*/ 103 h 208"/>
                  <a:gd name="T8" fmla="*/ 39 w 590"/>
                  <a:gd name="T9" fmla="*/ 129 h 208"/>
                  <a:gd name="T10" fmla="*/ 438 w 590"/>
                  <a:gd name="T11" fmla="*/ 208 h 208"/>
                  <a:gd name="T12" fmla="*/ 589 w 590"/>
                  <a:gd name="T13" fmla="*/ 199 h 208"/>
                  <a:gd name="T14" fmla="*/ 590 w 590"/>
                  <a:gd name="T15" fmla="*/ 140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0" h="208">
                    <a:moveTo>
                      <a:pt x="590" y="140"/>
                    </a:moveTo>
                    <a:cubicBezTo>
                      <a:pt x="543" y="146"/>
                      <a:pt x="491" y="150"/>
                      <a:pt x="438" y="150"/>
                    </a:cubicBezTo>
                    <a:cubicBezTo>
                      <a:pt x="196" y="150"/>
                      <a:pt x="0" y="82"/>
                      <a:pt x="0" y="0"/>
                    </a:cubicBezTo>
                    <a:cubicBezTo>
                      <a:pt x="0" y="103"/>
                      <a:pt x="0" y="103"/>
                      <a:pt x="0" y="103"/>
                    </a:cubicBezTo>
                    <a:cubicBezTo>
                      <a:pt x="12" y="113"/>
                      <a:pt x="25" y="121"/>
                      <a:pt x="39" y="129"/>
                    </a:cubicBezTo>
                    <a:cubicBezTo>
                      <a:pt x="129" y="180"/>
                      <a:pt x="273" y="208"/>
                      <a:pt x="438" y="208"/>
                    </a:cubicBezTo>
                    <a:cubicBezTo>
                      <a:pt x="491" y="208"/>
                      <a:pt x="541" y="205"/>
                      <a:pt x="589" y="199"/>
                    </a:cubicBezTo>
                    <a:lnTo>
                      <a:pt x="590"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071">
                  <a:solidFill>
                    <a:srgbClr val="FFFFFF">
                      <a:lumMod val="50000"/>
                    </a:srgbClr>
                  </a:solidFill>
                </a:endParaRPr>
              </a:p>
            </p:txBody>
          </p:sp>
          <p:sp>
            <p:nvSpPr>
              <p:cNvPr id="365" name="Freeform 225"/>
              <p:cNvSpPr>
                <a:spLocks noEditPoints="1"/>
              </p:cNvSpPr>
              <p:nvPr/>
            </p:nvSpPr>
            <p:spPr bwMode="black">
              <a:xfrm>
                <a:off x="1886285" y="4267200"/>
                <a:ext cx="1011629" cy="995266"/>
              </a:xfrm>
              <a:custGeom>
                <a:avLst/>
                <a:gdLst>
                  <a:gd name="T0" fmla="*/ 683 w 1073"/>
                  <a:gd name="T1" fmla="*/ 951 h 1056"/>
                  <a:gd name="T2" fmla="*/ 683 w 1073"/>
                  <a:gd name="T3" fmla="*/ 947 h 1056"/>
                  <a:gd name="T4" fmla="*/ 537 w 1073"/>
                  <a:gd name="T5" fmla="*/ 957 h 1056"/>
                  <a:gd name="T6" fmla="*/ 99 w 1073"/>
                  <a:gd name="T7" fmla="*/ 776 h 1056"/>
                  <a:gd name="T8" fmla="*/ 99 w 1073"/>
                  <a:gd name="T9" fmla="*/ 623 h 1056"/>
                  <a:gd name="T10" fmla="*/ 99 w 1073"/>
                  <a:gd name="T11" fmla="*/ 520 h 1056"/>
                  <a:gd name="T12" fmla="*/ 99 w 1073"/>
                  <a:gd name="T13" fmla="*/ 352 h 1056"/>
                  <a:gd name="T14" fmla="*/ 137 w 1073"/>
                  <a:gd name="T15" fmla="*/ 379 h 1056"/>
                  <a:gd name="T16" fmla="*/ 537 w 1073"/>
                  <a:gd name="T17" fmla="*/ 458 h 1056"/>
                  <a:gd name="T18" fmla="*/ 862 w 1073"/>
                  <a:gd name="T19" fmla="*/ 411 h 1056"/>
                  <a:gd name="T20" fmla="*/ 972 w 1073"/>
                  <a:gd name="T21" fmla="*/ 355 h 1056"/>
                  <a:gd name="T22" fmla="*/ 975 w 1073"/>
                  <a:gd name="T23" fmla="*/ 352 h 1056"/>
                  <a:gd name="T24" fmla="*/ 975 w 1073"/>
                  <a:gd name="T25" fmla="*/ 460 h 1056"/>
                  <a:gd name="T26" fmla="*/ 1067 w 1073"/>
                  <a:gd name="T27" fmla="*/ 493 h 1056"/>
                  <a:gd name="T28" fmla="*/ 1073 w 1073"/>
                  <a:gd name="T29" fmla="*/ 494 h 1056"/>
                  <a:gd name="T30" fmla="*/ 1073 w 1073"/>
                  <a:gd name="T31" fmla="*/ 249 h 1056"/>
                  <a:gd name="T32" fmla="*/ 1002 w 1073"/>
                  <a:gd name="T33" fmla="*/ 114 h 1056"/>
                  <a:gd name="T34" fmla="*/ 537 w 1073"/>
                  <a:gd name="T35" fmla="*/ 0 h 1056"/>
                  <a:gd name="T36" fmla="*/ 195 w 1073"/>
                  <a:gd name="T37" fmla="*/ 49 h 1056"/>
                  <a:gd name="T38" fmla="*/ 71 w 1073"/>
                  <a:gd name="T39" fmla="*/ 114 h 1056"/>
                  <a:gd name="T40" fmla="*/ 0 w 1073"/>
                  <a:gd name="T41" fmla="*/ 249 h 1056"/>
                  <a:gd name="T42" fmla="*/ 0 w 1073"/>
                  <a:gd name="T43" fmla="*/ 776 h 1056"/>
                  <a:gd name="T44" fmla="*/ 64 w 1073"/>
                  <a:gd name="T45" fmla="*/ 917 h 1056"/>
                  <a:gd name="T46" fmla="*/ 537 w 1073"/>
                  <a:gd name="T47" fmla="*/ 1056 h 1056"/>
                  <a:gd name="T48" fmla="*/ 681 w 1073"/>
                  <a:gd name="T49" fmla="*/ 1047 h 1056"/>
                  <a:gd name="T50" fmla="*/ 683 w 1073"/>
                  <a:gd name="T51" fmla="*/ 951 h 1056"/>
                  <a:gd name="T52" fmla="*/ 537 w 1073"/>
                  <a:gd name="T53" fmla="*/ 99 h 1056"/>
                  <a:gd name="T54" fmla="*/ 975 w 1073"/>
                  <a:gd name="T55" fmla="*/ 249 h 1056"/>
                  <a:gd name="T56" fmla="*/ 537 w 1073"/>
                  <a:gd name="T57" fmla="*/ 399 h 1056"/>
                  <a:gd name="T58" fmla="*/ 99 w 1073"/>
                  <a:gd name="T59" fmla="*/ 249 h 1056"/>
                  <a:gd name="T60" fmla="*/ 537 w 1073"/>
                  <a:gd name="T61" fmla="*/ 99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73" h="1056">
                    <a:moveTo>
                      <a:pt x="683" y="951"/>
                    </a:moveTo>
                    <a:cubicBezTo>
                      <a:pt x="683" y="947"/>
                      <a:pt x="683" y="947"/>
                      <a:pt x="683" y="947"/>
                    </a:cubicBezTo>
                    <a:cubicBezTo>
                      <a:pt x="638" y="954"/>
                      <a:pt x="587" y="957"/>
                      <a:pt x="537" y="957"/>
                    </a:cubicBezTo>
                    <a:cubicBezTo>
                      <a:pt x="295" y="957"/>
                      <a:pt x="99" y="876"/>
                      <a:pt x="99" y="776"/>
                    </a:cubicBezTo>
                    <a:cubicBezTo>
                      <a:pt x="99" y="623"/>
                      <a:pt x="99" y="623"/>
                      <a:pt x="99" y="623"/>
                    </a:cubicBezTo>
                    <a:cubicBezTo>
                      <a:pt x="99" y="520"/>
                      <a:pt x="99" y="520"/>
                      <a:pt x="99" y="520"/>
                    </a:cubicBezTo>
                    <a:cubicBezTo>
                      <a:pt x="99" y="352"/>
                      <a:pt x="99" y="352"/>
                      <a:pt x="99" y="352"/>
                    </a:cubicBezTo>
                    <a:cubicBezTo>
                      <a:pt x="110" y="362"/>
                      <a:pt x="123" y="371"/>
                      <a:pt x="137" y="379"/>
                    </a:cubicBezTo>
                    <a:cubicBezTo>
                      <a:pt x="228" y="429"/>
                      <a:pt x="371" y="457"/>
                      <a:pt x="537" y="458"/>
                    </a:cubicBezTo>
                    <a:cubicBezTo>
                      <a:pt x="662" y="458"/>
                      <a:pt x="776" y="441"/>
                      <a:pt x="862" y="411"/>
                    </a:cubicBezTo>
                    <a:cubicBezTo>
                      <a:pt x="906" y="396"/>
                      <a:pt x="942" y="378"/>
                      <a:pt x="972" y="355"/>
                    </a:cubicBezTo>
                    <a:cubicBezTo>
                      <a:pt x="973" y="354"/>
                      <a:pt x="974" y="353"/>
                      <a:pt x="975" y="352"/>
                    </a:cubicBezTo>
                    <a:cubicBezTo>
                      <a:pt x="975" y="460"/>
                      <a:pt x="975" y="460"/>
                      <a:pt x="975" y="460"/>
                    </a:cubicBezTo>
                    <a:cubicBezTo>
                      <a:pt x="1008" y="465"/>
                      <a:pt x="1039" y="476"/>
                      <a:pt x="1067" y="493"/>
                    </a:cubicBezTo>
                    <a:cubicBezTo>
                      <a:pt x="1069" y="493"/>
                      <a:pt x="1071" y="493"/>
                      <a:pt x="1073" y="494"/>
                    </a:cubicBezTo>
                    <a:cubicBezTo>
                      <a:pt x="1073" y="249"/>
                      <a:pt x="1073" y="249"/>
                      <a:pt x="1073" y="249"/>
                    </a:cubicBezTo>
                    <a:cubicBezTo>
                      <a:pt x="1073" y="187"/>
                      <a:pt x="1037" y="141"/>
                      <a:pt x="1002" y="114"/>
                    </a:cubicBezTo>
                    <a:cubicBezTo>
                      <a:pt x="896" y="33"/>
                      <a:pt x="733" y="3"/>
                      <a:pt x="537" y="0"/>
                    </a:cubicBezTo>
                    <a:cubicBezTo>
                      <a:pt x="406" y="0"/>
                      <a:pt x="288" y="18"/>
                      <a:pt x="195" y="49"/>
                    </a:cubicBezTo>
                    <a:cubicBezTo>
                      <a:pt x="148" y="66"/>
                      <a:pt x="107" y="85"/>
                      <a:pt x="71" y="114"/>
                    </a:cubicBezTo>
                    <a:cubicBezTo>
                      <a:pt x="36" y="141"/>
                      <a:pt x="0" y="187"/>
                      <a:pt x="0" y="249"/>
                    </a:cubicBezTo>
                    <a:cubicBezTo>
                      <a:pt x="0" y="776"/>
                      <a:pt x="0" y="776"/>
                      <a:pt x="0" y="776"/>
                    </a:cubicBezTo>
                    <a:cubicBezTo>
                      <a:pt x="0" y="835"/>
                      <a:pt x="29" y="884"/>
                      <a:pt x="64" y="917"/>
                    </a:cubicBezTo>
                    <a:cubicBezTo>
                      <a:pt x="169" y="1014"/>
                      <a:pt x="338" y="1053"/>
                      <a:pt x="537" y="1056"/>
                    </a:cubicBezTo>
                    <a:cubicBezTo>
                      <a:pt x="586" y="1056"/>
                      <a:pt x="636" y="1053"/>
                      <a:pt x="681" y="1047"/>
                    </a:cubicBezTo>
                    <a:lnTo>
                      <a:pt x="683" y="951"/>
                    </a:lnTo>
                    <a:close/>
                    <a:moveTo>
                      <a:pt x="537" y="99"/>
                    </a:moveTo>
                    <a:cubicBezTo>
                      <a:pt x="778" y="99"/>
                      <a:pt x="975" y="166"/>
                      <a:pt x="975" y="249"/>
                    </a:cubicBezTo>
                    <a:cubicBezTo>
                      <a:pt x="975" y="332"/>
                      <a:pt x="778" y="399"/>
                      <a:pt x="537" y="399"/>
                    </a:cubicBezTo>
                    <a:cubicBezTo>
                      <a:pt x="295" y="399"/>
                      <a:pt x="99" y="332"/>
                      <a:pt x="99" y="249"/>
                    </a:cubicBezTo>
                    <a:cubicBezTo>
                      <a:pt x="99" y="166"/>
                      <a:pt x="295" y="99"/>
                      <a:pt x="537"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071">
                  <a:solidFill>
                    <a:srgbClr val="FFFFFF">
                      <a:lumMod val="50000"/>
                    </a:srgbClr>
                  </a:solidFill>
                </a:endParaRPr>
              </a:p>
            </p:txBody>
          </p:sp>
        </p:grpSp>
      </p:grpSp>
      <p:grpSp>
        <p:nvGrpSpPr>
          <p:cNvPr id="366" name="Group 365"/>
          <p:cNvGrpSpPr/>
          <p:nvPr/>
        </p:nvGrpSpPr>
        <p:grpSpPr>
          <a:xfrm>
            <a:off x="5488154" y="3486179"/>
            <a:ext cx="744657" cy="735379"/>
            <a:chOff x="4131625" y="3486179"/>
            <a:chExt cx="744657" cy="735379"/>
          </a:xfrm>
        </p:grpSpPr>
        <p:sp>
          <p:nvSpPr>
            <p:cNvPr id="367" name="Oval 366"/>
            <p:cNvSpPr/>
            <p:nvPr/>
          </p:nvSpPr>
          <p:spPr bwMode="auto">
            <a:xfrm>
              <a:off x="4131625" y="3486179"/>
              <a:ext cx="744657" cy="735379"/>
            </a:xfrm>
            <a:prstGeom prst="ellipse">
              <a:avLst/>
            </a:prstGeom>
            <a:solidFill>
              <a:schemeClr val="bg1"/>
            </a:solidFill>
            <a:ln w="28575">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368" name="Freeform 18"/>
            <p:cNvSpPr>
              <a:spLocks noEditPoints="1"/>
            </p:cNvSpPr>
            <p:nvPr/>
          </p:nvSpPr>
          <p:spPr bwMode="black">
            <a:xfrm>
              <a:off x="4341661" y="3655875"/>
              <a:ext cx="324583" cy="395987"/>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chemeClr val="accent2"/>
            </a:solidFill>
            <a:ln>
              <a:noFill/>
            </a:ln>
          </p:spPr>
          <p:txBody>
            <a:bodyPr vert="horz" wrap="square" lIns="83943" tIns="41972" rIns="83943" bIns="41972" numCol="1" anchor="t" anchorCtr="0" compatLnSpc="1">
              <a:prstTxWarp prst="textNoShape">
                <a:avLst/>
              </a:prstTxWarp>
            </a:bodyPr>
            <a:lstStyle/>
            <a:p>
              <a:pPr defTabSz="932559"/>
              <a:endParaRPr lang="en-US" sz="1071" dirty="0">
                <a:solidFill>
                  <a:srgbClr val="FFFFFF">
                    <a:lumMod val="50000"/>
                  </a:srgbClr>
                </a:solidFill>
              </a:endParaRPr>
            </a:p>
          </p:txBody>
        </p:sp>
      </p:grpSp>
      <p:grpSp>
        <p:nvGrpSpPr>
          <p:cNvPr id="369" name="Group 368"/>
          <p:cNvGrpSpPr/>
          <p:nvPr/>
        </p:nvGrpSpPr>
        <p:grpSpPr>
          <a:xfrm>
            <a:off x="6324994" y="3486179"/>
            <a:ext cx="744657" cy="735379"/>
            <a:chOff x="4968465" y="3486179"/>
            <a:chExt cx="744657" cy="735379"/>
          </a:xfrm>
        </p:grpSpPr>
        <p:sp>
          <p:nvSpPr>
            <p:cNvPr id="370" name="Oval 369"/>
            <p:cNvSpPr/>
            <p:nvPr/>
          </p:nvSpPr>
          <p:spPr bwMode="auto">
            <a:xfrm>
              <a:off x="4968465" y="3486179"/>
              <a:ext cx="744657" cy="735379"/>
            </a:xfrm>
            <a:prstGeom prst="ellipse">
              <a:avLst/>
            </a:prstGeom>
            <a:solidFill>
              <a:schemeClr val="bg1"/>
            </a:solidFill>
            <a:ln w="28575">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371" name="Freeform 123"/>
            <p:cNvSpPr>
              <a:spLocks noEditPoints="1"/>
            </p:cNvSpPr>
            <p:nvPr/>
          </p:nvSpPr>
          <p:spPr bwMode="black">
            <a:xfrm>
              <a:off x="5177743" y="3694142"/>
              <a:ext cx="307620" cy="319452"/>
            </a:xfrm>
            <a:custGeom>
              <a:avLst/>
              <a:gdLst>
                <a:gd name="T0" fmla="*/ 57 w 63"/>
                <a:gd name="T1" fmla="*/ 54 h 65"/>
                <a:gd name="T2" fmla="*/ 57 w 63"/>
                <a:gd name="T3" fmla="*/ 55 h 65"/>
                <a:gd name="T4" fmla="*/ 35 w 63"/>
                <a:gd name="T5" fmla="*/ 65 h 65"/>
                <a:gd name="T6" fmla="*/ 33 w 63"/>
                <a:gd name="T7" fmla="*/ 65 h 65"/>
                <a:gd name="T8" fmla="*/ 12 w 63"/>
                <a:gd name="T9" fmla="*/ 57 h 65"/>
                <a:gd name="T10" fmla="*/ 10 w 63"/>
                <a:gd name="T11" fmla="*/ 55 h 65"/>
                <a:gd name="T12" fmla="*/ 2 w 63"/>
                <a:gd name="T13" fmla="*/ 62 h 65"/>
                <a:gd name="T14" fmla="*/ 0 w 63"/>
                <a:gd name="T15" fmla="*/ 37 h 65"/>
                <a:gd name="T16" fmla="*/ 25 w 63"/>
                <a:gd name="T17" fmla="*/ 42 h 65"/>
                <a:gd name="T18" fmla="*/ 17 w 63"/>
                <a:gd name="T19" fmla="*/ 48 h 65"/>
                <a:gd name="T20" fmla="*/ 20 w 63"/>
                <a:gd name="T21" fmla="*/ 50 h 65"/>
                <a:gd name="T22" fmla="*/ 33 w 63"/>
                <a:gd name="T23" fmla="*/ 55 h 65"/>
                <a:gd name="T24" fmla="*/ 34 w 63"/>
                <a:gd name="T25" fmla="*/ 55 h 65"/>
                <a:gd name="T26" fmla="*/ 49 w 63"/>
                <a:gd name="T27" fmla="*/ 48 h 65"/>
                <a:gd name="T28" fmla="*/ 50 w 63"/>
                <a:gd name="T29" fmla="*/ 48 h 65"/>
                <a:gd name="T30" fmla="*/ 57 w 63"/>
                <a:gd name="T31" fmla="*/ 54 h 65"/>
                <a:gd name="T32" fmla="*/ 63 w 63"/>
                <a:gd name="T33" fmla="*/ 29 h 65"/>
                <a:gd name="T34" fmla="*/ 61 w 63"/>
                <a:gd name="T35" fmla="*/ 4 h 65"/>
                <a:gd name="T36" fmla="*/ 53 w 63"/>
                <a:gd name="T37" fmla="*/ 11 h 65"/>
                <a:gd name="T38" fmla="*/ 53 w 63"/>
                <a:gd name="T39" fmla="*/ 11 h 65"/>
                <a:gd name="T40" fmla="*/ 53 w 63"/>
                <a:gd name="T41" fmla="*/ 10 h 65"/>
                <a:gd name="T42" fmla="*/ 51 w 63"/>
                <a:gd name="T43" fmla="*/ 8 h 65"/>
                <a:gd name="T44" fmla="*/ 29 w 63"/>
                <a:gd name="T45" fmla="*/ 0 h 65"/>
                <a:gd name="T46" fmla="*/ 28 w 63"/>
                <a:gd name="T47" fmla="*/ 0 h 65"/>
                <a:gd name="T48" fmla="*/ 6 w 63"/>
                <a:gd name="T49" fmla="*/ 10 h 65"/>
                <a:gd name="T50" fmla="*/ 5 w 63"/>
                <a:gd name="T51" fmla="*/ 10 h 65"/>
                <a:gd name="T52" fmla="*/ 13 w 63"/>
                <a:gd name="T53" fmla="*/ 17 h 65"/>
                <a:gd name="T54" fmla="*/ 13 w 63"/>
                <a:gd name="T55" fmla="*/ 17 h 65"/>
                <a:gd name="T56" fmla="*/ 28 w 63"/>
                <a:gd name="T57" fmla="*/ 10 h 65"/>
                <a:gd name="T58" fmla="*/ 29 w 63"/>
                <a:gd name="T59" fmla="*/ 10 h 65"/>
                <a:gd name="T60" fmla="*/ 43 w 63"/>
                <a:gd name="T61" fmla="*/ 14 h 65"/>
                <a:gd name="T62" fmla="*/ 46 w 63"/>
                <a:gd name="T63" fmla="*/ 17 h 65"/>
                <a:gd name="T64" fmla="*/ 38 w 63"/>
                <a:gd name="T65" fmla="*/ 24 h 65"/>
                <a:gd name="T66" fmla="*/ 63 w 63"/>
                <a:gd name="T67" fmla="*/ 2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 h="65">
                  <a:moveTo>
                    <a:pt x="57" y="54"/>
                  </a:moveTo>
                  <a:cubicBezTo>
                    <a:pt x="57" y="55"/>
                    <a:pt x="57" y="55"/>
                    <a:pt x="57" y="55"/>
                  </a:cubicBezTo>
                  <a:cubicBezTo>
                    <a:pt x="51" y="61"/>
                    <a:pt x="43" y="64"/>
                    <a:pt x="35" y="65"/>
                  </a:cubicBezTo>
                  <a:cubicBezTo>
                    <a:pt x="34" y="65"/>
                    <a:pt x="34" y="65"/>
                    <a:pt x="33" y="65"/>
                  </a:cubicBezTo>
                  <a:cubicBezTo>
                    <a:pt x="26" y="65"/>
                    <a:pt x="18" y="62"/>
                    <a:pt x="12" y="57"/>
                  </a:cubicBezTo>
                  <a:cubicBezTo>
                    <a:pt x="10" y="55"/>
                    <a:pt x="10" y="55"/>
                    <a:pt x="10" y="55"/>
                  </a:cubicBezTo>
                  <a:cubicBezTo>
                    <a:pt x="2" y="62"/>
                    <a:pt x="2" y="62"/>
                    <a:pt x="2" y="62"/>
                  </a:cubicBezTo>
                  <a:cubicBezTo>
                    <a:pt x="0" y="37"/>
                    <a:pt x="0" y="37"/>
                    <a:pt x="0" y="37"/>
                  </a:cubicBezTo>
                  <a:cubicBezTo>
                    <a:pt x="25" y="42"/>
                    <a:pt x="25" y="42"/>
                    <a:pt x="25" y="42"/>
                  </a:cubicBezTo>
                  <a:cubicBezTo>
                    <a:pt x="17" y="48"/>
                    <a:pt x="17" y="48"/>
                    <a:pt x="17" y="48"/>
                  </a:cubicBezTo>
                  <a:cubicBezTo>
                    <a:pt x="20" y="50"/>
                    <a:pt x="20" y="50"/>
                    <a:pt x="20" y="50"/>
                  </a:cubicBezTo>
                  <a:cubicBezTo>
                    <a:pt x="24" y="53"/>
                    <a:pt x="29" y="55"/>
                    <a:pt x="33" y="55"/>
                  </a:cubicBezTo>
                  <a:cubicBezTo>
                    <a:pt x="34" y="55"/>
                    <a:pt x="34" y="55"/>
                    <a:pt x="34" y="55"/>
                  </a:cubicBezTo>
                  <a:cubicBezTo>
                    <a:pt x="40" y="54"/>
                    <a:pt x="45" y="52"/>
                    <a:pt x="49" y="48"/>
                  </a:cubicBezTo>
                  <a:cubicBezTo>
                    <a:pt x="50" y="48"/>
                    <a:pt x="50" y="48"/>
                    <a:pt x="50" y="48"/>
                  </a:cubicBezTo>
                  <a:lnTo>
                    <a:pt x="57" y="54"/>
                  </a:lnTo>
                  <a:close/>
                  <a:moveTo>
                    <a:pt x="63" y="29"/>
                  </a:moveTo>
                  <a:cubicBezTo>
                    <a:pt x="61" y="4"/>
                    <a:pt x="61" y="4"/>
                    <a:pt x="61" y="4"/>
                  </a:cubicBezTo>
                  <a:cubicBezTo>
                    <a:pt x="53" y="11"/>
                    <a:pt x="53" y="11"/>
                    <a:pt x="53" y="11"/>
                  </a:cubicBezTo>
                  <a:cubicBezTo>
                    <a:pt x="53" y="11"/>
                    <a:pt x="53" y="11"/>
                    <a:pt x="53" y="11"/>
                  </a:cubicBezTo>
                  <a:cubicBezTo>
                    <a:pt x="53" y="10"/>
                    <a:pt x="53" y="10"/>
                    <a:pt x="53" y="10"/>
                  </a:cubicBezTo>
                  <a:cubicBezTo>
                    <a:pt x="51" y="8"/>
                    <a:pt x="51" y="8"/>
                    <a:pt x="51" y="8"/>
                  </a:cubicBezTo>
                  <a:cubicBezTo>
                    <a:pt x="45" y="3"/>
                    <a:pt x="37" y="0"/>
                    <a:pt x="29" y="0"/>
                  </a:cubicBezTo>
                  <a:cubicBezTo>
                    <a:pt x="29" y="0"/>
                    <a:pt x="28" y="0"/>
                    <a:pt x="28" y="0"/>
                  </a:cubicBezTo>
                  <a:cubicBezTo>
                    <a:pt x="20" y="0"/>
                    <a:pt x="12" y="4"/>
                    <a:pt x="6" y="10"/>
                  </a:cubicBezTo>
                  <a:cubicBezTo>
                    <a:pt x="5" y="10"/>
                    <a:pt x="5" y="10"/>
                    <a:pt x="5" y="10"/>
                  </a:cubicBezTo>
                  <a:cubicBezTo>
                    <a:pt x="13" y="17"/>
                    <a:pt x="13" y="17"/>
                    <a:pt x="13" y="17"/>
                  </a:cubicBezTo>
                  <a:cubicBezTo>
                    <a:pt x="13" y="17"/>
                    <a:pt x="13" y="17"/>
                    <a:pt x="13" y="17"/>
                  </a:cubicBezTo>
                  <a:cubicBezTo>
                    <a:pt x="17" y="13"/>
                    <a:pt x="23" y="10"/>
                    <a:pt x="28" y="10"/>
                  </a:cubicBezTo>
                  <a:cubicBezTo>
                    <a:pt x="29" y="10"/>
                    <a:pt x="29" y="10"/>
                    <a:pt x="29" y="10"/>
                  </a:cubicBezTo>
                  <a:cubicBezTo>
                    <a:pt x="34" y="10"/>
                    <a:pt x="39" y="12"/>
                    <a:pt x="43" y="14"/>
                  </a:cubicBezTo>
                  <a:cubicBezTo>
                    <a:pt x="46" y="17"/>
                    <a:pt x="46" y="17"/>
                    <a:pt x="46" y="17"/>
                  </a:cubicBezTo>
                  <a:cubicBezTo>
                    <a:pt x="38" y="24"/>
                    <a:pt x="38" y="24"/>
                    <a:pt x="38" y="24"/>
                  </a:cubicBezTo>
                  <a:lnTo>
                    <a:pt x="63" y="29"/>
                  </a:lnTo>
                  <a:close/>
                </a:path>
              </a:pathLst>
            </a:custGeom>
            <a:solidFill>
              <a:schemeClr val="accent1"/>
            </a:solidFill>
            <a:ln>
              <a:noFill/>
            </a:ln>
            <a:extLst/>
          </p:spPr>
          <p:txBody>
            <a:bodyPr vert="horz" wrap="square" lIns="93260" tIns="46630" rIns="93260" bIns="46630" numCol="1" anchor="t" anchorCtr="0" compatLnSpc="1">
              <a:prstTxWarp prst="textNoShape">
                <a:avLst/>
              </a:prstTxWarp>
            </a:bodyPr>
            <a:lstStyle/>
            <a:p>
              <a:endParaRPr lang="en-US" sz="1071">
                <a:solidFill>
                  <a:srgbClr val="FFFFFF">
                    <a:lumMod val="50000"/>
                  </a:srgbClr>
                </a:solidFill>
              </a:endParaRPr>
            </a:p>
          </p:txBody>
        </p:sp>
      </p:grpSp>
      <p:grpSp>
        <p:nvGrpSpPr>
          <p:cNvPr id="372" name="Group 371"/>
          <p:cNvGrpSpPr/>
          <p:nvPr/>
        </p:nvGrpSpPr>
        <p:grpSpPr>
          <a:xfrm>
            <a:off x="7161834" y="3486179"/>
            <a:ext cx="744657" cy="735379"/>
            <a:chOff x="5805305" y="3486179"/>
            <a:chExt cx="744657" cy="735379"/>
          </a:xfrm>
        </p:grpSpPr>
        <p:sp>
          <p:nvSpPr>
            <p:cNvPr id="373" name="Oval 372"/>
            <p:cNvSpPr/>
            <p:nvPr/>
          </p:nvSpPr>
          <p:spPr bwMode="auto">
            <a:xfrm>
              <a:off x="5805305" y="3486179"/>
              <a:ext cx="744657" cy="735379"/>
            </a:xfrm>
            <a:prstGeom prst="ellipse">
              <a:avLst/>
            </a:prstGeom>
            <a:solidFill>
              <a:schemeClr val="bg1"/>
            </a:solidFill>
            <a:ln w="28575">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374" name="Freeform 123"/>
            <p:cNvSpPr>
              <a:spLocks noEditPoints="1"/>
            </p:cNvSpPr>
            <p:nvPr/>
          </p:nvSpPr>
          <p:spPr bwMode="black">
            <a:xfrm>
              <a:off x="6021512" y="3694142"/>
              <a:ext cx="307620" cy="319452"/>
            </a:xfrm>
            <a:custGeom>
              <a:avLst/>
              <a:gdLst>
                <a:gd name="T0" fmla="*/ 57 w 63"/>
                <a:gd name="T1" fmla="*/ 54 h 65"/>
                <a:gd name="T2" fmla="*/ 57 w 63"/>
                <a:gd name="T3" fmla="*/ 55 h 65"/>
                <a:gd name="T4" fmla="*/ 35 w 63"/>
                <a:gd name="T5" fmla="*/ 65 h 65"/>
                <a:gd name="T6" fmla="*/ 33 w 63"/>
                <a:gd name="T7" fmla="*/ 65 h 65"/>
                <a:gd name="T8" fmla="*/ 12 w 63"/>
                <a:gd name="T9" fmla="*/ 57 h 65"/>
                <a:gd name="T10" fmla="*/ 10 w 63"/>
                <a:gd name="T11" fmla="*/ 55 h 65"/>
                <a:gd name="T12" fmla="*/ 2 w 63"/>
                <a:gd name="T13" fmla="*/ 62 h 65"/>
                <a:gd name="T14" fmla="*/ 0 w 63"/>
                <a:gd name="T15" fmla="*/ 37 h 65"/>
                <a:gd name="T16" fmla="*/ 25 w 63"/>
                <a:gd name="T17" fmla="*/ 42 h 65"/>
                <a:gd name="T18" fmla="*/ 17 w 63"/>
                <a:gd name="T19" fmla="*/ 48 h 65"/>
                <a:gd name="T20" fmla="*/ 20 w 63"/>
                <a:gd name="T21" fmla="*/ 50 h 65"/>
                <a:gd name="T22" fmla="*/ 33 w 63"/>
                <a:gd name="T23" fmla="*/ 55 h 65"/>
                <a:gd name="T24" fmla="*/ 34 w 63"/>
                <a:gd name="T25" fmla="*/ 55 h 65"/>
                <a:gd name="T26" fmla="*/ 49 w 63"/>
                <a:gd name="T27" fmla="*/ 48 h 65"/>
                <a:gd name="T28" fmla="*/ 50 w 63"/>
                <a:gd name="T29" fmla="*/ 48 h 65"/>
                <a:gd name="T30" fmla="*/ 57 w 63"/>
                <a:gd name="T31" fmla="*/ 54 h 65"/>
                <a:gd name="T32" fmla="*/ 63 w 63"/>
                <a:gd name="T33" fmla="*/ 29 h 65"/>
                <a:gd name="T34" fmla="*/ 61 w 63"/>
                <a:gd name="T35" fmla="*/ 4 h 65"/>
                <a:gd name="T36" fmla="*/ 53 w 63"/>
                <a:gd name="T37" fmla="*/ 11 h 65"/>
                <a:gd name="T38" fmla="*/ 53 w 63"/>
                <a:gd name="T39" fmla="*/ 11 h 65"/>
                <a:gd name="T40" fmla="*/ 53 w 63"/>
                <a:gd name="T41" fmla="*/ 10 h 65"/>
                <a:gd name="T42" fmla="*/ 51 w 63"/>
                <a:gd name="T43" fmla="*/ 8 h 65"/>
                <a:gd name="T44" fmla="*/ 29 w 63"/>
                <a:gd name="T45" fmla="*/ 0 h 65"/>
                <a:gd name="T46" fmla="*/ 28 w 63"/>
                <a:gd name="T47" fmla="*/ 0 h 65"/>
                <a:gd name="T48" fmla="*/ 6 w 63"/>
                <a:gd name="T49" fmla="*/ 10 h 65"/>
                <a:gd name="T50" fmla="*/ 5 w 63"/>
                <a:gd name="T51" fmla="*/ 10 h 65"/>
                <a:gd name="T52" fmla="*/ 13 w 63"/>
                <a:gd name="T53" fmla="*/ 17 h 65"/>
                <a:gd name="T54" fmla="*/ 13 w 63"/>
                <a:gd name="T55" fmla="*/ 17 h 65"/>
                <a:gd name="T56" fmla="*/ 28 w 63"/>
                <a:gd name="T57" fmla="*/ 10 h 65"/>
                <a:gd name="T58" fmla="*/ 29 w 63"/>
                <a:gd name="T59" fmla="*/ 10 h 65"/>
                <a:gd name="T60" fmla="*/ 43 w 63"/>
                <a:gd name="T61" fmla="*/ 14 h 65"/>
                <a:gd name="T62" fmla="*/ 46 w 63"/>
                <a:gd name="T63" fmla="*/ 17 h 65"/>
                <a:gd name="T64" fmla="*/ 38 w 63"/>
                <a:gd name="T65" fmla="*/ 24 h 65"/>
                <a:gd name="T66" fmla="*/ 63 w 63"/>
                <a:gd name="T67" fmla="*/ 2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 h="65">
                  <a:moveTo>
                    <a:pt x="57" y="54"/>
                  </a:moveTo>
                  <a:cubicBezTo>
                    <a:pt x="57" y="55"/>
                    <a:pt x="57" y="55"/>
                    <a:pt x="57" y="55"/>
                  </a:cubicBezTo>
                  <a:cubicBezTo>
                    <a:pt x="51" y="61"/>
                    <a:pt x="43" y="64"/>
                    <a:pt x="35" y="65"/>
                  </a:cubicBezTo>
                  <a:cubicBezTo>
                    <a:pt x="34" y="65"/>
                    <a:pt x="34" y="65"/>
                    <a:pt x="33" y="65"/>
                  </a:cubicBezTo>
                  <a:cubicBezTo>
                    <a:pt x="26" y="65"/>
                    <a:pt x="18" y="62"/>
                    <a:pt x="12" y="57"/>
                  </a:cubicBezTo>
                  <a:cubicBezTo>
                    <a:pt x="10" y="55"/>
                    <a:pt x="10" y="55"/>
                    <a:pt x="10" y="55"/>
                  </a:cubicBezTo>
                  <a:cubicBezTo>
                    <a:pt x="2" y="62"/>
                    <a:pt x="2" y="62"/>
                    <a:pt x="2" y="62"/>
                  </a:cubicBezTo>
                  <a:cubicBezTo>
                    <a:pt x="0" y="37"/>
                    <a:pt x="0" y="37"/>
                    <a:pt x="0" y="37"/>
                  </a:cubicBezTo>
                  <a:cubicBezTo>
                    <a:pt x="25" y="42"/>
                    <a:pt x="25" y="42"/>
                    <a:pt x="25" y="42"/>
                  </a:cubicBezTo>
                  <a:cubicBezTo>
                    <a:pt x="17" y="48"/>
                    <a:pt x="17" y="48"/>
                    <a:pt x="17" y="48"/>
                  </a:cubicBezTo>
                  <a:cubicBezTo>
                    <a:pt x="20" y="50"/>
                    <a:pt x="20" y="50"/>
                    <a:pt x="20" y="50"/>
                  </a:cubicBezTo>
                  <a:cubicBezTo>
                    <a:pt x="24" y="53"/>
                    <a:pt x="29" y="55"/>
                    <a:pt x="33" y="55"/>
                  </a:cubicBezTo>
                  <a:cubicBezTo>
                    <a:pt x="34" y="55"/>
                    <a:pt x="34" y="55"/>
                    <a:pt x="34" y="55"/>
                  </a:cubicBezTo>
                  <a:cubicBezTo>
                    <a:pt x="40" y="54"/>
                    <a:pt x="45" y="52"/>
                    <a:pt x="49" y="48"/>
                  </a:cubicBezTo>
                  <a:cubicBezTo>
                    <a:pt x="50" y="48"/>
                    <a:pt x="50" y="48"/>
                    <a:pt x="50" y="48"/>
                  </a:cubicBezTo>
                  <a:lnTo>
                    <a:pt x="57" y="54"/>
                  </a:lnTo>
                  <a:close/>
                  <a:moveTo>
                    <a:pt x="63" y="29"/>
                  </a:moveTo>
                  <a:cubicBezTo>
                    <a:pt x="61" y="4"/>
                    <a:pt x="61" y="4"/>
                    <a:pt x="61" y="4"/>
                  </a:cubicBezTo>
                  <a:cubicBezTo>
                    <a:pt x="53" y="11"/>
                    <a:pt x="53" y="11"/>
                    <a:pt x="53" y="11"/>
                  </a:cubicBezTo>
                  <a:cubicBezTo>
                    <a:pt x="53" y="11"/>
                    <a:pt x="53" y="11"/>
                    <a:pt x="53" y="11"/>
                  </a:cubicBezTo>
                  <a:cubicBezTo>
                    <a:pt x="53" y="10"/>
                    <a:pt x="53" y="10"/>
                    <a:pt x="53" y="10"/>
                  </a:cubicBezTo>
                  <a:cubicBezTo>
                    <a:pt x="51" y="8"/>
                    <a:pt x="51" y="8"/>
                    <a:pt x="51" y="8"/>
                  </a:cubicBezTo>
                  <a:cubicBezTo>
                    <a:pt x="45" y="3"/>
                    <a:pt x="37" y="0"/>
                    <a:pt x="29" y="0"/>
                  </a:cubicBezTo>
                  <a:cubicBezTo>
                    <a:pt x="29" y="0"/>
                    <a:pt x="28" y="0"/>
                    <a:pt x="28" y="0"/>
                  </a:cubicBezTo>
                  <a:cubicBezTo>
                    <a:pt x="20" y="0"/>
                    <a:pt x="12" y="4"/>
                    <a:pt x="6" y="10"/>
                  </a:cubicBezTo>
                  <a:cubicBezTo>
                    <a:pt x="5" y="10"/>
                    <a:pt x="5" y="10"/>
                    <a:pt x="5" y="10"/>
                  </a:cubicBezTo>
                  <a:cubicBezTo>
                    <a:pt x="13" y="17"/>
                    <a:pt x="13" y="17"/>
                    <a:pt x="13" y="17"/>
                  </a:cubicBezTo>
                  <a:cubicBezTo>
                    <a:pt x="13" y="17"/>
                    <a:pt x="13" y="17"/>
                    <a:pt x="13" y="17"/>
                  </a:cubicBezTo>
                  <a:cubicBezTo>
                    <a:pt x="17" y="13"/>
                    <a:pt x="23" y="10"/>
                    <a:pt x="28" y="10"/>
                  </a:cubicBezTo>
                  <a:cubicBezTo>
                    <a:pt x="29" y="10"/>
                    <a:pt x="29" y="10"/>
                    <a:pt x="29" y="10"/>
                  </a:cubicBezTo>
                  <a:cubicBezTo>
                    <a:pt x="34" y="10"/>
                    <a:pt x="39" y="12"/>
                    <a:pt x="43" y="14"/>
                  </a:cubicBezTo>
                  <a:cubicBezTo>
                    <a:pt x="46" y="17"/>
                    <a:pt x="46" y="17"/>
                    <a:pt x="46" y="17"/>
                  </a:cubicBezTo>
                  <a:cubicBezTo>
                    <a:pt x="38" y="24"/>
                    <a:pt x="38" y="24"/>
                    <a:pt x="38" y="24"/>
                  </a:cubicBezTo>
                  <a:lnTo>
                    <a:pt x="63" y="29"/>
                  </a:lnTo>
                  <a:close/>
                </a:path>
              </a:pathLst>
            </a:custGeom>
            <a:solidFill>
              <a:schemeClr val="accent2"/>
            </a:solidFill>
            <a:ln>
              <a:noFill/>
            </a:ln>
            <a:extLst/>
          </p:spPr>
          <p:txBody>
            <a:bodyPr vert="horz" wrap="square" lIns="93260" tIns="46630" rIns="93260" bIns="46630" numCol="1" anchor="t" anchorCtr="0" compatLnSpc="1">
              <a:prstTxWarp prst="textNoShape">
                <a:avLst/>
              </a:prstTxWarp>
            </a:bodyPr>
            <a:lstStyle/>
            <a:p>
              <a:endParaRPr lang="en-US" sz="1071">
                <a:solidFill>
                  <a:srgbClr val="FFFFFF">
                    <a:lumMod val="50000"/>
                  </a:srgbClr>
                </a:solidFill>
              </a:endParaRPr>
            </a:p>
          </p:txBody>
        </p:sp>
      </p:grpSp>
      <p:grpSp>
        <p:nvGrpSpPr>
          <p:cNvPr id="375" name="Group 374"/>
          <p:cNvGrpSpPr/>
          <p:nvPr/>
        </p:nvGrpSpPr>
        <p:grpSpPr>
          <a:xfrm>
            <a:off x="7998673" y="3486179"/>
            <a:ext cx="744657" cy="735379"/>
            <a:chOff x="6642144" y="3486179"/>
            <a:chExt cx="744657" cy="735379"/>
          </a:xfrm>
        </p:grpSpPr>
        <p:sp>
          <p:nvSpPr>
            <p:cNvPr id="376" name="Oval 375"/>
            <p:cNvSpPr/>
            <p:nvPr/>
          </p:nvSpPr>
          <p:spPr bwMode="auto">
            <a:xfrm>
              <a:off x="6642144" y="3486179"/>
              <a:ext cx="744657" cy="735379"/>
            </a:xfrm>
            <a:prstGeom prst="ellipse">
              <a:avLst/>
            </a:prstGeom>
            <a:solidFill>
              <a:schemeClr val="bg1"/>
            </a:solidFill>
            <a:ln w="28575">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ndParaRPr>
            </a:p>
          </p:txBody>
        </p:sp>
        <p:grpSp>
          <p:nvGrpSpPr>
            <p:cNvPr id="377" name="Group 376"/>
            <p:cNvGrpSpPr/>
            <p:nvPr/>
          </p:nvGrpSpPr>
          <p:grpSpPr bwMode="black">
            <a:xfrm>
              <a:off x="6758135" y="3635336"/>
              <a:ext cx="503418" cy="437065"/>
              <a:chOff x="2462213" y="1598613"/>
              <a:chExt cx="4222750" cy="3667125"/>
            </a:xfrm>
            <a:solidFill>
              <a:schemeClr val="accent1"/>
            </a:solidFill>
          </p:grpSpPr>
          <p:sp>
            <p:nvSpPr>
              <p:cNvPr id="378" name="Rectangle 6"/>
              <p:cNvSpPr>
                <a:spLocks noChangeArrowheads="1"/>
              </p:cNvSpPr>
              <p:nvPr/>
            </p:nvSpPr>
            <p:spPr bwMode="black">
              <a:xfrm>
                <a:off x="5564188" y="3346451"/>
                <a:ext cx="115888"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endParaRPr lang="en-US" sz="1071">
                  <a:solidFill>
                    <a:srgbClr val="FFFFFF">
                      <a:lumMod val="50000"/>
                    </a:srgbClr>
                  </a:solidFill>
                </a:endParaRPr>
              </a:p>
            </p:txBody>
          </p:sp>
          <p:sp>
            <p:nvSpPr>
              <p:cNvPr id="379" name="Rectangle 7"/>
              <p:cNvSpPr>
                <a:spLocks noChangeArrowheads="1"/>
              </p:cNvSpPr>
              <p:nvPr/>
            </p:nvSpPr>
            <p:spPr bwMode="black">
              <a:xfrm>
                <a:off x="5795963" y="3346451"/>
                <a:ext cx="11271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endParaRPr lang="en-US" sz="1071">
                  <a:solidFill>
                    <a:srgbClr val="FFFFFF">
                      <a:lumMod val="50000"/>
                    </a:srgbClr>
                  </a:solidFill>
                </a:endParaRPr>
              </a:p>
            </p:txBody>
          </p:sp>
          <p:sp>
            <p:nvSpPr>
              <p:cNvPr id="380" name="Rectangle 8"/>
              <p:cNvSpPr>
                <a:spLocks noChangeArrowheads="1"/>
              </p:cNvSpPr>
              <p:nvPr/>
            </p:nvSpPr>
            <p:spPr bwMode="black">
              <a:xfrm>
                <a:off x="3092451" y="3346451"/>
                <a:ext cx="115888"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endParaRPr lang="en-US" sz="1071">
                  <a:solidFill>
                    <a:srgbClr val="FFFFFF">
                      <a:lumMod val="50000"/>
                    </a:srgbClr>
                  </a:solidFill>
                </a:endParaRPr>
              </a:p>
            </p:txBody>
          </p:sp>
          <p:sp>
            <p:nvSpPr>
              <p:cNvPr id="381" name="Rectangle 9"/>
              <p:cNvSpPr>
                <a:spLocks noChangeArrowheads="1"/>
              </p:cNvSpPr>
              <p:nvPr/>
            </p:nvSpPr>
            <p:spPr bwMode="black">
              <a:xfrm>
                <a:off x="3324226" y="3346451"/>
                <a:ext cx="117475"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endParaRPr lang="en-US" sz="1071">
                  <a:solidFill>
                    <a:srgbClr val="FFFFFF">
                      <a:lumMod val="50000"/>
                    </a:srgbClr>
                  </a:solidFill>
                </a:endParaRPr>
              </a:p>
            </p:txBody>
          </p:sp>
          <p:sp>
            <p:nvSpPr>
              <p:cNvPr id="382" name="Freeform 10"/>
              <p:cNvSpPr>
                <a:spLocks/>
              </p:cNvSpPr>
              <p:nvPr/>
            </p:nvSpPr>
            <p:spPr bwMode="black">
              <a:xfrm>
                <a:off x="3902076" y="2506663"/>
                <a:ext cx="101600" cy="123825"/>
              </a:xfrm>
              <a:custGeom>
                <a:avLst/>
                <a:gdLst>
                  <a:gd name="T0" fmla="*/ 36 w 64"/>
                  <a:gd name="T1" fmla="*/ 78 h 78"/>
                  <a:gd name="T2" fmla="*/ 64 w 64"/>
                  <a:gd name="T3" fmla="*/ 64 h 78"/>
                  <a:gd name="T4" fmla="*/ 26 w 64"/>
                  <a:gd name="T5" fmla="*/ 0 h 78"/>
                  <a:gd name="T6" fmla="*/ 0 w 64"/>
                  <a:gd name="T7" fmla="*/ 17 h 78"/>
                  <a:gd name="T8" fmla="*/ 36 w 64"/>
                  <a:gd name="T9" fmla="*/ 78 h 78"/>
                </a:gdLst>
                <a:ahLst/>
                <a:cxnLst>
                  <a:cxn ang="0">
                    <a:pos x="T0" y="T1"/>
                  </a:cxn>
                  <a:cxn ang="0">
                    <a:pos x="T2" y="T3"/>
                  </a:cxn>
                  <a:cxn ang="0">
                    <a:pos x="T4" y="T5"/>
                  </a:cxn>
                  <a:cxn ang="0">
                    <a:pos x="T6" y="T7"/>
                  </a:cxn>
                  <a:cxn ang="0">
                    <a:pos x="T8" y="T9"/>
                  </a:cxn>
                </a:cxnLst>
                <a:rect l="0" t="0" r="r" b="b"/>
                <a:pathLst>
                  <a:path w="64" h="78">
                    <a:moveTo>
                      <a:pt x="36" y="78"/>
                    </a:moveTo>
                    <a:lnTo>
                      <a:pt x="64" y="64"/>
                    </a:lnTo>
                    <a:lnTo>
                      <a:pt x="26" y="0"/>
                    </a:lnTo>
                    <a:lnTo>
                      <a:pt x="0" y="17"/>
                    </a:lnTo>
                    <a:lnTo>
                      <a:pt x="36"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071">
                  <a:solidFill>
                    <a:srgbClr val="FFFFFF">
                      <a:lumMod val="50000"/>
                    </a:srgbClr>
                  </a:solidFill>
                </a:endParaRPr>
              </a:p>
            </p:txBody>
          </p:sp>
          <p:sp>
            <p:nvSpPr>
              <p:cNvPr id="383" name="Freeform 11"/>
              <p:cNvSpPr>
                <a:spLocks/>
              </p:cNvSpPr>
              <p:nvPr/>
            </p:nvSpPr>
            <p:spPr bwMode="black">
              <a:xfrm>
                <a:off x="4017963" y="2709863"/>
                <a:ext cx="98425" cy="123825"/>
              </a:xfrm>
              <a:custGeom>
                <a:avLst/>
                <a:gdLst>
                  <a:gd name="T0" fmla="*/ 36 w 62"/>
                  <a:gd name="T1" fmla="*/ 78 h 78"/>
                  <a:gd name="T2" fmla="*/ 62 w 62"/>
                  <a:gd name="T3" fmla="*/ 61 h 78"/>
                  <a:gd name="T4" fmla="*/ 26 w 62"/>
                  <a:gd name="T5" fmla="*/ 0 h 78"/>
                  <a:gd name="T6" fmla="*/ 0 w 62"/>
                  <a:gd name="T7" fmla="*/ 14 h 78"/>
                  <a:gd name="T8" fmla="*/ 36 w 62"/>
                  <a:gd name="T9" fmla="*/ 78 h 78"/>
                </a:gdLst>
                <a:ahLst/>
                <a:cxnLst>
                  <a:cxn ang="0">
                    <a:pos x="T0" y="T1"/>
                  </a:cxn>
                  <a:cxn ang="0">
                    <a:pos x="T2" y="T3"/>
                  </a:cxn>
                  <a:cxn ang="0">
                    <a:pos x="T4" y="T5"/>
                  </a:cxn>
                  <a:cxn ang="0">
                    <a:pos x="T6" y="T7"/>
                  </a:cxn>
                  <a:cxn ang="0">
                    <a:pos x="T8" y="T9"/>
                  </a:cxn>
                </a:cxnLst>
                <a:rect l="0" t="0" r="r" b="b"/>
                <a:pathLst>
                  <a:path w="62" h="78">
                    <a:moveTo>
                      <a:pt x="36" y="78"/>
                    </a:moveTo>
                    <a:lnTo>
                      <a:pt x="62" y="61"/>
                    </a:lnTo>
                    <a:lnTo>
                      <a:pt x="26" y="0"/>
                    </a:lnTo>
                    <a:lnTo>
                      <a:pt x="0" y="14"/>
                    </a:lnTo>
                    <a:lnTo>
                      <a:pt x="36"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071">
                  <a:solidFill>
                    <a:srgbClr val="FFFFFF">
                      <a:lumMod val="50000"/>
                    </a:srgbClr>
                  </a:solidFill>
                </a:endParaRPr>
              </a:p>
            </p:txBody>
          </p:sp>
          <p:sp>
            <p:nvSpPr>
              <p:cNvPr id="384" name="Freeform 12"/>
              <p:cNvSpPr>
                <a:spLocks/>
              </p:cNvSpPr>
              <p:nvPr/>
            </p:nvSpPr>
            <p:spPr bwMode="black">
              <a:xfrm>
                <a:off x="4873626" y="2709863"/>
                <a:ext cx="98425" cy="123825"/>
              </a:xfrm>
              <a:custGeom>
                <a:avLst/>
                <a:gdLst>
                  <a:gd name="T0" fmla="*/ 26 w 62"/>
                  <a:gd name="T1" fmla="*/ 78 h 78"/>
                  <a:gd name="T2" fmla="*/ 62 w 62"/>
                  <a:gd name="T3" fmla="*/ 14 h 78"/>
                  <a:gd name="T4" fmla="*/ 36 w 62"/>
                  <a:gd name="T5" fmla="*/ 0 h 78"/>
                  <a:gd name="T6" fmla="*/ 0 w 62"/>
                  <a:gd name="T7" fmla="*/ 61 h 78"/>
                  <a:gd name="T8" fmla="*/ 26 w 62"/>
                  <a:gd name="T9" fmla="*/ 78 h 78"/>
                </a:gdLst>
                <a:ahLst/>
                <a:cxnLst>
                  <a:cxn ang="0">
                    <a:pos x="T0" y="T1"/>
                  </a:cxn>
                  <a:cxn ang="0">
                    <a:pos x="T2" y="T3"/>
                  </a:cxn>
                  <a:cxn ang="0">
                    <a:pos x="T4" y="T5"/>
                  </a:cxn>
                  <a:cxn ang="0">
                    <a:pos x="T6" y="T7"/>
                  </a:cxn>
                  <a:cxn ang="0">
                    <a:pos x="T8" y="T9"/>
                  </a:cxn>
                </a:cxnLst>
                <a:rect l="0" t="0" r="r" b="b"/>
                <a:pathLst>
                  <a:path w="62" h="78">
                    <a:moveTo>
                      <a:pt x="26" y="78"/>
                    </a:moveTo>
                    <a:lnTo>
                      <a:pt x="62" y="14"/>
                    </a:lnTo>
                    <a:lnTo>
                      <a:pt x="36" y="0"/>
                    </a:lnTo>
                    <a:lnTo>
                      <a:pt x="0" y="61"/>
                    </a:lnTo>
                    <a:lnTo>
                      <a:pt x="26"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071">
                  <a:solidFill>
                    <a:srgbClr val="FFFFFF">
                      <a:lumMod val="50000"/>
                    </a:srgbClr>
                  </a:solidFill>
                </a:endParaRPr>
              </a:p>
            </p:txBody>
          </p:sp>
          <p:sp>
            <p:nvSpPr>
              <p:cNvPr id="385" name="Freeform 13"/>
              <p:cNvSpPr>
                <a:spLocks/>
              </p:cNvSpPr>
              <p:nvPr/>
            </p:nvSpPr>
            <p:spPr bwMode="black">
              <a:xfrm>
                <a:off x="4989513" y="2506663"/>
                <a:ext cx="98425" cy="123825"/>
              </a:xfrm>
              <a:custGeom>
                <a:avLst/>
                <a:gdLst>
                  <a:gd name="T0" fmla="*/ 26 w 62"/>
                  <a:gd name="T1" fmla="*/ 78 h 78"/>
                  <a:gd name="T2" fmla="*/ 62 w 62"/>
                  <a:gd name="T3" fmla="*/ 17 h 78"/>
                  <a:gd name="T4" fmla="*/ 36 w 62"/>
                  <a:gd name="T5" fmla="*/ 0 h 78"/>
                  <a:gd name="T6" fmla="*/ 0 w 62"/>
                  <a:gd name="T7" fmla="*/ 64 h 78"/>
                  <a:gd name="T8" fmla="*/ 26 w 62"/>
                  <a:gd name="T9" fmla="*/ 78 h 78"/>
                </a:gdLst>
                <a:ahLst/>
                <a:cxnLst>
                  <a:cxn ang="0">
                    <a:pos x="T0" y="T1"/>
                  </a:cxn>
                  <a:cxn ang="0">
                    <a:pos x="T2" y="T3"/>
                  </a:cxn>
                  <a:cxn ang="0">
                    <a:pos x="T4" y="T5"/>
                  </a:cxn>
                  <a:cxn ang="0">
                    <a:pos x="T6" y="T7"/>
                  </a:cxn>
                  <a:cxn ang="0">
                    <a:pos x="T8" y="T9"/>
                  </a:cxn>
                </a:cxnLst>
                <a:rect l="0" t="0" r="r" b="b"/>
                <a:pathLst>
                  <a:path w="62" h="78">
                    <a:moveTo>
                      <a:pt x="26" y="78"/>
                    </a:moveTo>
                    <a:lnTo>
                      <a:pt x="62" y="17"/>
                    </a:lnTo>
                    <a:lnTo>
                      <a:pt x="36" y="0"/>
                    </a:lnTo>
                    <a:lnTo>
                      <a:pt x="0" y="64"/>
                    </a:lnTo>
                    <a:lnTo>
                      <a:pt x="26"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071">
                  <a:solidFill>
                    <a:srgbClr val="FFFFFF">
                      <a:lumMod val="50000"/>
                    </a:srgbClr>
                  </a:solidFill>
                </a:endParaRPr>
              </a:p>
            </p:txBody>
          </p:sp>
          <p:sp>
            <p:nvSpPr>
              <p:cNvPr id="386" name="Freeform 14"/>
              <p:cNvSpPr>
                <a:spLocks/>
              </p:cNvSpPr>
              <p:nvPr/>
            </p:nvSpPr>
            <p:spPr bwMode="black">
              <a:xfrm>
                <a:off x="4017963" y="3990976"/>
                <a:ext cx="98425" cy="123825"/>
              </a:xfrm>
              <a:custGeom>
                <a:avLst/>
                <a:gdLst>
                  <a:gd name="T0" fmla="*/ 0 w 62"/>
                  <a:gd name="T1" fmla="*/ 64 h 78"/>
                  <a:gd name="T2" fmla="*/ 26 w 62"/>
                  <a:gd name="T3" fmla="*/ 78 h 78"/>
                  <a:gd name="T4" fmla="*/ 62 w 62"/>
                  <a:gd name="T5" fmla="*/ 14 h 78"/>
                  <a:gd name="T6" fmla="*/ 36 w 62"/>
                  <a:gd name="T7" fmla="*/ 0 h 78"/>
                  <a:gd name="T8" fmla="*/ 0 w 62"/>
                  <a:gd name="T9" fmla="*/ 64 h 78"/>
                </a:gdLst>
                <a:ahLst/>
                <a:cxnLst>
                  <a:cxn ang="0">
                    <a:pos x="T0" y="T1"/>
                  </a:cxn>
                  <a:cxn ang="0">
                    <a:pos x="T2" y="T3"/>
                  </a:cxn>
                  <a:cxn ang="0">
                    <a:pos x="T4" y="T5"/>
                  </a:cxn>
                  <a:cxn ang="0">
                    <a:pos x="T6" y="T7"/>
                  </a:cxn>
                  <a:cxn ang="0">
                    <a:pos x="T8" y="T9"/>
                  </a:cxn>
                </a:cxnLst>
                <a:rect l="0" t="0" r="r" b="b"/>
                <a:pathLst>
                  <a:path w="62" h="78">
                    <a:moveTo>
                      <a:pt x="0" y="64"/>
                    </a:moveTo>
                    <a:lnTo>
                      <a:pt x="26" y="78"/>
                    </a:lnTo>
                    <a:lnTo>
                      <a:pt x="62" y="14"/>
                    </a:lnTo>
                    <a:lnTo>
                      <a:pt x="36" y="0"/>
                    </a:lnTo>
                    <a:lnTo>
                      <a:pt x="0"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071">
                  <a:solidFill>
                    <a:srgbClr val="FFFFFF">
                      <a:lumMod val="50000"/>
                    </a:srgbClr>
                  </a:solidFill>
                </a:endParaRPr>
              </a:p>
            </p:txBody>
          </p:sp>
          <p:sp>
            <p:nvSpPr>
              <p:cNvPr id="387" name="Freeform 15"/>
              <p:cNvSpPr>
                <a:spLocks/>
              </p:cNvSpPr>
              <p:nvPr/>
            </p:nvSpPr>
            <p:spPr bwMode="black">
              <a:xfrm>
                <a:off x="3902076" y="4189413"/>
                <a:ext cx="101600" cy="128588"/>
              </a:xfrm>
              <a:custGeom>
                <a:avLst/>
                <a:gdLst>
                  <a:gd name="T0" fmla="*/ 0 w 64"/>
                  <a:gd name="T1" fmla="*/ 64 h 81"/>
                  <a:gd name="T2" fmla="*/ 26 w 64"/>
                  <a:gd name="T3" fmla="*/ 81 h 81"/>
                  <a:gd name="T4" fmla="*/ 64 w 64"/>
                  <a:gd name="T5" fmla="*/ 17 h 81"/>
                  <a:gd name="T6" fmla="*/ 36 w 64"/>
                  <a:gd name="T7" fmla="*/ 0 h 81"/>
                  <a:gd name="T8" fmla="*/ 0 w 64"/>
                  <a:gd name="T9" fmla="*/ 64 h 81"/>
                </a:gdLst>
                <a:ahLst/>
                <a:cxnLst>
                  <a:cxn ang="0">
                    <a:pos x="T0" y="T1"/>
                  </a:cxn>
                  <a:cxn ang="0">
                    <a:pos x="T2" y="T3"/>
                  </a:cxn>
                  <a:cxn ang="0">
                    <a:pos x="T4" y="T5"/>
                  </a:cxn>
                  <a:cxn ang="0">
                    <a:pos x="T6" y="T7"/>
                  </a:cxn>
                  <a:cxn ang="0">
                    <a:pos x="T8" y="T9"/>
                  </a:cxn>
                </a:cxnLst>
                <a:rect l="0" t="0" r="r" b="b"/>
                <a:pathLst>
                  <a:path w="64" h="81">
                    <a:moveTo>
                      <a:pt x="0" y="64"/>
                    </a:moveTo>
                    <a:lnTo>
                      <a:pt x="26" y="81"/>
                    </a:lnTo>
                    <a:lnTo>
                      <a:pt x="64" y="17"/>
                    </a:lnTo>
                    <a:lnTo>
                      <a:pt x="36" y="0"/>
                    </a:lnTo>
                    <a:lnTo>
                      <a:pt x="0"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071">
                  <a:solidFill>
                    <a:srgbClr val="FFFFFF">
                      <a:lumMod val="50000"/>
                    </a:srgbClr>
                  </a:solidFill>
                </a:endParaRPr>
              </a:p>
            </p:txBody>
          </p:sp>
          <p:sp>
            <p:nvSpPr>
              <p:cNvPr id="388" name="Freeform 16"/>
              <p:cNvSpPr>
                <a:spLocks/>
              </p:cNvSpPr>
              <p:nvPr/>
            </p:nvSpPr>
            <p:spPr bwMode="black">
              <a:xfrm>
                <a:off x="4989513" y="4189413"/>
                <a:ext cx="98425" cy="128588"/>
              </a:xfrm>
              <a:custGeom>
                <a:avLst/>
                <a:gdLst>
                  <a:gd name="T0" fmla="*/ 26 w 62"/>
                  <a:gd name="T1" fmla="*/ 0 h 81"/>
                  <a:gd name="T2" fmla="*/ 0 w 62"/>
                  <a:gd name="T3" fmla="*/ 17 h 81"/>
                  <a:gd name="T4" fmla="*/ 36 w 62"/>
                  <a:gd name="T5" fmla="*/ 81 h 81"/>
                  <a:gd name="T6" fmla="*/ 62 w 62"/>
                  <a:gd name="T7" fmla="*/ 64 h 81"/>
                  <a:gd name="T8" fmla="*/ 26 w 62"/>
                  <a:gd name="T9" fmla="*/ 0 h 81"/>
                </a:gdLst>
                <a:ahLst/>
                <a:cxnLst>
                  <a:cxn ang="0">
                    <a:pos x="T0" y="T1"/>
                  </a:cxn>
                  <a:cxn ang="0">
                    <a:pos x="T2" y="T3"/>
                  </a:cxn>
                  <a:cxn ang="0">
                    <a:pos x="T4" y="T5"/>
                  </a:cxn>
                  <a:cxn ang="0">
                    <a:pos x="T6" y="T7"/>
                  </a:cxn>
                  <a:cxn ang="0">
                    <a:pos x="T8" y="T9"/>
                  </a:cxn>
                </a:cxnLst>
                <a:rect l="0" t="0" r="r" b="b"/>
                <a:pathLst>
                  <a:path w="62" h="81">
                    <a:moveTo>
                      <a:pt x="26" y="0"/>
                    </a:moveTo>
                    <a:lnTo>
                      <a:pt x="0" y="17"/>
                    </a:lnTo>
                    <a:lnTo>
                      <a:pt x="36" y="81"/>
                    </a:lnTo>
                    <a:lnTo>
                      <a:pt x="62" y="64"/>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071">
                  <a:solidFill>
                    <a:srgbClr val="FFFFFF">
                      <a:lumMod val="50000"/>
                    </a:srgbClr>
                  </a:solidFill>
                </a:endParaRPr>
              </a:p>
            </p:txBody>
          </p:sp>
          <p:sp>
            <p:nvSpPr>
              <p:cNvPr id="389" name="Freeform 17"/>
              <p:cNvSpPr>
                <a:spLocks/>
              </p:cNvSpPr>
              <p:nvPr/>
            </p:nvSpPr>
            <p:spPr bwMode="black">
              <a:xfrm>
                <a:off x="4873626" y="3990976"/>
                <a:ext cx="98425" cy="123825"/>
              </a:xfrm>
              <a:custGeom>
                <a:avLst/>
                <a:gdLst>
                  <a:gd name="T0" fmla="*/ 0 w 62"/>
                  <a:gd name="T1" fmla="*/ 14 h 78"/>
                  <a:gd name="T2" fmla="*/ 36 w 62"/>
                  <a:gd name="T3" fmla="*/ 78 h 78"/>
                  <a:gd name="T4" fmla="*/ 62 w 62"/>
                  <a:gd name="T5" fmla="*/ 64 h 78"/>
                  <a:gd name="T6" fmla="*/ 26 w 62"/>
                  <a:gd name="T7" fmla="*/ 0 h 78"/>
                  <a:gd name="T8" fmla="*/ 0 w 62"/>
                  <a:gd name="T9" fmla="*/ 14 h 78"/>
                </a:gdLst>
                <a:ahLst/>
                <a:cxnLst>
                  <a:cxn ang="0">
                    <a:pos x="T0" y="T1"/>
                  </a:cxn>
                  <a:cxn ang="0">
                    <a:pos x="T2" y="T3"/>
                  </a:cxn>
                  <a:cxn ang="0">
                    <a:pos x="T4" y="T5"/>
                  </a:cxn>
                  <a:cxn ang="0">
                    <a:pos x="T6" y="T7"/>
                  </a:cxn>
                  <a:cxn ang="0">
                    <a:pos x="T8" y="T9"/>
                  </a:cxn>
                </a:cxnLst>
                <a:rect l="0" t="0" r="r" b="b"/>
                <a:pathLst>
                  <a:path w="62" h="78">
                    <a:moveTo>
                      <a:pt x="0" y="14"/>
                    </a:moveTo>
                    <a:lnTo>
                      <a:pt x="36" y="78"/>
                    </a:lnTo>
                    <a:lnTo>
                      <a:pt x="62" y="64"/>
                    </a:lnTo>
                    <a:lnTo>
                      <a:pt x="26" y="0"/>
                    </a:lnTo>
                    <a:lnTo>
                      <a:pt x="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071">
                  <a:solidFill>
                    <a:srgbClr val="FFFFFF">
                      <a:lumMod val="50000"/>
                    </a:srgbClr>
                  </a:solidFill>
                </a:endParaRPr>
              </a:p>
            </p:txBody>
          </p:sp>
          <p:sp>
            <p:nvSpPr>
              <p:cNvPr id="390" name="Freeform 18"/>
              <p:cNvSpPr>
                <a:spLocks/>
              </p:cNvSpPr>
              <p:nvPr/>
            </p:nvSpPr>
            <p:spPr bwMode="black">
              <a:xfrm>
                <a:off x="3579813" y="2892426"/>
                <a:ext cx="1833563" cy="1068388"/>
              </a:xfrm>
              <a:custGeom>
                <a:avLst/>
                <a:gdLst>
                  <a:gd name="T0" fmla="*/ 415 w 489"/>
                  <a:gd name="T1" fmla="*/ 222 h 285"/>
                  <a:gd name="T2" fmla="*/ 489 w 489"/>
                  <a:gd name="T3" fmla="*/ 148 h 285"/>
                  <a:gd name="T4" fmla="*/ 415 w 489"/>
                  <a:gd name="T5" fmla="*/ 74 h 285"/>
                  <a:gd name="T6" fmla="*/ 404 w 489"/>
                  <a:gd name="T7" fmla="*/ 75 h 285"/>
                  <a:gd name="T8" fmla="*/ 295 w 489"/>
                  <a:gd name="T9" fmla="*/ 0 h 285"/>
                  <a:gd name="T10" fmla="*/ 213 w 489"/>
                  <a:gd name="T11" fmla="*/ 34 h 285"/>
                  <a:gd name="T12" fmla="*/ 162 w 489"/>
                  <a:gd name="T13" fmla="*/ 18 h 285"/>
                  <a:gd name="T14" fmla="*/ 71 w 489"/>
                  <a:gd name="T15" fmla="*/ 97 h 285"/>
                  <a:gd name="T16" fmla="*/ 56 w 489"/>
                  <a:gd name="T17" fmla="*/ 95 h 285"/>
                  <a:gd name="T18" fmla="*/ 0 w 489"/>
                  <a:gd name="T19" fmla="*/ 151 h 285"/>
                  <a:gd name="T20" fmla="*/ 56 w 489"/>
                  <a:gd name="T21" fmla="*/ 208 h 285"/>
                  <a:gd name="T22" fmla="*/ 78 w 489"/>
                  <a:gd name="T23" fmla="*/ 203 h 285"/>
                  <a:gd name="T24" fmla="*/ 141 w 489"/>
                  <a:gd name="T25" fmla="*/ 257 h 285"/>
                  <a:gd name="T26" fmla="*/ 178 w 489"/>
                  <a:gd name="T27" fmla="*/ 244 h 285"/>
                  <a:gd name="T28" fmla="*/ 241 w 489"/>
                  <a:gd name="T29" fmla="*/ 285 h 285"/>
                  <a:gd name="T30" fmla="*/ 297 w 489"/>
                  <a:gd name="T31" fmla="*/ 255 h 285"/>
                  <a:gd name="T32" fmla="*/ 332 w 489"/>
                  <a:gd name="T33" fmla="*/ 267 h 285"/>
                  <a:gd name="T34" fmla="*/ 390 w 489"/>
                  <a:gd name="T35" fmla="*/ 217 h 285"/>
                  <a:gd name="T36" fmla="*/ 415 w 489"/>
                  <a:gd name="T37" fmla="*/ 222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9" h="285">
                    <a:moveTo>
                      <a:pt x="415" y="222"/>
                    </a:moveTo>
                    <a:cubicBezTo>
                      <a:pt x="456" y="222"/>
                      <a:pt x="489" y="189"/>
                      <a:pt x="489" y="148"/>
                    </a:cubicBezTo>
                    <a:cubicBezTo>
                      <a:pt x="489" y="107"/>
                      <a:pt x="456" y="74"/>
                      <a:pt x="415" y="74"/>
                    </a:cubicBezTo>
                    <a:cubicBezTo>
                      <a:pt x="411" y="74"/>
                      <a:pt x="407" y="74"/>
                      <a:pt x="404" y="75"/>
                    </a:cubicBezTo>
                    <a:cubicBezTo>
                      <a:pt x="387" y="31"/>
                      <a:pt x="345" y="0"/>
                      <a:pt x="295" y="0"/>
                    </a:cubicBezTo>
                    <a:cubicBezTo>
                      <a:pt x="263" y="0"/>
                      <a:pt x="234" y="13"/>
                      <a:pt x="213" y="34"/>
                    </a:cubicBezTo>
                    <a:cubicBezTo>
                      <a:pt x="199" y="24"/>
                      <a:pt x="181" y="18"/>
                      <a:pt x="162" y="18"/>
                    </a:cubicBezTo>
                    <a:cubicBezTo>
                      <a:pt x="115" y="18"/>
                      <a:pt x="77" y="52"/>
                      <a:pt x="71" y="97"/>
                    </a:cubicBezTo>
                    <a:cubicBezTo>
                      <a:pt x="66" y="96"/>
                      <a:pt x="61" y="95"/>
                      <a:pt x="56" y="95"/>
                    </a:cubicBezTo>
                    <a:cubicBezTo>
                      <a:pt x="25" y="95"/>
                      <a:pt x="0" y="120"/>
                      <a:pt x="0" y="151"/>
                    </a:cubicBezTo>
                    <a:cubicBezTo>
                      <a:pt x="0" y="182"/>
                      <a:pt x="25" y="208"/>
                      <a:pt x="56" y="208"/>
                    </a:cubicBezTo>
                    <a:cubicBezTo>
                      <a:pt x="64" y="208"/>
                      <a:pt x="71" y="206"/>
                      <a:pt x="78" y="203"/>
                    </a:cubicBezTo>
                    <a:cubicBezTo>
                      <a:pt x="83" y="234"/>
                      <a:pt x="109" y="257"/>
                      <a:pt x="141" y="257"/>
                    </a:cubicBezTo>
                    <a:cubicBezTo>
                      <a:pt x="155" y="257"/>
                      <a:pt x="168" y="252"/>
                      <a:pt x="178" y="244"/>
                    </a:cubicBezTo>
                    <a:cubicBezTo>
                      <a:pt x="189" y="268"/>
                      <a:pt x="213" y="285"/>
                      <a:pt x="241" y="285"/>
                    </a:cubicBezTo>
                    <a:cubicBezTo>
                      <a:pt x="264" y="285"/>
                      <a:pt x="285" y="273"/>
                      <a:pt x="297" y="255"/>
                    </a:cubicBezTo>
                    <a:cubicBezTo>
                      <a:pt x="307" y="263"/>
                      <a:pt x="319" y="267"/>
                      <a:pt x="332" y="267"/>
                    </a:cubicBezTo>
                    <a:cubicBezTo>
                      <a:pt x="361" y="267"/>
                      <a:pt x="386" y="246"/>
                      <a:pt x="390" y="217"/>
                    </a:cubicBezTo>
                    <a:cubicBezTo>
                      <a:pt x="397" y="220"/>
                      <a:pt x="406" y="222"/>
                      <a:pt x="415" y="22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071">
                  <a:solidFill>
                    <a:srgbClr val="FFFFFF">
                      <a:lumMod val="50000"/>
                    </a:srgbClr>
                  </a:solidFill>
                </a:endParaRPr>
              </a:p>
            </p:txBody>
          </p:sp>
          <p:sp>
            <p:nvSpPr>
              <p:cNvPr id="391" name="Freeform 19"/>
              <p:cNvSpPr>
                <a:spLocks noEditPoints="1"/>
              </p:cNvSpPr>
              <p:nvPr/>
            </p:nvSpPr>
            <p:spPr bwMode="black">
              <a:xfrm>
                <a:off x="3321051" y="1598613"/>
                <a:ext cx="750888" cy="522288"/>
              </a:xfrm>
              <a:custGeom>
                <a:avLst/>
                <a:gdLst>
                  <a:gd name="T0" fmla="*/ 174 w 200"/>
                  <a:gd name="T1" fmla="*/ 0 h 139"/>
                  <a:gd name="T2" fmla="*/ 26 w 200"/>
                  <a:gd name="T3" fmla="*/ 0 h 139"/>
                  <a:gd name="T4" fmla="*/ 0 w 200"/>
                  <a:gd name="T5" fmla="*/ 27 h 139"/>
                  <a:gd name="T6" fmla="*/ 0 w 200"/>
                  <a:gd name="T7" fmla="*/ 113 h 139"/>
                  <a:gd name="T8" fmla="*/ 26 w 200"/>
                  <a:gd name="T9" fmla="*/ 139 h 139"/>
                  <a:gd name="T10" fmla="*/ 174 w 200"/>
                  <a:gd name="T11" fmla="*/ 139 h 139"/>
                  <a:gd name="T12" fmla="*/ 200 w 200"/>
                  <a:gd name="T13" fmla="*/ 113 h 139"/>
                  <a:gd name="T14" fmla="*/ 200 w 200"/>
                  <a:gd name="T15" fmla="*/ 27 h 139"/>
                  <a:gd name="T16" fmla="*/ 174 w 200"/>
                  <a:gd name="T17" fmla="*/ 0 h 139"/>
                  <a:gd name="T18" fmla="*/ 185 w 200"/>
                  <a:gd name="T19" fmla="*/ 113 h 139"/>
                  <a:gd name="T20" fmla="*/ 174 w 200"/>
                  <a:gd name="T21" fmla="*/ 124 h 139"/>
                  <a:gd name="T22" fmla="*/ 26 w 200"/>
                  <a:gd name="T23" fmla="*/ 124 h 139"/>
                  <a:gd name="T24" fmla="*/ 15 w 200"/>
                  <a:gd name="T25" fmla="*/ 113 h 139"/>
                  <a:gd name="T26" fmla="*/ 15 w 200"/>
                  <a:gd name="T27" fmla="*/ 27 h 139"/>
                  <a:gd name="T28" fmla="*/ 26 w 200"/>
                  <a:gd name="T29" fmla="*/ 16 h 139"/>
                  <a:gd name="T30" fmla="*/ 174 w 200"/>
                  <a:gd name="T31" fmla="*/ 16 h 139"/>
                  <a:gd name="T32" fmla="*/ 185 w 200"/>
                  <a:gd name="T33" fmla="*/ 27 h 139"/>
                  <a:gd name="T34" fmla="*/ 185 w 200"/>
                  <a:gd name="T35" fmla="*/ 11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39">
                    <a:moveTo>
                      <a:pt x="174" y="0"/>
                    </a:moveTo>
                    <a:cubicBezTo>
                      <a:pt x="26" y="0"/>
                      <a:pt x="26" y="0"/>
                      <a:pt x="26" y="0"/>
                    </a:cubicBezTo>
                    <a:cubicBezTo>
                      <a:pt x="12" y="0"/>
                      <a:pt x="0" y="12"/>
                      <a:pt x="0" y="27"/>
                    </a:cubicBezTo>
                    <a:cubicBezTo>
                      <a:pt x="0" y="113"/>
                      <a:pt x="0" y="113"/>
                      <a:pt x="0" y="113"/>
                    </a:cubicBezTo>
                    <a:cubicBezTo>
                      <a:pt x="0" y="127"/>
                      <a:pt x="12" y="139"/>
                      <a:pt x="26" y="139"/>
                    </a:cubicBezTo>
                    <a:cubicBezTo>
                      <a:pt x="174" y="139"/>
                      <a:pt x="174" y="139"/>
                      <a:pt x="174" y="139"/>
                    </a:cubicBezTo>
                    <a:cubicBezTo>
                      <a:pt x="188" y="139"/>
                      <a:pt x="200" y="127"/>
                      <a:pt x="200" y="113"/>
                    </a:cubicBezTo>
                    <a:cubicBezTo>
                      <a:pt x="200" y="27"/>
                      <a:pt x="200" y="27"/>
                      <a:pt x="200" y="27"/>
                    </a:cubicBezTo>
                    <a:cubicBezTo>
                      <a:pt x="200" y="12"/>
                      <a:pt x="188" y="0"/>
                      <a:pt x="174" y="0"/>
                    </a:cubicBezTo>
                    <a:moveTo>
                      <a:pt x="185" y="113"/>
                    </a:moveTo>
                    <a:cubicBezTo>
                      <a:pt x="185" y="119"/>
                      <a:pt x="180" y="124"/>
                      <a:pt x="174" y="124"/>
                    </a:cubicBezTo>
                    <a:cubicBezTo>
                      <a:pt x="26" y="124"/>
                      <a:pt x="26" y="124"/>
                      <a:pt x="26" y="124"/>
                    </a:cubicBezTo>
                    <a:cubicBezTo>
                      <a:pt x="20" y="124"/>
                      <a:pt x="15" y="119"/>
                      <a:pt x="15" y="113"/>
                    </a:cubicBezTo>
                    <a:cubicBezTo>
                      <a:pt x="15" y="27"/>
                      <a:pt x="15" y="27"/>
                      <a:pt x="15" y="27"/>
                    </a:cubicBezTo>
                    <a:cubicBezTo>
                      <a:pt x="15" y="21"/>
                      <a:pt x="20" y="16"/>
                      <a:pt x="26" y="16"/>
                    </a:cubicBezTo>
                    <a:cubicBezTo>
                      <a:pt x="174" y="16"/>
                      <a:pt x="174" y="16"/>
                      <a:pt x="174" y="16"/>
                    </a:cubicBezTo>
                    <a:cubicBezTo>
                      <a:pt x="180" y="16"/>
                      <a:pt x="185" y="21"/>
                      <a:pt x="185" y="27"/>
                    </a:cubicBezTo>
                    <a:lnTo>
                      <a:pt x="185"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071">
                  <a:solidFill>
                    <a:srgbClr val="FFFFFF">
                      <a:lumMod val="50000"/>
                    </a:srgbClr>
                  </a:solidFill>
                </a:endParaRPr>
              </a:p>
            </p:txBody>
          </p:sp>
          <p:sp>
            <p:nvSpPr>
              <p:cNvPr id="392" name="Freeform 20"/>
              <p:cNvSpPr>
                <a:spLocks/>
              </p:cNvSpPr>
              <p:nvPr/>
            </p:nvSpPr>
            <p:spPr bwMode="black">
              <a:xfrm>
                <a:off x="3178176" y="2154238"/>
                <a:ext cx="1035050" cy="239713"/>
              </a:xfrm>
              <a:custGeom>
                <a:avLst/>
                <a:gdLst>
                  <a:gd name="T0" fmla="*/ 7 w 276"/>
                  <a:gd name="T1" fmla="*/ 64 h 64"/>
                  <a:gd name="T2" fmla="*/ 269 w 276"/>
                  <a:gd name="T3" fmla="*/ 64 h 64"/>
                  <a:gd name="T4" fmla="*/ 276 w 276"/>
                  <a:gd name="T5" fmla="*/ 57 h 64"/>
                  <a:gd name="T6" fmla="*/ 276 w 276"/>
                  <a:gd name="T7" fmla="*/ 54 h 64"/>
                  <a:gd name="T8" fmla="*/ 272 w 276"/>
                  <a:gd name="T9" fmla="*/ 42 h 64"/>
                  <a:gd name="T10" fmla="*/ 240 w 276"/>
                  <a:gd name="T11" fmla="*/ 5 h 64"/>
                  <a:gd name="T12" fmla="*/ 229 w 276"/>
                  <a:gd name="T13" fmla="*/ 0 h 64"/>
                  <a:gd name="T14" fmla="*/ 47 w 276"/>
                  <a:gd name="T15" fmla="*/ 0 h 64"/>
                  <a:gd name="T16" fmla="*/ 36 w 276"/>
                  <a:gd name="T17" fmla="*/ 5 h 64"/>
                  <a:gd name="T18" fmla="*/ 4 w 276"/>
                  <a:gd name="T19" fmla="*/ 42 h 64"/>
                  <a:gd name="T20" fmla="*/ 0 w 276"/>
                  <a:gd name="T21" fmla="*/ 54 h 64"/>
                  <a:gd name="T22" fmla="*/ 0 w 276"/>
                  <a:gd name="T23" fmla="*/ 57 h 64"/>
                  <a:gd name="T24" fmla="*/ 7 w 276"/>
                  <a:gd name="T25"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6" h="64">
                    <a:moveTo>
                      <a:pt x="7" y="64"/>
                    </a:moveTo>
                    <a:cubicBezTo>
                      <a:pt x="269" y="64"/>
                      <a:pt x="269" y="64"/>
                      <a:pt x="269" y="64"/>
                    </a:cubicBezTo>
                    <a:cubicBezTo>
                      <a:pt x="273" y="64"/>
                      <a:pt x="276" y="61"/>
                      <a:pt x="276" y="57"/>
                    </a:cubicBezTo>
                    <a:cubicBezTo>
                      <a:pt x="276" y="54"/>
                      <a:pt x="276" y="54"/>
                      <a:pt x="276" y="54"/>
                    </a:cubicBezTo>
                    <a:cubicBezTo>
                      <a:pt x="276" y="50"/>
                      <a:pt x="274" y="45"/>
                      <a:pt x="272" y="42"/>
                    </a:cubicBezTo>
                    <a:cubicBezTo>
                      <a:pt x="240" y="5"/>
                      <a:pt x="240" y="5"/>
                      <a:pt x="240" y="5"/>
                    </a:cubicBezTo>
                    <a:cubicBezTo>
                      <a:pt x="238" y="2"/>
                      <a:pt x="233" y="0"/>
                      <a:pt x="229" y="0"/>
                    </a:cubicBezTo>
                    <a:cubicBezTo>
                      <a:pt x="47" y="0"/>
                      <a:pt x="47" y="0"/>
                      <a:pt x="47" y="0"/>
                    </a:cubicBezTo>
                    <a:cubicBezTo>
                      <a:pt x="43" y="0"/>
                      <a:pt x="38" y="2"/>
                      <a:pt x="36" y="5"/>
                    </a:cubicBezTo>
                    <a:cubicBezTo>
                      <a:pt x="4" y="42"/>
                      <a:pt x="4" y="42"/>
                      <a:pt x="4" y="42"/>
                    </a:cubicBezTo>
                    <a:cubicBezTo>
                      <a:pt x="2" y="45"/>
                      <a:pt x="0" y="50"/>
                      <a:pt x="0" y="54"/>
                    </a:cubicBezTo>
                    <a:cubicBezTo>
                      <a:pt x="0" y="57"/>
                      <a:pt x="0" y="57"/>
                      <a:pt x="0" y="57"/>
                    </a:cubicBezTo>
                    <a:cubicBezTo>
                      <a:pt x="0" y="61"/>
                      <a:pt x="3" y="64"/>
                      <a:pt x="7" y="6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071">
                  <a:solidFill>
                    <a:srgbClr val="FFFFFF">
                      <a:lumMod val="50000"/>
                    </a:srgbClr>
                  </a:solidFill>
                </a:endParaRPr>
              </a:p>
            </p:txBody>
          </p:sp>
          <p:sp>
            <p:nvSpPr>
              <p:cNvPr id="393" name="Freeform 21"/>
              <p:cNvSpPr>
                <a:spLocks noEditPoints="1"/>
              </p:cNvSpPr>
              <p:nvPr/>
            </p:nvSpPr>
            <p:spPr bwMode="black">
              <a:xfrm>
                <a:off x="4730751" y="1639888"/>
                <a:ext cx="781050" cy="608013"/>
              </a:xfrm>
              <a:custGeom>
                <a:avLst/>
                <a:gdLst>
                  <a:gd name="T0" fmla="*/ 177 w 208"/>
                  <a:gd name="T1" fmla="*/ 0 h 162"/>
                  <a:gd name="T2" fmla="*/ 31 w 208"/>
                  <a:gd name="T3" fmla="*/ 0 h 162"/>
                  <a:gd name="T4" fmla="*/ 0 w 208"/>
                  <a:gd name="T5" fmla="*/ 31 h 162"/>
                  <a:gd name="T6" fmla="*/ 0 w 208"/>
                  <a:gd name="T7" fmla="*/ 131 h 162"/>
                  <a:gd name="T8" fmla="*/ 31 w 208"/>
                  <a:gd name="T9" fmla="*/ 162 h 162"/>
                  <a:gd name="T10" fmla="*/ 177 w 208"/>
                  <a:gd name="T11" fmla="*/ 162 h 162"/>
                  <a:gd name="T12" fmla="*/ 208 w 208"/>
                  <a:gd name="T13" fmla="*/ 131 h 162"/>
                  <a:gd name="T14" fmla="*/ 208 w 208"/>
                  <a:gd name="T15" fmla="*/ 31 h 162"/>
                  <a:gd name="T16" fmla="*/ 177 w 208"/>
                  <a:gd name="T17" fmla="*/ 0 h 162"/>
                  <a:gd name="T18" fmla="*/ 190 w 208"/>
                  <a:gd name="T19" fmla="*/ 131 h 162"/>
                  <a:gd name="T20" fmla="*/ 177 w 208"/>
                  <a:gd name="T21" fmla="*/ 144 h 162"/>
                  <a:gd name="T22" fmla="*/ 31 w 208"/>
                  <a:gd name="T23" fmla="*/ 144 h 162"/>
                  <a:gd name="T24" fmla="*/ 18 w 208"/>
                  <a:gd name="T25" fmla="*/ 131 h 162"/>
                  <a:gd name="T26" fmla="*/ 18 w 208"/>
                  <a:gd name="T27" fmla="*/ 31 h 162"/>
                  <a:gd name="T28" fmla="*/ 31 w 208"/>
                  <a:gd name="T29" fmla="*/ 18 h 162"/>
                  <a:gd name="T30" fmla="*/ 177 w 208"/>
                  <a:gd name="T31" fmla="*/ 18 h 162"/>
                  <a:gd name="T32" fmla="*/ 190 w 208"/>
                  <a:gd name="T33" fmla="*/ 31 h 162"/>
                  <a:gd name="T34" fmla="*/ 190 w 208"/>
                  <a:gd name="T35" fmla="*/ 131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62">
                    <a:moveTo>
                      <a:pt x="177" y="0"/>
                    </a:moveTo>
                    <a:cubicBezTo>
                      <a:pt x="31" y="0"/>
                      <a:pt x="31" y="0"/>
                      <a:pt x="31" y="0"/>
                    </a:cubicBezTo>
                    <a:cubicBezTo>
                      <a:pt x="14" y="0"/>
                      <a:pt x="0" y="14"/>
                      <a:pt x="0" y="31"/>
                    </a:cubicBezTo>
                    <a:cubicBezTo>
                      <a:pt x="0" y="131"/>
                      <a:pt x="0" y="131"/>
                      <a:pt x="0" y="131"/>
                    </a:cubicBezTo>
                    <a:cubicBezTo>
                      <a:pt x="0" y="148"/>
                      <a:pt x="14" y="162"/>
                      <a:pt x="31" y="162"/>
                    </a:cubicBezTo>
                    <a:cubicBezTo>
                      <a:pt x="177" y="162"/>
                      <a:pt x="177" y="162"/>
                      <a:pt x="177" y="162"/>
                    </a:cubicBezTo>
                    <a:cubicBezTo>
                      <a:pt x="194" y="162"/>
                      <a:pt x="208" y="148"/>
                      <a:pt x="208" y="131"/>
                    </a:cubicBezTo>
                    <a:cubicBezTo>
                      <a:pt x="208" y="31"/>
                      <a:pt x="208" y="31"/>
                      <a:pt x="208" y="31"/>
                    </a:cubicBezTo>
                    <a:cubicBezTo>
                      <a:pt x="208" y="14"/>
                      <a:pt x="194" y="0"/>
                      <a:pt x="177" y="0"/>
                    </a:cubicBezTo>
                    <a:moveTo>
                      <a:pt x="190" y="131"/>
                    </a:moveTo>
                    <a:cubicBezTo>
                      <a:pt x="190" y="138"/>
                      <a:pt x="184" y="144"/>
                      <a:pt x="177" y="144"/>
                    </a:cubicBezTo>
                    <a:cubicBezTo>
                      <a:pt x="31" y="144"/>
                      <a:pt x="31" y="144"/>
                      <a:pt x="31" y="144"/>
                    </a:cubicBezTo>
                    <a:cubicBezTo>
                      <a:pt x="24" y="144"/>
                      <a:pt x="18" y="138"/>
                      <a:pt x="18" y="131"/>
                    </a:cubicBezTo>
                    <a:cubicBezTo>
                      <a:pt x="18" y="31"/>
                      <a:pt x="18" y="31"/>
                      <a:pt x="18" y="31"/>
                    </a:cubicBezTo>
                    <a:cubicBezTo>
                      <a:pt x="18" y="24"/>
                      <a:pt x="24" y="18"/>
                      <a:pt x="31" y="18"/>
                    </a:cubicBezTo>
                    <a:cubicBezTo>
                      <a:pt x="177" y="18"/>
                      <a:pt x="177" y="18"/>
                      <a:pt x="177" y="18"/>
                    </a:cubicBezTo>
                    <a:cubicBezTo>
                      <a:pt x="184" y="18"/>
                      <a:pt x="190" y="24"/>
                      <a:pt x="190" y="31"/>
                    </a:cubicBezTo>
                    <a:lnTo>
                      <a:pt x="190" y="1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071">
                  <a:solidFill>
                    <a:srgbClr val="FFFFFF">
                      <a:lumMod val="50000"/>
                    </a:srgbClr>
                  </a:solidFill>
                </a:endParaRPr>
              </a:p>
            </p:txBody>
          </p:sp>
          <p:sp>
            <p:nvSpPr>
              <p:cNvPr id="394" name="Freeform 22"/>
              <p:cNvSpPr>
                <a:spLocks/>
              </p:cNvSpPr>
              <p:nvPr/>
            </p:nvSpPr>
            <p:spPr bwMode="black">
              <a:xfrm>
                <a:off x="4911726" y="2289176"/>
                <a:ext cx="419100" cy="104775"/>
              </a:xfrm>
              <a:custGeom>
                <a:avLst/>
                <a:gdLst>
                  <a:gd name="T0" fmla="*/ 112 w 112"/>
                  <a:gd name="T1" fmla="*/ 25 h 28"/>
                  <a:gd name="T2" fmla="*/ 112 w 112"/>
                  <a:gd name="T3" fmla="*/ 23 h 28"/>
                  <a:gd name="T4" fmla="*/ 110 w 112"/>
                  <a:gd name="T5" fmla="*/ 18 h 28"/>
                  <a:gd name="T6" fmla="*/ 96 w 112"/>
                  <a:gd name="T7" fmla="*/ 2 h 28"/>
                  <a:gd name="T8" fmla="*/ 91 w 112"/>
                  <a:gd name="T9" fmla="*/ 0 h 28"/>
                  <a:gd name="T10" fmla="*/ 21 w 112"/>
                  <a:gd name="T11" fmla="*/ 0 h 28"/>
                  <a:gd name="T12" fmla="*/ 16 w 112"/>
                  <a:gd name="T13" fmla="*/ 2 h 28"/>
                  <a:gd name="T14" fmla="*/ 2 w 112"/>
                  <a:gd name="T15" fmla="*/ 18 h 28"/>
                  <a:gd name="T16" fmla="*/ 0 w 112"/>
                  <a:gd name="T17" fmla="*/ 23 h 28"/>
                  <a:gd name="T18" fmla="*/ 0 w 112"/>
                  <a:gd name="T19" fmla="*/ 25 h 28"/>
                  <a:gd name="T20" fmla="*/ 3 w 112"/>
                  <a:gd name="T21" fmla="*/ 28 h 28"/>
                  <a:gd name="T22" fmla="*/ 109 w 112"/>
                  <a:gd name="T23" fmla="*/ 28 h 28"/>
                  <a:gd name="T24" fmla="*/ 112 w 112"/>
                  <a:gd name="T25" fmla="*/ 2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2" h="28">
                    <a:moveTo>
                      <a:pt x="112" y="25"/>
                    </a:moveTo>
                    <a:cubicBezTo>
                      <a:pt x="112" y="23"/>
                      <a:pt x="112" y="23"/>
                      <a:pt x="112" y="23"/>
                    </a:cubicBezTo>
                    <a:cubicBezTo>
                      <a:pt x="112" y="22"/>
                      <a:pt x="111" y="20"/>
                      <a:pt x="110" y="18"/>
                    </a:cubicBezTo>
                    <a:cubicBezTo>
                      <a:pt x="96" y="2"/>
                      <a:pt x="96" y="2"/>
                      <a:pt x="96" y="2"/>
                    </a:cubicBezTo>
                    <a:cubicBezTo>
                      <a:pt x="95" y="1"/>
                      <a:pt x="93" y="0"/>
                      <a:pt x="91" y="0"/>
                    </a:cubicBezTo>
                    <a:cubicBezTo>
                      <a:pt x="21" y="0"/>
                      <a:pt x="21" y="0"/>
                      <a:pt x="21" y="0"/>
                    </a:cubicBezTo>
                    <a:cubicBezTo>
                      <a:pt x="19" y="0"/>
                      <a:pt x="17" y="1"/>
                      <a:pt x="16" y="2"/>
                    </a:cubicBezTo>
                    <a:cubicBezTo>
                      <a:pt x="2" y="18"/>
                      <a:pt x="2" y="18"/>
                      <a:pt x="2" y="18"/>
                    </a:cubicBezTo>
                    <a:cubicBezTo>
                      <a:pt x="1" y="20"/>
                      <a:pt x="0" y="22"/>
                      <a:pt x="0" y="23"/>
                    </a:cubicBezTo>
                    <a:cubicBezTo>
                      <a:pt x="0" y="25"/>
                      <a:pt x="0" y="25"/>
                      <a:pt x="0" y="25"/>
                    </a:cubicBezTo>
                    <a:cubicBezTo>
                      <a:pt x="0" y="26"/>
                      <a:pt x="1" y="28"/>
                      <a:pt x="3" y="28"/>
                    </a:cubicBezTo>
                    <a:cubicBezTo>
                      <a:pt x="109" y="28"/>
                      <a:pt x="109" y="28"/>
                      <a:pt x="109" y="28"/>
                    </a:cubicBezTo>
                    <a:cubicBezTo>
                      <a:pt x="111" y="28"/>
                      <a:pt x="112" y="26"/>
                      <a:pt x="112"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071">
                  <a:solidFill>
                    <a:srgbClr val="FFFFFF">
                      <a:lumMod val="50000"/>
                    </a:srgbClr>
                  </a:solidFill>
                </a:endParaRPr>
              </a:p>
            </p:txBody>
          </p:sp>
          <p:sp>
            <p:nvSpPr>
              <p:cNvPr id="395" name="Freeform 23"/>
              <p:cNvSpPr>
                <a:spLocks noEditPoints="1"/>
              </p:cNvSpPr>
              <p:nvPr/>
            </p:nvSpPr>
            <p:spPr bwMode="black">
              <a:xfrm>
                <a:off x="5586413" y="1639888"/>
                <a:ext cx="385763" cy="754063"/>
              </a:xfrm>
              <a:custGeom>
                <a:avLst/>
                <a:gdLst>
                  <a:gd name="T0" fmla="*/ 89 w 103"/>
                  <a:gd name="T1" fmla="*/ 0 h 201"/>
                  <a:gd name="T2" fmla="*/ 13 w 103"/>
                  <a:gd name="T3" fmla="*/ 0 h 201"/>
                  <a:gd name="T4" fmla="*/ 0 w 103"/>
                  <a:gd name="T5" fmla="*/ 13 h 201"/>
                  <a:gd name="T6" fmla="*/ 0 w 103"/>
                  <a:gd name="T7" fmla="*/ 187 h 201"/>
                  <a:gd name="T8" fmla="*/ 13 w 103"/>
                  <a:gd name="T9" fmla="*/ 201 h 201"/>
                  <a:gd name="T10" fmla="*/ 89 w 103"/>
                  <a:gd name="T11" fmla="*/ 201 h 201"/>
                  <a:gd name="T12" fmla="*/ 103 w 103"/>
                  <a:gd name="T13" fmla="*/ 187 h 201"/>
                  <a:gd name="T14" fmla="*/ 103 w 103"/>
                  <a:gd name="T15" fmla="*/ 13 h 201"/>
                  <a:gd name="T16" fmla="*/ 89 w 103"/>
                  <a:gd name="T17" fmla="*/ 0 h 201"/>
                  <a:gd name="T18" fmla="*/ 52 w 103"/>
                  <a:gd name="T19" fmla="*/ 187 h 201"/>
                  <a:gd name="T20" fmla="*/ 40 w 103"/>
                  <a:gd name="T21" fmla="*/ 175 h 201"/>
                  <a:gd name="T22" fmla="*/ 52 w 103"/>
                  <a:gd name="T23" fmla="*/ 163 h 201"/>
                  <a:gd name="T24" fmla="*/ 63 w 103"/>
                  <a:gd name="T25" fmla="*/ 175 h 201"/>
                  <a:gd name="T26" fmla="*/ 52 w 103"/>
                  <a:gd name="T27" fmla="*/ 18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201">
                    <a:moveTo>
                      <a:pt x="89" y="0"/>
                    </a:moveTo>
                    <a:cubicBezTo>
                      <a:pt x="13" y="0"/>
                      <a:pt x="13" y="0"/>
                      <a:pt x="13" y="0"/>
                    </a:cubicBezTo>
                    <a:cubicBezTo>
                      <a:pt x="6" y="0"/>
                      <a:pt x="0" y="6"/>
                      <a:pt x="0" y="13"/>
                    </a:cubicBezTo>
                    <a:cubicBezTo>
                      <a:pt x="0" y="187"/>
                      <a:pt x="0" y="187"/>
                      <a:pt x="0" y="187"/>
                    </a:cubicBezTo>
                    <a:cubicBezTo>
                      <a:pt x="0" y="195"/>
                      <a:pt x="6" y="201"/>
                      <a:pt x="13" y="201"/>
                    </a:cubicBezTo>
                    <a:cubicBezTo>
                      <a:pt x="89" y="201"/>
                      <a:pt x="89" y="201"/>
                      <a:pt x="89" y="201"/>
                    </a:cubicBezTo>
                    <a:cubicBezTo>
                      <a:pt x="97" y="201"/>
                      <a:pt x="103" y="195"/>
                      <a:pt x="103" y="187"/>
                    </a:cubicBezTo>
                    <a:cubicBezTo>
                      <a:pt x="103" y="13"/>
                      <a:pt x="103" y="13"/>
                      <a:pt x="103" y="13"/>
                    </a:cubicBezTo>
                    <a:cubicBezTo>
                      <a:pt x="103" y="6"/>
                      <a:pt x="97" y="0"/>
                      <a:pt x="89" y="0"/>
                    </a:cubicBezTo>
                    <a:moveTo>
                      <a:pt x="52" y="187"/>
                    </a:moveTo>
                    <a:cubicBezTo>
                      <a:pt x="45" y="187"/>
                      <a:pt x="40" y="181"/>
                      <a:pt x="40" y="175"/>
                    </a:cubicBezTo>
                    <a:cubicBezTo>
                      <a:pt x="40" y="168"/>
                      <a:pt x="45" y="163"/>
                      <a:pt x="52" y="163"/>
                    </a:cubicBezTo>
                    <a:cubicBezTo>
                      <a:pt x="58" y="163"/>
                      <a:pt x="63" y="168"/>
                      <a:pt x="63" y="175"/>
                    </a:cubicBezTo>
                    <a:cubicBezTo>
                      <a:pt x="63" y="181"/>
                      <a:pt x="58" y="187"/>
                      <a:pt x="52" y="18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071">
                  <a:solidFill>
                    <a:srgbClr val="FFFFFF">
                      <a:lumMod val="50000"/>
                    </a:srgbClr>
                  </a:solidFill>
                </a:endParaRPr>
              </a:p>
            </p:txBody>
          </p:sp>
          <p:sp>
            <p:nvSpPr>
              <p:cNvPr id="396" name="Freeform 24"/>
              <p:cNvSpPr>
                <a:spLocks noEditPoints="1"/>
              </p:cNvSpPr>
              <p:nvPr/>
            </p:nvSpPr>
            <p:spPr bwMode="black">
              <a:xfrm>
                <a:off x="2462213" y="3032126"/>
                <a:ext cx="525463" cy="804863"/>
              </a:xfrm>
              <a:custGeom>
                <a:avLst/>
                <a:gdLst>
                  <a:gd name="T0" fmla="*/ 109 w 140"/>
                  <a:gd name="T1" fmla="*/ 0 h 215"/>
                  <a:gd name="T2" fmla="*/ 31 w 140"/>
                  <a:gd name="T3" fmla="*/ 0 h 215"/>
                  <a:gd name="T4" fmla="*/ 0 w 140"/>
                  <a:gd name="T5" fmla="*/ 30 h 215"/>
                  <a:gd name="T6" fmla="*/ 0 w 140"/>
                  <a:gd name="T7" fmla="*/ 184 h 215"/>
                  <a:gd name="T8" fmla="*/ 31 w 140"/>
                  <a:gd name="T9" fmla="*/ 215 h 215"/>
                  <a:gd name="T10" fmla="*/ 109 w 140"/>
                  <a:gd name="T11" fmla="*/ 215 h 215"/>
                  <a:gd name="T12" fmla="*/ 140 w 140"/>
                  <a:gd name="T13" fmla="*/ 184 h 215"/>
                  <a:gd name="T14" fmla="*/ 140 w 140"/>
                  <a:gd name="T15" fmla="*/ 30 h 215"/>
                  <a:gd name="T16" fmla="*/ 109 w 140"/>
                  <a:gd name="T17" fmla="*/ 0 h 215"/>
                  <a:gd name="T18" fmla="*/ 122 w 140"/>
                  <a:gd name="T19" fmla="*/ 177 h 215"/>
                  <a:gd name="T20" fmla="*/ 109 w 140"/>
                  <a:gd name="T21" fmla="*/ 195 h 215"/>
                  <a:gd name="T22" fmla="*/ 31 w 140"/>
                  <a:gd name="T23" fmla="*/ 195 h 215"/>
                  <a:gd name="T24" fmla="*/ 18 w 140"/>
                  <a:gd name="T25" fmla="*/ 177 h 215"/>
                  <a:gd name="T26" fmla="*/ 18 w 140"/>
                  <a:gd name="T27" fmla="*/ 35 h 215"/>
                  <a:gd name="T28" fmla="*/ 31 w 140"/>
                  <a:gd name="T29" fmla="*/ 18 h 215"/>
                  <a:gd name="T30" fmla="*/ 109 w 140"/>
                  <a:gd name="T31" fmla="*/ 18 h 215"/>
                  <a:gd name="T32" fmla="*/ 122 w 140"/>
                  <a:gd name="T33" fmla="*/ 35 h 215"/>
                  <a:gd name="T34" fmla="*/ 122 w 140"/>
                  <a:gd name="T35" fmla="*/ 177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0" h="215">
                    <a:moveTo>
                      <a:pt x="109" y="0"/>
                    </a:moveTo>
                    <a:cubicBezTo>
                      <a:pt x="31" y="0"/>
                      <a:pt x="31" y="0"/>
                      <a:pt x="31" y="0"/>
                    </a:cubicBezTo>
                    <a:cubicBezTo>
                      <a:pt x="14" y="0"/>
                      <a:pt x="0" y="13"/>
                      <a:pt x="0" y="30"/>
                    </a:cubicBezTo>
                    <a:cubicBezTo>
                      <a:pt x="0" y="184"/>
                      <a:pt x="0" y="184"/>
                      <a:pt x="0" y="184"/>
                    </a:cubicBezTo>
                    <a:cubicBezTo>
                      <a:pt x="0" y="201"/>
                      <a:pt x="14" y="215"/>
                      <a:pt x="31" y="215"/>
                    </a:cubicBezTo>
                    <a:cubicBezTo>
                      <a:pt x="109" y="215"/>
                      <a:pt x="109" y="215"/>
                      <a:pt x="109" y="215"/>
                    </a:cubicBezTo>
                    <a:cubicBezTo>
                      <a:pt x="126" y="215"/>
                      <a:pt x="140" y="201"/>
                      <a:pt x="140" y="184"/>
                    </a:cubicBezTo>
                    <a:cubicBezTo>
                      <a:pt x="140" y="30"/>
                      <a:pt x="140" y="30"/>
                      <a:pt x="140" y="30"/>
                    </a:cubicBezTo>
                    <a:cubicBezTo>
                      <a:pt x="140" y="13"/>
                      <a:pt x="126" y="0"/>
                      <a:pt x="109" y="0"/>
                    </a:cubicBezTo>
                    <a:moveTo>
                      <a:pt x="122" y="177"/>
                    </a:moveTo>
                    <a:cubicBezTo>
                      <a:pt x="122" y="187"/>
                      <a:pt x="116" y="195"/>
                      <a:pt x="109" y="195"/>
                    </a:cubicBezTo>
                    <a:cubicBezTo>
                      <a:pt x="31" y="195"/>
                      <a:pt x="31" y="195"/>
                      <a:pt x="31" y="195"/>
                    </a:cubicBezTo>
                    <a:cubicBezTo>
                      <a:pt x="24" y="195"/>
                      <a:pt x="18" y="187"/>
                      <a:pt x="18" y="177"/>
                    </a:cubicBezTo>
                    <a:cubicBezTo>
                      <a:pt x="18" y="35"/>
                      <a:pt x="18" y="35"/>
                      <a:pt x="18" y="35"/>
                    </a:cubicBezTo>
                    <a:cubicBezTo>
                      <a:pt x="18" y="26"/>
                      <a:pt x="24" y="18"/>
                      <a:pt x="31" y="18"/>
                    </a:cubicBezTo>
                    <a:cubicBezTo>
                      <a:pt x="109" y="18"/>
                      <a:pt x="109" y="18"/>
                      <a:pt x="109" y="18"/>
                    </a:cubicBezTo>
                    <a:cubicBezTo>
                      <a:pt x="116" y="18"/>
                      <a:pt x="122" y="26"/>
                      <a:pt x="122" y="35"/>
                    </a:cubicBezTo>
                    <a:lnTo>
                      <a:pt x="122" y="1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071">
                  <a:solidFill>
                    <a:srgbClr val="FFFFFF">
                      <a:lumMod val="50000"/>
                    </a:srgbClr>
                  </a:solidFill>
                </a:endParaRPr>
              </a:p>
            </p:txBody>
          </p:sp>
          <p:sp>
            <p:nvSpPr>
              <p:cNvPr id="397" name="Freeform 25"/>
              <p:cNvSpPr>
                <a:spLocks noEditPoints="1"/>
              </p:cNvSpPr>
              <p:nvPr/>
            </p:nvSpPr>
            <p:spPr bwMode="black">
              <a:xfrm>
                <a:off x="5049838" y="4411663"/>
                <a:ext cx="739775" cy="854075"/>
              </a:xfrm>
              <a:custGeom>
                <a:avLst/>
                <a:gdLst>
                  <a:gd name="T0" fmla="*/ 98 w 197"/>
                  <a:gd name="T1" fmla="*/ 0 h 228"/>
                  <a:gd name="T2" fmla="*/ 0 w 197"/>
                  <a:gd name="T3" fmla="*/ 33 h 228"/>
                  <a:gd name="T4" fmla="*/ 0 w 197"/>
                  <a:gd name="T5" fmla="*/ 195 h 228"/>
                  <a:gd name="T6" fmla="*/ 98 w 197"/>
                  <a:gd name="T7" fmla="*/ 228 h 228"/>
                  <a:gd name="T8" fmla="*/ 197 w 197"/>
                  <a:gd name="T9" fmla="*/ 195 h 228"/>
                  <a:gd name="T10" fmla="*/ 197 w 197"/>
                  <a:gd name="T11" fmla="*/ 33 h 228"/>
                  <a:gd name="T12" fmla="*/ 98 w 197"/>
                  <a:gd name="T13" fmla="*/ 0 h 228"/>
                  <a:gd name="T14" fmla="*/ 98 w 197"/>
                  <a:gd name="T15" fmla="*/ 55 h 228"/>
                  <a:gd name="T16" fmla="*/ 15 w 197"/>
                  <a:gd name="T17" fmla="*/ 32 h 228"/>
                  <a:gd name="T18" fmla="*/ 98 w 197"/>
                  <a:gd name="T19" fmla="*/ 10 h 228"/>
                  <a:gd name="T20" fmla="*/ 182 w 197"/>
                  <a:gd name="T21" fmla="*/ 32 h 228"/>
                  <a:gd name="T22" fmla="*/ 98 w 197"/>
                  <a:gd name="T23" fmla="*/ 55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7" h="228">
                    <a:moveTo>
                      <a:pt x="98" y="0"/>
                    </a:moveTo>
                    <a:cubicBezTo>
                      <a:pt x="62" y="0"/>
                      <a:pt x="0" y="7"/>
                      <a:pt x="0" y="33"/>
                    </a:cubicBezTo>
                    <a:cubicBezTo>
                      <a:pt x="0" y="195"/>
                      <a:pt x="0" y="195"/>
                      <a:pt x="0" y="195"/>
                    </a:cubicBezTo>
                    <a:cubicBezTo>
                      <a:pt x="0" y="221"/>
                      <a:pt x="62" y="228"/>
                      <a:pt x="98" y="228"/>
                    </a:cubicBezTo>
                    <a:cubicBezTo>
                      <a:pt x="135" y="228"/>
                      <a:pt x="197" y="221"/>
                      <a:pt x="197" y="195"/>
                    </a:cubicBezTo>
                    <a:cubicBezTo>
                      <a:pt x="197" y="33"/>
                      <a:pt x="197" y="33"/>
                      <a:pt x="197" y="33"/>
                    </a:cubicBezTo>
                    <a:cubicBezTo>
                      <a:pt x="197" y="7"/>
                      <a:pt x="135" y="0"/>
                      <a:pt x="98" y="0"/>
                    </a:cubicBezTo>
                    <a:moveTo>
                      <a:pt x="98" y="55"/>
                    </a:moveTo>
                    <a:cubicBezTo>
                      <a:pt x="52" y="55"/>
                      <a:pt x="15" y="45"/>
                      <a:pt x="15" y="32"/>
                    </a:cubicBezTo>
                    <a:cubicBezTo>
                      <a:pt x="15" y="20"/>
                      <a:pt x="52" y="10"/>
                      <a:pt x="98" y="10"/>
                    </a:cubicBezTo>
                    <a:cubicBezTo>
                      <a:pt x="144" y="10"/>
                      <a:pt x="182" y="20"/>
                      <a:pt x="182" y="32"/>
                    </a:cubicBezTo>
                    <a:cubicBezTo>
                      <a:pt x="182" y="45"/>
                      <a:pt x="144" y="55"/>
                      <a:pt x="98" y="5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071">
                  <a:solidFill>
                    <a:srgbClr val="FFFFFF">
                      <a:lumMod val="50000"/>
                    </a:srgbClr>
                  </a:solidFill>
                </a:endParaRPr>
              </a:p>
            </p:txBody>
          </p:sp>
          <p:sp>
            <p:nvSpPr>
              <p:cNvPr id="398" name="Freeform 26"/>
              <p:cNvSpPr>
                <a:spLocks noEditPoints="1"/>
              </p:cNvSpPr>
              <p:nvPr/>
            </p:nvSpPr>
            <p:spPr bwMode="black">
              <a:xfrm>
                <a:off x="6043613" y="2960688"/>
                <a:ext cx="641350" cy="876300"/>
              </a:xfrm>
              <a:custGeom>
                <a:avLst/>
                <a:gdLst>
                  <a:gd name="T0" fmla="*/ 146 w 171"/>
                  <a:gd name="T1" fmla="*/ 0 h 234"/>
                  <a:gd name="T2" fmla="*/ 25 w 171"/>
                  <a:gd name="T3" fmla="*/ 0 h 234"/>
                  <a:gd name="T4" fmla="*/ 0 w 171"/>
                  <a:gd name="T5" fmla="*/ 25 h 234"/>
                  <a:gd name="T6" fmla="*/ 0 w 171"/>
                  <a:gd name="T7" fmla="*/ 209 h 234"/>
                  <a:gd name="T8" fmla="*/ 25 w 171"/>
                  <a:gd name="T9" fmla="*/ 234 h 234"/>
                  <a:gd name="T10" fmla="*/ 146 w 171"/>
                  <a:gd name="T11" fmla="*/ 234 h 234"/>
                  <a:gd name="T12" fmla="*/ 171 w 171"/>
                  <a:gd name="T13" fmla="*/ 209 h 234"/>
                  <a:gd name="T14" fmla="*/ 171 w 171"/>
                  <a:gd name="T15" fmla="*/ 25 h 234"/>
                  <a:gd name="T16" fmla="*/ 146 w 171"/>
                  <a:gd name="T17" fmla="*/ 0 h 234"/>
                  <a:gd name="T18" fmla="*/ 157 w 171"/>
                  <a:gd name="T19" fmla="*/ 183 h 234"/>
                  <a:gd name="T20" fmla="*/ 146 w 171"/>
                  <a:gd name="T21" fmla="*/ 193 h 234"/>
                  <a:gd name="T22" fmla="*/ 25 w 171"/>
                  <a:gd name="T23" fmla="*/ 193 h 234"/>
                  <a:gd name="T24" fmla="*/ 15 w 171"/>
                  <a:gd name="T25" fmla="*/ 183 h 234"/>
                  <a:gd name="T26" fmla="*/ 15 w 171"/>
                  <a:gd name="T27" fmla="*/ 25 h 234"/>
                  <a:gd name="T28" fmla="*/ 25 w 171"/>
                  <a:gd name="T29" fmla="*/ 14 h 234"/>
                  <a:gd name="T30" fmla="*/ 146 w 171"/>
                  <a:gd name="T31" fmla="*/ 14 h 234"/>
                  <a:gd name="T32" fmla="*/ 157 w 171"/>
                  <a:gd name="T33" fmla="*/ 25 h 234"/>
                  <a:gd name="T34" fmla="*/ 157 w 171"/>
                  <a:gd name="T35" fmla="*/ 183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1" h="234">
                    <a:moveTo>
                      <a:pt x="146" y="0"/>
                    </a:moveTo>
                    <a:cubicBezTo>
                      <a:pt x="25" y="0"/>
                      <a:pt x="25" y="0"/>
                      <a:pt x="25" y="0"/>
                    </a:cubicBezTo>
                    <a:cubicBezTo>
                      <a:pt x="11" y="0"/>
                      <a:pt x="0" y="11"/>
                      <a:pt x="0" y="25"/>
                    </a:cubicBezTo>
                    <a:cubicBezTo>
                      <a:pt x="0" y="209"/>
                      <a:pt x="0" y="209"/>
                      <a:pt x="0" y="209"/>
                    </a:cubicBezTo>
                    <a:cubicBezTo>
                      <a:pt x="0" y="223"/>
                      <a:pt x="11" y="234"/>
                      <a:pt x="25" y="234"/>
                    </a:cubicBezTo>
                    <a:cubicBezTo>
                      <a:pt x="146" y="234"/>
                      <a:pt x="146" y="234"/>
                      <a:pt x="146" y="234"/>
                    </a:cubicBezTo>
                    <a:cubicBezTo>
                      <a:pt x="160" y="234"/>
                      <a:pt x="171" y="223"/>
                      <a:pt x="171" y="209"/>
                    </a:cubicBezTo>
                    <a:cubicBezTo>
                      <a:pt x="171" y="25"/>
                      <a:pt x="171" y="25"/>
                      <a:pt x="171" y="25"/>
                    </a:cubicBezTo>
                    <a:cubicBezTo>
                      <a:pt x="171" y="11"/>
                      <a:pt x="160" y="0"/>
                      <a:pt x="146" y="0"/>
                    </a:cubicBezTo>
                    <a:moveTo>
                      <a:pt x="157" y="183"/>
                    </a:moveTo>
                    <a:cubicBezTo>
                      <a:pt x="157" y="188"/>
                      <a:pt x="152" y="193"/>
                      <a:pt x="146" y="193"/>
                    </a:cubicBezTo>
                    <a:cubicBezTo>
                      <a:pt x="25" y="193"/>
                      <a:pt x="25" y="193"/>
                      <a:pt x="25" y="193"/>
                    </a:cubicBezTo>
                    <a:cubicBezTo>
                      <a:pt x="19" y="193"/>
                      <a:pt x="15" y="188"/>
                      <a:pt x="15" y="183"/>
                    </a:cubicBezTo>
                    <a:cubicBezTo>
                      <a:pt x="15" y="25"/>
                      <a:pt x="15" y="25"/>
                      <a:pt x="15" y="25"/>
                    </a:cubicBezTo>
                    <a:cubicBezTo>
                      <a:pt x="15" y="19"/>
                      <a:pt x="19" y="14"/>
                      <a:pt x="25" y="14"/>
                    </a:cubicBezTo>
                    <a:cubicBezTo>
                      <a:pt x="146" y="14"/>
                      <a:pt x="146" y="14"/>
                      <a:pt x="146" y="14"/>
                    </a:cubicBezTo>
                    <a:cubicBezTo>
                      <a:pt x="152" y="14"/>
                      <a:pt x="157" y="19"/>
                      <a:pt x="157" y="25"/>
                    </a:cubicBezTo>
                    <a:lnTo>
                      <a:pt x="157" y="1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071">
                  <a:solidFill>
                    <a:srgbClr val="FFFFFF">
                      <a:lumMod val="50000"/>
                    </a:srgbClr>
                  </a:solidFill>
                </a:endParaRPr>
              </a:p>
            </p:txBody>
          </p:sp>
          <p:sp>
            <p:nvSpPr>
              <p:cNvPr id="399" name="Oval 27"/>
              <p:cNvSpPr>
                <a:spLocks noChangeArrowheads="1"/>
              </p:cNvSpPr>
              <p:nvPr/>
            </p:nvSpPr>
            <p:spPr bwMode="black">
              <a:xfrm>
                <a:off x="6224588" y="3725863"/>
                <a:ext cx="52388" cy="523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071">
                  <a:solidFill>
                    <a:srgbClr val="FFFFFF">
                      <a:lumMod val="50000"/>
                    </a:srgbClr>
                  </a:solidFill>
                </a:endParaRPr>
              </a:p>
            </p:txBody>
          </p:sp>
          <p:sp>
            <p:nvSpPr>
              <p:cNvPr id="400" name="Oval 28"/>
              <p:cNvSpPr>
                <a:spLocks noChangeArrowheads="1"/>
              </p:cNvSpPr>
              <p:nvPr/>
            </p:nvSpPr>
            <p:spPr bwMode="black">
              <a:xfrm>
                <a:off x="6453188" y="3725863"/>
                <a:ext cx="52388" cy="523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071">
                  <a:solidFill>
                    <a:srgbClr val="FFFFFF">
                      <a:lumMod val="50000"/>
                    </a:srgbClr>
                  </a:solidFill>
                </a:endParaRPr>
              </a:p>
            </p:txBody>
          </p:sp>
          <p:sp>
            <p:nvSpPr>
              <p:cNvPr id="401" name="Oval 29"/>
              <p:cNvSpPr>
                <a:spLocks noChangeArrowheads="1"/>
              </p:cNvSpPr>
              <p:nvPr/>
            </p:nvSpPr>
            <p:spPr bwMode="black">
              <a:xfrm>
                <a:off x="6340476" y="3725863"/>
                <a:ext cx="52388" cy="523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071">
                  <a:solidFill>
                    <a:srgbClr val="FFFFFF">
                      <a:lumMod val="50000"/>
                    </a:srgbClr>
                  </a:solidFill>
                </a:endParaRPr>
              </a:p>
            </p:txBody>
          </p:sp>
          <p:sp>
            <p:nvSpPr>
              <p:cNvPr id="402" name="Freeform 30"/>
              <p:cNvSpPr>
                <a:spLocks/>
              </p:cNvSpPr>
              <p:nvPr/>
            </p:nvSpPr>
            <p:spPr bwMode="black">
              <a:xfrm>
                <a:off x="3425826" y="4279901"/>
                <a:ext cx="442913" cy="161925"/>
              </a:xfrm>
              <a:custGeom>
                <a:avLst/>
                <a:gdLst>
                  <a:gd name="T0" fmla="*/ 0 w 118"/>
                  <a:gd name="T1" fmla="*/ 43 h 43"/>
                  <a:gd name="T2" fmla="*/ 14 w 118"/>
                  <a:gd name="T3" fmla="*/ 39 h 43"/>
                  <a:gd name="T4" fmla="*/ 108 w 118"/>
                  <a:gd name="T5" fmla="*/ 39 h 43"/>
                  <a:gd name="T6" fmla="*/ 118 w 118"/>
                  <a:gd name="T7" fmla="*/ 41 h 43"/>
                  <a:gd name="T8" fmla="*/ 105 w 118"/>
                  <a:gd name="T9" fmla="*/ 15 h 43"/>
                  <a:gd name="T10" fmla="*/ 81 w 118"/>
                  <a:gd name="T11" fmla="*/ 0 h 43"/>
                  <a:gd name="T12" fmla="*/ 39 w 118"/>
                  <a:gd name="T13" fmla="*/ 0 h 43"/>
                  <a:gd name="T14" fmla="*/ 15 w 118"/>
                  <a:gd name="T15" fmla="*/ 15 h 43"/>
                  <a:gd name="T16" fmla="*/ 0 w 118"/>
                  <a:gd name="T1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43">
                    <a:moveTo>
                      <a:pt x="0" y="43"/>
                    </a:moveTo>
                    <a:cubicBezTo>
                      <a:pt x="4" y="40"/>
                      <a:pt x="9" y="39"/>
                      <a:pt x="14" y="39"/>
                    </a:cubicBezTo>
                    <a:cubicBezTo>
                      <a:pt x="108" y="39"/>
                      <a:pt x="108" y="39"/>
                      <a:pt x="108" y="39"/>
                    </a:cubicBezTo>
                    <a:cubicBezTo>
                      <a:pt x="111" y="39"/>
                      <a:pt x="115" y="40"/>
                      <a:pt x="118" y="41"/>
                    </a:cubicBezTo>
                    <a:cubicBezTo>
                      <a:pt x="105" y="15"/>
                      <a:pt x="105" y="15"/>
                      <a:pt x="105" y="15"/>
                    </a:cubicBezTo>
                    <a:cubicBezTo>
                      <a:pt x="101" y="7"/>
                      <a:pt x="90" y="0"/>
                      <a:pt x="81" y="0"/>
                    </a:cubicBezTo>
                    <a:cubicBezTo>
                      <a:pt x="39" y="0"/>
                      <a:pt x="39" y="0"/>
                      <a:pt x="39" y="0"/>
                    </a:cubicBezTo>
                    <a:cubicBezTo>
                      <a:pt x="30" y="0"/>
                      <a:pt x="19" y="7"/>
                      <a:pt x="15" y="15"/>
                    </a:cubicBez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071">
                  <a:solidFill>
                    <a:srgbClr val="FFFFFF">
                      <a:lumMod val="50000"/>
                    </a:srgbClr>
                  </a:solidFill>
                </a:endParaRPr>
              </a:p>
            </p:txBody>
          </p:sp>
          <p:sp>
            <p:nvSpPr>
              <p:cNvPr id="403" name="Freeform 31"/>
              <p:cNvSpPr>
                <a:spLocks noEditPoints="1"/>
              </p:cNvSpPr>
              <p:nvPr/>
            </p:nvSpPr>
            <p:spPr bwMode="black">
              <a:xfrm>
                <a:off x="3414713" y="4456113"/>
                <a:ext cx="476250" cy="809625"/>
              </a:xfrm>
              <a:custGeom>
                <a:avLst/>
                <a:gdLst>
                  <a:gd name="T0" fmla="*/ 119 w 127"/>
                  <a:gd name="T1" fmla="*/ 2 h 216"/>
                  <a:gd name="T2" fmla="*/ 111 w 127"/>
                  <a:gd name="T3" fmla="*/ 0 h 216"/>
                  <a:gd name="T4" fmla="*/ 17 w 127"/>
                  <a:gd name="T5" fmla="*/ 0 h 216"/>
                  <a:gd name="T6" fmla="*/ 9 w 127"/>
                  <a:gd name="T7" fmla="*/ 2 h 216"/>
                  <a:gd name="T8" fmla="*/ 0 w 127"/>
                  <a:gd name="T9" fmla="*/ 17 h 216"/>
                  <a:gd name="T10" fmla="*/ 0 w 127"/>
                  <a:gd name="T11" fmla="*/ 199 h 216"/>
                  <a:gd name="T12" fmla="*/ 17 w 127"/>
                  <a:gd name="T13" fmla="*/ 216 h 216"/>
                  <a:gd name="T14" fmla="*/ 111 w 127"/>
                  <a:gd name="T15" fmla="*/ 216 h 216"/>
                  <a:gd name="T16" fmla="*/ 127 w 127"/>
                  <a:gd name="T17" fmla="*/ 199 h 216"/>
                  <a:gd name="T18" fmla="*/ 127 w 127"/>
                  <a:gd name="T19" fmla="*/ 17 h 216"/>
                  <a:gd name="T20" fmla="*/ 119 w 127"/>
                  <a:gd name="T21" fmla="*/ 2 h 216"/>
                  <a:gd name="T22" fmla="*/ 105 w 127"/>
                  <a:gd name="T23" fmla="*/ 180 h 216"/>
                  <a:gd name="T24" fmla="*/ 29 w 127"/>
                  <a:gd name="T25" fmla="*/ 180 h 216"/>
                  <a:gd name="T26" fmla="*/ 22 w 127"/>
                  <a:gd name="T27" fmla="*/ 173 h 216"/>
                  <a:gd name="T28" fmla="*/ 29 w 127"/>
                  <a:gd name="T29" fmla="*/ 166 h 216"/>
                  <a:gd name="T30" fmla="*/ 105 w 127"/>
                  <a:gd name="T31" fmla="*/ 166 h 216"/>
                  <a:gd name="T32" fmla="*/ 111 w 127"/>
                  <a:gd name="T33" fmla="*/ 173 h 216"/>
                  <a:gd name="T34" fmla="*/ 105 w 127"/>
                  <a:gd name="T35" fmla="*/ 180 h 216"/>
                  <a:gd name="T36" fmla="*/ 105 w 127"/>
                  <a:gd name="T37" fmla="*/ 149 h 216"/>
                  <a:gd name="T38" fmla="*/ 29 w 127"/>
                  <a:gd name="T39" fmla="*/ 149 h 216"/>
                  <a:gd name="T40" fmla="*/ 22 w 127"/>
                  <a:gd name="T41" fmla="*/ 143 h 216"/>
                  <a:gd name="T42" fmla="*/ 29 w 127"/>
                  <a:gd name="T43" fmla="*/ 136 h 216"/>
                  <a:gd name="T44" fmla="*/ 105 w 127"/>
                  <a:gd name="T45" fmla="*/ 136 h 216"/>
                  <a:gd name="T46" fmla="*/ 111 w 127"/>
                  <a:gd name="T47" fmla="*/ 143 h 216"/>
                  <a:gd name="T48" fmla="*/ 105 w 127"/>
                  <a:gd name="T49" fmla="*/ 149 h 216"/>
                  <a:gd name="T50" fmla="*/ 105 w 127"/>
                  <a:gd name="T51" fmla="*/ 119 h 216"/>
                  <a:gd name="T52" fmla="*/ 29 w 127"/>
                  <a:gd name="T53" fmla="*/ 119 h 216"/>
                  <a:gd name="T54" fmla="*/ 22 w 127"/>
                  <a:gd name="T55" fmla="*/ 112 h 216"/>
                  <a:gd name="T56" fmla="*/ 29 w 127"/>
                  <a:gd name="T57" fmla="*/ 106 h 216"/>
                  <a:gd name="T58" fmla="*/ 105 w 127"/>
                  <a:gd name="T59" fmla="*/ 106 h 216"/>
                  <a:gd name="T60" fmla="*/ 111 w 127"/>
                  <a:gd name="T61" fmla="*/ 112 h 216"/>
                  <a:gd name="T62" fmla="*/ 105 w 127"/>
                  <a:gd name="T63" fmla="*/ 119 h 216"/>
                  <a:gd name="T64" fmla="*/ 102 w 127"/>
                  <a:gd name="T65" fmla="*/ 40 h 216"/>
                  <a:gd name="T66" fmla="*/ 93 w 127"/>
                  <a:gd name="T67" fmla="*/ 31 h 216"/>
                  <a:gd name="T68" fmla="*/ 102 w 127"/>
                  <a:gd name="T69" fmla="*/ 22 h 216"/>
                  <a:gd name="T70" fmla="*/ 111 w 127"/>
                  <a:gd name="T71" fmla="*/ 31 h 216"/>
                  <a:gd name="T72" fmla="*/ 102 w 127"/>
                  <a:gd name="T73" fmla="*/ 4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7" h="216">
                    <a:moveTo>
                      <a:pt x="119" y="2"/>
                    </a:moveTo>
                    <a:cubicBezTo>
                      <a:pt x="116" y="1"/>
                      <a:pt x="114" y="0"/>
                      <a:pt x="111" y="0"/>
                    </a:cubicBezTo>
                    <a:cubicBezTo>
                      <a:pt x="17" y="0"/>
                      <a:pt x="17" y="0"/>
                      <a:pt x="17" y="0"/>
                    </a:cubicBezTo>
                    <a:cubicBezTo>
                      <a:pt x="14" y="0"/>
                      <a:pt x="11" y="1"/>
                      <a:pt x="9" y="2"/>
                    </a:cubicBezTo>
                    <a:cubicBezTo>
                      <a:pt x="4" y="5"/>
                      <a:pt x="0" y="10"/>
                      <a:pt x="0" y="17"/>
                    </a:cubicBezTo>
                    <a:cubicBezTo>
                      <a:pt x="0" y="199"/>
                      <a:pt x="0" y="199"/>
                      <a:pt x="0" y="199"/>
                    </a:cubicBezTo>
                    <a:cubicBezTo>
                      <a:pt x="0" y="208"/>
                      <a:pt x="8" y="216"/>
                      <a:pt x="17" y="216"/>
                    </a:cubicBezTo>
                    <a:cubicBezTo>
                      <a:pt x="111" y="216"/>
                      <a:pt x="111" y="216"/>
                      <a:pt x="111" y="216"/>
                    </a:cubicBezTo>
                    <a:cubicBezTo>
                      <a:pt x="120" y="216"/>
                      <a:pt x="127" y="208"/>
                      <a:pt x="127" y="199"/>
                    </a:cubicBezTo>
                    <a:cubicBezTo>
                      <a:pt x="127" y="17"/>
                      <a:pt x="127" y="17"/>
                      <a:pt x="127" y="17"/>
                    </a:cubicBezTo>
                    <a:cubicBezTo>
                      <a:pt x="127" y="10"/>
                      <a:pt x="124" y="5"/>
                      <a:pt x="119" y="2"/>
                    </a:cubicBezTo>
                    <a:moveTo>
                      <a:pt x="105" y="180"/>
                    </a:moveTo>
                    <a:cubicBezTo>
                      <a:pt x="29" y="180"/>
                      <a:pt x="29" y="180"/>
                      <a:pt x="29" y="180"/>
                    </a:cubicBezTo>
                    <a:cubicBezTo>
                      <a:pt x="25" y="180"/>
                      <a:pt x="22" y="177"/>
                      <a:pt x="22" y="173"/>
                    </a:cubicBezTo>
                    <a:cubicBezTo>
                      <a:pt x="22" y="169"/>
                      <a:pt x="25" y="166"/>
                      <a:pt x="29" y="166"/>
                    </a:cubicBezTo>
                    <a:cubicBezTo>
                      <a:pt x="105" y="166"/>
                      <a:pt x="105" y="166"/>
                      <a:pt x="105" y="166"/>
                    </a:cubicBezTo>
                    <a:cubicBezTo>
                      <a:pt x="108" y="166"/>
                      <a:pt x="111" y="169"/>
                      <a:pt x="111" y="173"/>
                    </a:cubicBezTo>
                    <a:cubicBezTo>
                      <a:pt x="111" y="177"/>
                      <a:pt x="108" y="180"/>
                      <a:pt x="105" y="180"/>
                    </a:cubicBezTo>
                    <a:moveTo>
                      <a:pt x="105" y="149"/>
                    </a:moveTo>
                    <a:cubicBezTo>
                      <a:pt x="29" y="149"/>
                      <a:pt x="29" y="149"/>
                      <a:pt x="29" y="149"/>
                    </a:cubicBezTo>
                    <a:cubicBezTo>
                      <a:pt x="25" y="149"/>
                      <a:pt x="22" y="146"/>
                      <a:pt x="22" y="143"/>
                    </a:cubicBezTo>
                    <a:cubicBezTo>
                      <a:pt x="22" y="139"/>
                      <a:pt x="25" y="136"/>
                      <a:pt x="29" y="136"/>
                    </a:cubicBezTo>
                    <a:cubicBezTo>
                      <a:pt x="105" y="136"/>
                      <a:pt x="105" y="136"/>
                      <a:pt x="105" y="136"/>
                    </a:cubicBezTo>
                    <a:cubicBezTo>
                      <a:pt x="108" y="136"/>
                      <a:pt x="111" y="139"/>
                      <a:pt x="111" y="143"/>
                    </a:cubicBezTo>
                    <a:cubicBezTo>
                      <a:pt x="111" y="146"/>
                      <a:pt x="108" y="149"/>
                      <a:pt x="105" y="149"/>
                    </a:cubicBezTo>
                    <a:moveTo>
                      <a:pt x="105" y="119"/>
                    </a:moveTo>
                    <a:cubicBezTo>
                      <a:pt x="29" y="119"/>
                      <a:pt x="29" y="119"/>
                      <a:pt x="29" y="119"/>
                    </a:cubicBezTo>
                    <a:cubicBezTo>
                      <a:pt x="25" y="119"/>
                      <a:pt x="22" y="116"/>
                      <a:pt x="22" y="112"/>
                    </a:cubicBezTo>
                    <a:cubicBezTo>
                      <a:pt x="22" y="109"/>
                      <a:pt x="25" y="106"/>
                      <a:pt x="29" y="106"/>
                    </a:cubicBezTo>
                    <a:cubicBezTo>
                      <a:pt x="105" y="106"/>
                      <a:pt x="105" y="106"/>
                      <a:pt x="105" y="106"/>
                    </a:cubicBezTo>
                    <a:cubicBezTo>
                      <a:pt x="108" y="106"/>
                      <a:pt x="111" y="109"/>
                      <a:pt x="111" y="112"/>
                    </a:cubicBezTo>
                    <a:cubicBezTo>
                      <a:pt x="111" y="116"/>
                      <a:pt x="108" y="119"/>
                      <a:pt x="105" y="119"/>
                    </a:cubicBezTo>
                    <a:moveTo>
                      <a:pt x="102" y="40"/>
                    </a:moveTo>
                    <a:cubicBezTo>
                      <a:pt x="97" y="40"/>
                      <a:pt x="93" y="36"/>
                      <a:pt x="93" y="31"/>
                    </a:cubicBezTo>
                    <a:cubicBezTo>
                      <a:pt x="93" y="26"/>
                      <a:pt x="97" y="22"/>
                      <a:pt x="102" y="22"/>
                    </a:cubicBezTo>
                    <a:cubicBezTo>
                      <a:pt x="107" y="22"/>
                      <a:pt x="111" y="26"/>
                      <a:pt x="111" y="31"/>
                    </a:cubicBezTo>
                    <a:cubicBezTo>
                      <a:pt x="111" y="36"/>
                      <a:pt x="107" y="40"/>
                      <a:pt x="102" y="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071">
                  <a:solidFill>
                    <a:srgbClr val="FFFFFF">
                      <a:lumMod val="50000"/>
                    </a:srgbClr>
                  </a:solidFill>
                </a:endParaRPr>
              </a:p>
            </p:txBody>
          </p:sp>
        </p:grpSp>
      </p:grpSp>
      <p:grpSp>
        <p:nvGrpSpPr>
          <p:cNvPr id="404" name="Group 403"/>
          <p:cNvGrpSpPr/>
          <p:nvPr/>
        </p:nvGrpSpPr>
        <p:grpSpPr>
          <a:xfrm>
            <a:off x="4651314" y="3486179"/>
            <a:ext cx="744657" cy="735379"/>
            <a:chOff x="3294785" y="3486179"/>
            <a:chExt cx="744657" cy="735379"/>
          </a:xfrm>
        </p:grpSpPr>
        <p:sp>
          <p:nvSpPr>
            <p:cNvPr id="405" name="Oval 404"/>
            <p:cNvSpPr/>
            <p:nvPr/>
          </p:nvSpPr>
          <p:spPr bwMode="auto">
            <a:xfrm>
              <a:off x="3294785" y="3486179"/>
              <a:ext cx="744657" cy="735379"/>
            </a:xfrm>
            <a:prstGeom prst="ellipse">
              <a:avLst/>
            </a:prstGeom>
            <a:solidFill>
              <a:schemeClr val="bg1"/>
            </a:solidFill>
            <a:ln w="28575">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406" name="Freeform 5"/>
            <p:cNvSpPr>
              <a:spLocks noEditPoints="1"/>
            </p:cNvSpPr>
            <p:nvPr/>
          </p:nvSpPr>
          <p:spPr bwMode="auto">
            <a:xfrm>
              <a:off x="3459250" y="3633999"/>
              <a:ext cx="409574" cy="439738"/>
            </a:xfrm>
            <a:custGeom>
              <a:avLst/>
              <a:gdLst>
                <a:gd name="T0" fmla="*/ 1398 w 1406"/>
                <a:gd name="T1" fmla="*/ 501 h 1505"/>
                <a:gd name="T2" fmla="*/ 680 w 1406"/>
                <a:gd name="T3" fmla="*/ 0 h 1505"/>
                <a:gd name="T4" fmla="*/ 680 w 1406"/>
                <a:gd name="T5" fmla="*/ 308 h 1505"/>
                <a:gd name="T6" fmla="*/ 8 w 1406"/>
                <a:gd name="T7" fmla="*/ 308 h 1505"/>
                <a:gd name="T8" fmla="*/ 8 w 1406"/>
                <a:gd name="T9" fmla="*/ 687 h 1505"/>
                <a:gd name="T10" fmla="*/ 440 w 1406"/>
                <a:gd name="T11" fmla="*/ 687 h 1505"/>
                <a:gd name="T12" fmla="*/ 680 w 1406"/>
                <a:gd name="T13" fmla="*/ 524 h 1505"/>
                <a:gd name="T14" fmla="*/ 680 w 1406"/>
                <a:gd name="T15" fmla="*/ 1003 h 1505"/>
                <a:gd name="T16" fmla="*/ 1398 w 1406"/>
                <a:gd name="T17" fmla="*/ 501 h 1505"/>
                <a:gd name="T18" fmla="*/ 147 w 1406"/>
                <a:gd name="T19" fmla="*/ 980 h 1505"/>
                <a:gd name="T20" fmla="*/ 680 w 1406"/>
                <a:gd name="T21" fmla="*/ 1327 h 1505"/>
                <a:gd name="T22" fmla="*/ 680 w 1406"/>
                <a:gd name="T23" fmla="*/ 1096 h 1505"/>
                <a:gd name="T24" fmla="*/ 1375 w 1406"/>
                <a:gd name="T25" fmla="*/ 1096 h 1505"/>
                <a:gd name="T26" fmla="*/ 1375 w 1406"/>
                <a:gd name="T27" fmla="*/ 1181 h 1505"/>
                <a:gd name="T28" fmla="*/ 773 w 1406"/>
                <a:gd name="T29" fmla="*/ 1181 h 1505"/>
                <a:gd name="T30" fmla="*/ 773 w 1406"/>
                <a:gd name="T31" fmla="*/ 1505 h 1505"/>
                <a:gd name="T32" fmla="*/ 0 w 1406"/>
                <a:gd name="T33" fmla="*/ 980 h 1505"/>
                <a:gd name="T34" fmla="*/ 147 w 1406"/>
                <a:gd name="T35" fmla="*/ 980 h 1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06" h="1505">
                  <a:moveTo>
                    <a:pt x="1398" y="501"/>
                  </a:moveTo>
                  <a:cubicBezTo>
                    <a:pt x="680" y="0"/>
                    <a:pt x="680" y="0"/>
                    <a:pt x="680" y="0"/>
                  </a:cubicBezTo>
                  <a:cubicBezTo>
                    <a:pt x="680" y="308"/>
                    <a:pt x="680" y="308"/>
                    <a:pt x="680" y="308"/>
                  </a:cubicBezTo>
                  <a:cubicBezTo>
                    <a:pt x="8" y="308"/>
                    <a:pt x="8" y="308"/>
                    <a:pt x="8" y="308"/>
                  </a:cubicBezTo>
                  <a:cubicBezTo>
                    <a:pt x="8" y="687"/>
                    <a:pt x="8" y="687"/>
                    <a:pt x="8" y="687"/>
                  </a:cubicBezTo>
                  <a:cubicBezTo>
                    <a:pt x="440" y="687"/>
                    <a:pt x="440" y="687"/>
                    <a:pt x="440" y="687"/>
                  </a:cubicBezTo>
                  <a:cubicBezTo>
                    <a:pt x="680" y="524"/>
                    <a:pt x="680" y="524"/>
                    <a:pt x="680" y="524"/>
                  </a:cubicBezTo>
                  <a:cubicBezTo>
                    <a:pt x="680" y="1003"/>
                    <a:pt x="680" y="1003"/>
                    <a:pt x="680" y="1003"/>
                  </a:cubicBezTo>
                  <a:cubicBezTo>
                    <a:pt x="1398" y="501"/>
                    <a:pt x="1398" y="501"/>
                    <a:pt x="1398" y="501"/>
                  </a:cubicBezTo>
                  <a:close/>
                  <a:moveTo>
                    <a:pt x="147" y="980"/>
                  </a:moveTo>
                  <a:cubicBezTo>
                    <a:pt x="680" y="1327"/>
                    <a:pt x="680" y="1327"/>
                    <a:pt x="680" y="1327"/>
                  </a:cubicBezTo>
                  <a:cubicBezTo>
                    <a:pt x="680" y="1096"/>
                    <a:pt x="680" y="1096"/>
                    <a:pt x="680" y="1096"/>
                  </a:cubicBezTo>
                  <a:cubicBezTo>
                    <a:pt x="1375" y="1096"/>
                    <a:pt x="1375" y="1096"/>
                    <a:pt x="1375" y="1096"/>
                  </a:cubicBezTo>
                  <a:cubicBezTo>
                    <a:pt x="1406" y="1096"/>
                    <a:pt x="1406" y="1181"/>
                    <a:pt x="1375" y="1181"/>
                  </a:cubicBezTo>
                  <a:cubicBezTo>
                    <a:pt x="773" y="1181"/>
                    <a:pt x="773" y="1181"/>
                    <a:pt x="773" y="1181"/>
                  </a:cubicBezTo>
                  <a:cubicBezTo>
                    <a:pt x="773" y="1505"/>
                    <a:pt x="773" y="1505"/>
                    <a:pt x="773" y="1505"/>
                  </a:cubicBezTo>
                  <a:cubicBezTo>
                    <a:pt x="0" y="980"/>
                    <a:pt x="0" y="980"/>
                    <a:pt x="0" y="980"/>
                  </a:cubicBezTo>
                  <a:cubicBezTo>
                    <a:pt x="147" y="980"/>
                    <a:pt x="147" y="980"/>
                    <a:pt x="147" y="98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nvGrpSpPr>
          <p:cNvPr id="407" name="Group 406"/>
          <p:cNvGrpSpPr/>
          <p:nvPr/>
        </p:nvGrpSpPr>
        <p:grpSpPr>
          <a:xfrm>
            <a:off x="6130095" y="2018616"/>
            <a:ext cx="1124709" cy="1419977"/>
            <a:chOff x="4773566" y="2071782"/>
            <a:chExt cx="1124709" cy="1419977"/>
          </a:xfrm>
        </p:grpSpPr>
        <p:grpSp>
          <p:nvGrpSpPr>
            <p:cNvPr id="408" name="Group 407"/>
            <p:cNvGrpSpPr/>
            <p:nvPr/>
          </p:nvGrpSpPr>
          <p:grpSpPr>
            <a:xfrm>
              <a:off x="4815957" y="2071782"/>
              <a:ext cx="1039930" cy="1419977"/>
              <a:chOff x="624992" y="2045991"/>
              <a:chExt cx="1133824" cy="1548184"/>
            </a:xfrm>
          </p:grpSpPr>
          <p:sp>
            <p:nvSpPr>
              <p:cNvPr id="410" name="Oval 409"/>
              <p:cNvSpPr/>
              <p:nvPr/>
            </p:nvSpPr>
            <p:spPr>
              <a:xfrm>
                <a:off x="624992" y="2045991"/>
                <a:ext cx="1133824" cy="1133824"/>
              </a:xfrm>
              <a:prstGeom prst="ellipse">
                <a:avLst/>
              </a:prstGeom>
              <a:solidFill>
                <a:schemeClr val="bg1"/>
              </a:solidFill>
              <a:ln w="41275" cap="flat" cmpd="sng" algn="ctr">
                <a:solidFill>
                  <a:schemeClr val="bg1">
                    <a:lumMod val="85000"/>
                  </a:schemeClr>
                </a:solidFill>
                <a:prstDash val="solid"/>
              </a:ln>
              <a:effectLst/>
            </p:spPr>
            <p:txBody>
              <a:bodyPr lIns="0" tIns="0" rIns="0" bIns="0" rtlCol="0" anchor="ctr"/>
              <a:lstStyle/>
              <a:p>
                <a:pPr algn="ctr" defTabSz="932472" fontAlgn="base">
                  <a:spcBef>
                    <a:spcPct val="0"/>
                  </a:spcBef>
                  <a:spcAft>
                    <a:spcPct val="0"/>
                  </a:spcAft>
                </a:pPr>
                <a:endParaRPr lang="en-US" sz="1000" dirty="0">
                  <a:ln>
                    <a:solidFill>
                      <a:srgbClr val="DC3C00">
                        <a:alpha val="0"/>
                      </a:srgbClr>
                    </a:solidFill>
                  </a:ln>
                  <a:gradFill>
                    <a:gsLst>
                      <a:gs pos="0">
                        <a:srgbClr val="0072C6"/>
                      </a:gs>
                      <a:gs pos="100000">
                        <a:srgbClr val="0072C6"/>
                      </a:gs>
                    </a:gsLst>
                    <a:lin ang="5400000" scaled="0"/>
                  </a:gradFill>
                </a:endParaRPr>
              </a:p>
            </p:txBody>
          </p:sp>
          <p:sp>
            <p:nvSpPr>
              <p:cNvPr id="411" name="Isosceles Triangle 9"/>
              <p:cNvSpPr/>
              <p:nvPr/>
            </p:nvSpPr>
            <p:spPr>
              <a:xfrm flipH="1" flipV="1">
                <a:off x="838345" y="3076034"/>
                <a:ext cx="707116" cy="518141"/>
              </a:xfrm>
              <a:custGeom>
                <a:avLst/>
                <a:gdLst/>
                <a:ahLst/>
                <a:cxnLst/>
                <a:rect l="l" t="t" r="r" b="b"/>
                <a:pathLst>
                  <a:path w="368300" h="269873">
                    <a:moveTo>
                      <a:pt x="0" y="269873"/>
                    </a:moveTo>
                    <a:cubicBezTo>
                      <a:pt x="80433" y="210872"/>
                      <a:pt x="148961" y="144726"/>
                      <a:pt x="184150" y="0"/>
                    </a:cubicBezTo>
                    <a:cubicBezTo>
                      <a:pt x="219339" y="144726"/>
                      <a:pt x="287867" y="210872"/>
                      <a:pt x="368300" y="269873"/>
                    </a:cubicBezTo>
                    <a:lnTo>
                      <a:pt x="363706" y="269873"/>
                    </a:lnTo>
                    <a:cubicBezTo>
                      <a:pt x="312925" y="234112"/>
                      <a:pt x="250965" y="213330"/>
                      <a:pt x="184150" y="213330"/>
                    </a:cubicBezTo>
                    <a:cubicBezTo>
                      <a:pt x="117335" y="213330"/>
                      <a:pt x="55374" y="234112"/>
                      <a:pt x="4593" y="269873"/>
                    </a:cubicBezTo>
                    <a:close/>
                  </a:path>
                </a:pathLst>
              </a:custGeom>
              <a:solidFill>
                <a:schemeClr val="bg1">
                  <a:lumMod val="85000"/>
                </a:schemeClr>
              </a:solidFill>
              <a:ln w="19050" cap="flat" cmpd="sng" algn="ctr">
                <a:noFill/>
                <a:prstDash val="solid"/>
              </a:ln>
              <a:effectLst/>
            </p:spPr>
            <p:txBody>
              <a:bodyPr lIns="0" tIns="0" rIns="0" bIns="0" rtlCol="0" anchor="ctr"/>
              <a:lstStyle/>
              <a:p>
                <a:pPr algn="ctr" defTabSz="914400">
                  <a:defRPr/>
                </a:pPr>
                <a:endParaRPr lang="en-US" sz="1200" b="1" kern="0" dirty="0" smtClean="0">
                  <a:gradFill>
                    <a:gsLst>
                      <a:gs pos="0">
                        <a:srgbClr val="0072C6"/>
                      </a:gs>
                      <a:gs pos="100000">
                        <a:srgbClr val="0072C6"/>
                      </a:gs>
                    </a:gsLst>
                    <a:lin ang="5400000" scaled="0"/>
                  </a:gradFill>
                  <a:cs typeface="Arial" charset="0"/>
                </a:endParaRPr>
              </a:p>
            </p:txBody>
          </p:sp>
        </p:grpSp>
        <p:sp>
          <p:nvSpPr>
            <p:cNvPr id="409" name="TextBox 408"/>
            <p:cNvSpPr txBox="1"/>
            <p:nvPr/>
          </p:nvSpPr>
          <p:spPr>
            <a:xfrm>
              <a:off x="4773566" y="2392015"/>
              <a:ext cx="1124709" cy="369332"/>
            </a:xfrm>
            <a:prstGeom prst="rect">
              <a:avLst/>
            </a:prstGeom>
            <a:noFill/>
          </p:spPr>
          <p:txBody>
            <a:bodyPr wrap="square" lIns="0" tIns="0" rIns="0" bIns="0" rtlCol="0">
              <a:spAutoFit/>
            </a:bodyPr>
            <a:lstStyle/>
            <a:p>
              <a:pPr algn="ctr" defTabSz="932472" fontAlgn="base">
                <a:spcBef>
                  <a:spcPct val="0"/>
                </a:spcBef>
                <a:spcAft>
                  <a:spcPct val="0"/>
                </a:spcAft>
              </a:pPr>
              <a:r>
                <a:rPr lang="en-US" sz="1200" dirty="0">
                  <a:ln>
                    <a:solidFill>
                      <a:srgbClr val="DC3C00">
                        <a:alpha val="0"/>
                      </a:srgbClr>
                    </a:solidFill>
                  </a:ln>
                  <a:gradFill>
                    <a:gsLst>
                      <a:gs pos="0">
                        <a:srgbClr val="0072C6"/>
                      </a:gs>
                      <a:gs pos="100000">
                        <a:srgbClr val="0072C6"/>
                      </a:gs>
                    </a:gsLst>
                    <a:lin ang="5400000" scaled="0"/>
                  </a:gradFill>
                </a:rPr>
                <a:t>Sync enhancement</a:t>
              </a:r>
            </a:p>
          </p:txBody>
        </p:sp>
      </p:grpSp>
      <p:grpSp>
        <p:nvGrpSpPr>
          <p:cNvPr id="412" name="Group 411"/>
          <p:cNvGrpSpPr/>
          <p:nvPr/>
        </p:nvGrpSpPr>
        <p:grpSpPr>
          <a:xfrm>
            <a:off x="8835513" y="3486179"/>
            <a:ext cx="744657" cy="735379"/>
            <a:chOff x="7478984" y="3486179"/>
            <a:chExt cx="744657" cy="735379"/>
          </a:xfrm>
        </p:grpSpPr>
        <p:sp>
          <p:nvSpPr>
            <p:cNvPr id="413" name="Oval 412"/>
            <p:cNvSpPr/>
            <p:nvPr/>
          </p:nvSpPr>
          <p:spPr bwMode="auto">
            <a:xfrm>
              <a:off x="7478984" y="3486179"/>
              <a:ext cx="744657" cy="735379"/>
            </a:xfrm>
            <a:prstGeom prst="ellipse">
              <a:avLst/>
            </a:prstGeom>
            <a:solidFill>
              <a:schemeClr val="bg1"/>
            </a:solidFill>
            <a:ln w="28575">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ndParaRPr>
            </a:p>
          </p:txBody>
        </p:sp>
        <p:grpSp>
          <p:nvGrpSpPr>
            <p:cNvPr id="414" name="Group 8"/>
            <p:cNvGrpSpPr>
              <a:grpSpLocks noChangeAspect="1"/>
            </p:cNvGrpSpPr>
            <p:nvPr/>
          </p:nvGrpSpPr>
          <p:grpSpPr bwMode="auto">
            <a:xfrm>
              <a:off x="7713730" y="3621299"/>
              <a:ext cx="277812" cy="465138"/>
              <a:chOff x="4871" y="2276"/>
              <a:chExt cx="175" cy="293"/>
            </a:xfrm>
          </p:grpSpPr>
          <p:sp>
            <p:nvSpPr>
              <p:cNvPr id="415" name="AutoShape 7"/>
              <p:cNvSpPr>
                <a:spLocks noChangeAspect="1" noChangeArrowheads="1" noTextEdit="1"/>
              </p:cNvSpPr>
              <p:nvPr/>
            </p:nvSpPr>
            <p:spPr bwMode="auto">
              <a:xfrm>
                <a:off x="4871" y="2276"/>
                <a:ext cx="175" cy="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16" name="Freeform 9"/>
              <p:cNvSpPr>
                <a:spLocks noEditPoints="1"/>
              </p:cNvSpPr>
              <p:nvPr/>
            </p:nvSpPr>
            <p:spPr bwMode="auto">
              <a:xfrm>
                <a:off x="4871" y="2276"/>
                <a:ext cx="175" cy="293"/>
              </a:xfrm>
              <a:custGeom>
                <a:avLst/>
                <a:gdLst>
                  <a:gd name="T0" fmla="*/ 1411 w 1530"/>
                  <a:gd name="T1" fmla="*/ 0 h 2552"/>
                  <a:gd name="T2" fmla="*/ 139 w 1530"/>
                  <a:gd name="T3" fmla="*/ 0 h 2552"/>
                  <a:gd name="T4" fmla="*/ 0 w 1530"/>
                  <a:gd name="T5" fmla="*/ 116 h 2552"/>
                  <a:gd name="T6" fmla="*/ 0 w 1530"/>
                  <a:gd name="T7" fmla="*/ 2420 h 2552"/>
                  <a:gd name="T8" fmla="*/ 139 w 1530"/>
                  <a:gd name="T9" fmla="*/ 2552 h 2552"/>
                  <a:gd name="T10" fmla="*/ 1411 w 1530"/>
                  <a:gd name="T11" fmla="*/ 2552 h 2552"/>
                  <a:gd name="T12" fmla="*/ 1530 w 1530"/>
                  <a:gd name="T13" fmla="*/ 2420 h 2552"/>
                  <a:gd name="T14" fmla="*/ 1530 w 1530"/>
                  <a:gd name="T15" fmla="*/ 116 h 2552"/>
                  <a:gd name="T16" fmla="*/ 1411 w 1530"/>
                  <a:gd name="T17" fmla="*/ 0 h 2552"/>
                  <a:gd name="T18" fmla="*/ 502 w 1530"/>
                  <a:gd name="T19" fmla="*/ 2410 h 2552"/>
                  <a:gd name="T20" fmla="*/ 460 w 1530"/>
                  <a:gd name="T21" fmla="*/ 2453 h 2552"/>
                  <a:gd name="T22" fmla="*/ 370 w 1530"/>
                  <a:gd name="T23" fmla="*/ 2453 h 2552"/>
                  <a:gd name="T24" fmla="*/ 327 w 1530"/>
                  <a:gd name="T25" fmla="*/ 2410 h 2552"/>
                  <a:gd name="T26" fmla="*/ 327 w 1530"/>
                  <a:gd name="T27" fmla="*/ 2384 h 2552"/>
                  <a:gd name="T28" fmla="*/ 370 w 1530"/>
                  <a:gd name="T29" fmla="*/ 2341 h 2552"/>
                  <a:gd name="T30" fmla="*/ 460 w 1530"/>
                  <a:gd name="T31" fmla="*/ 2341 h 2552"/>
                  <a:gd name="T32" fmla="*/ 502 w 1530"/>
                  <a:gd name="T33" fmla="*/ 2384 h 2552"/>
                  <a:gd name="T34" fmla="*/ 502 w 1530"/>
                  <a:gd name="T35" fmla="*/ 2410 h 2552"/>
                  <a:gd name="T36" fmla="*/ 869 w 1530"/>
                  <a:gd name="T37" fmla="*/ 2390 h 2552"/>
                  <a:gd name="T38" fmla="*/ 816 w 1530"/>
                  <a:gd name="T39" fmla="*/ 2453 h 2552"/>
                  <a:gd name="T40" fmla="*/ 724 w 1530"/>
                  <a:gd name="T41" fmla="*/ 2453 h 2552"/>
                  <a:gd name="T42" fmla="*/ 668 w 1530"/>
                  <a:gd name="T43" fmla="*/ 2390 h 2552"/>
                  <a:gd name="T44" fmla="*/ 668 w 1530"/>
                  <a:gd name="T45" fmla="*/ 2364 h 2552"/>
                  <a:gd name="T46" fmla="*/ 724 w 1530"/>
                  <a:gd name="T47" fmla="*/ 2308 h 2552"/>
                  <a:gd name="T48" fmla="*/ 816 w 1530"/>
                  <a:gd name="T49" fmla="*/ 2308 h 2552"/>
                  <a:gd name="T50" fmla="*/ 869 w 1530"/>
                  <a:gd name="T51" fmla="*/ 2364 h 2552"/>
                  <a:gd name="T52" fmla="*/ 869 w 1530"/>
                  <a:gd name="T53" fmla="*/ 2390 h 2552"/>
                  <a:gd name="T54" fmla="*/ 1210 w 1530"/>
                  <a:gd name="T55" fmla="*/ 2410 h 2552"/>
                  <a:gd name="T56" fmla="*/ 1170 w 1530"/>
                  <a:gd name="T57" fmla="*/ 2453 h 2552"/>
                  <a:gd name="T58" fmla="*/ 1077 w 1530"/>
                  <a:gd name="T59" fmla="*/ 2453 h 2552"/>
                  <a:gd name="T60" fmla="*/ 1038 w 1530"/>
                  <a:gd name="T61" fmla="*/ 2410 h 2552"/>
                  <a:gd name="T62" fmla="*/ 1038 w 1530"/>
                  <a:gd name="T63" fmla="*/ 2384 h 2552"/>
                  <a:gd name="T64" fmla="*/ 1077 w 1530"/>
                  <a:gd name="T65" fmla="*/ 2341 h 2552"/>
                  <a:gd name="T66" fmla="*/ 1170 w 1530"/>
                  <a:gd name="T67" fmla="*/ 2341 h 2552"/>
                  <a:gd name="T68" fmla="*/ 1210 w 1530"/>
                  <a:gd name="T69" fmla="*/ 2384 h 2552"/>
                  <a:gd name="T70" fmla="*/ 1210 w 1530"/>
                  <a:gd name="T71" fmla="*/ 2410 h 2552"/>
                  <a:gd name="T72" fmla="*/ 1378 w 1530"/>
                  <a:gd name="T73" fmla="*/ 2126 h 2552"/>
                  <a:gd name="T74" fmla="*/ 1302 w 1530"/>
                  <a:gd name="T75" fmla="*/ 2215 h 2552"/>
                  <a:gd name="T76" fmla="*/ 245 w 1530"/>
                  <a:gd name="T77" fmla="*/ 2215 h 2552"/>
                  <a:gd name="T78" fmla="*/ 162 w 1530"/>
                  <a:gd name="T79" fmla="*/ 2126 h 2552"/>
                  <a:gd name="T80" fmla="*/ 162 w 1530"/>
                  <a:gd name="T81" fmla="*/ 222 h 2552"/>
                  <a:gd name="T82" fmla="*/ 245 w 1530"/>
                  <a:gd name="T83" fmla="*/ 152 h 2552"/>
                  <a:gd name="T84" fmla="*/ 1302 w 1530"/>
                  <a:gd name="T85" fmla="*/ 152 h 2552"/>
                  <a:gd name="T86" fmla="*/ 1378 w 1530"/>
                  <a:gd name="T87" fmla="*/ 222 h 2552"/>
                  <a:gd name="T88" fmla="*/ 1378 w 1530"/>
                  <a:gd name="T89" fmla="*/ 2126 h 2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30" h="2552">
                    <a:moveTo>
                      <a:pt x="1411" y="0"/>
                    </a:moveTo>
                    <a:cubicBezTo>
                      <a:pt x="139" y="0"/>
                      <a:pt x="139" y="0"/>
                      <a:pt x="139" y="0"/>
                    </a:cubicBezTo>
                    <a:cubicBezTo>
                      <a:pt x="63" y="0"/>
                      <a:pt x="0" y="57"/>
                      <a:pt x="0" y="116"/>
                    </a:cubicBezTo>
                    <a:cubicBezTo>
                      <a:pt x="0" y="2420"/>
                      <a:pt x="0" y="2420"/>
                      <a:pt x="0" y="2420"/>
                    </a:cubicBezTo>
                    <a:cubicBezTo>
                      <a:pt x="0" y="2496"/>
                      <a:pt x="56" y="2552"/>
                      <a:pt x="139" y="2552"/>
                    </a:cubicBezTo>
                    <a:cubicBezTo>
                      <a:pt x="1411" y="2552"/>
                      <a:pt x="1411" y="2552"/>
                      <a:pt x="1411" y="2552"/>
                    </a:cubicBezTo>
                    <a:cubicBezTo>
                      <a:pt x="1481" y="2552"/>
                      <a:pt x="1530" y="2496"/>
                      <a:pt x="1530" y="2420"/>
                    </a:cubicBezTo>
                    <a:cubicBezTo>
                      <a:pt x="1530" y="116"/>
                      <a:pt x="1530" y="116"/>
                      <a:pt x="1530" y="116"/>
                    </a:cubicBezTo>
                    <a:cubicBezTo>
                      <a:pt x="1530" y="63"/>
                      <a:pt x="1491" y="0"/>
                      <a:pt x="1411" y="0"/>
                    </a:cubicBezTo>
                    <a:close/>
                    <a:moveTo>
                      <a:pt x="502" y="2410"/>
                    </a:moveTo>
                    <a:cubicBezTo>
                      <a:pt x="502" y="2433"/>
                      <a:pt x="483" y="2453"/>
                      <a:pt x="460" y="2453"/>
                    </a:cubicBezTo>
                    <a:cubicBezTo>
                      <a:pt x="370" y="2453"/>
                      <a:pt x="370" y="2453"/>
                      <a:pt x="370" y="2453"/>
                    </a:cubicBezTo>
                    <a:cubicBezTo>
                      <a:pt x="350" y="2453"/>
                      <a:pt x="327" y="2433"/>
                      <a:pt x="327" y="2410"/>
                    </a:cubicBezTo>
                    <a:cubicBezTo>
                      <a:pt x="327" y="2384"/>
                      <a:pt x="327" y="2384"/>
                      <a:pt x="327" y="2384"/>
                    </a:cubicBezTo>
                    <a:cubicBezTo>
                      <a:pt x="327" y="2357"/>
                      <a:pt x="350" y="2341"/>
                      <a:pt x="370" y="2341"/>
                    </a:cubicBezTo>
                    <a:cubicBezTo>
                      <a:pt x="460" y="2341"/>
                      <a:pt x="460" y="2341"/>
                      <a:pt x="460" y="2341"/>
                    </a:cubicBezTo>
                    <a:cubicBezTo>
                      <a:pt x="483" y="2341"/>
                      <a:pt x="502" y="2357"/>
                      <a:pt x="502" y="2384"/>
                    </a:cubicBezTo>
                    <a:cubicBezTo>
                      <a:pt x="502" y="2410"/>
                      <a:pt x="502" y="2410"/>
                      <a:pt x="502" y="2410"/>
                    </a:cubicBezTo>
                    <a:close/>
                    <a:moveTo>
                      <a:pt x="869" y="2390"/>
                    </a:moveTo>
                    <a:cubicBezTo>
                      <a:pt x="869" y="2427"/>
                      <a:pt x="843" y="2453"/>
                      <a:pt x="816" y="2453"/>
                    </a:cubicBezTo>
                    <a:cubicBezTo>
                      <a:pt x="724" y="2453"/>
                      <a:pt x="724" y="2453"/>
                      <a:pt x="724" y="2453"/>
                    </a:cubicBezTo>
                    <a:cubicBezTo>
                      <a:pt x="697" y="2453"/>
                      <a:pt x="668" y="2427"/>
                      <a:pt x="668" y="2390"/>
                    </a:cubicBezTo>
                    <a:cubicBezTo>
                      <a:pt x="668" y="2364"/>
                      <a:pt x="668" y="2364"/>
                      <a:pt x="668" y="2364"/>
                    </a:cubicBezTo>
                    <a:cubicBezTo>
                      <a:pt x="668" y="2328"/>
                      <a:pt x="691" y="2308"/>
                      <a:pt x="724" y="2308"/>
                    </a:cubicBezTo>
                    <a:cubicBezTo>
                      <a:pt x="816" y="2308"/>
                      <a:pt x="816" y="2308"/>
                      <a:pt x="816" y="2308"/>
                    </a:cubicBezTo>
                    <a:cubicBezTo>
                      <a:pt x="843" y="2308"/>
                      <a:pt x="869" y="2328"/>
                      <a:pt x="869" y="2364"/>
                    </a:cubicBezTo>
                    <a:cubicBezTo>
                      <a:pt x="869" y="2390"/>
                      <a:pt x="869" y="2390"/>
                      <a:pt x="869" y="2390"/>
                    </a:cubicBezTo>
                    <a:close/>
                    <a:moveTo>
                      <a:pt x="1210" y="2410"/>
                    </a:moveTo>
                    <a:cubicBezTo>
                      <a:pt x="1210" y="2433"/>
                      <a:pt x="1190" y="2453"/>
                      <a:pt x="1170" y="2453"/>
                    </a:cubicBezTo>
                    <a:cubicBezTo>
                      <a:pt x="1077" y="2453"/>
                      <a:pt x="1077" y="2453"/>
                      <a:pt x="1077" y="2453"/>
                    </a:cubicBezTo>
                    <a:cubicBezTo>
                      <a:pt x="1058" y="2453"/>
                      <a:pt x="1038" y="2433"/>
                      <a:pt x="1038" y="2410"/>
                    </a:cubicBezTo>
                    <a:cubicBezTo>
                      <a:pt x="1038" y="2384"/>
                      <a:pt x="1038" y="2384"/>
                      <a:pt x="1038" y="2384"/>
                    </a:cubicBezTo>
                    <a:cubicBezTo>
                      <a:pt x="1038" y="2357"/>
                      <a:pt x="1058" y="2341"/>
                      <a:pt x="1077" y="2341"/>
                    </a:cubicBezTo>
                    <a:cubicBezTo>
                      <a:pt x="1170" y="2341"/>
                      <a:pt x="1170" y="2341"/>
                      <a:pt x="1170" y="2341"/>
                    </a:cubicBezTo>
                    <a:cubicBezTo>
                      <a:pt x="1190" y="2341"/>
                      <a:pt x="1210" y="2357"/>
                      <a:pt x="1210" y="2384"/>
                    </a:cubicBezTo>
                    <a:cubicBezTo>
                      <a:pt x="1210" y="2410"/>
                      <a:pt x="1210" y="2410"/>
                      <a:pt x="1210" y="2410"/>
                    </a:cubicBezTo>
                    <a:close/>
                    <a:moveTo>
                      <a:pt x="1378" y="2126"/>
                    </a:moveTo>
                    <a:cubicBezTo>
                      <a:pt x="1378" y="2169"/>
                      <a:pt x="1352" y="2215"/>
                      <a:pt x="1302" y="2215"/>
                    </a:cubicBezTo>
                    <a:cubicBezTo>
                      <a:pt x="245" y="2215"/>
                      <a:pt x="245" y="2215"/>
                      <a:pt x="245" y="2215"/>
                    </a:cubicBezTo>
                    <a:cubicBezTo>
                      <a:pt x="195" y="2215"/>
                      <a:pt x="162" y="2176"/>
                      <a:pt x="162" y="2126"/>
                    </a:cubicBezTo>
                    <a:cubicBezTo>
                      <a:pt x="162" y="222"/>
                      <a:pt x="162" y="222"/>
                      <a:pt x="162" y="222"/>
                    </a:cubicBezTo>
                    <a:cubicBezTo>
                      <a:pt x="162" y="165"/>
                      <a:pt x="202" y="152"/>
                      <a:pt x="245" y="152"/>
                    </a:cubicBezTo>
                    <a:cubicBezTo>
                      <a:pt x="1302" y="152"/>
                      <a:pt x="1302" y="152"/>
                      <a:pt x="1302" y="152"/>
                    </a:cubicBezTo>
                    <a:cubicBezTo>
                      <a:pt x="1335" y="152"/>
                      <a:pt x="1378" y="159"/>
                      <a:pt x="1378" y="222"/>
                    </a:cubicBezTo>
                    <a:cubicBezTo>
                      <a:pt x="1378" y="2126"/>
                      <a:pt x="1378" y="2126"/>
                      <a:pt x="1378" y="212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17" name="Freeform 10"/>
              <p:cNvSpPr>
                <a:spLocks noEditPoints="1"/>
              </p:cNvSpPr>
              <p:nvPr/>
            </p:nvSpPr>
            <p:spPr bwMode="auto">
              <a:xfrm>
                <a:off x="4897" y="2303"/>
                <a:ext cx="123" cy="188"/>
              </a:xfrm>
              <a:custGeom>
                <a:avLst/>
                <a:gdLst>
                  <a:gd name="T0" fmla="*/ 123 w 123"/>
                  <a:gd name="T1" fmla="*/ 0 h 188"/>
                  <a:gd name="T2" fmla="*/ 123 w 123"/>
                  <a:gd name="T3" fmla="*/ 57 h 188"/>
                  <a:gd name="T4" fmla="*/ 66 w 123"/>
                  <a:gd name="T5" fmla="*/ 57 h 188"/>
                  <a:gd name="T6" fmla="*/ 66 w 123"/>
                  <a:gd name="T7" fmla="*/ 0 h 188"/>
                  <a:gd name="T8" fmla="*/ 123 w 123"/>
                  <a:gd name="T9" fmla="*/ 0 h 188"/>
                  <a:gd name="T10" fmla="*/ 123 w 123"/>
                  <a:gd name="T11" fmla="*/ 0 h 188"/>
                  <a:gd name="T12" fmla="*/ 123 w 123"/>
                  <a:gd name="T13" fmla="*/ 0 h 188"/>
                  <a:gd name="T14" fmla="*/ 66 w 123"/>
                  <a:gd name="T15" fmla="*/ 65 h 188"/>
                  <a:gd name="T16" fmla="*/ 66 w 123"/>
                  <a:gd name="T17" fmla="*/ 122 h 188"/>
                  <a:gd name="T18" fmla="*/ 123 w 123"/>
                  <a:gd name="T19" fmla="*/ 122 h 188"/>
                  <a:gd name="T20" fmla="*/ 123 w 123"/>
                  <a:gd name="T21" fmla="*/ 65 h 188"/>
                  <a:gd name="T22" fmla="*/ 66 w 123"/>
                  <a:gd name="T23" fmla="*/ 65 h 188"/>
                  <a:gd name="T24" fmla="*/ 66 w 123"/>
                  <a:gd name="T25" fmla="*/ 65 h 188"/>
                  <a:gd name="T26" fmla="*/ 66 w 123"/>
                  <a:gd name="T27" fmla="*/ 65 h 188"/>
                  <a:gd name="T28" fmla="*/ 0 w 123"/>
                  <a:gd name="T29" fmla="*/ 0 h 188"/>
                  <a:gd name="T30" fmla="*/ 0 w 123"/>
                  <a:gd name="T31" fmla="*/ 57 h 188"/>
                  <a:gd name="T32" fmla="*/ 58 w 123"/>
                  <a:gd name="T33" fmla="*/ 57 h 188"/>
                  <a:gd name="T34" fmla="*/ 58 w 123"/>
                  <a:gd name="T35" fmla="*/ 0 h 188"/>
                  <a:gd name="T36" fmla="*/ 0 w 123"/>
                  <a:gd name="T37" fmla="*/ 0 h 188"/>
                  <a:gd name="T38" fmla="*/ 0 w 123"/>
                  <a:gd name="T39" fmla="*/ 0 h 188"/>
                  <a:gd name="T40" fmla="*/ 0 w 123"/>
                  <a:gd name="T41" fmla="*/ 0 h 188"/>
                  <a:gd name="T42" fmla="*/ 0 w 123"/>
                  <a:gd name="T43" fmla="*/ 65 h 188"/>
                  <a:gd name="T44" fmla="*/ 0 w 123"/>
                  <a:gd name="T45" fmla="*/ 122 h 188"/>
                  <a:gd name="T46" fmla="*/ 58 w 123"/>
                  <a:gd name="T47" fmla="*/ 122 h 188"/>
                  <a:gd name="T48" fmla="*/ 58 w 123"/>
                  <a:gd name="T49" fmla="*/ 65 h 188"/>
                  <a:gd name="T50" fmla="*/ 0 w 123"/>
                  <a:gd name="T51" fmla="*/ 65 h 188"/>
                  <a:gd name="T52" fmla="*/ 0 w 123"/>
                  <a:gd name="T53" fmla="*/ 65 h 188"/>
                  <a:gd name="T54" fmla="*/ 0 w 123"/>
                  <a:gd name="T55" fmla="*/ 65 h 188"/>
                  <a:gd name="T56" fmla="*/ 0 w 123"/>
                  <a:gd name="T57" fmla="*/ 131 h 188"/>
                  <a:gd name="T58" fmla="*/ 0 w 123"/>
                  <a:gd name="T59" fmla="*/ 188 h 188"/>
                  <a:gd name="T60" fmla="*/ 123 w 123"/>
                  <a:gd name="T61" fmla="*/ 188 h 188"/>
                  <a:gd name="T62" fmla="*/ 123 w 123"/>
                  <a:gd name="T63" fmla="*/ 131 h 188"/>
                  <a:gd name="T64" fmla="*/ 0 w 123"/>
                  <a:gd name="T65" fmla="*/ 131 h 188"/>
                  <a:gd name="T66" fmla="*/ 0 w 123"/>
                  <a:gd name="T67" fmla="*/ 131 h 188"/>
                  <a:gd name="T68" fmla="*/ 0 w 123"/>
                  <a:gd name="T69" fmla="*/ 13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3" h="188">
                    <a:moveTo>
                      <a:pt x="123" y="0"/>
                    </a:moveTo>
                    <a:lnTo>
                      <a:pt x="123" y="57"/>
                    </a:lnTo>
                    <a:lnTo>
                      <a:pt x="66" y="57"/>
                    </a:lnTo>
                    <a:lnTo>
                      <a:pt x="66" y="0"/>
                    </a:lnTo>
                    <a:lnTo>
                      <a:pt x="123" y="0"/>
                    </a:lnTo>
                    <a:lnTo>
                      <a:pt x="123" y="0"/>
                    </a:lnTo>
                    <a:lnTo>
                      <a:pt x="123" y="0"/>
                    </a:lnTo>
                    <a:close/>
                    <a:moveTo>
                      <a:pt x="66" y="65"/>
                    </a:moveTo>
                    <a:lnTo>
                      <a:pt x="66" y="122"/>
                    </a:lnTo>
                    <a:lnTo>
                      <a:pt x="123" y="122"/>
                    </a:lnTo>
                    <a:lnTo>
                      <a:pt x="123" y="65"/>
                    </a:lnTo>
                    <a:lnTo>
                      <a:pt x="66" y="65"/>
                    </a:lnTo>
                    <a:lnTo>
                      <a:pt x="66" y="65"/>
                    </a:lnTo>
                    <a:lnTo>
                      <a:pt x="66" y="65"/>
                    </a:lnTo>
                    <a:close/>
                    <a:moveTo>
                      <a:pt x="0" y="0"/>
                    </a:moveTo>
                    <a:lnTo>
                      <a:pt x="0" y="57"/>
                    </a:lnTo>
                    <a:lnTo>
                      <a:pt x="58" y="57"/>
                    </a:lnTo>
                    <a:lnTo>
                      <a:pt x="58" y="0"/>
                    </a:lnTo>
                    <a:lnTo>
                      <a:pt x="0" y="0"/>
                    </a:lnTo>
                    <a:lnTo>
                      <a:pt x="0" y="0"/>
                    </a:lnTo>
                    <a:lnTo>
                      <a:pt x="0" y="0"/>
                    </a:lnTo>
                    <a:close/>
                    <a:moveTo>
                      <a:pt x="0" y="65"/>
                    </a:moveTo>
                    <a:lnTo>
                      <a:pt x="0" y="122"/>
                    </a:lnTo>
                    <a:lnTo>
                      <a:pt x="58" y="122"/>
                    </a:lnTo>
                    <a:lnTo>
                      <a:pt x="58" y="65"/>
                    </a:lnTo>
                    <a:lnTo>
                      <a:pt x="0" y="65"/>
                    </a:lnTo>
                    <a:lnTo>
                      <a:pt x="0" y="65"/>
                    </a:lnTo>
                    <a:lnTo>
                      <a:pt x="0" y="65"/>
                    </a:lnTo>
                    <a:close/>
                    <a:moveTo>
                      <a:pt x="0" y="131"/>
                    </a:moveTo>
                    <a:lnTo>
                      <a:pt x="0" y="188"/>
                    </a:lnTo>
                    <a:lnTo>
                      <a:pt x="123" y="188"/>
                    </a:lnTo>
                    <a:lnTo>
                      <a:pt x="123" y="131"/>
                    </a:lnTo>
                    <a:lnTo>
                      <a:pt x="0" y="131"/>
                    </a:lnTo>
                    <a:lnTo>
                      <a:pt x="0" y="131"/>
                    </a:lnTo>
                    <a:lnTo>
                      <a:pt x="0" y="13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grpSp>
        <p:nvGrpSpPr>
          <p:cNvPr id="418" name="Group 417"/>
          <p:cNvGrpSpPr/>
          <p:nvPr/>
        </p:nvGrpSpPr>
        <p:grpSpPr>
          <a:xfrm>
            <a:off x="9737395" y="3486179"/>
            <a:ext cx="744657" cy="735379"/>
            <a:chOff x="8380866" y="3486179"/>
            <a:chExt cx="744657" cy="735379"/>
          </a:xfrm>
        </p:grpSpPr>
        <p:sp>
          <p:nvSpPr>
            <p:cNvPr id="419" name="Oval 418"/>
            <p:cNvSpPr/>
            <p:nvPr/>
          </p:nvSpPr>
          <p:spPr bwMode="auto">
            <a:xfrm>
              <a:off x="8380866" y="3486179"/>
              <a:ext cx="744657" cy="735379"/>
            </a:xfrm>
            <a:prstGeom prst="ellipse">
              <a:avLst/>
            </a:prstGeom>
            <a:solidFill>
              <a:schemeClr val="bg1"/>
            </a:solidFill>
            <a:ln w="28575">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ndParaRPr>
            </a:p>
          </p:txBody>
        </p:sp>
        <p:sp>
          <p:nvSpPr>
            <p:cNvPr id="420" name="Freeform 14"/>
            <p:cNvSpPr>
              <a:spLocks noEditPoints="1"/>
            </p:cNvSpPr>
            <p:nvPr/>
          </p:nvSpPr>
          <p:spPr bwMode="auto">
            <a:xfrm>
              <a:off x="8557073" y="3644318"/>
              <a:ext cx="373063" cy="419100"/>
            </a:xfrm>
            <a:custGeom>
              <a:avLst/>
              <a:gdLst>
                <a:gd name="T0" fmla="*/ 2019 w 2019"/>
                <a:gd name="T1" fmla="*/ 1663 h 2265"/>
                <a:gd name="T2" fmla="*/ 1865 w 2019"/>
                <a:gd name="T3" fmla="*/ 1938 h 2265"/>
                <a:gd name="T4" fmla="*/ 1466 w 2019"/>
                <a:gd name="T5" fmla="*/ 2265 h 2265"/>
                <a:gd name="T6" fmla="*/ 1076 w 2019"/>
                <a:gd name="T7" fmla="*/ 2163 h 2265"/>
                <a:gd name="T8" fmla="*/ 686 w 2019"/>
                <a:gd name="T9" fmla="*/ 2265 h 2265"/>
                <a:gd name="T10" fmla="*/ 297 w 2019"/>
                <a:gd name="T11" fmla="*/ 1948 h 2265"/>
                <a:gd name="T12" fmla="*/ 164 w 2019"/>
                <a:gd name="T13" fmla="*/ 816 h 2265"/>
                <a:gd name="T14" fmla="*/ 645 w 2019"/>
                <a:gd name="T15" fmla="*/ 530 h 2265"/>
                <a:gd name="T16" fmla="*/ 1076 w 2019"/>
                <a:gd name="T17" fmla="*/ 632 h 2265"/>
                <a:gd name="T18" fmla="*/ 1517 w 2019"/>
                <a:gd name="T19" fmla="*/ 530 h 2265"/>
                <a:gd name="T20" fmla="*/ 1947 w 2019"/>
                <a:gd name="T21" fmla="*/ 765 h 2265"/>
                <a:gd name="T22" fmla="*/ 2019 w 2019"/>
                <a:gd name="T23" fmla="*/ 1663 h 2265"/>
                <a:gd name="T24" fmla="*/ 1353 w 2019"/>
                <a:gd name="T25" fmla="*/ 367 h 2265"/>
                <a:gd name="T26" fmla="*/ 1466 w 2019"/>
                <a:gd name="T27" fmla="*/ 0 h 2265"/>
                <a:gd name="T28" fmla="*/ 1117 w 2019"/>
                <a:gd name="T29" fmla="*/ 194 h 2265"/>
                <a:gd name="T30" fmla="*/ 1004 w 2019"/>
                <a:gd name="T31" fmla="*/ 551 h 2265"/>
                <a:gd name="T32" fmla="*/ 1353 w 2019"/>
                <a:gd name="T33" fmla="*/ 367 h 2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19" h="2265">
                  <a:moveTo>
                    <a:pt x="2019" y="1663"/>
                  </a:moveTo>
                  <a:cubicBezTo>
                    <a:pt x="1958" y="1775"/>
                    <a:pt x="1937" y="1826"/>
                    <a:pt x="1865" y="1938"/>
                  </a:cubicBezTo>
                  <a:cubicBezTo>
                    <a:pt x="1773" y="2081"/>
                    <a:pt x="1640" y="2255"/>
                    <a:pt x="1466" y="2265"/>
                  </a:cubicBezTo>
                  <a:cubicBezTo>
                    <a:pt x="1322" y="2265"/>
                    <a:pt x="1281" y="2163"/>
                    <a:pt x="1076" y="2163"/>
                  </a:cubicBezTo>
                  <a:cubicBezTo>
                    <a:pt x="881" y="2163"/>
                    <a:pt x="840" y="2265"/>
                    <a:pt x="686" y="2265"/>
                  </a:cubicBezTo>
                  <a:cubicBezTo>
                    <a:pt x="522" y="2265"/>
                    <a:pt x="389" y="2102"/>
                    <a:pt x="297" y="1948"/>
                  </a:cubicBezTo>
                  <a:cubicBezTo>
                    <a:pt x="30" y="1551"/>
                    <a:pt x="0" y="1071"/>
                    <a:pt x="164" y="816"/>
                  </a:cubicBezTo>
                  <a:cubicBezTo>
                    <a:pt x="287" y="632"/>
                    <a:pt x="471" y="530"/>
                    <a:pt x="645" y="530"/>
                  </a:cubicBezTo>
                  <a:cubicBezTo>
                    <a:pt x="820" y="530"/>
                    <a:pt x="932" y="632"/>
                    <a:pt x="1076" y="632"/>
                  </a:cubicBezTo>
                  <a:cubicBezTo>
                    <a:pt x="1219" y="632"/>
                    <a:pt x="1312" y="530"/>
                    <a:pt x="1517" y="530"/>
                  </a:cubicBezTo>
                  <a:cubicBezTo>
                    <a:pt x="1671" y="530"/>
                    <a:pt x="1835" y="612"/>
                    <a:pt x="1947" y="765"/>
                  </a:cubicBezTo>
                  <a:cubicBezTo>
                    <a:pt x="1568" y="969"/>
                    <a:pt x="1630" y="1510"/>
                    <a:pt x="2019" y="1663"/>
                  </a:cubicBezTo>
                  <a:close/>
                  <a:moveTo>
                    <a:pt x="1353" y="367"/>
                  </a:moveTo>
                  <a:cubicBezTo>
                    <a:pt x="1435" y="275"/>
                    <a:pt x="1486" y="143"/>
                    <a:pt x="1466" y="0"/>
                  </a:cubicBezTo>
                  <a:cubicBezTo>
                    <a:pt x="1343" y="10"/>
                    <a:pt x="1199" y="92"/>
                    <a:pt x="1117" y="194"/>
                  </a:cubicBezTo>
                  <a:cubicBezTo>
                    <a:pt x="1045" y="275"/>
                    <a:pt x="984" y="418"/>
                    <a:pt x="1004" y="551"/>
                  </a:cubicBezTo>
                  <a:cubicBezTo>
                    <a:pt x="1137" y="551"/>
                    <a:pt x="1281" y="469"/>
                    <a:pt x="1353" y="36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nvGrpSpPr>
          <p:cNvPr id="421" name="Group 420"/>
          <p:cNvGrpSpPr/>
          <p:nvPr/>
        </p:nvGrpSpPr>
        <p:grpSpPr>
          <a:xfrm>
            <a:off x="2977635" y="3486179"/>
            <a:ext cx="744657" cy="735379"/>
            <a:chOff x="1621106" y="3486179"/>
            <a:chExt cx="744657" cy="735379"/>
          </a:xfrm>
        </p:grpSpPr>
        <p:sp>
          <p:nvSpPr>
            <p:cNvPr id="422" name="Oval 421"/>
            <p:cNvSpPr/>
            <p:nvPr/>
          </p:nvSpPr>
          <p:spPr bwMode="auto">
            <a:xfrm>
              <a:off x="1621106" y="3486179"/>
              <a:ext cx="744657" cy="735379"/>
            </a:xfrm>
            <a:prstGeom prst="ellipse">
              <a:avLst/>
            </a:prstGeom>
            <a:solidFill>
              <a:schemeClr val="bg1"/>
            </a:solidFill>
            <a:ln w="28575">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ndParaRPr>
            </a:p>
          </p:txBody>
        </p:sp>
        <p:grpSp>
          <p:nvGrpSpPr>
            <p:cNvPr id="423" name="Group 17"/>
            <p:cNvGrpSpPr>
              <a:grpSpLocks noChangeAspect="1"/>
            </p:cNvGrpSpPr>
            <p:nvPr/>
          </p:nvGrpSpPr>
          <p:grpSpPr bwMode="auto">
            <a:xfrm>
              <a:off x="1820813" y="3618124"/>
              <a:ext cx="334962" cy="471488"/>
              <a:chOff x="1147" y="2266"/>
              <a:chExt cx="211" cy="297"/>
            </a:xfrm>
            <a:solidFill>
              <a:schemeClr val="accent1"/>
            </a:solidFill>
          </p:grpSpPr>
          <p:sp>
            <p:nvSpPr>
              <p:cNvPr id="424" name="Freeform 18"/>
              <p:cNvSpPr>
                <a:spLocks/>
              </p:cNvSpPr>
              <p:nvPr/>
            </p:nvSpPr>
            <p:spPr bwMode="auto">
              <a:xfrm>
                <a:off x="1171" y="2266"/>
                <a:ext cx="162" cy="114"/>
              </a:xfrm>
              <a:custGeom>
                <a:avLst/>
                <a:gdLst>
                  <a:gd name="T0" fmla="*/ 0 w 1311"/>
                  <a:gd name="T1" fmla="*/ 915 h 922"/>
                  <a:gd name="T2" fmla="*/ 194 w 1311"/>
                  <a:gd name="T3" fmla="*/ 915 h 922"/>
                  <a:gd name="T4" fmla="*/ 194 w 1311"/>
                  <a:gd name="T5" fmla="*/ 643 h 922"/>
                  <a:gd name="T6" fmla="*/ 655 w 1311"/>
                  <a:gd name="T7" fmla="*/ 186 h 922"/>
                  <a:gd name="T8" fmla="*/ 1123 w 1311"/>
                  <a:gd name="T9" fmla="*/ 643 h 922"/>
                  <a:gd name="T10" fmla="*/ 1123 w 1311"/>
                  <a:gd name="T11" fmla="*/ 922 h 922"/>
                  <a:gd name="T12" fmla="*/ 1311 w 1311"/>
                  <a:gd name="T13" fmla="*/ 922 h 922"/>
                  <a:gd name="T14" fmla="*/ 1311 w 1311"/>
                  <a:gd name="T15" fmla="*/ 643 h 922"/>
                  <a:gd name="T16" fmla="*/ 655 w 1311"/>
                  <a:gd name="T17" fmla="*/ 0 h 922"/>
                  <a:gd name="T18" fmla="*/ 0 w 1311"/>
                  <a:gd name="T19" fmla="*/ 643 h 922"/>
                  <a:gd name="T20" fmla="*/ 0 w 1311"/>
                  <a:gd name="T21" fmla="*/ 915 h 922"/>
                  <a:gd name="T22" fmla="*/ 0 w 1311"/>
                  <a:gd name="T23" fmla="*/ 915 h 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11" h="922">
                    <a:moveTo>
                      <a:pt x="0" y="915"/>
                    </a:moveTo>
                    <a:cubicBezTo>
                      <a:pt x="194" y="915"/>
                      <a:pt x="194" y="915"/>
                      <a:pt x="194" y="915"/>
                    </a:cubicBezTo>
                    <a:cubicBezTo>
                      <a:pt x="194" y="643"/>
                      <a:pt x="194" y="643"/>
                      <a:pt x="194" y="643"/>
                    </a:cubicBezTo>
                    <a:cubicBezTo>
                      <a:pt x="194" y="391"/>
                      <a:pt x="401" y="186"/>
                      <a:pt x="655" y="186"/>
                    </a:cubicBezTo>
                    <a:cubicBezTo>
                      <a:pt x="909" y="186"/>
                      <a:pt x="1123" y="391"/>
                      <a:pt x="1123" y="643"/>
                    </a:cubicBezTo>
                    <a:cubicBezTo>
                      <a:pt x="1123" y="922"/>
                      <a:pt x="1123" y="922"/>
                      <a:pt x="1123" y="922"/>
                    </a:cubicBezTo>
                    <a:cubicBezTo>
                      <a:pt x="1311" y="922"/>
                      <a:pt x="1311" y="922"/>
                      <a:pt x="1311" y="922"/>
                    </a:cubicBezTo>
                    <a:cubicBezTo>
                      <a:pt x="1311" y="643"/>
                      <a:pt x="1311" y="643"/>
                      <a:pt x="1311" y="643"/>
                    </a:cubicBezTo>
                    <a:cubicBezTo>
                      <a:pt x="1311" y="292"/>
                      <a:pt x="1016" y="0"/>
                      <a:pt x="655" y="0"/>
                    </a:cubicBezTo>
                    <a:cubicBezTo>
                      <a:pt x="294" y="0"/>
                      <a:pt x="0" y="292"/>
                      <a:pt x="0" y="643"/>
                    </a:cubicBezTo>
                    <a:cubicBezTo>
                      <a:pt x="0" y="915"/>
                      <a:pt x="0" y="915"/>
                      <a:pt x="0" y="915"/>
                    </a:cubicBezTo>
                    <a:cubicBezTo>
                      <a:pt x="0" y="915"/>
                      <a:pt x="0" y="915"/>
                      <a:pt x="0" y="9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25" name="Freeform 19"/>
              <p:cNvSpPr>
                <a:spLocks noEditPoints="1"/>
              </p:cNvSpPr>
              <p:nvPr/>
            </p:nvSpPr>
            <p:spPr bwMode="auto">
              <a:xfrm>
                <a:off x="1147" y="2394"/>
                <a:ext cx="211" cy="169"/>
              </a:xfrm>
              <a:custGeom>
                <a:avLst/>
                <a:gdLst>
                  <a:gd name="T0" fmla="*/ 1571 w 1704"/>
                  <a:gd name="T1" fmla="*/ 0 h 1366"/>
                  <a:gd name="T2" fmla="*/ 134 w 1704"/>
                  <a:gd name="T3" fmla="*/ 0 h 1366"/>
                  <a:gd name="T4" fmla="*/ 0 w 1704"/>
                  <a:gd name="T5" fmla="*/ 134 h 1366"/>
                  <a:gd name="T6" fmla="*/ 0 w 1704"/>
                  <a:gd name="T7" fmla="*/ 1232 h 1366"/>
                  <a:gd name="T8" fmla="*/ 134 w 1704"/>
                  <a:gd name="T9" fmla="*/ 1366 h 1366"/>
                  <a:gd name="T10" fmla="*/ 1571 w 1704"/>
                  <a:gd name="T11" fmla="*/ 1366 h 1366"/>
                  <a:gd name="T12" fmla="*/ 1704 w 1704"/>
                  <a:gd name="T13" fmla="*/ 1232 h 1366"/>
                  <a:gd name="T14" fmla="*/ 1704 w 1704"/>
                  <a:gd name="T15" fmla="*/ 134 h 1366"/>
                  <a:gd name="T16" fmla="*/ 1571 w 1704"/>
                  <a:gd name="T17" fmla="*/ 0 h 1366"/>
                  <a:gd name="T18" fmla="*/ 1618 w 1704"/>
                  <a:gd name="T19" fmla="*/ 1232 h 1366"/>
                  <a:gd name="T20" fmla="*/ 1564 w 1704"/>
                  <a:gd name="T21" fmla="*/ 1286 h 1366"/>
                  <a:gd name="T22" fmla="*/ 1511 w 1704"/>
                  <a:gd name="T23" fmla="*/ 1286 h 1366"/>
                  <a:gd name="T24" fmla="*/ 1417 w 1704"/>
                  <a:gd name="T25" fmla="*/ 1232 h 1366"/>
                  <a:gd name="T26" fmla="*/ 1344 w 1704"/>
                  <a:gd name="T27" fmla="*/ 1212 h 1366"/>
                  <a:gd name="T28" fmla="*/ 354 w 1704"/>
                  <a:gd name="T29" fmla="*/ 1212 h 1366"/>
                  <a:gd name="T30" fmla="*/ 281 w 1704"/>
                  <a:gd name="T31" fmla="*/ 1232 h 1366"/>
                  <a:gd name="T32" fmla="*/ 187 w 1704"/>
                  <a:gd name="T33" fmla="*/ 1286 h 1366"/>
                  <a:gd name="T34" fmla="*/ 134 w 1704"/>
                  <a:gd name="T35" fmla="*/ 1286 h 1366"/>
                  <a:gd name="T36" fmla="*/ 80 w 1704"/>
                  <a:gd name="T37" fmla="*/ 1232 h 1366"/>
                  <a:gd name="T38" fmla="*/ 80 w 1704"/>
                  <a:gd name="T39" fmla="*/ 1226 h 1366"/>
                  <a:gd name="T40" fmla="*/ 234 w 1704"/>
                  <a:gd name="T41" fmla="*/ 1139 h 1366"/>
                  <a:gd name="T42" fmla="*/ 354 w 1704"/>
                  <a:gd name="T43" fmla="*/ 1112 h 1366"/>
                  <a:gd name="T44" fmla="*/ 1344 w 1704"/>
                  <a:gd name="T45" fmla="*/ 1112 h 1366"/>
                  <a:gd name="T46" fmla="*/ 1471 w 1704"/>
                  <a:gd name="T47" fmla="*/ 1139 h 1366"/>
                  <a:gd name="T48" fmla="*/ 1618 w 1704"/>
                  <a:gd name="T49" fmla="*/ 1226 h 1366"/>
                  <a:gd name="T50" fmla="*/ 1618 w 1704"/>
                  <a:gd name="T51" fmla="*/ 1232 h 1366"/>
                  <a:gd name="T52" fmla="*/ 1618 w 1704"/>
                  <a:gd name="T53" fmla="*/ 1232 h 1366"/>
                  <a:gd name="T54" fmla="*/ 715 w 1704"/>
                  <a:gd name="T55" fmla="*/ 596 h 1366"/>
                  <a:gd name="T56" fmla="*/ 849 w 1704"/>
                  <a:gd name="T57" fmla="*/ 462 h 1366"/>
                  <a:gd name="T58" fmla="*/ 983 w 1704"/>
                  <a:gd name="T59" fmla="*/ 596 h 1366"/>
                  <a:gd name="T60" fmla="*/ 909 w 1704"/>
                  <a:gd name="T61" fmla="*/ 717 h 1366"/>
                  <a:gd name="T62" fmla="*/ 909 w 1704"/>
                  <a:gd name="T63" fmla="*/ 904 h 1366"/>
                  <a:gd name="T64" fmla="*/ 789 w 1704"/>
                  <a:gd name="T65" fmla="*/ 904 h 1366"/>
                  <a:gd name="T66" fmla="*/ 789 w 1704"/>
                  <a:gd name="T67" fmla="*/ 717 h 1366"/>
                  <a:gd name="T68" fmla="*/ 715 w 1704"/>
                  <a:gd name="T69" fmla="*/ 596 h 1366"/>
                  <a:gd name="T70" fmla="*/ 1618 w 1704"/>
                  <a:gd name="T71" fmla="*/ 141 h 1366"/>
                  <a:gd name="T72" fmla="*/ 1471 w 1704"/>
                  <a:gd name="T73" fmla="*/ 228 h 1366"/>
                  <a:gd name="T74" fmla="*/ 1344 w 1704"/>
                  <a:gd name="T75" fmla="*/ 262 h 1366"/>
                  <a:gd name="T76" fmla="*/ 1344 w 1704"/>
                  <a:gd name="T77" fmla="*/ 262 h 1366"/>
                  <a:gd name="T78" fmla="*/ 354 w 1704"/>
                  <a:gd name="T79" fmla="*/ 262 h 1366"/>
                  <a:gd name="T80" fmla="*/ 234 w 1704"/>
                  <a:gd name="T81" fmla="*/ 228 h 1366"/>
                  <a:gd name="T82" fmla="*/ 80 w 1704"/>
                  <a:gd name="T83" fmla="*/ 141 h 1366"/>
                  <a:gd name="T84" fmla="*/ 80 w 1704"/>
                  <a:gd name="T85" fmla="*/ 141 h 1366"/>
                  <a:gd name="T86" fmla="*/ 134 w 1704"/>
                  <a:gd name="T87" fmla="*/ 87 h 1366"/>
                  <a:gd name="T88" fmla="*/ 187 w 1704"/>
                  <a:gd name="T89" fmla="*/ 87 h 1366"/>
                  <a:gd name="T90" fmla="*/ 281 w 1704"/>
                  <a:gd name="T91" fmla="*/ 134 h 1366"/>
                  <a:gd name="T92" fmla="*/ 354 w 1704"/>
                  <a:gd name="T93" fmla="*/ 154 h 1366"/>
                  <a:gd name="T94" fmla="*/ 1344 w 1704"/>
                  <a:gd name="T95" fmla="*/ 154 h 1366"/>
                  <a:gd name="T96" fmla="*/ 1417 w 1704"/>
                  <a:gd name="T97" fmla="*/ 134 h 1366"/>
                  <a:gd name="T98" fmla="*/ 1511 w 1704"/>
                  <a:gd name="T99" fmla="*/ 87 h 1366"/>
                  <a:gd name="T100" fmla="*/ 1564 w 1704"/>
                  <a:gd name="T101" fmla="*/ 87 h 1366"/>
                  <a:gd name="T102" fmla="*/ 1618 w 1704"/>
                  <a:gd name="T103" fmla="*/ 141 h 1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04" h="1366">
                    <a:moveTo>
                      <a:pt x="1571" y="0"/>
                    </a:moveTo>
                    <a:cubicBezTo>
                      <a:pt x="134" y="0"/>
                      <a:pt x="134" y="0"/>
                      <a:pt x="134" y="0"/>
                    </a:cubicBezTo>
                    <a:cubicBezTo>
                      <a:pt x="60" y="0"/>
                      <a:pt x="0" y="61"/>
                      <a:pt x="0" y="134"/>
                    </a:cubicBezTo>
                    <a:cubicBezTo>
                      <a:pt x="0" y="1232"/>
                      <a:pt x="0" y="1232"/>
                      <a:pt x="0" y="1232"/>
                    </a:cubicBezTo>
                    <a:cubicBezTo>
                      <a:pt x="0" y="1306"/>
                      <a:pt x="60" y="1366"/>
                      <a:pt x="134" y="1366"/>
                    </a:cubicBezTo>
                    <a:cubicBezTo>
                      <a:pt x="1571" y="1366"/>
                      <a:pt x="1571" y="1366"/>
                      <a:pt x="1571" y="1366"/>
                    </a:cubicBezTo>
                    <a:cubicBezTo>
                      <a:pt x="1644" y="1366"/>
                      <a:pt x="1704" y="1306"/>
                      <a:pt x="1704" y="1232"/>
                    </a:cubicBezTo>
                    <a:cubicBezTo>
                      <a:pt x="1704" y="134"/>
                      <a:pt x="1704" y="134"/>
                      <a:pt x="1704" y="134"/>
                    </a:cubicBezTo>
                    <a:cubicBezTo>
                      <a:pt x="1704" y="61"/>
                      <a:pt x="1644" y="0"/>
                      <a:pt x="1571" y="0"/>
                    </a:cubicBezTo>
                    <a:close/>
                    <a:moveTo>
                      <a:pt x="1618" y="1232"/>
                    </a:moveTo>
                    <a:cubicBezTo>
                      <a:pt x="1618" y="1259"/>
                      <a:pt x="1598" y="1286"/>
                      <a:pt x="1564" y="1286"/>
                    </a:cubicBezTo>
                    <a:cubicBezTo>
                      <a:pt x="1511" y="1286"/>
                      <a:pt x="1511" y="1286"/>
                      <a:pt x="1511" y="1286"/>
                    </a:cubicBezTo>
                    <a:cubicBezTo>
                      <a:pt x="1417" y="1232"/>
                      <a:pt x="1417" y="1232"/>
                      <a:pt x="1417" y="1232"/>
                    </a:cubicBezTo>
                    <a:cubicBezTo>
                      <a:pt x="1404" y="1219"/>
                      <a:pt x="1364" y="1212"/>
                      <a:pt x="1344" y="1212"/>
                    </a:cubicBezTo>
                    <a:cubicBezTo>
                      <a:pt x="354" y="1212"/>
                      <a:pt x="354" y="1212"/>
                      <a:pt x="354" y="1212"/>
                    </a:cubicBezTo>
                    <a:cubicBezTo>
                      <a:pt x="334" y="1212"/>
                      <a:pt x="294" y="1219"/>
                      <a:pt x="281" y="1232"/>
                    </a:cubicBezTo>
                    <a:cubicBezTo>
                      <a:pt x="187" y="1286"/>
                      <a:pt x="187" y="1286"/>
                      <a:pt x="187" y="1286"/>
                    </a:cubicBezTo>
                    <a:cubicBezTo>
                      <a:pt x="134" y="1286"/>
                      <a:pt x="134" y="1286"/>
                      <a:pt x="134" y="1286"/>
                    </a:cubicBezTo>
                    <a:cubicBezTo>
                      <a:pt x="100" y="1286"/>
                      <a:pt x="80" y="1259"/>
                      <a:pt x="80" y="1232"/>
                    </a:cubicBezTo>
                    <a:cubicBezTo>
                      <a:pt x="80" y="1226"/>
                      <a:pt x="80" y="1226"/>
                      <a:pt x="80" y="1226"/>
                    </a:cubicBezTo>
                    <a:cubicBezTo>
                      <a:pt x="234" y="1139"/>
                      <a:pt x="234" y="1139"/>
                      <a:pt x="234" y="1139"/>
                    </a:cubicBezTo>
                    <a:cubicBezTo>
                      <a:pt x="267" y="1125"/>
                      <a:pt x="314" y="1112"/>
                      <a:pt x="354" y="1112"/>
                    </a:cubicBezTo>
                    <a:cubicBezTo>
                      <a:pt x="1344" y="1112"/>
                      <a:pt x="1344" y="1112"/>
                      <a:pt x="1344" y="1112"/>
                    </a:cubicBezTo>
                    <a:cubicBezTo>
                      <a:pt x="1384" y="1112"/>
                      <a:pt x="1430" y="1119"/>
                      <a:pt x="1471" y="1139"/>
                    </a:cubicBezTo>
                    <a:cubicBezTo>
                      <a:pt x="1618" y="1226"/>
                      <a:pt x="1618" y="1226"/>
                      <a:pt x="1618" y="1226"/>
                    </a:cubicBezTo>
                    <a:cubicBezTo>
                      <a:pt x="1618" y="1232"/>
                      <a:pt x="1618" y="1232"/>
                      <a:pt x="1618" y="1232"/>
                    </a:cubicBezTo>
                    <a:cubicBezTo>
                      <a:pt x="1618" y="1232"/>
                      <a:pt x="1618" y="1232"/>
                      <a:pt x="1618" y="1232"/>
                    </a:cubicBezTo>
                    <a:close/>
                    <a:moveTo>
                      <a:pt x="715" y="596"/>
                    </a:moveTo>
                    <a:cubicBezTo>
                      <a:pt x="715" y="523"/>
                      <a:pt x="775" y="462"/>
                      <a:pt x="849" y="462"/>
                    </a:cubicBezTo>
                    <a:cubicBezTo>
                      <a:pt x="922" y="462"/>
                      <a:pt x="983" y="523"/>
                      <a:pt x="983" y="596"/>
                    </a:cubicBezTo>
                    <a:cubicBezTo>
                      <a:pt x="983" y="650"/>
                      <a:pt x="956" y="697"/>
                      <a:pt x="909" y="717"/>
                    </a:cubicBezTo>
                    <a:cubicBezTo>
                      <a:pt x="909" y="904"/>
                      <a:pt x="909" y="904"/>
                      <a:pt x="909" y="904"/>
                    </a:cubicBezTo>
                    <a:cubicBezTo>
                      <a:pt x="789" y="904"/>
                      <a:pt x="789" y="904"/>
                      <a:pt x="789" y="904"/>
                    </a:cubicBezTo>
                    <a:cubicBezTo>
                      <a:pt x="789" y="717"/>
                      <a:pt x="789" y="717"/>
                      <a:pt x="789" y="717"/>
                    </a:cubicBezTo>
                    <a:cubicBezTo>
                      <a:pt x="742" y="697"/>
                      <a:pt x="715" y="650"/>
                      <a:pt x="715" y="596"/>
                    </a:cubicBezTo>
                    <a:close/>
                    <a:moveTo>
                      <a:pt x="1618" y="141"/>
                    </a:moveTo>
                    <a:cubicBezTo>
                      <a:pt x="1471" y="228"/>
                      <a:pt x="1471" y="228"/>
                      <a:pt x="1471" y="228"/>
                    </a:cubicBezTo>
                    <a:cubicBezTo>
                      <a:pt x="1430" y="248"/>
                      <a:pt x="1384" y="255"/>
                      <a:pt x="1344" y="262"/>
                    </a:cubicBezTo>
                    <a:cubicBezTo>
                      <a:pt x="1344" y="262"/>
                      <a:pt x="1344" y="262"/>
                      <a:pt x="1344" y="262"/>
                    </a:cubicBezTo>
                    <a:cubicBezTo>
                      <a:pt x="354" y="262"/>
                      <a:pt x="354" y="262"/>
                      <a:pt x="354" y="262"/>
                    </a:cubicBezTo>
                    <a:cubicBezTo>
                      <a:pt x="314" y="255"/>
                      <a:pt x="267" y="248"/>
                      <a:pt x="234" y="228"/>
                    </a:cubicBezTo>
                    <a:cubicBezTo>
                      <a:pt x="80" y="141"/>
                      <a:pt x="80" y="141"/>
                      <a:pt x="80" y="141"/>
                    </a:cubicBezTo>
                    <a:cubicBezTo>
                      <a:pt x="80" y="141"/>
                      <a:pt x="80" y="141"/>
                      <a:pt x="80" y="141"/>
                    </a:cubicBezTo>
                    <a:cubicBezTo>
                      <a:pt x="80" y="108"/>
                      <a:pt x="100" y="87"/>
                      <a:pt x="134" y="87"/>
                    </a:cubicBezTo>
                    <a:cubicBezTo>
                      <a:pt x="187" y="87"/>
                      <a:pt x="187" y="87"/>
                      <a:pt x="187" y="87"/>
                    </a:cubicBezTo>
                    <a:cubicBezTo>
                      <a:pt x="281" y="134"/>
                      <a:pt x="281" y="134"/>
                      <a:pt x="281" y="134"/>
                    </a:cubicBezTo>
                    <a:cubicBezTo>
                      <a:pt x="294" y="148"/>
                      <a:pt x="334" y="154"/>
                      <a:pt x="354" y="154"/>
                    </a:cubicBezTo>
                    <a:cubicBezTo>
                      <a:pt x="1344" y="154"/>
                      <a:pt x="1344" y="154"/>
                      <a:pt x="1344" y="154"/>
                    </a:cubicBezTo>
                    <a:cubicBezTo>
                      <a:pt x="1364" y="154"/>
                      <a:pt x="1404" y="148"/>
                      <a:pt x="1417" y="134"/>
                    </a:cubicBezTo>
                    <a:cubicBezTo>
                      <a:pt x="1511" y="87"/>
                      <a:pt x="1511" y="87"/>
                      <a:pt x="1511" y="87"/>
                    </a:cubicBezTo>
                    <a:cubicBezTo>
                      <a:pt x="1564" y="87"/>
                      <a:pt x="1564" y="87"/>
                      <a:pt x="1564" y="87"/>
                    </a:cubicBezTo>
                    <a:cubicBezTo>
                      <a:pt x="1598" y="87"/>
                      <a:pt x="1618" y="108"/>
                      <a:pt x="1618" y="1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grpSp>
        <p:nvGrpSpPr>
          <p:cNvPr id="426" name="Group 425"/>
          <p:cNvGrpSpPr/>
          <p:nvPr/>
        </p:nvGrpSpPr>
        <p:grpSpPr>
          <a:xfrm>
            <a:off x="10651192" y="3486179"/>
            <a:ext cx="744657" cy="735379"/>
            <a:chOff x="9294663" y="3486179"/>
            <a:chExt cx="744657" cy="735379"/>
          </a:xfrm>
        </p:grpSpPr>
        <p:sp>
          <p:nvSpPr>
            <p:cNvPr id="427" name="Oval 426"/>
            <p:cNvSpPr/>
            <p:nvPr/>
          </p:nvSpPr>
          <p:spPr bwMode="auto">
            <a:xfrm>
              <a:off x="9294663" y="3486179"/>
              <a:ext cx="744657" cy="735379"/>
            </a:xfrm>
            <a:prstGeom prst="ellipse">
              <a:avLst/>
            </a:prstGeom>
            <a:solidFill>
              <a:schemeClr val="bg1"/>
            </a:solidFill>
            <a:ln w="28575">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ndParaRPr>
            </a:p>
          </p:txBody>
        </p:sp>
        <p:grpSp>
          <p:nvGrpSpPr>
            <p:cNvPr id="428" name="Group 22"/>
            <p:cNvGrpSpPr>
              <a:grpSpLocks noChangeAspect="1"/>
            </p:cNvGrpSpPr>
            <p:nvPr/>
          </p:nvGrpSpPr>
          <p:grpSpPr bwMode="auto">
            <a:xfrm>
              <a:off x="9464679" y="3675274"/>
              <a:ext cx="390525" cy="357188"/>
              <a:chOff x="5971" y="2312"/>
              <a:chExt cx="246" cy="225"/>
            </a:xfrm>
            <a:solidFill>
              <a:schemeClr val="accent2"/>
            </a:solidFill>
          </p:grpSpPr>
          <p:sp>
            <p:nvSpPr>
              <p:cNvPr id="429" name="Freeform 23"/>
              <p:cNvSpPr>
                <a:spLocks/>
              </p:cNvSpPr>
              <p:nvPr/>
            </p:nvSpPr>
            <p:spPr bwMode="auto">
              <a:xfrm>
                <a:off x="5971" y="2312"/>
                <a:ext cx="123" cy="125"/>
              </a:xfrm>
              <a:custGeom>
                <a:avLst/>
                <a:gdLst>
                  <a:gd name="T0" fmla="*/ 968 w 1130"/>
                  <a:gd name="T1" fmla="*/ 559 h 1154"/>
                  <a:gd name="T2" fmla="*/ 968 w 1130"/>
                  <a:gd name="T3" fmla="*/ 802 h 1154"/>
                  <a:gd name="T4" fmla="*/ 1130 w 1130"/>
                  <a:gd name="T5" fmla="*/ 802 h 1154"/>
                  <a:gd name="T6" fmla="*/ 1130 w 1130"/>
                  <a:gd name="T7" fmla="*/ 559 h 1154"/>
                  <a:gd name="T8" fmla="*/ 568 w 1130"/>
                  <a:gd name="T9" fmla="*/ 0 h 1154"/>
                  <a:gd name="T10" fmla="*/ 0 w 1130"/>
                  <a:gd name="T11" fmla="*/ 559 h 1154"/>
                  <a:gd name="T12" fmla="*/ 0 w 1130"/>
                  <a:gd name="T13" fmla="*/ 1154 h 1154"/>
                  <a:gd name="T14" fmla="*/ 162 w 1130"/>
                  <a:gd name="T15" fmla="*/ 1050 h 1154"/>
                  <a:gd name="T16" fmla="*/ 162 w 1130"/>
                  <a:gd name="T17" fmla="*/ 940 h 1154"/>
                  <a:gd name="T18" fmla="*/ 93 w 1130"/>
                  <a:gd name="T19" fmla="*/ 940 h 1154"/>
                  <a:gd name="T20" fmla="*/ 93 w 1130"/>
                  <a:gd name="T21" fmla="*/ 790 h 1154"/>
                  <a:gd name="T22" fmla="*/ 162 w 1130"/>
                  <a:gd name="T23" fmla="*/ 790 h 1154"/>
                  <a:gd name="T24" fmla="*/ 162 w 1130"/>
                  <a:gd name="T25" fmla="*/ 559 h 1154"/>
                  <a:gd name="T26" fmla="*/ 568 w 1130"/>
                  <a:gd name="T27" fmla="*/ 161 h 1154"/>
                  <a:gd name="T28" fmla="*/ 968 w 1130"/>
                  <a:gd name="T29" fmla="*/ 559 h 1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0" h="1154">
                    <a:moveTo>
                      <a:pt x="968" y="559"/>
                    </a:moveTo>
                    <a:cubicBezTo>
                      <a:pt x="968" y="802"/>
                      <a:pt x="968" y="802"/>
                      <a:pt x="968" y="802"/>
                    </a:cubicBezTo>
                    <a:cubicBezTo>
                      <a:pt x="1130" y="802"/>
                      <a:pt x="1130" y="802"/>
                      <a:pt x="1130" y="802"/>
                    </a:cubicBezTo>
                    <a:cubicBezTo>
                      <a:pt x="1130" y="559"/>
                      <a:pt x="1130" y="559"/>
                      <a:pt x="1130" y="559"/>
                    </a:cubicBezTo>
                    <a:cubicBezTo>
                      <a:pt x="1130" y="248"/>
                      <a:pt x="881" y="0"/>
                      <a:pt x="568" y="0"/>
                    </a:cubicBezTo>
                    <a:cubicBezTo>
                      <a:pt x="255" y="0"/>
                      <a:pt x="0" y="248"/>
                      <a:pt x="0" y="559"/>
                    </a:cubicBezTo>
                    <a:cubicBezTo>
                      <a:pt x="0" y="1154"/>
                      <a:pt x="0" y="1154"/>
                      <a:pt x="0" y="1154"/>
                    </a:cubicBezTo>
                    <a:cubicBezTo>
                      <a:pt x="162" y="1050"/>
                      <a:pt x="162" y="1050"/>
                      <a:pt x="162" y="1050"/>
                    </a:cubicBezTo>
                    <a:cubicBezTo>
                      <a:pt x="162" y="940"/>
                      <a:pt x="162" y="940"/>
                      <a:pt x="162" y="940"/>
                    </a:cubicBezTo>
                    <a:cubicBezTo>
                      <a:pt x="93" y="940"/>
                      <a:pt x="93" y="940"/>
                      <a:pt x="93" y="940"/>
                    </a:cubicBezTo>
                    <a:cubicBezTo>
                      <a:pt x="93" y="790"/>
                      <a:pt x="93" y="790"/>
                      <a:pt x="93" y="790"/>
                    </a:cubicBezTo>
                    <a:cubicBezTo>
                      <a:pt x="162" y="790"/>
                      <a:pt x="162" y="790"/>
                      <a:pt x="162" y="790"/>
                    </a:cubicBezTo>
                    <a:cubicBezTo>
                      <a:pt x="162" y="559"/>
                      <a:pt x="162" y="559"/>
                      <a:pt x="162" y="559"/>
                    </a:cubicBezTo>
                    <a:cubicBezTo>
                      <a:pt x="168" y="340"/>
                      <a:pt x="342" y="161"/>
                      <a:pt x="568" y="161"/>
                    </a:cubicBezTo>
                    <a:cubicBezTo>
                      <a:pt x="788" y="161"/>
                      <a:pt x="968" y="340"/>
                      <a:pt x="968" y="5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430" name="Freeform 24"/>
              <p:cNvSpPr>
                <a:spLocks noEditPoints="1"/>
              </p:cNvSpPr>
              <p:nvPr/>
            </p:nvSpPr>
            <p:spPr bwMode="auto">
              <a:xfrm>
                <a:off x="6057" y="2410"/>
                <a:ext cx="160" cy="127"/>
              </a:xfrm>
              <a:custGeom>
                <a:avLst/>
                <a:gdLst>
                  <a:gd name="T0" fmla="*/ 1354 w 1470"/>
                  <a:gd name="T1" fmla="*/ 0 h 1168"/>
                  <a:gd name="T2" fmla="*/ 115 w 1470"/>
                  <a:gd name="T3" fmla="*/ 0 h 1168"/>
                  <a:gd name="T4" fmla="*/ 0 w 1470"/>
                  <a:gd name="T5" fmla="*/ 115 h 1168"/>
                  <a:gd name="T6" fmla="*/ 0 w 1470"/>
                  <a:gd name="T7" fmla="*/ 1053 h 1168"/>
                  <a:gd name="T8" fmla="*/ 115 w 1470"/>
                  <a:gd name="T9" fmla="*/ 1168 h 1168"/>
                  <a:gd name="T10" fmla="*/ 1354 w 1470"/>
                  <a:gd name="T11" fmla="*/ 1168 h 1168"/>
                  <a:gd name="T12" fmla="*/ 1470 w 1470"/>
                  <a:gd name="T13" fmla="*/ 1053 h 1168"/>
                  <a:gd name="T14" fmla="*/ 1470 w 1470"/>
                  <a:gd name="T15" fmla="*/ 115 h 1168"/>
                  <a:gd name="T16" fmla="*/ 1354 w 1470"/>
                  <a:gd name="T17" fmla="*/ 0 h 1168"/>
                  <a:gd name="T18" fmla="*/ 1400 w 1470"/>
                  <a:gd name="T19" fmla="*/ 1053 h 1168"/>
                  <a:gd name="T20" fmla="*/ 1354 w 1470"/>
                  <a:gd name="T21" fmla="*/ 1099 h 1168"/>
                  <a:gd name="T22" fmla="*/ 1302 w 1470"/>
                  <a:gd name="T23" fmla="*/ 1099 h 1168"/>
                  <a:gd name="T24" fmla="*/ 1222 w 1470"/>
                  <a:gd name="T25" fmla="*/ 1053 h 1168"/>
                  <a:gd name="T26" fmla="*/ 1158 w 1470"/>
                  <a:gd name="T27" fmla="*/ 1036 h 1168"/>
                  <a:gd name="T28" fmla="*/ 311 w 1470"/>
                  <a:gd name="T29" fmla="*/ 1036 h 1168"/>
                  <a:gd name="T30" fmla="*/ 242 w 1470"/>
                  <a:gd name="T31" fmla="*/ 1053 h 1168"/>
                  <a:gd name="T32" fmla="*/ 167 w 1470"/>
                  <a:gd name="T33" fmla="*/ 1099 h 1168"/>
                  <a:gd name="T34" fmla="*/ 115 w 1470"/>
                  <a:gd name="T35" fmla="*/ 1099 h 1168"/>
                  <a:gd name="T36" fmla="*/ 69 w 1470"/>
                  <a:gd name="T37" fmla="*/ 1053 h 1168"/>
                  <a:gd name="T38" fmla="*/ 69 w 1470"/>
                  <a:gd name="T39" fmla="*/ 1053 h 1168"/>
                  <a:gd name="T40" fmla="*/ 201 w 1470"/>
                  <a:gd name="T41" fmla="*/ 978 h 1168"/>
                  <a:gd name="T42" fmla="*/ 311 w 1470"/>
                  <a:gd name="T43" fmla="*/ 949 h 1168"/>
                  <a:gd name="T44" fmla="*/ 1158 w 1470"/>
                  <a:gd name="T45" fmla="*/ 949 h 1168"/>
                  <a:gd name="T46" fmla="*/ 1268 w 1470"/>
                  <a:gd name="T47" fmla="*/ 978 h 1168"/>
                  <a:gd name="T48" fmla="*/ 1400 w 1470"/>
                  <a:gd name="T49" fmla="*/ 1053 h 1168"/>
                  <a:gd name="T50" fmla="*/ 617 w 1470"/>
                  <a:gd name="T51" fmla="*/ 506 h 1168"/>
                  <a:gd name="T52" fmla="*/ 732 w 1470"/>
                  <a:gd name="T53" fmla="*/ 391 h 1168"/>
                  <a:gd name="T54" fmla="*/ 847 w 1470"/>
                  <a:gd name="T55" fmla="*/ 506 h 1168"/>
                  <a:gd name="T56" fmla="*/ 789 w 1470"/>
                  <a:gd name="T57" fmla="*/ 610 h 1168"/>
                  <a:gd name="T58" fmla="*/ 789 w 1470"/>
                  <a:gd name="T59" fmla="*/ 771 h 1168"/>
                  <a:gd name="T60" fmla="*/ 680 w 1470"/>
                  <a:gd name="T61" fmla="*/ 771 h 1168"/>
                  <a:gd name="T62" fmla="*/ 680 w 1470"/>
                  <a:gd name="T63" fmla="*/ 610 h 1168"/>
                  <a:gd name="T64" fmla="*/ 617 w 1470"/>
                  <a:gd name="T65" fmla="*/ 506 h 1168"/>
                  <a:gd name="T66" fmla="*/ 1400 w 1470"/>
                  <a:gd name="T67" fmla="*/ 115 h 1168"/>
                  <a:gd name="T68" fmla="*/ 1268 w 1470"/>
                  <a:gd name="T69" fmla="*/ 189 h 1168"/>
                  <a:gd name="T70" fmla="*/ 1158 w 1470"/>
                  <a:gd name="T71" fmla="*/ 218 h 1168"/>
                  <a:gd name="T72" fmla="*/ 1158 w 1470"/>
                  <a:gd name="T73" fmla="*/ 218 h 1168"/>
                  <a:gd name="T74" fmla="*/ 311 w 1470"/>
                  <a:gd name="T75" fmla="*/ 218 h 1168"/>
                  <a:gd name="T76" fmla="*/ 201 w 1470"/>
                  <a:gd name="T77" fmla="*/ 189 h 1168"/>
                  <a:gd name="T78" fmla="*/ 69 w 1470"/>
                  <a:gd name="T79" fmla="*/ 115 h 1168"/>
                  <a:gd name="T80" fmla="*/ 69 w 1470"/>
                  <a:gd name="T81" fmla="*/ 115 h 1168"/>
                  <a:gd name="T82" fmla="*/ 115 w 1470"/>
                  <a:gd name="T83" fmla="*/ 69 h 1168"/>
                  <a:gd name="T84" fmla="*/ 167 w 1470"/>
                  <a:gd name="T85" fmla="*/ 69 h 1168"/>
                  <a:gd name="T86" fmla="*/ 242 w 1470"/>
                  <a:gd name="T87" fmla="*/ 115 h 1168"/>
                  <a:gd name="T88" fmla="*/ 305 w 1470"/>
                  <a:gd name="T89" fmla="*/ 132 h 1168"/>
                  <a:gd name="T90" fmla="*/ 1158 w 1470"/>
                  <a:gd name="T91" fmla="*/ 132 h 1168"/>
                  <a:gd name="T92" fmla="*/ 1222 w 1470"/>
                  <a:gd name="T93" fmla="*/ 115 h 1168"/>
                  <a:gd name="T94" fmla="*/ 1302 w 1470"/>
                  <a:gd name="T95" fmla="*/ 69 h 1168"/>
                  <a:gd name="T96" fmla="*/ 1354 w 1470"/>
                  <a:gd name="T97" fmla="*/ 69 h 1168"/>
                  <a:gd name="T98" fmla="*/ 1400 w 1470"/>
                  <a:gd name="T99" fmla="*/ 115 h 1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70" h="1168">
                    <a:moveTo>
                      <a:pt x="1354" y="0"/>
                    </a:moveTo>
                    <a:cubicBezTo>
                      <a:pt x="115" y="0"/>
                      <a:pt x="115" y="0"/>
                      <a:pt x="115" y="0"/>
                    </a:cubicBezTo>
                    <a:cubicBezTo>
                      <a:pt x="52" y="0"/>
                      <a:pt x="0" y="51"/>
                      <a:pt x="0" y="115"/>
                    </a:cubicBezTo>
                    <a:cubicBezTo>
                      <a:pt x="0" y="1053"/>
                      <a:pt x="0" y="1053"/>
                      <a:pt x="0" y="1053"/>
                    </a:cubicBezTo>
                    <a:cubicBezTo>
                      <a:pt x="0" y="1116"/>
                      <a:pt x="52" y="1168"/>
                      <a:pt x="115" y="1168"/>
                    </a:cubicBezTo>
                    <a:cubicBezTo>
                      <a:pt x="1354" y="1168"/>
                      <a:pt x="1354" y="1168"/>
                      <a:pt x="1354" y="1168"/>
                    </a:cubicBezTo>
                    <a:cubicBezTo>
                      <a:pt x="1418" y="1168"/>
                      <a:pt x="1470" y="1116"/>
                      <a:pt x="1470" y="1053"/>
                    </a:cubicBezTo>
                    <a:cubicBezTo>
                      <a:pt x="1470" y="115"/>
                      <a:pt x="1470" y="115"/>
                      <a:pt x="1470" y="115"/>
                    </a:cubicBezTo>
                    <a:cubicBezTo>
                      <a:pt x="1470" y="51"/>
                      <a:pt x="1418" y="0"/>
                      <a:pt x="1354" y="0"/>
                    </a:cubicBezTo>
                    <a:close/>
                    <a:moveTo>
                      <a:pt x="1400" y="1053"/>
                    </a:moveTo>
                    <a:cubicBezTo>
                      <a:pt x="1400" y="1076"/>
                      <a:pt x="1377" y="1099"/>
                      <a:pt x="1354" y="1099"/>
                    </a:cubicBezTo>
                    <a:cubicBezTo>
                      <a:pt x="1302" y="1099"/>
                      <a:pt x="1302" y="1099"/>
                      <a:pt x="1302" y="1099"/>
                    </a:cubicBezTo>
                    <a:cubicBezTo>
                      <a:pt x="1222" y="1053"/>
                      <a:pt x="1222" y="1053"/>
                      <a:pt x="1222" y="1053"/>
                    </a:cubicBezTo>
                    <a:cubicBezTo>
                      <a:pt x="1210" y="1041"/>
                      <a:pt x="1176" y="1036"/>
                      <a:pt x="1158" y="1036"/>
                    </a:cubicBezTo>
                    <a:cubicBezTo>
                      <a:pt x="311" y="1036"/>
                      <a:pt x="311" y="1036"/>
                      <a:pt x="311" y="1036"/>
                    </a:cubicBezTo>
                    <a:cubicBezTo>
                      <a:pt x="294" y="1036"/>
                      <a:pt x="259" y="1041"/>
                      <a:pt x="242" y="1053"/>
                    </a:cubicBezTo>
                    <a:cubicBezTo>
                      <a:pt x="167" y="1099"/>
                      <a:pt x="167" y="1099"/>
                      <a:pt x="167" y="1099"/>
                    </a:cubicBezTo>
                    <a:cubicBezTo>
                      <a:pt x="115" y="1099"/>
                      <a:pt x="115" y="1099"/>
                      <a:pt x="115" y="1099"/>
                    </a:cubicBezTo>
                    <a:cubicBezTo>
                      <a:pt x="92" y="1099"/>
                      <a:pt x="69" y="1076"/>
                      <a:pt x="69" y="1053"/>
                    </a:cubicBezTo>
                    <a:cubicBezTo>
                      <a:pt x="69" y="1053"/>
                      <a:pt x="69" y="1053"/>
                      <a:pt x="69" y="1053"/>
                    </a:cubicBezTo>
                    <a:cubicBezTo>
                      <a:pt x="201" y="978"/>
                      <a:pt x="201" y="978"/>
                      <a:pt x="201" y="978"/>
                    </a:cubicBezTo>
                    <a:cubicBezTo>
                      <a:pt x="230" y="961"/>
                      <a:pt x="271" y="949"/>
                      <a:pt x="311" y="949"/>
                    </a:cubicBezTo>
                    <a:cubicBezTo>
                      <a:pt x="1158" y="949"/>
                      <a:pt x="1158" y="949"/>
                      <a:pt x="1158" y="949"/>
                    </a:cubicBezTo>
                    <a:cubicBezTo>
                      <a:pt x="1193" y="949"/>
                      <a:pt x="1233" y="961"/>
                      <a:pt x="1268" y="978"/>
                    </a:cubicBezTo>
                    <a:cubicBezTo>
                      <a:pt x="1400" y="1053"/>
                      <a:pt x="1400" y="1053"/>
                      <a:pt x="1400" y="1053"/>
                    </a:cubicBezTo>
                    <a:close/>
                    <a:moveTo>
                      <a:pt x="617" y="506"/>
                    </a:moveTo>
                    <a:cubicBezTo>
                      <a:pt x="617" y="443"/>
                      <a:pt x="668" y="391"/>
                      <a:pt x="732" y="391"/>
                    </a:cubicBezTo>
                    <a:cubicBezTo>
                      <a:pt x="795" y="391"/>
                      <a:pt x="847" y="443"/>
                      <a:pt x="847" y="506"/>
                    </a:cubicBezTo>
                    <a:cubicBezTo>
                      <a:pt x="847" y="552"/>
                      <a:pt x="824" y="592"/>
                      <a:pt x="789" y="610"/>
                    </a:cubicBezTo>
                    <a:cubicBezTo>
                      <a:pt x="789" y="771"/>
                      <a:pt x="789" y="771"/>
                      <a:pt x="789" y="771"/>
                    </a:cubicBezTo>
                    <a:cubicBezTo>
                      <a:pt x="680" y="771"/>
                      <a:pt x="680" y="771"/>
                      <a:pt x="680" y="771"/>
                    </a:cubicBezTo>
                    <a:cubicBezTo>
                      <a:pt x="680" y="610"/>
                      <a:pt x="680" y="610"/>
                      <a:pt x="680" y="610"/>
                    </a:cubicBezTo>
                    <a:cubicBezTo>
                      <a:pt x="645" y="592"/>
                      <a:pt x="617" y="552"/>
                      <a:pt x="617" y="506"/>
                    </a:cubicBezTo>
                    <a:close/>
                    <a:moveTo>
                      <a:pt x="1400" y="115"/>
                    </a:moveTo>
                    <a:cubicBezTo>
                      <a:pt x="1268" y="189"/>
                      <a:pt x="1268" y="189"/>
                      <a:pt x="1268" y="189"/>
                    </a:cubicBezTo>
                    <a:cubicBezTo>
                      <a:pt x="1233" y="207"/>
                      <a:pt x="1193" y="218"/>
                      <a:pt x="1158" y="218"/>
                    </a:cubicBezTo>
                    <a:cubicBezTo>
                      <a:pt x="1158" y="218"/>
                      <a:pt x="1158" y="218"/>
                      <a:pt x="1158" y="218"/>
                    </a:cubicBezTo>
                    <a:cubicBezTo>
                      <a:pt x="311" y="218"/>
                      <a:pt x="311" y="218"/>
                      <a:pt x="311" y="218"/>
                    </a:cubicBezTo>
                    <a:cubicBezTo>
                      <a:pt x="271" y="218"/>
                      <a:pt x="230" y="207"/>
                      <a:pt x="201" y="189"/>
                    </a:cubicBezTo>
                    <a:cubicBezTo>
                      <a:pt x="69" y="115"/>
                      <a:pt x="69" y="115"/>
                      <a:pt x="69" y="115"/>
                    </a:cubicBezTo>
                    <a:cubicBezTo>
                      <a:pt x="69" y="115"/>
                      <a:pt x="69" y="115"/>
                      <a:pt x="69" y="115"/>
                    </a:cubicBezTo>
                    <a:cubicBezTo>
                      <a:pt x="69" y="86"/>
                      <a:pt x="92" y="69"/>
                      <a:pt x="115" y="69"/>
                    </a:cubicBezTo>
                    <a:cubicBezTo>
                      <a:pt x="167" y="69"/>
                      <a:pt x="167" y="69"/>
                      <a:pt x="167" y="69"/>
                    </a:cubicBezTo>
                    <a:cubicBezTo>
                      <a:pt x="242" y="115"/>
                      <a:pt x="242" y="115"/>
                      <a:pt x="242" y="115"/>
                    </a:cubicBezTo>
                    <a:cubicBezTo>
                      <a:pt x="259" y="120"/>
                      <a:pt x="294" y="132"/>
                      <a:pt x="305" y="132"/>
                    </a:cubicBezTo>
                    <a:cubicBezTo>
                      <a:pt x="1158" y="132"/>
                      <a:pt x="1158" y="132"/>
                      <a:pt x="1158" y="132"/>
                    </a:cubicBezTo>
                    <a:cubicBezTo>
                      <a:pt x="1176" y="132"/>
                      <a:pt x="1210" y="120"/>
                      <a:pt x="1222" y="115"/>
                    </a:cubicBezTo>
                    <a:cubicBezTo>
                      <a:pt x="1302" y="69"/>
                      <a:pt x="1302" y="69"/>
                      <a:pt x="1302" y="69"/>
                    </a:cubicBezTo>
                    <a:cubicBezTo>
                      <a:pt x="1354" y="69"/>
                      <a:pt x="1354" y="69"/>
                      <a:pt x="1354" y="69"/>
                    </a:cubicBezTo>
                    <a:cubicBezTo>
                      <a:pt x="1377" y="69"/>
                      <a:pt x="1400" y="86"/>
                      <a:pt x="1400"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pSp>
      <p:sp>
        <p:nvSpPr>
          <p:cNvPr id="229" name="Title 322"/>
          <p:cNvSpPr txBox="1">
            <a:spLocks/>
          </p:cNvSpPr>
          <p:nvPr/>
        </p:nvSpPr>
        <p:spPr>
          <a:xfrm>
            <a:off x="529660" y="233151"/>
            <a:ext cx="11375536" cy="762786"/>
          </a:xfrm>
          <a:prstGeom prst="rect">
            <a:avLst/>
          </a:prstGeom>
        </p:spPr>
        <p:txBody>
          <a:bodyPr vert="horz" wrap="square" lIns="0" tIns="0" rIns="0" bIns="0" rtlCol="0" anchor="t">
            <a:noAutofit/>
          </a:bodyPr>
          <a:lstStyle>
            <a:lvl1pPr algn="l" defTabSz="932559" rtl="0" eaLnBrk="1" latinLnBrk="0" hangingPunct="1">
              <a:lnSpc>
                <a:spcPct val="90000"/>
              </a:lnSpc>
              <a:spcBef>
                <a:spcPct val="0"/>
              </a:spcBef>
              <a:buNone/>
              <a:defRPr lang="en-US" sz="5507" b="0" kern="1200" cap="none" spc="-102" baseline="0" dirty="0">
                <a:ln w="3175">
                  <a:noFill/>
                </a:ln>
                <a:gradFill>
                  <a:gsLst>
                    <a:gs pos="1250">
                      <a:schemeClr val="bg2"/>
                    </a:gs>
                    <a:gs pos="100000">
                      <a:schemeClr val="bg2"/>
                    </a:gs>
                  </a:gsLst>
                  <a:lin ang="5400000" scaled="0"/>
                </a:gradFill>
                <a:effectLst/>
                <a:latin typeface="+mj-lt"/>
                <a:ea typeface="+mn-ea"/>
                <a:cs typeface="Arial" charset="0"/>
              </a:defRPr>
            </a:lvl1pPr>
          </a:lstStyle>
          <a:p>
            <a:r>
              <a:rPr smtClean="0">
                <a:solidFill>
                  <a:srgbClr val="FFFFFF"/>
                </a:solidFill>
              </a:rPr>
              <a:t>Constant innovation</a:t>
            </a:r>
            <a:endParaRPr>
              <a:solidFill>
                <a:srgbClr val="FFFFFF"/>
              </a:solidFill>
            </a:endParaRPr>
          </a:p>
        </p:txBody>
      </p:sp>
    </p:spTree>
    <p:extLst>
      <p:ext uri="{BB962C8B-B14F-4D97-AF65-F5344CB8AC3E}">
        <p14:creationId xmlns:p14="http://schemas.microsoft.com/office/powerpoint/2010/main" val="20905262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2" presetClass="entr" presetSubtype="8" fill="hold" grpId="0" nodeType="withEffect">
                                  <p:stCondLst>
                                    <p:cond delay="300"/>
                                  </p:stCondLst>
                                  <p:childTnLst>
                                    <p:set>
                                      <p:cBhvr>
                                        <p:cTn id="9" dur="1" fill="hold">
                                          <p:stCondLst>
                                            <p:cond delay="0"/>
                                          </p:stCondLst>
                                        </p:cTn>
                                        <p:tgtEl>
                                          <p:spTgt spid="203"/>
                                        </p:tgtEl>
                                        <p:attrNameLst>
                                          <p:attrName>style.visibility</p:attrName>
                                        </p:attrNameLst>
                                      </p:cBhvr>
                                      <p:to>
                                        <p:strVal val="visible"/>
                                      </p:to>
                                    </p:set>
                                    <p:animEffect transition="in" filter="wipe(left)">
                                      <p:cBhvr>
                                        <p:cTn id="10" dur="2000"/>
                                        <p:tgtEl>
                                          <p:spTgt spid="203"/>
                                        </p:tgtEl>
                                      </p:cBhvr>
                                    </p:animEffect>
                                  </p:childTnLst>
                                </p:cTn>
                              </p:par>
                              <p:par>
                                <p:cTn id="11" presetID="1" presetClass="entr" presetSubtype="0" fill="hold" nodeType="withEffect">
                                  <p:stCondLst>
                                    <p:cond delay="700"/>
                                  </p:stCondLst>
                                  <p:childTnLst>
                                    <p:set>
                                      <p:cBhvr>
                                        <p:cTn id="12" dur="1" fill="hold">
                                          <p:stCondLst>
                                            <p:cond delay="0"/>
                                          </p:stCondLst>
                                        </p:cTn>
                                        <p:tgtEl>
                                          <p:spTgt spid="290"/>
                                        </p:tgtEl>
                                        <p:attrNameLst>
                                          <p:attrName>style.visibility</p:attrName>
                                        </p:attrNameLst>
                                      </p:cBhvr>
                                      <p:to>
                                        <p:strVal val="visible"/>
                                      </p:to>
                                    </p:set>
                                  </p:childTnLst>
                                </p:cTn>
                              </p:par>
                              <p:par>
                                <p:cTn id="13" presetID="6" presetClass="emph" presetSubtype="0" accel="100000" autoRev="1" fill="hold" nodeType="withEffect">
                                  <p:stCondLst>
                                    <p:cond delay="400"/>
                                  </p:stCondLst>
                                  <p:childTnLst>
                                    <p:animScale>
                                      <p:cBhvr>
                                        <p:cTn id="14" dur="300" fill="hold"/>
                                        <p:tgtEl>
                                          <p:spTgt spid="290"/>
                                        </p:tgtEl>
                                      </p:cBhvr>
                                      <p:by x="0" y="0"/>
                                    </p:animScale>
                                  </p:childTnLst>
                                </p:cTn>
                              </p:par>
                              <p:par>
                                <p:cTn id="15" presetID="10" presetClass="entr" presetSubtype="0" fill="hold" nodeType="withEffect">
                                  <p:stCondLst>
                                    <p:cond delay="900"/>
                                  </p:stCondLst>
                                  <p:childTnLst>
                                    <p:set>
                                      <p:cBhvr>
                                        <p:cTn id="16" dur="1" fill="hold">
                                          <p:stCondLst>
                                            <p:cond delay="0"/>
                                          </p:stCondLst>
                                        </p:cTn>
                                        <p:tgtEl>
                                          <p:spTgt spid="291"/>
                                        </p:tgtEl>
                                        <p:attrNameLst>
                                          <p:attrName>style.visibility</p:attrName>
                                        </p:attrNameLst>
                                      </p:cBhvr>
                                      <p:to>
                                        <p:strVal val="visible"/>
                                      </p:to>
                                    </p:set>
                                    <p:animEffect transition="in" filter="fade">
                                      <p:cBhvr>
                                        <p:cTn id="17" dur="500"/>
                                        <p:tgtEl>
                                          <p:spTgt spid="291"/>
                                        </p:tgtEl>
                                      </p:cBhvr>
                                    </p:animEffect>
                                  </p:childTnLst>
                                </p:cTn>
                              </p:par>
                              <p:par>
                                <p:cTn id="18" presetID="42" presetClass="path" presetSubtype="0" decel="100000" fill="hold" nodeType="withEffect">
                                  <p:stCondLst>
                                    <p:cond delay="900"/>
                                  </p:stCondLst>
                                  <p:childTnLst>
                                    <p:animMotion origin="layout" path="M 2.09089E-6 -0.03337 L 2.09089E-6 3.30458E-6 " pathEditMode="relative" rAng="0" ptsTypes="AA">
                                      <p:cBhvr>
                                        <p:cTn id="19" dur="500" fill="hold"/>
                                        <p:tgtEl>
                                          <p:spTgt spid="291"/>
                                        </p:tgtEl>
                                        <p:attrNameLst>
                                          <p:attrName>ppt_x</p:attrName>
                                          <p:attrName>ppt_y</p:attrName>
                                        </p:attrNameLst>
                                      </p:cBhvr>
                                      <p:rCtr x="0" y="1657"/>
                                    </p:animMotion>
                                  </p:childTnLst>
                                </p:cTn>
                              </p:par>
                              <p:par>
                                <p:cTn id="20" presetID="1" presetClass="entr" presetSubtype="0" fill="hold" nodeType="withEffect">
                                  <p:stCondLst>
                                    <p:cond delay="800"/>
                                  </p:stCondLst>
                                  <p:childTnLst>
                                    <p:set>
                                      <p:cBhvr>
                                        <p:cTn id="21" dur="1" fill="hold">
                                          <p:stCondLst>
                                            <p:cond delay="0"/>
                                          </p:stCondLst>
                                        </p:cTn>
                                        <p:tgtEl>
                                          <p:spTgt spid="213"/>
                                        </p:tgtEl>
                                        <p:attrNameLst>
                                          <p:attrName>style.visibility</p:attrName>
                                        </p:attrNameLst>
                                      </p:cBhvr>
                                      <p:to>
                                        <p:strVal val="visible"/>
                                      </p:to>
                                    </p:set>
                                  </p:childTnLst>
                                </p:cTn>
                              </p:par>
                              <p:par>
                                <p:cTn id="22" presetID="6" presetClass="emph" presetSubtype="0" accel="100000" autoRev="1" fill="hold" nodeType="withEffect">
                                  <p:stCondLst>
                                    <p:cond delay="500"/>
                                  </p:stCondLst>
                                  <p:childTnLst>
                                    <p:animScale>
                                      <p:cBhvr>
                                        <p:cTn id="23" dur="300" fill="hold"/>
                                        <p:tgtEl>
                                          <p:spTgt spid="213"/>
                                        </p:tgtEl>
                                      </p:cBhvr>
                                      <p:by x="0" y="0"/>
                                    </p:animScale>
                                  </p:childTnLst>
                                </p:cTn>
                              </p:par>
                              <p:par>
                                <p:cTn id="24" presetID="10" presetClass="entr" presetSubtype="0" fill="hold" nodeType="withEffect">
                                  <p:stCondLst>
                                    <p:cond delay="1000"/>
                                  </p:stCondLst>
                                  <p:childTnLst>
                                    <p:set>
                                      <p:cBhvr>
                                        <p:cTn id="25" dur="1" fill="hold">
                                          <p:stCondLst>
                                            <p:cond delay="0"/>
                                          </p:stCondLst>
                                        </p:cTn>
                                        <p:tgtEl>
                                          <p:spTgt spid="214"/>
                                        </p:tgtEl>
                                        <p:attrNameLst>
                                          <p:attrName>style.visibility</p:attrName>
                                        </p:attrNameLst>
                                      </p:cBhvr>
                                      <p:to>
                                        <p:strVal val="visible"/>
                                      </p:to>
                                    </p:set>
                                    <p:animEffect transition="in" filter="fade">
                                      <p:cBhvr>
                                        <p:cTn id="26" dur="500"/>
                                        <p:tgtEl>
                                          <p:spTgt spid="214"/>
                                        </p:tgtEl>
                                      </p:cBhvr>
                                    </p:animEffect>
                                  </p:childTnLst>
                                </p:cTn>
                              </p:par>
                              <p:par>
                                <p:cTn id="27" presetID="64" presetClass="path" presetSubtype="0" decel="100000" fill="hold" nodeType="withEffect">
                                  <p:stCondLst>
                                    <p:cond delay="1000"/>
                                  </p:stCondLst>
                                  <p:childTnLst>
                                    <p:animMotion origin="layout" path="M 2.38192E-6 0.03382 L 2.38192E-6 -2.8325E-6 " pathEditMode="relative" rAng="0" ptsTypes="AA">
                                      <p:cBhvr>
                                        <p:cTn id="28" dur="500" fill="hold"/>
                                        <p:tgtEl>
                                          <p:spTgt spid="214"/>
                                        </p:tgtEl>
                                        <p:attrNameLst>
                                          <p:attrName>ppt_x</p:attrName>
                                          <p:attrName>ppt_y</p:attrName>
                                        </p:attrNameLst>
                                      </p:cBhvr>
                                      <p:rCtr x="0" y="-1702"/>
                                    </p:animMotion>
                                  </p:childTnLst>
                                </p:cTn>
                              </p:par>
                              <p:par>
                                <p:cTn id="29" presetID="1" presetClass="entr" presetSubtype="0" fill="hold" nodeType="withEffect">
                                  <p:stCondLst>
                                    <p:cond delay="900"/>
                                  </p:stCondLst>
                                  <p:childTnLst>
                                    <p:set>
                                      <p:cBhvr>
                                        <p:cTn id="30" dur="1" fill="hold">
                                          <p:stCondLst>
                                            <p:cond delay="0"/>
                                          </p:stCondLst>
                                        </p:cTn>
                                        <p:tgtEl>
                                          <p:spTgt spid="256"/>
                                        </p:tgtEl>
                                        <p:attrNameLst>
                                          <p:attrName>style.visibility</p:attrName>
                                        </p:attrNameLst>
                                      </p:cBhvr>
                                      <p:to>
                                        <p:strVal val="visible"/>
                                      </p:to>
                                    </p:set>
                                  </p:childTnLst>
                                </p:cTn>
                              </p:par>
                              <p:par>
                                <p:cTn id="31" presetID="6" presetClass="emph" presetSubtype="0" accel="100000" autoRev="1" fill="hold" nodeType="withEffect">
                                  <p:stCondLst>
                                    <p:cond delay="600"/>
                                  </p:stCondLst>
                                  <p:childTnLst>
                                    <p:animScale>
                                      <p:cBhvr>
                                        <p:cTn id="32" dur="300" fill="hold"/>
                                        <p:tgtEl>
                                          <p:spTgt spid="256"/>
                                        </p:tgtEl>
                                      </p:cBhvr>
                                      <p:by x="0" y="0"/>
                                    </p:animScale>
                                  </p:childTnLst>
                                </p:cTn>
                              </p:par>
                              <p:par>
                                <p:cTn id="33" presetID="10" presetClass="entr" presetSubtype="0" fill="hold" nodeType="withEffect">
                                  <p:stCondLst>
                                    <p:cond delay="1100"/>
                                  </p:stCondLst>
                                  <p:childTnLst>
                                    <p:set>
                                      <p:cBhvr>
                                        <p:cTn id="34" dur="1" fill="hold">
                                          <p:stCondLst>
                                            <p:cond delay="0"/>
                                          </p:stCondLst>
                                        </p:cTn>
                                        <p:tgtEl>
                                          <p:spTgt spid="257"/>
                                        </p:tgtEl>
                                        <p:attrNameLst>
                                          <p:attrName>style.visibility</p:attrName>
                                        </p:attrNameLst>
                                      </p:cBhvr>
                                      <p:to>
                                        <p:strVal val="visible"/>
                                      </p:to>
                                    </p:set>
                                    <p:animEffect transition="in" filter="fade">
                                      <p:cBhvr>
                                        <p:cTn id="35" dur="500"/>
                                        <p:tgtEl>
                                          <p:spTgt spid="257"/>
                                        </p:tgtEl>
                                      </p:cBhvr>
                                    </p:animEffect>
                                  </p:childTnLst>
                                </p:cTn>
                              </p:par>
                              <p:par>
                                <p:cTn id="36" presetID="42" presetClass="path" presetSubtype="0" decel="100000" fill="hold" nodeType="withEffect">
                                  <p:stCondLst>
                                    <p:cond delay="1100"/>
                                  </p:stCondLst>
                                  <p:childTnLst>
                                    <p:animMotion origin="layout" path="M 2.70105E-6 -0.03337 L 2.70105E-6 3.30458E-6 " pathEditMode="relative" rAng="0" ptsTypes="AA">
                                      <p:cBhvr>
                                        <p:cTn id="37" dur="500" fill="hold"/>
                                        <p:tgtEl>
                                          <p:spTgt spid="257"/>
                                        </p:tgtEl>
                                        <p:attrNameLst>
                                          <p:attrName>ppt_x</p:attrName>
                                          <p:attrName>ppt_y</p:attrName>
                                        </p:attrNameLst>
                                      </p:cBhvr>
                                      <p:rCtr x="0" y="1657"/>
                                    </p:animMotion>
                                  </p:childTnLst>
                                </p:cTn>
                              </p:par>
                              <p:par>
                                <p:cTn id="38" presetID="1" presetClass="entr" presetSubtype="0" fill="hold" nodeType="withEffect">
                                  <p:stCondLst>
                                    <p:cond delay="1000"/>
                                  </p:stCondLst>
                                  <p:childTnLst>
                                    <p:set>
                                      <p:cBhvr>
                                        <p:cTn id="39" dur="1" fill="hold">
                                          <p:stCondLst>
                                            <p:cond delay="0"/>
                                          </p:stCondLst>
                                        </p:cTn>
                                        <p:tgtEl>
                                          <p:spTgt spid="230"/>
                                        </p:tgtEl>
                                        <p:attrNameLst>
                                          <p:attrName>style.visibility</p:attrName>
                                        </p:attrNameLst>
                                      </p:cBhvr>
                                      <p:to>
                                        <p:strVal val="visible"/>
                                      </p:to>
                                    </p:set>
                                  </p:childTnLst>
                                </p:cTn>
                              </p:par>
                              <p:par>
                                <p:cTn id="40" presetID="6" presetClass="emph" presetSubtype="0" accel="100000" autoRev="1" fill="hold" nodeType="withEffect">
                                  <p:stCondLst>
                                    <p:cond delay="700"/>
                                  </p:stCondLst>
                                  <p:childTnLst>
                                    <p:animScale>
                                      <p:cBhvr>
                                        <p:cTn id="41" dur="300" fill="hold"/>
                                        <p:tgtEl>
                                          <p:spTgt spid="230"/>
                                        </p:tgtEl>
                                      </p:cBhvr>
                                      <p:by x="0" y="0"/>
                                    </p:animScale>
                                  </p:childTnLst>
                                </p:cTn>
                              </p:par>
                              <p:par>
                                <p:cTn id="42" presetID="10" presetClass="entr" presetSubtype="0" fill="hold" nodeType="withEffect">
                                  <p:stCondLst>
                                    <p:cond delay="1200"/>
                                  </p:stCondLst>
                                  <p:childTnLst>
                                    <p:set>
                                      <p:cBhvr>
                                        <p:cTn id="43" dur="1" fill="hold">
                                          <p:stCondLst>
                                            <p:cond delay="0"/>
                                          </p:stCondLst>
                                        </p:cTn>
                                        <p:tgtEl>
                                          <p:spTgt spid="231"/>
                                        </p:tgtEl>
                                        <p:attrNameLst>
                                          <p:attrName>style.visibility</p:attrName>
                                        </p:attrNameLst>
                                      </p:cBhvr>
                                      <p:to>
                                        <p:strVal val="visible"/>
                                      </p:to>
                                    </p:set>
                                    <p:animEffect transition="in" filter="fade">
                                      <p:cBhvr>
                                        <p:cTn id="44" dur="500"/>
                                        <p:tgtEl>
                                          <p:spTgt spid="231"/>
                                        </p:tgtEl>
                                      </p:cBhvr>
                                    </p:animEffect>
                                  </p:childTnLst>
                                </p:cTn>
                              </p:par>
                              <p:par>
                                <p:cTn id="45" presetID="64" presetClass="path" presetSubtype="0" decel="100000" fill="hold" nodeType="withEffect">
                                  <p:stCondLst>
                                    <p:cond delay="1200"/>
                                  </p:stCondLst>
                                  <p:childTnLst>
                                    <p:animMotion origin="layout" path="M 7.40363E-8 0.03382 L 7.40363E-8 2.04267E-7 " pathEditMode="relative" rAng="0" ptsTypes="AA">
                                      <p:cBhvr>
                                        <p:cTn id="46" dur="500" fill="hold"/>
                                        <p:tgtEl>
                                          <p:spTgt spid="231"/>
                                        </p:tgtEl>
                                        <p:attrNameLst>
                                          <p:attrName>ppt_x</p:attrName>
                                          <p:attrName>ppt_y</p:attrName>
                                        </p:attrNameLst>
                                      </p:cBhvr>
                                      <p:rCtr x="0" y="-1702"/>
                                    </p:animMotion>
                                  </p:childTnLst>
                                </p:cTn>
                              </p:par>
                              <p:par>
                                <p:cTn id="47" presetID="1" presetClass="entr" presetSubtype="0" fill="hold" nodeType="withEffect">
                                  <p:stCondLst>
                                    <p:cond delay="1100"/>
                                  </p:stCondLst>
                                  <p:childTnLst>
                                    <p:set>
                                      <p:cBhvr>
                                        <p:cTn id="48" dur="1" fill="hold">
                                          <p:stCondLst>
                                            <p:cond delay="0"/>
                                          </p:stCondLst>
                                        </p:cTn>
                                        <p:tgtEl>
                                          <p:spTgt spid="267"/>
                                        </p:tgtEl>
                                        <p:attrNameLst>
                                          <p:attrName>style.visibility</p:attrName>
                                        </p:attrNameLst>
                                      </p:cBhvr>
                                      <p:to>
                                        <p:strVal val="visible"/>
                                      </p:to>
                                    </p:set>
                                  </p:childTnLst>
                                </p:cTn>
                              </p:par>
                              <p:par>
                                <p:cTn id="49" presetID="6" presetClass="emph" presetSubtype="0" accel="100000" autoRev="1" fill="hold" nodeType="withEffect">
                                  <p:stCondLst>
                                    <p:cond delay="800"/>
                                  </p:stCondLst>
                                  <p:childTnLst>
                                    <p:animScale>
                                      <p:cBhvr>
                                        <p:cTn id="50" dur="300" fill="hold"/>
                                        <p:tgtEl>
                                          <p:spTgt spid="267"/>
                                        </p:tgtEl>
                                      </p:cBhvr>
                                      <p:by x="0" y="0"/>
                                    </p:animScale>
                                  </p:childTnLst>
                                </p:cTn>
                              </p:par>
                              <p:par>
                                <p:cTn id="51" presetID="10" presetClass="entr" presetSubtype="0" fill="hold" nodeType="withEffect">
                                  <p:stCondLst>
                                    <p:cond delay="1300"/>
                                  </p:stCondLst>
                                  <p:childTnLst>
                                    <p:set>
                                      <p:cBhvr>
                                        <p:cTn id="52" dur="1" fill="hold">
                                          <p:stCondLst>
                                            <p:cond delay="0"/>
                                          </p:stCondLst>
                                        </p:cTn>
                                        <p:tgtEl>
                                          <p:spTgt spid="268"/>
                                        </p:tgtEl>
                                        <p:attrNameLst>
                                          <p:attrName>style.visibility</p:attrName>
                                        </p:attrNameLst>
                                      </p:cBhvr>
                                      <p:to>
                                        <p:strVal val="visible"/>
                                      </p:to>
                                    </p:set>
                                    <p:animEffect transition="in" filter="fade">
                                      <p:cBhvr>
                                        <p:cTn id="53" dur="500"/>
                                        <p:tgtEl>
                                          <p:spTgt spid="268"/>
                                        </p:tgtEl>
                                      </p:cBhvr>
                                    </p:animEffect>
                                  </p:childTnLst>
                                </p:cTn>
                              </p:par>
                              <p:par>
                                <p:cTn id="54" presetID="42" presetClass="path" presetSubtype="0" decel="100000" fill="hold" nodeType="withEffect">
                                  <p:stCondLst>
                                    <p:cond delay="1300"/>
                                  </p:stCondLst>
                                  <p:childTnLst>
                                    <p:animMotion origin="layout" path="M -4.3375E-6 -0.03337 L -4.3375E-6 3.30458E-6 " pathEditMode="relative" rAng="0" ptsTypes="AA">
                                      <p:cBhvr>
                                        <p:cTn id="55" dur="500" fill="hold"/>
                                        <p:tgtEl>
                                          <p:spTgt spid="268"/>
                                        </p:tgtEl>
                                        <p:attrNameLst>
                                          <p:attrName>ppt_x</p:attrName>
                                          <p:attrName>ppt_y</p:attrName>
                                        </p:attrNameLst>
                                      </p:cBhvr>
                                      <p:rCtr x="0" y="1657"/>
                                    </p:animMotion>
                                  </p:childTnLst>
                                </p:cTn>
                              </p:par>
                              <p:par>
                                <p:cTn id="56" presetID="1" presetClass="entr" presetSubtype="0" fill="hold" nodeType="withEffect">
                                  <p:stCondLst>
                                    <p:cond delay="1200"/>
                                  </p:stCondLst>
                                  <p:childTnLst>
                                    <p:set>
                                      <p:cBhvr>
                                        <p:cTn id="57" dur="1" fill="hold">
                                          <p:stCondLst>
                                            <p:cond delay="0"/>
                                          </p:stCondLst>
                                        </p:cTn>
                                        <p:tgtEl>
                                          <p:spTgt spid="237"/>
                                        </p:tgtEl>
                                        <p:attrNameLst>
                                          <p:attrName>style.visibility</p:attrName>
                                        </p:attrNameLst>
                                      </p:cBhvr>
                                      <p:to>
                                        <p:strVal val="visible"/>
                                      </p:to>
                                    </p:set>
                                  </p:childTnLst>
                                </p:cTn>
                              </p:par>
                              <p:par>
                                <p:cTn id="58" presetID="6" presetClass="emph" presetSubtype="0" accel="100000" autoRev="1" fill="hold" nodeType="withEffect">
                                  <p:stCondLst>
                                    <p:cond delay="900"/>
                                  </p:stCondLst>
                                  <p:childTnLst>
                                    <p:animScale>
                                      <p:cBhvr>
                                        <p:cTn id="59" dur="300" fill="hold"/>
                                        <p:tgtEl>
                                          <p:spTgt spid="237"/>
                                        </p:tgtEl>
                                      </p:cBhvr>
                                      <p:by x="0" y="0"/>
                                    </p:animScale>
                                  </p:childTnLst>
                                </p:cTn>
                              </p:par>
                              <p:par>
                                <p:cTn id="60" presetID="10" presetClass="entr" presetSubtype="0" fill="hold" nodeType="withEffect">
                                  <p:stCondLst>
                                    <p:cond delay="1400"/>
                                  </p:stCondLst>
                                  <p:childTnLst>
                                    <p:set>
                                      <p:cBhvr>
                                        <p:cTn id="61" dur="1" fill="hold">
                                          <p:stCondLst>
                                            <p:cond delay="0"/>
                                          </p:stCondLst>
                                        </p:cTn>
                                        <p:tgtEl>
                                          <p:spTgt spid="238"/>
                                        </p:tgtEl>
                                        <p:attrNameLst>
                                          <p:attrName>style.visibility</p:attrName>
                                        </p:attrNameLst>
                                      </p:cBhvr>
                                      <p:to>
                                        <p:strVal val="visible"/>
                                      </p:to>
                                    </p:set>
                                    <p:animEffect transition="in" filter="fade">
                                      <p:cBhvr>
                                        <p:cTn id="62" dur="500"/>
                                        <p:tgtEl>
                                          <p:spTgt spid="238"/>
                                        </p:tgtEl>
                                      </p:cBhvr>
                                    </p:animEffect>
                                  </p:childTnLst>
                                </p:cTn>
                              </p:par>
                              <p:par>
                                <p:cTn id="63" presetID="64" presetClass="path" presetSubtype="0" decel="100000" fill="hold" nodeType="withEffect">
                                  <p:stCondLst>
                                    <p:cond delay="1400"/>
                                  </p:stCondLst>
                                  <p:childTnLst>
                                    <p:animMotion origin="layout" path="M 6.84197E-7 0.03382 L 6.84197E-7 2.04267E-7 " pathEditMode="relative" rAng="0" ptsTypes="AA">
                                      <p:cBhvr>
                                        <p:cTn id="64" dur="500" fill="hold"/>
                                        <p:tgtEl>
                                          <p:spTgt spid="238"/>
                                        </p:tgtEl>
                                        <p:attrNameLst>
                                          <p:attrName>ppt_x</p:attrName>
                                          <p:attrName>ppt_y</p:attrName>
                                        </p:attrNameLst>
                                      </p:cBhvr>
                                      <p:rCtr x="0" y="-1702"/>
                                    </p:animMotion>
                                  </p:childTnLst>
                                </p:cTn>
                              </p:par>
                              <p:par>
                                <p:cTn id="65" presetID="1" presetClass="entr" presetSubtype="0" fill="hold" nodeType="withEffect">
                                  <p:stCondLst>
                                    <p:cond delay="1300"/>
                                  </p:stCondLst>
                                  <p:childTnLst>
                                    <p:set>
                                      <p:cBhvr>
                                        <p:cTn id="66" dur="1" fill="hold">
                                          <p:stCondLst>
                                            <p:cond delay="0"/>
                                          </p:stCondLst>
                                        </p:cTn>
                                        <p:tgtEl>
                                          <p:spTgt spid="274"/>
                                        </p:tgtEl>
                                        <p:attrNameLst>
                                          <p:attrName>style.visibility</p:attrName>
                                        </p:attrNameLst>
                                      </p:cBhvr>
                                      <p:to>
                                        <p:strVal val="visible"/>
                                      </p:to>
                                    </p:set>
                                  </p:childTnLst>
                                </p:cTn>
                              </p:par>
                              <p:par>
                                <p:cTn id="67" presetID="6" presetClass="emph" presetSubtype="0" accel="100000" autoRev="1" fill="hold" nodeType="withEffect">
                                  <p:stCondLst>
                                    <p:cond delay="1000"/>
                                  </p:stCondLst>
                                  <p:childTnLst>
                                    <p:animScale>
                                      <p:cBhvr>
                                        <p:cTn id="68" dur="300" fill="hold"/>
                                        <p:tgtEl>
                                          <p:spTgt spid="274"/>
                                        </p:tgtEl>
                                      </p:cBhvr>
                                      <p:by x="0" y="0"/>
                                    </p:animScale>
                                  </p:childTnLst>
                                </p:cTn>
                              </p:par>
                              <p:par>
                                <p:cTn id="69" presetID="10" presetClass="entr" presetSubtype="0" fill="hold" nodeType="withEffect">
                                  <p:stCondLst>
                                    <p:cond delay="1500"/>
                                  </p:stCondLst>
                                  <p:childTnLst>
                                    <p:set>
                                      <p:cBhvr>
                                        <p:cTn id="70" dur="1" fill="hold">
                                          <p:stCondLst>
                                            <p:cond delay="0"/>
                                          </p:stCondLst>
                                        </p:cTn>
                                        <p:tgtEl>
                                          <p:spTgt spid="275"/>
                                        </p:tgtEl>
                                        <p:attrNameLst>
                                          <p:attrName>style.visibility</p:attrName>
                                        </p:attrNameLst>
                                      </p:cBhvr>
                                      <p:to>
                                        <p:strVal val="visible"/>
                                      </p:to>
                                    </p:set>
                                    <p:animEffect transition="in" filter="fade">
                                      <p:cBhvr>
                                        <p:cTn id="71" dur="500"/>
                                        <p:tgtEl>
                                          <p:spTgt spid="275"/>
                                        </p:tgtEl>
                                      </p:cBhvr>
                                    </p:animEffect>
                                  </p:childTnLst>
                                </p:cTn>
                              </p:par>
                              <p:par>
                                <p:cTn id="72" presetID="42" presetClass="path" presetSubtype="0" decel="100000" fill="hold" nodeType="withEffect">
                                  <p:stCondLst>
                                    <p:cond delay="1500"/>
                                  </p:stCondLst>
                                  <p:childTnLst>
                                    <p:animMotion origin="layout" path="M -1.37605E-6 -0.03337 L -1.37605E-6 3.30458E-6 " pathEditMode="relative" rAng="0" ptsTypes="AA">
                                      <p:cBhvr>
                                        <p:cTn id="73" dur="500" fill="hold"/>
                                        <p:tgtEl>
                                          <p:spTgt spid="275"/>
                                        </p:tgtEl>
                                        <p:attrNameLst>
                                          <p:attrName>ppt_x</p:attrName>
                                          <p:attrName>ppt_y</p:attrName>
                                        </p:attrNameLst>
                                      </p:cBhvr>
                                      <p:rCtr x="0" y="1657"/>
                                    </p:animMotion>
                                  </p:childTnLst>
                                </p:cTn>
                              </p:par>
                              <p:par>
                                <p:cTn id="74" presetID="1" presetClass="entr" presetSubtype="0" fill="hold" nodeType="withEffect">
                                  <p:stCondLst>
                                    <p:cond delay="1400"/>
                                  </p:stCondLst>
                                  <p:childTnLst>
                                    <p:set>
                                      <p:cBhvr>
                                        <p:cTn id="75" dur="1" fill="hold">
                                          <p:stCondLst>
                                            <p:cond delay="0"/>
                                          </p:stCondLst>
                                        </p:cTn>
                                        <p:tgtEl>
                                          <p:spTgt spid="246"/>
                                        </p:tgtEl>
                                        <p:attrNameLst>
                                          <p:attrName>style.visibility</p:attrName>
                                        </p:attrNameLst>
                                      </p:cBhvr>
                                      <p:to>
                                        <p:strVal val="visible"/>
                                      </p:to>
                                    </p:set>
                                  </p:childTnLst>
                                </p:cTn>
                              </p:par>
                              <p:par>
                                <p:cTn id="76" presetID="6" presetClass="emph" presetSubtype="0" accel="100000" autoRev="1" fill="hold" nodeType="withEffect">
                                  <p:stCondLst>
                                    <p:cond delay="1100"/>
                                  </p:stCondLst>
                                  <p:childTnLst>
                                    <p:animScale>
                                      <p:cBhvr>
                                        <p:cTn id="77" dur="300" fill="hold"/>
                                        <p:tgtEl>
                                          <p:spTgt spid="246"/>
                                        </p:tgtEl>
                                      </p:cBhvr>
                                      <p:by x="0" y="0"/>
                                    </p:animScale>
                                  </p:childTnLst>
                                </p:cTn>
                              </p:par>
                              <p:par>
                                <p:cTn id="78" presetID="10" presetClass="entr" presetSubtype="0" fill="hold" nodeType="withEffect">
                                  <p:stCondLst>
                                    <p:cond delay="1600"/>
                                  </p:stCondLst>
                                  <p:childTnLst>
                                    <p:set>
                                      <p:cBhvr>
                                        <p:cTn id="79" dur="1" fill="hold">
                                          <p:stCondLst>
                                            <p:cond delay="0"/>
                                          </p:stCondLst>
                                        </p:cTn>
                                        <p:tgtEl>
                                          <p:spTgt spid="247"/>
                                        </p:tgtEl>
                                        <p:attrNameLst>
                                          <p:attrName>style.visibility</p:attrName>
                                        </p:attrNameLst>
                                      </p:cBhvr>
                                      <p:to>
                                        <p:strVal val="visible"/>
                                      </p:to>
                                    </p:set>
                                    <p:animEffect transition="in" filter="fade">
                                      <p:cBhvr>
                                        <p:cTn id="80" dur="500"/>
                                        <p:tgtEl>
                                          <p:spTgt spid="247"/>
                                        </p:tgtEl>
                                      </p:cBhvr>
                                    </p:animEffect>
                                  </p:childTnLst>
                                </p:cTn>
                              </p:par>
                              <p:par>
                                <p:cTn id="81" presetID="64" presetClass="path" presetSubtype="0" decel="100000" fill="hold" nodeType="withEffect">
                                  <p:stCondLst>
                                    <p:cond delay="1600"/>
                                  </p:stCondLst>
                                  <p:childTnLst>
                                    <p:animMotion origin="layout" path="M 3.64565E-6 0.03382 L 3.64565E-6 2.04267E-7 " pathEditMode="relative" rAng="0" ptsTypes="AA">
                                      <p:cBhvr>
                                        <p:cTn id="82" dur="500" fill="hold"/>
                                        <p:tgtEl>
                                          <p:spTgt spid="247"/>
                                        </p:tgtEl>
                                        <p:attrNameLst>
                                          <p:attrName>ppt_x</p:attrName>
                                          <p:attrName>ppt_y</p:attrName>
                                        </p:attrNameLst>
                                      </p:cBhvr>
                                      <p:rCtr x="0" y="-1702"/>
                                    </p:animMotion>
                                  </p:childTnLst>
                                </p:cTn>
                              </p:par>
                              <p:par>
                                <p:cTn id="83" presetID="1" presetClass="entr" presetSubtype="0" fill="hold" nodeType="withEffect">
                                  <p:stCondLst>
                                    <p:cond delay="1500"/>
                                  </p:stCondLst>
                                  <p:childTnLst>
                                    <p:set>
                                      <p:cBhvr>
                                        <p:cTn id="84" dur="1" fill="hold">
                                          <p:stCondLst>
                                            <p:cond delay="0"/>
                                          </p:stCondLst>
                                        </p:cTn>
                                        <p:tgtEl>
                                          <p:spTgt spid="283"/>
                                        </p:tgtEl>
                                        <p:attrNameLst>
                                          <p:attrName>style.visibility</p:attrName>
                                        </p:attrNameLst>
                                      </p:cBhvr>
                                      <p:to>
                                        <p:strVal val="visible"/>
                                      </p:to>
                                    </p:set>
                                  </p:childTnLst>
                                </p:cTn>
                              </p:par>
                              <p:par>
                                <p:cTn id="85" presetID="6" presetClass="emph" presetSubtype="0" accel="100000" autoRev="1" fill="hold" nodeType="withEffect">
                                  <p:stCondLst>
                                    <p:cond delay="1200"/>
                                  </p:stCondLst>
                                  <p:childTnLst>
                                    <p:animScale>
                                      <p:cBhvr>
                                        <p:cTn id="86" dur="300" fill="hold"/>
                                        <p:tgtEl>
                                          <p:spTgt spid="283"/>
                                        </p:tgtEl>
                                      </p:cBhvr>
                                      <p:by x="0" y="0"/>
                                    </p:animScale>
                                  </p:childTnLst>
                                </p:cTn>
                              </p:par>
                              <p:par>
                                <p:cTn id="87" presetID="10" presetClass="entr" presetSubtype="0" fill="hold" nodeType="withEffect">
                                  <p:stCondLst>
                                    <p:cond delay="1700"/>
                                  </p:stCondLst>
                                  <p:childTnLst>
                                    <p:set>
                                      <p:cBhvr>
                                        <p:cTn id="88" dur="1" fill="hold">
                                          <p:stCondLst>
                                            <p:cond delay="0"/>
                                          </p:stCondLst>
                                        </p:cTn>
                                        <p:tgtEl>
                                          <p:spTgt spid="284"/>
                                        </p:tgtEl>
                                        <p:attrNameLst>
                                          <p:attrName>style.visibility</p:attrName>
                                        </p:attrNameLst>
                                      </p:cBhvr>
                                      <p:to>
                                        <p:strVal val="visible"/>
                                      </p:to>
                                    </p:set>
                                    <p:animEffect transition="in" filter="fade">
                                      <p:cBhvr>
                                        <p:cTn id="89" dur="500"/>
                                        <p:tgtEl>
                                          <p:spTgt spid="284"/>
                                        </p:tgtEl>
                                      </p:cBhvr>
                                    </p:animEffect>
                                  </p:childTnLst>
                                </p:cTn>
                              </p:par>
                              <p:par>
                                <p:cTn id="90" presetID="42" presetClass="path" presetSubtype="0" decel="100000" fill="hold" nodeType="withEffect">
                                  <p:stCondLst>
                                    <p:cond delay="1700"/>
                                  </p:stCondLst>
                                  <p:childTnLst>
                                    <p:animMotion origin="layout" path="M 1.5854E-6 -0.03337 L 1.5854E-6 3.30458E-6 " pathEditMode="relative" rAng="0" ptsTypes="AA">
                                      <p:cBhvr>
                                        <p:cTn id="91" dur="500" fill="hold"/>
                                        <p:tgtEl>
                                          <p:spTgt spid="284"/>
                                        </p:tgtEl>
                                        <p:attrNameLst>
                                          <p:attrName>ppt_x</p:attrName>
                                          <p:attrName>ppt_y</p:attrName>
                                        </p:attrNameLst>
                                      </p:cBhvr>
                                      <p:rCtr x="0" y="1657"/>
                                    </p:animMotion>
                                  </p:childTnLst>
                                </p:cTn>
                              </p:par>
                              <p:par>
                                <p:cTn id="92" presetID="1" presetClass="entr" presetSubtype="0" fill="hold" nodeType="withEffect">
                                  <p:stCondLst>
                                    <p:cond delay="1600"/>
                                  </p:stCondLst>
                                  <p:childTnLst>
                                    <p:set>
                                      <p:cBhvr>
                                        <p:cTn id="93" dur="1" fill="hold">
                                          <p:stCondLst>
                                            <p:cond delay="0"/>
                                          </p:stCondLst>
                                        </p:cTn>
                                        <p:tgtEl>
                                          <p:spTgt spid="104"/>
                                        </p:tgtEl>
                                        <p:attrNameLst>
                                          <p:attrName>style.visibility</p:attrName>
                                        </p:attrNameLst>
                                      </p:cBhvr>
                                      <p:to>
                                        <p:strVal val="visible"/>
                                      </p:to>
                                    </p:set>
                                  </p:childTnLst>
                                </p:cTn>
                              </p:par>
                              <p:par>
                                <p:cTn id="94" presetID="6" presetClass="emph" presetSubtype="0" accel="100000" autoRev="1" fill="hold" nodeType="withEffect">
                                  <p:stCondLst>
                                    <p:cond delay="1300"/>
                                  </p:stCondLst>
                                  <p:childTnLst>
                                    <p:animScale>
                                      <p:cBhvr>
                                        <p:cTn id="95" dur="300" fill="hold"/>
                                        <p:tgtEl>
                                          <p:spTgt spid="104"/>
                                        </p:tgtEl>
                                      </p:cBhvr>
                                      <p:by x="0" y="0"/>
                                    </p:animScale>
                                  </p:childTnLst>
                                </p:cTn>
                              </p:par>
                              <p:par>
                                <p:cTn id="96" presetID="10" presetClass="entr" presetSubtype="0" fill="hold" nodeType="withEffect">
                                  <p:stCondLst>
                                    <p:cond delay="1800"/>
                                  </p:stCondLst>
                                  <p:childTnLst>
                                    <p:set>
                                      <p:cBhvr>
                                        <p:cTn id="97" dur="1" fill="hold">
                                          <p:stCondLst>
                                            <p:cond delay="0"/>
                                          </p:stCondLst>
                                        </p:cTn>
                                        <p:tgtEl>
                                          <p:spTgt spid="5"/>
                                        </p:tgtEl>
                                        <p:attrNameLst>
                                          <p:attrName>style.visibility</p:attrName>
                                        </p:attrNameLst>
                                      </p:cBhvr>
                                      <p:to>
                                        <p:strVal val="visible"/>
                                      </p:to>
                                    </p:set>
                                    <p:animEffect transition="in" filter="fade">
                                      <p:cBhvr>
                                        <p:cTn id="98" dur="500"/>
                                        <p:tgtEl>
                                          <p:spTgt spid="5"/>
                                        </p:tgtEl>
                                      </p:cBhvr>
                                    </p:animEffect>
                                  </p:childTnLst>
                                </p:cTn>
                              </p:par>
                              <p:par>
                                <p:cTn id="99" presetID="64" presetClass="path" presetSubtype="0" decel="100000" fill="hold" nodeType="withEffect">
                                  <p:stCondLst>
                                    <p:cond delay="1800"/>
                                  </p:stCondLst>
                                  <p:childTnLst>
                                    <p:animMotion origin="layout" path="M -1.09778E-6 0.03382 L -1.09778E-6 2.04267E-7 " pathEditMode="relative" rAng="0" ptsTypes="AA">
                                      <p:cBhvr>
                                        <p:cTn id="100" dur="500" fill="hold"/>
                                        <p:tgtEl>
                                          <p:spTgt spid="5"/>
                                        </p:tgtEl>
                                        <p:attrNameLst>
                                          <p:attrName>ppt_x</p:attrName>
                                          <p:attrName>ppt_y</p:attrName>
                                        </p:attrNameLst>
                                      </p:cBhvr>
                                      <p:rCtr x="0" y="-1702"/>
                                    </p:animMotion>
                                  </p:childTnLst>
                                </p:cTn>
                              </p:par>
                              <p:par>
                                <p:cTn id="101" presetID="1" presetClass="entr" presetSubtype="0" fill="hold" nodeType="withEffect">
                                  <p:stCondLst>
                                    <p:cond delay="1700"/>
                                  </p:stCondLst>
                                  <p:childTnLst>
                                    <p:set>
                                      <p:cBhvr>
                                        <p:cTn id="102" dur="1" fill="hold">
                                          <p:stCondLst>
                                            <p:cond delay="0"/>
                                          </p:stCondLst>
                                        </p:cTn>
                                        <p:tgtEl>
                                          <p:spTgt spid="138"/>
                                        </p:tgtEl>
                                        <p:attrNameLst>
                                          <p:attrName>style.visibility</p:attrName>
                                        </p:attrNameLst>
                                      </p:cBhvr>
                                      <p:to>
                                        <p:strVal val="visible"/>
                                      </p:to>
                                    </p:set>
                                  </p:childTnLst>
                                </p:cTn>
                              </p:par>
                              <p:par>
                                <p:cTn id="103" presetID="6" presetClass="emph" presetSubtype="0" accel="100000" autoRev="1" fill="hold" nodeType="withEffect">
                                  <p:stCondLst>
                                    <p:cond delay="1400"/>
                                  </p:stCondLst>
                                  <p:childTnLst>
                                    <p:animScale>
                                      <p:cBhvr>
                                        <p:cTn id="104" dur="300" fill="hold"/>
                                        <p:tgtEl>
                                          <p:spTgt spid="138"/>
                                        </p:tgtEl>
                                      </p:cBhvr>
                                      <p:by x="0" y="0"/>
                                    </p:animScale>
                                  </p:childTnLst>
                                </p:cTn>
                              </p:par>
                              <p:par>
                                <p:cTn id="105" presetID="10" presetClass="entr" presetSubtype="0" fill="hold" nodeType="withEffect">
                                  <p:stCondLst>
                                    <p:cond delay="1900"/>
                                  </p:stCondLst>
                                  <p:childTnLst>
                                    <p:set>
                                      <p:cBhvr>
                                        <p:cTn id="106" dur="1" fill="hold">
                                          <p:stCondLst>
                                            <p:cond delay="0"/>
                                          </p:stCondLst>
                                        </p:cTn>
                                        <p:tgtEl>
                                          <p:spTgt spid="139"/>
                                        </p:tgtEl>
                                        <p:attrNameLst>
                                          <p:attrName>style.visibility</p:attrName>
                                        </p:attrNameLst>
                                      </p:cBhvr>
                                      <p:to>
                                        <p:strVal val="visible"/>
                                      </p:to>
                                    </p:set>
                                    <p:animEffect transition="in" filter="fade">
                                      <p:cBhvr>
                                        <p:cTn id="107" dur="500"/>
                                        <p:tgtEl>
                                          <p:spTgt spid="139"/>
                                        </p:tgtEl>
                                      </p:cBhvr>
                                    </p:animEffect>
                                  </p:childTnLst>
                                </p:cTn>
                              </p:par>
                              <p:par>
                                <p:cTn id="108" presetID="42" presetClass="path" presetSubtype="0" decel="100000" fill="hold" nodeType="withEffect">
                                  <p:stCondLst>
                                    <p:cond delay="1900"/>
                                  </p:stCondLst>
                                  <p:childTnLst>
                                    <p:animMotion origin="layout" path="M -3.24228E-6 -0.03337 L -3.24228E-6 3.30458E-6 " pathEditMode="relative" rAng="0" ptsTypes="AA">
                                      <p:cBhvr>
                                        <p:cTn id="109" dur="500" fill="hold"/>
                                        <p:tgtEl>
                                          <p:spTgt spid="139"/>
                                        </p:tgtEl>
                                        <p:attrNameLst>
                                          <p:attrName>ppt_x</p:attrName>
                                          <p:attrName>ppt_y</p:attrName>
                                        </p:attrNameLst>
                                      </p:cBhvr>
                                      <p:rCtr x="0" y="1657"/>
                                    </p:animMotion>
                                  </p:childTnLst>
                                </p:cTn>
                              </p:par>
                            </p:childTnLst>
                          </p:cTn>
                        </p:par>
                      </p:childTnLst>
                    </p:cTn>
                  </p:par>
                  <p:par>
                    <p:cTn id="110" fill="hold">
                      <p:stCondLst>
                        <p:cond delay="indefinite"/>
                      </p:stCondLst>
                      <p:childTnLst>
                        <p:par>
                          <p:cTn id="111" fill="hold">
                            <p:stCondLst>
                              <p:cond delay="0"/>
                            </p:stCondLst>
                            <p:childTnLst>
                              <p:par>
                                <p:cTn id="112" presetID="10" presetClass="exit" presetSubtype="0" fill="hold" nodeType="clickEffect">
                                  <p:stCondLst>
                                    <p:cond delay="0"/>
                                  </p:stCondLst>
                                  <p:childTnLst>
                                    <p:animEffect transition="out" filter="fade">
                                      <p:cBhvr>
                                        <p:cTn id="113" dur="500"/>
                                        <p:tgtEl>
                                          <p:spTgt spid="290"/>
                                        </p:tgtEl>
                                      </p:cBhvr>
                                    </p:animEffect>
                                    <p:set>
                                      <p:cBhvr>
                                        <p:cTn id="114" dur="1" fill="hold">
                                          <p:stCondLst>
                                            <p:cond delay="499"/>
                                          </p:stCondLst>
                                        </p:cTn>
                                        <p:tgtEl>
                                          <p:spTgt spid="290"/>
                                        </p:tgtEl>
                                        <p:attrNameLst>
                                          <p:attrName>style.visibility</p:attrName>
                                        </p:attrNameLst>
                                      </p:cBhvr>
                                      <p:to>
                                        <p:strVal val="hidden"/>
                                      </p:to>
                                    </p:set>
                                  </p:childTnLst>
                                </p:cTn>
                              </p:par>
                              <p:par>
                                <p:cTn id="115" presetID="10" presetClass="exit" presetSubtype="0" fill="hold" nodeType="withEffect">
                                  <p:stCondLst>
                                    <p:cond delay="0"/>
                                  </p:stCondLst>
                                  <p:childTnLst>
                                    <p:animEffect transition="out" filter="fade">
                                      <p:cBhvr>
                                        <p:cTn id="116" dur="500"/>
                                        <p:tgtEl>
                                          <p:spTgt spid="291"/>
                                        </p:tgtEl>
                                      </p:cBhvr>
                                    </p:animEffect>
                                    <p:set>
                                      <p:cBhvr>
                                        <p:cTn id="117" dur="1" fill="hold">
                                          <p:stCondLst>
                                            <p:cond delay="499"/>
                                          </p:stCondLst>
                                        </p:cTn>
                                        <p:tgtEl>
                                          <p:spTgt spid="291"/>
                                        </p:tgtEl>
                                        <p:attrNameLst>
                                          <p:attrName>style.visibility</p:attrName>
                                        </p:attrNameLst>
                                      </p:cBhvr>
                                      <p:to>
                                        <p:strVal val="hidden"/>
                                      </p:to>
                                    </p:set>
                                  </p:childTnLst>
                                </p:cTn>
                              </p:par>
                              <p:par>
                                <p:cTn id="118" presetID="10" presetClass="exit" presetSubtype="0" fill="hold" nodeType="withEffect">
                                  <p:stCondLst>
                                    <p:cond delay="0"/>
                                  </p:stCondLst>
                                  <p:childTnLst>
                                    <p:animEffect transition="out" filter="fade">
                                      <p:cBhvr>
                                        <p:cTn id="119" dur="500"/>
                                        <p:tgtEl>
                                          <p:spTgt spid="213"/>
                                        </p:tgtEl>
                                      </p:cBhvr>
                                    </p:animEffect>
                                    <p:set>
                                      <p:cBhvr>
                                        <p:cTn id="120" dur="1" fill="hold">
                                          <p:stCondLst>
                                            <p:cond delay="499"/>
                                          </p:stCondLst>
                                        </p:cTn>
                                        <p:tgtEl>
                                          <p:spTgt spid="213"/>
                                        </p:tgtEl>
                                        <p:attrNameLst>
                                          <p:attrName>style.visibility</p:attrName>
                                        </p:attrNameLst>
                                      </p:cBhvr>
                                      <p:to>
                                        <p:strVal val="hidden"/>
                                      </p:to>
                                    </p:set>
                                  </p:childTnLst>
                                </p:cTn>
                              </p:par>
                              <p:par>
                                <p:cTn id="121" presetID="10" presetClass="exit" presetSubtype="0" fill="hold" nodeType="withEffect">
                                  <p:stCondLst>
                                    <p:cond delay="0"/>
                                  </p:stCondLst>
                                  <p:childTnLst>
                                    <p:animEffect transition="out" filter="fade">
                                      <p:cBhvr>
                                        <p:cTn id="122" dur="500"/>
                                        <p:tgtEl>
                                          <p:spTgt spid="214"/>
                                        </p:tgtEl>
                                      </p:cBhvr>
                                    </p:animEffect>
                                    <p:set>
                                      <p:cBhvr>
                                        <p:cTn id="123" dur="1" fill="hold">
                                          <p:stCondLst>
                                            <p:cond delay="499"/>
                                          </p:stCondLst>
                                        </p:cTn>
                                        <p:tgtEl>
                                          <p:spTgt spid="214"/>
                                        </p:tgtEl>
                                        <p:attrNameLst>
                                          <p:attrName>style.visibility</p:attrName>
                                        </p:attrNameLst>
                                      </p:cBhvr>
                                      <p:to>
                                        <p:strVal val="hidden"/>
                                      </p:to>
                                    </p:set>
                                  </p:childTnLst>
                                </p:cTn>
                              </p:par>
                              <p:par>
                                <p:cTn id="124" presetID="10" presetClass="exit" presetSubtype="0" fill="hold" nodeType="withEffect">
                                  <p:stCondLst>
                                    <p:cond delay="0"/>
                                  </p:stCondLst>
                                  <p:childTnLst>
                                    <p:animEffect transition="out" filter="fade">
                                      <p:cBhvr>
                                        <p:cTn id="125" dur="500"/>
                                        <p:tgtEl>
                                          <p:spTgt spid="256"/>
                                        </p:tgtEl>
                                      </p:cBhvr>
                                    </p:animEffect>
                                    <p:set>
                                      <p:cBhvr>
                                        <p:cTn id="126" dur="1" fill="hold">
                                          <p:stCondLst>
                                            <p:cond delay="499"/>
                                          </p:stCondLst>
                                        </p:cTn>
                                        <p:tgtEl>
                                          <p:spTgt spid="256"/>
                                        </p:tgtEl>
                                        <p:attrNameLst>
                                          <p:attrName>style.visibility</p:attrName>
                                        </p:attrNameLst>
                                      </p:cBhvr>
                                      <p:to>
                                        <p:strVal val="hidden"/>
                                      </p:to>
                                    </p:set>
                                  </p:childTnLst>
                                </p:cTn>
                              </p:par>
                              <p:par>
                                <p:cTn id="127" presetID="10" presetClass="exit" presetSubtype="0" fill="hold" nodeType="withEffect">
                                  <p:stCondLst>
                                    <p:cond delay="0"/>
                                  </p:stCondLst>
                                  <p:childTnLst>
                                    <p:animEffect transition="out" filter="fade">
                                      <p:cBhvr>
                                        <p:cTn id="128" dur="500"/>
                                        <p:tgtEl>
                                          <p:spTgt spid="257"/>
                                        </p:tgtEl>
                                      </p:cBhvr>
                                    </p:animEffect>
                                    <p:set>
                                      <p:cBhvr>
                                        <p:cTn id="129" dur="1" fill="hold">
                                          <p:stCondLst>
                                            <p:cond delay="499"/>
                                          </p:stCondLst>
                                        </p:cTn>
                                        <p:tgtEl>
                                          <p:spTgt spid="257"/>
                                        </p:tgtEl>
                                        <p:attrNameLst>
                                          <p:attrName>style.visibility</p:attrName>
                                        </p:attrNameLst>
                                      </p:cBhvr>
                                      <p:to>
                                        <p:strVal val="hidden"/>
                                      </p:to>
                                    </p:set>
                                  </p:childTnLst>
                                </p:cTn>
                              </p:par>
                              <p:par>
                                <p:cTn id="130" presetID="10" presetClass="exit" presetSubtype="0" fill="hold" nodeType="withEffect">
                                  <p:stCondLst>
                                    <p:cond delay="0"/>
                                  </p:stCondLst>
                                  <p:childTnLst>
                                    <p:animEffect transition="out" filter="fade">
                                      <p:cBhvr>
                                        <p:cTn id="131" dur="500"/>
                                        <p:tgtEl>
                                          <p:spTgt spid="230"/>
                                        </p:tgtEl>
                                      </p:cBhvr>
                                    </p:animEffect>
                                    <p:set>
                                      <p:cBhvr>
                                        <p:cTn id="132" dur="1" fill="hold">
                                          <p:stCondLst>
                                            <p:cond delay="499"/>
                                          </p:stCondLst>
                                        </p:cTn>
                                        <p:tgtEl>
                                          <p:spTgt spid="230"/>
                                        </p:tgtEl>
                                        <p:attrNameLst>
                                          <p:attrName>style.visibility</p:attrName>
                                        </p:attrNameLst>
                                      </p:cBhvr>
                                      <p:to>
                                        <p:strVal val="hidden"/>
                                      </p:to>
                                    </p:set>
                                  </p:childTnLst>
                                </p:cTn>
                              </p:par>
                              <p:par>
                                <p:cTn id="133" presetID="10" presetClass="exit" presetSubtype="0" fill="hold" nodeType="withEffect">
                                  <p:stCondLst>
                                    <p:cond delay="0"/>
                                  </p:stCondLst>
                                  <p:childTnLst>
                                    <p:animEffect transition="out" filter="fade">
                                      <p:cBhvr>
                                        <p:cTn id="134" dur="500"/>
                                        <p:tgtEl>
                                          <p:spTgt spid="231"/>
                                        </p:tgtEl>
                                      </p:cBhvr>
                                    </p:animEffect>
                                    <p:set>
                                      <p:cBhvr>
                                        <p:cTn id="135" dur="1" fill="hold">
                                          <p:stCondLst>
                                            <p:cond delay="499"/>
                                          </p:stCondLst>
                                        </p:cTn>
                                        <p:tgtEl>
                                          <p:spTgt spid="231"/>
                                        </p:tgtEl>
                                        <p:attrNameLst>
                                          <p:attrName>style.visibility</p:attrName>
                                        </p:attrNameLst>
                                      </p:cBhvr>
                                      <p:to>
                                        <p:strVal val="hidden"/>
                                      </p:to>
                                    </p:set>
                                  </p:childTnLst>
                                </p:cTn>
                              </p:par>
                              <p:par>
                                <p:cTn id="136" presetID="10" presetClass="exit" presetSubtype="0" fill="hold" nodeType="withEffect">
                                  <p:stCondLst>
                                    <p:cond delay="0"/>
                                  </p:stCondLst>
                                  <p:childTnLst>
                                    <p:animEffect transition="out" filter="fade">
                                      <p:cBhvr>
                                        <p:cTn id="137" dur="500"/>
                                        <p:tgtEl>
                                          <p:spTgt spid="267"/>
                                        </p:tgtEl>
                                      </p:cBhvr>
                                    </p:animEffect>
                                    <p:set>
                                      <p:cBhvr>
                                        <p:cTn id="138" dur="1" fill="hold">
                                          <p:stCondLst>
                                            <p:cond delay="499"/>
                                          </p:stCondLst>
                                        </p:cTn>
                                        <p:tgtEl>
                                          <p:spTgt spid="267"/>
                                        </p:tgtEl>
                                        <p:attrNameLst>
                                          <p:attrName>style.visibility</p:attrName>
                                        </p:attrNameLst>
                                      </p:cBhvr>
                                      <p:to>
                                        <p:strVal val="hidden"/>
                                      </p:to>
                                    </p:set>
                                  </p:childTnLst>
                                </p:cTn>
                              </p:par>
                              <p:par>
                                <p:cTn id="139" presetID="10" presetClass="exit" presetSubtype="0" fill="hold" nodeType="withEffect">
                                  <p:stCondLst>
                                    <p:cond delay="0"/>
                                  </p:stCondLst>
                                  <p:childTnLst>
                                    <p:animEffect transition="out" filter="fade">
                                      <p:cBhvr>
                                        <p:cTn id="140" dur="500"/>
                                        <p:tgtEl>
                                          <p:spTgt spid="268"/>
                                        </p:tgtEl>
                                      </p:cBhvr>
                                    </p:animEffect>
                                    <p:set>
                                      <p:cBhvr>
                                        <p:cTn id="141" dur="1" fill="hold">
                                          <p:stCondLst>
                                            <p:cond delay="499"/>
                                          </p:stCondLst>
                                        </p:cTn>
                                        <p:tgtEl>
                                          <p:spTgt spid="268"/>
                                        </p:tgtEl>
                                        <p:attrNameLst>
                                          <p:attrName>style.visibility</p:attrName>
                                        </p:attrNameLst>
                                      </p:cBhvr>
                                      <p:to>
                                        <p:strVal val="hidden"/>
                                      </p:to>
                                    </p:set>
                                  </p:childTnLst>
                                </p:cTn>
                              </p:par>
                              <p:par>
                                <p:cTn id="142" presetID="10" presetClass="exit" presetSubtype="0" fill="hold" nodeType="withEffect">
                                  <p:stCondLst>
                                    <p:cond delay="0"/>
                                  </p:stCondLst>
                                  <p:childTnLst>
                                    <p:animEffect transition="out" filter="fade">
                                      <p:cBhvr>
                                        <p:cTn id="143" dur="500"/>
                                        <p:tgtEl>
                                          <p:spTgt spid="237"/>
                                        </p:tgtEl>
                                      </p:cBhvr>
                                    </p:animEffect>
                                    <p:set>
                                      <p:cBhvr>
                                        <p:cTn id="144" dur="1" fill="hold">
                                          <p:stCondLst>
                                            <p:cond delay="499"/>
                                          </p:stCondLst>
                                        </p:cTn>
                                        <p:tgtEl>
                                          <p:spTgt spid="237"/>
                                        </p:tgtEl>
                                        <p:attrNameLst>
                                          <p:attrName>style.visibility</p:attrName>
                                        </p:attrNameLst>
                                      </p:cBhvr>
                                      <p:to>
                                        <p:strVal val="hidden"/>
                                      </p:to>
                                    </p:set>
                                  </p:childTnLst>
                                </p:cTn>
                              </p:par>
                              <p:par>
                                <p:cTn id="145" presetID="10" presetClass="exit" presetSubtype="0" fill="hold" nodeType="withEffect">
                                  <p:stCondLst>
                                    <p:cond delay="0"/>
                                  </p:stCondLst>
                                  <p:childTnLst>
                                    <p:animEffect transition="out" filter="fade">
                                      <p:cBhvr>
                                        <p:cTn id="146" dur="500"/>
                                        <p:tgtEl>
                                          <p:spTgt spid="238"/>
                                        </p:tgtEl>
                                      </p:cBhvr>
                                    </p:animEffect>
                                    <p:set>
                                      <p:cBhvr>
                                        <p:cTn id="147" dur="1" fill="hold">
                                          <p:stCondLst>
                                            <p:cond delay="499"/>
                                          </p:stCondLst>
                                        </p:cTn>
                                        <p:tgtEl>
                                          <p:spTgt spid="238"/>
                                        </p:tgtEl>
                                        <p:attrNameLst>
                                          <p:attrName>style.visibility</p:attrName>
                                        </p:attrNameLst>
                                      </p:cBhvr>
                                      <p:to>
                                        <p:strVal val="hidden"/>
                                      </p:to>
                                    </p:set>
                                  </p:childTnLst>
                                </p:cTn>
                              </p:par>
                              <p:par>
                                <p:cTn id="148" presetID="10" presetClass="exit" presetSubtype="0" fill="hold" nodeType="withEffect">
                                  <p:stCondLst>
                                    <p:cond delay="0"/>
                                  </p:stCondLst>
                                  <p:childTnLst>
                                    <p:animEffect transition="out" filter="fade">
                                      <p:cBhvr>
                                        <p:cTn id="149" dur="500"/>
                                        <p:tgtEl>
                                          <p:spTgt spid="274"/>
                                        </p:tgtEl>
                                      </p:cBhvr>
                                    </p:animEffect>
                                    <p:set>
                                      <p:cBhvr>
                                        <p:cTn id="150" dur="1" fill="hold">
                                          <p:stCondLst>
                                            <p:cond delay="499"/>
                                          </p:stCondLst>
                                        </p:cTn>
                                        <p:tgtEl>
                                          <p:spTgt spid="274"/>
                                        </p:tgtEl>
                                        <p:attrNameLst>
                                          <p:attrName>style.visibility</p:attrName>
                                        </p:attrNameLst>
                                      </p:cBhvr>
                                      <p:to>
                                        <p:strVal val="hidden"/>
                                      </p:to>
                                    </p:set>
                                  </p:childTnLst>
                                </p:cTn>
                              </p:par>
                              <p:par>
                                <p:cTn id="151" presetID="10" presetClass="exit" presetSubtype="0" fill="hold" nodeType="withEffect">
                                  <p:stCondLst>
                                    <p:cond delay="0"/>
                                  </p:stCondLst>
                                  <p:childTnLst>
                                    <p:animEffect transition="out" filter="fade">
                                      <p:cBhvr>
                                        <p:cTn id="152" dur="500"/>
                                        <p:tgtEl>
                                          <p:spTgt spid="275"/>
                                        </p:tgtEl>
                                      </p:cBhvr>
                                    </p:animEffect>
                                    <p:set>
                                      <p:cBhvr>
                                        <p:cTn id="153" dur="1" fill="hold">
                                          <p:stCondLst>
                                            <p:cond delay="499"/>
                                          </p:stCondLst>
                                        </p:cTn>
                                        <p:tgtEl>
                                          <p:spTgt spid="275"/>
                                        </p:tgtEl>
                                        <p:attrNameLst>
                                          <p:attrName>style.visibility</p:attrName>
                                        </p:attrNameLst>
                                      </p:cBhvr>
                                      <p:to>
                                        <p:strVal val="hidden"/>
                                      </p:to>
                                    </p:set>
                                  </p:childTnLst>
                                </p:cTn>
                              </p:par>
                              <p:par>
                                <p:cTn id="154" presetID="10" presetClass="exit" presetSubtype="0" fill="hold" nodeType="withEffect">
                                  <p:stCondLst>
                                    <p:cond delay="0"/>
                                  </p:stCondLst>
                                  <p:childTnLst>
                                    <p:animEffect transition="out" filter="fade">
                                      <p:cBhvr>
                                        <p:cTn id="155" dur="500"/>
                                        <p:tgtEl>
                                          <p:spTgt spid="246"/>
                                        </p:tgtEl>
                                      </p:cBhvr>
                                    </p:animEffect>
                                    <p:set>
                                      <p:cBhvr>
                                        <p:cTn id="156" dur="1" fill="hold">
                                          <p:stCondLst>
                                            <p:cond delay="499"/>
                                          </p:stCondLst>
                                        </p:cTn>
                                        <p:tgtEl>
                                          <p:spTgt spid="246"/>
                                        </p:tgtEl>
                                        <p:attrNameLst>
                                          <p:attrName>style.visibility</p:attrName>
                                        </p:attrNameLst>
                                      </p:cBhvr>
                                      <p:to>
                                        <p:strVal val="hidden"/>
                                      </p:to>
                                    </p:set>
                                  </p:childTnLst>
                                </p:cTn>
                              </p:par>
                              <p:par>
                                <p:cTn id="157" presetID="10" presetClass="exit" presetSubtype="0" fill="hold" nodeType="withEffect">
                                  <p:stCondLst>
                                    <p:cond delay="0"/>
                                  </p:stCondLst>
                                  <p:childTnLst>
                                    <p:animEffect transition="out" filter="fade">
                                      <p:cBhvr>
                                        <p:cTn id="158" dur="500"/>
                                        <p:tgtEl>
                                          <p:spTgt spid="247"/>
                                        </p:tgtEl>
                                      </p:cBhvr>
                                    </p:animEffect>
                                    <p:set>
                                      <p:cBhvr>
                                        <p:cTn id="159" dur="1" fill="hold">
                                          <p:stCondLst>
                                            <p:cond delay="499"/>
                                          </p:stCondLst>
                                        </p:cTn>
                                        <p:tgtEl>
                                          <p:spTgt spid="247"/>
                                        </p:tgtEl>
                                        <p:attrNameLst>
                                          <p:attrName>style.visibility</p:attrName>
                                        </p:attrNameLst>
                                      </p:cBhvr>
                                      <p:to>
                                        <p:strVal val="hidden"/>
                                      </p:to>
                                    </p:set>
                                  </p:childTnLst>
                                </p:cTn>
                              </p:par>
                              <p:par>
                                <p:cTn id="160" presetID="10" presetClass="exit" presetSubtype="0" fill="hold" nodeType="withEffect">
                                  <p:stCondLst>
                                    <p:cond delay="0"/>
                                  </p:stCondLst>
                                  <p:childTnLst>
                                    <p:animEffect transition="out" filter="fade">
                                      <p:cBhvr>
                                        <p:cTn id="161" dur="500"/>
                                        <p:tgtEl>
                                          <p:spTgt spid="283"/>
                                        </p:tgtEl>
                                      </p:cBhvr>
                                    </p:animEffect>
                                    <p:set>
                                      <p:cBhvr>
                                        <p:cTn id="162" dur="1" fill="hold">
                                          <p:stCondLst>
                                            <p:cond delay="499"/>
                                          </p:stCondLst>
                                        </p:cTn>
                                        <p:tgtEl>
                                          <p:spTgt spid="283"/>
                                        </p:tgtEl>
                                        <p:attrNameLst>
                                          <p:attrName>style.visibility</p:attrName>
                                        </p:attrNameLst>
                                      </p:cBhvr>
                                      <p:to>
                                        <p:strVal val="hidden"/>
                                      </p:to>
                                    </p:set>
                                  </p:childTnLst>
                                </p:cTn>
                              </p:par>
                              <p:par>
                                <p:cTn id="163" presetID="10" presetClass="exit" presetSubtype="0" fill="hold" nodeType="withEffect">
                                  <p:stCondLst>
                                    <p:cond delay="0"/>
                                  </p:stCondLst>
                                  <p:childTnLst>
                                    <p:animEffect transition="out" filter="fade">
                                      <p:cBhvr>
                                        <p:cTn id="164" dur="500"/>
                                        <p:tgtEl>
                                          <p:spTgt spid="284"/>
                                        </p:tgtEl>
                                      </p:cBhvr>
                                    </p:animEffect>
                                    <p:set>
                                      <p:cBhvr>
                                        <p:cTn id="165" dur="1" fill="hold">
                                          <p:stCondLst>
                                            <p:cond delay="499"/>
                                          </p:stCondLst>
                                        </p:cTn>
                                        <p:tgtEl>
                                          <p:spTgt spid="284"/>
                                        </p:tgtEl>
                                        <p:attrNameLst>
                                          <p:attrName>style.visibility</p:attrName>
                                        </p:attrNameLst>
                                      </p:cBhvr>
                                      <p:to>
                                        <p:strVal val="hidden"/>
                                      </p:to>
                                    </p:set>
                                  </p:childTnLst>
                                </p:cTn>
                              </p:par>
                              <p:par>
                                <p:cTn id="166" presetID="10" presetClass="exit" presetSubtype="0" fill="hold" nodeType="withEffect">
                                  <p:stCondLst>
                                    <p:cond delay="0"/>
                                  </p:stCondLst>
                                  <p:childTnLst>
                                    <p:animEffect transition="out" filter="fade">
                                      <p:cBhvr>
                                        <p:cTn id="167" dur="500"/>
                                        <p:tgtEl>
                                          <p:spTgt spid="104"/>
                                        </p:tgtEl>
                                      </p:cBhvr>
                                    </p:animEffect>
                                    <p:set>
                                      <p:cBhvr>
                                        <p:cTn id="168" dur="1" fill="hold">
                                          <p:stCondLst>
                                            <p:cond delay="499"/>
                                          </p:stCondLst>
                                        </p:cTn>
                                        <p:tgtEl>
                                          <p:spTgt spid="104"/>
                                        </p:tgtEl>
                                        <p:attrNameLst>
                                          <p:attrName>style.visibility</p:attrName>
                                        </p:attrNameLst>
                                      </p:cBhvr>
                                      <p:to>
                                        <p:strVal val="hidden"/>
                                      </p:to>
                                    </p:set>
                                  </p:childTnLst>
                                </p:cTn>
                              </p:par>
                              <p:par>
                                <p:cTn id="169" presetID="10" presetClass="exit" presetSubtype="0" fill="hold" nodeType="withEffect">
                                  <p:stCondLst>
                                    <p:cond delay="0"/>
                                  </p:stCondLst>
                                  <p:childTnLst>
                                    <p:animEffect transition="out" filter="fade">
                                      <p:cBhvr>
                                        <p:cTn id="170" dur="500"/>
                                        <p:tgtEl>
                                          <p:spTgt spid="5"/>
                                        </p:tgtEl>
                                      </p:cBhvr>
                                    </p:animEffect>
                                    <p:set>
                                      <p:cBhvr>
                                        <p:cTn id="171" dur="1" fill="hold">
                                          <p:stCondLst>
                                            <p:cond delay="499"/>
                                          </p:stCondLst>
                                        </p:cTn>
                                        <p:tgtEl>
                                          <p:spTgt spid="5"/>
                                        </p:tgtEl>
                                        <p:attrNameLst>
                                          <p:attrName>style.visibility</p:attrName>
                                        </p:attrNameLst>
                                      </p:cBhvr>
                                      <p:to>
                                        <p:strVal val="hidden"/>
                                      </p:to>
                                    </p:set>
                                  </p:childTnLst>
                                </p:cTn>
                              </p:par>
                              <p:par>
                                <p:cTn id="172" presetID="10" presetClass="exit" presetSubtype="0" fill="hold" nodeType="withEffect">
                                  <p:stCondLst>
                                    <p:cond delay="0"/>
                                  </p:stCondLst>
                                  <p:childTnLst>
                                    <p:animEffect transition="out" filter="fade">
                                      <p:cBhvr>
                                        <p:cTn id="173" dur="500"/>
                                        <p:tgtEl>
                                          <p:spTgt spid="138"/>
                                        </p:tgtEl>
                                      </p:cBhvr>
                                    </p:animEffect>
                                    <p:set>
                                      <p:cBhvr>
                                        <p:cTn id="174" dur="1" fill="hold">
                                          <p:stCondLst>
                                            <p:cond delay="499"/>
                                          </p:stCondLst>
                                        </p:cTn>
                                        <p:tgtEl>
                                          <p:spTgt spid="138"/>
                                        </p:tgtEl>
                                        <p:attrNameLst>
                                          <p:attrName>style.visibility</p:attrName>
                                        </p:attrNameLst>
                                      </p:cBhvr>
                                      <p:to>
                                        <p:strVal val="hidden"/>
                                      </p:to>
                                    </p:set>
                                  </p:childTnLst>
                                </p:cTn>
                              </p:par>
                              <p:par>
                                <p:cTn id="175" presetID="10" presetClass="exit" presetSubtype="0" fill="hold" nodeType="withEffect">
                                  <p:stCondLst>
                                    <p:cond delay="0"/>
                                  </p:stCondLst>
                                  <p:childTnLst>
                                    <p:animEffect transition="out" filter="fade">
                                      <p:cBhvr>
                                        <p:cTn id="176" dur="500"/>
                                        <p:tgtEl>
                                          <p:spTgt spid="139"/>
                                        </p:tgtEl>
                                      </p:cBhvr>
                                    </p:animEffect>
                                    <p:set>
                                      <p:cBhvr>
                                        <p:cTn id="177" dur="1" fill="hold">
                                          <p:stCondLst>
                                            <p:cond delay="499"/>
                                          </p:stCondLst>
                                        </p:cTn>
                                        <p:tgtEl>
                                          <p:spTgt spid="139"/>
                                        </p:tgtEl>
                                        <p:attrNameLst>
                                          <p:attrName>style.visibility</p:attrName>
                                        </p:attrNameLst>
                                      </p:cBhvr>
                                      <p:to>
                                        <p:strVal val="hidden"/>
                                      </p:to>
                                    </p:set>
                                  </p:childTnLst>
                                </p:cTn>
                              </p:par>
                              <p:par>
                                <p:cTn id="178" presetID="10" presetClass="exit" presetSubtype="0" fill="hold" grpId="1" nodeType="withEffect">
                                  <p:stCondLst>
                                    <p:cond delay="0"/>
                                  </p:stCondLst>
                                  <p:childTnLst>
                                    <p:animEffect transition="out" filter="fade">
                                      <p:cBhvr>
                                        <p:cTn id="179" dur="500"/>
                                        <p:tgtEl>
                                          <p:spTgt spid="2"/>
                                        </p:tgtEl>
                                      </p:cBhvr>
                                    </p:animEffect>
                                    <p:set>
                                      <p:cBhvr>
                                        <p:cTn id="180" dur="1" fill="hold">
                                          <p:stCondLst>
                                            <p:cond delay="499"/>
                                          </p:stCondLst>
                                        </p:cTn>
                                        <p:tgtEl>
                                          <p:spTgt spid="2"/>
                                        </p:tgtEl>
                                        <p:attrNameLst>
                                          <p:attrName>style.visibility</p:attrName>
                                        </p:attrNameLst>
                                      </p:cBhvr>
                                      <p:to>
                                        <p:strVal val="hidden"/>
                                      </p:to>
                                    </p:set>
                                  </p:childTnLst>
                                </p:cTn>
                              </p:par>
                              <p:par>
                                <p:cTn id="181" presetID="10" presetClass="entr" presetSubtype="0" fill="hold" grpId="0" nodeType="withEffect">
                                  <p:stCondLst>
                                    <p:cond delay="0"/>
                                  </p:stCondLst>
                                  <p:childTnLst>
                                    <p:set>
                                      <p:cBhvr>
                                        <p:cTn id="182" dur="1" fill="hold">
                                          <p:stCondLst>
                                            <p:cond delay="0"/>
                                          </p:stCondLst>
                                        </p:cTn>
                                        <p:tgtEl>
                                          <p:spTgt spid="229"/>
                                        </p:tgtEl>
                                        <p:attrNameLst>
                                          <p:attrName>style.visibility</p:attrName>
                                        </p:attrNameLst>
                                      </p:cBhvr>
                                      <p:to>
                                        <p:strVal val="visible"/>
                                      </p:to>
                                    </p:set>
                                    <p:animEffect transition="in" filter="fade">
                                      <p:cBhvr>
                                        <p:cTn id="183" dur="500"/>
                                        <p:tgtEl>
                                          <p:spTgt spid="229"/>
                                        </p:tgtEl>
                                      </p:cBhvr>
                                    </p:animEffect>
                                  </p:childTnLst>
                                </p:cTn>
                              </p:par>
                            </p:childTnLst>
                          </p:cTn>
                        </p:par>
                        <p:par>
                          <p:cTn id="184" fill="hold">
                            <p:stCondLst>
                              <p:cond delay="500"/>
                            </p:stCondLst>
                            <p:childTnLst>
                              <p:par>
                                <p:cTn id="185" presetID="22" presetClass="exit" presetSubtype="2" fill="hold" grpId="1" nodeType="afterEffect">
                                  <p:stCondLst>
                                    <p:cond delay="400"/>
                                  </p:stCondLst>
                                  <p:childTnLst>
                                    <p:animEffect transition="out" filter="wipe(right)">
                                      <p:cBhvr>
                                        <p:cTn id="186" dur="500"/>
                                        <p:tgtEl>
                                          <p:spTgt spid="203"/>
                                        </p:tgtEl>
                                      </p:cBhvr>
                                    </p:animEffect>
                                    <p:set>
                                      <p:cBhvr>
                                        <p:cTn id="187" dur="1" fill="hold">
                                          <p:stCondLst>
                                            <p:cond delay="499"/>
                                          </p:stCondLst>
                                        </p:cTn>
                                        <p:tgtEl>
                                          <p:spTgt spid="203"/>
                                        </p:tgtEl>
                                        <p:attrNameLst>
                                          <p:attrName>style.visibility</p:attrName>
                                        </p:attrNameLst>
                                      </p:cBhvr>
                                      <p:to>
                                        <p:strVal val="hidden"/>
                                      </p:to>
                                    </p:set>
                                  </p:childTnLst>
                                </p:cTn>
                              </p:par>
                              <p:par>
                                <p:cTn id="188" presetID="22" presetClass="entr" presetSubtype="8" fill="hold" nodeType="withEffect">
                                  <p:stCondLst>
                                    <p:cond delay="0"/>
                                  </p:stCondLst>
                                  <p:childTnLst>
                                    <p:set>
                                      <p:cBhvr>
                                        <p:cTn id="189" dur="1" fill="hold">
                                          <p:stCondLst>
                                            <p:cond delay="0"/>
                                          </p:stCondLst>
                                        </p:cTn>
                                        <p:tgtEl>
                                          <p:spTgt spid="106"/>
                                        </p:tgtEl>
                                        <p:attrNameLst>
                                          <p:attrName>style.visibility</p:attrName>
                                        </p:attrNameLst>
                                      </p:cBhvr>
                                      <p:to>
                                        <p:strVal val="visible"/>
                                      </p:to>
                                    </p:set>
                                    <p:animEffect transition="in" filter="wipe(left)">
                                      <p:cBhvr>
                                        <p:cTn id="190" dur="500"/>
                                        <p:tgtEl>
                                          <p:spTgt spid="106"/>
                                        </p:tgtEl>
                                      </p:cBhvr>
                                    </p:animEffect>
                                  </p:childTnLst>
                                </p:cTn>
                              </p:par>
                              <p:par>
                                <p:cTn id="191" presetID="1" presetClass="entr" presetSubtype="0" fill="hold" nodeType="withEffect">
                                  <p:stCondLst>
                                    <p:cond delay="700"/>
                                  </p:stCondLst>
                                  <p:childTnLst>
                                    <p:set>
                                      <p:cBhvr>
                                        <p:cTn id="192" dur="1" fill="hold">
                                          <p:stCondLst>
                                            <p:cond delay="0"/>
                                          </p:stCondLst>
                                        </p:cTn>
                                        <p:tgtEl>
                                          <p:spTgt spid="342"/>
                                        </p:tgtEl>
                                        <p:attrNameLst>
                                          <p:attrName>style.visibility</p:attrName>
                                        </p:attrNameLst>
                                      </p:cBhvr>
                                      <p:to>
                                        <p:strVal val="visible"/>
                                      </p:to>
                                    </p:set>
                                  </p:childTnLst>
                                </p:cTn>
                              </p:par>
                              <p:par>
                                <p:cTn id="193" presetID="6" presetClass="emph" presetSubtype="0" accel="100000" autoRev="1" fill="hold" nodeType="withEffect">
                                  <p:stCondLst>
                                    <p:cond delay="400"/>
                                  </p:stCondLst>
                                  <p:childTnLst>
                                    <p:animScale>
                                      <p:cBhvr>
                                        <p:cTn id="194" dur="300" fill="hold"/>
                                        <p:tgtEl>
                                          <p:spTgt spid="342"/>
                                        </p:tgtEl>
                                      </p:cBhvr>
                                      <p:by x="0" y="0"/>
                                    </p:animScale>
                                  </p:childTnLst>
                                </p:cTn>
                              </p:par>
                              <p:par>
                                <p:cTn id="195" presetID="10" presetClass="entr" presetSubtype="0" fill="hold" nodeType="withEffect">
                                  <p:stCondLst>
                                    <p:cond delay="900"/>
                                  </p:stCondLst>
                                  <p:childTnLst>
                                    <p:set>
                                      <p:cBhvr>
                                        <p:cTn id="196" dur="1" fill="hold">
                                          <p:stCondLst>
                                            <p:cond delay="0"/>
                                          </p:stCondLst>
                                        </p:cTn>
                                        <p:tgtEl>
                                          <p:spTgt spid="347"/>
                                        </p:tgtEl>
                                        <p:attrNameLst>
                                          <p:attrName>style.visibility</p:attrName>
                                        </p:attrNameLst>
                                      </p:cBhvr>
                                      <p:to>
                                        <p:strVal val="visible"/>
                                      </p:to>
                                    </p:set>
                                    <p:animEffect transition="in" filter="fade">
                                      <p:cBhvr>
                                        <p:cTn id="197" dur="500"/>
                                        <p:tgtEl>
                                          <p:spTgt spid="347"/>
                                        </p:tgtEl>
                                      </p:cBhvr>
                                    </p:animEffect>
                                  </p:childTnLst>
                                </p:cTn>
                              </p:par>
                              <p:par>
                                <p:cTn id="198" presetID="42" presetClass="path" presetSubtype="0" decel="100000" fill="hold" nodeType="withEffect">
                                  <p:stCondLst>
                                    <p:cond delay="900"/>
                                  </p:stCondLst>
                                  <p:childTnLst>
                                    <p:animMotion origin="layout" path="M 2.09089E-6 -0.03337 L 2.09089E-6 3.30458E-6 " pathEditMode="relative" rAng="0" ptsTypes="AA">
                                      <p:cBhvr>
                                        <p:cTn id="199" dur="500" fill="hold"/>
                                        <p:tgtEl>
                                          <p:spTgt spid="347"/>
                                        </p:tgtEl>
                                        <p:attrNameLst>
                                          <p:attrName>ppt_x</p:attrName>
                                          <p:attrName>ppt_y</p:attrName>
                                        </p:attrNameLst>
                                      </p:cBhvr>
                                      <p:rCtr x="0" y="1657"/>
                                    </p:animMotion>
                                  </p:childTnLst>
                                </p:cTn>
                              </p:par>
                              <p:par>
                                <p:cTn id="200" presetID="1" presetClass="entr" presetSubtype="0" fill="hold" nodeType="withEffect">
                                  <p:stCondLst>
                                    <p:cond delay="800"/>
                                  </p:stCondLst>
                                  <p:childTnLst>
                                    <p:set>
                                      <p:cBhvr>
                                        <p:cTn id="201" dur="1" fill="hold">
                                          <p:stCondLst>
                                            <p:cond delay="0"/>
                                          </p:stCondLst>
                                        </p:cTn>
                                        <p:tgtEl>
                                          <p:spTgt spid="421"/>
                                        </p:tgtEl>
                                        <p:attrNameLst>
                                          <p:attrName>style.visibility</p:attrName>
                                        </p:attrNameLst>
                                      </p:cBhvr>
                                      <p:to>
                                        <p:strVal val="visible"/>
                                      </p:to>
                                    </p:set>
                                  </p:childTnLst>
                                </p:cTn>
                              </p:par>
                              <p:par>
                                <p:cTn id="202" presetID="6" presetClass="emph" presetSubtype="0" accel="100000" autoRev="1" fill="hold" nodeType="withEffect">
                                  <p:stCondLst>
                                    <p:cond delay="500"/>
                                  </p:stCondLst>
                                  <p:childTnLst>
                                    <p:animScale>
                                      <p:cBhvr>
                                        <p:cTn id="203" dur="300" fill="hold"/>
                                        <p:tgtEl>
                                          <p:spTgt spid="421"/>
                                        </p:tgtEl>
                                      </p:cBhvr>
                                      <p:by x="0" y="0"/>
                                    </p:animScale>
                                  </p:childTnLst>
                                </p:cTn>
                              </p:par>
                              <p:par>
                                <p:cTn id="204" presetID="10" presetClass="entr" presetSubtype="0" fill="hold" nodeType="withEffect">
                                  <p:stCondLst>
                                    <p:cond delay="1000"/>
                                  </p:stCondLst>
                                  <p:childTnLst>
                                    <p:set>
                                      <p:cBhvr>
                                        <p:cTn id="205" dur="1" fill="hold">
                                          <p:stCondLst>
                                            <p:cond delay="0"/>
                                          </p:stCondLst>
                                        </p:cTn>
                                        <p:tgtEl>
                                          <p:spTgt spid="321"/>
                                        </p:tgtEl>
                                        <p:attrNameLst>
                                          <p:attrName>style.visibility</p:attrName>
                                        </p:attrNameLst>
                                      </p:cBhvr>
                                      <p:to>
                                        <p:strVal val="visible"/>
                                      </p:to>
                                    </p:set>
                                    <p:animEffect transition="in" filter="fade">
                                      <p:cBhvr>
                                        <p:cTn id="206" dur="500"/>
                                        <p:tgtEl>
                                          <p:spTgt spid="321"/>
                                        </p:tgtEl>
                                      </p:cBhvr>
                                    </p:animEffect>
                                  </p:childTnLst>
                                </p:cTn>
                              </p:par>
                              <p:par>
                                <p:cTn id="207" presetID="64" presetClass="path" presetSubtype="0" decel="100000" fill="hold" nodeType="withEffect">
                                  <p:stCondLst>
                                    <p:cond delay="1000"/>
                                  </p:stCondLst>
                                  <p:childTnLst>
                                    <p:animMotion origin="layout" path="M 2.38192E-6 0.03382 L 2.38192E-6 -2.8325E-6 " pathEditMode="relative" rAng="0" ptsTypes="AA">
                                      <p:cBhvr>
                                        <p:cTn id="208" dur="500" fill="hold"/>
                                        <p:tgtEl>
                                          <p:spTgt spid="321"/>
                                        </p:tgtEl>
                                        <p:attrNameLst>
                                          <p:attrName>ppt_x</p:attrName>
                                          <p:attrName>ppt_y</p:attrName>
                                        </p:attrNameLst>
                                      </p:cBhvr>
                                      <p:rCtr x="0" y="-1702"/>
                                    </p:animMotion>
                                  </p:childTnLst>
                                </p:cTn>
                              </p:par>
                              <p:par>
                                <p:cTn id="209" presetID="1" presetClass="entr" presetSubtype="0" fill="hold" nodeType="withEffect">
                                  <p:stCondLst>
                                    <p:cond delay="900"/>
                                  </p:stCondLst>
                                  <p:childTnLst>
                                    <p:set>
                                      <p:cBhvr>
                                        <p:cTn id="210" dur="1" fill="hold">
                                          <p:stCondLst>
                                            <p:cond delay="0"/>
                                          </p:stCondLst>
                                        </p:cTn>
                                        <p:tgtEl>
                                          <p:spTgt spid="356"/>
                                        </p:tgtEl>
                                        <p:attrNameLst>
                                          <p:attrName>style.visibility</p:attrName>
                                        </p:attrNameLst>
                                      </p:cBhvr>
                                      <p:to>
                                        <p:strVal val="visible"/>
                                      </p:to>
                                    </p:set>
                                  </p:childTnLst>
                                </p:cTn>
                              </p:par>
                              <p:par>
                                <p:cTn id="211" presetID="6" presetClass="emph" presetSubtype="0" accel="100000" autoRev="1" fill="hold" nodeType="withEffect">
                                  <p:stCondLst>
                                    <p:cond delay="600"/>
                                  </p:stCondLst>
                                  <p:childTnLst>
                                    <p:animScale>
                                      <p:cBhvr>
                                        <p:cTn id="212" dur="300" fill="hold"/>
                                        <p:tgtEl>
                                          <p:spTgt spid="356"/>
                                        </p:tgtEl>
                                      </p:cBhvr>
                                      <p:by x="0" y="0"/>
                                    </p:animScale>
                                  </p:childTnLst>
                                </p:cTn>
                              </p:par>
                              <p:par>
                                <p:cTn id="213" presetID="10" presetClass="entr" presetSubtype="0" fill="hold" nodeType="withEffect">
                                  <p:stCondLst>
                                    <p:cond delay="1100"/>
                                  </p:stCondLst>
                                  <p:childTnLst>
                                    <p:set>
                                      <p:cBhvr>
                                        <p:cTn id="214" dur="1" fill="hold">
                                          <p:stCondLst>
                                            <p:cond delay="0"/>
                                          </p:stCondLst>
                                        </p:cTn>
                                        <p:tgtEl>
                                          <p:spTgt spid="330"/>
                                        </p:tgtEl>
                                        <p:attrNameLst>
                                          <p:attrName>style.visibility</p:attrName>
                                        </p:attrNameLst>
                                      </p:cBhvr>
                                      <p:to>
                                        <p:strVal val="visible"/>
                                      </p:to>
                                    </p:set>
                                    <p:animEffect transition="in" filter="fade">
                                      <p:cBhvr>
                                        <p:cTn id="215" dur="500"/>
                                        <p:tgtEl>
                                          <p:spTgt spid="330"/>
                                        </p:tgtEl>
                                      </p:cBhvr>
                                    </p:animEffect>
                                  </p:childTnLst>
                                </p:cTn>
                              </p:par>
                              <p:par>
                                <p:cTn id="216" presetID="42" presetClass="path" presetSubtype="0" decel="100000" fill="hold" nodeType="withEffect">
                                  <p:stCondLst>
                                    <p:cond delay="1100"/>
                                  </p:stCondLst>
                                  <p:childTnLst>
                                    <p:animMotion origin="layout" path="M 2.70105E-6 -0.03337 L 2.70105E-6 3.30458E-6 " pathEditMode="relative" rAng="0" ptsTypes="AA">
                                      <p:cBhvr>
                                        <p:cTn id="217" dur="500" fill="hold"/>
                                        <p:tgtEl>
                                          <p:spTgt spid="330"/>
                                        </p:tgtEl>
                                        <p:attrNameLst>
                                          <p:attrName>ppt_x</p:attrName>
                                          <p:attrName>ppt_y</p:attrName>
                                        </p:attrNameLst>
                                      </p:cBhvr>
                                      <p:rCtr x="0" y="1657"/>
                                    </p:animMotion>
                                  </p:childTnLst>
                                </p:cTn>
                              </p:par>
                              <p:par>
                                <p:cTn id="218" presetID="1" presetClass="entr" presetSubtype="0" fill="hold" nodeType="withEffect">
                                  <p:stCondLst>
                                    <p:cond delay="1000"/>
                                  </p:stCondLst>
                                  <p:childTnLst>
                                    <p:set>
                                      <p:cBhvr>
                                        <p:cTn id="219" dur="1" fill="hold">
                                          <p:stCondLst>
                                            <p:cond delay="0"/>
                                          </p:stCondLst>
                                        </p:cTn>
                                        <p:tgtEl>
                                          <p:spTgt spid="404"/>
                                        </p:tgtEl>
                                        <p:attrNameLst>
                                          <p:attrName>style.visibility</p:attrName>
                                        </p:attrNameLst>
                                      </p:cBhvr>
                                      <p:to>
                                        <p:strVal val="visible"/>
                                      </p:to>
                                    </p:set>
                                  </p:childTnLst>
                                </p:cTn>
                              </p:par>
                              <p:par>
                                <p:cTn id="220" presetID="6" presetClass="emph" presetSubtype="0" accel="100000" autoRev="1" fill="hold" nodeType="withEffect">
                                  <p:stCondLst>
                                    <p:cond delay="700"/>
                                  </p:stCondLst>
                                  <p:childTnLst>
                                    <p:animScale>
                                      <p:cBhvr>
                                        <p:cTn id="221" dur="300" fill="hold"/>
                                        <p:tgtEl>
                                          <p:spTgt spid="404"/>
                                        </p:tgtEl>
                                      </p:cBhvr>
                                      <p:by x="0" y="0"/>
                                    </p:animScale>
                                  </p:childTnLst>
                                </p:cTn>
                              </p:par>
                              <p:par>
                                <p:cTn id="222" presetID="10" presetClass="entr" presetSubtype="0" fill="hold" nodeType="withEffect">
                                  <p:stCondLst>
                                    <p:cond delay="1200"/>
                                  </p:stCondLst>
                                  <p:childTnLst>
                                    <p:set>
                                      <p:cBhvr>
                                        <p:cTn id="223" dur="1" fill="hold">
                                          <p:stCondLst>
                                            <p:cond delay="0"/>
                                          </p:stCondLst>
                                        </p:cTn>
                                        <p:tgtEl>
                                          <p:spTgt spid="324"/>
                                        </p:tgtEl>
                                        <p:attrNameLst>
                                          <p:attrName>style.visibility</p:attrName>
                                        </p:attrNameLst>
                                      </p:cBhvr>
                                      <p:to>
                                        <p:strVal val="visible"/>
                                      </p:to>
                                    </p:set>
                                    <p:animEffect transition="in" filter="fade">
                                      <p:cBhvr>
                                        <p:cTn id="224" dur="500"/>
                                        <p:tgtEl>
                                          <p:spTgt spid="324"/>
                                        </p:tgtEl>
                                      </p:cBhvr>
                                    </p:animEffect>
                                  </p:childTnLst>
                                </p:cTn>
                              </p:par>
                              <p:par>
                                <p:cTn id="225" presetID="64" presetClass="path" presetSubtype="0" decel="100000" fill="hold" nodeType="withEffect">
                                  <p:stCondLst>
                                    <p:cond delay="1200"/>
                                  </p:stCondLst>
                                  <p:childTnLst>
                                    <p:animMotion origin="layout" path="M 7.40363E-8 0.03382 L 7.40363E-8 2.04267E-7 " pathEditMode="relative" rAng="0" ptsTypes="AA">
                                      <p:cBhvr>
                                        <p:cTn id="226" dur="500" fill="hold"/>
                                        <p:tgtEl>
                                          <p:spTgt spid="324"/>
                                        </p:tgtEl>
                                        <p:attrNameLst>
                                          <p:attrName>ppt_x</p:attrName>
                                          <p:attrName>ppt_y</p:attrName>
                                        </p:attrNameLst>
                                      </p:cBhvr>
                                      <p:rCtr x="0" y="-1702"/>
                                    </p:animMotion>
                                  </p:childTnLst>
                                </p:cTn>
                              </p:par>
                              <p:par>
                                <p:cTn id="227" presetID="1" presetClass="entr" presetSubtype="0" fill="hold" nodeType="withEffect">
                                  <p:stCondLst>
                                    <p:cond delay="1100"/>
                                  </p:stCondLst>
                                  <p:childTnLst>
                                    <p:set>
                                      <p:cBhvr>
                                        <p:cTn id="228" dur="1" fill="hold">
                                          <p:stCondLst>
                                            <p:cond delay="0"/>
                                          </p:stCondLst>
                                        </p:cTn>
                                        <p:tgtEl>
                                          <p:spTgt spid="366"/>
                                        </p:tgtEl>
                                        <p:attrNameLst>
                                          <p:attrName>style.visibility</p:attrName>
                                        </p:attrNameLst>
                                      </p:cBhvr>
                                      <p:to>
                                        <p:strVal val="visible"/>
                                      </p:to>
                                    </p:set>
                                  </p:childTnLst>
                                </p:cTn>
                              </p:par>
                              <p:par>
                                <p:cTn id="229" presetID="6" presetClass="emph" presetSubtype="0" accel="100000" autoRev="1" fill="hold" nodeType="withEffect">
                                  <p:stCondLst>
                                    <p:cond delay="800"/>
                                  </p:stCondLst>
                                  <p:childTnLst>
                                    <p:animScale>
                                      <p:cBhvr>
                                        <p:cTn id="230" dur="300" fill="hold"/>
                                        <p:tgtEl>
                                          <p:spTgt spid="366"/>
                                        </p:tgtEl>
                                      </p:cBhvr>
                                      <p:by x="0" y="0"/>
                                    </p:animScale>
                                  </p:childTnLst>
                                </p:cTn>
                              </p:par>
                              <p:par>
                                <p:cTn id="231" presetID="10" presetClass="entr" presetSubtype="0" fill="hold" nodeType="withEffect">
                                  <p:stCondLst>
                                    <p:cond delay="1300"/>
                                  </p:stCondLst>
                                  <p:childTnLst>
                                    <p:set>
                                      <p:cBhvr>
                                        <p:cTn id="232" dur="1" fill="hold">
                                          <p:stCondLst>
                                            <p:cond delay="0"/>
                                          </p:stCondLst>
                                        </p:cTn>
                                        <p:tgtEl>
                                          <p:spTgt spid="333"/>
                                        </p:tgtEl>
                                        <p:attrNameLst>
                                          <p:attrName>style.visibility</p:attrName>
                                        </p:attrNameLst>
                                      </p:cBhvr>
                                      <p:to>
                                        <p:strVal val="visible"/>
                                      </p:to>
                                    </p:set>
                                    <p:animEffect transition="in" filter="fade">
                                      <p:cBhvr>
                                        <p:cTn id="233" dur="500"/>
                                        <p:tgtEl>
                                          <p:spTgt spid="333"/>
                                        </p:tgtEl>
                                      </p:cBhvr>
                                    </p:animEffect>
                                  </p:childTnLst>
                                </p:cTn>
                              </p:par>
                              <p:par>
                                <p:cTn id="234" presetID="42" presetClass="path" presetSubtype="0" decel="100000" fill="hold" nodeType="withEffect">
                                  <p:stCondLst>
                                    <p:cond delay="1300"/>
                                  </p:stCondLst>
                                  <p:childTnLst>
                                    <p:animMotion origin="layout" path="M -4.3375E-6 -0.03337 L -4.3375E-6 3.30458E-6 " pathEditMode="relative" rAng="0" ptsTypes="AA">
                                      <p:cBhvr>
                                        <p:cTn id="235" dur="500" fill="hold"/>
                                        <p:tgtEl>
                                          <p:spTgt spid="333"/>
                                        </p:tgtEl>
                                        <p:attrNameLst>
                                          <p:attrName>ppt_x</p:attrName>
                                          <p:attrName>ppt_y</p:attrName>
                                        </p:attrNameLst>
                                      </p:cBhvr>
                                      <p:rCtr x="0" y="1657"/>
                                    </p:animMotion>
                                  </p:childTnLst>
                                </p:cTn>
                              </p:par>
                              <p:par>
                                <p:cTn id="236" presetID="1" presetClass="entr" presetSubtype="0" fill="hold" nodeType="withEffect">
                                  <p:stCondLst>
                                    <p:cond delay="1200"/>
                                  </p:stCondLst>
                                  <p:childTnLst>
                                    <p:set>
                                      <p:cBhvr>
                                        <p:cTn id="237" dur="1" fill="hold">
                                          <p:stCondLst>
                                            <p:cond delay="0"/>
                                          </p:stCondLst>
                                        </p:cTn>
                                        <p:tgtEl>
                                          <p:spTgt spid="369"/>
                                        </p:tgtEl>
                                        <p:attrNameLst>
                                          <p:attrName>style.visibility</p:attrName>
                                        </p:attrNameLst>
                                      </p:cBhvr>
                                      <p:to>
                                        <p:strVal val="visible"/>
                                      </p:to>
                                    </p:set>
                                  </p:childTnLst>
                                </p:cTn>
                              </p:par>
                              <p:par>
                                <p:cTn id="238" presetID="6" presetClass="emph" presetSubtype="0" accel="100000" autoRev="1" fill="hold" nodeType="withEffect">
                                  <p:stCondLst>
                                    <p:cond delay="900"/>
                                  </p:stCondLst>
                                  <p:childTnLst>
                                    <p:animScale>
                                      <p:cBhvr>
                                        <p:cTn id="239" dur="300" fill="hold"/>
                                        <p:tgtEl>
                                          <p:spTgt spid="369"/>
                                        </p:tgtEl>
                                      </p:cBhvr>
                                      <p:by x="0" y="0"/>
                                    </p:animScale>
                                  </p:childTnLst>
                                </p:cTn>
                              </p:par>
                              <p:par>
                                <p:cTn id="240" presetID="10" presetClass="entr" presetSubtype="0" fill="hold" nodeType="withEffect">
                                  <p:stCondLst>
                                    <p:cond delay="1400"/>
                                  </p:stCondLst>
                                  <p:childTnLst>
                                    <p:set>
                                      <p:cBhvr>
                                        <p:cTn id="241" dur="1" fill="hold">
                                          <p:stCondLst>
                                            <p:cond delay="0"/>
                                          </p:stCondLst>
                                        </p:cTn>
                                        <p:tgtEl>
                                          <p:spTgt spid="407"/>
                                        </p:tgtEl>
                                        <p:attrNameLst>
                                          <p:attrName>style.visibility</p:attrName>
                                        </p:attrNameLst>
                                      </p:cBhvr>
                                      <p:to>
                                        <p:strVal val="visible"/>
                                      </p:to>
                                    </p:set>
                                    <p:animEffect transition="in" filter="fade">
                                      <p:cBhvr>
                                        <p:cTn id="242" dur="500"/>
                                        <p:tgtEl>
                                          <p:spTgt spid="407"/>
                                        </p:tgtEl>
                                      </p:cBhvr>
                                    </p:animEffect>
                                  </p:childTnLst>
                                </p:cTn>
                              </p:par>
                              <p:par>
                                <p:cTn id="243" presetID="64" presetClass="path" presetSubtype="0" decel="100000" fill="hold" nodeType="withEffect">
                                  <p:stCondLst>
                                    <p:cond delay="1400"/>
                                  </p:stCondLst>
                                  <p:childTnLst>
                                    <p:animMotion origin="layout" path="M 6.84197E-7 0.03382 L 6.84197E-7 2.04267E-7 " pathEditMode="relative" rAng="0" ptsTypes="AA">
                                      <p:cBhvr>
                                        <p:cTn id="244" dur="500" fill="hold"/>
                                        <p:tgtEl>
                                          <p:spTgt spid="407"/>
                                        </p:tgtEl>
                                        <p:attrNameLst>
                                          <p:attrName>ppt_x</p:attrName>
                                          <p:attrName>ppt_y</p:attrName>
                                        </p:attrNameLst>
                                      </p:cBhvr>
                                      <p:rCtr x="0" y="-1702"/>
                                    </p:animMotion>
                                  </p:childTnLst>
                                </p:cTn>
                              </p:par>
                              <p:par>
                                <p:cTn id="245" presetID="1" presetClass="entr" presetSubtype="0" fill="hold" nodeType="withEffect">
                                  <p:stCondLst>
                                    <p:cond delay="1300"/>
                                  </p:stCondLst>
                                  <p:childTnLst>
                                    <p:set>
                                      <p:cBhvr>
                                        <p:cTn id="246" dur="1" fill="hold">
                                          <p:stCondLst>
                                            <p:cond delay="0"/>
                                          </p:stCondLst>
                                        </p:cTn>
                                        <p:tgtEl>
                                          <p:spTgt spid="372"/>
                                        </p:tgtEl>
                                        <p:attrNameLst>
                                          <p:attrName>style.visibility</p:attrName>
                                        </p:attrNameLst>
                                      </p:cBhvr>
                                      <p:to>
                                        <p:strVal val="visible"/>
                                      </p:to>
                                    </p:set>
                                  </p:childTnLst>
                                </p:cTn>
                              </p:par>
                              <p:par>
                                <p:cTn id="247" presetID="6" presetClass="emph" presetSubtype="0" accel="100000" autoRev="1" fill="hold" nodeType="withEffect">
                                  <p:stCondLst>
                                    <p:cond delay="1000"/>
                                  </p:stCondLst>
                                  <p:childTnLst>
                                    <p:animScale>
                                      <p:cBhvr>
                                        <p:cTn id="248" dur="300" fill="hold"/>
                                        <p:tgtEl>
                                          <p:spTgt spid="372"/>
                                        </p:tgtEl>
                                      </p:cBhvr>
                                      <p:by x="0" y="0"/>
                                    </p:animScale>
                                  </p:childTnLst>
                                </p:cTn>
                              </p:par>
                              <p:par>
                                <p:cTn id="249" presetID="10" presetClass="entr" presetSubtype="0" fill="hold" nodeType="withEffect">
                                  <p:stCondLst>
                                    <p:cond delay="1500"/>
                                  </p:stCondLst>
                                  <p:childTnLst>
                                    <p:set>
                                      <p:cBhvr>
                                        <p:cTn id="250" dur="1" fill="hold">
                                          <p:stCondLst>
                                            <p:cond delay="0"/>
                                          </p:stCondLst>
                                        </p:cTn>
                                        <p:tgtEl>
                                          <p:spTgt spid="336"/>
                                        </p:tgtEl>
                                        <p:attrNameLst>
                                          <p:attrName>style.visibility</p:attrName>
                                        </p:attrNameLst>
                                      </p:cBhvr>
                                      <p:to>
                                        <p:strVal val="visible"/>
                                      </p:to>
                                    </p:set>
                                    <p:animEffect transition="in" filter="fade">
                                      <p:cBhvr>
                                        <p:cTn id="251" dur="500"/>
                                        <p:tgtEl>
                                          <p:spTgt spid="336"/>
                                        </p:tgtEl>
                                      </p:cBhvr>
                                    </p:animEffect>
                                  </p:childTnLst>
                                </p:cTn>
                              </p:par>
                              <p:par>
                                <p:cTn id="252" presetID="42" presetClass="path" presetSubtype="0" decel="100000" fill="hold" nodeType="withEffect">
                                  <p:stCondLst>
                                    <p:cond delay="1500"/>
                                  </p:stCondLst>
                                  <p:childTnLst>
                                    <p:animMotion origin="layout" path="M -1.37605E-6 -0.03337 L -1.37605E-6 3.30458E-6 " pathEditMode="relative" rAng="0" ptsTypes="AA">
                                      <p:cBhvr>
                                        <p:cTn id="253" dur="500" fill="hold"/>
                                        <p:tgtEl>
                                          <p:spTgt spid="336"/>
                                        </p:tgtEl>
                                        <p:attrNameLst>
                                          <p:attrName>ppt_x</p:attrName>
                                          <p:attrName>ppt_y</p:attrName>
                                        </p:attrNameLst>
                                      </p:cBhvr>
                                      <p:rCtr x="0" y="1657"/>
                                    </p:animMotion>
                                  </p:childTnLst>
                                </p:cTn>
                              </p:par>
                              <p:par>
                                <p:cTn id="254" presetID="1" presetClass="entr" presetSubtype="0" fill="hold" nodeType="withEffect">
                                  <p:stCondLst>
                                    <p:cond delay="1400"/>
                                  </p:stCondLst>
                                  <p:childTnLst>
                                    <p:set>
                                      <p:cBhvr>
                                        <p:cTn id="255" dur="1" fill="hold">
                                          <p:stCondLst>
                                            <p:cond delay="0"/>
                                          </p:stCondLst>
                                        </p:cTn>
                                        <p:tgtEl>
                                          <p:spTgt spid="375"/>
                                        </p:tgtEl>
                                        <p:attrNameLst>
                                          <p:attrName>style.visibility</p:attrName>
                                        </p:attrNameLst>
                                      </p:cBhvr>
                                      <p:to>
                                        <p:strVal val="visible"/>
                                      </p:to>
                                    </p:set>
                                  </p:childTnLst>
                                </p:cTn>
                              </p:par>
                              <p:par>
                                <p:cTn id="256" presetID="6" presetClass="emph" presetSubtype="0" accel="100000" autoRev="1" fill="hold" nodeType="withEffect">
                                  <p:stCondLst>
                                    <p:cond delay="1100"/>
                                  </p:stCondLst>
                                  <p:childTnLst>
                                    <p:animScale>
                                      <p:cBhvr>
                                        <p:cTn id="257" dur="300" fill="hold"/>
                                        <p:tgtEl>
                                          <p:spTgt spid="375"/>
                                        </p:tgtEl>
                                      </p:cBhvr>
                                      <p:by x="0" y="0"/>
                                    </p:animScale>
                                  </p:childTnLst>
                                </p:cTn>
                              </p:par>
                              <p:par>
                                <p:cTn id="258" presetID="10" presetClass="entr" presetSubtype="0" fill="hold" nodeType="withEffect">
                                  <p:stCondLst>
                                    <p:cond delay="1600"/>
                                  </p:stCondLst>
                                  <p:childTnLst>
                                    <p:set>
                                      <p:cBhvr>
                                        <p:cTn id="259" dur="1" fill="hold">
                                          <p:stCondLst>
                                            <p:cond delay="0"/>
                                          </p:stCondLst>
                                        </p:cTn>
                                        <p:tgtEl>
                                          <p:spTgt spid="327"/>
                                        </p:tgtEl>
                                        <p:attrNameLst>
                                          <p:attrName>style.visibility</p:attrName>
                                        </p:attrNameLst>
                                      </p:cBhvr>
                                      <p:to>
                                        <p:strVal val="visible"/>
                                      </p:to>
                                    </p:set>
                                    <p:animEffect transition="in" filter="fade">
                                      <p:cBhvr>
                                        <p:cTn id="260" dur="500"/>
                                        <p:tgtEl>
                                          <p:spTgt spid="327"/>
                                        </p:tgtEl>
                                      </p:cBhvr>
                                    </p:animEffect>
                                  </p:childTnLst>
                                </p:cTn>
                              </p:par>
                              <p:par>
                                <p:cTn id="261" presetID="64" presetClass="path" presetSubtype="0" decel="100000" fill="hold" nodeType="withEffect">
                                  <p:stCondLst>
                                    <p:cond delay="1600"/>
                                  </p:stCondLst>
                                  <p:childTnLst>
                                    <p:animMotion origin="layout" path="M 3.64565E-6 0.03382 L 3.64565E-6 2.04267E-7 " pathEditMode="relative" rAng="0" ptsTypes="AA">
                                      <p:cBhvr>
                                        <p:cTn id="262" dur="500" fill="hold"/>
                                        <p:tgtEl>
                                          <p:spTgt spid="327"/>
                                        </p:tgtEl>
                                        <p:attrNameLst>
                                          <p:attrName>ppt_x</p:attrName>
                                          <p:attrName>ppt_y</p:attrName>
                                        </p:attrNameLst>
                                      </p:cBhvr>
                                      <p:rCtr x="0" y="-1702"/>
                                    </p:animMotion>
                                  </p:childTnLst>
                                </p:cTn>
                              </p:par>
                              <p:par>
                                <p:cTn id="263" presetID="1" presetClass="entr" presetSubtype="0" fill="hold" nodeType="withEffect">
                                  <p:stCondLst>
                                    <p:cond delay="1500"/>
                                  </p:stCondLst>
                                  <p:childTnLst>
                                    <p:set>
                                      <p:cBhvr>
                                        <p:cTn id="264" dur="1" fill="hold">
                                          <p:stCondLst>
                                            <p:cond delay="0"/>
                                          </p:stCondLst>
                                        </p:cTn>
                                        <p:tgtEl>
                                          <p:spTgt spid="412"/>
                                        </p:tgtEl>
                                        <p:attrNameLst>
                                          <p:attrName>style.visibility</p:attrName>
                                        </p:attrNameLst>
                                      </p:cBhvr>
                                      <p:to>
                                        <p:strVal val="visible"/>
                                      </p:to>
                                    </p:set>
                                  </p:childTnLst>
                                </p:cTn>
                              </p:par>
                              <p:par>
                                <p:cTn id="265" presetID="6" presetClass="emph" presetSubtype="0" accel="100000" autoRev="1" fill="hold" nodeType="withEffect">
                                  <p:stCondLst>
                                    <p:cond delay="1200"/>
                                  </p:stCondLst>
                                  <p:childTnLst>
                                    <p:animScale>
                                      <p:cBhvr>
                                        <p:cTn id="266" dur="300" fill="hold"/>
                                        <p:tgtEl>
                                          <p:spTgt spid="412"/>
                                        </p:tgtEl>
                                      </p:cBhvr>
                                      <p:by x="0" y="0"/>
                                    </p:animScale>
                                  </p:childTnLst>
                                </p:cTn>
                              </p:par>
                              <p:par>
                                <p:cTn id="267" presetID="10" presetClass="entr" presetSubtype="0" fill="hold" nodeType="withEffect">
                                  <p:stCondLst>
                                    <p:cond delay="1700"/>
                                  </p:stCondLst>
                                  <p:childTnLst>
                                    <p:set>
                                      <p:cBhvr>
                                        <p:cTn id="268" dur="1" fill="hold">
                                          <p:stCondLst>
                                            <p:cond delay="0"/>
                                          </p:stCondLst>
                                        </p:cTn>
                                        <p:tgtEl>
                                          <p:spTgt spid="339"/>
                                        </p:tgtEl>
                                        <p:attrNameLst>
                                          <p:attrName>style.visibility</p:attrName>
                                        </p:attrNameLst>
                                      </p:cBhvr>
                                      <p:to>
                                        <p:strVal val="visible"/>
                                      </p:to>
                                    </p:set>
                                    <p:animEffect transition="in" filter="fade">
                                      <p:cBhvr>
                                        <p:cTn id="269" dur="500"/>
                                        <p:tgtEl>
                                          <p:spTgt spid="339"/>
                                        </p:tgtEl>
                                      </p:cBhvr>
                                    </p:animEffect>
                                  </p:childTnLst>
                                </p:cTn>
                              </p:par>
                              <p:par>
                                <p:cTn id="270" presetID="42" presetClass="path" presetSubtype="0" decel="100000" fill="hold" nodeType="withEffect">
                                  <p:stCondLst>
                                    <p:cond delay="1700"/>
                                  </p:stCondLst>
                                  <p:childTnLst>
                                    <p:animMotion origin="layout" path="M 1.5854E-6 -0.03337 L 1.5854E-6 3.30458E-6 " pathEditMode="relative" rAng="0" ptsTypes="AA">
                                      <p:cBhvr>
                                        <p:cTn id="271" dur="500" fill="hold"/>
                                        <p:tgtEl>
                                          <p:spTgt spid="339"/>
                                        </p:tgtEl>
                                        <p:attrNameLst>
                                          <p:attrName>ppt_x</p:attrName>
                                          <p:attrName>ppt_y</p:attrName>
                                        </p:attrNameLst>
                                      </p:cBhvr>
                                      <p:rCtr x="0" y="1657"/>
                                    </p:animMotion>
                                  </p:childTnLst>
                                </p:cTn>
                              </p:par>
                              <p:par>
                                <p:cTn id="272" presetID="1" presetClass="entr" presetSubtype="0" fill="hold" nodeType="withEffect">
                                  <p:stCondLst>
                                    <p:cond delay="1600"/>
                                  </p:stCondLst>
                                  <p:childTnLst>
                                    <p:set>
                                      <p:cBhvr>
                                        <p:cTn id="273" dur="1" fill="hold">
                                          <p:stCondLst>
                                            <p:cond delay="0"/>
                                          </p:stCondLst>
                                        </p:cTn>
                                        <p:tgtEl>
                                          <p:spTgt spid="418"/>
                                        </p:tgtEl>
                                        <p:attrNameLst>
                                          <p:attrName>style.visibility</p:attrName>
                                        </p:attrNameLst>
                                      </p:cBhvr>
                                      <p:to>
                                        <p:strVal val="visible"/>
                                      </p:to>
                                    </p:set>
                                  </p:childTnLst>
                                </p:cTn>
                              </p:par>
                              <p:par>
                                <p:cTn id="274" presetID="6" presetClass="emph" presetSubtype="0" accel="100000" autoRev="1" fill="hold" nodeType="withEffect">
                                  <p:stCondLst>
                                    <p:cond delay="1300"/>
                                  </p:stCondLst>
                                  <p:childTnLst>
                                    <p:animScale>
                                      <p:cBhvr>
                                        <p:cTn id="275" dur="300" fill="hold"/>
                                        <p:tgtEl>
                                          <p:spTgt spid="418"/>
                                        </p:tgtEl>
                                      </p:cBhvr>
                                      <p:by x="0" y="0"/>
                                    </p:animScale>
                                  </p:childTnLst>
                                </p:cTn>
                              </p:par>
                              <p:par>
                                <p:cTn id="276" presetID="10" presetClass="entr" presetSubtype="0" fill="hold" nodeType="withEffect">
                                  <p:stCondLst>
                                    <p:cond delay="1800"/>
                                  </p:stCondLst>
                                  <p:childTnLst>
                                    <p:set>
                                      <p:cBhvr>
                                        <p:cTn id="277" dur="1" fill="hold">
                                          <p:stCondLst>
                                            <p:cond delay="0"/>
                                          </p:stCondLst>
                                        </p:cTn>
                                        <p:tgtEl>
                                          <p:spTgt spid="350"/>
                                        </p:tgtEl>
                                        <p:attrNameLst>
                                          <p:attrName>style.visibility</p:attrName>
                                        </p:attrNameLst>
                                      </p:cBhvr>
                                      <p:to>
                                        <p:strVal val="visible"/>
                                      </p:to>
                                    </p:set>
                                    <p:animEffect transition="in" filter="fade">
                                      <p:cBhvr>
                                        <p:cTn id="278" dur="500"/>
                                        <p:tgtEl>
                                          <p:spTgt spid="350"/>
                                        </p:tgtEl>
                                      </p:cBhvr>
                                    </p:animEffect>
                                  </p:childTnLst>
                                </p:cTn>
                              </p:par>
                              <p:par>
                                <p:cTn id="279" presetID="64" presetClass="path" presetSubtype="0" decel="100000" fill="hold" nodeType="withEffect">
                                  <p:stCondLst>
                                    <p:cond delay="1800"/>
                                  </p:stCondLst>
                                  <p:childTnLst>
                                    <p:animMotion origin="layout" path="M -1.09778E-6 0.03382 L -1.09778E-6 2.04267E-7 " pathEditMode="relative" rAng="0" ptsTypes="AA">
                                      <p:cBhvr>
                                        <p:cTn id="280" dur="500" fill="hold"/>
                                        <p:tgtEl>
                                          <p:spTgt spid="350"/>
                                        </p:tgtEl>
                                        <p:attrNameLst>
                                          <p:attrName>ppt_x</p:attrName>
                                          <p:attrName>ppt_y</p:attrName>
                                        </p:attrNameLst>
                                      </p:cBhvr>
                                      <p:rCtr x="0" y="-1702"/>
                                    </p:animMotion>
                                  </p:childTnLst>
                                </p:cTn>
                              </p:par>
                              <p:par>
                                <p:cTn id="281" presetID="1" presetClass="entr" presetSubtype="0" fill="hold" nodeType="withEffect">
                                  <p:stCondLst>
                                    <p:cond delay="1700"/>
                                  </p:stCondLst>
                                  <p:childTnLst>
                                    <p:set>
                                      <p:cBhvr>
                                        <p:cTn id="282" dur="1" fill="hold">
                                          <p:stCondLst>
                                            <p:cond delay="0"/>
                                          </p:stCondLst>
                                        </p:cTn>
                                        <p:tgtEl>
                                          <p:spTgt spid="426"/>
                                        </p:tgtEl>
                                        <p:attrNameLst>
                                          <p:attrName>style.visibility</p:attrName>
                                        </p:attrNameLst>
                                      </p:cBhvr>
                                      <p:to>
                                        <p:strVal val="visible"/>
                                      </p:to>
                                    </p:set>
                                  </p:childTnLst>
                                </p:cTn>
                              </p:par>
                              <p:par>
                                <p:cTn id="283" presetID="6" presetClass="emph" presetSubtype="0" accel="100000" autoRev="1" fill="hold" nodeType="withEffect">
                                  <p:stCondLst>
                                    <p:cond delay="1400"/>
                                  </p:stCondLst>
                                  <p:childTnLst>
                                    <p:animScale>
                                      <p:cBhvr>
                                        <p:cTn id="284" dur="300" fill="hold"/>
                                        <p:tgtEl>
                                          <p:spTgt spid="426"/>
                                        </p:tgtEl>
                                      </p:cBhvr>
                                      <p:by x="0" y="0"/>
                                    </p:animScale>
                                  </p:childTnLst>
                                </p:cTn>
                              </p:par>
                              <p:par>
                                <p:cTn id="285" presetID="10" presetClass="entr" presetSubtype="0" fill="hold" nodeType="withEffect">
                                  <p:stCondLst>
                                    <p:cond delay="1900"/>
                                  </p:stCondLst>
                                  <p:childTnLst>
                                    <p:set>
                                      <p:cBhvr>
                                        <p:cTn id="286" dur="1" fill="hold">
                                          <p:stCondLst>
                                            <p:cond delay="0"/>
                                          </p:stCondLst>
                                        </p:cTn>
                                        <p:tgtEl>
                                          <p:spTgt spid="353"/>
                                        </p:tgtEl>
                                        <p:attrNameLst>
                                          <p:attrName>style.visibility</p:attrName>
                                        </p:attrNameLst>
                                      </p:cBhvr>
                                      <p:to>
                                        <p:strVal val="visible"/>
                                      </p:to>
                                    </p:set>
                                    <p:animEffect transition="in" filter="fade">
                                      <p:cBhvr>
                                        <p:cTn id="287" dur="500"/>
                                        <p:tgtEl>
                                          <p:spTgt spid="353"/>
                                        </p:tgtEl>
                                      </p:cBhvr>
                                    </p:animEffect>
                                  </p:childTnLst>
                                </p:cTn>
                              </p:par>
                              <p:par>
                                <p:cTn id="288" presetID="42" presetClass="path" presetSubtype="0" decel="100000" fill="hold" nodeType="withEffect">
                                  <p:stCondLst>
                                    <p:cond delay="1900"/>
                                  </p:stCondLst>
                                  <p:childTnLst>
                                    <p:animMotion origin="layout" path="M -3.24228E-6 -0.03337 L -3.24228E-6 3.30458E-6 " pathEditMode="relative" rAng="0" ptsTypes="AA">
                                      <p:cBhvr>
                                        <p:cTn id="289" dur="500" fill="hold"/>
                                        <p:tgtEl>
                                          <p:spTgt spid="353"/>
                                        </p:tgtEl>
                                        <p:attrNameLst>
                                          <p:attrName>ppt_x</p:attrName>
                                          <p:attrName>ppt_y</p:attrName>
                                        </p:attrNameLst>
                                      </p:cBhvr>
                                      <p:rCtr x="0" y="165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03" grpId="0" animBg="1"/>
      <p:bldP spid="203" grpId="1" animBg="1"/>
      <p:bldP spid="2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Rectangle 152"/>
          <p:cNvSpPr/>
          <p:nvPr/>
        </p:nvSpPr>
        <p:spPr>
          <a:xfrm>
            <a:off x="881" y="1203776"/>
            <a:ext cx="12434712" cy="1711133"/>
          </a:xfrm>
          <a:prstGeom prst="rect">
            <a:avLst/>
          </a:prstGeom>
          <a:gradFill>
            <a:gsLst>
              <a:gs pos="57000">
                <a:srgbClr val="F5F5F5">
                  <a:alpha val="0"/>
                </a:srgbClr>
              </a:gs>
              <a:gs pos="0">
                <a:schemeClr val="tx1">
                  <a:lumMod val="85000"/>
                  <a:lumOff val="15000"/>
                  <a:alpha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nb-NO" sz="1836" dirty="0">
              <a:solidFill>
                <a:prstClr val="white"/>
              </a:solidFill>
            </a:endParaRPr>
          </a:p>
        </p:txBody>
      </p:sp>
      <p:grpSp>
        <p:nvGrpSpPr>
          <p:cNvPr id="2" name="Group 1"/>
          <p:cNvGrpSpPr/>
          <p:nvPr/>
        </p:nvGrpSpPr>
        <p:grpSpPr>
          <a:xfrm>
            <a:off x="-800733" y="4485980"/>
            <a:ext cx="13708992" cy="3139757"/>
            <a:chOff x="-767680" y="3654214"/>
            <a:chExt cx="13441408" cy="3078473"/>
          </a:xfrm>
        </p:grpSpPr>
        <p:grpSp>
          <p:nvGrpSpPr>
            <p:cNvPr id="54" name="Group 53"/>
            <p:cNvGrpSpPr/>
            <p:nvPr/>
          </p:nvGrpSpPr>
          <p:grpSpPr>
            <a:xfrm>
              <a:off x="-767680" y="3654214"/>
              <a:ext cx="13441408" cy="2794773"/>
              <a:chOff x="-948152" y="3538295"/>
              <a:chExt cx="13441408" cy="3634441"/>
            </a:xfrm>
          </p:grpSpPr>
          <p:cxnSp>
            <p:nvCxnSpPr>
              <p:cNvPr id="64" name="Straight Connector 63"/>
              <p:cNvCxnSpPr/>
              <p:nvPr/>
            </p:nvCxnSpPr>
            <p:spPr>
              <a:xfrm flipH="1">
                <a:off x="1057926" y="4869710"/>
                <a:ext cx="1245053" cy="875415"/>
              </a:xfrm>
              <a:prstGeom prst="line">
                <a:avLst/>
              </a:prstGeom>
              <a:ln w="571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flipH="1">
                <a:off x="-948152" y="4013344"/>
                <a:ext cx="1889445" cy="125376"/>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a:endCxn id="60" idx="6"/>
              </p:cNvCxnSpPr>
              <p:nvPr/>
            </p:nvCxnSpPr>
            <p:spPr>
              <a:xfrm>
                <a:off x="2317387" y="4874650"/>
                <a:ext cx="2421194" cy="494256"/>
              </a:xfrm>
              <a:prstGeom prst="line">
                <a:avLst/>
              </a:prstGeom>
              <a:ln w="571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55" name="Oval 54"/>
              <p:cNvSpPr/>
              <p:nvPr/>
            </p:nvSpPr>
            <p:spPr>
              <a:xfrm>
                <a:off x="10416852" y="5479310"/>
                <a:ext cx="297711" cy="297711"/>
              </a:xfrm>
              <a:prstGeom prst="ellips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nb-NO" sz="1836">
                  <a:solidFill>
                    <a:prstClr val="white"/>
                  </a:solidFill>
                </a:endParaRPr>
              </a:p>
            </p:txBody>
          </p:sp>
          <p:sp>
            <p:nvSpPr>
              <p:cNvPr id="58" name="Oval 57"/>
              <p:cNvSpPr/>
              <p:nvPr/>
            </p:nvSpPr>
            <p:spPr>
              <a:xfrm>
                <a:off x="1465892" y="6453134"/>
                <a:ext cx="297711" cy="297711"/>
              </a:xfrm>
              <a:prstGeom prst="ellips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nb-NO" sz="1836">
                  <a:solidFill>
                    <a:prstClr val="white"/>
                  </a:solidFill>
                </a:endParaRPr>
              </a:p>
            </p:txBody>
          </p:sp>
          <p:sp>
            <p:nvSpPr>
              <p:cNvPr id="59" name="Oval 58"/>
              <p:cNvSpPr/>
              <p:nvPr/>
            </p:nvSpPr>
            <p:spPr>
              <a:xfrm>
                <a:off x="2950166" y="6095997"/>
                <a:ext cx="297711" cy="297711"/>
              </a:xfrm>
              <a:prstGeom prst="ellips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nb-NO" sz="1836">
                  <a:solidFill>
                    <a:prstClr val="white"/>
                  </a:solidFill>
                </a:endParaRPr>
              </a:p>
            </p:txBody>
          </p:sp>
          <p:sp>
            <p:nvSpPr>
              <p:cNvPr id="61" name="Oval 60"/>
              <p:cNvSpPr/>
              <p:nvPr/>
            </p:nvSpPr>
            <p:spPr>
              <a:xfrm>
                <a:off x="5417098" y="6453134"/>
                <a:ext cx="297711" cy="297711"/>
              </a:xfrm>
              <a:prstGeom prst="ellips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nb-NO" sz="1836">
                  <a:solidFill>
                    <a:prstClr val="white"/>
                  </a:solidFill>
                </a:endParaRPr>
              </a:p>
            </p:txBody>
          </p:sp>
          <p:cxnSp>
            <p:nvCxnSpPr>
              <p:cNvPr id="62" name="Straight Connector 61"/>
              <p:cNvCxnSpPr/>
              <p:nvPr/>
            </p:nvCxnSpPr>
            <p:spPr>
              <a:xfrm>
                <a:off x="7311666" y="5405705"/>
                <a:ext cx="965431" cy="994580"/>
              </a:xfrm>
              <a:prstGeom prst="line">
                <a:avLst/>
              </a:prstGeom>
              <a:ln w="571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4617087" y="5357153"/>
                <a:ext cx="948866" cy="1244836"/>
              </a:xfrm>
              <a:prstGeom prst="line">
                <a:avLst/>
              </a:prstGeom>
              <a:ln w="571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flipH="1">
                <a:off x="-214078" y="4869710"/>
                <a:ext cx="2566701" cy="148855"/>
              </a:xfrm>
              <a:prstGeom prst="line">
                <a:avLst/>
              </a:prstGeom>
              <a:ln w="571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flipH="1">
                <a:off x="992706" y="5316277"/>
                <a:ext cx="3647321" cy="460744"/>
              </a:xfrm>
              <a:prstGeom prst="line">
                <a:avLst/>
              </a:prstGeom>
              <a:ln w="571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flipH="1" flipV="1">
                <a:off x="4654435" y="5382614"/>
                <a:ext cx="2688990" cy="33791"/>
              </a:xfrm>
              <a:prstGeom prst="line">
                <a:avLst/>
              </a:prstGeom>
              <a:ln w="571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9250387" y="5850293"/>
                <a:ext cx="1462297" cy="599614"/>
              </a:xfrm>
              <a:prstGeom prst="line">
                <a:avLst/>
              </a:prstGeom>
              <a:ln w="571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flipV="1">
                <a:off x="5566048" y="5431334"/>
                <a:ext cx="1777376" cy="1170655"/>
              </a:xfrm>
              <a:prstGeom prst="line">
                <a:avLst/>
              </a:prstGeom>
              <a:ln w="571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flipH="1">
                <a:off x="-682622" y="5783680"/>
                <a:ext cx="1766791" cy="359601"/>
              </a:xfrm>
              <a:prstGeom prst="line">
                <a:avLst/>
              </a:prstGeom>
              <a:ln w="571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1128274" y="5783680"/>
                <a:ext cx="1970747" cy="439908"/>
              </a:xfrm>
              <a:prstGeom prst="line">
                <a:avLst/>
              </a:prstGeom>
              <a:ln w="571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flipV="1">
                <a:off x="2967096" y="5421534"/>
                <a:ext cx="1567675" cy="802054"/>
              </a:xfrm>
              <a:prstGeom prst="line">
                <a:avLst/>
              </a:prstGeom>
              <a:ln w="571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73" name="Oval 72"/>
              <p:cNvSpPr/>
              <p:nvPr/>
            </p:nvSpPr>
            <p:spPr>
              <a:xfrm>
                <a:off x="7194569" y="5282479"/>
                <a:ext cx="297711" cy="297711"/>
              </a:xfrm>
              <a:prstGeom prst="ellips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nb-NO" sz="1836">
                  <a:solidFill>
                    <a:prstClr val="white"/>
                  </a:solidFill>
                </a:endParaRPr>
              </a:p>
            </p:txBody>
          </p:sp>
          <p:sp>
            <p:nvSpPr>
              <p:cNvPr id="74" name="Oval 73"/>
              <p:cNvSpPr/>
              <p:nvPr/>
            </p:nvSpPr>
            <p:spPr>
              <a:xfrm>
                <a:off x="8148050" y="6251430"/>
                <a:ext cx="297711" cy="297711"/>
              </a:xfrm>
              <a:prstGeom prst="ellips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nb-NO" sz="1836">
                  <a:solidFill>
                    <a:prstClr val="white"/>
                  </a:solidFill>
                </a:endParaRPr>
              </a:p>
            </p:txBody>
          </p:sp>
          <p:sp>
            <p:nvSpPr>
              <p:cNvPr id="75" name="Oval 74"/>
              <p:cNvSpPr/>
              <p:nvPr/>
            </p:nvSpPr>
            <p:spPr>
              <a:xfrm>
                <a:off x="9147922" y="5701438"/>
                <a:ext cx="297711" cy="297711"/>
              </a:xfrm>
              <a:prstGeom prst="ellips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nb-NO" sz="1836">
                  <a:solidFill>
                    <a:prstClr val="white"/>
                  </a:solidFill>
                </a:endParaRPr>
              </a:p>
            </p:txBody>
          </p:sp>
          <p:sp>
            <p:nvSpPr>
              <p:cNvPr id="76" name="Oval 75"/>
              <p:cNvSpPr/>
              <p:nvPr/>
            </p:nvSpPr>
            <p:spPr>
              <a:xfrm>
                <a:off x="10563829" y="6301052"/>
                <a:ext cx="297711" cy="297711"/>
              </a:xfrm>
              <a:prstGeom prst="ellips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nb-NO" sz="1836">
                  <a:solidFill>
                    <a:prstClr val="white"/>
                  </a:solidFill>
                </a:endParaRPr>
              </a:p>
            </p:txBody>
          </p:sp>
          <p:cxnSp>
            <p:nvCxnSpPr>
              <p:cNvPr id="77" name="Straight Connector 76"/>
              <p:cNvCxnSpPr/>
              <p:nvPr/>
            </p:nvCxnSpPr>
            <p:spPr>
              <a:xfrm>
                <a:off x="8319151" y="6433123"/>
                <a:ext cx="1462297" cy="599614"/>
              </a:xfrm>
              <a:prstGeom prst="line">
                <a:avLst/>
              </a:prstGeom>
              <a:ln w="571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flipV="1">
                <a:off x="8253233" y="5860777"/>
                <a:ext cx="1092803" cy="493370"/>
              </a:xfrm>
              <a:prstGeom prst="line">
                <a:avLst/>
              </a:prstGeom>
              <a:ln w="571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10542272" y="5646194"/>
                <a:ext cx="1766825" cy="214583"/>
              </a:xfrm>
              <a:prstGeom prst="line">
                <a:avLst/>
              </a:prstGeom>
              <a:ln w="571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5500035" y="6573122"/>
                <a:ext cx="1462297" cy="599614"/>
              </a:xfrm>
              <a:prstGeom prst="line">
                <a:avLst/>
              </a:prstGeom>
              <a:ln w="571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flipH="1">
                <a:off x="1585133" y="6244852"/>
                <a:ext cx="1512665" cy="371821"/>
              </a:xfrm>
              <a:prstGeom prst="line">
                <a:avLst/>
              </a:prstGeom>
              <a:ln w="571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3059312" y="6269823"/>
                <a:ext cx="17733" cy="684404"/>
              </a:xfrm>
              <a:prstGeom prst="line">
                <a:avLst/>
              </a:prstGeom>
              <a:ln w="571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85" name="Oval 84"/>
              <p:cNvSpPr/>
              <p:nvPr/>
            </p:nvSpPr>
            <p:spPr>
              <a:xfrm>
                <a:off x="6082328" y="4356984"/>
                <a:ext cx="213806" cy="213806"/>
              </a:xfrm>
              <a:prstGeom prst="ellips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nb-NO" sz="1836">
                  <a:solidFill>
                    <a:prstClr val="white"/>
                  </a:solidFill>
                </a:endParaRPr>
              </a:p>
            </p:txBody>
          </p:sp>
          <p:sp>
            <p:nvSpPr>
              <p:cNvPr id="86" name="Oval 85"/>
              <p:cNvSpPr/>
              <p:nvPr/>
            </p:nvSpPr>
            <p:spPr>
              <a:xfrm>
                <a:off x="8253234" y="4543685"/>
                <a:ext cx="213806" cy="213806"/>
              </a:xfrm>
              <a:prstGeom prst="ellips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nb-NO" sz="1836">
                  <a:solidFill>
                    <a:prstClr val="white"/>
                  </a:solidFill>
                </a:endParaRPr>
              </a:p>
            </p:txBody>
          </p:sp>
          <p:sp>
            <p:nvSpPr>
              <p:cNvPr id="87" name="Oval 86"/>
              <p:cNvSpPr/>
              <p:nvPr/>
            </p:nvSpPr>
            <p:spPr>
              <a:xfrm>
                <a:off x="7133141" y="3747480"/>
                <a:ext cx="157259" cy="157259"/>
              </a:xfrm>
              <a:prstGeom prst="ellips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nb-NO" sz="1836">
                  <a:solidFill>
                    <a:prstClr val="white"/>
                  </a:solidFill>
                </a:endParaRPr>
              </a:p>
            </p:txBody>
          </p:sp>
          <p:sp>
            <p:nvSpPr>
              <p:cNvPr id="88" name="Oval 87"/>
              <p:cNvSpPr/>
              <p:nvPr/>
            </p:nvSpPr>
            <p:spPr>
              <a:xfrm>
                <a:off x="2823326" y="3755332"/>
                <a:ext cx="157259" cy="157259"/>
              </a:xfrm>
              <a:prstGeom prst="ellips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nb-NO" sz="1836">
                  <a:solidFill>
                    <a:prstClr val="white"/>
                  </a:solidFill>
                </a:endParaRPr>
              </a:p>
            </p:txBody>
          </p:sp>
          <p:cxnSp>
            <p:nvCxnSpPr>
              <p:cNvPr id="89" name="Straight Connector 88"/>
              <p:cNvCxnSpPr/>
              <p:nvPr/>
            </p:nvCxnSpPr>
            <p:spPr>
              <a:xfrm>
                <a:off x="8360137" y="4660683"/>
                <a:ext cx="2182135" cy="958601"/>
              </a:xfrm>
              <a:prstGeom prst="line">
                <a:avLst/>
              </a:prstGeom>
              <a:ln w="381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8314643" y="4600277"/>
                <a:ext cx="982134" cy="1250016"/>
              </a:xfrm>
              <a:prstGeom prst="line">
                <a:avLst/>
              </a:prstGeom>
              <a:ln w="381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6193352" y="4430193"/>
                <a:ext cx="1164480" cy="1001141"/>
              </a:xfrm>
              <a:prstGeom prst="line">
                <a:avLst/>
              </a:prstGeom>
              <a:ln w="381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3985283" y="4463029"/>
                <a:ext cx="603353" cy="898482"/>
              </a:xfrm>
              <a:prstGeom prst="line">
                <a:avLst/>
              </a:prstGeom>
              <a:ln w="381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a:endCxn id="84" idx="5"/>
              </p:cNvCxnSpPr>
              <p:nvPr/>
            </p:nvCxnSpPr>
            <p:spPr>
              <a:xfrm>
                <a:off x="2893747" y="3827313"/>
                <a:ext cx="1190770" cy="711308"/>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a:endCxn id="57" idx="7"/>
              </p:cNvCxnSpPr>
              <p:nvPr/>
            </p:nvCxnSpPr>
            <p:spPr>
              <a:xfrm flipH="1">
                <a:off x="2387471" y="4467000"/>
                <a:ext cx="1601756" cy="334089"/>
              </a:xfrm>
              <a:prstGeom prst="line">
                <a:avLst/>
              </a:prstGeom>
              <a:ln w="381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flipV="1">
                <a:off x="3947667" y="3833918"/>
                <a:ext cx="3238051" cy="635000"/>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a:stCxn id="85" idx="2"/>
                <a:endCxn id="88" idx="6"/>
              </p:cNvCxnSpPr>
              <p:nvPr/>
            </p:nvCxnSpPr>
            <p:spPr>
              <a:xfrm flipH="1" flipV="1">
                <a:off x="2980585" y="3833962"/>
                <a:ext cx="3101743" cy="629925"/>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a:stCxn id="86" idx="1"/>
                <a:endCxn id="87" idx="5"/>
              </p:cNvCxnSpPr>
              <p:nvPr/>
            </p:nvCxnSpPr>
            <p:spPr>
              <a:xfrm flipH="1" flipV="1">
                <a:off x="7267370" y="3881709"/>
                <a:ext cx="1017175" cy="693287"/>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flipH="1">
                <a:off x="7196437" y="3578370"/>
                <a:ext cx="5296819" cy="232762"/>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flipH="1" flipV="1">
                <a:off x="-14904" y="3581426"/>
                <a:ext cx="2916860" cy="246101"/>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a:stCxn id="87" idx="6"/>
              </p:cNvCxnSpPr>
              <p:nvPr/>
            </p:nvCxnSpPr>
            <p:spPr>
              <a:xfrm flipH="1" flipV="1">
                <a:off x="2942632" y="3818849"/>
                <a:ext cx="4347768" cy="7261"/>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101" name="Oval 100"/>
              <p:cNvSpPr/>
              <p:nvPr/>
            </p:nvSpPr>
            <p:spPr>
              <a:xfrm>
                <a:off x="4968054" y="4159703"/>
                <a:ext cx="213806" cy="213806"/>
              </a:xfrm>
              <a:prstGeom prst="ellips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nb-NO" sz="1836">
                  <a:solidFill>
                    <a:prstClr val="white"/>
                  </a:solidFill>
                </a:endParaRPr>
              </a:p>
            </p:txBody>
          </p:sp>
          <p:cxnSp>
            <p:nvCxnSpPr>
              <p:cNvPr id="102" name="Straight Connector 101"/>
              <p:cNvCxnSpPr>
                <a:stCxn id="86" idx="2"/>
              </p:cNvCxnSpPr>
              <p:nvPr/>
            </p:nvCxnSpPr>
            <p:spPr>
              <a:xfrm flipH="1" flipV="1">
                <a:off x="6142850" y="4479574"/>
                <a:ext cx="2110384" cy="171014"/>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103" name="Oval 102"/>
              <p:cNvSpPr/>
              <p:nvPr/>
            </p:nvSpPr>
            <p:spPr>
              <a:xfrm>
                <a:off x="9513009" y="3941520"/>
                <a:ext cx="157259" cy="157259"/>
              </a:xfrm>
              <a:prstGeom prst="ellips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nb-NO" sz="1836">
                  <a:solidFill>
                    <a:prstClr val="white"/>
                  </a:solidFill>
                </a:endParaRPr>
              </a:p>
            </p:txBody>
          </p:sp>
          <p:sp>
            <p:nvSpPr>
              <p:cNvPr id="105" name="Oval 104"/>
              <p:cNvSpPr/>
              <p:nvPr/>
            </p:nvSpPr>
            <p:spPr>
              <a:xfrm>
                <a:off x="11121230" y="3966909"/>
                <a:ext cx="157259" cy="157259"/>
              </a:xfrm>
              <a:prstGeom prst="ellips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nb-NO" sz="1836">
                  <a:solidFill>
                    <a:prstClr val="white"/>
                  </a:solidFill>
                </a:endParaRPr>
              </a:p>
            </p:txBody>
          </p:sp>
          <p:cxnSp>
            <p:nvCxnSpPr>
              <p:cNvPr id="106" name="Straight Connector 105"/>
              <p:cNvCxnSpPr/>
              <p:nvPr/>
            </p:nvCxnSpPr>
            <p:spPr>
              <a:xfrm>
                <a:off x="10676964" y="6470695"/>
                <a:ext cx="199479" cy="618314"/>
              </a:xfrm>
              <a:prstGeom prst="line">
                <a:avLst/>
              </a:prstGeom>
              <a:ln w="571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flipH="1">
                <a:off x="1069272" y="6539956"/>
                <a:ext cx="521632" cy="547590"/>
              </a:xfrm>
              <a:prstGeom prst="line">
                <a:avLst/>
              </a:prstGeom>
              <a:ln w="571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a:stCxn id="103" idx="1"/>
                <a:endCxn id="55" idx="1"/>
              </p:cNvCxnSpPr>
              <p:nvPr/>
            </p:nvCxnSpPr>
            <p:spPr>
              <a:xfrm>
                <a:off x="9536039" y="3964550"/>
                <a:ext cx="924412" cy="1558359"/>
              </a:xfrm>
              <a:prstGeom prst="line">
                <a:avLst/>
              </a:prstGeom>
              <a:ln w="381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a:stCxn id="103" idx="6"/>
              </p:cNvCxnSpPr>
              <p:nvPr/>
            </p:nvCxnSpPr>
            <p:spPr>
              <a:xfrm flipH="1">
                <a:off x="8213131" y="4020150"/>
                <a:ext cx="1457137" cy="629779"/>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a:endCxn id="103" idx="6"/>
              </p:cNvCxnSpPr>
              <p:nvPr/>
            </p:nvCxnSpPr>
            <p:spPr>
              <a:xfrm flipH="1">
                <a:off x="9670268" y="4015037"/>
                <a:ext cx="1529593" cy="5113"/>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p:nvCxnSpPr>
            <p:spPr>
              <a:xfrm flipH="1">
                <a:off x="11165142" y="3538295"/>
                <a:ext cx="1304733" cy="508997"/>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a:stCxn id="88" idx="2"/>
              </p:cNvCxnSpPr>
              <p:nvPr/>
            </p:nvCxnSpPr>
            <p:spPr>
              <a:xfrm flipH="1">
                <a:off x="956912" y="3833962"/>
                <a:ext cx="1866414" cy="180975"/>
              </a:xfrm>
              <a:prstGeom prst="line">
                <a:avLst/>
              </a:prstGeom>
              <a:ln w="1905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57" name="Oval 56"/>
              <p:cNvSpPr/>
              <p:nvPr/>
            </p:nvSpPr>
            <p:spPr>
              <a:xfrm>
                <a:off x="2154625" y="4716007"/>
                <a:ext cx="297711" cy="297712"/>
              </a:xfrm>
              <a:prstGeom prst="ellips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nb-NO" sz="1836">
                  <a:solidFill>
                    <a:prstClr val="white"/>
                  </a:solidFill>
                </a:endParaRPr>
              </a:p>
            </p:txBody>
          </p:sp>
          <p:sp>
            <p:nvSpPr>
              <p:cNvPr id="60" name="Oval 59"/>
              <p:cNvSpPr/>
              <p:nvPr/>
            </p:nvSpPr>
            <p:spPr>
              <a:xfrm>
                <a:off x="4440870" y="5220050"/>
                <a:ext cx="297711" cy="297711"/>
              </a:xfrm>
              <a:prstGeom prst="ellips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nb-NO" sz="1836">
                  <a:solidFill>
                    <a:prstClr val="white"/>
                  </a:solidFill>
                </a:endParaRPr>
              </a:p>
            </p:txBody>
          </p:sp>
          <p:sp>
            <p:nvSpPr>
              <p:cNvPr id="84" name="Oval 83"/>
              <p:cNvSpPr/>
              <p:nvPr/>
            </p:nvSpPr>
            <p:spPr>
              <a:xfrm>
                <a:off x="3902022" y="4356126"/>
                <a:ext cx="213806" cy="213806"/>
              </a:xfrm>
              <a:prstGeom prst="ellips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nb-NO" sz="1836">
                  <a:solidFill>
                    <a:prstClr val="white"/>
                  </a:solidFill>
                </a:endParaRPr>
              </a:p>
            </p:txBody>
          </p:sp>
          <p:sp>
            <p:nvSpPr>
              <p:cNvPr id="104" name="Oval 103"/>
              <p:cNvSpPr/>
              <p:nvPr/>
            </p:nvSpPr>
            <p:spPr>
              <a:xfrm>
                <a:off x="817306" y="3938311"/>
                <a:ext cx="157259" cy="157259"/>
              </a:xfrm>
              <a:prstGeom prst="ellips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nb-NO" sz="1836">
                  <a:solidFill>
                    <a:prstClr val="white"/>
                  </a:solidFill>
                </a:endParaRPr>
              </a:p>
            </p:txBody>
          </p:sp>
          <p:sp>
            <p:nvSpPr>
              <p:cNvPr id="56" name="Oval 55"/>
              <p:cNvSpPr/>
              <p:nvPr/>
            </p:nvSpPr>
            <p:spPr>
              <a:xfrm>
                <a:off x="937781" y="5596270"/>
                <a:ext cx="297711" cy="297711"/>
              </a:xfrm>
              <a:prstGeom prst="ellips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nb-NO" sz="1836">
                  <a:solidFill>
                    <a:prstClr val="white"/>
                  </a:solidFill>
                </a:endParaRPr>
              </a:p>
            </p:txBody>
          </p:sp>
        </p:grpSp>
        <p:sp>
          <p:nvSpPr>
            <p:cNvPr id="114" name="Oval 113"/>
            <p:cNvSpPr/>
            <p:nvPr/>
          </p:nvSpPr>
          <p:spPr>
            <a:xfrm>
              <a:off x="7378744" y="4993548"/>
              <a:ext cx="297711" cy="228931"/>
            </a:xfrm>
            <a:prstGeom prst="ellips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nb-NO" sz="1836">
                <a:solidFill>
                  <a:prstClr val="white"/>
                </a:solidFill>
              </a:endParaRPr>
            </a:p>
          </p:txBody>
        </p:sp>
        <p:sp>
          <p:nvSpPr>
            <p:cNvPr id="126" name="Oval 125"/>
            <p:cNvSpPr/>
            <p:nvPr/>
          </p:nvSpPr>
          <p:spPr>
            <a:xfrm>
              <a:off x="8433706" y="4435241"/>
              <a:ext cx="213806" cy="164410"/>
            </a:xfrm>
            <a:prstGeom prst="ellips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nb-NO" sz="1836">
                <a:solidFill>
                  <a:prstClr val="white"/>
                </a:solidFill>
              </a:endParaRPr>
            </a:p>
          </p:txBody>
        </p:sp>
        <p:grpSp>
          <p:nvGrpSpPr>
            <p:cNvPr id="12" name="Group 11"/>
            <p:cNvGrpSpPr/>
            <p:nvPr/>
          </p:nvGrpSpPr>
          <p:grpSpPr>
            <a:xfrm>
              <a:off x="1001316" y="3965352"/>
              <a:ext cx="7639101" cy="1493217"/>
              <a:chOff x="1001316" y="5178516"/>
              <a:chExt cx="7639101" cy="1493217"/>
            </a:xfrm>
          </p:grpSpPr>
          <p:sp>
            <p:nvSpPr>
              <p:cNvPr id="129" name="Oval 128"/>
              <p:cNvSpPr/>
              <p:nvPr/>
            </p:nvSpPr>
            <p:spPr>
              <a:xfrm>
                <a:off x="5141431" y="5338127"/>
                <a:ext cx="213806" cy="164410"/>
              </a:xfrm>
              <a:prstGeom prst="ellipse">
                <a:avLst/>
              </a:prstGeom>
              <a:solidFill>
                <a:srgbClr val="1A7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nb-NO" sz="1836">
                  <a:solidFill>
                    <a:prstClr val="white"/>
                  </a:solidFill>
                </a:endParaRPr>
              </a:p>
            </p:txBody>
          </p:sp>
          <p:sp>
            <p:nvSpPr>
              <p:cNvPr id="130" name="Oval 129"/>
              <p:cNvSpPr/>
              <p:nvPr/>
            </p:nvSpPr>
            <p:spPr>
              <a:xfrm>
                <a:off x="2328002" y="5765907"/>
                <a:ext cx="297711" cy="228931"/>
              </a:xfrm>
              <a:prstGeom prst="ellipse">
                <a:avLst/>
              </a:prstGeom>
              <a:solidFill>
                <a:srgbClr val="1A7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nb-NO" sz="1836">
                  <a:solidFill>
                    <a:prstClr val="white"/>
                  </a:solidFill>
                </a:endParaRPr>
              </a:p>
            </p:txBody>
          </p:sp>
          <p:sp>
            <p:nvSpPr>
              <p:cNvPr id="135" name="Oval 134"/>
              <p:cNvSpPr/>
              <p:nvPr/>
            </p:nvSpPr>
            <p:spPr>
              <a:xfrm>
                <a:off x="1001316" y="5178516"/>
                <a:ext cx="157259" cy="120927"/>
              </a:xfrm>
              <a:prstGeom prst="ellipse">
                <a:avLst/>
              </a:prstGeom>
              <a:solidFill>
                <a:srgbClr val="1A7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nb-NO" sz="1836">
                  <a:solidFill>
                    <a:prstClr val="white"/>
                  </a:solidFill>
                </a:endParaRPr>
              </a:p>
            </p:txBody>
          </p:sp>
          <p:sp>
            <p:nvSpPr>
              <p:cNvPr id="136" name="Oval 135"/>
              <p:cNvSpPr/>
              <p:nvPr/>
            </p:nvSpPr>
            <p:spPr>
              <a:xfrm>
                <a:off x="1111158" y="6442802"/>
                <a:ext cx="297711" cy="228931"/>
              </a:xfrm>
              <a:prstGeom prst="ellipse">
                <a:avLst/>
              </a:prstGeom>
              <a:solidFill>
                <a:srgbClr val="1A7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nb-NO" sz="1836">
                  <a:solidFill>
                    <a:prstClr val="white"/>
                  </a:solidFill>
                </a:endParaRPr>
              </a:p>
            </p:txBody>
          </p:sp>
          <p:sp>
            <p:nvSpPr>
              <p:cNvPr id="137" name="Oval 136"/>
              <p:cNvSpPr/>
              <p:nvPr/>
            </p:nvSpPr>
            <p:spPr>
              <a:xfrm>
                <a:off x="7382282" y="6210250"/>
                <a:ext cx="297711" cy="228931"/>
              </a:xfrm>
              <a:prstGeom prst="ellipse">
                <a:avLst/>
              </a:prstGeom>
              <a:solidFill>
                <a:srgbClr val="1A7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nb-NO" sz="1836">
                  <a:solidFill>
                    <a:prstClr val="white"/>
                  </a:solidFill>
                </a:endParaRPr>
              </a:p>
            </p:txBody>
          </p:sp>
          <p:sp>
            <p:nvSpPr>
              <p:cNvPr id="138" name="Oval 137"/>
              <p:cNvSpPr/>
              <p:nvPr/>
            </p:nvSpPr>
            <p:spPr>
              <a:xfrm>
                <a:off x="8426611" y="5641310"/>
                <a:ext cx="213806" cy="164410"/>
              </a:xfrm>
              <a:prstGeom prst="ellipse">
                <a:avLst/>
              </a:prstGeom>
              <a:solidFill>
                <a:srgbClr val="1A75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nb-NO" sz="1836">
                  <a:solidFill>
                    <a:prstClr val="white"/>
                  </a:solidFill>
                </a:endParaRPr>
              </a:p>
            </p:txBody>
          </p:sp>
        </p:grpSp>
        <p:grpSp>
          <p:nvGrpSpPr>
            <p:cNvPr id="16" name="Group 15"/>
            <p:cNvGrpSpPr/>
            <p:nvPr/>
          </p:nvGrpSpPr>
          <p:grpSpPr>
            <a:xfrm>
              <a:off x="4084774" y="4282737"/>
              <a:ext cx="2390638" cy="168573"/>
              <a:chOff x="4084774" y="5495901"/>
              <a:chExt cx="2390638" cy="168573"/>
            </a:xfrm>
          </p:grpSpPr>
          <p:sp>
            <p:nvSpPr>
              <p:cNvPr id="147" name="Oval 146"/>
              <p:cNvSpPr/>
              <p:nvPr/>
            </p:nvSpPr>
            <p:spPr>
              <a:xfrm>
                <a:off x="6261606" y="5495901"/>
                <a:ext cx="213806" cy="16441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nb-NO" sz="1836">
                  <a:solidFill>
                    <a:prstClr val="white"/>
                  </a:solidFill>
                </a:endParaRPr>
              </a:p>
            </p:txBody>
          </p:sp>
          <p:sp>
            <p:nvSpPr>
              <p:cNvPr id="148" name="Oval 147"/>
              <p:cNvSpPr/>
              <p:nvPr/>
            </p:nvSpPr>
            <p:spPr>
              <a:xfrm>
                <a:off x="4084774" y="5500064"/>
                <a:ext cx="213806" cy="16441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nb-NO" sz="1836">
                  <a:solidFill>
                    <a:prstClr val="white"/>
                  </a:solidFill>
                </a:endParaRPr>
              </a:p>
            </p:txBody>
          </p:sp>
        </p:grpSp>
        <p:grpSp>
          <p:nvGrpSpPr>
            <p:cNvPr id="6" name="Group 5"/>
            <p:cNvGrpSpPr/>
            <p:nvPr/>
          </p:nvGrpSpPr>
          <p:grpSpPr>
            <a:xfrm>
              <a:off x="9674745" y="3965466"/>
              <a:ext cx="1228933" cy="1404735"/>
              <a:chOff x="9674745" y="5178630"/>
              <a:chExt cx="1228933" cy="1404735"/>
            </a:xfrm>
          </p:grpSpPr>
          <p:sp>
            <p:nvSpPr>
              <p:cNvPr id="121" name="Oval 120"/>
              <p:cNvSpPr/>
              <p:nvPr/>
            </p:nvSpPr>
            <p:spPr>
              <a:xfrm>
                <a:off x="10605967" y="6354434"/>
                <a:ext cx="297711" cy="22893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nb-NO" sz="1836">
                  <a:solidFill>
                    <a:prstClr val="white"/>
                  </a:solidFill>
                </a:endParaRPr>
              </a:p>
            </p:txBody>
          </p:sp>
          <p:sp>
            <p:nvSpPr>
              <p:cNvPr id="122" name="Oval 121"/>
              <p:cNvSpPr/>
              <p:nvPr/>
            </p:nvSpPr>
            <p:spPr>
              <a:xfrm>
                <a:off x="9674745" y="5178630"/>
                <a:ext cx="188038" cy="14459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nb-NO" sz="1836">
                  <a:solidFill>
                    <a:prstClr val="white"/>
                  </a:solidFill>
                </a:endParaRPr>
              </a:p>
            </p:txBody>
          </p:sp>
        </p:grpSp>
        <p:grpSp>
          <p:nvGrpSpPr>
            <p:cNvPr id="8" name="Group 7"/>
            <p:cNvGrpSpPr/>
            <p:nvPr/>
          </p:nvGrpSpPr>
          <p:grpSpPr>
            <a:xfrm>
              <a:off x="4617507" y="3984117"/>
              <a:ext cx="6845324" cy="1193733"/>
              <a:chOff x="4617507" y="5197281"/>
              <a:chExt cx="6845324" cy="1193733"/>
            </a:xfrm>
          </p:grpSpPr>
          <p:sp>
            <p:nvSpPr>
              <p:cNvPr id="141" name="Oval 140"/>
              <p:cNvSpPr/>
              <p:nvPr/>
            </p:nvSpPr>
            <p:spPr>
              <a:xfrm>
                <a:off x="4617507" y="6162083"/>
                <a:ext cx="297711" cy="228931"/>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nb-NO" sz="1836">
                  <a:solidFill>
                    <a:prstClr val="white"/>
                  </a:solidFill>
                </a:endParaRPr>
              </a:p>
            </p:txBody>
          </p:sp>
          <p:sp>
            <p:nvSpPr>
              <p:cNvPr id="143" name="Oval 142"/>
              <p:cNvSpPr/>
              <p:nvPr/>
            </p:nvSpPr>
            <p:spPr>
              <a:xfrm>
                <a:off x="11297830" y="5197281"/>
                <a:ext cx="165001" cy="126881"/>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nb-NO" sz="1836">
                  <a:solidFill>
                    <a:prstClr val="white"/>
                  </a:solidFill>
                </a:endParaRPr>
              </a:p>
            </p:txBody>
          </p:sp>
        </p:grpSp>
        <p:sp>
          <p:nvSpPr>
            <p:cNvPr id="149" name="Oval 148"/>
            <p:cNvSpPr/>
            <p:nvPr/>
          </p:nvSpPr>
          <p:spPr bwMode="auto">
            <a:xfrm>
              <a:off x="9261913" y="6122236"/>
              <a:ext cx="986072" cy="610451"/>
            </a:xfrm>
            <a:prstGeom prst="ellipse">
              <a:avLst/>
            </a:prstGeom>
            <a:solidFill>
              <a:srgbClr val="C00000">
                <a:alpha val="1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defRPr/>
              </a:pPr>
              <a:endParaRPr lang="nb-NO" sz="1836" spc="-51"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11" name="Group 10"/>
            <p:cNvGrpSpPr/>
            <p:nvPr/>
          </p:nvGrpSpPr>
          <p:grpSpPr>
            <a:xfrm>
              <a:off x="7328293" y="3817980"/>
              <a:ext cx="2294423" cy="1716422"/>
              <a:chOff x="7328293" y="5031144"/>
              <a:chExt cx="2294423" cy="1716422"/>
            </a:xfrm>
          </p:grpSpPr>
          <p:sp>
            <p:nvSpPr>
              <p:cNvPr id="150" name="Oval 149"/>
              <p:cNvSpPr/>
              <p:nvPr/>
            </p:nvSpPr>
            <p:spPr>
              <a:xfrm>
                <a:off x="9325005" y="6518635"/>
                <a:ext cx="297711" cy="22893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nb-NO" sz="1836">
                  <a:solidFill>
                    <a:prstClr val="white"/>
                  </a:solidFill>
                </a:endParaRPr>
              </a:p>
            </p:txBody>
          </p:sp>
          <p:sp>
            <p:nvSpPr>
              <p:cNvPr id="152" name="Oval 151"/>
              <p:cNvSpPr/>
              <p:nvPr/>
            </p:nvSpPr>
            <p:spPr>
              <a:xfrm>
                <a:off x="7328293" y="5031144"/>
                <a:ext cx="157259" cy="12092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nb-NO" sz="1836">
                  <a:solidFill>
                    <a:prstClr val="white"/>
                  </a:solidFill>
                </a:endParaRPr>
              </a:p>
            </p:txBody>
          </p:sp>
        </p:grpSp>
      </p:grpSp>
      <p:grpSp>
        <p:nvGrpSpPr>
          <p:cNvPr id="20" name="Group 19"/>
          <p:cNvGrpSpPr/>
          <p:nvPr/>
        </p:nvGrpSpPr>
        <p:grpSpPr>
          <a:xfrm>
            <a:off x="1301830" y="1215694"/>
            <a:ext cx="9942230" cy="3261862"/>
            <a:chOff x="1272170" y="981946"/>
            <a:chExt cx="9748169" cy="3198194"/>
          </a:xfrm>
        </p:grpSpPr>
        <p:grpSp>
          <p:nvGrpSpPr>
            <p:cNvPr id="18" name="Group 17"/>
            <p:cNvGrpSpPr/>
            <p:nvPr/>
          </p:nvGrpSpPr>
          <p:grpSpPr>
            <a:xfrm>
              <a:off x="1921252" y="981946"/>
              <a:ext cx="8877441" cy="392797"/>
              <a:chOff x="1924439" y="646719"/>
              <a:chExt cx="8877441" cy="392797"/>
            </a:xfrm>
          </p:grpSpPr>
          <p:sp>
            <p:nvSpPr>
              <p:cNvPr id="10" name="Rectangle 9"/>
              <p:cNvSpPr/>
              <p:nvPr/>
            </p:nvSpPr>
            <p:spPr>
              <a:xfrm>
                <a:off x="1924439" y="664670"/>
                <a:ext cx="1824538" cy="374846"/>
              </a:xfrm>
              <a:prstGeom prst="rect">
                <a:avLst/>
              </a:prstGeom>
            </p:spPr>
            <p:txBody>
              <a:bodyPr wrap="none">
                <a:spAutoFit/>
              </a:bodyPr>
              <a:lstStyle/>
              <a:p>
                <a:pPr algn="ctr"/>
                <a:r>
                  <a:rPr lang="en-US" sz="1836" dirty="0">
                    <a:solidFill>
                      <a:srgbClr val="505050"/>
                    </a:solidFill>
                    <a:latin typeface="Segoe UI Light" panose="020B0502040204020203" pitchFamily="34" charset="0"/>
                    <a:cs typeface="Segoe UI Light" panose="020B0502040204020203" pitchFamily="34" charset="0"/>
                  </a:rPr>
                  <a:t>Stay In the Know</a:t>
                </a:r>
              </a:p>
            </p:txBody>
          </p:sp>
          <p:sp>
            <p:nvSpPr>
              <p:cNvPr id="13" name="Rectangle 12"/>
              <p:cNvSpPr/>
              <p:nvPr/>
            </p:nvSpPr>
            <p:spPr>
              <a:xfrm>
                <a:off x="5021301" y="646719"/>
                <a:ext cx="2217275" cy="374846"/>
              </a:xfrm>
              <a:prstGeom prst="rect">
                <a:avLst/>
              </a:prstGeom>
            </p:spPr>
            <p:txBody>
              <a:bodyPr wrap="none">
                <a:spAutoFit/>
              </a:bodyPr>
              <a:lstStyle/>
              <a:p>
                <a:pPr algn="ctr"/>
                <a:r>
                  <a:rPr lang="en-US" sz="1836" dirty="0">
                    <a:solidFill>
                      <a:srgbClr val="505050"/>
                    </a:solidFill>
                    <a:latin typeface="Segoe UI Light" panose="020B0502040204020203" pitchFamily="34" charset="0"/>
                    <a:cs typeface="Segoe UI Light" panose="020B0502040204020203" pitchFamily="34" charset="0"/>
                  </a:rPr>
                  <a:t>Find What you Need</a:t>
                </a:r>
              </a:p>
            </p:txBody>
          </p:sp>
          <p:sp>
            <p:nvSpPr>
              <p:cNvPr id="17" name="Rectangle 16"/>
              <p:cNvSpPr/>
              <p:nvPr/>
            </p:nvSpPr>
            <p:spPr>
              <a:xfrm>
                <a:off x="7986686" y="647752"/>
                <a:ext cx="2815194" cy="374846"/>
              </a:xfrm>
              <a:prstGeom prst="rect">
                <a:avLst/>
              </a:prstGeom>
            </p:spPr>
            <p:txBody>
              <a:bodyPr wrap="none">
                <a:spAutoFit/>
              </a:bodyPr>
              <a:lstStyle/>
              <a:p>
                <a:pPr algn="ctr"/>
                <a:r>
                  <a:rPr lang="en-US" sz="1836" dirty="0">
                    <a:solidFill>
                      <a:srgbClr val="505050"/>
                    </a:solidFill>
                    <a:latin typeface="Segoe UI Light" panose="020B0502040204020203" pitchFamily="34" charset="0"/>
                    <a:cs typeface="Segoe UI Light" panose="020B0502040204020203" pitchFamily="34" charset="0"/>
                  </a:rPr>
                  <a:t>Discover New Connections</a:t>
                </a:r>
              </a:p>
            </p:txBody>
          </p:sp>
        </p:grpSp>
        <p:sp>
          <p:nvSpPr>
            <p:cNvPr id="19" name="Rectangle 18"/>
            <p:cNvSpPr/>
            <p:nvPr/>
          </p:nvSpPr>
          <p:spPr>
            <a:xfrm>
              <a:off x="7858977" y="3290055"/>
              <a:ext cx="3161362" cy="829300"/>
            </a:xfrm>
            <a:prstGeom prst="rect">
              <a:avLst/>
            </a:prstGeom>
          </p:spPr>
          <p:txBody>
            <a:bodyPr wrap="square">
              <a:spAutoFit/>
            </a:bodyPr>
            <a:lstStyle/>
            <a:p>
              <a:pPr>
                <a:defRPr/>
              </a:pPr>
              <a:r>
                <a:rPr lang="en-US" sz="1632" dirty="0">
                  <a:solidFill>
                    <a:srgbClr val="505050"/>
                  </a:solidFill>
                  <a:latin typeface="Segoe UI Light" panose="020B0502040204020203" pitchFamily="34" charset="0"/>
                  <a:cs typeface="Segoe UI Light" panose="020B0502040204020203" pitchFamily="34" charset="0"/>
                </a:rPr>
                <a:t>Connect with the right experts and learn more about their content.</a:t>
              </a:r>
            </a:p>
            <a:p>
              <a:pPr>
                <a:defRPr/>
              </a:pPr>
              <a:endParaRPr lang="en-US" sz="1632" dirty="0">
                <a:solidFill>
                  <a:srgbClr val="505050"/>
                </a:solidFill>
                <a:latin typeface="Segoe UI Light" panose="020B0502040204020203" pitchFamily="34" charset="0"/>
                <a:cs typeface="Segoe UI Light" panose="020B0502040204020203" pitchFamily="34" charset="0"/>
              </a:endParaRPr>
            </a:p>
          </p:txBody>
        </p:sp>
        <p:sp>
          <p:nvSpPr>
            <p:cNvPr id="116" name="Rectangle 115"/>
            <p:cNvSpPr/>
            <p:nvPr/>
          </p:nvSpPr>
          <p:spPr>
            <a:xfrm>
              <a:off x="4553266" y="3295513"/>
              <a:ext cx="3161362" cy="845809"/>
            </a:xfrm>
            <a:prstGeom prst="rect">
              <a:avLst/>
            </a:prstGeom>
          </p:spPr>
          <p:txBody>
            <a:bodyPr wrap="square">
              <a:spAutoFit/>
            </a:bodyPr>
            <a:lstStyle/>
            <a:p>
              <a:pPr>
                <a:defRPr/>
              </a:pPr>
              <a:r>
                <a:rPr lang="en-US" sz="1632" dirty="0">
                  <a:solidFill>
                    <a:srgbClr val="505050"/>
                  </a:solidFill>
                  <a:latin typeface="Segoe UI Light" panose="020B0502040204020203" pitchFamily="34" charset="0"/>
                  <a:cs typeface="Segoe UI Light" panose="020B0502040204020203" pitchFamily="34" charset="0"/>
                </a:rPr>
                <a:t>Find just the right results from any source and take action</a:t>
              </a:r>
            </a:p>
            <a:p>
              <a:pPr>
                <a:defRPr/>
              </a:pPr>
              <a:endParaRPr lang="en-US" sz="1632" dirty="0">
                <a:solidFill>
                  <a:srgbClr val="505050"/>
                </a:solidFill>
                <a:latin typeface="Segoe UI Light" panose="020B0502040204020203" pitchFamily="34" charset="0"/>
                <a:cs typeface="Segoe UI Light" panose="020B0502040204020203" pitchFamily="34" charset="0"/>
              </a:endParaRPr>
            </a:p>
          </p:txBody>
        </p:sp>
        <p:sp>
          <p:nvSpPr>
            <p:cNvPr id="117" name="Rectangle 116"/>
            <p:cNvSpPr/>
            <p:nvPr/>
          </p:nvSpPr>
          <p:spPr>
            <a:xfrm>
              <a:off x="1272170" y="3334331"/>
              <a:ext cx="3161362" cy="845809"/>
            </a:xfrm>
            <a:prstGeom prst="rect">
              <a:avLst/>
            </a:prstGeom>
          </p:spPr>
          <p:txBody>
            <a:bodyPr wrap="square">
              <a:spAutoFit/>
            </a:bodyPr>
            <a:lstStyle/>
            <a:p>
              <a:r>
                <a:rPr lang="en-US" sz="1632" dirty="0">
                  <a:solidFill>
                    <a:srgbClr val="505050"/>
                  </a:solidFill>
                  <a:latin typeface="Segoe UI Light" panose="020B0502040204020203" pitchFamily="34" charset="0"/>
                  <a:cs typeface="Segoe UI Light" panose="020B0502040204020203" pitchFamily="34" charset="0"/>
                </a:rPr>
                <a:t>Discover new information tailored to you from your network</a:t>
              </a:r>
            </a:p>
            <a:p>
              <a:pPr>
                <a:defRPr/>
              </a:pPr>
              <a:endParaRPr lang="en-US" sz="1632" dirty="0">
                <a:solidFill>
                  <a:srgbClr val="505050"/>
                </a:solidFill>
                <a:latin typeface="Segoe UI Light" panose="020B0502040204020203" pitchFamily="34" charset="0"/>
                <a:cs typeface="Segoe UI Light" panose="020B0502040204020203" pitchFamily="34" charset="0"/>
              </a:endParaRPr>
            </a:p>
          </p:txBody>
        </p:sp>
      </p:grpSp>
      <p:sp>
        <p:nvSpPr>
          <p:cNvPr id="119" name="Rectangle 118"/>
          <p:cNvSpPr/>
          <p:nvPr/>
        </p:nvSpPr>
        <p:spPr>
          <a:xfrm>
            <a:off x="9409603" y="4396289"/>
            <a:ext cx="3017664" cy="381651"/>
          </a:xfrm>
          <a:prstGeom prst="rect">
            <a:avLst/>
          </a:prstGeom>
          <a:solidFill>
            <a:schemeClr val="bg1">
              <a:alpha val="87000"/>
            </a:scheme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Bef>
                <a:spcPct val="0"/>
              </a:spcBef>
              <a:defRPr/>
            </a:pPr>
            <a:r>
              <a:rPr lang="en-US" sz="2040" dirty="0">
                <a:solidFill>
                  <a:srgbClr val="00B0F0"/>
                </a:solidFill>
                <a:latin typeface="Segoe UI Light"/>
              </a:rPr>
              <a:t>Powered by Office Graph</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1088" y="1475011"/>
            <a:ext cx="2865517" cy="1989942"/>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09579" y="1551829"/>
            <a:ext cx="2708857" cy="1881150"/>
          </a:xfrm>
          <a:prstGeom prst="rect">
            <a:avLst/>
          </a:prstGeom>
        </p:spPr>
      </p:pic>
      <p:pic>
        <p:nvPicPr>
          <p:cNvPr id="115" name="Picture 114"/>
          <p:cNvPicPr>
            <a:picLocks noChangeAspect="1"/>
          </p:cNvPicPr>
          <p:nvPr/>
        </p:nvPicPr>
        <p:blipFill>
          <a:blip r:embed="rId5"/>
          <a:stretch>
            <a:fillRect/>
          </a:stretch>
        </p:blipFill>
        <p:spPr>
          <a:xfrm>
            <a:off x="1382906" y="1684403"/>
            <a:ext cx="3022715" cy="1863415"/>
          </a:xfrm>
          <a:prstGeom prst="rect">
            <a:avLst/>
          </a:prstGeom>
        </p:spPr>
      </p:pic>
      <p:sp>
        <p:nvSpPr>
          <p:cNvPr id="3" name="Title 2"/>
          <p:cNvSpPr>
            <a:spLocks noGrp="1"/>
          </p:cNvSpPr>
          <p:nvPr>
            <p:ph type="title"/>
          </p:nvPr>
        </p:nvSpPr>
        <p:spPr/>
        <p:txBody>
          <a:bodyPr/>
          <a:lstStyle/>
          <a:p>
            <a:r>
              <a:rPr lang="en-US" dirty="0">
                <a:solidFill>
                  <a:prstClr val="white"/>
                </a:solidFill>
              </a:rPr>
              <a:t> Delve – Search and Discovery Across O365</a:t>
            </a:r>
            <a:endParaRPr lang="en-GB" dirty="0"/>
          </a:p>
        </p:txBody>
      </p:sp>
    </p:spTree>
    <p:extLst>
      <p:ext uri="{BB962C8B-B14F-4D97-AF65-F5344CB8AC3E}">
        <p14:creationId xmlns:p14="http://schemas.microsoft.com/office/powerpoint/2010/main" val="1293757072"/>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1"/>
          </p:nvPr>
        </p:nvSpPr>
        <p:spPr/>
        <p:txBody>
          <a:bodyPr/>
          <a:lstStyle/>
          <a:p>
            <a:endParaRPr lang="en-US"/>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b="7279"/>
          <a:stretch/>
        </p:blipFill>
        <p:spPr>
          <a:xfrm>
            <a:off x="0" y="-693737"/>
            <a:ext cx="12462742" cy="7696200"/>
          </a:xfrm>
          <a:prstGeom prst="rect">
            <a:avLst/>
          </a:prstGeom>
        </p:spPr>
      </p:pic>
      <p:sp>
        <p:nvSpPr>
          <p:cNvPr id="5" name="Rectangle 4"/>
          <p:cNvSpPr/>
          <p:nvPr/>
        </p:nvSpPr>
        <p:spPr bwMode="auto">
          <a:xfrm>
            <a:off x="255362" y="144462"/>
            <a:ext cx="5181598" cy="3389314"/>
          </a:xfrm>
          <a:prstGeom prst="rect">
            <a:avLst/>
          </a:prstGeom>
          <a:solidFill>
            <a:srgbClr val="44235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sv-FI" sz="5400" dirty="0">
                <a:gradFill>
                  <a:gsLst>
                    <a:gs pos="0">
                      <a:srgbClr val="FFFFFF"/>
                    </a:gs>
                    <a:gs pos="100000">
                      <a:srgbClr val="FFFFFF"/>
                    </a:gs>
                  </a:gsLst>
                  <a:lin ang="5400000" scaled="0"/>
                </a:gradFill>
                <a:ea typeface="Segoe UI" pitchFamily="34" charset="0"/>
                <a:cs typeface="Segoe UI" pitchFamily="34" charset="0"/>
              </a:rPr>
              <a:t>OneDrive for </a:t>
            </a:r>
            <a:r>
              <a:rPr lang="sv-FI" sz="5400" dirty="0" smtClean="0">
                <a:gradFill>
                  <a:gsLst>
                    <a:gs pos="0">
                      <a:srgbClr val="FFFFFF"/>
                    </a:gs>
                    <a:gs pos="100000">
                      <a:srgbClr val="FFFFFF"/>
                    </a:gs>
                  </a:gsLst>
                  <a:lin ang="5400000" scaled="0"/>
                </a:gradFill>
                <a:ea typeface="Segoe UI" pitchFamily="34" charset="0"/>
                <a:cs typeface="Segoe UI" pitchFamily="34" charset="0"/>
              </a:rPr>
              <a:t>Business </a:t>
            </a:r>
            <a:r>
              <a:rPr lang="sv-FI" sz="5400" dirty="0">
                <a:gradFill>
                  <a:gsLst>
                    <a:gs pos="0">
                      <a:srgbClr val="FFFFFF"/>
                    </a:gs>
                    <a:gs pos="100000">
                      <a:srgbClr val="FFFFFF"/>
                    </a:gs>
                  </a:gsLst>
                  <a:lin ang="5400000" scaled="0"/>
                </a:gradFill>
                <a:ea typeface="Segoe UI" pitchFamily="34" charset="0"/>
                <a:cs typeface="Segoe UI" pitchFamily="34" charset="0"/>
              </a:rPr>
              <a:t>deployement </a:t>
            </a:r>
            <a:r>
              <a:rPr lang="sv-FI" sz="5400" dirty="0" smtClean="0">
                <a:gradFill>
                  <a:gsLst>
                    <a:gs pos="0">
                      <a:srgbClr val="FFFFFF"/>
                    </a:gs>
                    <a:gs pos="100000">
                      <a:srgbClr val="FFFFFF"/>
                    </a:gs>
                  </a:gsLst>
                  <a:lin ang="5400000" scaled="0"/>
                </a:gradFill>
                <a:ea typeface="Segoe UI" pitchFamily="34" charset="0"/>
                <a:cs typeface="Segoe UI" pitchFamily="34" charset="0"/>
              </a:rPr>
              <a:t>preparation</a:t>
            </a:r>
            <a:endParaRPr lang="en-US" sz="5400"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663562215"/>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FI" dirty="0" smtClean="0"/>
              <a:t>Preparation </a:t>
            </a:r>
            <a:r>
              <a:rPr lang="sv-FI" dirty="0" err="1" smtClean="0"/>
              <a:t>activities</a:t>
            </a:r>
            <a:endParaRPr lang="en-US" dirty="0"/>
          </a:p>
        </p:txBody>
      </p:sp>
      <p:sp>
        <p:nvSpPr>
          <p:cNvPr id="3" name="Text Placeholder 2"/>
          <p:cNvSpPr>
            <a:spLocks noGrp="1"/>
          </p:cNvSpPr>
          <p:nvPr>
            <p:ph type="body" sz="quarter" idx="11"/>
          </p:nvPr>
        </p:nvSpPr>
        <p:spPr>
          <a:xfrm>
            <a:off x="274639" y="1212849"/>
            <a:ext cx="5943598" cy="4555093"/>
          </a:xfrm>
        </p:spPr>
        <p:txBody>
          <a:bodyPr/>
          <a:lstStyle/>
          <a:p>
            <a:r>
              <a:rPr lang="sv-FI" dirty="0" err="1" smtClean="0"/>
              <a:t>Identity</a:t>
            </a:r>
            <a:r>
              <a:rPr lang="sv-FI" dirty="0" smtClean="0"/>
              <a:t> options</a:t>
            </a:r>
          </a:p>
          <a:p>
            <a:r>
              <a:rPr lang="sv-FI" dirty="0" smtClean="0"/>
              <a:t>Windows Sync Client</a:t>
            </a:r>
          </a:p>
          <a:p>
            <a:r>
              <a:rPr lang="en-US" dirty="0"/>
              <a:t>OneDrive for Business </a:t>
            </a:r>
            <a:r>
              <a:rPr lang="en-US" dirty="0" smtClean="0"/>
              <a:t>Information Architecture</a:t>
            </a:r>
          </a:p>
          <a:p>
            <a:r>
              <a:rPr lang="en-US" dirty="0"/>
              <a:t>Client Network Bandwidth </a:t>
            </a:r>
            <a:r>
              <a:rPr lang="en-US" dirty="0" smtClean="0"/>
              <a:t>Calculator</a:t>
            </a:r>
            <a:endParaRPr lang="sv-FI" dirty="0" smtClean="0"/>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48771" y="0"/>
            <a:ext cx="5601084" cy="6994525"/>
          </a:xfrm>
          <a:prstGeom prst="rect">
            <a:avLst/>
          </a:prstGeom>
        </p:spPr>
      </p:pic>
    </p:spTree>
    <p:extLst>
      <p:ext uri="{BB962C8B-B14F-4D97-AF65-F5344CB8AC3E}">
        <p14:creationId xmlns:p14="http://schemas.microsoft.com/office/powerpoint/2010/main" val="450171486"/>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OQffJG3wUywmTqbOnGWXQ"/>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OQffJG3wUywmTqbOnGWXQ"/>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yX0hZ2z_UEyX8xxpeEw9Yw"/>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JRdNfHHmtE6nm73fZ26Ec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OQffJG3wUywmTqbOnGWXQ"/>
</p:tagLst>
</file>

<file path=ppt/theme/theme1.xml><?xml version="1.0" encoding="utf-8"?>
<a:theme xmlns:a="http://schemas.openxmlformats.org/drawingml/2006/main" name="TEE14 Speaker PPT Template">
  <a:themeElements>
    <a:clrScheme name="Custom 1">
      <a:dk1>
        <a:srgbClr val="505050"/>
      </a:dk1>
      <a:lt1>
        <a:srgbClr val="FFFFFF"/>
      </a:lt1>
      <a:dk2>
        <a:srgbClr val="442359"/>
      </a:dk2>
      <a:lt2>
        <a:srgbClr val="68217A"/>
      </a:lt2>
      <a:accent1>
        <a:srgbClr val="7FBA00"/>
      </a:accent1>
      <a:accent2>
        <a:srgbClr val="DC3C00"/>
      </a:accent2>
      <a:accent3>
        <a:srgbClr val="002050"/>
      </a:accent3>
      <a:accent4>
        <a:srgbClr val="009E49"/>
      </a:accent4>
      <a:accent5>
        <a:srgbClr val="00B294"/>
      </a:accent5>
      <a:accent6>
        <a:srgbClr val="0072C6"/>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NA_Template_with_TechEd Europe_r03.potx" id="{D1757E1E-F62B-43A3-BA2B-231531828368}" vid="{DB3EECF5-125C-46BC-AC50-75EC4FF82334}"/>
    </a:ext>
  </a:extLst>
</a:theme>
</file>

<file path=ppt/theme/theme2.xml><?xml version="1.0" encoding="utf-8"?>
<a:theme xmlns:a="http://schemas.openxmlformats.org/drawingml/2006/main" name="5-30055_Office365 Template 2012 - 16x9 - White Background">
  <a:themeElements>
    <a:clrScheme name="Custom 6">
      <a:dk1>
        <a:srgbClr val="000000"/>
      </a:dk1>
      <a:lt1>
        <a:srgbClr val="FFFFFF"/>
      </a:lt1>
      <a:dk2>
        <a:srgbClr val="0072C6"/>
      </a:dk2>
      <a:lt2>
        <a:srgbClr val="797A7D"/>
      </a:lt2>
      <a:accent1>
        <a:srgbClr val="0072C6"/>
      </a:accent1>
      <a:accent2>
        <a:srgbClr val="DC3C00"/>
      </a:accent2>
      <a:accent3>
        <a:srgbClr val="FF8C00"/>
      </a:accent3>
      <a:accent4>
        <a:srgbClr val="FFB900"/>
      </a:accent4>
      <a:accent5>
        <a:srgbClr val="00188F"/>
      </a:accent5>
      <a:accent6>
        <a:srgbClr val="68217A"/>
      </a:accent6>
      <a:hlink>
        <a:srgbClr val="FF8C00"/>
      </a:hlink>
      <a:folHlink>
        <a:srgbClr val="DC3C0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smtClean="0">
            <a:gradFill>
              <a:gsLst>
                <a:gs pos="2917">
                  <a:schemeClr val="bg2"/>
                </a:gs>
                <a:gs pos="95000">
                  <a:schemeClr val="bg2"/>
                </a:gs>
              </a:gsLst>
              <a:lin ang="5400000" scaled="0"/>
            </a:gradFill>
          </a:defRPr>
        </a:defPPr>
      </a:lstStyle>
    </a:txDef>
  </a:objectDefaults>
  <a:extraClrSchemeLst/>
  <a:extLst>
    <a:ext uri="{05A4C25C-085E-4340-85A3-A5531E510DB2}">
      <thm15:themeFamily xmlns:thm15="http://schemas.microsoft.com/office/thememl/2012/main" name="Office365_Template_16x9_WHITE.potx" id="{E4AF4F97-10C5-4847-A9FD-2CF7760D6771}" vid="{1F76A3DC-D1FC-46B0-B0AB-6011DDB44A28}"/>
    </a:ext>
  </a:extLst>
</a:theme>
</file>

<file path=ppt/theme/theme3.xml><?xml version="1.0" encoding="utf-8"?>
<a:theme xmlns:a="http://schemas.openxmlformats.org/drawingml/2006/main" name="Office Theme">
  <a:themeElements>
    <a:clrScheme name="Ignite Colros">
      <a:dk1>
        <a:srgbClr val="EB3C00"/>
      </a:dk1>
      <a:lt1>
        <a:srgbClr val="FFFFFF"/>
      </a:lt1>
      <a:dk2>
        <a:srgbClr val="F18B14"/>
      </a:dk2>
      <a:lt2>
        <a:srgbClr val="5D5D5D"/>
      </a:lt2>
      <a:accent1>
        <a:srgbClr val="0070C0"/>
      </a:accent1>
      <a:accent2>
        <a:srgbClr val="7030A0"/>
      </a:accent2>
      <a:accent3>
        <a:srgbClr val="00B050"/>
      </a:accent3>
      <a:accent4>
        <a:srgbClr val="FFC000"/>
      </a:accent4>
      <a:accent5>
        <a:srgbClr val="7F7F7F"/>
      </a:accent5>
      <a:accent6>
        <a:srgbClr val="FFFFFF"/>
      </a:accent6>
      <a:hlink>
        <a:srgbClr val="0563C1"/>
      </a:hlink>
      <a:folHlink>
        <a:srgbClr val="954F72"/>
      </a:folHlink>
    </a:clrScheme>
    <a:fontScheme name="Custom 5">
      <a:majorFont>
        <a:latin typeface="Segoe UI Light"/>
        <a:ea typeface=""/>
        <a:cs typeface=""/>
      </a:majorFont>
      <a:minorFont>
        <a:latin typeface="Segoe U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365-Summit-Template" id="{9902B3E6-2A0F-4B13-AA32-F6B98562624F}" vid="{E71FDA62-7214-40AF-AB30-4E36C858CB35}"/>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230e9df3-be65-4c73-a93b-d1236ebd677e">
      <Value>404</Value>
      <Value>403</Value>
      <Value>9</Value>
    </TaxCatchAll>
    <Event_x0020_End_x0020_Date xmlns="e36bfbf9-5e42-489c-a259-4c54eb22cb57">2014-10-31T07:00:00+00:00</Event_x0020_End_x0020_Date>
    <Event_x0020_Start_x0020_Date xmlns="e36bfbf9-5e42-489c-a259-4c54eb22cb57">2014-10-27T07:00:00+00:00</Event_x0020_Start_x0020_Date>
    <MS_x0020_Speaker xmlns="e36bfbf9-5e42-489c-a259-4c54eb22cb57">
      <UserInfo>
        <DisplayName/>
        <AccountId xsi:nil="true"/>
        <AccountType/>
      </UserInfo>
    </MS_x0020_Speaker>
    <External_x0020_Speaker xmlns="e36bfbf9-5e42-489c-a259-4c54eb22cb57">Kimmo Forss</External_x0020_Speaker>
    <Session_x0020_Code xmlns="e36bfbf9-5e42-489c-a259-4c54eb22cb57">OFC-B321</Session_x0020_Code>
    <Presentation_x0020_Date xmlns="e36bfbf9-5e42-489c-a259-4c54eb22cb57">2014-10-31T00:00:00+01:00</Presentation_x0020_Date>
    <MS_x0020_Content_x0020_Owner xmlns="e36bfbf9-5e42-489c-a259-4c54eb22cb57">
      <UserInfo>
        <DisplayName/>
        <AccountId xsi:nil="true"/>
        <AccountType/>
      </UserInfo>
    </MS_x0020_Content_x0020_Owner>
    <o359a72c0e394a2bbc3ef6c803acc180 xmlns="e36bfbf9-5e42-489c-a259-4c54eb22cb57">
      <Terms xmlns="http://schemas.microsoft.com/office/infopath/2007/PartnerControls"/>
    </o359a72c0e394a2bbc3ef6c803acc180>
    <o05f84fa51b8493184c53e88c1048d4a xmlns="e36bfbf9-5e42-489c-a259-4c54eb22cb57">
      <Terms xmlns="http://schemas.microsoft.com/office/infopath/2007/PartnerControls"/>
    </o05f84fa51b8493184c53e88c1048d4a>
    <g9dd8d57dc62470db6c80d9bb76f6f98 xmlns="e36bfbf9-5e42-489c-a259-4c54eb22cb57">
      <Terms xmlns="http://schemas.microsoft.com/office/infopath/2007/PartnerControls"/>
    </g9dd8d57dc62470db6c80d9bb76f6f98>
    <ha6fe286c6b34f98b7bef39f1ccb86a0 xmlns="e36bfbf9-5e42-489c-a259-4c54eb22cb57">
      <Terms xmlns="http://schemas.microsoft.com/office/infopath/2007/PartnerControls"/>
    </ha6fe286c6b34f98b7bef39f1ccb86a0>
    <o915802bd8fb417bbe5f6f423fd076a0 xmlns="e36bfbf9-5e42-489c-a259-4c54eb22cb57">
      <Terms xmlns="http://schemas.microsoft.com/office/infopath/2007/PartnerControls">
        <TermInfo xmlns="http://schemas.microsoft.com/office/infopath/2007/PartnerControls">
          <TermName xmlns="http://schemas.microsoft.com/office/infopath/2007/PartnerControls">developers</TermName>
          <TermId xmlns="http://schemas.microsoft.com/office/infopath/2007/PartnerControls">8e4a08dc-5d95-4156-ab65-f22579a1592a</TermId>
        </TermInfo>
      </Terms>
    </o915802bd8fb417bbe5f6f423fd076a0>
    <i23d7ba649194ae1bace8707520bbe5b xmlns="e36bfbf9-5e42-489c-a259-4c54eb22cb57">
      <Terms xmlns="http://schemas.microsoft.com/office/infopath/2007/PartnerControls">
        <TermInfo xmlns="http://schemas.microsoft.com/office/infopath/2007/PartnerControls">
          <TermName xmlns="http://schemas.microsoft.com/office/infopath/2007/PartnerControls">Microsoft Tech Ed Europe</TermName>
          <TermId xmlns="http://schemas.microsoft.com/office/infopath/2007/PartnerControls">2ad4cbe5-cbd8-4c11-b9ea-b3b61d12fe53</TermId>
        </TermInfo>
      </Terms>
    </i23d7ba649194ae1bace8707520bbe5b>
    <l3c4e8b902d24cac82560b32d42c7cb4 xmlns="e36bfbf9-5e42-489c-a259-4c54eb22cb57">
      <Terms xmlns="http://schemas.microsoft.com/office/infopath/2007/PartnerControls">
        <TermInfo xmlns="http://schemas.microsoft.com/office/infopath/2007/PartnerControls">
          <TermName xmlns="http://schemas.microsoft.com/office/infopath/2007/PartnerControls">Barcelona (city)</TermName>
          <TermId xmlns="http://schemas.microsoft.com/office/infopath/2007/PartnerControls">213d5e7e-dd18-4cc5-88dd-2ae8743b9c93</TermId>
        </TermInfo>
      </Terms>
    </l3c4e8b902d24cac82560b32d42c7cb4>
    <LikesCount xmlns="http://schemas.microsoft.com/sharepoint/v3" xsi:nil="true"/>
    <Ratings xmlns="http://schemas.microsoft.com/sharepoint/v3" xsi:nil="true"/>
    <LikedBy xmlns="http://schemas.microsoft.com/sharepoint/v3">
      <UserInfo>
        <DisplayName/>
        <AccountId xsi:nil="true"/>
        <AccountType/>
      </UserInfo>
    </LikedBy>
    <TaxKeywordTaxHTField xmlns="230e9df3-be65-4c73-a93b-d1236ebd677e">
      <Terms xmlns="http://schemas.microsoft.com/office/infopath/2007/PartnerControls"/>
    </TaxKeywordTaxHTField>
    <RatedBy xmlns="http://schemas.microsoft.com/sharepoint/v3">
      <UserInfo>
        <DisplayName/>
        <AccountId xsi:nil="true"/>
        <AccountType/>
      </UserInfo>
    </RatedBy>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PresentationsDoc" ma:contentTypeID="0x010100CBE8A0D253ED1A4AAAE93FF9B973EB7E0027C1F5D9CEFE6046B3BCA4D310D11AA7" ma:contentTypeVersion="25" ma:contentTypeDescription="" ma:contentTypeScope="" ma:versionID="811ef41e954035cd29ce0c884bac93e3">
  <xsd:schema xmlns:xsd="http://www.w3.org/2001/XMLSchema" xmlns:xs="http://www.w3.org/2001/XMLSchema" xmlns:p="http://schemas.microsoft.com/office/2006/metadata/properties" xmlns:ns1="http://schemas.microsoft.com/sharepoint/v3" xmlns:ns2="e36bfbf9-5e42-489c-a259-4c54eb22cb57" xmlns:ns3="230e9df3-be65-4c73-a93b-d1236ebd677e" targetNamespace="http://schemas.microsoft.com/office/2006/metadata/properties" ma:root="true" ma:fieldsID="9c578a67b7ebda485b9f38997ab9a609" ns1:_="" ns2:_="" ns3:_="">
    <xsd:import namespace="http://schemas.microsoft.com/sharepoint/v3"/>
    <xsd:import namespace="e36bfbf9-5e42-489c-a259-4c54eb22cb57"/>
    <xsd:import namespace="230e9df3-be65-4c73-a93b-d1236ebd677e"/>
    <xsd:element name="properties">
      <xsd:complexType>
        <xsd:sequence>
          <xsd:element name="documentManagement">
            <xsd:complexType>
              <xsd:all>
                <xsd:element ref="ns2:i23d7ba649194ae1bace8707520bbe5b" minOccurs="0"/>
                <xsd:element ref="ns3:TaxCatchAll" minOccurs="0"/>
                <xsd:element ref="ns3:TaxCatchAllLabel" minOccurs="0"/>
                <xsd:element ref="ns2:l3c4e8b902d24cac82560b32d42c7cb4" minOccurs="0"/>
                <xsd:element ref="ns2:o359a72c0e394a2bbc3ef6c803acc180"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915802bd8fb417bbe5f6f423fd076a0" minOccurs="0"/>
                <xsd:element ref="ns2:g9dd8d57dc62470db6c80d9bb76f6f98" minOccurs="0"/>
                <xsd:element ref="ns2:ha6fe286c6b34f98b7bef39f1ccb86a0" minOccurs="0"/>
                <xsd:element ref="ns2:Session_x0020_Code" minOccurs="0"/>
                <xsd:element ref="ns2:MS_x0020_Content_x0020_Owner" minOccurs="0"/>
                <xsd:element ref="ns2:o05f84fa51b8493184c53e88c1048d4a" minOccurs="0"/>
                <xsd:element ref="ns2:SharedWithUsers" minOccurs="0"/>
                <xsd:element ref="ns3:TaxKeywordTaxHTField" minOccurs="0"/>
                <xsd:element ref="ns1:AverageRating" minOccurs="0"/>
                <xsd:element ref="ns1:RatingCount" minOccurs="0"/>
                <xsd:element ref="ns1:RatedBy" minOccurs="0"/>
                <xsd:element ref="ns1:Ratings" minOccurs="0"/>
                <xsd:element ref="ns1:LikesCount" minOccurs="0"/>
                <xsd:element ref="ns1:Liked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4" nillable="true" ma:displayName="Rating (0-5)" ma:decimals="2" ma:description="Average value of all the ratings that have been submitted" ma:internalName="AverageRating" ma:readOnly="true">
      <xsd:simpleType>
        <xsd:restriction base="dms:Number"/>
      </xsd:simpleType>
    </xsd:element>
    <xsd:element name="RatingCount" ma:index="35" nillable="true" ma:displayName="Number of Ratings" ma:decimals="0" ma:description="Number of ratings submitted" ma:internalName="RatingCount" ma:readOnly="true">
      <xsd:simpleType>
        <xsd:restriction base="dms:Number"/>
      </xsd:simpleType>
    </xsd:element>
    <xsd:element name="RatedBy" ma:index="36" nillable="true" ma:displayName="Rated By" ma:description="Users rated the item." ma:hidden="true" ma:list="UserInfo" ma:internalName="Rat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atings" ma:index="37" nillable="true" ma:displayName="User ratings" ma:description="User ratings for the item" ma:hidden="true" ma:internalName="Ratings">
      <xsd:simpleType>
        <xsd:restriction base="dms:Note"/>
      </xsd:simpleType>
    </xsd:element>
    <xsd:element name="LikesCount" ma:index="38" nillable="true" ma:displayName="Number of Likes" ma:internalName="LikesCount">
      <xsd:simpleType>
        <xsd:restriction base="dms:Unknown"/>
      </xsd:simpleType>
    </xsd:element>
    <xsd:element name="LikedBy" ma:index="39" nillable="true" ma:displayName="Liked By" ma:hidden="true" ma:list="UserInfo" ma:internalName="Lik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36bfbf9-5e42-489c-a259-4c54eb22cb57" elementFormDefault="qualified">
    <xsd:import namespace="http://schemas.microsoft.com/office/2006/documentManagement/types"/>
    <xsd:import namespace="http://schemas.microsoft.com/office/infopath/2007/PartnerControls"/>
    <xsd:element name="i23d7ba649194ae1bace8707520bbe5b" ma:index="8" nillable="true" ma:taxonomy="true" ma:internalName="i23d7ba649194ae1bace8707520bbe5b" ma:taxonomyFieldName="Event_x0020_Name" ma:displayName="Event Name" ma:default="" ma:fieldId="{223d7ba6-4919-4ae1-bace-8707520bbe5b}"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l3c4e8b902d24cac82560b32d42c7cb4" ma:index="12" nillable="true" ma:taxonomy="true" ma:internalName="l3c4e8b902d24cac82560b32d42c7cb4" ma:taxonomyFieldName="Event_x0020_Location" ma:displayName="Event Location" ma:default="" ma:fieldId="{53c4e8b9-02d2-4cac-8256-0b32d42c7cb4}"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o359a72c0e394a2bbc3ef6c803acc180" ma:index="14" nillable="true" ma:taxonomy="true" ma:internalName="o359a72c0e394a2bbc3ef6c803acc180" ma:taxonomyFieldName="Event_x0020_Venue" ma:displayName="Event Venue" ma:default="" ma:fieldId="{8359a72c-0e39-4a2b-bc3e-f6c803acc180}"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915802bd8fb417bbe5f6f423fd076a0" ma:index="21" nillable="true" ma:taxonomy="true" ma:internalName="o915802bd8fb417bbe5f6f423fd076a0" ma:taxonomyFieldName="Audience1" ma:displayName="Audience" ma:default="" ma:fieldId="{8915802b-d8fb-417b-be5f-6f423fd076a0}"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g9dd8d57dc62470db6c80d9bb76f6f98" ma:index="23" nillable="true" ma:taxonomy="true" ma:internalName="g9dd8d57dc62470db6c80d9bb76f6f98" ma:taxonomyFieldName="Product" ma:displayName="Product" ma:default="" ma:fieldId="{09dd8d57-dc62-470d-b6c8-0d9bb76f6f98}" ma:taxonomyMulti="true" ma:sspId="e385fb40-52d4-4fae-9c5b-3e8ff8a5878e" ma:termSetId="9bb0a48c-16c3-4e7a-9e9e-0bc708463e1a" ma:anchorId="00000000-0000-0000-0000-000000000000" ma:open="false" ma:isKeyword="false">
      <xsd:complexType>
        <xsd:sequence>
          <xsd:element ref="pc:Terms" minOccurs="0" maxOccurs="1"/>
        </xsd:sequence>
      </xsd:complexType>
    </xsd:element>
    <xsd:element name="ha6fe286c6b34f98b7bef39f1ccb86a0" ma:index="25" nillable="true" ma:taxonomy="true" ma:internalName="ha6fe286c6b34f98b7bef39f1ccb86a0" ma:taxonomyFieldName="Campaign" ma:displayName="Campaign" ma:default="" ma:fieldId="{1a6fe286-c6b3-4f98-b7be-f39f1ccb86a0}" ma:sspId="e385fb40-52d4-4fae-9c5b-3e8ff8a5878e" ma:termSetId="eb6054b1-3a98-4c79-97b4-d20150dd266e" ma:anchorId="00000000-0000-0000-0000-000000000000" ma:open="false" ma:isKeyword="false">
      <xsd:complexType>
        <xsd:sequence>
          <xsd:element ref="pc:Terms" minOccurs="0" maxOccurs="1"/>
        </xsd:sequence>
      </xsd:complexType>
    </xsd:element>
    <xsd:element name="Session_x0020_Code" ma:index="27" nillable="true" ma:displayName="Session Code" ma:internalName="Session_x0020_Code">
      <xsd:simpleType>
        <xsd:restriction base="dms:Text">
          <xsd:maxLength value="255"/>
        </xsd:restriction>
      </xsd:simpleType>
    </xsd:element>
    <xsd:element name="MS_x0020_Content_x0020_Owner" ma:index="28"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o05f84fa51b8493184c53e88c1048d4a" ma:index="29" nillable="true" ma:taxonomy="true" ma:internalName="o05f84fa51b8493184c53e88c1048d4a" ma:taxonomyFieldName="Track" ma:displayName="Track" ma:default="" ma:fieldId="{805f84fa-51b8-4931-84c5-3e88c1048d4a}" ma:sspId="e385fb40-52d4-4fae-9c5b-3e8ff8a5878e" ma:termSetId="da6d8183-76e5-42e9-8164-851f077ee475" ma:anchorId="00000000-0000-0000-0000-000000000000" ma:open="true" ma:isKeyword="false">
      <xsd:complexType>
        <xsd:sequence>
          <xsd:element ref="pc:Terms" minOccurs="0" maxOccurs="1"/>
        </xsd:sequence>
      </xsd:complexType>
    </xsd:element>
    <xsd:element name="SharedWithUsers" ma:index="3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hidden="true" ma:list="{7c5dec5b-b2d6-455d-9cd7-2e081f89458c}" ma:internalName="TaxCatchAll" ma:showField="CatchAllData"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7c5dec5b-b2d6-455d-9cd7-2e081f89458c}" ma:internalName="TaxCatchAllLabel" ma:readOnly="true" ma:showField="CatchAllDataLabel"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KeywordTaxHTField" ma:index="33"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ds:schemaRefs>
    <ds:schemaRef ds:uri="http://schemas.microsoft.com/office/2006/documentManagement/types"/>
    <ds:schemaRef ds:uri="http://schemas.microsoft.com/sharepoint/v3"/>
    <ds:schemaRef ds:uri="http://schemas.microsoft.com/office/2006/metadata/properties"/>
    <ds:schemaRef ds:uri="http://schemas.openxmlformats.org/package/2006/metadata/core-properties"/>
    <ds:schemaRef ds:uri="http://purl.org/dc/elements/1.1/"/>
    <ds:schemaRef ds:uri="http://schemas.microsoft.com/office/infopath/2007/PartnerControls"/>
    <ds:schemaRef ds:uri="http://purl.org/dc/dcmitype/"/>
    <ds:schemaRef ds:uri="230e9df3-be65-4c73-a93b-d1236ebd677e"/>
    <ds:schemaRef ds:uri="e36bfbf9-5e42-489c-a259-4c54eb22cb57"/>
    <ds:schemaRef ds:uri="http://www.w3.org/XML/1998/namespace"/>
    <ds:schemaRef ds:uri="http://purl.org/dc/terms/"/>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EB2BAF43-38DA-445C-8D99-C946FB2BF1E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36bfbf9-5e42-489c-a259-4c54eb22cb57"/>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TEE14 Speaker PPT Template_v02</Template>
  <TotalTime>33</TotalTime>
  <Words>3548</Words>
  <Application>Microsoft Office PowerPoint</Application>
  <PresentationFormat>Custom</PresentationFormat>
  <Paragraphs>423</Paragraphs>
  <Slides>43</Slides>
  <Notes>20</Notes>
  <HiddenSlides>0</HiddenSlides>
  <MMClips>0</MMClips>
  <ScaleCrop>false</ScaleCrop>
  <HeadingPairs>
    <vt:vector size="6" baseType="variant">
      <vt:variant>
        <vt:lpstr>Fonts Used</vt:lpstr>
      </vt:variant>
      <vt:variant>
        <vt:i4>12</vt:i4>
      </vt:variant>
      <vt:variant>
        <vt:lpstr>Theme</vt:lpstr>
      </vt:variant>
      <vt:variant>
        <vt:i4>3</vt:i4>
      </vt:variant>
      <vt:variant>
        <vt:lpstr>Slide Titles</vt:lpstr>
      </vt:variant>
      <vt:variant>
        <vt:i4>43</vt:i4>
      </vt:variant>
    </vt:vector>
  </HeadingPairs>
  <TitlesOfParts>
    <vt:vector size="58" baseType="lpstr">
      <vt:lpstr>Arial</vt:lpstr>
      <vt:lpstr>Calibri</vt:lpstr>
      <vt:lpstr>Consolas</vt:lpstr>
      <vt:lpstr>Segoe Pro Light</vt:lpstr>
      <vt:lpstr>Segoe Pro SemiLight</vt:lpstr>
      <vt:lpstr>Segoe Semibold</vt:lpstr>
      <vt:lpstr>Segoe UI</vt:lpstr>
      <vt:lpstr>Segoe UI Black</vt:lpstr>
      <vt:lpstr>Segoe UI Light</vt:lpstr>
      <vt:lpstr>Segoe UI Semibold</vt:lpstr>
      <vt:lpstr>Times New Roman</vt:lpstr>
      <vt:lpstr>Wingdings</vt:lpstr>
      <vt:lpstr>TEE14 Speaker PPT Template</vt:lpstr>
      <vt:lpstr>5-30055_Office365 Template 2012 - 16x9 - White Background</vt:lpstr>
      <vt:lpstr>Office Theme</vt:lpstr>
      <vt:lpstr>PowerPoint Presentation</vt:lpstr>
      <vt:lpstr>Get Up and Running Fast with Microsoft OneDrive for Business: Planning Guidance and Best Practices </vt:lpstr>
      <vt:lpstr>Agenda</vt:lpstr>
      <vt:lpstr>Personal Storage Needs</vt:lpstr>
      <vt:lpstr>OneDrive for Business: One place for everything in your work life</vt:lpstr>
      <vt:lpstr>Significant investment to date</vt:lpstr>
      <vt:lpstr> Delve – Search and Discovery Across O365</vt:lpstr>
      <vt:lpstr>PowerPoint Presentation</vt:lpstr>
      <vt:lpstr>Preparation activities</vt:lpstr>
      <vt:lpstr>Identity Options</vt:lpstr>
      <vt:lpstr>Azure Active Directory</vt:lpstr>
      <vt:lpstr>Cloud Identity</vt:lpstr>
      <vt:lpstr>Directory Synchronization</vt:lpstr>
      <vt:lpstr>Directory Synchronization</vt:lpstr>
      <vt:lpstr>Directory &amp; Password Sync</vt:lpstr>
      <vt:lpstr>AD FS</vt:lpstr>
      <vt:lpstr>AD FS</vt:lpstr>
      <vt:lpstr>Client side components</vt:lpstr>
      <vt:lpstr>Windows Sync Client</vt:lpstr>
      <vt:lpstr>Information Architecture</vt:lpstr>
      <vt:lpstr>OneDrive for Business Client Network Bandwidth Calculator</vt:lpstr>
      <vt:lpstr>PowerPoint Presentation</vt:lpstr>
      <vt:lpstr>Rollout Steps</vt:lpstr>
      <vt:lpstr>How Do Users Get OneDrive Sites?</vt:lpstr>
      <vt:lpstr>Deploy sync client with Office Deployment Tool</vt:lpstr>
      <vt:lpstr>Updating Sync client</vt:lpstr>
      <vt:lpstr>PowerPoint Presentation</vt:lpstr>
      <vt:lpstr>Migration approaches</vt:lpstr>
      <vt:lpstr>PowerPoint Presentation</vt:lpstr>
      <vt:lpstr>Bulk provisioning considerations</vt:lpstr>
      <vt:lpstr>Bulk Site Creation: CSOM API</vt:lpstr>
      <vt:lpstr>Calling CSOM from PowerShell</vt:lpstr>
      <vt:lpstr>Assigning permissions</vt:lpstr>
      <vt:lpstr>Homedrive Migration</vt:lpstr>
      <vt:lpstr>Migration Process</vt:lpstr>
      <vt:lpstr>Migration Best Practices</vt:lpstr>
      <vt:lpstr>Microsoft Services Knowledge Collaboration platform on O365</vt:lpstr>
      <vt:lpstr>Related content</vt:lpstr>
      <vt:lpstr>Resources</vt:lpstr>
      <vt:lpstr>PowerPoint Presentation</vt:lpstr>
      <vt:lpstr>Office 365</vt:lpstr>
      <vt:lpstr>SUBMIT YOUR TECHED EVALUATIONS</vt:lpstr>
      <vt:lpstr>PowerPoint Presentation</vt:lpstr>
    </vt:vector>
  </TitlesOfParts>
  <Manager>&lt;Speech writer name goes here&gt;</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Get Up and Running Fast with Microsoft OneDrive for Business: Planning Guidance and Best Practices</dc:title>
  <dc:subject>TechEd 2014</dc:subject>
  <dc:creator>Shows</dc:creator>
  <cp:keywords/>
  <dc:description>Template: Jordan Cayabyab, Artitudes Design
Formatting: 
Audience Type:</dc:description>
  <cp:lastModifiedBy>Shows</cp:lastModifiedBy>
  <cp:revision>10</cp:revision>
  <dcterms:created xsi:type="dcterms:W3CDTF">2014-10-26T11:35:15Z</dcterms:created>
  <dcterms:modified xsi:type="dcterms:W3CDTF">2014-10-31T08:21:35Z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0x010100CBE8A0D253ED1A4AAAE93FF9B973EB7E0027C1F5D9CEFE6046B3BCA4D310D11AA7</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
  </property>
  <property fmtid="{D5CDD505-2E9C-101B-9397-08002B2CF9AE}" pid="7" name="Track">
    <vt:lpwstr/>
  </property>
  <property fmtid="{D5CDD505-2E9C-101B-9397-08002B2CF9AE}" pid="8" name="Event Location">
    <vt:lpwstr>404;#Barcelona (city)|213d5e7e-dd18-4cc5-88dd-2ae8743b9c93</vt:lpwstr>
  </property>
  <property fmtid="{D5CDD505-2E9C-101B-9397-08002B2CF9AE}" pid="9" name="Campaign">
    <vt:lpwstr/>
  </property>
  <property fmtid="{D5CDD505-2E9C-101B-9397-08002B2CF9AE}" pid="10" name="Audience1">
    <vt:lpwstr>9;#developers|8e4a08dc-5d95-4156-ab65-f22579a1592a</vt:lpwstr>
  </property>
  <property fmtid="{D5CDD505-2E9C-101B-9397-08002B2CF9AE}" pid="11" name="Event Name">
    <vt:lpwstr>403;#Microsoft Tech Ed Europe|2ad4cbe5-cbd8-4c11-b9ea-b3b61d12fe53</vt:lpwstr>
  </property>
  <property fmtid="{D5CDD505-2E9C-101B-9397-08002B2CF9AE}" pid="12" name="TaxKeyword">
    <vt:lpwstr/>
  </property>
</Properties>
</file>