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Lst>
  <p:notesMasterIdLst>
    <p:notesMasterId r:id="rId91"/>
  </p:notesMasterIdLst>
  <p:handoutMasterIdLst>
    <p:handoutMasterId r:id="rId92"/>
  </p:handout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42" r:id="rId72"/>
    <p:sldId id="343"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4" id="{35FF1B32-12B8-492E-B6DA-DE5AF3A7929F}">
          <p14:sldIdLst>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42"/>
            <p14:sldId id="343"/>
            <p14:sldId id="325"/>
            <p14:sldId id="326"/>
            <p14:sldId id="327"/>
            <p14:sldId id="328"/>
            <p14:sldId id="329"/>
            <p14:sldId id="330"/>
            <p14:sldId id="331"/>
            <p14:sldId id="332"/>
            <p14:sldId id="333"/>
            <p14:sldId id="334"/>
            <p14:sldId id="335"/>
            <p14:sldId id="336"/>
            <p14:sldId id="337"/>
            <p14:sldId id="338"/>
            <p14:sldId id="339"/>
            <p14:sldId id="340"/>
            <p14:sldId id="341"/>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C3C00"/>
    <a:srgbClr val="002050"/>
    <a:srgbClr val="009E49"/>
    <a:srgbClr val="0072C6"/>
    <a:srgbClr val="00BCF2"/>
    <a:srgbClr val="7FBA00"/>
    <a:srgbClr val="68217A"/>
    <a:srgbClr val="B40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80673" autoAdjust="0"/>
  </p:normalViewPr>
  <p:slideViewPr>
    <p:cSldViewPr snapToObjects="1">
      <p:cViewPr varScale="1">
        <p:scale>
          <a:sx n="60" d="100"/>
          <a:sy n="60" d="100"/>
        </p:scale>
        <p:origin x="732" y="66"/>
      </p:cViewPr>
      <p:guideLst>
        <p:guide orient="horz" pos="2203"/>
        <p:guide pos="3917"/>
      </p:guideLst>
    </p:cSldViewPr>
  </p:slideViewPr>
  <p:outlineViewPr>
    <p:cViewPr>
      <p:scale>
        <a:sx n="33" d="100"/>
        <a:sy n="33" d="100"/>
      </p:scale>
      <p:origin x="0" y="-2862"/>
    </p:cViewPr>
  </p:outlineViewPr>
  <p:notesTextViewPr>
    <p:cViewPr>
      <p:scale>
        <a:sx n="3" d="2"/>
        <a:sy n="3" d="2"/>
      </p:scale>
      <p:origin x="0" y="0"/>
    </p:cViewPr>
  </p:notesTextViewPr>
  <p:sorterViewPr>
    <p:cViewPr>
      <p:scale>
        <a:sx n="25" d="100"/>
        <a:sy n="25" d="100"/>
      </p:scale>
      <p:origin x="0" y="0"/>
    </p:cViewPr>
  </p:sorterViewPr>
  <p:notesViewPr>
    <p:cSldViewPr snapToObjects="1" showGuides="1">
      <p:cViewPr varScale="1">
        <p:scale>
          <a:sx n="81" d="100"/>
          <a:sy n="81" d="100"/>
        </p:scale>
        <p:origin x="31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c7670c65d5ce7f78/Diplomarbeit/Evaluation/EnergyExpenditureFinalComparison_00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r>
              <a:rPr lang="en-US"/>
              <a:t>BodyMedia Kinect EE estimation comparison after corrective factors</a:t>
            </a:r>
          </a:p>
        </c:rich>
      </c:tx>
      <c:overlay val="0"/>
      <c:spPr>
        <a:noFill/>
        <a:ln>
          <a:noFill/>
        </a:ln>
        <a:effectLst/>
      </c:spPr>
      <c:txPr>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endParaRPr lang="en-US"/>
        </a:p>
      </c:txPr>
    </c:title>
    <c:autoTitleDeleted val="0"/>
    <c:plotArea>
      <c:layout/>
      <c:scatterChart>
        <c:scatterStyle val="smoothMarker"/>
        <c:varyColors val="0"/>
        <c:ser>
          <c:idx val="0"/>
          <c:order val="0"/>
          <c:tx>
            <c:strRef>
              <c:f>ComparekCalMin!$E$1</c:f>
              <c:strCache>
                <c:ptCount val="1"/>
                <c:pt idx="0">
                  <c:v>Armband1</c:v>
                </c:pt>
              </c:strCache>
            </c:strRef>
          </c:tx>
          <c:spPr>
            <a:ln w="22225" cap="rnd">
              <a:solidFill>
                <a:schemeClr val="accent6"/>
              </a:solidFill>
            </a:ln>
            <a:effectLst>
              <a:glow rad="139700">
                <a:schemeClr val="accent6">
                  <a:satMod val="175000"/>
                  <a:alpha val="14000"/>
                </a:schemeClr>
              </a:glow>
            </a:effectLst>
          </c:spPr>
          <c:marker>
            <c:symbol val="circle"/>
            <c:size val="3"/>
            <c:spPr>
              <a:solidFill>
                <a:schemeClr val="accent6">
                  <a:lumMod val="60000"/>
                  <a:lumOff val="40000"/>
                </a:schemeClr>
              </a:solidFill>
              <a:ln>
                <a:noFill/>
              </a:ln>
              <a:effectLst>
                <a:glow rad="63500">
                  <a:schemeClr val="accent6">
                    <a:satMod val="175000"/>
                    <a:alpha val="25000"/>
                  </a:schemeClr>
                </a:glow>
              </a:effectLst>
            </c:spPr>
          </c:marker>
          <c:xVal>
            <c:numRef>
              <c:f>ComparekCalMin!$D$2:$D$19</c:f>
              <c:numCache>
                <c:formatCode>General</c:formatCode>
                <c:ptCount val="1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numCache>
            </c:numRef>
          </c:xVal>
          <c:yVal>
            <c:numRef>
              <c:f>ComparekCalMin!$E$2:$E$19</c:f>
              <c:numCache>
                <c:formatCode>General</c:formatCode>
                <c:ptCount val="18"/>
                <c:pt idx="0">
                  <c:v>1.40205979347229</c:v>
                </c:pt>
                <c:pt idx="1">
                  <c:v>3.3769228458404541</c:v>
                </c:pt>
                <c:pt idx="2">
                  <c:v>9.0326042175292969</c:v>
                </c:pt>
                <c:pt idx="3">
                  <c:v>10.542145729064941</c:v>
                </c:pt>
                <c:pt idx="4">
                  <c:v>11.149935722351074</c:v>
                </c:pt>
                <c:pt idx="5">
                  <c:v>11.309366226196289</c:v>
                </c:pt>
                <c:pt idx="6">
                  <c:v>11.31210994720459</c:v>
                </c:pt>
                <c:pt idx="7">
                  <c:v>11.272690773010254</c:v>
                </c:pt>
                <c:pt idx="8">
                  <c:v>11.165079116821289</c:v>
                </c:pt>
                <c:pt idx="9">
                  <c:v>1.7591701745986938</c:v>
                </c:pt>
                <c:pt idx="10">
                  <c:v>1.7456645965576172</c:v>
                </c:pt>
                <c:pt idx="11">
                  <c:v>6.4737305641174316</c:v>
                </c:pt>
                <c:pt idx="12">
                  <c:v>8.1188106536865234</c:v>
                </c:pt>
                <c:pt idx="13">
                  <c:v>5.7837300300598145</c:v>
                </c:pt>
                <c:pt idx="14">
                  <c:v>7.0058846473693848</c:v>
                </c:pt>
                <c:pt idx="15">
                  <c:v>8.7159147262573242</c:v>
                </c:pt>
                <c:pt idx="16">
                  <c:v>6.3464760780334473</c:v>
                </c:pt>
                <c:pt idx="17">
                  <c:v>1.7223199605941772</c:v>
                </c:pt>
              </c:numCache>
            </c:numRef>
          </c:yVal>
          <c:smooth val="1"/>
        </c:ser>
        <c:ser>
          <c:idx val="1"/>
          <c:order val="1"/>
          <c:tx>
            <c:strRef>
              <c:f>ComparekCalMin!$F$1</c:f>
              <c:strCache>
                <c:ptCount val="1"/>
                <c:pt idx="0">
                  <c:v>Armband2</c:v>
                </c:pt>
              </c:strCache>
            </c:strRef>
          </c:tx>
          <c:spPr>
            <a:ln w="22225" cap="rnd">
              <a:solidFill>
                <a:schemeClr val="accent5"/>
              </a:solidFill>
            </a:ln>
            <a:effectLst>
              <a:glow rad="139700">
                <a:schemeClr val="accent5">
                  <a:satMod val="175000"/>
                  <a:alpha val="14000"/>
                </a:schemeClr>
              </a:glow>
            </a:effectLst>
          </c:spPr>
          <c:marker>
            <c:symbol val="circle"/>
            <c:size val="3"/>
            <c:spPr>
              <a:solidFill>
                <a:schemeClr val="accent5">
                  <a:lumMod val="60000"/>
                  <a:lumOff val="40000"/>
                </a:schemeClr>
              </a:solidFill>
              <a:ln>
                <a:noFill/>
              </a:ln>
              <a:effectLst>
                <a:glow rad="63500">
                  <a:schemeClr val="accent5">
                    <a:satMod val="175000"/>
                    <a:alpha val="25000"/>
                  </a:schemeClr>
                </a:glow>
              </a:effectLst>
            </c:spPr>
          </c:marker>
          <c:xVal>
            <c:numRef>
              <c:f>ComparekCalMin!$D$2:$D$19</c:f>
              <c:numCache>
                <c:formatCode>General</c:formatCode>
                <c:ptCount val="1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numCache>
            </c:numRef>
          </c:xVal>
          <c:yVal>
            <c:numRef>
              <c:f>ComparekCalMin!$F$2:$F$19</c:f>
              <c:numCache>
                <c:formatCode>General</c:formatCode>
                <c:ptCount val="18"/>
                <c:pt idx="0">
                  <c:v>1.3145169019699097</c:v>
                </c:pt>
                <c:pt idx="1">
                  <c:v>3.8611650466918945</c:v>
                </c:pt>
                <c:pt idx="2">
                  <c:v>7.7113285064697266</c:v>
                </c:pt>
                <c:pt idx="3">
                  <c:v>9.5392389297485352</c:v>
                </c:pt>
                <c:pt idx="4">
                  <c:v>10.315204620361328</c:v>
                </c:pt>
                <c:pt idx="5">
                  <c:v>10.631300926208496</c:v>
                </c:pt>
                <c:pt idx="6">
                  <c:v>10.712092399597168</c:v>
                </c:pt>
                <c:pt idx="7">
                  <c:v>10.64783763885498</c:v>
                </c:pt>
                <c:pt idx="8">
                  <c:v>10.116528511047363</c:v>
                </c:pt>
                <c:pt idx="9">
                  <c:v>1.5614171028137207</c:v>
                </c:pt>
                <c:pt idx="10">
                  <c:v>1.2129257917404175</c:v>
                </c:pt>
                <c:pt idx="11">
                  <c:v>4.8229985237121582</c:v>
                </c:pt>
                <c:pt idx="12">
                  <c:v>8.1383247375488281</c:v>
                </c:pt>
                <c:pt idx="13">
                  <c:v>5.6811647415161133</c:v>
                </c:pt>
                <c:pt idx="14">
                  <c:v>7.0753579139709473</c:v>
                </c:pt>
                <c:pt idx="15">
                  <c:v>8.5645008087158203</c:v>
                </c:pt>
                <c:pt idx="16">
                  <c:v>1.58528733253479</c:v>
                </c:pt>
                <c:pt idx="17">
                  <c:v>1.3667455911636353</c:v>
                </c:pt>
              </c:numCache>
            </c:numRef>
          </c:yVal>
          <c:smooth val="1"/>
        </c:ser>
        <c:ser>
          <c:idx val="2"/>
          <c:order val="2"/>
          <c:tx>
            <c:strRef>
              <c:f>ComparekCalMin!$G$1</c:f>
              <c:strCache>
                <c:ptCount val="1"/>
                <c:pt idx="0">
                  <c:v>KinectLin</c:v>
                </c:pt>
              </c:strCache>
            </c:strRef>
          </c:tx>
          <c:spPr>
            <a:ln w="22225" cap="rnd">
              <a:solidFill>
                <a:schemeClr val="accent4"/>
              </a:solidFill>
            </a:ln>
            <a:effectLst>
              <a:glow rad="139700">
                <a:schemeClr val="accent4">
                  <a:satMod val="175000"/>
                  <a:alpha val="14000"/>
                </a:schemeClr>
              </a:glow>
            </a:effectLst>
          </c:spPr>
          <c:marker>
            <c:symbol val="circle"/>
            <c:size val="3"/>
            <c:spPr>
              <a:solidFill>
                <a:schemeClr val="accent4">
                  <a:lumMod val="60000"/>
                  <a:lumOff val="40000"/>
                </a:schemeClr>
              </a:solidFill>
              <a:ln>
                <a:noFill/>
              </a:ln>
              <a:effectLst>
                <a:glow rad="63500">
                  <a:schemeClr val="accent4">
                    <a:satMod val="175000"/>
                    <a:alpha val="25000"/>
                  </a:schemeClr>
                </a:glow>
              </a:effectLst>
            </c:spPr>
          </c:marker>
          <c:xVal>
            <c:numRef>
              <c:f>ComparekCalMin!$D$2:$D$19</c:f>
              <c:numCache>
                <c:formatCode>General</c:formatCode>
                <c:ptCount val="1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numCache>
            </c:numRef>
          </c:xVal>
          <c:yVal>
            <c:numRef>
              <c:f>ComparekCalMin!$G$2:$G$19</c:f>
              <c:numCache>
                <c:formatCode>General</c:formatCode>
                <c:ptCount val="18"/>
                <c:pt idx="0">
                  <c:v>0.93165444122853103</c:v>
                </c:pt>
                <c:pt idx="1">
                  <c:v>7.4727556748676793</c:v>
                </c:pt>
                <c:pt idx="2">
                  <c:v>9.25259192526409</c:v>
                </c:pt>
                <c:pt idx="3">
                  <c:v>8.2744066146025013</c:v>
                </c:pt>
                <c:pt idx="4">
                  <c:v>8.1694360875032963</c:v>
                </c:pt>
                <c:pt idx="5">
                  <c:v>7.8204184868747006</c:v>
                </c:pt>
                <c:pt idx="6">
                  <c:v>7.4141135802177018</c:v>
                </c:pt>
                <c:pt idx="7">
                  <c:v>7.5766938431629001</c:v>
                </c:pt>
                <c:pt idx="8">
                  <c:v>3.1639114420722976</c:v>
                </c:pt>
                <c:pt idx="9">
                  <c:v>1.4395352727480031</c:v>
                </c:pt>
                <c:pt idx="10">
                  <c:v>2.4923363494345026</c:v>
                </c:pt>
                <c:pt idx="11">
                  <c:v>12.881601512131695</c:v>
                </c:pt>
                <c:pt idx="12">
                  <c:v>4.7856526829721986</c:v>
                </c:pt>
                <c:pt idx="13">
                  <c:v>4.4625580690603073</c:v>
                </c:pt>
                <c:pt idx="14">
                  <c:v>4.4859436173340015</c:v>
                </c:pt>
                <c:pt idx="15">
                  <c:v>4.8715125736218994</c:v>
                </c:pt>
                <c:pt idx="16">
                  <c:v>1.4520156057809004</c:v>
                </c:pt>
                <c:pt idx="17">
                  <c:v>1.5598206818038989</c:v>
                </c:pt>
              </c:numCache>
            </c:numRef>
          </c:yVal>
          <c:smooth val="1"/>
        </c:ser>
        <c:ser>
          <c:idx val="3"/>
          <c:order val="3"/>
          <c:tx>
            <c:strRef>
              <c:f>ComparekCalMin!$H$1</c:f>
              <c:strCache>
                <c:ptCount val="1"/>
                <c:pt idx="0">
                  <c:v>KinectAng</c:v>
                </c:pt>
              </c:strCache>
            </c:strRef>
          </c:tx>
          <c:spPr>
            <a:ln w="22225" cap="rnd">
              <a:solidFill>
                <a:schemeClr val="accent6">
                  <a:lumMod val="60000"/>
                </a:schemeClr>
              </a:solidFill>
            </a:ln>
            <a:effectLst>
              <a:glow rad="139700">
                <a:schemeClr val="accent6">
                  <a:lumMod val="60000"/>
                  <a:satMod val="175000"/>
                  <a:alpha val="14000"/>
                </a:schemeClr>
              </a:glow>
            </a:effectLst>
          </c:spPr>
          <c:marker>
            <c:symbol val="circle"/>
            <c:size val="3"/>
            <c:spPr>
              <a:solidFill>
                <a:schemeClr val="accent6">
                  <a:lumMod val="60000"/>
                  <a:lumMod val="60000"/>
                  <a:lumOff val="40000"/>
                </a:schemeClr>
              </a:solidFill>
              <a:ln>
                <a:noFill/>
              </a:ln>
              <a:effectLst>
                <a:glow rad="63500">
                  <a:schemeClr val="accent6">
                    <a:lumMod val="60000"/>
                    <a:satMod val="175000"/>
                    <a:alpha val="25000"/>
                  </a:schemeClr>
                </a:glow>
              </a:effectLst>
            </c:spPr>
          </c:marker>
          <c:xVal>
            <c:numRef>
              <c:f>ComparekCalMin!$D$2:$D$19</c:f>
              <c:numCache>
                <c:formatCode>General</c:formatCode>
                <c:ptCount val="1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numCache>
            </c:numRef>
          </c:xVal>
          <c:yVal>
            <c:numRef>
              <c:f>ComparekCalMin!$H$2:$H$19</c:f>
              <c:numCache>
                <c:formatCode>General</c:formatCode>
                <c:ptCount val="18"/>
                <c:pt idx="0">
                  <c:v>1.75817315416649</c:v>
                </c:pt>
                <c:pt idx="1">
                  <c:v>6.1410411232316502</c:v>
                </c:pt>
                <c:pt idx="2">
                  <c:v>7.1154733114909599</c:v>
                </c:pt>
                <c:pt idx="3">
                  <c:v>7.0878795254842011</c:v>
                </c:pt>
                <c:pt idx="4">
                  <c:v>7.0635263622051987</c:v>
                </c:pt>
                <c:pt idx="5">
                  <c:v>6.6064958678223</c:v>
                </c:pt>
                <c:pt idx="6">
                  <c:v>6.487734300816399</c:v>
                </c:pt>
                <c:pt idx="7">
                  <c:v>6.9009686221313018</c:v>
                </c:pt>
                <c:pt idx="8">
                  <c:v>3.0739996787741006</c:v>
                </c:pt>
                <c:pt idx="9">
                  <c:v>1.453398786606499</c:v>
                </c:pt>
                <c:pt idx="10">
                  <c:v>3.3652190770307016</c:v>
                </c:pt>
                <c:pt idx="11">
                  <c:v>8.0542928693195961</c:v>
                </c:pt>
                <c:pt idx="12">
                  <c:v>5.333856510843404</c:v>
                </c:pt>
                <c:pt idx="13">
                  <c:v>5.6185330955939037</c:v>
                </c:pt>
                <c:pt idx="14">
                  <c:v>6.6918545324014929</c:v>
                </c:pt>
                <c:pt idx="15">
                  <c:v>4.2007416430105025</c:v>
                </c:pt>
                <c:pt idx="16">
                  <c:v>1.5384831605689016</c:v>
                </c:pt>
                <c:pt idx="17">
                  <c:v>1.7189962943570976</c:v>
                </c:pt>
              </c:numCache>
            </c:numRef>
          </c:yVal>
          <c:smooth val="1"/>
        </c:ser>
        <c:ser>
          <c:idx val="4"/>
          <c:order val="4"/>
          <c:tx>
            <c:strRef>
              <c:f>ComparekCalMin!$I$1</c:f>
              <c:strCache>
                <c:ptCount val="1"/>
                <c:pt idx="0">
                  <c:v>KinectAvg</c:v>
                </c:pt>
              </c:strCache>
            </c:strRef>
          </c:tx>
          <c:spPr>
            <a:ln w="22225" cap="rnd">
              <a:solidFill>
                <a:schemeClr val="accent5">
                  <a:lumMod val="60000"/>
                </a:schemeClr>
              </a:solidFill>
            </a:ln>
            <a:effectLst>
              <a:glow rad="139700">
                <a:schemeClr val="accent5">
                  <a:lumMod val="60000"/>
                  <a:satMod val="175000"/>
                  <a:alpha val="14000"/>
                </a:schemeClr>
              </a:glow>
            </a:effectLst>
          </c:spPr>
          <c:marker>
            <c:symbol val="circle"/>
            <c:size val="3"/>
            <c:spPr>
              <a:solidFill>
                <a:schemeClr val="accent5">
                  <a:lumMod val="60000"/>
                  <a:lumMod val="60000"/>
                  <a:lumOff val="40000"/>
                </a:schemeClr>
              </a:solidFill>
              <a:ln>
                <a:noFill/>
              </a:ln>
              <a:effectLst>
                <a:glow rad="63500">
                  <a:schemeClr val="accent5">
                    <a:lumMod val="60000"/>
                    <a:satMod val="175000"/>
                    <a:alpha val="25000"/>
                  </a:schemeClr>
                </a:glow>
              </a:effectLst>
            </c:spPr>
          </c:marker>
          <c:xVal>
            <c:numRef>
              <c:f>ComparekCalMin!$D$2:$D$19</c:f>
              <c:numCache>
                <c:formatCode>General</c:formatCode>
                <c:ptCount val="1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numCache>
            </c:numRef>
          </c:xVal>
          <c:yVal>
            <c:numRef>
              <c:f>ComparekCalMin!$I$2:$I$19</c:f>
              <c:numCache>
                <c:formatCode>General</c:formatCode>
                <c:ptCount val="18"/>
                <c:pt idx="0">
                  <c:v>1.3449137976975105</c:v>
                </c:pt>
                <c:pt idx="1">
                  <c:v>6.8068983990496648</c:v>
                </c:pt>
                <c:pt idx="2">
                  <c:v>8.1840326183775254</c:v>
                </c:pt>
                <c:pt idx="3">
                  <c:v>7.6811430700433512</c:v>
                </c:pt>
                <c:pt idx="4">
                  <c:v>7.6164812248542475</c:v>
                </c:pt>
                <c:pt idx="5">
                  <c:v>7.2134571773485003</c:v>
                </c:pt>
                <c:pt idx="6">
                  <c:v>6.9509239405170504</c:v>
                </c:pt>
                <c:pt idx="7">
                  <c:v>7.2388312326471009</c:v>
                </c:pt>
                <c:pt idx="8">
                  <c:v>3.1189555604231991</c:v>
                </c:pt>
                <c:pt idx="9">
                  <c:v>1.446467029677251</c:v>
                </c:pt>
                <c:pt idx="10">
                  <c:v>2.9287777132326021</c:v>
                </c:pt>
                <c:pt idx="11">
                  <c:v>10.467947190725646</c:v>
                </c:pt>
                <c:pt idx="12">
                  <c:v>5.0597545969078013</c:v>
                </c:pt>
                <c:pt idx="13">
                  <c:v>5.0405455823271055</c:v>
                </c:pt>
                <c:pt idx="14">
                  <c:v>5.5888990748677472</c:v>
                </c:pt>
                <c:pt idx="15">
                  <c:v>4.5361271083162009</c:v>
                </c:pt>
                <c:pt idx="16">
                  <c:v>1.495249383174901</c:v>
                </c:pt>
                <c:pt idx="17">
                  <c:v>1.6394084880804982</c:v>
                </c:pt>
              </c:numCache>
            </c:numRef>
          </c:yVal>
          <c:smooth val="1"/>
        </c:ser>
        <c:dLbls>
          <c:showLegendKey val="0"/>
          <c:showVal val="0"/>
          <c:showCatName val="0"/>
          <c:showSerName val="0"/>
          <c:showPercent val="0"/>
          <c:showBubbleSize val="0"/>
        </c:dLbls>
        <c:axId val="-70806800"/>
        <c:axId val="-2070317632"/>
      </c:scatterChart>
      <c:valAx>
        <c:axId val="-70806800"/>
        <c:scaling>
          <c:orientation val="minMax"/>
          <c:max val="17"/>
        </c:scaling>
        <c:delete val="0"/>
        <c:axPos val="b"/>
        <c:majorGridlines>
          <c:spPr>
            <a:ln w="9525" cap="flat" cmpd="sng" algn="ctr">
              <a:solidFill>
                <a:schemeClr val="dk1">
                  <a:lumMod val="65000"/>
                  <a:lumOff val="35000"/>
                  <a:alpha val="75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2070317632"/>
        <c:crosses val="autoZero"/>
        <c:crossBetween val="midCat"/>
      </c:valAx>
      <c:valAx>
        <c:axId val="-2070317632"/>
        <c:scaling>
          <c:orientation val="minMax"/>
        </c:scaling>
        <c:delete val="0"/>
        <c:axPos val="l"/>
        <c:majorGridlines>
          <c:spPr>
            <a:ln w="9525" cap="flat" cmpd="sng" algn="ctr">
              <a:solidFill>
                <a:schemeClr val="dk1">
                  <a:lumMod val="65000"/>
                  <a:lumOff val="35000"/>
                  <a:alpha val="75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70806800"/>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1197" kern="1200"/>
    <cs:bodyPr/>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A65C9D-7C80-45D0-9B10-01E12666A8EA}"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B1A35166-212B-43F6-AD56-07F6E3201020}">
      <dgm:prSet phldrT="[Text]"/>
      <dgm:spPr/>
      <dgm:t>
        <a:bodyPr/>
        <a:lstStyle/>
        <a:p>
          <a:r>
            <a:rPr lang="en-US" b="1" dirty="0" smtClean="0"/>
            <a:t>Jitter</a:t>
          </a:r>
          <a:endParaRPr lang="en-US" b="1" dirty="0"/>
        </a:p>
      </dgm:t>
    </dgm:pt>
    <dgm:pt modelId="{A46E5072-F729-4744-A3C1-542154487C10}" type="parTrans" cxnId="{13027BBD-2C39-4ABB-873E-5BC7F32B5D45}">
      <dgm:prSet/>
      <dgm:spPr/>
      <dgm:t>
        <a:bodyPr/>
        <a:lstStyle/>
        <a:p>
          <a:endParaRPr lang="en-US"/>
        </a:p>
      </dgm:t>
    </dgm:pt>
    <dgm:pt modelId="{98FB0A91-3C38-4520-A60A-BB51A40C0235}" type="sibTrans" cxnId="{13027BBD-2C39-4ABB-873E-5BC7F32B5D45}">
      <dgm:prSet/>
      <dgm:spPr/>
      <dgm:t>
        <a:bodyPr/>
        <a:lstStyle/>
        <a:p>
          <a:endParaRPr lang="en-US"/>
        </a:p>
      </dgm:t>
    </dgm:pt>
    <dgm:pt modelId="{7EF34BF3-13F6-40E2-831C-C98587FCB75B}">
      <dgm:prSet phldrT="[Text]"/>
      <dgm:spPr/>
      <dgm:t>
        <a:bodyPr/>
        <a:lstStyle/>
        <a:p>
          <a:r>
            <a:rPr lang="en-US" b="1" dirty="0" smtClean="0"/>
            <a:t>Multi-level filtering for calculations</a:t>
          </a:r>
          <a:endParaRPr lang="en-US" b="1" dirty="0"/>
        </a:p>
      </dgm:t>
    </dgm:pt>
    <dgm:pt modelId="{9B9D5831-B4AA-47D3-99DD-745BCE42A8D6}" type="parTrans" cxnId="{0ED55FFC-7CE4-430D-88DB-98B22CEC57F2}">
      <dgm:prSet/>
      <dgm:spPr/>
      <dgm:t>
        <a:bodyPr/>
        <a:lstStyle/>
        <a:p>
          <a:endParaRPr lang="en-US"/>
        </a:p>
      </dgm:t>
    </dgm:pt>
    <dgm:pt modelId="{D1C7A18D-F766-4C3C-BA93-EC1BC7C50EC0}" type="sibTrans" cxnId="{0ED55FFC-7CE4-430D-88DB-98B22CEC57F2}">
      <dgm:prSet/>
      <dgm:spPr/>
      <dgm:t>
        <a:bodyPr/>
        <a:lstStyle/>
        <a:p>
          <a:endParaRPr lang="en-US"/>
        </a:p>
      </dgm:t>
    </dgm:pt>
    <dgm:pt modelId="{05A21EC1-9838-4245-AAE0-DF06EB94E4C8}">
      <dgm:prSet phldrT="[Text]"/>
      <dgm:spPr/>
      <dgm:t>
        <a:bodyPr/>
        <a:lstStyle/>
        <a:p>
          <a:r>
            <a:rPr lang="en-US" b="1" dirty="0" smtClean="0"/>
            <a:t>Double-exponential filter</a:t>
          </a:r>
          <a:endParaRPr lang="en-US" b="1" dirty="0"/>
        </a:p>
      </dgm:t>
    </dgm:pt>
    <dgm:pt modelId="{2035D31C-9C34-4E88-8E74-0500ABB5EF29}" type="parTrans" cxnId="{72D6A39D-F34C-4173-99A1-6B9DBA75EE65}">
      <dgm:prSet/>
      <dgm:spPr/>
      <dgm:t>
        <a:bodyPr/>
        <a:lstStyle/>
        <a:p>
          <a:endParaRPr lang="en-US"/>
        </a:p>
      </dgm:t>
    </dgm:pt>
    <dgm:pt modelId="{BA207FF5-5734-4610-98D4-8DE380B770F2}" type="sibTrans" cxnId="{72D6A39D-F34C-4173-99A1-6B9DBA75EE65}">
      <dgm:prSet/>
      <dgm:spPr/>
      <dgm:t>
        <a:bodyPr/>
        <a:lstStyle/>
        <a:p>
          <a:endParaRPr lang="en-US"/>
        </a:p>
      </dgm:t>
    </dgm:pt>
    <dgm:pt modelId="{EABD8147-393D-4F63-ACF9-7DEC51FD5984}">
      <dgm:prSet/>
      <dgm:spPr/>
      <dgm:t>
        <a:bodyPr/>
        <a:lstStyle/>
        <a:p>
          <a:r>
            <a:rPr lang="en-US" b="1" dirty="0" smtClean="0"/>
            <a:t>Common problem in computer vision</a:t>
          </a:r>
          <a:endParaRPr lang="en-US" b="1" dirty="0"/>
        </a:p>
      </dgm:t>
    </dgm:pt>
    <dgm:pt modelId="{569A4C34-46D9-4864-B6C6-B53343FCB415}" type="parTrans" cxnId="{4AE22F59-8D7A-4A8B-B933-C4AD0A78A91C}">
      <dgm:prSet/>
      <dgm:spPr/>
      <dgm:t>
        <a:bodyPr/>
        <a:lstStyle/>
        <a:p>
          <a:endParaRPr lang="en-US"/>
        </a:p>
      </dgm:t>
    </dgm:pt>
    <dgm:pt modelId="{41BBD1E7-7FC9-46FC-8797-7E14FB1F9E11}" type="sibTrans" cxnId="{4AE22F59-8D7A-4A8B-B933-C4AD0A78A91C}">
      <dgm:prSet/>
      <dgm:spPr/>
      <dgm:t>
        <a:bodyPr/>
        <a:lstStyle/>
        <a:p>
          <a:endParaRPr lang="en-US"/>
        </a:p>
      </dgm:t>
    </dgm:pt>
    <dgm:pt modelId="{50E050FF-801E-4AF5-B150-8EDE045C835A}">
      <dgm:prSet/>
      <dgm:spPr/>
      <dgm:t>
        <a:bodyPr/>
        <a:lstStyle/>
        <a:p>
          <a:r>
            <a:rPr lang="en-US" b="1" dirty="0" smtClean="0"/>
            <a:t>Initially filtered joint positions and orientations</a:t>
          </a:r>
          <a:endParaRPr lang="en-US" b="1" dirty="0"/>
        </a:p>
      </dgm:t>
    </dgm:pt>
    <dgm:pt modelId="{7CFC0CD2-E1DC-4E81-99A3-ACAABD5BCEED}" type="parTrans" cxnId="{C847D94D-E96C-495C-B913-FA00138C1D0E}">
      <dgm:prSet/>
      <dgm:spPr/>
      <dgm:t>
        <a:bodyPr/>
        <a:lstStyle/>
        <a:p>
          <a:endParaRPr lang="en-US"/>
        </a:p>
      </dgm:t>
    </dgm:pt>
    <dgm:pt modelId="{94DF6201-1684-48F7-9FC1-B9662F2689D5}" type="sibTrans" cxnId="{C847D94D-E96C-495C-B913-FA00138C1D0E}">
      <dgm:prSet/>
      <dgm:spPr/>
      <dgm:t>
        <a:bodyPr/>
        <a:lstStyle/>
        <a:p>
          <a:endParaRPr lang="en-US"/>
        </a:p>
      </dgm:t>
    </dgm:pt>
    <dgm:pt modelId="{2B1237C3-7EBA-473E-97B7-55D7EEC2671B}">
      <dgm:prSet/>
      <dgm:spPr/>
      <dgm:t>
        <a:bodyPr/>
        <a:lstStyle/>
        <a:p>
          <a:r>
            <a:rPr lang="en-US" b="1" dirty="0" smtClean="0"/>
            <a:t>Small remaining jitter in joint position and orientation had big impact on velocity and acceleration</a:t>
          </a:r>
          <a:endParaRPr lang="en-US" b="1" dirty="0"/>
        </a:p>
      </dgm:t>
    </dgm:pt>
    <dgm:pt modelId="{5B4777AC-2955-46BA-9140-0169496EEAA5}" type="parTrans" cxnId="{ACA302E2-3E56-4DB9-8F70-9146643D2EBE}">
      <dgm:prSet/>
      <dgm:spPr/>
      <dgm:t>
        <a:bodyPr/>
        <a:lstStyle/>
        <a:p>
          <a:endParaRPr lang="en-US"/>
        </a:p>
      </dgm:t>
    </dgm:pt>
    <dgm:pt modelId="{4C827A94-F154-4DA1-8BE0-E016D7F8D2CB}" type="sibTrans" cxnId="{ACA302E2-3E56-4DB9-8F70-9146643D2EBE}">
      <dgm:prSet/>
      <dgm:spPr/>
      <dgm:t>
        <a:bodyPr/>
        <a:lstStyle/>
        <a:p>
          <a:endParaRPr lang="en-US"/>
        </a:p>
      </dgm:t>
    </dgm:pt>
    <dgm:pt modelId="{4773B06B-33A6-4F65-BF5F-834BD827A58C}">
      <dgm:prSet/>
      <dgm:spPr/>
      <dgm:t>
        <a:bodyPr/>
        <a:lstStyle/>
        <a:p>
          <a:r>
            <a:rPr lang="en-US" b="1" dirty="0" smtClean="0"/>
            <a:t>Double exponential filter proved easy to use</a:t>
          </a:r>
          <a:endParaRPr lang="en-US" b="1" dirty="0"/>
        </a:p>
      </dgm:t>
    </dgm:pt>
    <dgm:pt modelId="{21B44B76-FC67-44AE-8470-74CF10B392AD}" type="parTrans" cxnId="{1146D1D0-6A3A-4A23-B522-561F07907DFA}">
      <dgm:prSet/>
      <dgm:spPr/>
      <dgm:t>
        <a:bodyPr/>
        <a:lstStyle/>
        <a:p>
          <a:endParaRPr lang="en-US"/>
        </a:p>
      </dgm:t>
    </dgm:pt>
    <dgm:pt modelId="{C607FFFB-AFE9-4707-9393-196CF7ABEEEB}" type="sibTrans" cxnId="{1146D1D0-6A3A-4A23-B522-561F07907DFA}">
      <dgm:prSet/>
      <dgm:spPr/>
      <dgm:t>
        <a:bodyPr/>
        <a:lstStyle/>
        <a:p>
          <a:endParaRPr lang="en-US"/>
        </a:p>
      </dgm:t>
    </dgm:pt>
    <dgm:pt modelId="{36C76CB6-B9A9-4BA6-AD34-D7B60386A2D7}">
      <dgm:prSet/>
      <dgm:spPr/>
      <dgm:t>
        <a:bodyPr/>
        <a:lstStyle/>
        <a:p>
          <a:r>
            <a:rPr lang="en-US" b="1" dirty="0" smtClean="0"/>
            <a:t>Filtering of velocity and acceleration data necessary</a:t>
          </a:r>
          <a:endParaRPr lang="en-US" b="1" dirty="0"/>
        </a:p>
      </dgm:t>
    </dgm:pt>
    <dgm:pt modelId="{FAFB679C-C32C-4C9E-A131-2736DE3FDA84}" type="parTrans" cxnId="{26EEE89B-B9D7-4088-948F-D9D955E958E5}">
      <dgm:prSet/>
      <dgm:spPr/>
      <dgm:t>
        <a:bodyPr/>
        <a:lstStyle/>
        <a:p>
          <a:endParaRPr lang="en-US"/>
        </a:p>
      </dgm:t>
    </dgm:pt>
    <dgm:pt modelId="{042EE2E6-32F9-4837-984B-D29FBFA2EE49}" type="sibTrans" cxnId="{26EEE89B-B9D7-4088-948F-D9D955E958E5}">
      <dgm:prSet/>
      <dgm:spPr/>
      <dgm:t>
        <a:bodyPr/>
        <a:lstStyle/>
        <a:p>
          <a:endParaRPr lang="en-US"/>
        </a:p>
      </dgm:t>
    </dgm:pt>
    <dgm:pt modelId="{0F146068-5907-4A96-915F-B9B6A1E9E9E8}">
      <dgm:prSet/>
      <dgm:spPr/>
      <dgm:t>
        <a:bodyPr/>
        <a:lstStyle/>
        <a:p>
          <a:r>
            <a:rPr lang="en-US" b="1" dirty="0" smtClean="0"/>
            <a:t>Experimental, visual “tuning” of filter often necessary</a:t>
          </a:r>
          <a:endParaRPr lang="en-US" b="1" dirty="0"/>
        </a:p>
      </dgm:t>
    </dgm:pt>
    <dgm:pt modelId="{16720706-9A8B-452C-A7CA-9D6B1E411DA9}" type="parTrans" cxnId="{46C5F812-E6B8-4855-9482-F1A0B1CC6FB5}">
      <dgm:prSet/>
      <dgm:spPr/>
      <dgm:t>
        <a:bodyPr/>
        <a:lstStyle/>
        <a:p>
          <a:endParaRPr lang="en-US"/>
        </a:p>
      </dgm:t>
    </dgm:pt>
    <dgm:pt modelId="{1644755E-720A-4759-9E93-A7BB7D0ED950}" type="sibTrans" cxnId="{46C5F812-E6B8-4855-9482-F1A0B1CC6FB5}">
      <dgm:prSet/>
      <dgm:spPr/>
      <dgm:t>
        <a:bodyPr/>
        <a:lstStyle/>
        <a:p>
          <a:endParaRPr lang="en-US"/>
        </a:p>
      </dgm:t>
    </dgm:pt>
    <dgm:pt modelId="{619A6C5F-8A7A-4EC7-850C-2E7D60DFE35F}" type="pres">
      <dgm:prSet presAssocID="{DBA65C9D-7C80-45D0-9B10-01E12666A8EA}" presName="linear" presStyleCnt="0">
        <dgm:presLayoutVars>
          <dgm:dir/>
          <dgm:animLvl val="lvl"/>
          <dgm:resizeHandles val="exact"/>
        </dgm:presLayoutVars>
      </dgm:prSet>
      <dgm:spPr/>
      <dgm:t>
        <a:bodyPr/>
        <a:lstStyle/>
        <a:p>
          <a:endParaRPr lang="en-US"/>
        </a:p>
      </dgm:t>
    </dgm:pt>
    <dgm:pt modelId="{AD548BF2-C867-41F3-92B3-837F734BEADB}" type="pres">
      <dgm:prSet presAssocID="{B1A35166-212B-43F6-AD56-07F6E3201020}" presName="parentLin" presStyleCnt="0"/>
      <dgm:spPr/>
    </dgm:pt>
    <dgm:pt modelId="{EB85D2D2-5887-413E-9460-34AF440F6E23}" type="pres">
      <dgm:prSet presAssocID="{B1A35166-212B-43F6-AD56-07F6E3201020}" presName="parentLeftMargin" presStyleLbl="node1" presStyleIdx="0" presStyleCnt="3"/>
      <dgm:spPr/>
      <dgm:t>
        <a:bodyPr/>
        <a:lstStyle/>
        <a:p>
          <a:endParaRPr lang="en-US"/>
        </a:p>
      </dgm:t>
    </dgm:pt>
    <dgm:pt modelId="{C20B2259-F6A1-49DD-8320-3B0D3CA173AA}" type="pres">
      <dgm:prSet presAssocID="{B1A35166-212B-43F6-AD56-07F6E3201020}" presName="parentText" presStyleLbl="node1" presStyleIdx="0" presStyleCnt="3">
        <dgm:presLayoutVars>
          <dgm:chMax val="0"/>
          <dgm:bulletEnabled val="1"/>
        </dgm:presLayoutVars>
      </dgm:prSet>
      <dgm:spPr/>
      <dgm:t>
        <a:bodyPr/>
        <a:lstStyle/>
        <a:p>
          <a:endParaRPr lang="en-US"/>
        </a:p>
      </dgm:t>
    </dgm:pt>
    <dgm:pt modelId="{20EB476A-A5B6-4D56-B2B0-22B95A6C8C98}" type="pres">
      <dgm:prSet presAssocID="{B1A35166-212B-43F6-AD56-07F6E3201020}" presName="negativeSpace" presStyleCnt="0"/>
      <dgm:spPr/>
    </dgm:pt>
    <dgm:pt modelId="{A72C78ED-0DBF-4952-8E2F-59743AE248A7}" type="pres">
      <dgm:prSet presAssocID="{B1A35166-212B-43F6-AD56-07F6E3201020}" presName="childText" presStyleLbl="conFgAcc1" presStyleIdx="0" presStyleCnt="3">
        <dgm:presLayoutVars>
          <dgm:bulletEnabled val="1"/>
        </dgm:presLayoutVars>
      </dgm:prSet>
      <dgm:spPr/>
      <dgm:t>
        <a:bodyPr/>
        <a:lstStyle/>
        <a:p>
          <a:endParaRPr lang="en-US"/>
        </a:p>
      </dgm:t>
    </dgm:pt>
    <dgm:pt modelId="{2AA116BF-3FD8-4C6C-8024-A25F75AA7AB9}" type="pres">
      <dgm:prSet presAssocID="{98FB0A91-3C38-4520-A60A-BB51A40C0235}" presName="spaceBetweenRectangles" presStyleCnt="0"/>
      <dgm:spPr/>
    </dgm:pt>
    <dgm:pt modelId="{070BDEE7-0ED5-4EDD-8BA4-7FCB51A8E05C}" type="pres">
      <dgm:prSet presAssocID="{7EF34BF3-13F6-40E2-831C-C98587FCB75B}" presName="parentLin" presStyleCnt="0"/>
      <dgm:spPr/>
    </dgm:pt>
    <dgm:pt modelId="{87549FCA-DF41-43DB-B1FC-90115FF18B46}" type="pres">
      <dgm:prSet presAssocID="{7EF34BF3-13F6-40E2-831C-C98587FCB75B}" presName="parentLeftMargin" presStyleLbl="node1" presStyleIdx="0" presStyleCnt="3"/>
      <dgm:spPr/>
      <dgm:t>
        <a:bodyPr/>
        <a:lstStyle/>
        <a:p>
          <a:endParaRPr lang="en-US"/>
        </a:p>
      </dgm:t>
    </dgm:pt>
    <dgm:pt modelId="{3DB702AA-0436-490F-A5B8-22F36941CCF3}" type="pres">
      <dgm:prSet presAssocID="{7EF34BF3-13F6-40E2-831C-C98587FCB75B}" presName="parentText" presStyleLbl="node1" presStyleIdx="1" presStyleCnt="3">
        <dgm:presLayoutVars>
          <dgm:chMax val="0"/>
          <dgm:bulletEnabled val="1"/>
        </dgm:presLayoutVars>
      </dgm:prSet>
      <dgm:spPr/>
      <dgm:t>
        <a:bodyPr/>
        <a:lstStyle/>
        <a:p>
          <a:endParaRPr lang="en-US"/>
        </a:p>
      </dgm:t>
    </dgm:pt>
    <dgm:pt modelId="{472D4462-012C-4BAB-A4E6-E7A01A5371A6}" type="pres">
      <dgm:prSet presAssocID="{7EF34BF3-13F6-40E2-831C-C98587FCB75B}" presName="negativeSpace" presStyleCnt="0"/>
      <dgm:spPr/>
    </dgm:pt>
    <dgm:pt modelId="{CB08FE3A-15C1-4A26-A1DC-5E317DDFAEDE}" type="pres">
      <dgm:prSet presAssocID="{7EF34BF3-13F6-40E2-831C-C98587FCB75B}" presName="childText" presStyleLbl="conFgAcc1" presStyleIdx="1" presStyleCnt="3">
        <dgm:presLayoutVars>
          <dgm:bulletEnabled val="1"/>
        </dgm:presLayoutVars>
      </dgm:prSet>
      <dgm:spPr/>
      <dgm:t>
        <a:bodyPr/>
        <a:lstStyle/>
        <a:p>
          <a:endParaRPr lang="en-US"/>
        </a:p>
      </dgm:t>
    </dgm:pt>
    <dgm:pt modelId="{BC0F82F5-5232-47CD-8C85-94249723D709}" type="pres">
      <dgm:prSet presAssocID="{D1C7A18D-F766-4C3C-BA93-EC1BC7C50EC0}" presName="spaceBetweenRectangles" presStyleCnt="0"/>
      <dgm:spPr/>
    </dgm:pt>
    <dgm:pt modelId="{1C7FF935-DEC2-40A1-9646-65E30FA3CC9D}" type="pres">
      <dgm:prSet presAssocID="{05A21EC1-9838-4245-AAE0-DF06EB94E4C8}" presName="parentLin" presStyleCnt="0"/>
      <dgm:spPr/>
    </dgm:pt>
    <dgm:pt modelId="{54CD3FEF-BFC1-4A48-B36D-005FDC145BAD}" type="pres">
      <dgm:prSet presAssocID="{05A21EC1-9838-4245-AAE0-DF06EB94E4C8}" presName="parentLeftMargin" presStyleLbl="node1" presStyleIdx="1" presStyleCnt="3"/>
      <dgm:spPr/>
      <dgm:t>
        <a:bodyPr/>
        <a:lstStyle/>
        <a:p>
          <a:endParaRPr lang="en-US"/>
        </a:p>
      </dgm:t>
    </dgm:pt>
    <dgm:pt modelId="{8685402E-0EAF-4802-93A4-EB6DFBBD9797}" type="pres">
      <dgm:prSet presAssocID="{05A21EC1-9838-4245-AAE0-DF06EB94E4C8}" presName="parentText" presStyleLbl="node1" presStyleIdx="2" presStyleCnt="3">
        <dgm:presLayoutVars>
          <dgm:chMax val="0"/>
          <dgm:bulletEnabled val="1"/>
        </dgm:presLayoutVars>
      </dgm:prSet>
      <dgm:spPr/>
      <dgm:t>
        <a:bodyPr/>
        <a:lstStyle/>
        <a:p>
          <a:endParaRPr lang="en-US"/>
        </a:p>
      </dgm:t>
    </dgm:pt>
    <dgm:pt modelId="{7080190C-7B3D-4107-A4A0-DCD357013077}" type="pres">
      <dgm:prSet presAssocID="{05A21EC1-9838-4245-AAE0-DF06EB94E4C8}" presName="negativeSpace" presStyleCnt="0"/>
      <dgm:spPr/>
    </dgm:pt>
    <dgm:pt modelId="{F756F2A5-FBD8-44AE-8CC1-D1774FFE1F18}" type="pres">
      <dgm:prSet presAssocID="{05A21EC1-9838-4245-AAE0-DF06EB94E4C8}" presName="childText" presStyleLbl="conFgAcc1" presStyleIdx="2" presStyleCnt="3">
        <dgm:presLayoutVars>
          <dgm:bulletEnabled val="1"/>
        </dgm:presLayoutVars>
      </dgm:prSet>
      <dgm:spPr/>
      <dgm:t>
        <a:bodyPr/>
        <a:lstStyle/>
        <a:p>
          <a:endParaRPr lang="en-US"/>
        </a:p>
      </dgm:t>
    </dgm:pt>
  </dgm:ptLst>
  <dgm:cxnLst>
    <dgm:cxn modelId="{C847D94D-E96C-495C-B913-FA00138C1D0E}" srcId="{B1A35166-212B-43F6-AD56-07F6E3201020}" destId="{50E050FF-801E-4AF5-B150-8EDE045C835A}" srcOrd="1" destOrd="0" parTransId="{7CFC0CD2-E1DC-4E81-99A3-ACAABD5BCEED}" sibTransId="{94DF6201-1684-48F7-9FC1-B9662F2689D5}"/>
    <dgm:cxn modelId="{4AE22F59-8D7A-4A8B-B933-C4AD0A78A91C}" srcId="{B1A35166-212B-43F6-AD56-07F6E3201020}" destId="{EABD8147-393D-4F63-ACF9-7DEC51FD5984}" srcOrd="0" destOrd="0" parTransId="{569A4C34-46D9-4864-B6C6-B53343FCB415}" sibTransId="{41BBD1E7-7FC9-46FC-8797-7E14FB1F9E11}"/>
    <dgm:cxn modelId="{C2EAA07E-BA45-4D3F-A9FF-268EBBAC0A67}" type="presOf" srcId="{05A21EC1-9838-4245-AAE0-DF06EB94E4C8}" destId="{54CD3FEF-BFC1-4A48-B36D-005FDC145BAD}" srcOrd="0" destOrd="0" presId="urn:microsoft.com/office/officeart/2005/8/layout/list1"/>
    <dgm:cxn modelId="{46C5F812-E6B8-4855-9482-F1A0B1CC6FB5}" srcId="{05A21EC1-9838-4245-AAE0-DF06EB94E4C8}" destId="{0F146068-5907-4A96-915F-B9B6A1E9E9E8}" srcOrd="1" destOrd="0" parTransId="{16720706-9A8B-452C-A7CA-9D6B1E411DA9}" sibTransId="{1644755E-720A-4759-9E93-A7BB7D0ED950}"/>
    <dgm:cxn modelId="{0227CF9D-8607-485D-A5EA-0299EA8EB2D3}" type="presOf" srcId="{2B1237C3-7EBA-473E-97B7-55D7EEC2671B}" destId="{CB08FE3A-15C1-4A26-A1DC-5E317DDFAEDE}" srcOrd="0" destOrd="0" presId="urn:microsoft.com/office/officeart/2005/8/layout/list1"/>
    <dgm:cxn modelId="{13027BBD-2C39-4ABB-873E-5BC7F32B5D45}" srcId="{DBA65C9D-7C80-45D0-9B10-01E12666A8EA}" destId="{B1A35166-212B-43F6-AD56-07F6E3201020}" srcOrd="0" destOrd="0" parTransId="{A46E5072-F729-4744-A3C1-542154487C10}" sibTransId="{98FB0A91-3C38-4520-A60A-BB51A40C0235}"/>
    <dgm:cxn modelId="{ACA302E2-3E56-4DB9-8F70-9146643D2EBE}" srcId="{7EF34BF3-13F6-40E2-831C-C98587FCB75B}" destId="{2B1237C3-7EBA-473E-97B7-55D7EEC2671B}" srcOrd="0" destOrd="0" parTransId="{5B4777AC-2955-46BA-9140-0169496EEAA5}" sibTransId="{4C827A94-F154-4DA1-8BE0-E016D7F8D2CB}"/>
    <dgm:cxn modelId="{A7560D02-86EF-4203-88DE-1E2462147B65}" type="presOf" srcId="{DBA65C9D-7C80-45D0-9B10-01E12666A8EA}" destId="{619A6C5F-8A7A-4EC7-850C-2E7D60DFE35F}" srcOrd="0" destOrd="0" presId="urn:microsoft.com/office/officeart/2005/8/layout/list1"/>
    <dgm:cxn modelId="{7F23F2AC-A852-4C6B-9005-8F47CA6A37FB}" type="presOf" srcId="{EABD8147-393D-4F63-ACF9-7DEC51FD5984}" destId="{A72C78ED-0DBF-4952-8E2F-59743AE248A7}" srcOrd="0" destOrd="0" presId="urn:microsoft.com/office/officeart/2005/8/layout/list1"/>
    <dgm:cxn modelId="{2F6A0B4F-26B9-408A-AF71-FAFD5D14F2C5}" type="presOf" srcId="{0F146068-5907-4A96-915F-B9B6A1E9E9E8}" destId="{F756F2A5-FBD8-44AE-8CC1-D1774FFE1F18}" srcOrd="0" destOrd="1" presId="urn:microsoft.com/office/officeart/2005/8/layout/list1"/>
    <dgm:cxn modelId="{048E162B-694D-4787-A559-75F5392C884A}" type="presOf" srcId="{B1A35166-212B-43F6-AD56-07F6E3201020}" destId="{C20B2259-F6A1-49DD-8320-3B0D3CA173AA}" srcOrd="1" destOrd="0" presId="urn:microsoft.com/office/officeart/2005/8/layout/list1"/>
    <dgm:cxn modelId="{E2CAF7B4-E2C7-433B-8580-F9F7DDF041C9}" type="presOf" srcId="{7EF34BF3-13F6-40E2-831C-C98587FCB75B}" destId="{87549FCA-DF41-43DB-B1FC-90115FF18B46}" srcOrd="0" destOrd="0" presId="urn:microsoft.com/office/officeart/2005/8/layout/list1"/>
    <dgm:cxn modelId="{1146D1D0-6A3A-4A23-B522-561F07907DFA}" srcId="{05A21EC1-9838-4245-AAE0-DF06EB94E4C8}" destId="{4773B06B-33A6-4F65-BF5F-834BD827A58C}" srcOrd="0" destOrd="0" parTransId="{21B44B76-FC67-44AE-8470-74CF10B392AD}" sibTransId="{C607FFFB-AFE9-4707-9393-196CF7ABEEEB}"/>
    <dgm:cxn modelId="{07A56762-AFC5-4041-8339-62E6CA4959BC}" type="presOf" srcId="{36C76CB6-B9A9-4BA6-AD34-D7B60386A2D7}" destId="{CB08FE3A-15C1-4A26-A1DC-5E317DDFAEDE}" srcOrd="0" destOrd="1" presId="urn:microsoft.com/office/officeart/2005/8/layout/list1"/>
    <dgm:cxn modelId="{B6E751CA-6192-4AD5-96DE-863F7281DA8A}" type="presOf" srcId="{4773B06B-33A6-4F65-BF5F-834BD827A58C}" destId="{F756F2A5-FBD8-44AE-8CC1-D1774FFE1F18}" srcOrd="0" destOrd="0" presId="urn:microsoft.com/office/officeart/2005/8/layout/list1"/>
    <dgm:cxn modelId="{943BEB19-F4A2-4F2B-AB49-0F2FCCD865AD}" type="presOf" srcId="{B1A35166-212B-43F6-AD56-07F6E3201020}" destId="{EB85D2D2-5887-413E-9460-34AF440F6E23}" srcOrd="0" destOrd="0" presId="urn:microsoft.com/office/officeart/2005/8/layout/list1"/>
    <dgm:cxn modelId="{0ED55FFC-7CE4-430D-88DB-98B22CEC57F2}" srcId="{DBA65C9D-7C80-45D0-9B10-01E12666A8EA}" destId="{7EF34BF3-13F6-40E2-831C-C98587FCB75B}" srcOrd="1" destOrd="0" parTransId="{9B9D5831-B4AA-47D3-99DD-745BCE42A8D6}" sibTransId="{D1C7A18D-F766-4C3C-BA93-EC1BC7C50EC0}"/>
    <dgm:cxn modelId="{72D6A39D-F34C-4173-99A1-6B9DBA75EE65}" srcId="{DBA65C9D-7C80-45D0-9B10-01E12666A8EA}" destId="{05A21EC1-9838-4245-AAE0-DF06EB94E4C8}" srcOrd="2" destOrd="0" parTransId="{2035D31C-9C34-4E88-8E74-0500ABB5EF29}" sibTransId="{BA207FF5-5734-4610-98D4-8DE380B770F2}"/>
    <dgm:cxn modelId="{1FD1E246-3223-4BD4-A9E7-C8EC329B4915}" type="presOf" srcId="{50E050FF-801E-4AF5-B150-8EDE045C835A}" destId="{A72C78ED-0DBF-4952-8E2F-59743AE248A7}" srcOrd="0" destOrd="1" presId="urn:microsoft.com/office/officeart/2005/8/layout/list1"/>
    <dgm:cxn modelId="{5C336859-3EC4-4BAE-968F-6AF18AA5EE6F}" type="presOf" srcId="{05A21EC1-9838-4245-AAE0-DF06EB94E4C8}" destId="{8685402E-0EAF-4802-93A4-EB6DFBBD9797}" srcOrd="1" destOrd="0" presId="urn:microsoft.com/office/officeart/2005/8/layout/list1"/>
    <dgm:cxn modelId="{26EEE89B-B9D7-4088-948F-D9D955E958E5}" srcId="{7EF34BF3-13F6-40E2-831C-C98587FCB75B}" destId="{36C76CB6-B9A9-4BA6-AD34-D7B60386A2D7}" srcOrd="1" destOrd="0" parTransId="{FAFB679C-C32C-4C9E-A131-2736DE3FDA84}" sibTransId="{042EE2E6-32F9-4837-984B-D29FBFA2EE49}"/>
    <dgm:cxn modelId="{B13B436B-E074-45EF-8B7E-37862A08C952}" type="presOf" srcId="{7EF34BF3-13F6-40E2-831C-C98587FCB75B}" destId="{3DB702AA-0436-490F-A5B8-22F36941CCF3}" srcOrd="1" destOrd="0" presId="urn:microsoft.com/office/officeart/2005/8/layout/list1"/>
    <dgm:cxn modelId="{6CDD7683-5CC5-4A78-A07B-5782F4133222}" type="presParOf" srcId="{619A6C5F-8A7A-4EC7-850C-2E7D60DFE35F}" destId="{AD548BF2-C867-41F3-92B3-837F734BEADB}" srcOrd="0" destOrd="0" presId="urn:microsoft.com/office/officeart/2005/8/layout/list1"/>
    <dgm:cxn modelId="{B43D2797-B2DC-47E1-87E5-BB26892E18FC}" type="presParOf" srcId="{AD548BF2-C867-41F3-92B3-837F734BEADB}" destId="{EB85D2D2-5887-413E-9460-34AF440F6E23}" srcOrd="0" destOrd="0" presId="urn:microsoft.com/office/officeart/2005/8/layout/list1"/>
    <dgm:cxn modelId="{6F7B0D9A-F9A7-468A-BA82-F7CB0786F3C7}" type="presParOf" srcId="{AD548BF2-C867-41F3-92B3-837F734BEADB}" destId="{C20B2259-F6A1-49DD-8320-3B0D3CA173AA}" srcOrd="1" destOrd="0" presId="urn:microsoft.com/office/officeart/2005/8/layout/list1"/>
    <dgm:cxn modelId="{43B97957-44D1-400B-B4EC-517D8474E504}" type="presParOf" srcId="{619A6C5F-8A7A-4EC7-850C-2E7D60DFE35F}" destId="{20EB476A-A5B6-4D56-B2B0-22B95A6C8C98}" srcOrd="1" destOrd="0" presId="urn:microsoft.com/office/officeart/2005/8/layout/list1"/>
    <dgm:cxn modelId="{64AC70DC-DA64-4EA8-A6E1-7E354A29E63F}" type="presParOf" srcId="{619A6C5F-8A7A-4EC7-850C-2E7D60DFE35F}" destId="{A72C78ED-0DBF-4952-8E2F-59743AE248A7}" srcOrd="2" destOrd="0" presId="urn:microsoft.com/office/officeart/2005/8/layout/list1"/>
    <dgm:cxn modelId="{38115B80-F808-4D73-A976-BE34376266D2}" type="presParOf" srcId="{619A6C5F-8A7A-4EC7-850C-2E7D60DFE35F}" destId="{2AA116BF-3FD8-4C6C-8024-A25F75AA7AB9}" srcOrd="3" destOrd="0" presId="urn:microsoft.com/office/officeart/2005/8/layout/list1"/>
    <dgm:cxn modelId="{F293B9AE-23D3-4263-913D-D744407EC3E4}" type="presParOf" srcId="{619A6C5F-8A7A-4EC7-850C-2E7D60DFE35F}" destId="{070BDEE7-0ED5-4EDD-8BA4-7FCB51A8E05C}" srcOrd="4" destOrd="0" presId="urn:microsoft.com/office/officeart/2005/8/layout/list1"/>
    <dgm:cxn modelId="{91363A74-8FCD-4217-9447-B9F773C73C67}" type="presParOf" srcId="{070BDEE7-0ED5-4EDD-8BA4-7FCB51A8E05C}" destId="{87549FCA-DF41-43DB-B1FC-90115FF18B46}" srcOrd="0" destOrd="0" presId="urn:microsoft.com/office/officeart/2005/8/layout/list1"/>
    <dgm:cxn modelId="{7240EDD5-38DE-456F-A57D-2757318E62E1}" type="presParOf" srcId="{070BDEE7-0ED5-4EDD-8BA4-7FCB51A8E05C}" destId="{3DB702AA-0436-490F-A5B8-22F36941CCF3}" srcOrd="1" destOrd="0" presId="urn:microsoft.com/office/officeart/2005/8/layout/list1"/>
    <dgm:cxn modelId="{D8818F93-7ADC-426F-A1D3-8438BE376513}" type="presParOf" srcId="{619A6C5F-8A7A-4EC7-850C-2E7D60DFE35F}" destId="{472D4462-012C-4BAB-A4E6-E7A01A5371A6}" srcOrd="5" destOrd="0" presId="urn:microsoft.com/office/officeart/2005/8/layout/list1"/>
    <dgm:cxn modelId="{8CB4A2B8-DCAF-4B1C-8462-EB2B30ADFF5C}" type="presParOf" srcId="{619A6C5F-8A7A-4EC7-850C-2E7D60DFE35F}" destId="{CB08FE3A-15C1-4A26-A1DC-5E317DDFAEDE}" srcOrd="6" destOrd="0" presId="urn:microsoft.com/office/officeart/2005/8/layout/list1"/>
    <dgm:cxn modelId="{AE1F5C03-8042-40AD-84AF-4D05973980D7}" type="presParOf" srcId="{619A6C5F-8A7A-4EC7-850C-2E7D60DFE35F}" destId="{BC0F82F5-5232-47CD-8C85-94249723D709}" srcOrd="7" destOrd="0" presId="urn:microsoft.com/office/officeart/2005/8/layout/list1"/>
    <dgm:cxn modelId="{AC8C300A-3CD9-4E0D-9148-C93A39E42918}" type="presParOf" srcId="{619A6C5F-8A7A-4EC7-850C-2E7D60DFE35F}" destId="{1C7FF935-DEC2-40A1-9646-65E30FA3CC9D}" srcOrd="8" destOrd="0" presId="urn:microsoft.com/office/officeart/2005/8/layout/list1"/>
    <dgm:cxn modelId="{3CF37B46-8E7B-4248-886B-2D36FCEBC0E2}" type="presParOf" srcId="{1C7FF935-DEC2-40A1-9646-65E30FA3CC9D}" destId="{54CD3FEF-BFC1-4A48-B36D-005FDC145BAD}" srcOrd="0" destOrd="0" presId="urn:microsoft.com/office/officeart/2005/8/layout/list1"/>
    <dgm:cxn modelId="{03CFF690-B661-4969-A6A0-740CEFF3F929}" type="presParOf" srcId="{1C7FF935-DEC2-40A1-9646-65E30FA3CC9D}" destId="{8685402E-0EAF-4802-93A4-EB6DFBBD9797}" srcOrd="1" destOrd="0" presId="urn:microsoft.com/office/officeart/2005/8/layout/list1"/>
    <dgm:cxn modelId="{78E572F3-D6B9-4ACB-848E-797430D16E33}" type="presParOf" srcId="{619A6C5F-8A7A-4EC7-850C-2E7D60DFE35F}" destId="{7080190C-7B3D-4107-A4A0-DCD357013077}" srcOrd="9" destOrd="0" presId="urn:microsoft.com/office/officeart/2005/8/layout/list1"/>
    <dgm:cxn modelId="{883E3CCA-CB95-426F-A156-99661155C216}" type="presParOf" srcId="{619A6C5F-8A7A-4EC7-850C-2E7D60DFE35F}" destId="{F756F2A5-FBD8-44AE-8CC1-D1774FFE1F18}"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7BC95C-8D0A-4C14-8324-B0A5F5A54A0F}"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AAC012FB-11A0-4F34-A28C-80B0C744DA3E}">
      <dgm:prSet phldrT="[Text]"/>
      <dgm:spPr/>
      <dgm:t>
        <a:bodyPr/>
        <a:lstStyle/>
        <a:p>
          <a:r>
            <a:rPr lang="en-US" dirty="0" smtClean="0"/>
            <a:t>Infrared</a:t>
          </a:r>
        </a:p>
        <a:p>
          <a:r>
            <a:rPr lang="en-US" dirty="0" smtClean="0"/>
            <a:t>13 MB/s</a:t>
          </a:r>
          <a:endParaRPr lang="en-US" dirty="0"/>
        </a:p>
      </dgm:t>
    </dgm:pt>
    <dgm:pt modelId="{0389B254-A50D-44AF-9B29-8DA9E9349C69}" type="parTrans" cxnId="{28019EDC-2C41-4653-BB70-2517F1CA9D4A}">
      <dgm:prSet/>
      <dgm:spPr/>
      <dgm:t>
        <a:bodyPr/>
        <a:lstStyle/>
        <a:p>
          <a:endParaRPr lang="en-US"/>
        </a:p>
      </dgm:t>
    </dgm:pt>
    <dgm:pt modelId="{67F6E35D-1E3F-4A2F-873F-FFA8F843885B}" type="sibTrans" cxnId="{28019EDC-2C41-4653-BB70-2517F1CA9D4A}">
      <dgm:prSet/>
      <dgm:spPr/>
      <dgm:t>
        <a:bodyPr/>
        <a:lstStyle/>
        <a:p>
          <a:endParaRPr lang="en-US"/>
        </a:p>
      </dgm:t>
    </dgm:pt>
    <dgm:pt modelId="{1E68D62B-1597-4B17-B7D4-660BDB7F0292}">
      <dgm:prSet phldrT="[Text]"/>
      <dgm:spPr/>
      <dgm:t>
        <a:bodyPr/>
        <a:lstStyle/>
        <a:p>
          <a:r>
            <a:rPr lang="en-US" dirty="0" smtClean="0"/>
            <a:t>Depth</a:t>
          </a:r>
        </a:p>
        <a:p>
          <a:r>
            <a:rPr lang="en-US" dirty="0" smtClean="0"/>
            <a:t>13 MB/s</a:t>
          </a:r>
          <a:endParaRPr lang="en-US" dirty="0"/>
        </a:p>
      </dgm:t>
    </dgm:pt>
    <dgm:pt modelId="{1CC24F46-A414-487D-A812-E5302107AE3D}" type="parTrans" cxnId="{DEAEFEDF-FB6B-4A25-ACDF-CD3D0683D068}">
      <dgm:prSet/>
      <dgm:spPr/>
      <dgm:t>
        <a:bodyPr/>
        <a:lstStyle/>
        <a:p>
          <a:endParaRPr lang="en-US"/>
        </a:p>
      </dgm:t>
    </dgm:pt>
    <dgm:pt modelId="{C40FB505-F2F1-44CC-AB6D-F7ABE4FD9393}" type="sibTrans" cxnId="{DEAEFEDF-FB6B-4A25-ACDF-CD3D0683D068}">
      <dgm:prSet/>
      <dgm:spPr/>
      <dgm:t>
        <a:bodyPr/>
        <a:lstStyle/>
        <a:p>
          <a:endParaRPr lang="en-US"/>
        </a:p>
      </dgm:t>
    </dgm:pt>
    <dgm:pt modelId="{6478E514-2F0D-41D5-8C4D-14AC4F3EBA9B}">
      <dgm:prSet phldrT="[Text]"/>
      <dgm:spPr>
        <a:solidFill>
          <a:srgbClr val="7030A0"/>
        </a:solidFill>
      </dgm:spPr>
      <dgm:t>
        <a:bodyPr/>
        <a:lstStyle/>
        <a:p>
          <a:r>
            <a:rPr lang="en-US" dirty="0" err="1" smtClean="0"/>
            <a:t>BodyFrame</a:t>
          </a:r>
          <a:endParaRPr lang="en-US" dirty="0"/>
        </a:p>
      </dgm:t>
    </dgm:pt>
    <dgm:pt modelId="{6770F5AE-67D3-41CB-A97B-7D4E2FB6A397}" type="parTrans" cxnId="{911C4B7B-A74C-4873-9F86-72119C99BBE7}">
      <dgm:prSet/>
      <dgm:spPr/>
      <dgm:t>
        <a:bodyPr/>
        <a:lstStyle/>
        <a:p>
          <a:endParaRPr lang="en-US"/>
        </a:p>
      </dgm:t>
    </dgm:pt>
    <dgm:pt modelId="{2CCEC486-A51D-4E28-80E1-4D8ED116404E}" type="sibTrans" cxnId="{911C4B7B-A74C-4873-9F86-72119C99BBE7}">
      <dgm:prSet/>
      <dgm:spPr/>
      <dgm:t>
        <a:bodyPr/>
        <a:lstStyle/>
        <a:p>
          <a:endParaRPr lang="en-US"/>
        </a:p>
      </dgm:t>
    </dgm:pt>
    <dgm:pt modelId="{71736D00-3CA2-4EF3-9648-44BAA3DF3FCA}">
      <dgm:prSet phldrT="[Text]"/>
      <dgm:spPr>
        <a:solidFill>
          <a:srgbClr val="7030A0"/>
        </a:solidFill>
      </dgm:spPr>
      <dgm:t>
        <a:bodyPr/>
        <a:lstStyle/>
        <a:p>
          <a:r>
            <a:rPr lang="en-US" dirty="0" err="1" smtClean="0"/>
            <a:t>BodyIndex</a:t>
          </a:r>
          <a:endParaRPr lang="en-US" dirty="0"/>
        </a:p>
      </dgm:t>
    </dgm:pt>
    <dgm:pt modelId="{9A4F782F-F9A6-433C-A304-232A1A98C290}" type="parTrans" cxnId="{A68E297A-9A15-4727-80EE-5386C3C1CBC7}">
      <dgm:prSet/>
      <dgm:spPr/>
      <dgm:t>
        <a:bodyPr/>
        <a:lstStyle/>
        <a:p>
          <a:endParaRPr lang="en-US"/>
        </a:p>
      </dgm:t>
    </dgm:pt>
    <dgm:pt modelId="{FDB8BE10-3BC1-4871-B4A5-59AEDFEAFD43}" type="sibTrans" cxnId="{A68E297A-9A15-4727-80EE-5386C3C1CBC7}">
      <dgm:prSet/>
      <dgm:spPr/>
      <dgm:t>
        <a:bodyPr/>
        <a:lstStyle/>
        <a:p>
          <a:endParaRPr lang="en-US"/>
        </a:p>
      </dgm:t>
    </dgm:pt>
    <dgm:pt modelId="{E17E4413-30A4-42B5-A111-745B1CDAF960}">
      <dgm:prSet phldrT="[Text]"/>
      <dgm:spPr/>
      <dgm:t>
        <a:bodyPr/>
        <a:lstStyle/>
        <a:p>
          <a:r>
            <a:rPr lang="en-US" dirty="0" smtClean="0"/>
            <a:t>Color</a:t>
          </a:r>
        </a:p>
        <a:p>
          <a:r>
            <a:rPr lang="en-US" dirty="0" smtClean="0"/>
            <a:t>120 MB/s</a:t>
          </a:r>
        </a:p>
      </dgm:t>
    </dgm:pt>
    <dgm:pt modelId="{510C44A0-D4F7-4722-8BBF-B326163FE203}" type="parTrans" cxnId="{F72F01F5-0AEB-4302-A024-508CBA488456}">
      <dgm:prSet/>
      <dgm:spPr/>
      <dgm:t>
        <a:bodyPr/>
        <a:lstStyle/>
        <a:p>
          <a:endParaRPr lang="en-US"/>
        </a:p>
      </dgm:t>
    </dgm:pt>
    <dgm:pt modelId="{14B7AC63-B91B-4C35-8B24-0ACDAD00CF79}" type="sibTrans" cxnId="{F72F01F5-0AEB-4302-A024-508CBA488456}">
      <dgm:prSet/>
      <dgm:spPr/>
      <dgm:t>
        <a:bodyPr/>
        <a:lstStyle/>
        <a:p>
          <a:endParaRPr lang="en-US"/>
        </a:p>
      </dgm:t>
    </dgm:pt>
    <dgm:pt modelId="{DFA92656-C92C-466E-BAFD-0F3D35CCC5EB}">
      <dgm:prSet/>
      <dgm:spPr/>
      <dgm:t>
        <a:bodyPr/>
        <a:lstStyle/>
        <a:p>
          <a:r>
            <a:rPr lang="en-US" dirty="0" smtClean="0"/>
            <a:t>Audio</a:t>
          </a:r>
        </a:p>
        <a:p>
          <a:r>
            <a:rPr lang="en-US" dirty="0" smtClean="0"/>
            <a:t>32 KB/s</a:t>
          </a:r>
          <a:endParaRPr lang="en-US" dirty="0"/>
        </a:p>
      </dgm:t>
    </dgm:pt>
    <dgm:pt modelId="{0CBBB647-B64C-4CD2-9076-E76E8887C95E}" type="parTrans" cxnId="{9760B356-CBF6-4222-B171-C74ABE4350F3}">
      <dgm:prSet/>
      <dgm:spPr/>
      <dgm:t>
        <a:bodyPr/>
        <a:lstStyle/>
        <a:p>
          <a:endParaRPr lang="en-US"/>
        </a:p>
      </dgm:t>
    </dgm:pt>
    <dgm:pt modelId="{861FDE24-AC56-489D-A1F0-23D60AE7803B}" type="sibTrans" cxnId="{9760B356-CBF6-4222-B171-C74ABE4350F3}">
      <dgm:prSet/>
      <dgm:spPr/>
      <dgm:t>
        <a:bodyPr/>
        <a:lstStyle/>
        <a:p>
          <a:endParaRPr lang="en-US"/>
        </a:p>
      </dgm:t>
    </dgm:pt>
    <dgm:pt modelId="{222BABF6-91C0-4292-AD0E-E46A87579629}" type="pres">
      <dgm:prSet presAssocID="{427BC95C-8D0A-4C14-8324-B0A5F5A54A0F}" presName="cycle" presStyleCnt="0">
        <dgm:presLayoutVars>
          <dgm:dir/>
          <dgm:resizeHandles val="exact"/>
        </dgm:presLayoutVars>
      </dgm:prSet>
      <dgm:spPr/>
      <dgm:t>
        <a:bodyPr/>
        <a:lstStyle/>
        <a:p>
          <a:endParaRPr lang="en-US"/>
        </a:p>
      </dgm:t>
    </dgm:pt>
    <dgm:pt modelId="{22882BBE-5541-43E1-BEA9-B6596A87FA84}" type="pres">
      <dgm:prSet presAssocID="{AAC012FB-11A0-4F34-A28C-80B0C744DA3E}" presName="node" presStyleLbl="node1" presStyleIdx="0" presStyleCnt="6">
        <dgm:presLayoutVars>
          <dgm:bulletEnabled val="1"/>
        </dgm:presLayoutVars>
      </dgm:prSet>
      <dgm:spPr/>
      <dgm:t>
        <a:bodyPr/>
        <a:lstStyle/>
        <a:p>
          <a:endParaRPr lang="en-US"/>
        </a:p>
      </dgm:t>
    </dgm:pt>
    <dgm:pt modelId="{BCAAB636-A984-4BA5-8DB4-D73A8F06F959}" type="pres">
      <dgm:prSet presAssocID="{AAC012FB-11A0-4F34-A28C-80B0C744DA3E}" presName="spNode" presStyleCnt="0"/>
      <dgm:spPr/>
    </dgm:pt>
    <dgm:pt modelId="{86F64C5B-75A1-4D18-B230-E5BB86AC313D}" type="pres">
      <dgm:prSet presAssocID="{67F6E35D-1E3F-4A2F-873F-FFA8F843885B}" presName="sibTrans" presStyleLbl="sibTrans1D1" presStyleIdx="0" presStyleCnt="6"/>
      <dgm:spPr/>
      <dgm:t>
        <a:bodyPr/>
        <a:lstStyle/>
        <a:p>
          <a:endParaRPr lang="en-US"/>
        </a:p>
      </dgm:t>
    </dgm:pt>
    <dgm:pt modelId="{DD28C90E-63F5-4E3E-8A0D-8F50B4EAE42E}" type="pres">
      <dgm:prSet presAssocID="{1E68D62B-1597-4B17-B7D4-660BDB7F0292}" presName="node" presStyleLbl="node1" presStyleIdx="1" presStyleCnt="6">
        <dgm:presLayoutVars>
          <dgm:bulletEnabled val="1"/>
        </dgm:presLayoutVars>
      </dgm:prSet>
      <dgm:spPr/>
      <dgm:t>
        <a:bodyPr/>
        <a:lstStyle/>
        <a:p>
          <a:endParaRPr lang="en-US"/>
        </a:p>
      </dgm:t>
    </dgm:pt>
    <dgm:pt modelId="{FA072DA7-93A0-4F79-8BF6-2F50B209B8B9}" type="pres">
      <dgm:prSet presAssocID="{1E68D62B-1597-4B17-B7D4-660BDB7F0292}" presName="spNode" presStyleCnt="0"/>
      <dgm:spPr/>
    </dgm:pt>
    <dgm:pt modelId="{D522A55D-4815-47A5-9F62-BAA3056570DF}" type="pres">
      <dgm:prSet presAssocID="{C40FB505-F2F1-44CC-AB6D-F7ABE4FD9393}" presName="sibTrans" presStyleLbl="sibTrans1D1" presStyleIdx="1" presStyleCnt="6"/>
      <dgm:spPr/>
      <dgm:t>
        <a:bodyPr/>
        <a:lstStyle/>
        <a:p>
          <a:endParaRPr lang="en-US"/>
        </a:p>
      </dgm:t>
    </dgm:pt>
    <dgm:pt modelId="{79B35830-56DE-4B1F-9001-24F7EC8B3F15}" type="pres">
      <dgm:prSet presAssocID="{6478E514-2F0D-41D5-8C4D-14AC4F3EBA9B}" presName="node" presStyleLbl="node1" presStyleIdx="2" presStyleCnt="6">
        <dgm:presLayoutVars>
          <dgm:bulletEnabled val="1"/>
        </dgm:presLayoutVars>
      </dgm:prSet>
      <dgm:spPr/>
      <dgm:t>
        <a:bodyPr/>
        <a:lstStyle/>
        <a:p>
          <a:endParaRPr lang="en-US"/>
        </a:p>
      </dgm:t>
    </dgm:pt>
    <dgm:pt modelId="{3412F403-CA12-4169-875F-ED10A98E2D08}" type="pres">
      <dgm:prSet presAssocID="{6478E514-2F0D-41D5-8C4D-14AC4F3EBA9B}" presName="spNode" presStyleCnt="0"/>
      <dgm:spPr/>
    </dgm:pt>
    <dgm:pt modelId="{D7BA927D-A429-41E2-BCCE-FACB46DB2A10}" type="pres">
      <dgm:prSet presAssocID="{2CCEC486-A51D-4E28-80E1-4D8ED116404E}" presName="sibTrans" presStyleLbl="sibTrans1D1" presStyleIdx="2" presStyleCnt="6"/>
      <dgm:spPr/>
      <dgm:t>
        <a:bodyPr/>
        <a:lstStyle/>
        <a:p>
          <a:endParaRPr lang="en-US"/>
        </a:p>
      </dgm:t>
    </dgm:pt>
    <dgm:pt modelId="{A74233FD-43D7-49C7-8311-A4B9C0B231C7}" type="pres">
      <dgm:prSet presAssocID="{71736D00-3CA2-4EF3-9648-44BAA3DF3FCA}" presName="node" presStyleLbl="node1" presStyleIdx="3" presStyleCnt="6">
        <dgm:presLayoutVars>
          <dgm:bulletEnabled val="1"/>
        </dgm:presLayoutVars>
      </dgm:prSet>
      <dgm:spPr/>
      <dgm:t>
        <a:bodyPr/>
        <a:lstStyle/>
        <a:p>
          <a:endParaRPr lang="en-US"/>
        </a:p>
      </dgm:t>
    </dgm:pt>
    <dgm:pt modelId="{21F80655-CD14-4267-A55D-41EBEEC14E09}" type="pres">
      <dgm:prSet presAssocID="{71736D00-3CA2-4EF3-9648-44BAA3DF3FCA}" presName="spNode" presStyleCnt="0"/>
      <dgm:spPr/>
    </dgm:pt>
    <dgm:pt modelId="{FECEEA10-9FB6-40F5-B1E0-096C2EAD73ED}" type="pres">
      <dgm:prSet presAssocID="{FDB8BE10-3BC1-4871-B4A5-59AEDFEAFD43}" presName="sibTrans" presStyleLbl="sibTrans1D1" presStyleIdx="3" presStyleCnt="6"/>
      <dgm:spPr/>
      <dgm:t>
        <a:bodyPr/>
        <a:lstStyle/>
        <a:p>
          <a:endParaRPr lang="en-US"/>
        </a:p>
      </dgm:t>
    </dgm:pt>
    <dgm:pt modelId="{D0BEAA1A-A689-4B56-AC0E-FE4EA0EADF03}" type="pres">
      <dgm:prSet presAssocID="{E17E4413-30A4-42B5-A111-745B1CDAF960}" presName="node" presStyleLbl="node1" presStyleIdx="4" presStyleCnt="6">
        <dgm:presLayoutVars>
          <dgm:bulletEnabled val="1"/>
        </dgm:presLayoutVars>
      </dgm:prSet>
      <dgm:spPr/>
      <dgm:t>
        <a:bodyPr/>
        <a:lstStyle/>
        <a:p>
          <a:endParaRPr lang="en-US"/>
        </a:p>
      </dgm:t>
    </dgm:pt>
    <dgm:pt modelId="{8D147D7C-79E4-41E8-831B-A99BB1256A25}" type="pres">
      <dgm:prSet presAssocID="{E17E4413-30A4-42B5-A111-745B1CDAF960}" presName="spNode" presStyleCnt="0"/>
      <dgm:spPr/>
    </dgm:pt>
    <dgm:pt modelId="{09232311-927F-4317-AEBC-CD3C794E75EE}" type="pres">
      <dgm:prSet presAssocID="{14B7AC63-B91B-4C35-8B24-0ACDAD00CF79}" presName="sibTrans" presStyleLbl="sibTrans1D1" presStyleIdx="4" presStyleCnt="6"/>
      <dgm:spPr/>
      <dgm:t>
        <a:bodyPr/>
        <a:lstStyle/>
        <a:p>
          <a:endParaRPr lang="en-US"/>
        </a:p>
      </dgm:t>
    </dgm:pt>
    <dgm:pt modelId="{9BDE39A4-0ECE-4436-B97D-948BC60449E4}" type="pres">
      <dgm:prSet presAssocID="{DFA92656-C92C-466E-BAFD-0F3D35CCC5EB}" presName="node" presStyleLbl="node1" presStyleIdx="5" presStyleCnt="6">
        <dgm:presLayoutVars>
          <dgm:bulletEnabled val="1"/>
        </dgm:presLayoutVars>
      </dgm:prSet>
      <dgm:spPr/>
      <dgm:t>
        <a:bodyPr/>
        <a:lstStyle/>
        <a:p>
          <a:endParaRPr lang="en-US"/>
        </a:p>
      </dgm:t>
    </dgm:pt>
    <dgm:pt modelId="{09FF3B46-C420-443E-83C2-0937C23FA723}" type="pres">
      <dgm:prSet presAssocID="{DFA92656-C92C-466E-BAFD-0F3D35CCC5EB}" presName="spNode" presStyleCnt="0"/>
      <dgm:spPr/>
    </dgm:pt>
    <dgm:pt modelId="{4B88E681-158C-40EA-B2BD-71D55AC9F9F3}" type="pres">
      <dgm:prSet presAssocID="{861FDE24-AC56-489D-A1F0-23D60AE7803B}" presName="sibTrans" presStyleLbl="sibTrans1D1" presStyleIdx="5" presStyleCnt="6"/>
      <dgm:spPr/>
      <dgm:t>
        <a:bodyPr/>
        <a:lstStyle/>
        <a:p>
          <a:endParaRPr lang="en-US"/>
        </a:p>
      </dgm:t>
    </dgm:pt>
  </dgm:ptLst>
  <dgm:cxnLst>
    <dgm:cxn modelId="{FE6E3731-4D48-4C98-8C37-C1F08B5F9DA1}" type="presOf" srcId="{427BC95C-8D0A-4C14-8324-B0A5F5A54A0F}" destId="{222BABF6-91C0-4292-AD0E-E46A87579629}" srcOrd="0" destOrd="0" presId="urn:microsoft.com/office/officeart/2005/8/layout/cycle6"/>
    <dgm:cxn modelId="{A68E297A-9A15-4727-80EE-5386C3C1CBC7}" srcId="{427BC95C-8D0A-4C14-8324-B0A5F5A54A0F}" destId="{71736D00-3CA2-4EF3-9648-44BAA3DF3FCA}" srcOrd="3" destOrd="0" parTransId="{9A4F782F-F9A6-433C-A304-232A1A98C290}" sibTransId="{FDB8BE10-3BC1-4871-B4A5-59AEDFEAFD43}"/>
    <dgm:cxn modelId="{28B40887-711B-47F0-961C-072849835042}" type="presOf" srcId="{861FDE24-AC56-489D-A1F0-23D60AE7803B}" destId="{4B88E681-158C-40EA-B2BD-71D55AC9F9F3}" srcOrd="0" destOrd="0" presId="urn:microsoft.com/office/officeart/2005/8/layout/cycle6"/>
    <dgm:cxn modelId="{0183BB17-3BBB-4716-B0BB-91286B5C55DB}" type="presOf" srcId="{DFA92656-C92C-466E-BAFD-0F3D35CCC5EB}" destId="{9BDE39A4-0ECE-4436-B97D-948BC60449E4}" srcOrd="0" destOrd="0" presId="urn:microsoft.com/office/officeart/2005/8/layout/cycle6"/>
    <dgm:cxn modelId="{6A96CD2A-AA08-4444-B582-874EC59CA6F4}" type="presOf" srcId="{14B7AC63-B91B-4C35-8B24-0ACDAD00CF79}" destId="{09232311-927F-4317-AEBC-CD3C794E75EE}" srcOrd="0" destOrd="0" presId="urn:microsoft.com/office/officeart/2005/8/layout/cycle6"/>
    <dgm:cxn modelId="{AD2861A6-5BD7-4CAE-9014-7BDB335AAE06}" type="presOf" srcId="{C40FB505-F2F1-44CC-AB6D-F7ABE4FD9393}" destId="{D522A55D-4815-47A5-9F62-BAA3056570DF}" srcOrd="0" destOrd="0" presId="urn:microsoft.com/office/officeart/2005/8/layout/cycle6"/>
    <dgm:cxn modelId="{80BE56A8-FC46-418F-981E-38A5DB351E32}" type="presOf" srcId="{67F6E35D-1E3F-4A2F-873F-FFA8F843885B}" destId="{86F64C5B-75A1-4D18-B230-E5BB86AC313D}" srcOrd="0" destOrd="0" presId="urn:microsoft.com/office/officeart/2005/8/layout/cycle6"/>
    <dgm:cxn modelId="{E50284BC-397F-401D-A6C8-4267D4DAF795}" type="presOf" srcId="{6478E514-2F0D-41D5-8C4D-14AC4F3EBA9B}" destId="{79B35830-56DE-4B1F-9001-24F7EC8B3F15}" srcOrd="0" destOrd="0" presId="urn:microsoft.com/office/officeart/2005/8/layout/cycle6"/>
    <dgm:cxn modelId="{638745F1-1C52-4961-BBDB-63918D5D4F02}" type="presOf" srcId="{E17E4413-30A4-42B5-A111-745B1CDAF960}" destId="{D0BEAA1A-A689-4B56-AC0E-FE4EA0EADF03}" srcOrd="0" destOrd="0" presId="urn:microsoft.com/office/officeart/2005/8/layout/cycle6"/>
    <dgm:cxn modelId="{A2814E2A-4DFD-412B-8098-52BE1E1A3EDB}" type="presOf" srcId="{1E68D62B-1597-4B17-B7D4-660BDB7F0292}" destId="{DD28C90E-63F5-4E3E-8A0D-8F50B4EAE42E}" srcOrd="0" destOrd="0" presId="urn:microsoft.com/office/officeart/2005/8/layout/cycle6"/>
    <dgm:cxn modelId="{DEAEFEDF-FB6B-4A25-ACDF-CD3D0683D068}" srcId="{427BC95C-8D0A-4C14-8324-B0A5F5A54A0F}" destId="{1E68D62B-1597-4B17-B7D4-660BDB7F0292}" srcOrd="1" destOrd="0" parTransId="{1CC24F46-A414-487D-A812-E5302107AE3D}" sibTransId="{C40FB505-F2F1-44CC-AB6D-F7ABE4FD9393}"/>
    <dgm:cxn modelId="{65D37AD5-3AB1-429C-93CB-787583C2EF5C}" type="presOf" srcId="{2CCEC486-A51D-4E28-80E1-4D8ED116404E}" destId="{D7BA927D-A429-41E2-BCCE-FACB46DB2A10}" srcOrd="0" destOrd="0" presId="urn:microsoft.com/office/officeart/2005/8/layout/cycle6"/>
    <dgm:cxn modelId="{28019EDC-2C41-4653-BB70-2517F1CA9D4A}" srcId="{427BC95C-8D0A-4C14-8324-B0A5F5A54A0F}" destId="{AAC012FB-11A0-4F34-A28C-80B0C744DA3E}" srcOrd="0" destOrd="0" parTransId="{0389B254-A50D-44AF-9B29-8DA9E9349C69}" sibTransId="{67F6E35D-1E3F-4A2F-873F-FFA8F843885B}"/>
    <dgm:cxn modelId="{61F7ED5E-8D11-4E94-A9B8-F517F07BD82E}" type="presOf" srcId="{AAC012FB-11A0-4F34-A28C-80B0C744DA3E}" destId="{22882BBE-5541-43E1-BEA9-B6596A87FA84}" srcOrd="0" destOrd="0" presId="urn:microsoft.com/office/officeart/2005/8/layout/cycle6"/>
    <dgm:cxn modelId="{F72F01F5-0AEB-4302-A024-508CBA488456}" srcId="{427BC95C-8D0A-4C14-8324-B0A5F5A54A0F}" destId="{E17E4413-30A4-42B5-A111-745B1CDAF960}" srcOrd="4" destOrd="0" parTransId="{510C44A0-D4F7-4722-8BBF-B326163FE203}" sibTransId="{14B7AC63-B91B-4C35-8B24-0ACDAD00CF79}"/>
    <dgm:cxn modelId="{35B7E3FB-948D-4955-9300-48C75C0C8DD6}" type="presOf" srcId="{71736D00-3CA2-4EF3-9648-44BAA3DF3FCA}" destId="{A74233FD-43D7-49C7-8311-A4B9C0B231C7}" srcOrd="0" destOrd="0" presId="urn:microsoft.com/office/officeart/2005/8/layout/cycle6"/>
    <dgm:cxn modelId="{E9130555-C71E-42FC-80FA-EFBFC48B2FBC}" type="presOf" srcId="{FDB8BE10-3BC1-4871-B4A5-59AEDFEAFD43}" destId="{FECEEA10-9FB6-40F5-B1E0-096C2EAD73ED}" srcOrd="0" destOrd="0" presId="urn:microsoft.com/office/officeart/2005/8/layout/cycle6"/>
    <dgm:cxn modelId="{911C4B7B-A74C-4873-9F86-72119C99BBE7}" srcId="{427BC95C-8D0A-4C14-8324-B0A5F5A54A0F}" destId="{6478E514-2F0D-41D5-8C4D-14AC4F3EBA9B}" srcOrd="2" destOrd="0" parTransId="{6770F5AE-67D3-41CB-A97B-7D4E2FB6A397}" sibTransId="{2CCEC486-A51D-4E28-80E1-4D8ED116404E}"/>
    <dgm:cxn modelId="{9760B356-CBF6-4222-B171-C74ABE4350F3}" srcId="{427BC95C-8D0A-4C14-8324-B0A5F5A54A0F}" destId="{DFA92656-C92C-466E-BAFD-0F3D35CCC5EB}" srcOrd="5" destOrd="0" parTransId="{0CBBB647-B64C-4CD2-9076-E76E8887C95E}" sibTransId="{861FDE24-AC56-489D-A1F0-23D60AE7803B}"/>
    <dgm:cxn modelId="{BB9EB3C8-5188-47FD-9816-4DECD5EAD4A6}" type="presParOf" srcId="{222BABF6-91C0-4292-AD0E-E46A87579629}" destId="{22882BBE-5541-43E1-BEA9-B6596A87FA84}" srcOrd="0" destOrd="0" presId="urn:microsoft.com/office/officeart/2005/8/layout/cycle6"/>
    <dgm:cxn modelId="{0F7C8DD7-3A0E-43F9-964C-CC9670FE7919}" type="presParOf" srcId="{222BABF6-91C0-4292-AD0E-E46A87579629}" destId="{BCAAB636-A984-4BA5-8DB4-D73A8F06F959}" srcOrd="1" destOrd="0" presId="urn:microsoft.com/office/officeart/2005/8/layout/cycle6"/>
    <dgm:cxn modelId="{49EDE359-DFC4-44AA-85A3-F3A4F1B4163A}" type="presParOf" srcId="{222BABF6-91C0-4292-AD0E-E46A87579629}" destId="{86F64C5B-75A1-4D18-B230-E5BB86AC313D}" srcOrd="2" destOrd="0" presId="urn:microsoft.com/office/officeart/2005/8/layout/cycle6"/>
    <dgm:cxn modelId="{23D1AF36-4DCF-4D5E-9FED-D425BA12A12E}" type="presParOf" srcId="{222BABF6-91C0-4292-AD0E-E46A87579629}" destId="{DD28C90E-63F5-4E3E-8A0D-8F50B4EAE42E}" srcOrd="3" destOrd="0" presId="urn:microsoft.com/office/officeart/2005/8/layout/cycle6"/>
    <dgm:cxn modelId="{34C4EBA4-1CBC-4B5E-B10B-5ADD51E817B2}" type="presParOf" srcId="{222BABF6-91C0-4292-AD0E-E46A87579629}" destId="{FA072DA7-93A0-4F79-8BF6-2F50B209B8B9}" srcOrd="4" destOrd="0" presId="urn:microsoft.com/office/officeart/2005/8/layout/cycle6"/>
    <dgm:cxn modelId="{CAB83143-E9D7-4A22-AEDE-0B65040D1A8A}" type="presParOf" srcId="{222BABF6-91C0-4292-AD0E-E46A87579629}" destId="{D522A55D-4815-47A5-9F62-BAA3056570DF}" srcOrd="5" destOrd="0" presId="urn:microsoft.com/office/officeart/2005/8/layout/cycle6"/>
    <dgm:cxn modelId="{6AD9B1BB-4C7A-46CE-AB2D-5A15DB5C027F}" type="presParOf" srcId="{222BABF6-91C0-4292-AD0E-E46A87579629}" destId="{79B35830-56DE-4B1F-9001-24F7EC8B3F15}" srcOrd="6" destOrd="0" presId="urn:microsoft.com/office/officeart/2005/8/layout/cycle6"/>
    <dgm:cxn modelId="{95024508-B1E1-4A6B-9BC6-4D9CEF747DA9}" type="presParOf" srcId="{222BABF6-91C0-4292-AD0E-E46A87579629}" destId="{3412F403-CA12-4169-875F-ED10A98E2D08}" srcOrd="7" destOrd="0" presId="urn:microsoft.com/office/officeart/2005/8/layout/cycle6"/>
    <dgm:cxn modelId="{E7416716-F343-40D6-A527-681659CB761D}" type="presParOf" srcId="{222BABF6-91C0-4292-AD0E-E46A87579629}" destId="{D7BA927D-A429-41E2-BCCE-FACB46DB2A10}" srcOrd="8" destOrd="0" presId="urn:microsoft.com/office/officeart/2005/8/layout/cycle6"/>
    <dgm:cxn modelId="{AAABE50B-921F-43C5-BACD-E22F183BF67E}" type="presParOf" srcId="{222BABF6-91C0-4292-AD0E-E46A87579629}" destId="{A74233FD-43D7-49C7-8311-A4B9C0B231C7}" srcOrd="9" destOrd="0" presId="urn:microsoft.com/office/officeart/2005/8/layout/cycle6"/>
    <dgm:cxn modelId="{198AEDCE-E93D-4AAD-8514-E9428088BF57}" type="presParOf" srcId="{222BABF6-91C0-4292-AD0E-E46A87579629}" destId="{21F80655-CD14-4267-A55D-41EBEEC14E09}" srcOrd="10" destOrd="0" presId="urn:microsoft.com/office/officeart/2005/8/layout/cycle6"/>
    <dgm:cxn modelId="{C2134B3C-7AA3-4C2D-A481-BAC125A30960}" type="presParOf" srcId="{222BABF6-91C0-4292-AD0E-E46A87579629}" destId="{FECEEA10-9FB6-40F5-B1E0-096C2EAD73ED}" srcOrd="11" destOrd="0" presId="urn:microsoft.com/office/officeart/2005/8/layout/cycle6"/>
    <dgm:cxn modelId="{7F8845A2-97D5-4757-8E40-82B7D89FC4C0}" type="presParOf" srcId="{222BABF6-91C0-4292-AD0E-E46A87579629}" destId="{D0BEAA1A-A689-4B56-AC0E-FE4EA0EADF03}" srcOrd="12" destOrd="0" presId="urn:microsoft.com/office/officeart/2005/8/layout/cycle6"/>
    <dgm:cxn modelId="{6DE30AF3-D3C7-44E0-90B8-4E28C3B9F26B}" type="presParOf" srcId="{222BABF6-91C0-4292-AD0E-E46A87579629}" destId="{8D147D7C-79E4-41E8-831B-A99BB1256A25}" srcOrd="13" destOrd="0" presId="urn:microsoft.com/office/officeart/2005/8/layout/cycle6"/>
    <dgm:cxn modelId="{58EBAFF8-546A-48F0-8936-FCC0F05373B8}" type="presParOf" srcId="{222BABF6-91C0-4292-AD0E-E46A87579629}" destId="{09232311-927F-4317-AEBC-CD3C794E75EE}" srcOrd="14" destOrd="0" presId="urn:microsoft.com/office/officeart/2005/8/layout/cycle6"/>
    <dgm:cxn modelId="{30C7D994-9356-4FA3-BC25-E3D94D0975D4}" type="presParOf" srcId="{222BABF6-91C0-4292-AD0E-E46A87579629}" destId="{9BDE39A4-0ECE-4436-B97D-948BC60449E4}" srcOrd="15" destOrd="0" presId="urn:microsoft.com/office/officeart/2005/8/layout/cycle6"/>
    <dgm:cxn modelId="{F0380D05-C79D-41DD-BF79-43DFEB663A5E}" type="presParOf" srcId="{222BABF6-91C0-4292-AD0E-E46A87579629}" destId="{09FF3B46-C420-443E-83C2-0937C23FA723}" srcOrd="16" destOrd="0" presId="urn:microsoft.com/office/officeart/2005/8/layout/cycle6"/>
    <dgm:cxn modelId="{110EEB39-6B5F-4ADB-8AC0-F2F593EAECDB}" type="presParOf" srcId="{222BABF6-91C0-4292-AD0E-E46A87579629}" destId="{4B88E681-158C-40EA-B2BD-71D55AC9F9F3}"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48B267-C8EA-4B2D-8658-573A51E27D51}"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88ABFDF9-220E-4801-9A33-FEAE772B0C47}">
      <dgm:prSet phldrT="[Text]"/>
      <dgm:spPr/>
      <dgm:t>
        <a:bodyPr/>
        <a:lstStyle/>
        <a:p>
          <a:r>
            <a:rPr lang="en-US" b="1" dirty="0" smtClean="0"/>
            <a:t>Standing</a:t>
          </a:r>
          <a:endParaRPr lang="en-US" b="1" dirty="0"/>
        </a:p>
      </dgm:t>
    </dgm:pt>
    <dgm:pt modelId="{F74F5066-087F-42D3-B33E-8E15CA37FE20}" type="parTrans" cxnId="{AA8241C6-FB09-462D-AEFD-DD15AC278025}">
      <dgm:prSet/>
      <dgm:spPr/>
      <dgm:t>
        <a:bodyPr/>
        <a:lstStyle/>
        <a:p>
          <a:endParaRPr lang="en-US"/>
        </a:p>
      </dgm:t>
    </dgm:pt>
    <dgm:pt modelId="{5F8E5954-E572-41BC-A0EF-2AA8E670AD80}" type="sibTrans" cxnId="{AA8241C6-FB09-462D-AEFD-DD15AC278025}">
      <dgm:prSet/>
      <dgm:spPr/>
      <dgm:t>
        <a:bodyPr/>
        <a:lstStyle/>
        <a:p>
          <a:endParaRPr lang="en-US"/>
        </a:p>
      </dgm:t>
    </dgm:pt>
    <dgm:pt modelId="{411CABDF-615E-4084-9367-98EDDA9A1047}">
      <dgm:prSet phldrT="[Text]" custT="1"/>
      <dgm:spPr/>
      <dgm:t>
        <a:bodyPr/>
        <a:lstStyle/>
        <a:p>
          <a:r>
            <a:rPr lang="en-US" sz="2000" b="1" dirty="0" smtClean="0"/>
            <a:t>Spine less than 45</a:t>
          </a:r>
          <a:r>
            <a:rPr lang="en-US" sz="2000" b="1" dirty="0" smtClean="0">
              <a:latin typeface="Times New Roman" panose="02020603050405020304" pitchFamily="18" charset="0"/>
              <a:cs typeface="Times New Roman" panose="02020603050405020304" pitchFamily="18" charset="0"/>
            </a:rPr>
            <a:t>˚</a:t>
          </a:r>
          <a:r>
            <a:rPr lang="en-US" sz="2000" b="1" dirty="0" smtClean="0"/>
            <a:t> from floor normal</a:t>
          </a:r>
          <a:endParaRPr lang="en-US" sz="2000" b="1" dirty="0"/>
        </a:p>
      </dgm:t>
    </dgm:pt>
    <dgm:pt modelId="{3EF0761D-7E19-4FC1-B2BB-494BBA1D8A4B}" type="parTrans" cxnId="{92979054-3A0D-442B-AFFC-D76755CEED72}">
      <dgm:prSet/>
      <dgm:spPr/>
      <dgm:t>
        <a:bodyPr/>
        <a:lstStyle/>
        <a:p>
          <a:endParaRPr lang="en-US"/>
        </a:p>
      </dgm:t>
    </dgm:pt>
    <dgm:pt modelId="{71C03B65-0E1E-41E7-8A97-65351D3AC4BC}" type="sibTrans" cxnId="{92979054-3A0D-442B-AFFC-D76755CEED72}">
      <dgm:prSet/>
      <dgm:spPr/>
      <dgm:t>
        <a:bodyPr/>
        <a:lstStyle/>
        <a:p>
          <a:endParaRPr lang="en-US"/>
        </a:p>
      </dgm:t>
    </dgm:pt>
    <dgm:pt modelId="{36E6F0F6-92C6-4280-A763-250912B4306C}">
      <dgm:prSet phldrT="[Text]" custT="1"/>
      <dgm:spPr/>
      <dgm:t>
        <a:bodyPr/>
        <a:lstStyle/>
        <a:p>
          <a:r>
            <a:rPr lang="en-US" sz="2000" b="1" dirty="0" smtClean="0"/>
            <a:t>Upper legs less than 45</a:t>
          </a:r>
          <a:r>
            <a:rPr lang="en-US" sz="2000" b="1" dirty="0" smtClean="0">
              <a:latin typeface="Times New Roman" panose="02020603050405020304" pitchFamily="18" charset="0"/>
              <a:cs typeface="Times New Roman" panose="02020603050405020304" pitchFamily="18" charset="0"/>
            </a:rPr>
            <a:t>˚</a:t>
          </a:r>
          <a:r>
            <a:rPr lang="en-US" sz="2000" b="1" dirty="0" smtClean="0"/>
            <a:t> from floor normal</a:t>
          </a:r>
          <a:endParaRPr lang="en-US" sz="2000" b="1" dirty="0"/>
        </a:p>
      </dgm:t>
    </dgm:pt>
    <dgm:pt modelId="{FE1B56F5-FEE2-4C5F-BAB0-E398D3095693}" type="parTrans" cxnId="{A20FF2FC-1E6F-49D9-9481-834378D76270}">
      <dgm:prSet/>
      <dgm:spPr/>
      <dgm:t>
        <a:bodyPr/>
        <a:lstStyle/>
        <a:p>
          <a:endParaRPr lang="en-US"/>
        </a:p>
      </dgm:t>
    </dgm:pt>
    <dgm:pt modelId="{791E3050-B7FC-45CD-BC87-CA053F517E03}" type="sibTrans" cxnId="{A20FF2FC-1E6F-49D9-9481-834378D76270}">
      <dgm:prSet/>
      <dgm:spPr/>
      <dgm:t>
        <a:bodyPr/>
        <a:lstStyle/>
        <a:p>
          <a:endParaRPr lang="en-US"/>
        </a:p>
      </dgm:t>
    </dgm:pt>
    <dgm:pt modelId="{CCEFA8F4-7F9C-4875-A00B-4151779F3D80}">
      <dgm:prSet phldrT="[Text]"/>
      <dgm:spPr/>
      <dgm:t>
        <a:bodyPr/>
        <a:lstStyle/>
        <a:p>
          <a:r>
            <a:rPr lang="en-US" b="1" dirty="0" smtClean="0"/>
            <a:t>Sitting</a:t>
          </a:r>
          <a:endParaRPr lang="en-US" b="1" dirty="0"/>
        </a:p>
      </dgm:t>
    </dgm:pt>
    <dgm:pt modelId="{8DE64ABE-C912-4EE7-B202-1D9E5917B25C}" type="parTrans" cxnId="{52FC989D-F35B-4DB4-8E84-228B198A5474}">
      <dgm:prSet/>
      <dgm:spPr/>
      <dgm:t>
        <a:bodyPr/>
        <a:lstStyle/>
        <a:p>
          <a:endParaRPr lang="en-US"/>
        </a:p>
      </dgm:t>
    </dgm:pt>
    <dgm:pt modelId="{03B5E6CC-BD4F-4221-9543-678EBE500E01}" type="sibTrans" cxnId="{52FC989D-F35B-4DB4-8E84-228B198A5474}">
      <dgm:prSet/>
      <dgm:spPr/>
      <dgm:t>
        <a:bodyPr/>
        <a:lstStyle/>
        <a:p>
          <a:endParaRPr lang="en-US"/>
        </a:p>
      </dgm:t>
    </dgm:pt>
    <dgm:pt modelId="{1E795CF1-3E09-4C6F-8C40-29AC857D1DFE}">
      <dgm:prSet phldrT="[Text]" custT="1"/>
      <dgm:spPr/>
      <dgm:t>
        <a:bodyPr/>
        <a:lstStyle/>
        <a:p>
          <a:r>
            <a:rPr lang="en-US" sz="2000" b="1" dirty="0" smtClean="0"/>
            <a:t>Spine less than 45</a:t>
          </a:r>
          <a:r>
            <a:rPr lang="en-US" sz="2000" b="1" dirty="0" smtClean="0">
              <a:latin typeface="Times New Roman" panose="02020603050405020304" pitchFamily="18" charset="0"/>
              <a:cs typeface="Times New Roman" panose="02020603050405020304" pitchFamily="18" charset="0"/>
            </a:rPr>
            <a:t>˚</a:t>
          </a:r>
          <a:r>
            <a:rPr lang="en-US" sz="2000" b="1" dirty="0" smtClean="0"/>
            <a:t> from floor normal</a:t>
          </a:r>
          <a:endParaRPr lang="en-US" sz="2000" b="1" dirty="0"/>
        </a:p>
      </dgm:t>
    </dgm:pt>
    <dgm:pt modelId="{FF14790A-CA3E-4905-A033-B21F387E0362}" type="parTrans" cxnId="{3A9BCCFE-01E3-48D2-8BCD-E7C90D0C3A87}">
      <dgm:prSet/>
      <dgm:spPr/>
      <dgm:t>
        <a:bodyPr/>
        <a:lstStyle/>
        <a:p>
          <a:endParaRPr lang="en-US"/>
        </a:p>
      </dgm:t>
    </dgm:pt>
    <dgm:pt modelId="{833ED07D-EA5F-4C4F-BEA2-DF099F48EF25}" type="sibTrans" cxnId="{3A9BCCFE-01E3-48D2-8BCD-E7C90D0C3A87}">
      <dgm:prSet/>
      <dgm:spPr/>
      <dgm:t>
        <a:bodyPr/>
        <a:lstStyle/>
        <a:p>
          <a:endParaRPr lang="en-US"/>
        </a:p>
      </dgm:t>
    </dgm:pt>
    <dgm:pt modelId="{18DC7C32-4655-4FB4-A167-894586C822C4}">
      <dgm:prSet phldrT="[Text]"/>
      <dgm:spPr/>
      <dgm:t>
        <a:bodyPr/>
        <a:lstStyle/>
        <a:p>
          <a:r>
            <a:rPr lang="en-US" b="1" dirty="0" smtClean="0"/>
            <a:t>Lying</a:t>
          </a:r>
          <a:endParaRPr lang="en-US" b="1" dirty="0"/>
        </a:p>
      </dgm:t>
    </dgm:pt>
    <dgm:pt modelId="{193BB776-6624-4A1F-A405-39AAE3BA5672}" type="parTrans" cxnId="{8B3550CC-9574-415A-BFB9-2DE6106AC9D1}">
      <dgm:prSet/>
      <dgm:spPr/>
      <dgm:t>
        <a:bodyPr/>
        <a:lstStyle/>
        <a:p>
          <a:endParaRPr lang="en-US"/>
        </a:p>
      </dgm:t>
    </dgm:pt>
    <dgm:pt modelId="{0D669E92-87AD-486A-BA4E-F13441A7910C}" type="sibTrans" cxnId="{8B3550CC-9574-415A-BFB9-2DE6106AC9D1}">
      <dgm:prSet/>
      <dgm:spPr/>
      <dgm:t>
        <a:bodyPr/>
        <a:lstStyle/>
        <a:p>
          <a:endParaRPr lang="en-US"/>
        </a:p>
      </dgm:t>
    </dgm:pt>
    <dgm:pt modelId="{4B0352E1-82F1-4889-8092-FEC0A5181085}">
      <dgm:prSet phldrT="[Text]" custT="1"/>
      <dgm:spPr/>
      <dgm:t>
        <a:bodyPr/>
        <a:lstStyle/>
        <a:p>
          <a:r>
            <a:rPr lang="en-US" sz="2000" b="1" dirty="0" smtClean="0"/>
            <a:t>Spine more than 45</a:t>
          </a:r>
          <a:r>
            <a:rPr lang="en-US" sz="2000" b="1" dirty="0" smtClean="0">
              <a:latin typeface="Times New Roman" panose="02020603050405020304" pitchFamily="18" charset="0"/>
              <a:cs typeface="Times New Roman" panose="02020603050405020304" pitchFamily="18" charset="0"/>
            </a:rPr>
            <a:t>˚</a:t>
          </a:r>
          <a:r>
            <a:rPr lang="en-US" sz="2000" b="1" dirty="0" smtClean="0"/>
            <a:t> from floor normal</a:t>
          </a:r>
          <a:endParaRPr lang="en-US" sz="2000" b="1" dirty="0"/>
        </a:p>
      </dgm:t>
    </dgm:pt>
    <dgm:pt modelId="{BD584E51-2A0B-4D7E-B59A-DF14980CB429}" type="parTrans" cxnId="{2BACF76E-0B40-4B08-8658-A1D3569CE0E7}">
      <dgm:prSet/>
      <dgm:spPr/>
      <dgm:t>
        <a:bodyPr/>
        <a:lstStyle/>
        <a:p>
          <a:endParaRPr lang="en-US"/>
        </a:p>
      </dgm:t>
    </dgm:pt>
    <dgm:pt modelId="{745F254C-1C63-4417-8FFE-4F14ED6EC118}" type="sibTrans" cxnId="{2BACF76E-0B40-4B08-8658-A1D3569CE0E7}">
      <dgm:prSet/>
      <dgm:spPr/>
      <dgm:t>
        <a:bodyPr/>
        <a:lstStyle/>
        <a:p>
          <a:endParaRPr lang="en-US"/>
        </a:p>
      </dgm:t>
    </dgm:pt>
    <dgm:pt modelId="{CBEFCFE9-5000-47A6-AF59-7484D55313E3}">
      <dgm:prSet custT="1"/>
      <dgm:spPr/>
      <dgm:t>
        <a:bodyPr/>
        <a:lstStyle/>
        <a:p>
          <a:r>
            <a:rPr lang="en-US" sz="2000" b="1" dirty="0" smtClean="0"/>
            <a:t>Upper legs more than 45</a:t>
          </a:r>
          <a:r>
            <a:rPr lang="en-US" sz="2000" b="1" dirty="0" smtClean="0">
              <a:latin typeface="Times New Roman" panose="02020603050405020304" pitchFamily="18" charset="0"/>
              <a:cs typeface="Times New Roman" panose="02020603050405020304" pitchFamily="18" charset="0"/>
            </a:rPr>
            <a:t>˚</a:t>
          </a:r>
          <a:r>
            <a:rPr lang="en-US" sz="2000" b="1" dirty="0" smtClean="0"/>
            <a:t> from floor normal</a:t>
          </a:r>
          <a:endParaRPr lang="en-US" sz="2000" b="1" dirty="0"/>
        </a:p>
      </dgm:t>
    </dgm:pt>
    <dgm:pt modelId="{3C7E4994-D3C6-42B8-8107-E82B7FEDB509}" type="parTrans" cxnId="{F3C153EE-FDC7-4252-B0DF-789863A3D8E9}">
      <dgm:prSet/>
      <dgm:spPr/>
      <dgm:t>
        <a:bodyPr/>
        <a:lstStyle/>
        <a:p>
          <a:endParaRPr lang="en-US"/>
        </a:p>
      </dgm:t>
    </dgm:pt>
    <dgm:pt modelId="{C5067BCE-958F-44AC-B5EF-07FD66D14D0D}" type="sibTrans" cxnId="{F3C153EE-FDC7-4252-B0DF-789863A3D8E9}">
      <dgm:prSet/>
      <dgm:spPr/>
      <dgm:t>
        <a:bodyPr/>
        <a:lstStyle/>
        <a:p>
          <a:endParaRPr lang="en-US"/>
        </a:p>
      </dgm:t>
    </dgm:pt>
    <dgm:pt modelId="{70FE95D4-9DEB-4033-991E-89EE9A30C35C}">
      <dgm:prSet custT="1"/>
      <dgm:spPr/>
      <dgm:t>
        <a:bodyPr/>
        <a:lstStyle/>
        <a:p>
          <a:r>
            <a:rPr lang="en-US" sz="2000" b="1" dirty="0" smtClean="0"/>
            <a:t>Upper legs more than 45</a:t>
          </a:r>
          <a:r>
            <a:rPr lang="en-US" sz="2000" b="1" dirty="0" smtClean="0">
              <a:latin typeface="Times New Roman" panose="02020603050405020304" pitchFamily="18" charset="0"/>
              <a:cs typeface="Times New Roman" panose="02020603050405020304" pitchFamily="18" charset="0"/>
            </a:rPr>
            <a:t>˚</a:t>
          </a:r>
          <a:r>
            <a:rPr lang="en-US" sz="2000" b="1" dirty="0" smtClean="0"/>
            <a:t> from floor normal</a:t>
          </a:r>
          <a:endParaRPr lang="en-US" sz="2000" b="1" dirty="0"/>
        </a:p>
      </dgm:t>
    </dgm:pt>
    <dgm:pt modelId="{DC873790-51F9-4D4F-8DAB-FA5475E2389E}" type="parTrans" cxnId="{DB595EB0-E6E9-40B4-BA5D-3EFF9376ABF7}">
      <dgm:prSet/>
      <dgm:spPr/>
      <dgm:t>
        <a:bodyPr/>
        <a:lstStyle/>
        <a:p>
          <a:endParaRPr lang="en-US"/>
        </a:p>
      </dgm:t>
    </dgm:pt>
    <dgm:pt modelId="{A9355657-559D-4A6E-A7CF-8C581FB66146}" type="sibTrans" cxnId="{DB595EB0-E6E9-40B4-BA5D-3EFF9376ABF7}">
      <dgm:prSet/>
      <dgm:spPr/>
      <dgm:t>
        <a:bodyPr/>
        <a:lstStyle/>
        <a:p>
          <a:endParaRPr lang="en-US"/>
        </a:p>
      </dgm:t>
    </dgm:pt>
    <dgm:pt modelId="{F79E5F94-F7F2-4E7D-B149-0C021225B2BA}" type="pres">
      <dgm:prSet presAssocID="{1748B267-C8EA-4B2D-8658-573A51E27D51}" presName="Name0" presStyleCnt="0">
        <dgm:presLayoutVars>
          <dgm:dir/>
          <dgm:animLvl val="lvl"/>
          <dgm:resizeHandles val="exact"/>
        </dgm:presLayoutVars>
      </dgm:prSet>
      <dgm:spPr/>
      <dgm:t>
        <a:bodyPr/>
        <a:lstStyle/>
        <a:p>
          <a:endParaRPr lang="en-US"/>
        </a:p>
      </dgm:t>
    </dgm:pt>
    <dgm:pt modelId="{4271B550-B195-4366-9D08-69460A1C3EB4}" type="pres">
      <dgm:prSet presAssocID="{88ABFDF9-220E-4801-9A33-FEAE772B0C47}" presName="linNode" presStyleCnt="0"/>
      <dgm:spPr/>
    </dgm:pt>
    <dgm:pt modelId="{069756D4-ECBF-45E9-8C61-82AA7A40E310}" type="pres">
      <dgm:prSet presAssocID="{88ABFDF9-220E-4801-9A33-FEAE772B0C47}" presName="parentText" presStyleLbl="node1" presStyleIdx="0" presStyleCnt="3">
        <dgm:presLayoutVars>
          <dgm:chMax val="1"/>
          <dgm:bulletEnabled val="1"/>
        </dgm:presLayoutVars>
      </dgm:prSet>
      <dgm:spPr/>
      <dgm:t>
        <a:bodyPr/>
        <a:lstStyle/>
        <a:p>
          <a:endParaRPr lang="en-US"/>
        </a:p>
      </dgm:t>
    </dgm:pt>
    <dgm:pt modelId="{80A49BB9-321E-4840-AB7D-1B7909A2F6DF}" type="pres">
      <dgm:prSet presAssocID="{88ABFDF9-220E-4801-9A33-FEAE772B0C47}" presName="descendantText" presStyleLbl="alignAccFollowNode1" presStyleIdx="0" presStyleCnt="3" custScaleY="120447" custLinFactNeighborY="0">
        <dgm:presLayoutVars>
          <dgm:bulletEnabled val="1"/>
        </dgm:presLayoutVars>
      </dgm:prSet>
      <dgm:spPr/>
      <dgm:t>
        <a:bodyPr/>
        <a:lstStyle/>
        <a:p>
          <a:endParaRPr lang="en-US"/>
        </a:p>
      </dgm:t>
    </dgm:pt>
    <dgm:pt modelId="{9C518384-5BFA-4A3E-8641-A49700AB8EB4}" type="pres">
      <dgm:prSet presAssocID="{5F8E5954-E572-41BC-A0EF-2AA8E670AD80}" presName="sp" presStyleCnt="0"/>
      <dgm:spPr/>
    </dgm:pt>
    <dgm:pt modelId="{AB4E6303-58B9-4231-BAF4-14ADC0FE8A1A}" type="pres">
      <dgm:prSet presAssocID="{CCEFA8F4-7F9C-4875-A00B-4151779F3D80}" presName="linNode" presStyleCnt="0"/>
      <dgm:spPr/>
    </dgm:pt>
    <dgm:pt modelId="{F72AA2B0-9EE0-4D26-97BE-AB0250219393}" type="pres">
      <dgm:prSet presAssocID="{CCEFA8F4-7F9C-4875-A00B-4151779F3D80}" presName="parentText" presStyleLbl="node1" presStyleIdx="1" presStyleCnt="3">
        <dgm:presLayoutVars>
          <dgm:chMax val="1"/>
          <dgm:bulletEnabled val="1"/>
        </dgm:presLayoutVars>
      </dgm:prSet>
      <dgm:spPr/>
      <dgm:t>
        <a:bodyPr/>
        <a:lstStyle/>
        <a:p>
          <a:endParaRPr lang="en-US"/>
        </a:p>
      </dgm:t>
    </dgm:pt>
    <dgm:pt modelId="{EC814214-6A8D-400D-A87A-F762A55CD197}" type="pres">
      <dgm:prSet presAssocID="{CCEFA8F4-7F9C-4875-A00B-4151779F3D80}" presName="descendantText" presStyleLbl="alignAccFollowNode1" presStyleIdx="1" presStyleCnt="3" custScaleY="115994">
        <dgm:presLayoutVars>
          <dgm:bulletEnabled val="1"/>
        </dgm:presLayoutVars>
      </dgm:prSet>
      <dgm:spPr/>
      <dgm:t>
        <a:bodyPr/>
        <a:lstStyle/>
        <a:p>
          <a:endParaRPr lang="en-US"/>
        </a:p>
      </dgm:t>
    </dgm:pt>
    <dgm:pt modelId="{02FE50FE-629E-4BCA-BC51-A0CFD4146CEC}" type="pres">
      <dgm:prSet presAssocID="{03B5E6CC-BD4F-4221-9543-678EBE500E01}" presName="sp" presStyleCnt="0"/>
      <dgm:spPr/>
    </dgm:pt>
    <dgm:pt modelId="{11D9BA86-83C6-4D1B-A33B-7F9ADB7DEF49}" type="pres">
      <dgm:prSet presAssocID="{18DC7C32-4655-4FB4-A167-894586C822C4}" presName="linNode" presStyleCnt="0"/>
      <dgm:spPr/>
    </dgm:pt>
    <dgm:pt modelId="{BEF0C30F-34A5-428D-A646-DAA7280D91E5}" type="pres">
      <dgm:prSet presAssocID="{18DC7C32-4655-4FB4-A167-894586C822C4}" presName="parentText" presStyleLbl="node1" presStyleIdx="2" presStyleCnt="3">
        <dgm:presLayoutVars>
          <dgm:chMax val="1"/>
          <dgm:bulletEnabled val="1"/>
        </dgm:presLayoutVars>
      </dgm:prSet>
      <dgm:spPr/>
      <dgm:t>
        <a:bodyPr/>
        <a:lstStyle/>
        <a:p>
          <a:endParaRPr lang="en-US"/>
        </a:p>
      </dgm:t>
    </dgm:pt>
    <dgm:pt modelId="{1B97D03C-4225-4BCF-8337-4DB719BE5835}" type="pres">
      <dgm:prSet presAssocID="{18DC7C32-4655-4FB4-A167-894586C822C4}" presName="descendantText" presStyleLbl="alignAccFollowNode1" presStyleIdx="2" presStyleCnt="3" custScaleY="115297">
        <dgm:presLayoutVars>
          <dgm:bulletEnabled val="1"/>
        </dgm:presLayoutVars>
      </dgm:prSet>
      <dgm:spPr/>
      <dgm:t>
        <a:bodyPr/>
        <a:lstStyle/>
        <a:p>
          <a:endParaRPr lang="en-US"/>
        </a:p>
      </dgm:t>
    </dgm:pt>
  </dgm:ptLst>
  <dgm:cxnLst>
    <dgm:cxn modelId="{88B88E88-5E01-43DB-99E6-9DBA00551462}" type="presOf" srcId="{1E795CF1-3E09-4C6F-8C40-29AC857D1DFE}" destId="{EC814214-6A8D-400D-A87A-F762A55CD197}" srcOrd="0" destOrd="0" presId="urn:microsoft.com/office/officeart/2005/8/layout/vList5"/>
    <dgm:cxn modelId="{F5A4BB39-F708-4912-9845-736AEBA577AA}" type="presOf" srcId="{CBEFCFE9-5000-47A6-AF59-7484D55313E3}" destId="{EC814214-6A8D-400D-A87A-F762A55CD197}" srcOrd="0" destOrd="1" presId="urn:microsoft.com/office/officeart/2005/8/layout/vList5"/>
    <dgm:cxn modelId="{69F65C68-6FEB-4C37-8D01-47EC69CEF46B}" type="presOf" srcId="{36E6F0F6-92C6-4280-A763-250912B4306C}" destId="{80A49BB9-321E-4840-AB7D-1B7909A2F6DF}" srcOrd="0" destOrd="1" presId="urn:microsoft.com/office/officeart/2005/8/layout/vList5"/>
    <dgm:cxn modelId="{AA8241C6-FB09-462D-AEFD-DD15AC278025}" srcId="{1748B267-C8EA-4B2D-8658-573A51E27D51}" destId="{88ABFDF9-220E-4801-9A33-FEAE772B0C47}" srcOrd="0" destOrd="0" parTransId="{F74F5066-087F-42D3-B33E-8E15CA37FE20}" sibTransId="{5F8E5954-E572-41BC-A0EF-2AA8E670AD80}"/>
    <dgm:cxn modelId="{DB595EB0-E6E9-40B4-BA5D-3EFF9376ABF7}" srcId="{18DC7C32-4655-4FB4-A167-894586C822C4}" destId="{70FE95D4-9DEB-4033-991E-89EE9A30C35C}" srcOrd="1" destOrd="0" parTransId="{DC873790-51F9-4D4F-8DAB-FA5475E2389E}" sibTransId="{A9355657-559D-4A6E-A7CF-8C581FB66146}"/>
    <dgm:cxn modelId="{C4066E53-7C1A-4823-BE0E-C935B3DBB638}" type="presOf" srcId="{4B0352E1-82F1-4889-8092-FEC0A5181085}" destId="{1B97D03C-4225-4BCF-8337-4DB719BE5835}" srcOrd="0" destOrd="0" presId="urn:microsoft.com/office/officeart/2005/8/layout/vList5"/>
    <dgm:cxn modelId="{3A9BCCFE-01E3-48D2-8BCD-E7C90D0C3A87}" srcId="{CCEFA8F4-7F9C-4875-A00B-4151779F3D80}" destId="{1E795CF1-3E09-4C6F-8C40-29AC857D1DFE}" srcOrd="0" destOrd="0" parTransId="{FF14790A-CA3E-4905-A033-B21F387E0362}" sibTransId="{833ED07D-EA5F-4C4F-BEA2-DF099F48EF25}"/>
    <dgm:cxn modelId="{A20FF2FC-1E6F-49D9-9481-834378D76270}" srcId="{88ABFDF9-220E-4801-9A33-FEAE772B0C47}" destId="{36E6F0F6-92C6-4280-A763-250912B4306C}" srcOrd="1" destOrd="0" parTransId="{FE1B56F5-FEE2-4C5F-BAB0-E398D3095693}" sibTransId="{791E3050-B7FC-45CD-BC87-CA053F517E03}"/>
    <dgm:cxn modelId="{8B3550CC-9574-415A-BFB9-2DE6106AC9D1}" srcId="{1748B267-C8EA-4B2D-8658-573A51E27D51}" destId="{18DC7C32-4655-4FB4-A167-894586C822C4}" srcOrd="2" destOrd="0" parTransId="{193BB776-6624-4A1F-A405-39AAE3BA5672}" sibTransId="{0D669E92-87AD-486A-BA4E-F13441A7910C}"/>
    <dgm:cxn modelId="{52FC989D-F35B-4DB4-8E84-228B198A5474}" srcId="{1748B267-C8EA-4B2D-8658-573A51E27D51}" destId="{CCEFA8F4-7F9C-4875-A00B-4151779F3D80}" srcOrd="1" destOrd="0" parTransId="{8DE64ABE-C912-4EE7-B202-1D9E5917B25C}" sibTransId="{03B5E6CC-BD4F-4221-9543-678EBE500E01}"/>
    <dgm:cxn modelId="{204340A7-6ABE-4640-B685-02DEB3FAD113}" type="presOf" srcId="{18DC7C32-4655-4FB4-A167-894586C822C4}" destId="{BEF0C30F-34A5-428D-A646-DAA7280D91E5}" srcOrd="0" destOrd="0" presId="urn:microsoft.com/office/officeart/2005/8/layout/vList5"/>
    <dgm:cxn modelId="{0ADFB886-4F59-4931-816F-0A6721212C87}" type="presOf" srcId="{70FE95D4-9DEB-4033-991E-89EE9A30C35C}" destId="{1B97D03C-4225-4BCF-8337-4DB719BE5835}" srcOrd="0" destOrd="1" presId="urn:microsoft.com/office/officeart/2005/8/layout/vList5"/>
    <dgm:cxn modelId="{2BACF76E-0B40-4B08-8658-A1D3569CE0E7}" srcId="{18DC7C32-4655-4FB4-A167-894586C822C4}" destId="{4B0352E1-82F1-4889-8092-FEC0A5181085}" srcOrd="0" destOrd="0" parTransId="{BD584E51-2A0B-4D7E-B59A-DF14980CB429}" sibTransId="{745F254C-1C63-4417-8FFE-4F14ED6EC118}"/>
    <dgm:cxn modelId="{D2FDCA90-ED3B-4F9C-9F71-C3A720B7FE84}" type="presOf" srcId="{88ABFDF9-220E-4801-9A33-FEAE772B0C47}" destId="{069756D4-ECBF-45E9-8C61-82AA7A40E310}" srcOrd="0" destOrd="0" presId="urn:microsoft.com/office/officeart/2005/8/layout/vList5"/>
    <dgm:cxn modelId="{92979054-3A0D-442B-AFFC-D76755CEED72}" srcId="{88ABFDF9-220E-4801-9A33-FEAE772B0C47}" destId="{411CABDF-615E-4084-9367-98EDDA9A1047}" srcOrd="0" destOrd="0" parTransId="{3EF0761D-7E19-4FC1-B2BB-494BBA1D8A4B}" sibTransId="{71C03B65-0E1E-41E7-8A97-65351D3AC4BC}"/>
    <dgm:cxn modelId="{48181C42-D404-4F47-BAC0-9DAD7FB2C739}" type="presOf" srcId="{411CABDF-615E-4084-9367-98EDDA9A1047}" destId="{80A49BB9-321E-4840-AB7D-1B7909A2F6DF}" srcOrd="0" destOrd="0" presId="urn:microsoft.com/office/officeart/2005/8/layout/vList5"/>
    <dgm:cxn modelId="{9CCA61E6-7113-4547-BF17-5BDB563C36B3}" type="presOf" srcId="{CCEFA8F4-7F9C-4875-A00B-4151779F3D80}" destId="{F72AA2B0-9EE0-4D26-97BE-AB0250219393}" srcOrd="0" destOrd="0" presId="urn:microsoft.com/office/officeart/2005/8/layout/vList5"/>
    <dgm:cxn modelId="{6C102932-142D-4A82-86D3-256F54D63745}" type="presOf" srcId="{1748B267-C8EA-4B2D-8658-573A51E27D51}" destId="{F79E5F94-F7F2-4E7D-B149-0C021225B2BA}" srcOrd="0" destOrd="0" presId="urn:microsoft.com/office/officeart/2005/8/layout/vList5"/>
    <dgm:cxn modelId="{F3C153EE-FDC7-4252-B0DF-789863A3D8E9}" srcId="{CCEFA8F4-7F9C-4875-A00B-4151779F3D80}" destId="{CBEFCFE9-5000-47A6-AF59-7484D55313E3}" srcOrd="1" destOrd="0" parTransId="{3C7E4994-D3C6-42B8-8107-E82B7FEDB509}" sibTransId="{C5067BCE-958F-44AC-B5EF-07FD66D14D0D}"/>
    <dgm:cxn modelId="{E55A9421-04EC-446C-BAB8-E8E6ED09775F}" type="presParOf" srcId="{F79E5F94-F7F2-4E7D-B149-0C021225B2BA}" destId="{4271B550-B195-4366-9D08-69460A1C3EB4}" srcOrd="0" destOrd="0" presId="urn:microsoft.com/office/officeart/2005/8/layout/vList5"/>
    <dgm:cxn modelId="{C3125DBC-BB57-41F1-9CB7-C45B7303BFC8}" type="presParOf" srcId="{4271B550-B195-4366-9D08-69460A1C3EB4}" destId="{069756D4-ECBF-45E9-8C61-82AA7A40E310}" srcOrd="0" destOrd="0" presId="urn:microsoft.com/office/officeart/2005/8/layout/vList5"/>
    <dgm:cxn modelId="{86BE4242-69CD-4AF6-B5CD-249AF89B7D53}" type="presParOf" srcId="{4271B550-B195-4366-9D08-69460A1C3EB4}" destId="{80A49BB9-321E-4840-AB7D-1B7909A2F6DF}" srcOrd="1" destOrd="0" presId="urn:microsoft.com/office/officeart/2005/8/layout/vList5"/>
    <dgm:cxn modelId="{867EF466-FDD4-465A-943A-2046BDE49514}" type="presParOf" srcId="{F79E5F94-F7F2-4E7D-B149-0C021225B2BA}" destId="{9C518384-5BFA-4A3E-8641-A49700AB8EB4}" srcOrd="1" destOrd="0" presId="urn:microsoft.com/office/officeart/2005/8/layout/vList5"/>
    <dgm:cxn modelId="{A6872F89-03F1-4033-8923-9D2353F8F80A}" type="presParOf" srcId="{F79E5F94-F7F2-4E7D-B149-0C021225B2BA}" destId="{AB4E6303-58B9-4231-BAF4-14ADC0FE8A1A}" srcOrd="2" destOrd="0" presId="urn:microsoft.com/office/officeart/2005/8/layout/vList5"/>
    <dgm:cxn modelId="{52D4512E-7EFC-4A32-BA84-9CC365BCD1FB}" type="presParOf" srcId="{AB4E6303-58B9-4231-BAF4-14ADC0FE8A1A}" destId="{F72AA2B0-9EE0-4D26-97BE-AB0250219393}" srcOrd="0" destOrd="0" presId="urn:microsoft.com/office/officeart/2005/8/layout/vList5"/>
    <dgm:cxn modelId="{09ABAF20-3618-414D-A73A-8FDC44C0FE65}" type="presParOf" srcId="{AB4E6303-58B9-4231-BAF4-14ADC0FE8A1A}" destId="{EC814214-6A8D-400D-A87A-F762A55CD197}" srcOrd="1" destOrd="0" presId="urn:microsoft.com/office/officeart/2005/8/layout/vList5"/>
    <dgm:cxn modelId="{EDADD1E2-D5D4-4795-942D-8291EC5C8E6A}" type="presParOf" srcId="{F79E5F94-F7F2-4E7D-B149-0C021225B2BA}" destId="{02FE50FE-629E-4BCA-BC51-A0CFD4146CEC}" srcOrd="3" destOrd="0" presId="urn:microsoft.com/office/officeart/2005/8/layout/vList5"/>
    <dgm:cxn modelId="{F313E2E1-36DE-4721-AEA9-A54D0B2C326C}" type="presParOf" srcId="{F79E5F94-F7F2-4E7D-B149-0C021225B2BA}" destId="{11D9BA86-83C6-4D1B-A33B-7F9ADB7DEF49}" srcOrd="4" destOrd="0" presId="urn:microsoft.com/office/officeart/2005/8/layout/vList5"/>
    <dgm:cxn modelId="{AA52E341-03AC-4ABC-8086-3574526668F9}" type="presParOf" srcId="{11D9BA86-83C6-4D1B-A33B-7F9ADB7DEF49}" destId="{BEF0C30F-34A5-428D-A646-DAA7280D91E5}" srcOrd="0" destOrd="0" presId="urn:microsoft.com/office/officeart/2005/8/layout/vList5"/>
    <dgm:cxn modelId="{E09C04A2-FD9B-418A-AF18-FB9CF18A0D18}" type="presParOf" srcId="{11D9BA86-83C6-4D1B-A33B-7F9ADB7DEF49}" destId="{1B97D03C-4225-4BCF-8337-4DB719BE5835}"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28B8BD-25DA-41B1-AB19-AB1D3C95047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FA385F4-67A1-44B9-9058-0ACA44F26C9B}">
      <dgm:prSet phldrT="[Text]">
        <dgm:style>
          <a:lnRef idx="0">
            <a:schemeClr val="accent1"/>
          </a:lnRef>
          <a:fillRef idx="3">
            <a:schemeClr val="accent1"/>
          </a:fillRef>
          <a:effectRef idx="3">
            <a:schemeClr val="accent1"/>
          </a:effectRef>
          <a:fontRef idx="minor">
            <a:schemeClr val="lt1"/>
          </a:fontRef>
        </dgm:style>
      </dgm:prSet>
      <dgm:spPr/>
      <dgm:t>
        <a:bodyPr/>
        <a:lstStyle/>
        <a:p>
          <a:r>
            <a:rPr lang="en-US" b="1" dirty="0" smtClean="0">
              <a:solidFill>
                <a:schemeClr val="bg1"/>
              </a:solidFill>
            </a:rPr>
            <a:t>Your</a:t>
          </a:r>
          <a:r>
            <a:rPr lang="en-US" dirty="0" smtClean="0">
              <a:solidFill>
                <a:schemeClr val="bg1"/>
              </a:solidFill>
            </a:rPr>
            <a:t> </a:t>
          </a:r>
          <a:r>
            <a:rPr lang="en-US" b="1" dirty="0" smtClean="0">
              <a:solidFill>
                <a:schemeClr val="bg1"/>
              </a:solidFill>
            </a:rPr>
            <a:t>Application</a:t>
          </a:r>
          <a:endParaRPr lang="en-US" b="1" dirty="0">
            <a:solidFill>
              <a:schemeClr val="bg1"/>
            </a:solidFill>
          </a:endParaRPr>
        </a:p>
      </dgm:t>
    </dgm:pt>
    <dgm:pt modelId="{6489BE22-DE1B-4729-A0EA-62D51CA7B6DA}" type="parTrans" cxnId="{F8A34F77-9195-4FA6-A9A3-C2468F2C8B1A}">
      <dgm:prSet/>
      <dgm:spPr/>
      <dgm:t>
        <a:bodyPr/>
        <a:lstStyle/>
        <a:p>
          <a:endParaRPr lang="en-US"/>
        </a:p>
      </dgm:t>
    </dgm:pt>
    <dgm:pt modelId="{C77DD52D-40C0-4378-B981-A95A4FB73E2F}" type="sibTrans" cxnId="{F8A34F77-9195-4FA6-A9A3-C2468F2C8B1A}">
      <dgm:prSet/>
      <dgm:spPr/>
      <dgm:t>
        <a:bodyPr/>
        <a:lstStyle/>
        <a:p>
          <a:endParaRPr lang="en-US"/>
        </a:p>
      </dgm:t>
    </dgm:pt>
    <dgm:pt modelId="{3D74A5DF-0653-472F-8DC0-8BAE12448353}" type="pres">
      <dgm:prSet presAssocID="{0528B8BD-25DA-41B1-AB19-AB1D3C95047F}" presName="Name0" presStyleCnt="0">
        <dgm:presLayoutVars>
          <dgm:dir/>
          <dgm:animLvl val="lvl"/>
          <dgm:resizeHandles val="exact"/>
        </dgm:presLayoutVars>
      </dgm:prSet>
      <dgm:spPr/>
      <dgm:t>
        <a:bodyPr/>
        <a:lstStyle/>
        <a:p>
          <a:endParaRPr lang="en-US"/>
        </a:p>
      </dgm:t>
    </dgm:pt>
    <dgm:pt modelId="{EC57EB06-DE0A-43CF-A4E0-08F38843253E}" type="pres">
      <dgm:prSet presAssocID="{5FA385F4-67A1-44B9-9058-0ACA44F26C9B}" presName="composite" presStyleCnt="0"/>
      <dgm:spPr/>
    </dgm:pt>
    <dgm:pt modelId="{F41F4E7A-0DCD-49A9-871F-06145B9D826F}" type="pres">
      <dgm:prSet presAssocID="{5FA385F4-67A1-44B9-9058-0ACA44F26C9B}" presName="parTx" presStyleLbl="alignNode1" presStyleIdx="0" presStyleCnt="1">
        <dgm:presLayoutVars>
          <dgm:chMax val="0"/>
          <dgm:chPref val="0"/>
          <dgm:bulletEnabled val="1"/>
        </dgm:presLayoutVars>
      </dgm:prSet>
      <dgm:spPr/>
      <dgm:t>
        <a:bodyPr/>
        <a:lstStyle/>
        <a:p>
          <a:endParaRPr lang="en-US"/>
        </a:p>
      </dgm:t>
    </dgm:pt>
    <dgm:pt modelId="{B31F6AB5-4304-4A68-BC9C-C293376BD1BA}" type="pres">
      <dgm:prSet presAssocID="{5FA385F4-67A1-44B9-9058-0ACA44F26C9B}" presName="desTx" presStyleLbl="alignAccFollowNode1" presStyleIdx="0" presStyleCnt="1">
        <dgm:presLayoutVars>
          <dgm:bulletEnabled val="1"/>
        </dgm:presLayoutVars>
      </dgm:prSet>
      <dgm:spPr/>
      <dgm:t>
        <a:bodyPr/>
        <a:lstStyle/>
        <a:p>
          <a:endParaRPr lang="en-US"/>
        </a:p>
      </dgm:t>
    </dgm:pt>
  </dgm:ptLst>
  <dgm:cxnLst>
    <dgm:cxn modelId="{F8A34F77-9195-4FA6-A9A3-C2468F2C8B1A}" srcId="{0528B8BD-25DA-41B1-AB19-AB1D3C95047F}" destId="{5FA385F4-67A1-44B9-9058-0ACA44F26C9B}" srcOrd="0" destOrd="0" parTransId="{6489BE22-DE1B-4729-A0EA-62D51CA7B6DA}" sibTransId="{C77DD52D-40C0-4378-B981-A95A4FB73E2F}"/>
    <dgm:cxn modelId="{0A75D6F0-C4F3-4A73-843E-CCD092BB6CBB}" type="presOf" srcId="{5FA385F4-67A1-44B9-9058-0ACA44F26C9B}" destId="{F41F4E7A-0DCD-49A9-871F-06145B9D826F}" srcOrd="0" destOrd="0" presId="urn:microsoft.com/office/officeart/2005/8/layout/hList1"/>
    <dgm:cxn modelId="{AC4DAE8F-AE7B-4B20-BA1B-DB60C802F702}" type="presOf" srcId="{0528B8BD-25DA-41B1-AB19-AB1D3C95047F}" destId="{3D74A5DF-0653-472F-8DC0-8BAE12448353}" srcOrd="0" destOrd="0" presId="urn:microsoft.com/office/officeart/2005/8/layout/hList1"/>
    <dgm:cxn modelId="{C2261978-AA80-4609-8080-5C6F397A1DC5}" type="presParOf" srcId="{3D74A5DF-0653-472F-8DC0-8BAE12448353}" destId="{EC57EB06-DE0A-43CF-A4E0-08F38843253E}" srcOrd="0" destOrd="0" presId="urn:microsoft.com/office/officeart/2005/8/layout/hList1"/>
    <dgm:cxn modelId="{EB8D22AF-757B-4FDF-B3D0-F73B8EBFBAB5}" type="presParOf" srcId="{EC57EB06-DE0A-43CF-A4E0-08F38843253E}" destId="{F41F4E7A-0DCD-49A9-871F-06145B9D826F}" srcOrd="0" destOrd="0" presId="urn:microsoft.com/office/officeart/2005/8/layout/hList1"/>
    <dgm:cxn modelId="{9FC78965-DF5D-4C39-B6DD-F527A8E873FE}" type="presParOf" srcId="{EC57EB06-DE0A-43CF-A4E0-08F38843253E}" destId="{B31F6AB5-4304-4A68-BC9C-C293376BD1B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1EAB9C1-A1DF-4262-8736-D79A9F8E2958}" type="doc">
      <dgm:prSet loTypeId="urn:microsoft.com/office/officeart/2005/8/layout/vList2" loCatId="list" qsTypeId="urn:microsoft.com/office/officeart/2005/8/quickstyle/simple5" qsCatId="simple" csTypeId="urn:microsoft.com/office/officeart/2005/8/colors/accent2_2" csCatId="accent2" phldr="1"/>
      <dgm:spPr/>
      <dgm:t>
        <a:bodyPr/>
        <a:lstStyle/>
        <a:p>
          <a:endParaRPr lang="en-US"/>
        </a:p>
      </dgm:t>
    </dgm:pt>
    <dgm:pt modelId="{8F0CAE46-3ED2-4ED8-9AC0-20CE9C11FE90}">
      <dgm:prSet/>
      <dgm:spPr/>
      <dgm:t>
        <a:bodyPr/>
        <a:lstStyle/>
        <a:p>
          <a:pPr rtl="0"/>
          <a:r>
            <a:rPr lang="en-US" b="1" dirty="0" smtClean="0"/>
            <a:t>Integrate functionalities in controlling application</a:t>
          </a:r>
          <a:endParaRPr lang="en-US" dirty="0"/>
        </a:p>
      </dgm:t>
    </dgm:pt>
    <dgm:pt modelId="{F24E5B7D-2DD9-49D9-8D31-521F3248E439}" type="parTrans" cxnId="{FCEAAF02-7006-422D-8262-6E32DA94D3E4}">
      <dgm:prSet/>
      <dgm:spPr/>
      <dgm:t>
        <a:bodyPr/>
        <a:lstStyle/>
        <a:p>
          <a:endParaRPr lang="en-US"/>
        </a:p>
      </dgm:t>
    </dgm:pt>
    <dgm:pt modelId="{A431AEBE-288F-4CE4-B717-189562F36A93}" type="sibTrans" cxnId="{FCEAAF02-7006-422D-8262-6E32DA94D3E4}">
      <dgm:prSet/>
      <dgm:spPr/>
      <dgm:t>
        <a:bodyPr/>
        <a:lstStyle/>
        <a:p>
          <a:endParaRPr lang="en-US"/>
        </a:p>
      </dgm:t>
    </dgm:pt>
    <dgm:pt modelId="{4A23FCDB-39FF-439E-8204-31CE13911475}">
      <dgm:prSet/>
      <dgm:spPr/>
      <dgm:t>
        <a:bodyPr/>
        <a:lstStyle/>
        <a:p>
          <a:pPr rtl="0"/>
          <a:r>
            <a:rPr lang="en-US" b="1" smtClean="0"/>
            <a:t>Visualize work per joint for linear and angular motion</a:t>
          </a:r>
          <a:endParaRPr lang="en-US"/>
        </a:p>
      </dgm:t>
    </dgm:pt>
    <dgm:pt modelId="{3A9F242C-194C-4A8E-9D6C-E402BA70CC64}" type="parTrans" cxnId="{9415D226-F428-49E9-9A88-1BEC2290D31E}">
      <dgm:prSet/>
      <dgm:spPr/>
      <dgm:t>
        <a:bodyPr/>
        <a:lstStyle/>
        <a:p>
          <a:endParaRPr lang="en-US"/>
        </a:p>
      </dgm:t>
    </dgm:pt>
    <dgm:pt modelId="{18C1981E-D2A8-402A-9FDE-A9EC531C4466}" type="sibTrans" cxnId="{9415D226-F428-49E9-9A88-1BEC2290D31E}">
      <dgm:prSet/>
      <dgm:spPr/>
      <dgm:t>
        <a:bodyPr/>
        <a:lstStyle/>
        <a:p>
          <a:endParaRPr lang="en-US"/>
        </a:p>
      </dgm:t>
    </dgm:pt>
    <dgm:pt modelId="{AD8C5B24-F546-46B8-8B3B-5FE1AF2BA270}">
      <dgm:prSet/>
      <dgm:spPr/>
      <dgm:t>
        <a:bodyPr/>
        <a:lstStyle/>
        <a:p>
          <a:pPr rtl="0"/>
          <a:r>
            <a:rPr lang="en-US" b="1" smtClean="0"/>
            <a:t>Display velocity and acceleration vectors</a:t>
          </a:r>
          <a:endParaRPr lang="en-US"/>
        </a:p>
      </dgm:t>
    </dgm:pt>
    <dgm:pt modelId="{BED395DC-A45F-44D2-9C69-343DA8317D20}" type="parTrans" cxnId="{16B8EFD3-3050-458B-BFC7-2C8770659D1E}">
      <dgm:prSet/>
      <dgm:spPr/>
      <dgm:t>
        <a:bodyPr/>
        <a:lstStyle/>
        <a:p>
          <a:endParaRPr lang="en-US"/>
        </a:p>
      </dgm:t>
    </dgm:pt>
    <dgm:pt modelId="{B46C4DF5-90C9-43E1-B37F-6DF9DED3F5B8}" type="sibTrans" cxnId="{16B8EFD3-3050-458B-BFC7-2C8770659D1E}">
      <dgm:prSet/>
      <dgm:spPr/>
      <dgm:t>
        <a:bodyPr/>
        <a:lstStyle/>
        <a:p>
          <a:endParaRPr lang="en-US"/>
        </a:p>
      </dgm:t>
    </dgm:pt>
    <dgm:pt modelId="{3C91C1C4-321F-4595-ADF1-E4C1A513CACB}">
      <dgm:prSet/>
      <dgm:spPr/>
      <dgm:t>
        <a:bodyPr/>
        <a:lstStyle/>
        <a:p>
          <a:pPr rtl="0"/>
          <a:r>
            <a:rPr lang="en-US" b="1" smtClean="0"/>
            <a:t>Display energy expenditure rate and total energy expenditure</a:t>
          </a:r>
          <a:endParaRPr lang="en-US"/>
        </a:p>
      </dgm:t>
    </dgm:pt>
    <dgm:pt modelId="{4622E06A-98B0-486E-AB22-926D40527E4F}" type="parTrans" cxnId="{1F63FE23-669D-4C04-A4B0-16C4CF0B44F1}">
      <dgm:prSet/>
      <dgm:spPr/>
      <dgm:t>
        <a:bodyPr/>
        <a:lstStyle/>
        <a:p>
          <a:endParaRPr lang="en-US"/>
        </a:p>
      </dgm:t>
    </dgm:pt>
    <dgm:pt modelId="{03FE537D-01BB-4B67-9362-9F100E55A32D}" type="sibTrans" cxnId="{1F63FE23-669D-4C04-A4B0-16C4CF0B44F1}">
      <dgm:prSet/>
      <dgm:spPr/>
      <dgm:t>
        <a:bodyPr/>
        <a:lstStyle/>
        <a:p>
          <a:endParaRPr lang="en-US"/>
        </a:p>
      </dgm:t>
    </dgm:pt>
    <dgm:pt modelId="{CE1DD7EF-6D64-4B03-97C7-6DACF00151CC}">
      <dgm:prSet/>
      <dgm:spPr/>
      <dgm:t>
        <a:bodyPr/>
        <a:lstStyle/>
        <a:p>
          <a:pPr rtl="0"/>
          <a:r>
            <a:rPr lang="en-US" b="1" smtClean="0"/>
            <a:t>Display activity level</a:t>
          </a:r>
          <a:endParaRPr lang="en-US"/>
        </a:p>
      </dgm:t>
    </dgm:pt>
    <dgm:pt modelId="{93AD9D3D-6DFA-4DBF-9322-5FD1AB0A6A6D}" type="parTrans" cxnId="{2811BE97-28B2-40CC-B964-F673C05856C4}">
      <dgm:prSet/>
      <dgm:spPr/>
      <dgm:t>
        <a:bodyPr/>
        <a:lstStyle/>
        <a:p>
          <a:endParaRPr lang="en-US"/>
        </a:p>
      </dgm:t>
    </dgm:pt>
    <dgm:pt modelId="{397DB150-6845-4644-AC55-1DA80A01CB12}" type="sibTrans" cxnId="{2811BE97-28B2-40CC-B964-F673C05856C4}">
      <dgm:prSet/>
      <dgm:spPr/>
      <dgm:t>
        <a:bodyPr/>
        <a:lstStyle/>
        <a:p>
          <a:endParaRPr lang="en-US"/>
        </a:p>
      </dgm:t>
    </dgm:pt>
    <dgm:pt modelId="{2981D559-AC53-48C0-954E-B1AEF72C04BD}">
      <dgm:prSet/>
      <dgm:spPr/>
      <dgm:t>
        <a:bodyPr/>
        <a:lstStyle/>
        <a:p>
          <a:pPr rtl="0"/>
          <a:r>
            <a:rPr lang="en-US" b="1" smtClean="0"/>
            <a:t>Display fall-detection state</a:t>
          </a:r>
          <a:endParaRPr lang="en-US"/>
        </a:p>
      </dgm:t>
    </dgm:pt>
    <dgm:pt modelId="{0DFFFB75-296C-4D88-9F10-9A98BFE8866C}" type="parTrans" cxnId="{B6B9E3EF-0C12-41AF-8DC2-D0FB1D8CEB56}">
      <dgm:prSet/>
      <dgm:spPr/>
      <dgm:t>
        <a:bodyPr/>
        <a:lstStyle/>
        <a:p>
          <a:endParaRPr lang="en-US"/>
        </a:p>
      </dgm:t>
    </dgm:pt>
    <dgm:pt modelId="{32C4DF38-BB0B-493A-A723-8C9C0DBEA605}" type="sibTrans" cxnId="{B6B9E3EF-0C12-41AF-8DC2-D0FB1D8CEB56}">
      <dgm:prSet/>
      <dgm:spPr/>
      <dgm:t>
        <a:bodyPr/>
        <a:lstStyle/>
        <a:p>
          <a:endParaRPr lang="en-US"/>
        </a:p>
      </dgm:t>
    </dgm:pt>
    <dgm:pt modelId="{94E23A3B-8643-46AC-813F-05C529DB9F5E}">
      <dgm:prSet/>
      <dgm:spPr/>
      <dgm:t>
        <a:bodyPr/>
        <a:lstStyle/>
        <a:p>
          <a:pPr rtl="0"/>
          <a:r>
            <a:rPr lang="en-US" b="1" dirty="0" smtClean="0"/>
            <a:t>Display detected posture</a:t>
          </a:r>
          <a:endParaRPr lang="en-US" dirty="0"/>
        </a:p>
      </dgm:t>
    </dgm:pt>
    <dgm:pt modelId="{BA9CEA39-2AB8-4A42-B314-CF79A66E6434}" type="parTrans" cxnId="{A93A4D34-8D39-40B0-9811-652DBFB482DC}">
      <dgm:prSet/>
      <dgm:spPr/>
      <dgm:t>
        <a:bodyPr/>
        <a:lstStyle/>
        <a:p>
          <a:endParaRPr lang="en-US"/>
        </a:p>
      </dgm:t>
    </dgm:pt>
    <dgm:pt modelId="{D0FF9853-25E4-4A18-AE2F-EAFAF70E489D}" type="sibTrans" cxnId="{A93A4D34-8D39-40B0-9811-652DBFB482DC}">
      <dgm:prSet/>
      <dgm:spPr/>
      <dgm:t>
        <a:bodyPr/>
        <a:lstStyle/>
        <a:p>
          <a:endParaRPr lang="en-US"/>
        </a:p>
      </dgm:t>
    </dgm:pt>
    <dgm:pt modelId="{1EDB9509-6C2E-464E-8E29-DFB8B14A8D0A}">
      <dgm:prSet/>
      <dgm:spPr/>
      <dgm:t>
        <a:bodyPr/>
        <a:lstStyle/>
        <a:p>
          <a:pPr rtl="0"/>
          <a:r>
            <a:rPr lang="en-US" b="1" dirty="0" smtClean="0"/>
            <a:t>Center of mass</a:t>
          </a:r>
          <a:endParaRPr lang="en-US" dirty="0"/>
        </a:p>
      </dgm:t>
    </dgm:pt>
    <dgm:pt modelId="{E5B279D3-45FA-4EEE-A5BE-E69944CD871F}" type="parTrans" cxnId="{6E065853-1754-4B31-A442-69E28F95E6C7}">
      <dgm:prSet/>
      <dgm:spPr/>
      <dgm:t>
        <a:bodyPr/>
        <a:lstStyle/>
        <a:p>
          <a:endParaRPr lang="en-US"/>
        </a:p>
      </dgm:t>
    </dgm:pt>
    <dgm:pt modelId="{B50A6BB1-84E3-4C6E-BEF6-28FCAAAF596B}" type="sibTrans" cxnId="{6E065853-1754-4B31-A442-69E28F95E6C7}">
      <dgm:prSet/>
      <dgm:spPr/>
      <dgm:t>
        <a:bodyPr/>
        <a:lstStyle/>
        <a:p>
          <a:endParaRPr lang="en-US"/>
        </a:p>
      </dgm:t>
    </dgm:pt>
    <dgm:pt modelId="{A00436E5-EFB5-4993-AC61-BEBCBFD42EB0}">
      <dgm:prSet/>
      <dgm:spPr/>
      <dgm:t>
        <a:bodyPr/>
        <a:lstStyle/>
        <a:p>
          <a:pPr rtl="0"/>
          <a:r>
            <a:rPr lang="en-US" b="1" smtClean="0"/>
            <a:t>Enable/Disable “Jitter” filters</a:t>
          </a:r>
          <a:endParaRPr lang="en-US"/>
        </a:p>
      </dgm:t>
    </dgm:pt>
    <dgm:pt modelId="{CDF3F60F-27B6-4446-A3BA-7DA6A622BABE}" type="parTrans" cxnId="{1693E3F0-E06B-4C8E-AA78-B6269D0EA3D9}">
      <dgm:prSet/>
      <dgm:spPr/>
      <dgm:t>
        <a:bodyPr/>
        <a:lstStyle/>
        <a:p>
          <a:endParaRPr lang="en-US"/>
        </a:p>
      </dgm:t>
    </dgm:pt>
    <dgm:pt modelId="{CCF9B610-75C6-4513-8BF9-1936BF3B8793}" type="sibTrans" cxnId="{1693E3F0-E06B-4C8E-AA78-B6269D0EA3D9}">
      <dgm:prSet/>
      <dgm:spPr/>
      <dgm:t>
        <a:bodyPr/>
        <a:lstStyle/>
        <a:p>
          <a:endParaRPr lang="en-US"/>
        </a:p>
      </dgm:t>
    </dgm:pt>
    <dgm:pt modelId="{F0FBB99B-EBDD-463A-9A93-A299FA4F3B9E}">
      <dgm:prSet/>
      <dgm:spPr/>
      <dgm:t>
        <a:bodyPr/>
        <a:lstStyle/>
        <a:p>
          <a:pPr rtl="0"/>
          <a:r>
            <a:rPr lang="en-US" b="1" dirty="0" smtClean="0"/>
            <a:t>Enables logging</a:t>
          </a:r>
          <a:endParaRPr lang="en-US" dirty="0"/>
        </a:p>
      </dgm:t>
    </dgm:pt>
    <dgm:pt modelId="{609BF942-FD7A-4707-8E9E-F0F63D67132B}" type="parTrans" cxnId="{95C14182-FDA0-4F67-931A-C0C1505E0855}">
      <dgm:prSet/>
      <dgm:spPr/>
      <dgm:t>
        <a:bodyPr/>
        <a:lstStyle/>
        <a:p>
          <a:endParaRPr lang="en-US"/>
        </a:p>
      </dgm:t>
    </dgm:pt>
    <dgm:pt modelId="{EBF61D28-C476-4FE9-8F33-2430F5A9D69A}" type="sibTrans" cxnId="{95C14182-FDA0-4F67-931A-C0C1505E0855}">
      <dgm:prSet/>
      <dgm:spPr/>
      <dgm:t>
        <a:bodyPr/>
        <a:lstStyle/>
        <a:p>
          <a:endParaRPr lang="en-US"/>
        </a:p>
      </dgm:t>
    </dgm:pt>
    <dgm:pt modelId="{90475930-FC9A-4E83-8310-AFC1E95CE1DB}" type="pres">
      <dgm:prSet presAssocID="{91EAB9C1-A1DF-4262-8736-D79A9F8E2958}" presName="linear" presStyleCnt="0">
        <dgm:presLayoutVars>
          <dgm:animLvl val="lvl"/>
          <dgm:resizeHandles val="exact"/>
        </dgm:presLayoutVars>
      </dgm:prSet>
      <dgm:spPr/>
      <dgm:t>
        <a:bodyPr/>
        <a:lstStyle/>
        <a:p>
          <a:endParaRPr lang="en-US"/>
        </a:p>
      </dgm:t>
    </dgm:pt>
    <dgm:pt modelId="{89769BAF-D5F4-440C-B67C-18E5CF606EE6}" type="pres">
      <dgm:prSet presAssocID="{8F0CAE46-3ED2-4ED8-9AC0-20CE9C11FE90}" presName="parentText" presStyleLbl="node1" presStyleIdx="0" presStyleCnt="10">
        <dgm:presLayoutVars>
          <dgm:chMax val="0"/>
          <dgm:bulletEnabled val="1"/>
        </dgm:presLayoutVars>
      </dgm:prSet>
      <dgm:spPr/>
      <dgm:t>
        <a:bodyPr/>
        <a:lstStyle/>
        <a:p>
          <a:endParaRPr lang="en-US"/>
        </a:p>
      </dgm:t>
    </dgm:pt>
    <dgm:pt modelId="{85546DB0-259E-4FB9-9B0B-AC6D45B35E6A}" type="pres">
      <dgm:prSet presAssocID="{A431AEBE-288F-4CE4-B717-189562F36A93}" presName="spacer" presStyleCnt="0"/>
      <dgm:spPr/>
    </dgm:pt>
    <dgm:pt modelId="{42F8AC3A-C188-47EA-8408-06D57F74A081}" type="pres">
      <dgm:prSet presAssocID="{4A23FCDB-39FF-439E-8204-31CE13911475}" presName="parentText" presStyleLbl="node1" presStyleIdx="1" presStyleCnt="10">
        <dgm:presLayoutVars>
          <dgm:chMax val="0"/>
          <dgm:bulletEnabled val="1"/>
        </dgm:presLayoutVars>
      </dgm:prSet>
      <dgm:spPr/>
      <dgm:t>
        <a:bodyPr/>
        <a:lstStyle/>
        <a:p>
          <a:endParaRPr lang="en-US"/>
        </a:p>
      </dgm:t>
    </dgm:pt>
    <dgm:pt modelId="{C4AE255E-F4A0-42E0-9F7E-9471CCD1A433}" type="pres">
      <dgm:prSet presAssocID="{18C1981E-D2A8-402A-9FDE-A9EC531C4466}" presName="spacer" presStyleCnt="0"/>
      <dgm:spPr/>
    </dgm:pt>
    <dgm:pt modelId="{4EA5C86B-C2F1-4523-A385-06BB7F4B476A}" type="pres">
      <dgm:prSet presAssocID="{AD8C5B24-F546-46B8-8B3B-5FE1AF2BA270}" presName="parentText" presStyleLbl="node1" presStyleIdx="2" presStyleCnt="10">
        <dgm:presLayoutVars>
          <dgm:chMax val="0"/>
          <dgm:bulletEnabled val="1"/>
        </dgm:presLayoutVars>
      </dgm:prSet>
      <dgm:spPr/>
      <dgm:t>
        <a:bodyPr/>
        <a:lstStyle/>
        <a:p>
          <a:endParaRPr lang="en-US"/>
        </a:p>
      </dgm:t>
    </dgm:pt>
    <dgm:pt modelId="{80F6D568-3B83-4DB9-8932-F45452E373E1}" type="pres">
      <dgm:prSet presAssocID="{B46C4DF5-90C9-43E1-B37F-6DF9DED3F5B8}" presName="spacer" presStyleCnt="0"/>
      <dgm:spPr/>
    </dgm:pt>
    <dgm:pt modelId="{A812DB82-2D0B-41DD-ACFF-6946B640CEDE}" type="pres">
      <dgm:prSet presAssocID="{3C91C1C4-321F-4595-ADF1-E4C1A513CACB}" presName="parentText" presStyleLbl="node1" presStyleIdx="3" presStyleCnt="10">
        <dgm:presLayoutVars>
          <dgm:chMax val="0"/>
          <dgm:bulletEnabled val="1"/>
        </dgm:presLayoutVars>
      </dgm:prSet>
      <dgm:spPr/>
      <dgm:t>
        <a:bodyPr/>
        <a:lstStyle/>
        <a:p>
          <a:endParaRPr lang="en-US"/>
        </a:p>
      </dgm:t>
    </dgm:pt>
    <dgm:pt modelId="{3781E27A-1C92-43E7-87E3-140B1C2D1C08}" type="pres">
      <dgm:prSet presAssocID="{03FE537D-01BB-4B67-9362-9F100E55A32D}" presName="spacer" presStyleCnt="0"/>
      <dgm:spPr/>
    </dgm:pt>
    <dgm:pt modelId="{85E3512E-0BE4-48B4-840B-D55F1C99E753}" type="pres">
      <dgm:prSet presAssocID="{CE1DD7EF-6D64-4B03-97C7-6DACF00151CC}" presName="parentText" presStyleLbl="node1" presStyleIdx="4" presStyleCnt="10">
        <dgm:presLayoutVars>
          <dgm:chMax val="0"/>
          <dgm:bulletEnabled val="1"/>
        </dgm:presLayoutVars>
      </dgm:prSet>
      <dgm:spPr/>
      <dgm:t>
        <a:bodyPr/>
        <a:lstStyle/>
        <a:p>
          <a:endParaRPr lang="en-US"/>
        </a:p>
      </dgm:t>
    </dgm:pt>
    <dgm:pt modelId="{11FFE78E-19F4-4C11-AFCC-FB7BE86847AF}" type="pres">
      <dgm:prSet presAssocID="{397DB150-6845-4644-AC55-1DA80A01CB12}" presName="spacer" presStyleCnt="0"/>
      <dgm:spPr/>
    </dgm:pt>
    <dgm:pt modelId="{DE240B8A-5D77-4FE5-A103-5AC84A9D143C}" type="pres">
      <dgm:prSet presAssocID="{2981D559-AC53-48C0-954E-B1AEF72C04BD}" presName="parentText" presStyleLbl="node1" presStyleIdx="5" presStyleCnt="10">
        <dgm:presLayoutVars>
          <dgm:chMax val="0"/>
          <dgm:bulletEnabled val="1"/>
        </dgm:presLayoutVars>
      </dgm:prSet>
      <dgm:spPr/>
      <dgm:t>
        <a:bodyPr/>
        <a:lstStyle/>
        <a:p>
          <a:endParaRPr lang="en-US"/>
        </a:p>
      </dgm:t>
    </dgm:pt>
    <dgm:pt modelId="{422B7CD8-0318-468D-835D-F47E929E34C2}" type="pres">
      <dgm:prSet presAssocID="{32C4DF38-BB0B-493A-A723-8C9C0DBEA605}" presName="spacer" presStyleCnt="0"/>
      <dgm:spPr/>
    </dgm:pt>
    <dgm:pt modelId="{5368EB6D-F1E6-4019-AC74-291DA3624424}" type="pres">
      <dgm:prSet presAssocID="{94E23A3B-8643-46AC-813F-05C529DB9F5E}" presName="parentText" presStyleLbl="node1" presStyleIdx="6" presStyleCnt="10">
        <dgm:presLayoutVars>
          <dgm:chMax val="0"/>
          <dgm:bulletEnabled val="1"/>
        </dgm:presLayoutVars>
      </dgm:prSet>
      <dgm:spPr/>
      <dgm:t>
        <a:bodyPr/>
        <a:lstStyle/>
        <a:p>
          <a:endParaRPr lang="en-US"/>
        </a:p>
      </dgm:t>
    </dgm:pt>
    <dgm:pt modelId="{588A8EEB-DF4F-44CE-9440-78E5112A57AB}" type="pres">
      <dgm:prSet presAssocID="{D0FF9853-25E4-4A18-AE2F-EAFAF70E489D}" presName="spacer" presStyleCnt="0"/>
      <dgm:spPr/>
    </dgm:pt>
    <dgm:pt modelId="{B8292042-8A29-4007-A58E-D5D3EBC3A333}" type="pres">
      <dgm:prSet presAssocID="{1EDB9509-6C2E-464E-8E29-DFB8B14A8D0A}" presName="parentText" presStyleLbl="node1" presStyleIdx="7" presStyleCnt="10">
        <dgm:presLayoutVars>
          <dgm:chMax val="0"/>
          <dgm:bulletEnabled val="1"/>
        </dgm:presLayoutVars>
      </dgm:prSet>
      <dgm:spPr/>
      <dgm:t>
        <a:bodyPr/>
        <a:lstStyle/>
        <a:p>
          <a:endParaRPr lang="en-US"/>
        </a:p>
      </dgm:t>
    </dgm:pt>
    <dgm:pt modelId="{29F008B0-3E05-4804-BAE1-DA58C685978F}" type="pres">
      <dgm:prSet presAssocID="{B50A6BB1-84E3-4C6E-BEF6-28FCAAAF596B}" presName="spacer" presStyleCnt="0"/>
      <dgm:spPr/>
    </dgm:pt>
    <dgm:pt modelId="{2AAD2F8D-A1D0-4CBB-ABC0-255B195E227A}" type="pres">
      <dgm:prSet presAssocID="{A00436E5-EFB5-4993-AC61-BEBCBFD42EB0}" presName="parentText" presStyleLbl="node1" presStyleIdx="8" presStyleCnt="10">
        <dgm:presLayoutVars>
          <dgm:chMax val="0"/>
          <dgm:bulletEnabled val="1"/>
        </dgm:presLayoutVars>
      </dgm:prSet>
      <dgm:spPr/>
      <dgm:t>
        <a:bodyPr/>
        <a:lstStyle/>
        <a:p>
          <a:endParaRPr lang="en-US"/>
        </a:p>
      </dgm:t>
    </dgm:pt>
    <dgm:pt modelId="{7627DAFD-116F-4381-A591-147307207C04}" type="pres">
      <dgm:prSet presAssocID="{CCF9B610-75C6-4513-8BF9-1936BF3B8793}" presName="spacer" presStyleCnt="0"/>
      <dgm:spPr/>
    </dgm:pt>
    <dgm:pt modelId="{B87C6695-2C74-4537-9C27-BEEEE552E34A}" type="pres">
      <dgm:prSet presAssocID="{F0FBB99B-EBDD-463A-9A93-A299FA4F3B9E}" presName="parentText" presStyleLbl="node1" presStyleIdx="9" presStyleCnt="10">
        <dgm:presLayoutVars>
          <dgm:chMax val="0"/>
          <dgm:bulletEnabled val="1"/>
        </dgm:presLayoutVars>
      </dgm:prSet>
      <dgm:spPr/>
      <dgm:t>
        <a:bodyPr/>
        <a:lstStyle/>
        <a:p>
          <a:endParaRPr lang="en-US"/>
        </a:p>
      </dgm:t>
    </dgm:pt>
  </dgm:ptLst>
  <dgm:cxnLst>
    <dgm:cxn modelId="{D522189A-C757-43EB-BBC8-26DF8F1CE627}" type="presOf" srcId="{A00436E5-EFB5-4993-AC61-BEBCBFD42EB0}" destId="{2AAD2F8D-A1D0-4CBB-ABC0-255B195E227A}" srcOrd="0" destOrd="0" presId="urn:microsoft.com/office/officeart/2005/8/layout/vList2"/>
    <dgm:cxn modelId="{592F8595-4EA3-4EF3-AA51-CCD02F500D81}" type="presOf" srcId="{91EAB9C1-A1DF-4262-8736-D79A9F8E2958}" destId="{90475930-FC9A-4E83-8310-AFC1E95CE1DB}" srcOrd="0" destOrd="0" presId="urn:microsoft.com/office/officeart/2005/8/layout/vList2"/>
    <dgm:cxn modelId="{3E279AB4-20B1-49ED-B37F-74512D5E18FA}" type="presOf" srcId="{1EDB9509-6C2E-464E-8E29-DFB8B14A8D0A}" destId="{B8292042-8A29-4007-A58E-D5D3EBC3A333}" srcOrd="0" destOrd="0" presId="urn:microsoft.com/office/officeart/2005/8/layout/vList2"/>
    <dgm:cxn modelId="{9504C6A1-E6FE-4731-B773-6272148A62C6}" type="presOf" srcId="{AD8C5B24-F546-46B8-8B3B-5FE1AF2BA270}" destId="{4EA5C86B-C2F1-4523-A385-06BB7F4B476A}" srcOrd="0" destOrd="0" presId="urn:microsoft.com/office/officeart/2005/8/layout/vList2"/>
    <dgm:cxn modelId="{95C14182-FDA0-4F67-931A-C0C1505E0855}" srcId="{91EAB9C1-A1DF-4262-8736-D79A9F8E2958}" destId="{F0FBB99B-EBDD-463A-9A93-A299FA4F3B9E}" srcOrd="9" destOrd="0" parTransId="{609BF942-FD7A-4707-8E9E-F0F63D67132B}" sibTransId="{EBF61D28-C476-4FE9-8F33-2430F5A9D69A}"/>
    <dgm:cxn modelId="{B6B9E3EF-0C12-41AF-8DC2-D0FB1D8CEB56}" srcId="{91EAB9C1-A1DF-4262-8736-D79A9F8E2958}" destId="{2981D559-AC53-48C0-954E-B1AEF72C04BD}" srcOrd="5" destOrd="0" parTransId="{0DFFFB75-296C-4D88-9F10-9A98BFE8866C}" sibTransId="{32C4DF38-BB0B-493A-A723-8C9C0DBEA605}"/>
    <dgm:cxn modelId="{660A1F25-E363-4350-A9ED-FBC373E82D12}" type="presOf" srcId="{2981D559-AC53-48C0-954E-B1AEF72C04BD}" destId="{DE240B8A-5D77-4FE5-A103-5AC84A9D143C}" srcOrd="0" destOrd="0" presId="urn:microsoft.com/office/officeart/2005/8/layout/vList2"/>
    <dgm:cxn modelId="{1F63FE23-669D-4C04-A4B0-16C4CF0B44F1}" srcId="{91EAB9C1-A1DF-4262-8736-D79A9F8E2958}" destId="{3C91C1C4-321F-4595-ADF1-E4C1A513CACB}" srcOrd="3" destOrd="0" parTransId="{4622E06A-98B0-486E-AB22-926D40527E4F}" sibTransId="{03FE537D-01BB-4B67-9362-9F100E55A32D}"/>
    <dgm:cxn modelId="{9415D226-F428-49E9-9A88-1BEC2290D31E}" srcId="{91EAB9C1-A1DF-4262-8736-D79A9F8E2958}" destId="{4A23FCDB-39FF-439E-8204-31CE13911475}" srcOrd="1" destOrd="0" parTransId="{3A9F242C-194C-4A8E-9D6C-E402BA70CC64}" sibTransId="{18C1981E-D2A8-402A-9FDE-A9EC531C4466}"/>
    <dgm:cxn modelId="{BBF77D07-B86C-430B-AB9A-D344528479B1}" type="presOf" srcId="{3C91C1C4-321F-4595-ADF1-E4C1A513CACB}" destId="{A812DB82-2D0B-41DD-ACFF-6946B640CEDE}" srcOrd="0" destOrd="0" presId="urn:microsoft.com/office/officeart/2005/8/layout/vList2"/>
    <dgm:cxn modelId="{A93A4D34-8D39-40B0-9811-652DBFB482DC}" srcId="{91EAB9C1-A1DF-4262-8736-D79A9F8E2958}" destId="{94E23A3B-8643-46AC-813F-05C529DB9F5E}" srcOrd="6" destOrd="0" parTransId="{BA9CEA39-2AB8-4A42-B314-CF79A66E6434}" sibTransId="{D0FF9853-25E4-4A18-AE2F-EAFAF70E489D}"/>
    <dgm:cxn modelId="{1693E3F0-E06B-4C8E-AA78-B6269D0EA3D9}" srcId="{91EAB9C1-A1DF-4262-8736-D79A9F8E2958}" destId="{A00436E5-EFB5-4993-AC61-BEBCBFD42EB0}" srcOrd="8" destOrd="0" parTransId="{CDF3F60F-27B6-4446-A3BA-7DA6A622BABE}" sibTransId="{CCF9B610-75C6-4513-8BF9-1936BF3B8793}"/>
    <dgm:cxn modelId="{B2E435B0-B1B3-417E-BF3F-151A1EAAC6A7}" type="presOf" srcId="{F0FBB99B-EBDD-463A-9A93-A299FA4F3B9E}" destId="{B87C6695-2C74-4537-9C27-BEEEE552E34A}" srcOrd="0" destOrd="0" presId="urn:microsoft.com/office/officeart/2005/8/layout/vList2"/>
    <dgm:cxn modelId="{B6AC90B9-6642-453E-8F1D-623CCB0C63BE}" type="presOf" srcId="{8F0CAE46-3ED2-4ED8-9AC0-20CE9C11FE90}" destId="{89769BAF-D5F4-440C-B67C-18E5CF606EE6}" srcOrd="0" destOrd="0" presId="urn:microsoft.com/office/officeart/2005/8/layout/vList2"/>
    <dgm:cxn modelId="{1D9C02A1-2E97-429A-B815-24B0E2625F6D}" type="presOf" srcId="{94E23A3B-8643-46AC-813F-05C529DB9F5E}" destId="{5368EB6D-F1E6-4019-AC74-291DA3624424}" srcOrd="0" destOrd="0" presId="urn:microsoft.com/office/officeart/2005/8/layout/vList2"/>
    <dgm:cxn modelId="{FCEAAF02-7006-422D-8262-6E32DA94D3E4}" srcId="{91EAB9C1-A1DF-4262-8736-D79A9F8E2958}" destId="{8F0CAE46-3ED2-4ED8-9AC0-20CE9C11FE90}" srcOrd="0" destOrd="0" parTransId="{F24E5B7D-2DD9-49D9-8D31-521F3248E439}" sibTransId="{A431AEBE-288F-4CE4-B717-189562F36A93}"/>
    <dgm:cxn modelId="{C021C0BD-F52D-4690-ADCB-076A546BCAFA}" type="presOf" srcId="{4A23FCDB-39FF-439E-8204-31CE13911475}" destId="{42F8AC3A-C188-47EA-8408-06D57F74A081}" srcOrd="0" destOrd="0" presId="urn:microsoft.com/office/officeart/2005/8/layout/vList2"/>
    <dgm:cxn modelId="{16B8EFD3-3050-458B-BFC7-2C8770659D1E}" srcId="{91EAB9C1-A1DF-4262-8736-D79A9F8E2958}" destId="{AD8C5B24-F546-46B8-8B3B-5FE1AF2BA270}" srcOrd="2" destOrd="0" parTransId="{BED395DC-A45F-44D2-9C69-343DA8317D20}" sibTransId="{B46C4DF5-90C9-43E1-B37F-6DF9DED3F5B8}"/>
    <dgm:cxn modelId="{2811BE97-28B2-40CC-B964-F673C05856C4}" srcId="{91EAB9C1-A1DF-4262-8736-D79A9F8E2958}" destId="{CE1DD7EF-6D64-4B03-97C7-6DACF00151CC}" srcOrd="4" destOrd="0" parTransId="{93AD9D3D-6DFA-4DBF-9322-5FD1AB0A6A6D}" sibTransId="{397DB150-6845-4644-AC55-1DA80A01CB12}"/>
    <dgm:cxn modelId="{6E065853-1754-4B31-A442-69E28F95E6C7}" srcId="{91EAB9C1-A1DF-4262-8736-D79A9F8E2958}" destId="{1EDB9509-6C2E-464E-8E29-DFB8B14A8D0A}" srcOrd="7" destOrd="0" parTransId="{E5B279D3-45FA-4EEE-A5BE-E69944CD871F}" sibTransId="{B50A6BB1-84E3-4C6E-BEF6-28FCAAAF596B}"/>
    <dgm:cxn modelId="{1F52D077-39D6-4CE0-9498-AAF4B12BD1CC}" type="presOf" srcId="{CE1DD7EF-6D64-4B03-97C7-6DACF00151CC}" destId="{85E3512E-0BE4-48B4-840B-D55F1C99E753}" srcOrd="0" destOrd="0" presId="urn:microsoft.com/office/officeart/2005/8/layout/vList2"/>
    <dgm:cxn modelId="{3E6F03AE-2B46-4180-9425-4EC1C4392D3D}" type="presParOf" srcId="{90475930-FC9A-4E83-8310-AFC1E95CE1DB}" destId="{89769BAF-D5F4-440C-B67C-18E5CF606EE6}" srcOrd="0" destOrd="0" presId="urn:microsoft.com/office/officeart/2005/8/layout/vList2"/>
    <dgm:cxn modelId="{DAC59B71-BB51-4DC6-A778-E40592BFECF1}" type="presParOf" srcId="{90475930-FC9A-4E83-8310-AFC1E95CE1DB}" destId="{85546DB0-259E-4FB9-9B0B-AC6D45B35E6A}" srcOrd="1" destOrd="0" presId="urn:microsoft.com/office/officeart/2005/8/layout/vList2"/>
    <dgm:cxn modelId="{CC3B0D22-2498-4FC4-A469-5BB5DDA53842}" type="presParOf" srcId="{90475930-FC9A-4E83-8310-AFC1E95CE1DB}" destId="{42F8AC3A-C188-47EA-8408-06D57F74A081}" srcOrd="2" destOrd="0" presId="urn:microsoft.com/office/officeart/2005/8/layout/vList2"/>
    <dgm:cxn modelId="{D9167F7C-5B3D-406B-A7FF-BDBB20196A9C}" type="presParOf" srcId="{90475930-FC9A-4E83-8310-AFC1E95CE1DB}" destId="{C4AE255E-F4A0-42E0-9F7E-9471CCD1A433}" srcOrd="3" destOrd="0" presId="urn:microsoft.com/office/officeart/2005/8/layout/vList2"/>
    <dgm:cxn modelId="{778B822E-1659-4C1D-B6DD-4D778E15458A}" type="presParOf" srcId="{90475930-FC9A-4E83-8310-AFC1E95CE1DB}" destId="{4EA5C86B-C2F1-4523-A385-06BB7F4B476A}" srcOrd="4" destOrd="0" presId="urn:microsoft.com/office/officeart/2005/8/layout/vList2"/>
    <dgm:cxn modelId="{3D2BBECF-45A2-4EAB-BA00-790EFE6A3EE2}" type="presParOf" srcId="{90475930-FC9A-4E83-8310-AFC1E95CE1DB}" destId="{80F6D568-3B83-4DB9-8932-F45452E373E1}" srcOrd="5" destOrd="0" presId="urn:microsoft.com/office/officeart/2005/8/layout/vList2"/>
    <dgm:cxn modelId="{B7E5EF75-BA6E-4BD8-BF35-3BEC60F00490}" type="presParOf" srcId="{90475930-FC9A-4E83-8310-AFC1E95CE1DB}" destId="{A812DB82-2D0B-41DD-ACFF-6946B640CEDE}" srcOrd="6" destOrd="0" presId="urn:microsoft.com/office/officeart/2005/8/layout/vList2"/>
    <dgm:cxn modelId="{810E5B6A-442E-4813-9D0C-0375F5E3CDF1}" type="presParOf" srcId="{90475930-FC9A-4E83-8310-AFC1E95CE1DB}" destId="{3781E27A-1C92-43E7-87E3-140B1C2D1C08}" srcOrd="7" destOrd="0" presId="urn:microsoft.com/office/officeart/2005/8/layout/vList2"/>
    <dgm:cxn modelId="{5E39E255-A607-4F20-BBAA-49352F6812D7}" type="presParOf" srcId="{90475930-FC9A-4E83-8310-AFC1E95CE1DB}" destId="{85E3512E-0BE4-48B4-840B-D55F1C99E753}" srcOrd="8" destOrd="0" presId="urn:microsoft.com/office/officeart/2005/8/layout/vList2"/>
    <dgm:cxn modelId="{E3309717-83A6-4110-9DAE-E786ECE51EEC}" type="presParOf" srcId="{90475930-FC9A-4E83-8310-AFC1E95CE1DB}" destId="{11FFE78E-19F4-4C11-AFCC-FB7BE86847AF}" srcOrd="9" destOrd="0" presId="urn:microsoft.com/office/officeart/2005/8/layout/vList2"/>
    <dgm:cxn modelId="{B2B32699-2161-45BD-AA6F-99139E4B0B6D}" type="presParOf" srcId="{90475930-FC9A-4E83-8310-AFC1E95CE1DB}" destId="{DE240B8A-5D77-4FE5-A103-5AC84A9D143C}" srcOrd="10" destOrd="0" presId="urn:microsoft.com/office/officeart/2005/8/layout/vList2"/>
    <dgm:cxn modelId="{08926D16-EB2F-477A-8D4C-369945E5EDAA}" type="presParOf" srcId="{90475930-FC9A-4E83-8310-AFC1E95CE1DB}" destId="{422B7CD8-0318-468D-835D-F47E929E34C2}" srcOrd="11" destOrd="0" presId="urn:microsoft.com/office/officeart/2005/8/layout/vList2"/>
    <dgm:cxn modelId="{113D103D-1685-4372-BDA7-43D64108E684}" type="presParOf" srcId="{90475930-FC9A-4E83-8310-AFC1E95CE1DB}" destId="{5368EB6D-F1E6-4019-AC74-291DA3624424}" srcOrd="12" destOrd="0" presId="urn:microsoft.com/office/officeart/2005/8/layout/vList2"/>
    <dgm:cxn modelId="{F654E9B4-7AE6-4556-9A34-8B075584C25A}" type="presParOf" srcId="{90475930-FC9A-4E83-8310-AFC1E95CE1DB}" destId="{588A8EEB-DF4F-44CE-9440-78E5112A57AB}" srcOrd="13" destOrd="0" presId="urn:microsoft.com/office/officeart/2005/8/layout/vList2"/>
    <dgm:cxn modelId="{FF43718D-7503-426B-8282-6DB7DACF4E3B}" type="presParOf" srcId="{90475930-FC9A-4E83-8310-AFC1E95CE1DB}" destId="{B8292042-8A29-4007-A58E-D5D3EBC3A333}" srcOrd="14" destOrd="0" presId="urn:microsoft.com/office/officeart/2005/8/layout/vList2"/>
    <dgm:cxn modelId="{F2B833F3-9F1C-483D-B93E-5E32EC4CD642}" type="presParOf" srcId="{90475930-FC9A-4E83-8310-AFC1E95CE1DB}" destId="{29F008B0-3E05-4804-BAE1-DA58C685978F}" srcOrd="15" destOrd="0" presId="urn:microsoft.com/office/officeart/2005/8/layout/vList2"/>
    <dgm:cxn modelId="{86E6F700-4D9D-4CEA-8237-1DCC6B27C784}" type="presParOf" srcId="{90475930-FC9A-4E83-8310-AFC1E95CE1DB}" destId="{2AAD2F8D-A1D0-4CBB-ABC0-255B195E227A}" srcOrd="16" destOrd="0" presId="urn:microsoft.com/office/officeart/2005/8/layout/vList2"/>
    <dgm:cxn modelId="{911E5743-9A78-4F28-8CFB-1632D6B525EE}" type="presParOf" srcId="{90475930-FC9A-4E83-8310-AFC1E95CE1DB}" destId="{7627DAFD-116F-4381-A591-147307207C04}" srcOrd="17" destOrd="0" presId="urn:microsoft.com/office/officeart/2005/8/layout/vList2"/>
    <dgm:cxn modelId="{0C6CED5E-AFC8-43EE-874A-EE722A012F4D}" type="presParOf" srcId="{90475930-FC9A-4E83-8310-AFC1E95CE1DB}" destId="{B87C6695-2C74-4537-9C27-BEEEE552E34A}"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E0A0B36-435D-4600-A81C-5B528C9A9356}"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D0464E15-7865-4635-A6CC-FD704C6FCF54}">
      <dgm:prSet custT="1"/>
      <dgm:spPr/>
      <dgm:t>
        <a:bodyPr/>
        <a:lstStyle/>
        <a:p>
          <a:pPr rtl="0"/>
          <a:r>
            <a:rPr lang="en-US" sz="1600" b="1" dirty="0" smtClean="0"/>
            <a:t>Color (1920x1080) at 30 FPS (15 FPS low light)</a:t>
          </a:r>
          <a:endParaRPr lang="en-US" sz="1600" dirty="0"/>
        </a:p>
      </dgm:t>
    </dgm:pt>
    <dgm:pt modelId="{C949158E-B27A-4D99-82AB-0F143FFDF0CF}" type="parTrans" cxnId="{C0BC99CA-5BDD-401F-B109-B2F40A3FA999}">
      <dgm:prSet/>
      <dgm:spPr/>
      <dgm:t>
        <a:bodyPr/>
        <a:lstStyle/>
        <a:p>
          <a:endParaRPr lang="en-US"/>
        </a:p>
      </dgm:t>
    </dgm:pt>
    <dgm:pt modelId="{75B24FF2-5A76-4FA9-A39B-81936559821E}" type="sibTrans" cxnId="{C0BC99CA-5BDD-401F-B109-B2F40A3FA999}">
      <dgm:prSet/>
      <dgm:spPr/>
      <dgm:t>
        <a:bodyPr/>
        <a:lstStyle/>
        <a:p>
          <a:endParaRPr lang="en-US"/>
        </a:p>
      </dgm:t>
    </dgm:pt>
    <dgm:pt modelId="{E5491F02-3B18-4CE7-9820-81AECEF21606}">
      <dgm:prSet custT="1"/>
      <dgm:spPr/>
      <dgm:t>
        <a:bodyPr/>
        <a:lstStyle/>
        <a:p>
          <a:pPr rtl="0"/>
          <a:r>
            <a:rPr lang="en-US" sz="1600" b="1" dirty="0" smtClean="0"/>
            <a:t>Infrared (512x424) @30 FPS</a:t>
          </a:r>
          <a:endParaRPr lang="en-US" sz="1600" dirty="0"/>
        </a:p>
      </dgm:t>
    </dgm:pt>
    <dgm:pt modelId="{B4DA8EA5-B091-45B1-A928-189D77798B54}" type="parTrans" cxnId="{64BE5CDD-5FDD-4210-A1A4-86F2F6BD5AB5}">
      <dgm:prSet/>
      <dgm:spPr/>
      <dgm:t>
        <a:bodyPr/>
        <a:lstStyle/>
        <a:p>
          <a:endParaRPr lang="en-US"/>
        </a:p>
      </dgm:t>
    </dgm:pt>
    <dgm:pt modelId="{5879A5DE-A9A1-4C04-B8CB-F125A0A3D9C8}" type="sibTrans" cxnId="{64BE5CDD-5FDD-4210-A1A4-86F2F6BD5AB5}">
      <dgm:prSet/>
      <dgm:spPr/>
      <dgm:t>
        <a:bodyPr/>
        <a:lstStyle/>
        <a:p>
          <a:endParaRPr lang="en-US"/>
        </a:p>
      </dgm:t>
    </dgm:pt>
    <dgm:pt modelId="{87900352-AD09-4E9C-ADC5-D22AAD5DE6EE}">
      <dgm:prSet custT="1"/>
      <dgm:spPr/>
      <dgm:t>
        <a:bodyPr/>
        <a:lstStyle/>
        <a:p>
          <a:pPr rtl="0"/>
          <a:r>
            <a:rPr lang="en-US" sz="1600" b="1" dirty="0" smtClean="0"/>
            <a:t>Depth (512x424) @30 FPS</a:t>
          </a:r>
          <a:endParaRPr lang="en-US" sz="1600" dirty="0"/>
        </a:p>
      </dgm:t>
    </dgm:pt>
    <dgm:pt modelId="{871FF55E-2976-434B-B675-BB19B1FC6A9E}" type="parTrans" cxnId="{AFCBDCD9-05D6-4FE7-9C41-340F45770617}">
      <dgm:prSet/>
      <dgm:spPr/>
      <dgm:t>
        <a:bodyPr/>
        <a:lstStyle/>
        <a:p>
          <a:endParaRPr lang="en-US"/>
        </a:p>
      </dgm:t>
    </dgm:pt>
    <dgm:pt modelId="{450817DB-6C4F-4921-9F60-7FF905442C80}" type="sibTrans" cxnId="{AFCBDCD9-05D6-4FE7-9C41-340F45770617}">
      <dgm:prSet/>
      <dgm:spPr/>
      <dgm:t>
        <a:bodyPr/>
        <a:lstStyle/>
        <a:p>
          <a:endParaRPr lang="en-US"/>
        </a:p>
      </dgm:t>
    </dgm:pt>
    <dgm:pt modelId="{309F141D-5F7F-442A-A8B0-CD769BB654A2}">
      <dgm:prSet custT="1"/>
      <dgm:spPr/>
      <dgm:t>
        <a:bodyPr/>
        <a:lstStyle/>
        <a:p>
          <a:pPr rtl="0"/>
          <a:r>
            <a:rPr lang="en-US" sz="1600" b="1" dirty="0" smtClean="0"/>
            <a:t>Body-index pixel-mask at 512x424 @30 FPS</a:t>
          </a:r>
          <a:endParaRPr lang="en-US" sz="1600" dirty="0"/>
        </a:p>
      </dgm:t>
    </dgm:pt>
    <dgm:pt modelId="{E380299A-5113-4DC4-A948-E0C3C60342E0}" type="parTrans" cxnId="{D9EE7644-5C99-41C0-8B36-C609151B4067}">
      <dgm:prSet/>
      <dgm:spPr/>
      <dgm:t>
        <a:bodyPr/>
        <a:lstStyle/>
        <a:p>
          <a:endParaRPr lang="en-US"/>
        </a:p>
      </dgm:t>
    </dgm:pt>
    <dgm:pt modelId="{D410A7F6-571B-4109-A37F-3C00232F39A9}" type="sibTrans" cxnId="{D9EE7644-5C99-41C0-8B36-C609151B4067}">
      <dgm:prSet/>
      <dgm:spPr/>
      <dgm:t>
        <a:bodyPr/>
        <a:lstStyle/>
        <a:p>
          <a:endParaRPr lang="en-US"/>
        </a:p>
      </dgm:t>
    </dgm:pt>
    <dgm:pt modelId="{C633B259-8D8E-4A15-883F-D1A9CD1B5132}">
      <dgm:prSet custT="1"/>
      <dgm:spPr/>
      <dgm:t>
        <a:bodyPr/>
        <a:lstStyle/>
        <a:p>
          <a:pPr rtl="0"/>
          <a:r>
            <a:rPr lang="en-US" sz="1600" b="1" dirty="0" smtClean="0"/>
            <a:t>Person detection and joint tracking, up to 6 people @30 FPS</a:t>
          </a:r>
          <a:endParaRPr lang="en-US" sz="1600" dirty="0"/>
        </a:p>
      </dgm:t>
    </dgm:pt>
    <dgm:pt modelId="{943AEDC0-8730-4D50-B036-3E2271ABD025}" type="parTrans" cxnId="{37328F60-001A-43CA-9C01-83761CF5D5E6}">
      <dgm:prSet/>
      <dgm:spPr/>
      <dgm:t>
        <a:bodyPr/>
        <a:lstStyle/>
        <a:p>
          <a:endParaRPr lang="en-US"/>
        </a:p>
      </dgm:t>
    </dgm:pt>
    <dgm:pt modelId="{B20D3416-0354-475E-A221-F0BED8A2A82B}" type="sibTrans" cxnId="{37328F60-001A-43CA-9C01-83761CF5D5E6}">
      <dgm:prSet/>
      <dgm:spPr/>
      <dgm:t>
        <a:bodyPr/>
        <a:lstStyle/>
        <a:p>
          <a:endParaRPr lang="en-US"/>
        </a:p>
      </dgm:t>
    </dgm:pt>
    <dgm:pt modelId="{B40F6B63-F17F-409A-9501-A8CE8313F905}">
      <dgm:prSet custT="1"/>
      <dgm:spPr/>
      <dgm:t>
        <a:bodyPr/>
        <a:lstStyle/>
        <a:p>
          <a:pPr rtl="0"/>
          <a:r>
            <a:rPr lang="en-US" sz="1600" b="1" dirty="0" smtClean="0"/>
            <a:t>Floor plane detection</a:t>
          </a:r>
          <a:endParaRPr lang="en-US" sz="1600" dirty="0"/>
        </a:p>
      </dgm:t>
    </dgm:pt>
    <dgm:pt modelId="{E74A1A82-C22A-4013-858E-CE13C2FE7FDA}" type="parTrans" cxnId="{985DA811-6B18-4F30-8969-40998564D5DA}">
      <dgm:prSet/>
      <dgm:spPr/>
      <dgm:t>
        <a:bodyPr/>
        <a:lstStyle/>
        <a:p>
          <a:endParaRPr lang="en-US"/>
        </a:p>
      </dgm:t>
    </dgm:pt>
    <dgm:pt modelId="{2B4C2CB3-FB57-4B29-9BE7-4A61DDB92E8A}" type="sibTrans" cxnId="{985DA811-6B18-4F30-8969-40998564D5DA}">
      <dgm:prSet/>
      <dgm:spPr/>
      <dgm:t>
        <a:bodyPr/>
        <a:lstStyle/>
        <a:p>
          <a:endParaRPr lang="en-US"/>
        </a:p>
      </dgm:t>
    </dgm:pt>
    <dgm:pt modelId="{25A9DEA4-04F3-4127-A8E5-C6E82C3B495E}">
      <dgm:prSet custT="1"/>
      <dgm:spPr/>
      <dgm:t>
        <a:bodyPr/>
        <a:lstStyle/>
        <a:p>
          <a:pPr rtl="0"/>
          <a:r>
            <a:rPr lang="en-US" sz="1600" b="1" dirty="0" smtClean="0"/>
            <a:t>Transformation between coordinate systems</a:t>
          </a:r>
          <a:endParaRPr lang="en-US" sz="1600" dirty="0"/>
        </a:p>
      </dgm:t>
    </dgm:pt>
    <dgm:pt modelId="{92420EAE-BDED-449F-8D11-684D84414784}" type="parTrans" cxnId="{2506FF26-6B73-406D-A4F0-8557E687B7FF}">
      <dgm:prSet/>
      <dgm:spPr/>
      <dgm:t>
        <a:bodyPr/>
        <a:lstStyle/>
        <a:p>
          <a:endParaRPr lang="en-US"/>
        </a:p>
      </dgm:t>
    </dgm:pt>
    <dgm:pt modelId="{8C3852F7-3175-4C79-A774-CF5928BED5AD}" type="sibTrans" cxnId="{2506FF26-6B73-406D-A4F0-8557E687B7FF}">
      <dgm:prSet/>
      <dgm:spPr/>
      <dgm:t>
        <a:bodyPr/>
        <a:lstStyle/>
        <a:p>
          <a:endParaRPr lang="en-US"/>
        </a:p>
      </dgm:t>
    </dgm:pt>
    <dgm:pt modelId="{DB569CEB-EAC1-4577-B252-215785A8F7F1}">
      <dgm:prSet custT="1"/>
      <dgm:spPr/>
      <dgm:t>
        <a:bodyPr/>
        <a:lstStyle/>
        <a:p>
          <a:pPr rtl="0"/>
          <a:r>
            <a:rPr lang="en-US" sz="1600" b="1" dirty="0" smtClean="0"/>
            <a:t>Event driven and polling-based APIs</a:t>
          </a:r>
          <a:endParaRPr lang="en-US" sz="1600" dirty="0"/>
        </a:p>
      </dgm:t>
    </dgm:pt>
    <dgm:pt modelId="{C41AA0E9-A2E7-438A-B1D0-1F5F6710EA58}" type="parTrans" cxnId="{A7D009FA-579D-43BB-A782-FFC3E4C6C3D6}">
      <dgm:prSet/>
      <dgm:spPr/>
      <dgm:t>
        <a:bodyPr/>
        <a:lstStyle/>
        <a:p>
          <a:endParaRPr lang="en-US"/>
        </a:p>
      </dgm:t>
    </dgm:pt>
    <dgm:pt modelId="{52A57616-9293-42C4-9228-65E7B39D160D}" type="sibTrans" cxnId="{A7D009FA-579D-43BB-A782-FFC3E4C6C3D6}">
      <dgm:prSet/>
      <dgm:spPr/>
      <dgm:t>
        <a:bodyPr/>
        <a:lstStyle/>
        <a:p>
          <a:endParaRPr lang="en-US"/>
        </a:p>
      </dgm:t>
    </dgm:pt>
    <dgm:pt modelId="{317E43A8-FF28-45AC-A3EE-39550D473C34}" type="pres">
      <dgm:prSet presAssocID="{9E0A0B36-435D-4600-A81C-5B528C9A9356}" presName="Name0" presStyleCnt="0">
        <dgm:presLayoutVars>
          <dgm:dir/>
          <dgm:animLvl val="lvl"/>
          <dgm:resizeHandles val="exact"/>
        </dgm:presLayoutVars>
      </dgm:prSet>
      <dgm:spPr/>
      <dgm:t>
        <a:bodyPr/>
        <a:lstStyle/>
        <a:p>
          <a:endParaRPr lang="en-US"/>
        </a:p>
      </dgm:t>
    </dgm:pt>
    <dgm:pt modelId="{92B9C4E7-9968-4CBE-B548-ED67C9BF0878}" type="pres">
      <dgm:prSet presAssocID="{D0464E15-7865-4635-A6CC-FD704C6FCF54}" presName="linNode" presStyleCnt="0"/>
      <dgm:spPr/>
    </dgm:pt>
    <dgm:pt modelId="{54E91825-C271-4D1E-8D7E-73F9DE4A3DD8}" type="pres">
      <dgm:prSet presAssocID="{D0464E15-7865-4635-A6CC-FD704C6FCF54}" presName="parentText" presStyleLbl="node1" presStyleIdx="0" presStyleCnt="8" custScaleX="198320" custLinFactNeighborX="-22807" custLinFactNeighborY="-683">
        <dgm:presLayoutVars>
          <dgm:chMax val="1"/>
          <dgm:bulletEnabled val="1"/>
        </dgm:presLayoutVars>
      </dgm:prSet>
      <dgm:spPr/>
      <dgm:t>
        <a:bodyPr/>
        <a:lstStyle/>
        <a:p>
          <a:endParaRPr lang="en-US"/>
        </a:p>
      </dgm:t>
    </dgm:pt>
    <dgm:pt modelId="{323A19C1-F836-40F5-96FC-E5343E232673}" type="pres">
      <dgm:prSet presAssocID="{75B24FF2-5A76-4FA9-A39B-81936559821E}" presName="sp" presStyleCnt="0"/>
      <dgm:spPr/>
    </dgm:pt>
    <dgm:pt modelId="{44DE1B81-6EF4-453B-9354-0ED10ED63A8C}" type="pres">
      <dgm:prSet presAssocID="{E5491F02-3B18-4CE7-9820-81AECEF21606}" presName="linNode" presStyleCnt="0"/>
      <dgm:spPr/>
    </dgm:pt>
    <dgm:pt modelId="{DCF1CDD7-AAD9-4EF9-A1E2-407FF79E81B0}" type="pres">
      <dgm:prSet presAssocID="{E5491F02-3B18-4CE7-9820-81AECEF21606}" presName="parentText" presStyleLbl="node1" presStyleIdx="1" presStyleCnt="8" custScaleX="198320" custLinFactNeighborX="-22807" custLinFactNeighborY="-683">
        <dgm:presLayoutVars>
          <dgm:chMax val="1"/>
          <dgm:bulletEnabled val="1"/>
        </dgm:presLayoutVars>
      </dgm:prSet>
      <dgm:spPr/>
      <dgm:t>
        <a:bodyPr/>
        <a:lstStyle/>
        <a:p>
          <a:endParaRPr lang="en-US"/>
        </a:p>
      </dgm:t>
    </dgm:pt>
    <dgm:pt modelId="{BE33C140-25B5-47A0-A248-1A24D0D5D5BB}" type="pres">
      <dgm:prSet presAssocID="{5879A5DE-A9A1-4C04-B8CB-F125A0A3D9C8}" presName="sp" presStyleCnt="0"/>
      <dgm:spPr/>
    </dgm:pt>
    <dgm:pt modelId="{0DEBB9A6-9469-4B7C-A7CC-A038AC1D0429}" type="pres">
      <dgm:prSet presAssocID="{87900352-AD09-4E9C-ADC5-D22AAD5DE6EE}" presName="linNode" presStyleCnt="0"/>
      <dgm:spPr/>
    </dgm:pt>
    <dgm:pt modelId="{14D31C4B-4CC0-448F-8167-47D3B269BA2C}" type="pres">
      <dgm:prSet presAssocID="{87900352-AD09-4E9C-ADC5-D22AAD5DE6EE}" presName="parentText" presStyleLbl="node1" presStyleIdx="2" presStyleCnt="8" custScaleX="198320" custLinFactNeighborX="-22807" custLinFactNeighborY="-683">
        <dgm:presLayoutVars>
          <dgm:chMax val="1"/>
          <dgm:bulletEnabled val="1"/>
        </dgm:presLayoutVars>
      </dgm:prSet>
      <dgm:spPr/>
      <dgm:t>
        <a:bodyPr/>
        <a:lstStyle/>
        <a:p>
          <a:endParaRPr lang="en-US"/>
        </a:p>
      </dgm:t>
    </dgm:pt>
    <dgm:pt modelId="{CA1BB58A-2264-423A-AC46-65A2D6CB86BB}" type="pres">
      <dgm:prSet presAssocID="{450817DB-6C4F-4921-9F60-7FF905442C80}" presName="sp" presStyleCnt="0"/>
      <dgm:spPr/>
    </dgm:pt>
    <dgm:pt modelId="{C8EAC6F1-360B-4586-BCF7-B9AA025E7E9F}" type="pres">
      <dgm:prSet presAssocID="{309F141D-5F7F-442A-A8B0-CD769BB654A2}" presName="linNode" presStyleCnt="0"/>
      <dgm:spPr/>
    </dgm:pt>
    <dgm:pt modelId="{FDE6BD86-E137-4DF3-B15F-88F742F11EF6}" type="pres">
      <dgm:prSet presAssocID="{309F141D-5F7F-442A-A8B0-CD769BB654A2}" presName="parentText" presStyleLbl="node1" presStyleIdx="3" presStyleCnt="8" custScaleX="198320" custLinFactNeighborX="-22807" custLinFactNeighborY="-683">
        <dgm:presLayoutVars>
          <dgm:chMax val="1"/>
          <dgm:bulletEnabled val="1"/>
        </dgm:presLayoutVars>
      </dgm:prSet>
      <dgm:spPr/>
      <dgm:t>
        <a:bodyPr/>
        <a:lstStyle/>
        <a:p>
          <a:endParaRPr lang="en-US"/>
        </a:p>
      </dgm:t>
    </dgm:pt>
    <dgm:pt modelId="{59CE03D3-35F8-4009-A393-A41C2FBBA370}" type="pres">
      <dgm:prSet presAssocID="{D410A7F6-571B-4109-A37F-3C00232F39A9}" presName="sp" presStyleCnt="0"/>
      <dgm:spPr/>
    </dgm:pt>
    <dgm:pt modelId="{2FCBC16A-9DF4-49AF-9C79-BA47F3B67B3D}" type="pres">
      <dgm:prSet presAssocID="{C633B259-8D8E-4A15-883F-D1A9CD1B5132}" presName="linNode" presStyleCnt="0"/>
      <dgm:spPr/>
    </dgm:pt>
    <dgm:pt modelId="{983DC9F7-43AC-4482-8486-C02FD468BBBE}" type="pres">
      <dgm:prSet presAssocID="{C633B259-8D8E-4A15-883F-D1A9CD1B5132}" presName="parentText" presStyleLbl="node1" presStyleIdx="4" presStyleCnt="8" custScaleX="198320" custLinFactNeighborX="-22807" custLinFactNeighborY="-683">
        <dgm:presLayoutVars>
          <dgm:chMax val="1"/>
          <dgm:bulletEnabled val="1"/>
        </dgm:presLayoutVars>
      </dgm:prSet>
      <dgm:spPr/>
      <dgm:t>
        <a:bodyPr/>
        <a:lstStyle/>
        <a:p>
          <a:endParaRPr lang="en-US"/>
        </a:p>
      </dgm:t>
    </dgm:pt>
    <dgm:pt modelId="{CB2877E8-6159-4677-B374-96FA711BA8EA}" type="pres">
      <dgm:prSet presAssocID="{B20D3416-0354-475E-A221-F0BED8A2A82B}" presName="sp" presStyleCnt="0"/>
      <dgm:spPr/>
    </dgm:pt>
    <dgm:pt modelId="{B4881287-EFB4-4F5E-BA4F-6C669F015169}" type="pres">
      <dgm:prSet presAssocID="{B40F6B63-F17F-409A-9501-A8CE8313F905}" presName="linNode" presStyleCnt="0"/>
      <dgm:spPr/>
    </dgm:pt>
    <dgm:pt modelId="{37A4D7DB-770C-4211-A1A5-CDF83BE06D15}" type="pres">
      <dgm:prSet presAssocID="{B40F6B63-F17F-409A-9501-A8CE8313F905}" presName="parentText" presStyleLbl="node1" presStyleIdx="5" presStyleCnt="8" custScaleX="198320" custLinFactNeighborX="-22807" custLinFactNeighborY="-683">
        <dgm:presLayoutVars>
          <dgm:chMax val="1"/>
          <dgm:bulletEnabled val="1"/>
        </dgm:presLayoutVars>
      </dgm:prSet>
      <dgm:spPr/>
      <dgm:t>
        <a:bodyPr/>
        <a:lstStyle/>
        <a:p>
          <a:endParaRPr lang="en-US"/>
        </a:p>
      </dgm:t>
    </dgm:pt>
    <dgm:pt modelId="{B618DE82-287A-47FF-874D-876DCE678D5D}" type="pres">
      <dgm:prSet presAssocID="{2B4C2CB3-FB57-4B29-9BE7-4A61DDB92E8A}" presName="sp" presStyleCnt="0"/>
      <dgm:spPr/>
    </dgm:pt>
    <dgm:pt modelId="{5B87FA72-4F5A-4B91-8532-46639C2BF010}" type="pres">
      <dgm:prSet presAssocID="{25A9DEA4-04F3-4127-A8E5-C6E82C3B495E}" presName="linNode" presStyleCnt="0"/>
      <dgm:spPr/>
    </dgm:pt>
    <dgm:pt modelId="{E494A7EC-04C4-4485-97F8-E7DABC7F6A3C}" type="pres">
      <dgm:prSet presAssocID="{25A9DEA4-04F3-4127-A8E5-C6E82C3B495E}" presName="parentText" presStyleLbl="node1" presStyleIdx="6" presStyleCnt="8" custScaleX="198320" custLinFactNeighborX="-22807">
        <dgm:presLayoutVars>
          <dgm:chMax val="1"/>
          <dgm:bulletEnabled val="1"/>
        </dgm:presLayoutVars>
      </dgm:prSet>
      <dgm:spPr/>
      <dgm:t>
        <a:bodyPr/>
        <a:lstStyle/>
        <a:p>
          <a:endParaRPr lang="en-US"/>
        </a:p>
      </dgm:t>
    </dgm:pt>
    <dgm:pt modelId="{27A2F33F-D850-41F3-8E4C-4107739DA6F4}" type="pres">
      <dgm:prSet presAssocID="{8C3852F7-3175-4C79-A774-CF5928BED5AD}" presName="sp" presStyleCnt="0"/>
      <dgm:spPr/>
    </dgm:pt>
    <dgm:pt modelId="{95FA0CD5-1112-49BD-93F8-E226707AECB7}" type="pres">
      <dgm:prSet presAssocID="{DB569CEB-EAC1-4577-B252-215785A8F7F1}" presName="linNode" presStyleCnt="0"/>
      <dgm:spPr/>
    </dgm:pt>
    <dgm:pt modelId="{BB80B75D-1B5F-4C0B-BA8F-501CD3181B14}" type="pres">
      <dgm:prSet presAssocID="{DB569CEB-EAC1-4577-B252-215785A8F7F1}" presName="parentText" presStyleLbl="node1" presStyleIdx="7" presStyleCnt="8" custScaleX="198320" custLinFactNeighborX="-22807">
        <dgm:presLayoutVars>
          <dgm:chMax val="1"/>
          <dgm:bulletEnabled val="1"/>
        </dgm:presLayoutVars>
      </dgm:prSet>
      <dgm:spPr/>
      <dgm:t>
        <a:bodyPr/>
        <a:lstStyle/>
        <a:p>
          <a:endParaRPr lang="en-US"/>
        </a:p>
      </dgm:t>
    </dgm:pt>
  </dgm:ptLst>
  <dgm:cxnLst>
    <dgm:cxn modelId="{37328F60-001A-43CA-9C01-83761CF5D5E6}" srcId="{9E0A0B36-435D-4600-A81C-5B528C9A9356}" destId="{C633B259-8D8E-4A15-883F-D1A9CD1B5132}" srcOrd="4" destOrd="0" parTransId="{943AEDC0-8730-4D50-B036-3E2271ABD025}" sibTransId="{B20D3416-0354-475E-A221-F0BED8A2A82B}"/>
    <dgm:cxn modelId="{AFCBDCD9-05D6-4FE7-9C41-340F45770617}" srcId="{9E0A0B36-435D-4600-A81C-5B528C9A9356}" destId="{87900352-AD09-4E9C-ADC5-D22AAD5DE6EE}" srcOrd="2" destOrd="0" parTransId="{871FF55E-2976-434B-B675-BB19B1FC6A9E}" sibTransId="{450817DB-6C4F-4921-9F60-7FF905442C80}"/>
    <dgm:cxn modelId="{3508F319-C80D-4034-B440-27AADB0CCF61}" type="presOf" srcId="{C633B259-8D8E-4A15-883F-D1A9CD1B5132}" destId="{983DC9F7-43AC-4482-8486-C02FD468BBBE}" srcOrd="0" destOrd="0" presId="urn:microsoft.com/office/officeart/2005/8/layout/vList5"/>
    <dgm:cxn modelId="{AF687973-F87D-4523-967D-47CA20BD24B3}" type="presOf" srcId="{DB569CEB-EAC1-4577-B252-215785A8F7F1}" destId="{BB80B75D-1B5F-4C0B-BA8F-501CD3181B14}" srcOrd="0" destOrd="0" presId="urn:microsoft.com/office/officeart/2005/8/layout/vList5"/>
    <dgm:cxn modelId="{D048A3A3-1731-45C8-B443-DF3219B77D0A}" type="presOf" srcId="{309F141D-5F7F-442A-A8B0-CD769BB654A2}" destId="{FDE6BD86-E137-4DF3-B15F-88F742F11EF6}" srcOrd="0" destOrd="0" presId="urn:microsoft.com/office/officeart/2005/8/layout/vList5"/>
    <dgm:cxn modelId="{C0BC99CA-5BDD-401F-B109-B2F40A3FA999}" srcId="{9E0A0B36-435D-4600-A81C-5B528C9A9356}" destId="{D0464E15-7865-4635-A6CC-FD704C6FCF54}" srcOrd="0" destOrd="0" parTransId="{C949158E-B27A-4D99-82AB-0F143FFDF0CF}" sibTransId="{75B24FF2-5A76-4FA9-A39B-81936559821E}"/>
    <dgm:cxn modelId="{5D71C490-4500-4DF0-A2B1-F1B939A85154}" type="presOf" srcId="{D0464E15-7865-4635-A6CC-FD704C6FCF54}" destId="{54E91825-C271-4D1E-8D7E-73F9DE4A3DD8}" srcOrd="0" destOrd="0" presId="urn:microsoft.com/office/officeart/2005/8/layout/vList5"/>
    <dgm:cxn modelId="{D4D5C1B5-D40D-48A3-B8AB-63AD05DD6DAB}" type="presOf" srcId="{87900352-AD09-4E9C-ADC5-D22AAD5DE6EE}" destId="{14D31C4B-4CC0-448F-8167-47D3B269BA2C}" srcOrd="0" destOrd="0" presId="urn:microsoft.com/office/officeart/2005/8/layout/vList5"/>
    <dgm:cxn modelId="{A7D009FA-579D-43BB-A782-FFC3E4C6C3D6}" srcId="{9E0A0B36-435D-4600-A81C-5B528C9A9356}" destId="{DB569CEB-EAC1-4577-B252-215785A8F7F1}" srcOrd="7" destOrd="0" parTransId="{C41AA0E9-A2E7-438A-B1D0-1F5F6710EA58}" sibTransId="{52A57616-9293-42C4-9228-65E7B39D160D}"/>
    <dgm:cxn modelId="{2506FF26-6B73-406D-A4F0-8557E687B7FF}" srcId="{9E0A0B36-435D-4600-A81C-5B528C9A9356}" destId="{25A9DEA4-04F3-4127-A8E5-C6E82C3B495E}" srcOrd="6" destOrd="0" parTransId="{92420EAE-BDED-449F-8D11-684D84414784}" sibTransId="{8C3852F7-3175-4C79-A774-CF5928BED5AD}"/>
    <dgm:cxn modelId="{C1E9B2B5-D0B8-4919-8D68-193FEF1F4053}" type="presOf" srcId="{9E0A0B36-435D-4600-A81C-5B528C9A9356}" destId="{317E43A8-FF28-45AC-A3EE-39550D473C34}" srcOrd="0" destOrd="0" presId="urn:microsoft.com/office/officeart/2005/8/layout/vList5"/>
    <dgm:cxn modelId="{6E05C47D-CE9E-4CD4-92BC-1615BAFF87C3}" type="presOf" srcId="{E5491F02-3B18-4CE7-9820-81AECEF21606}" destId="{DCF1CDD7-AAD9-4EF9-A1E2-407FF79E81B0}" srcOrd="0" destOrd="0" presId="urn:microsoft.com/office/officeart/2005/8/layout/vList5"/>
    <dgm:cxn modelId="{872AFFA9-ACC0-4531-B9A8-BDBCFBD04A1E}" type="presOf" srcId="{B40F6B63-F17F-409A-9501-A8CE8313F905}" destId="{37A4D7DB-770C-4211-A1A5-CDF83BE06D15}" srcOrd="0" destOrd="0" presId="urn:microsoft.com/office/officeart/2005/8/layout/vList5"/>
    <dgm:cxn modelId="{D9EE7644-5C99-41C0-8B36-C609151B4067}" srcId="{9E0A0B36-435D-4600-A81C-5B528C9A9356}" destId="{309F141D-5F7F-442A-A8B0-CD769BB654A2}" srcOrd="3" destOrd="0" parTransId="{E380299A-5113-4DC4-A948-E0C3C60342E0}" sibTransId="{D410A7F6-571B-4109-A37F-3C00232F39A9}"/>
    <dgm:cxn modelId="{64BE5CDD-5FDD-4210-A1A4-86F2F6BD5AB5}" srcId="{9E0A0B36-435D-4600-A81C-5B528C9A9356}" destId="{E5491F02-3B18-4CE7-9820-81AECEF21606}" srcOrd="1" destOrd="0" parTransId="{B4DA8EA5-B091-45B1-A928-189D77798B54}" sibTransId="{5879A5DE-A9A1-4C04-B8CB-F125A0A3D9C8}"/>
    <dgm:cxn modelId="{E60A8122-4E44-4883-9D43-55BAD53F42B3}" type="presOf" srcId="{25A9DEA4-04F3-4127-A8E5-C6E82C3B495E}" destId="{E494A7EC-04C4-4485-97F8-E7DABC7F6A3C}" srcOrd="0" destOrd="0" presId="urn:microsoft.com/office/officeart/2005/8/layout/vList5"/>
    <dgm:cxn modelId="{985DA811-6B18-4F30-8969-40998564D5DA}" srcId="{9E0A0B36-435D-4600-A81C-5B528C9A9356}" destId="{B40F6B63-F17F-409A-9501-A8CE8313F905}" srcOrd="5" destOrd="0" parTransId="{E74A1A82-C22A-4013-858E-CE13C2FE7FDA}" sibTransId="{2B4C2CB3-FB57-4B29-9BE7-4A61DDB92E8A}"/>
    <dgm:cxn modelId="{F5AA902A-3C2D-40DF-919E-F35A9CAB7B08}" type="presParOf" srcId="{317E43A8-FF28-45AC-A3EE-39550D473C34}" destId="{92B9C4E7-9968-4CBE-B548-ED67C9BF0878}" srcOrd="0" destOrd="0" presId="urn:microsoft.com/office/officeart/2005/8/layout/vList5"/>
    <dgm:cxn modelId="{1FCCDAC1-7E19-4B90-AA57-28504E9B0E17}" type="presParOf" srcId="{92B9C4E7-9968-4CBE-B548-ED67C9BF0878}" destId="{54E91825-C271-4D1E-8D7E-73F9DE4A3DD8}" srcOrd="0" destOrd="0" presId="urn:microsoft.com/office/officeart/2005/8/layout/vList5"/>
    <dgm:cxn modelId="{50473428-1C80-46A6-A431-EA782CE6BC04}" type="presParOf" srcId="{317E43A8-FF28-45AC-A3EE-39550D473C34}" destId="{323A19C1-F836-40F5-96FC-E5343E232673}" srcOrd="1" destOrd="0" presId="urn:microsoft.com/office/officeart/2005/8/layout/vList5"/>
    <dgm:cxn modelId="{8F554A68-EA9F-4E1D-B849-B7F348F1BAED}" type="presParOf" srcId="{317E43A8-FF28-45AC-A3EE-39550D473C34}" destId="{44DE1B81-6EF4-453B-9354-0ED10ED63A8C}" srcOrd="2" destOrd="0" presId="urn:microsoft.com/office/officeart/2005/8/layout/vList5"/>
    <dgm:cxn modelId="{E6E624F2-176F-4F53-8C5B-D871FDA79229}" type="presParOf" srcId="{44DE1B81-6EF4-453B-9354-0ED10ED63A8C}" destId="{DCF1CDD7-AAD9-4EF9-A1E2-407FF79E81B0}" srcOrd="0" destOrd="0" presId="urn:microsoft.com/office/officeart/2005/8/layout/vList5"/>
    <dgm:cxn modelId="{15C047BA-761B-4D4B-8999-D49E6E8B4809}" type="presParOf" srcId="{317E43A8-FF28-45AC-A3EE-39550D473C34}" destId="{BE33C140-25B5-47A0-A248-1A24D0D5D5BB}" srcOrd="3" destOrd="0" presId="urn:microsoft.com/office/officeart/2005/8/layout/vList5"/>
    <dgm:cxn modelId="{1E0B7FE0-52B6-4288-A446-C7DDAAD535DD}" type="presParOf" srcId="{317E43A8-FF28-45AC-A3EE-39550D473C34}" destId="{0DEBB9A6-9469-4B7C-A7CC-A038AC1D0429}" srcOrd="4" destOrd="0" presId="urn:microsoft.com/office/officeart/2005/8/layout/vList5"/>
    <dgm:cxn modelId="{BC7222BE-D7AF-4ADA-B7ED-F9785A7057AC}" type="presParOf" srcId="{0DEBB9A6-9469-4B7C-A7CC-A038AC1D0429}" destId="{14D31C4B-4CC0-448F-8167-47D3B269BA2C}" srcOrd="0" destOrd="0" presId="urn:microsoft.com/office/officeart/2005/8/layout/vList5"/>
    <dgm:cxn modelId="{5AA60EA3-5B7D-4A9F-AED2-E8F7750461AD}" type="presParOf" srcId="{317E43A8-FF28-45AC-A3EE-39550D473C34}" destId="{CA1BB58A-2264-423A-AC46-65A2D6CB86BB}" srcOrd="5" destOrd="0" presId="urn:microsoft.com/office/officeart/2005/8/layout/vList5"/>
    <dgm:cxn modelId="{DA98AF64-7C6F-4806-9CBC-84B29D512A11}" type="presParOf" srcId="{317E43A8-FF28-45AC-A3EE-39550D473C34}" destId="{C8EAC6F1-360B-4586-BCF7-B9AA025E7E9F}" srcOrd="6" destOrd="0" presId="urn:microsoft.com/office/officeart/2005/8/layout/vList5"/>
    <dgm:cxn modelId="{0B7DC35D-5530-4CEC-BFD3-C0ADC9817DD3}" type="presParOf" srcId="{C8EAC6F1-360B-4586-BCF7-B9AA025E7E9F}" destId="{FDE6BD86-E137-4DF3-B15F-88F742F11EF6}" srcOrd="0" destOrd="0" presId="urn:microsoft.com/office/officeart/2005/8/layout/vList5"/>
    <dgm:cxn modelId="{587070E1-4F1D-4A70-9C51-89681E8686A5}" type="presParOf" srcId="{317E43A8-FF28-45AC-A3EE-39550D473C34}" destId="{59CE03D3-35F8-4009-A393-A41C2FBBA370}" srcOrd="7" destOrd="0" presId="urn:microsoft.com/office/officeart/2005/8/layout/vList5"/>
    <dgm:cxn modelId="{5BD30EA2-2B80-49E3-9E5C-C44A89011948}" type="presParOf" srcId="{317E43A8-FF28-45AC-A3EE-39550D473C34}" destId="{2FCBC16A-9DF4-49AF-9C79-BA47F3B67B3D}" srcOrd="8" destOrd="0" presId="urn:microsoft.com/office/officeart/2005/8/layout/vList5"/>
    <dgm:cxn modelId="{3C4AC770-E166-48F8-ADD9-3D219C631E1A}" type="presParOf" srcId="{2FCBC16A-9DF4-49AF-9C79-BA47F3B67B3D}" destId="{983DC9F7-43AC-4482-8486-C02FD468BBBE}" srcOrd="0" destOrd="0" presId="urn:microsoft.com/office/officeart/2005/8/layout/vList5"/>
    <dgm:cxn modelId="{483EBBAB-8B19-4FF4-BFF6-3738CE63FCFB}" type="presParOf" srcId="{317E43A8-FF28-45AC-A3EE-39550D473C34}" destId="{CB2877E8-6159-4677-B374-96FA711BA8EA}" srcOrd="9" destOrd="0" presId="urn:microsoft.com/office/officeart/2005/8/layout/vList5"/>
    <dgm:cxn modelId="{F684254E-A83A-4EB3-8203-C0F6041261C0}" type="presParOf" srcId="{317E43A8-FF28-45AC-A3EE-39550D473C34}" destId="{B4881287-EFB4-4F5E-BA4F-6C669F015169}" srcOrd="10" destOrd="0" presId="urn:microsoft.com/office/officeart/2005/8/layout/vList5"/>
    <dgm:cxn modelId="{F6BD4E45-0311-4730-B840-59324F82FC64}" type="presParOf" srcId="{B4881287-EFB4-4F5E-BA4F-6C669F015169}" destId="{37A4D7DB-770C-4211-A1A5-CDF83BE06D15}" srcOrd="0" destOrd="0" presId="urn:microsoft.com/office/officeart/2005/8/layout/vList5"/>
    <dgm:cxn modelId="{54DC7F7D-4A1F-45B9-B3E2-B781C5D86968}" type="presParOf" srcId="{317E43A8-FF28-45AC-A3EE-39550D473C34}" destId="{B618DE82-287A-47FF-874D-876DCE678D5D}" srcOrd="11" destOrd="0" presId="urn:microsoft.com/office/officeart/2005/8/layout/vList5"/>
    <dgm:cxn modelId="{7D565A72-3A12-4C00-B9E6-ADB32024118A}" type="presParOf" srcId="{317E43A8-FF28-45AC-A3EE-39550D473C34}" destId="{5B87FA72-4F5A-4B91-8532-46639C2BF010}" srcOrd="12" destOrd="0" presId="urn:microsoft.com/office/officeart/2005/8/layout/vList5"/>
    <dgm:cxn modelId="{A7E4CFCF-E2D2-4E45-BB13-667628764F92}" type="presParOf" srcId="{5B87FA72-4F5A-4B91-8532-46639C2BF010}" destId="{E494A7EC-04C4-4485-97F8-E7DABC7F6A3C}" srcOrd="0" destOrd="0" presId="urn:microsoft.com/office/officeart/2005/8/layout/vList5"/>
    <dgm:cxn modelId="{9DCFEA9A-077E-4843-93DD-D5DB7F210637}" type="presParOf" srcId="{317E43A8-FF28-45AC-A3EE-39550D473C34}" destId="{27A2F33F-D850-41F3-8E4C-4107739DA6F4}" srcOrd="13" destOrd="0" presId="urn:microsoft.com/office/officeart/2005/8/layout/vList5"/>
    <dgm:cxn modelId="{EC526819-E2AB-4450-9ACE-AD46F480B1EF}" type="presParOf" srcId="{317E43A8-FF28-45AC-A3EE-39550D473C34}" destId="{95FA0CD5-1112-49BD-93F8-E226707AECB7}" srcOrd="14" destOrd="0" presId="urn:microsoft.com/office/officeart/2005/8/layout/vList5"/>
    <dgm:cxn modelId="{986D171B-288F-4E96-9AE3-1BB00B382EE8}" type="presParOf" srcId="{95FA0CD5-1112-49BD-93F8-E226707AECB7}" destId="{BB80B75D-1B5F-4C0B-BA8F-501CD3181B14}"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DCCE680-2BC1-463B-B4B8-9F735A1DE206}"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US"/>
        </a:p>
      </dgm:t>
    </dgm:pt>
    <dgm:pt modelId="{B73EF31E-C21C-4CAC-93C6-903C8129636D}">
      <dgm:prSet/>
      <dgm:spPr/>
      <dgm:t>
        <a:bodyPr/>
        <a:lstStyle/>
        <a:p>
          <a:pPr rtl="0"/>
          <a:r>
            <a:rPr lang="de-DE" b="1" dirty="0" err="1" smtClean="0"/>
            <a:t>Interval</a:t>
          </a:r>
          <a:r>
            <a:rPr lang="de-DE" b="1" dirty="0" smtClean="0"/>
            <a:t> </a:t>
          </a:r>
          <a:r>
            <a:rPr lang="de-DE" b="1" dirty="0" err="1" smtClean="0"/>
            <a:t>to</a:t>
          </a:r>
          <a:r>
            <a:rPr lang="de-DE" b="1" dirty="0" smtClean="0"/>
            <a:t> fall down</a:t>
          </a:r>
          <a:endParaRPr lang="en-US" dirty="0"/>
        </a:p>
      </dgm:t>
    </dgm:pt>
    <dgm:pt modelId="{1ADDCF70-44CE-464C-BBFA-4F8987466A62}" type="parTrans" cxnId="{930C4811-F543-44B1-9C1A-6ECC34B0CE32}">
      <dgm:prSet/>
      <dgm:spPr/>
      <dgm:t>
        <a:bodyPr/>
        <a:lstStyle/>
        <a:p>
          <a:endParaRPr lang="en-US"/>
        </a:p>
      </dgm:t>
    </dgm:pt>
    <dgm:pt modelId="{D0B55134-6D75-4E3C-8F4A-7C3845A62814}" type="sibTrans" cxnId="{930C4811-F543-44B1-9C1A-6ECC34B0CE32}">
      <dgm:prSet/>
      <dgm:spPr/>
      <dgm:t>
        <a:bodyPr/>
        <a:lstStyle/>
        <a:p>
          <a:endParaRPr lang="en-US"/>
        </a:p>
      </dgm:t>
    </dgm:pt>
    <dgm:pt modelId="{61F79021-41D9-48E0-B00D-47BDADB41E9A}">
      <dgm:prSet/>
      <dgm:spPr/>
      <dgm:t>
        <a:bodyPr/>
        <a:lstStyle/>
        <a:p>
          <a:pPr rtl="0"/>
          <a:r>
            <a:rPr lang="de-DE" b="1" dirty="0" err="1" smtClean="0"/>
            <a:t>Sum</a:t>
          </a:r>
          <a:r>
            <a:rPr lang="de-DE" b="1" dirty="0" smtClean="0"/>
            <a:t> </a:t>
          </a:r>
          <a:r>
            <a:rPr lang="de-DE" b="1" dirty="0" err="1" smtClean="0"/>
            <a:t>of</a:t>
          </a:r>
          <a:r>
            <a:rPr lang="de-DE" b="1" dirty="0" smtClean="0"/>
            <a:t> </a:t>
          </a:r>
          <a:r>
            <a:rPr lang="de-DE" b="1" dirty="0" err="1" smtClean="0"/>
            <a:t>max</a:t>
          </a:r>
          <a:r>
            <a:rPr lang="de-DE" b="1" dirty="0" smtClean="0"/>
            <a:t> </a:t>
          </a:r>
          <a:r>
            <a:rPr lang="de-DE" b="1" dirty="0" err="1" smtClean="0"/>
            <a:t>downwards</a:t>
          </a:r>
          <a:r>
            <a:rPr lang="de-DE" b="1" dirty="0" smtClean="0"/>
            <a:t> </a:t>
          </a:r>
          <a:r>
            <a:rPr lang="de-DE" b="1" dirty="0" err="1" smtClean="0"/>
            <a:t>force</a:t>
          </a:r>
          <a:r>
            <a:rPr lang="de-DE" b="1" dirty="0" smtClean="0"/>
            <a:t> per </a:t>
          </a:r>
          <a:r>
            <a:rPr lang="de-DE" b="1" dirty="0" err="1" smtClean="0"/>
            <a:t>joint</a:t>
          </a:r>
          <a:r>
            <a:rPr lang="de-DE" b="1" dirty="0" smtClean="0"/>
            <a:t> </a:t>
          </a:r>
          <a:r>
            <a:rPr lang="de-DE" b="1" dirty="0" err="1" smtClean="0"/>
            <a:t>over</a:t>
          </a:r>
          <a:r>
            <a:rPr lang="de-DE" b="1" dirty="0" smtClean="0"/>
            <a:t> </a:t>
          </a:r>
          <a:r>
            <a:rPr lang="de-DE" b="1" dirty="0" err="1" smtClean="0"/>
            <a:t>threshold</a:t>
          </a:r>
          <a:endParaRPr lang="en-US" dirty="0"/>
        </a:p>
      </dgm:t>
    </dgm:pt>
    <dgm:pt modelId="{B33C5C67-144A-406C-AACC-1BBAE2ED6D45}" type="parTrans" cxnId="{AF2DEB47-8B1C-49A1-917A-F971CFA10693}">
      <dgm:prSet/>
      <dgm:spPr/>
      <dgm:t>
        <a:bodyPr/>
        <a:lstStyle/>
        <a:p>
          <a:endParaRPr lang="en-US"/>
        </a:p>
      </dgm:t>
    </dgm:pt>
    <dgm:pt modelId="{1E372900-15D9-431C-A21F-9C7D234068C7}" type="sibTrans" cxnId="{AF2DEB47-8B1C-49A1-917A-F971CFA10693}">
      <dgm:prSet/>
      <dgm:spPr/>
      <dgm:t>
        <a:bodyPr/>
        <a:lstStyle/>
        <a:p>
          <a:endParaRPr lang="en-US"/>
        </a:p>
      </dgm:t>
    </dgm:pt>
    <dgm:pt modelId="{FA4E62A0-C2C4-4A5E-A6A9-EB3658DA7F2F}">
      <dgm:prSet/>
      <dgm:spPr/>
      <dgm:t>
        <a:bodyPr/>
        <a:lstStyle/>
        <a:p>
          <a:pPr rtl="0"/>
          <a:r>
            <a:rPr lang="de-DE" b="1" dirty="0" err="1" smtClean="0"/>
            <a:t>Important</a:t>
          </a:r>
          <a:r>
            <a:rPr lang="de-DE" b="1" dirty="0" smtClean="0"/>
            <a:t> </a:t>
          </a:r>
          <a:r>
            <a:rPr lang="de-DE" b="1" dirty="0" err="1" smtClean="0"/>
            <a:t>joint</a:t>
          </a:r>
          <a:r>
            <a:rPr lang="de-DE" b="1" dirty="0" smtClean="0"/>
            <a:t> (</a:t>
          </a:r>
          <a:r>
            <a:rPr lang="de-DE" b="1" dirty="0" err="1" smtClean="0"/>
            <a:t>spine</a:t>
          </a:r>
          <a:r>
            <a:rPr lang="de-DE" b="1" dirty="0" smtClean="0"/>
            <a:t>, </a:t>
          </a:r>
          <a:r>
            <a:rPr lang="de-DE" b="1" dirty="0" err="1" smtClean="0"/>
            <a:t>shoulders</a:t>
          </a:r>
          <a:r>
            <a:rPr lang="de-DE" b="1" dirty="0" smtClean="0"/>
            <a:t>, </a:t>
          </a:r>
          <a:r>
            <a:rPr lang="de-DE" b="1" dirty="0" err="1" smtClean="0"/>
            <a:t>hips</a:t>
          </a:r>
          <a:r>
            <a:rPr lang="de-DE" b="1" dirty="0" smtClean="0"/>
            <a:t>) </a:t>
          </a:r>
          <a:r>
            <a:rPr lang="de-DE" b="1" dirty="0" err="1" smtClean="0"/>
            <a:t>close</a:t>
          </a:r>
          <a:r>
            <a:rPr lang="de-DE" b="1" dirty="0" smtClean="0"/>
            <a:t> </a:t>
          </a:r>
          <a:r>
            <a:rPr lang="de-DE" b="1" dirty="0" err="1" smtClean="0"/>
            <a:t>to</a:t>
          </a:r>
          <a:r>
            <a:rPr lang="de-DE" b="1" dirty="0" smtClean="0"/>
            <a:t> </a:t>
          </a:r>
          <a:r>
            <a:rPr lang="de-DE" b="1" dirty="0" err="1" smtClean="0"/>
            <a:t>floor</a:t>
          </a:r>
          <a:endParaRPr lang="en-US" dirty="0"/>
        </a:p>
      </dgm:t>
    </dgm:pt>
    <dgm:pt modelId="{22EB7761-5623-42E2-A5A0-C8F0B61E14B4}" type="parTrans" cxnId="{073F6302-5964-4099-B179-FFCBCE5393FD}">
      <dgm:prSet/>
      <dgm:spPr/>
      <dgm:t>
        <a:bodyPr/>
        <a:lstStyle/>
        <a:p>
          <a:endParaRPr lang="en-US"/>
        </a:p>
      </dgm:t>
    </dgm:pt>
    <dgm:pt modelId="{9027F235-B568-4EAE-9AFF-A40B7F16E876}" type="sibTrans" cxnId="{073F6302-5964-4099-B179-FFCBCE5393FD}">
      <dgm:prSet/>
      <dgm:spPr/>
      <dgm:t>
        <a:bodyPr/>
        <a:lstStyle/>
        <a:p>
          <a:endParaRPr lang="en-US"/>
        </a:p>
      </dgm:t>
    </dgm:pt>
    <dgm:pt modelId="{009AC9AC-37A1-43FE-89E3-C7A4FBEBA2FC}">
      <dgm:prSet/>
      <dgm:spPr/>
      <dgm:t>
        <a:bodyPr/>
        <a:lstStyle/>
        <a:p>
          <a:pPr rtl="0"/>
          <a:r>
            <a:rPr lang="de-DE" b="1" dirty="0" err="1" smtClean="0"/>
            <a:t>Interval</a:t>
          </a:r>
          <a:r>
            <a:rPr lang="de-DE" b="1" dirty="0" smtClean="0"/>
            <a:t> </a:t>
          </a:r>
          <a:r>
            <a:rPr lang="de-DE" b="1" dirty="0" err="1" smtClean="0"/>
            <a:t>to</a:t>
          </a:r>
          <a:r>
            <a:rPr lang="de-DE" b="1" dirty="0" smtClean="0"/>
            <a:t> </a:t>
          </a:r>
          <a:r>
            <a:rPr lang="de-DE" b="1" dirty="0" err="1" smtClean="0"/>
            <a:t>recover</a:t>
          </a:r>
          <a:endParaRPr lang="en-US" dirty="0"/>
        </a:p>
      </dgm:t>
    </dgm:pt>
    <dgm:pt modelId="{DCCFBB60-5E94-4AED-AC60-1F5ADD7E2388}" type="parTrans" cxnId="{135F7DE6-43F0-4641-9492-2D06FEF1B770}">
      <dgm:prSet/>
      <dgm:spPr/>
      <dgm:t>
        <a:bodyPr/>
        <a:lstStyle/>
        <a:p>
          <a:endParaRPr lang="en-US"/>
        </a:p>
      </dgm:t>
    </dgm:pt>
    <dgm:pt modelId="{7FB69D31-A279-465A-AA5B-9A0340F73665}" type="sibTrans" cxnId="{135F7DE6-43F0-4641-9492-2D06FEF1B770}">
      <dgm:prSet/>
      <dgm:spPr/>
      <dgm:t>
        <a:bodyPr/>
        <a:lstStyle/>
        <a:p>
          <a:endParaRPr lang="en-US"/>
        </a:p>
      </dgm:t>
    </dgm:pt>
    <dgm:pt modelId="{7E8CF31C-0C8D-407E-BAE4-F5D70A0D60DE}">
      <dgm:prSet/>
      <dgm:spPr/>
      <dgm:t>
        <a:bodyPr/>
        <a:lstStyle/>
        <a:p>
          <a:pPr rtl="0"/>
          <a:r>
            <a:rPr lang="de-DE" b="1" dirty="0" err="1" smtClean="0"/>
            <a:t>Important</a:t>
          </a:r>
          <a:r>
            <a:rPr lang="de-DE" b="1" dirty="0" smtClean="0"/>
            <a:t> </a:t>
          </a:r>
          <a:r>
            <a:rPr lang="de-DE" b="1" dirty="0" err="1" smtClean="0"/>
            <a:t>joint</a:t>
          </a:r>
          <a:r>
            <a:rPr lang="de-DE" b="1" dirty="0" smtClean="0"/>
            <a:t> </a:t>
          </a:r>
          <a:r>
            <a:rPr lang="de-DE" b="1" dirty="0" err="1" smtClean="0"/>
            <a:t>locations</a:t>
          </a:r>
          <a:r>
            <a:rPr lang="de-DE" b="1" dirty="0" smtClean="0"/>
            <a:t> </a:t>
          </a:r>
          <a:r>
            <a:rPr lang="de-DE" b="1" dirty="0" err="1" smtClean="0"/>
            <a:t>above</a:t>
          </a:r>
          <a:r>
            <a:rPr lang="de-DE" b="1" dirty="0" smtClean="0"/>
            <a:t> </a:t>
          </a:r>
          <a:r>
            <a:rPr lang="de-DE" b="1" dirty="0" err="1" smtClean="0"/>
            <a:t>threshold</a:t>
          </a:r>
          <a:r>
            <a:rPr lang="de-DE" b="1" dirty="0" smtClean="0"/>
            <a:t> </a:t>
          </a:r>
          <a:r>
            <a:rPr lang="de-DE" b="1" dirty="0" err="1" smtClean="0"/>
            <a:t>height</a:t>
          </a:r>
          <a:endParaRPr lang="en-US" dirty="0"/>
        </a:p>
      </dgm:t>
    </dgm:pt>
    <dgm:pt modelId="{9E9DD1DE-9DBA-4C39-AE6D-BEA993249C36}" type="parTrans" cxnId="{2CB53F40-4D37-409B-B600-BB33738FDB52}">
      <dgm:prSet/>
      <dgm:spPr/>
      <dgm:t>
        <a:bodyPr/>
        <a:lstStyle/>
        <a:p>
          <a:endParaRPr lang="en-US"/>
        </a:p>
      </dgm:t>
    </dgm:pt>
    <dgm:pt modelId="{B4875B0C-07A4-414E-9549-612809EF9EC3}" type="sibTrans" cxnId="{2CB53F40-4D37-409B-B600-BB33738FDB52}">
      <dgm:prSet/>
      <dgm:spPr/>
      <dgm:t>
        <a:bodyPr/>
        <a:lstStyle/>
        <a:p>
          <a:endParaRPr lang="en-US"/>
        </a:p>
      </dgm:t>
    </dgm:pt>
    <dgm:pt modelId="{77DBF1A1-E6EA-4432-9D62-2A974CCB67E5}" type="pres">
      <dgm:prSet presAssocID="{FDCCE680-2BC1-463B-B4B8-9F735A1DE206}" presName="linearFlow" presStyleCnt="0">
        <dgm:presLayoutVars>
          <dgm:dir/>
          <dgm:animLvl val="lvl"/>
          <dgm:resizeHandles val="exact"/>
        </dgm:presLayoutVars>
      </dgm:prSet>
      <dgm:spPr/>
      <dgm:t>
        <a:bodyPr/>
        <a:lstStyle/>
        <a:p>
          <a:endParaRPr lang="en-US"/>
        </a:p>
      </dgm:t>
    </dgm:pt>
    <dgm:pt modelId="{717275BB-9FAC-4F4D-A36B-A5901EC4F045}" type="pres">
      <dgm:prSet presAssocID="{B73EF31E-C21C-4CAC-93C6-903C8129636D}" presName="composite" presStyleCnt="0"/>
      <dgm:spPr/>
      <dgm:t>
        <a:bodyPr/>
        <a:lstStyle/>
        <a:p>
          <a:endParaRPr lang="en-US"/>
        </a:p>
      </dgm:t>
    </dgm:pt>
    <dgm:pt modelId="{66B87F5E-8F76-4D51-A64C-A77216F7C19F}" type="pres">
      <dgm:prSet presAssocID="{B73EF31E-C21C-4CAC-93C6-903C8129636D}" presName="parentText" presStyleLbl="alignNode1" presStyleIdx="0" presStyleCnt="2">
        <dgm:presLayoutVars>
          <dgm:chMax val="1"/>
          <dgm:bulletEnabled val="1"/>
        </dgm:presLayoutVars>
      </dgm:prSet>
      <dgm:spPr/>
      <dgm:t>
        <a:bodyPr/>
        <a:lstStyle/>
        <a:p>
          <a:endParaRPr lang="en-US"/>
        </a:p>
      </dgm:t>
    </dgm:pt>
    <dgm:pt modelId="{B819BB56-0EA2-4382-BFA6-2A37BEBF7C39}" type="pres">
      <dgm:prSet presAssocID="{B73EF31E-C21C-4CAC-93C6-903C8129636D}" presName="descendantText" presStyleLbl="alignAcc1" presStyleIdx="0" presStyleCnt="2">
        <dgm:presLayoutVars>
          <dgm:bulletEnabled val="1"/>
        </dgm:presLayoutVars>
      </dgm:prSet>
      <dgm:spPr/>
      <dgm:t>
        <a:bodyPr/>
        <a:lstStyle/>
        <a:p>
          <a:endParaRPr lang="en-US"/>
        </a:p>
      </dgm:t>
    </dgm:pt>
    <dgm:pt modelId="{DB916162-C796-4604-A668-7AC45C93AD4A}" type="pres">
      <dgm:prSet presAssocID="{D0B55134-6D75-4E3C-8F4A-7C3845A62814}" presName="sp" presStyleCnt="0"/>
      <dgm:spPr/>
      <dgm:t>
        <a:bodyPr/>
        <a:lstStyle/>
        <a:p>
          <a:endParaRPr lang="en-US"/>
        </a:p>
      </dgm:t>
    </dgm:pt>
    <dgm:pt modelId="{F24640E0-C52C-4915-8492-646B15BF3CF9}" type="pres">
      <dgm:prSet presAssocID="{009AC9AC-37A1-43FE-89E3-C7A4FBEBA2FC}" presName="composite" presStyleCnt="0"/>
      <dgm:spPr/>
      <dgm:t>
        <a:bodyPr/>
        <a:lstStyle/>
        <a:p>
          <a:endParaRPr lang="en-US"/>
        </a:p>
      </dgm:t>
    </dgm:pt>
    <dgm:pt modelId="{12570C63-E54D-4DD3-8A95-9F72B46C1B7A}" type="pres">
      <dgm:prSet presAssocID="{009AC9AC-37A1-43FE-89E3-C7A4FBEBA2FC}" presName="parentText" presStyleLbl="alignNode1" presStyleIdx="1" presStyleCnt="2">
        <dgm:presLayoutVars>
          <dgm:chMax val="1"/>
          <dgm:bulletEnabled val="1"/>
        </dgm:presLayoutVars>
      </dgm:prSet>
      <dgm:spPr/>
      <dgm:t>
        <a:bodyPr/>
        <a:lstStyle/>
        <a:p>
          <a:endParaRPr lang="en-US"/>
        </a:p>
      </dgm:t>
    </dgm:pt>
    <dgm:pt modelId="{AA0D698F-7238-4CBB-A73A-3D8383F62982}" type="pres">
      <dgm:prSet presAssocID="{009AC9AC-37A1-43FE-89E3-C7A4FBEBA2FC}" presName="descendantText" presStyleLbl="alignAcc1" presStyleIdx="1" presStyleCnt="2">
        <dgm:presLayoutVars>
          <dgm:bulletEnabled val="1"/>
        </dgm:presLayoutVars>
      </dgm:prSet>
      <dgm:spPr/>
      <dgm:t>
        <a:bodyPr/>
        <a:lstStyle/>
        <a:p>
          <a:endParaRPr lang="en-US"/>
        </a:p>
      </dgm:t>
    </dgm:pt>
  </dgm:ptLst>
  <dgm:cxnLst>
    <dgm:cxn modelId="{073F6302-5964-4099-B179-FFCBCE5393FD}" srcId="{B73EF31E-C21C-4CAC-93C6-903C8129636D}" destId="{FA4E62A0-C2C4-4A5E-A6A9-EB3658DA7F2F}" srcOrd="1" destOrd="0" parTransId="{22EB7761-5623-42E2-A5A0-C8F0B61E14B4}" sibTransId="{9027F235-B568-4EAE-9AFF-A40B7F16E876}"/>
    <dgm:cxn modelId="{9962426A-AF4F-4845-90E2-A54B6F468C34}" type="presOf" srcId="{FA4E62A0-C2C4-4A5E-A6A9-EB3658DA7F2F}" destId="{B819BB56-0EA2-4382-BFA6-2A37BEBF7C39}" srcOrd="0" destOrd="1" presId="urn:microsoft.com/office/officeart/2005/8/layout/chevron2"/>
    <dgm:cxn modelId="{837B1CB8-7806-4F79-8418-FB7899FCFF1B}" type="presOf" srcId="{009AC9AC-37A1-43FE-89E3-C7A4FBEBA2FC}" destId="{12570C63-E54D-4DD3-8A95-9F72B46C1B7A}" srcOrd="0" destOrd="0" presId="urn:microsoft.com/office/officeart/2005/8/layout/chevron2"/>
    <dgm:cxn modelId="{F8FE650C-034B-4149-B898-46D8578C13E0}" type="presOf" srcId="{B73EF31E-C21C-4CAC-93C6-903C8129636D}" destId="{66B87F5E-8F76-4D51-A64C-A77216F7C19F}" srcOrd="0" destOrd="0" presId="urn:microsoft.com/office/officeart/2005/8/layout/chevron2"/>
    <dgm:cxn modelId="{E2AEA26F-A4FE-4040-A12D-7657E856DC81}" type="presOf" srcId="{61F79021-41D9-48E0-B00D-47BDADB41E9A}" destId="{B819BB56-0EA2-4382-BFA6-2A37BEBF7C39}" srcOrd="0" destOrd="0" presId="urn:microsoft.com/office/officeart/2005/8/layout/chevron2"/>
    <dgm:cxn modelId="{2CB53F40-4D37-409B-B600-BB33738FDB52}" srcId="{009AC9AC-37A1-43FE-89E3-C7A4FBEBA2FC}" destId="{7E8CF31C-0C8D-407E-BAE4-F5D70A0D60DE}" srcOrd="0" destOrd="0" parTransId="{9E9DD1DE-9DBA-4C39-AE6D-BEA993249C36}" sibTransId="{B4875B0C-07A4-414E-9549-612809EF9EC3}"/>
    <dgm:cxn modelId="{AF2DEB47-8B1C-49A1-917A-F971CFA10693}" srcId="{B73EF31E-C21C-4CAC-93C6-903C8129636D}" destId="{61F79021-41D9-48E0-B00D-47BDADB41E9A}" srcOrd="0" destOrd="0" parTransId="{B33C5C67-144A-406C-AACC-1BBAE2ED6D45}" sibTransId="{1E372900-15D9-431C-A21F-9C7D234068C7}"/>
    <dgm:cxn modelId="{8DFB7C04-FCEF-4335-9685-F2677D7418F3}" type="presOf" srcId="{FDCCE680-2BC1-463B-B4B8-9F735A1DE206}" destId="{77DBF1A1-E6EA-4432-9D62-2A974CCB67E5}" srcOrd="0" destOrd="0" presId="urn:microsoft.com/office/officeart/2005/8/layout/chevron2"/>
    <dgm:cxn modelId="{930C4811-F543-44B1-9C1A-6ECC34B0CE32}" srcId="{FDCCE680-2BC1-463B-B4B8-9F735A1DE206}" destId="{B73EF31E-C21C-4CAC-93C6-903C8129636D}" srcOrd="0" destOrd="0" parTransId="{1ADDCF70-44CE-464C-BBFA-4F8987466A62}" sibTransId="{D0B55134-6D75-4E3C-8F4A-7C3845A62814}"/>
    <dgm:cxn modelId="{135F7DE6-43F0-4641-9492-2D06FEF1B770}" srcId="{FDCCE680-2BC1-463B-B4B8-9F735A1DE206}" destId="{009AC9AC-37A1-43FE-89E3-C7A4FBEBA2FC}" srcOrd="1" destOrd="0" parTransId="{DCCFBB60-5E94-4AED-AC60-1F5ADD7E2388}" sibTransId="{7FB69D31-A279-465A-AA5B-9A0340F73665}"/>
    <dgm:cxn modelId="{197E284C-EAAB-4321-95B6-C149DA95C92F}" type="presOf" srcId="{7E8CF31C-0C8D-407E-BAE4-F5D70A0D60DE}" destId="{AA0D698F-7238-4CBB-A73A-3D8383F62982}" srcOrd="0" destOrd="0" presId="urn:microsoft.com/office/officeart/2005/8/layout/chevron2"/>
    <dgm:cxn modelId="{42408025-B004-4957-B398-8A3EA3644660}" type="presParOf" srcId="{77DBF1A1-E6EA-4432-9D62-2A974CCB67E5}" destId="{717275BB-9FAC-4F4D-A36B-A5901EC4F045}" srcOrd="0" destOrd="0" presId="urn:microsoft.com/office/officeart/2005/8/layout/chevron2"/>
    <dgm:cxn modelId="{82F0E31B-B837-4C1D-9AE1-5458CCEE0696}" type="presParOf" srcId="{717275BB-9FAC-4F4D-A36B-A5901EC4F045}" destId="{66B87F5E-8F76-4D51-A64C-A77216F7C19F}" srcOrd="0" destOrd="0" presId="urn:microsoft.com/office/officeart/2005/8/layout/chevron2"/>
    <dgm:cxn modelId="{D84AAB97-4C23-4DC0-9A53-489AE6106C96}" type="presParOf" srcId="{717275BB-9FAC-4F4D-A36B-A5901EC4F045}" destId="{B819BB56-0EA2-4382-BFA6-2A37BEBF7C39}" srcOrd="1" destOrd="0" presId="urn:microsoft.com/office/officeart/2005/8/layout/chevron2"/>
    <dgm:cxn modelId="{5B269043-C8AA-4B8F-A2B4-C5BDAFDE866E}" type="presParOf" srcId="{77DBF1A1-E6EA-4432-9D62-2A974CCB67E5}" destId="{DB916162-C796-4604-A668-7AC45C93AD4A}" srcOrd="1" destOrd="0" presId="urn:microsoft.com/office/officeart/2005/8/layout/chevron2"/>
    <dgm:cxn modelId="{E32CB590-CFC1-4AE7-99F3-5F09847BB986}" type="presParOf" srcId="{77DBF1A1-E6EA-4432-9D62-2A974CCB67E5}" destId="{F24640E0-C52C-4915-8492-646B15BF3CF9}" srcOrd="2" destOrd="0" presId="urn:microsoft.com/office/officeart/2005/8/layout/chevron2"/>
    <dgm:cxn modelId="{FFACF9CB-576B-41D4-928B-D2C97E1BEA8A}" type="presParOf" srcId="{F24640E0-C52C-4915-8492-646B15BF3CF9}" destId="{12570C63-E54D-4DD3-8A95-9F72B46C1B7A}" srcOrd="0" destOrd="0" presId="urn:microsoft.com/office/officeart/2005/8/layout/chevron2"/>
    <dgm:cxn modelId="{6A8246DC-DC92-43CF-9E81-33D463A0D529}" type="presParOf" srcId="{F24640E0-C52C-4915-8492-646B15BF3CF9}" destId="{AA0D698F-7238-4CBB-A73A-3D8383F6298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763D9A8-126C-46EC-9E6C-3FEB91B9A25F}" type="doc">
      <dgm:prSet loTypeId="urn:microsoft.com/office/officeart/2005/8/layout/chevron2" loCatId="process" qsTypeId="urn:microsoft.com/office/officeart/2005/8/quickstyle/simple1" qsCatId="simple" csTypeId="urn:microsoft.com/office/officeart/2005/8/colors/accent3_5" csCatId="accent3" phldr="1"/>
      <dgm:spPr/>
      <dgm:t>
        <a:bodyPr/>
        <a:lstStyle/>
        <a:p>
          <a:endParaRPr lang="en-US"/>
        </a:p>
      </dgm:t>
    </dgm:pt>
    <dgm:pt modelId="{033D8CC4-7EE9-42F6-9273-907CF8236846}">
      <dgm:prSet/>
      <dgm:spPr/>
      <dgm:t>
        <a:bodyPr/>
        <a:lstStyle/>
        <a:p>
          <a:pPr rtl="0"/>
          <a:r>
            <a:rPr lang="en-US" b="1" dirty="0" smtClean="0"/>
            <a:t>Interval to fall down</a:t>
          </a:r>
          <a:endParaRPr lang="en-US" dirty="0"/>
        </a:p>
      </dgm:t>
    </dgm:pt>
    <dgm:pt modelId="{E2CB3608-46E3-4E6C-9B71-348CC0BC92E4}" type="parTrans" cxnId="{4BFB1E4E-7660-4A49-BF5C-C6FF40399008}">
      <dgm:prSet/>
      <dgm:spPr/>
      <dgm:t>
        <a:bodyPr/>
        <a:lstStyle/>
        <a:p>
          <a:endParaRPr lang="en-US"/>
        </a:p>
      </dgm:t>
    </dgm:pt>
    <dgm:pt modelId="{91DA436D-C7A6-408C-A74F-63CA22299764}" type="sibTrans" cxnId="{4BFB1E4E-7660-4A49-BF5C-C6FF40399008}">
      <dgm:prSet/>
      <dgm:spPr/>
      <dgm:t>
        <a:bodyPr/>
        <a:lstStyle/>
        <a:p>
          <a:endParaRPr lang="en-US"/>
        </a:p>
      </dgm:t>
    </dgm:pt>
    <dgm:pt modelId="{FAD31449-4356-436B-8751-C582404006BA}">
      <dgm:prSet/>
      <dgm:spPr/>
      <dgm:t>
        <a:bodyPr/>
        <a:lstStyle/>
        <a:p>
          <a:pPr rtl="0"/>
          <a:r>
            <a:rPr lang="en-US" b="1" dirty="0" smtClean="0"/>
            <a:t>Head position moves downward more than threshold value</a:t>
          </a:r>
          <a:endParaRPr lang="en-US" dirty="0"/>
        </a:p>
      </dgm:t>
    </dgm:pt>
    <dgm:pt modelId="{E5F3C6C2-57BB-4CC1-B943-5C3D11DD8C48}" type="parTrans" cxnId="{2A451170-DBE5-42B4-ACC7-74BF8F9F53AA}">
      <dgm:prSet/>
      <dgm:spPr/>
      <dgm:t>
        <a:bodyPr/>
        <a:lstStyle/>
        <a:p>
          <a:endParaRPr lang="en-US"/>
        </a:p>
      </dgm:t>
    </dgm:pt>
    <dgm:pt modelId="{E7B844A9-C147-4EE0-A1A3-2BEC5A774267}" type="sibTrans" cxnId="{2A451170-DBE5-42B4-ACC7-74BF8F9F53AA}">
      <dgm:prSet/>
      <dgm:spPr/>
      <dgm:t>
        <a:bodyPr/>
        <a:lstStyle/>
        <a:p>
          <a:endParaRPr lang="en-US"/>
        </a:p>
      </dgm:t>
    </dgm:pt>
    <dgm:pt modelId="{03684DDB-442C-45F0-8ED9-B2C4B8B8647D}">
      <dgm:prSet/>
      <dgm:spPr/>
      <dgm:t>
        <a:bodyPr/>
        <a:lstStyle/>
        <a:p>
          <a:pPr rtl="0"/>
          <a:r>
            <a:rPr lang="en-US" b="1" dirty="0" smtClean="0"/>
            <a:t>Base of spine and head close to floor</a:t>
          </a:r>
          <a:endParaRPr lang="en-US" dirty="0"/>
        </a:p>
      </dgm:t>
    </dgm:pt>
    <dgm:pt modelId="{99613CCB-2BE9-4C71-B793-86B8B5A15B05}" type="parTrans" cxnId="{51AB3C27-CEA4-4F40-A296-EBC3E879E9CF}">
      <dgm:prSet/>
      <dgm:spPr/>
      <dgm:t>
        <a:bodyPr/>
        <a:lstStyle/>
        <a:p>
          <a:endParaRPr lang="en-US"/>
        </a:p>
      </dgm:t>
    </dgm:pt>
    <dgm:pt modelId="{99A77CFE-F182-4351-AECA-6982C72B9033}" type="sibTrans" cxnId="{51AB3C27-CEA4-4F40-A296-EBC3E879E9CF}">
      <dgm:prSet/>
      <dgm:spPr/>
      <dgm:t>
        <a:bodyPr/>
        <a:lstStyle/>
        <a:p>
          <a:endParaRPr lang="en-US"/>
        </a:p>
      </dgm:t>
    </dgm:pt>
    <dgm:pt modelId="{09AD2223-3512-4DF9-9011-7053A29F33C1}">
      <dgm:prSet/>
      <dgm:spPr/>
      <dgm:t>
        <a:bodyPr/>
        <a:lstStyle/>
        <a:p>
          <a:pPr rtl="0"/>
          <a:r>
            <a:rPr lang="en-US" b="1" dirty="0" smtClean="0"/>
            <a:t>Interval to recover</a:t>
          </a:r>
          <a:endParaRPr lang="en-US" dirty="0"/>
        </a:p>
      </dgm:t>
    </dgm:pt>
    <dgm:pt modelId="{30B3A42D-5D34-4F5B-8CA8-A3199D72B7D5}" type="parTrans" cxnId="{3978B8D1-AB5F-42D1-99BD-77E0EF96FA32}">
      <dgm:prSet/>
      <dgm:spPr/>
      <dgm:t>
        <a:bodyPr/>
        <a:lstStyle/>
        <a:p>
          <a:endParaRPr lang="en-US"/>
        </a:p>
      </dgm:t>
    </dgm:pt>
    <dgm:pt modelId="{A9C730F4-4A57-473E-B398-2B0D3966CF37}" type="sibTrans" cxnId="{3978B8D1-AB5F-42D1-99BD-77E0EF96FA32}">
      <dgm:prSet/>
      <dgm:spPr/>
      <dgm:t>
        <a:bodyPr/>
        <a:lstStyle/>
        <a:p>
          <a:endParaRPr lang="en-US"/>
        </a:p>
      </dgm:t>
    </dgm:pt>
    <dgm:pt modelId="{10DA07C6-BC4D-4286-AF60-E6530339DA36}">
      <dgm:prSet/>
      <dgm:spPr/>
      <dgm:t>
        <a:bodyPr/>
        <a:lstStyle/>
        <a:p>
          <a:pPr rtl="0"/>
          <a:r>
            <a:rPr lang="en-US" b="1" dirty="0" smtClean="0"/>
            <a:t>Head and spine not in recovery threshold distance</a:t>
          </a:r>
          <a:endParaRPr lang="en-US" dirty="0"/>
        </a:p>
      </dgm:t>
    </dgm:pt>
    <dgm:pt modelId="{8DF90A69-874D-40A8-91CA-7A0257B41B91}" type="parTrans" cxnId="{84A919AC-744F-42FA-9896-1EAF8A815C48}">
      <dgm:prSet/>
      <dgm:spPr/>
      <dgm:t>
        <a:bodyPr/>
        <a:lstStyle/>
        <a:p>
          <a:endParaRPr lang="en-US"/>
        </a:p>
      </dgm:t>
    </dgm:pt>
    <dgm:pt modelId="{46F53019-C660-4AA7-9520-1082B95E1337}" type="sibTrans" cxnId="{84A919AC-744F-42FA-9896-1EAF8A815C48}">
      <dgm:prSet/>
      <dgm:spPr/>
      <dgm:t>
        <a:bodyPr/>
        <a:lstStyle/>
        <a:p>
          <a:endParaRPr lang="en-US"/>
        </a:p>
      </dgm:t>
    </dgm:pt>
    <dgm:pt modelId="{4AF791A7-EC2D-425A-A077-C13B6CB25769}" type="pres">
      <dgm:prSet presAssocID="{7763D9A8-126C-46EC-9E6C-3FEB91B9A25F}" presName="linearFlow" presStyleCnt="0">
        <dgm:presLayoutVars>
          <dgm:dir/>
          <dgm:animLvl val="lvl"/>
          <dgm:resizeHandles val="exact"/>
        </dgm:presLayoutVars>
      </dgm:prSet>
      <dgm:spPr/>
      <dgm:t>
        <a:bodyPr/>
        <a:lstStyle/>
        <a:p>
          <a:endParaRPr lang="en-US"/>
        </a:p>
      </dgm:t>
    </dgm:pt>
    <dgm:pt modelId="{528941C7-93A7-437C-AD90-4A514A9DAC2E}" type="pres">
      <dgm:prSet presAssocID="{033D8CC4-7EE9-42F6-9273-907CF8236846}" presName="composite" presStyleCnt="0"/>
      <dgm:spPr/>
      <dgm:t>
        <a:bodyPr/>
        <a:lstStyle/>
        <a:p>
          <a:endParaRPr lang="en-US"/>
        </a:p>
      </dgm:t>
    </dgm:pt>
    <dgm:pt modelId="{F7C50944-E979-476E-BCC0-C32F181555F6}" type="pres">
      <dgm:prSet presAssocID="{033D8CC4-7EE9-42F6-9273-907CF8236846}" presName="parentText" presStyleLbl="alignNode1" presStyleIdx="0" presStyleCnt="2">
        <dgm:presLayoutVars>
          <dgm:chMax val="1"/>
          <dgm:bulletEnabled val="1"/>
        </dgm:presLayoutVars>
      </dgm:prSet>
      <dgm:spPr/>
      <dgm:t>
        <a:bodyPr/>
        <a:lstStyle/>
        <a:p>
          <a:endParaRPr lang="en-US"/>
        </a:p>
      </dgm:t>
    </dgm:pt>
    <dgm:pt modelId="{E4826CFC-7726-4C2B-83CE-B49CB4651D05}" type="pres">
      <dgm:prSet presAssocID="{033D8CC4-7EE9-42F6-9273-907CF8236846}" presName="descendantText" presStyleLbl="alignAcc1" presStyleIdx="0" presStyleCnt="2">
        <dgm:presLayoutVars>
          <dgm:bulletEnabled val="1"/>
        </dgm:presLayoutVars>
      </dgm:prSet>
      <dgm:spPr/>
      <dgm:t>
        <a:bodyPr/>
        <a:lstStyle/>
        <a:p>
          <a:endParaRPr lang="en-US"/>
        </a:p>
      </dgm:t>
    </dgm:pt>
    <dgm:pt modelId="{BCB8816F-9663-4828-8A4E-4A896BE507CA}" type="pres">
      <dgm:prSet presAssocID="{91DA436D-C7A6-408C-A74F-63CA22299764}" presName="sp" presStyleCnt="0"/>
      <dgm:spPr/>
      <dgm:t>
        <a:bodyPr/>
        <a:lstStyle/>
        <a:p>
          <a:endParaRPr lang="en-US"/>
        </a:p>
      </dgm:t>
    </dgm:pt>
    <dgm:pt modelId="{CCC9D3B7-9753-459B-A093-F12CD8EE7F0D}" type="pres">
      <dgm:prSet presAssocID="{09AD2223-3512-4DF9-9011-7053A29F33C1}" presName="composite" presStyleCnt="0"/>
      <dgm:spPr/>
      <dgm:t>
        <a:bodyPr/>
        <a:lstStyle/>
        <a:p>
          <a:endParaRPr lang="en-US"/>
        </a:p>
      </dgm:t>
    </dgm:pt>
    <dgm:pt modelId="{CE2D940A-84A3-40BB-BBAB-67705BD3D3AB}" type="pres">
      <dgm:prSet presAssocID="{09AD2223-3512-4DF9-9011-7053A29F33C1}" presName="parentText" presStyleLbl="alignNode1" presStyleIdx="1" presStyleCnt="2">
        <dgm:presLayoutVars>
          <dgm:chMax val="1"/>
          <dgm:bulletEnabled val="1"/>
        </dgm:presLayoutVars>
      </dgm:prSet>
      <dgm:spPr/>
      <dgm:t>
        <a:bodyPr/>
        <a:lstStyle/>
        <a:p>
          <a:endParaRPr lang="en-US"/>
        </a:p>
      </dgm:t>
    </dgm:pt>
    <dgm:pt modelId="{FD3AE5BC-8ED7-467F-AEB1-FB25061C3378}" type="pres">
      <dgm:prSet presAssocID="{09AD2223-3512-4DF9-9011-7053A29F33C1}" presName="descendantText" presStyleLbl="alignAcc1" presStyleIdx="1" presStyleCnt="2">
        <dgm:presLayoutVars>
          <dgm:bulletEnabled val="1"/>
        </dgm:presLayoutVars>
      </dgm:prSet>
      <dgm:spPr/>
      <dgm:t>
        <a:bodyPr/>
        <a:lstStyle/>
        <a:p>
          <a:endParaRPr lang="en-US"/>
        </a:p>
      </dgm:t>
    </dgm:pt>
  </dgm:ptLst>
  <dgm:cxnLst>
    <dgm:cxn modelId="{916AA96F-AB58-44A6-8EF9-71729D89DA7A}" type="presOf" srcId="{FAD31449-4356-436B-8751-C582404006BA}" destId="{E4826CFC-7726-4C2B-83CE-B49CB4651D05}" srcOrd="0" destOrd="0" presId="urn:microsoft.com/office/officeart/2005/8/layout/chevron2"/>
    <dgm:cxn modelId="{E9233A7D-5F10-498F-9227-8A763A93E2B9}" type="presOf" srcId="{09AD2223-3512-4DF9-9011-7053A29F33C1}" destId="{CE2D940A-84A3-40BB-BBAB-67705BD3D3AB}" srcOrd="0" destOrd="0" presId="urn:microsoft.com/office/officeart/2005/8/layout/chevron2"/>
    <dgm:cxn modelId="{3978B8D1-AB5F-42D1-99BD-77E0EF96FA32}" srcId="{7763D9A8-126C-46EC-9E6C-3FEB91B9A25F}" destId="{09AD2223-3512-4DF9-9011-7053A29F33C1}" srcOrd="1" destOrd="0" parTransId="{30B3A42D-5D34-4F5B-8CA8-A3199D72B7D5}" sibTransId="{A9C730F4-4A57-473E-B398-2B0D3966CF37}"/>
    <dgm:cxn modelId="{51AB3C27-CEA4-4F40-A296-EBC3E879E9CF}" srcId="{033D8CC4-7EE9-42F6-9273-907CF8236846}" destId="{03684DDB-442C-45F0-8ED9-B2C4B8B8647D}" srcOrd="1" destOrd="0" parTransId="{99613CCB-2BE9-4C71-B793-86B8B5A15B05}" sibTransId="{99A77CFE-F182-4351-AECA-6982C72B9033}"/>
    <dgm:cxn modelId="{84A919AC-744F-42FA-9896-1EAF8A815C48}" srcId="{09AD2223-3512-4DF9-9011-7053A29F33C1}" destId="{10DA07C6-BC4D-4286-AF60-E6530339DA36}" srcOrd="0" destOrd="0" parTransId="{8DF90A69-874D-40A8-91CA-7A0257B41B91}" sibTransId="{46F53019-C660-4AA7-9520-1082B95E1337}"/>
    <dgm:cxn modelId="{2A451170-DBE5-42B4-ACC7-74BF8F9F53AA}" srcId="{033D8CC4-7EE9-42F6-9273-907CF8236846}" destId="{FAD31449-4356-436B-8751-C582404006BA}" srcOrd="0" destOrd="0" parTransId="{E5F3C6C2-57BB-4CC1-B943-5C3D11DD8C48}" sibTransId="{E7B844A9-C147-4EE0-A1A3-2BEC5A774267}"/>
    <dgm:cxn modelId="{6F494488-D5E8-430E-8816-2CC3B21FB3C3}" type="presOf" srcId="{7763D9A8-126C-46EC-9E6C-3FEB91B9A25F}" destId="{4AF791A7-EC2D-425A-A077-C13B6CB25769}" srcOrd="0" destOrd="0" presId="urn:microsoft.com/office/officeart/2005/8/layout/chevron2"/>
    <dgm:cxn modelId="{EB896F82-1646-44EE-8558-D4BE7BFD3B42}" type="presOf" srcId="{10DA07C6-BC4D-4286-AF60-E6530339DA36}" destId="{FD3AE5BC-8ED7-467F-AEB1-FB25061C3378}" srcOrd="0" destOrd="0" presId="urn:microsoft.com/office/officeart/2005/8/layout/chevron2"/>
    <dgm:cxn modelId="{375F655B-4FA9-4C6A-AC98-CF6CD76DD75A}" type="presOf" srcId="{03684DDB-442C-45F0-8ED9-B2C4B8B8647D}" destId="{E4826CFC-7726-4C2B-83CE-B49CB4651D05}" srcOrd="0" destOrd="1" presId="urn:microsoft.com/office/officeart/2005/8/layout/chevron2"/>
    <dgm:cxn modelId="{4BFB1E4E-7660-4A49-BF5C-C6FF40399008}" srcId="{7763D9A8-126C-46EC-9E6C-3FEB91B9A25F}" destId="{033D8CC4-7EE9-42F6-9273-907CF8236846}" srcOrd="0" destOrd="0" parTransId="{E2CB3608-46E3-4E6C-9B71-348CC0BC92E4}" sibTransId="{91DA436D-C7A6-408C-A74F-63CA22299764}"/>
    <dgm:cxn modelId="{770A6BFC-DE4F-4B71-B04D-EA2C614ED01D}" type="presOf" srcId="{033D8CC4-7EE9-42F6-9273-907CF8236846}" destId="{F7C50944-E979-476E-BCC0-C32F181555F6}" srcOrd="0" destOrd="0" presId="urn:microsoft.com/office/officeart/2005/8/layout/chevron2"/>
    <dgm:cxn modelId="{B1C2AB1F-8AC9-4235-BC5D-5808EF89D958}" type="presParOf" srcId="{4AF791A7-EC2D-425A-A077-C13B6CB25769}" destId="{528941C7-93A7-437C-AD90-4A514A9DAC2E}" srcOrd="0" destOrd="0" presId="urn:microsoft.com/office/officeart/2005/8/layout/chevron2"/>
    <dgm:cxn modelId="{D683CA0C-754B-483A-AFF4-7BDD100D6B41}" type="presParOf" srcId="{528941C7-93A7-437C-AD90-4A514A9DAC2E}" destId="{F7C50944-E979-476E-BCC0-C32F181555F6}" srcOrd="0" destOrd="0" presId="urn:microsoft.com/office/officeart/2005/8/layout/chevron2"/>
    <dgm:cxn modelId="{46207A90-F545-4BD1-A191-1F4524F041E8}" type="presParOf" srcId="{528941C7-93A7-437C-AD90-4A514A9DAC2E}" destId="{E4826CFC-7726-4C2B-83CE-B49CB4651D05}" srcOrd="1" destOrd="0" presId="urn:microsoft.com/office/officeart/2005/8/layout/chevron2"/>
    <dgm:cxn modelId="{95914BFE-734A-484F-9446-791E819E1344}" type="presParOf" srcId="{4AF791A7-EC2D-425A-A077-C13B6CB25769}" destId="{BCB8816F-9663-4828-8A4E-4A896BE507CA}" srcOrd="1" destOrd="0" presId="urn:microsoft.com/office/officeart/2005/8/layout/chevron2"/>
    <dgm:cxn modelId="{E501E895-6161-4CD0-A7BD-4EB8FBCB605D}" type="presParOf" srcId="{4AF791A7-EC2D-425A-A077-C13B6CB25769}" destId="{CCC9D3B7-9753-459B-A093-F12CD8EE7F0D}" srcOrd="2" destOrd="0" presId="urn:microsoft.com/office/officeart/2005/8/layout/chevron2"/>
    <dgm:cxn modelId="{486B1F1C-96BB-420C-BD60-B8D1CE5612CB}" type="presParOf" srcId="{CCC9D3B7-9753-459B-A093-F12CD8EE7F0D}" destId="{CE2D940A-84A3-40BB-BBAB-67705BD3D3AB}" srcOrd="0" destOrd="0" presId="urn:microsoft.com/office/officeart/2005/8/layout/chevron2"/>
    <dgm:cxn modelId="{5B90E333-4252-435F-8EC2-E2BC9CD21F45}" type="presParOf" srcId="{CCC9D3B7-9753-459B-A093-F12CD8EE7F0D}" destId="{FD3AE5BC-8ED7-467F-AEB1-FB25061C3378}"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98224F6-D675-4622-B60C-9A00A4ABEA97}" type="doc">
      <dgm:prSet loTypeId="urn:microsoft.com/office/officeart/2005/8/layout/vProcess5" loCatId="process" qsTypeId="urn:microsoft.com/office/officeart/2005/8/quickstyle/simple5" qsCatId="simple" csTypeId="urn:microsoft.com/office/officeart/2005/8/colors/accent2_2" csCatId="accent2" phldr="1"/>
      <dgm:spPr/>
      <dgm:t>
        <a:bodyPr/>
        <a:lstStyle/>
        <a:p>
          <a:endParaRPr lang="en-US"/>
        </a:p>
      </dgm:t>
    </dgm:pt>
    <dgm:pt modelId="{593739BE-96D7-4921-BB0A-F4DDC35481D6}">
      <dgm:prSet phldrT="[Text]" custT="1"/>
      <dgm:spPr/>
      <dgm:t>
        <a:bodyPr/>
        <a:lstStyle/>
        <a:p>
          <a:r>
            <a:rPr lang="en-US" sz="1400" b="1" dirty="0" smtClean="0"/>
            <a:t>Retrieve data from Kinect for Windows V2 SDK</a:t>
          </a:r>
          <a:endParaRPr lang="en-US" sz="1400" b="1" dirty="0"/>
        </a:p>
      </dgm:t>
    </dgm:pt>
    <dgm:pt modelId="{17316EB1-34AE-44A9-8FE8-9B06DC08FC7F}" type="parTrans" cxnId="{513DE215-3DD2-4F47-8649-939FDE0CCD0D}">
      <dgm:prSet/>
      <dgm:spPr/>
      <dgm:t>
        <a:bodyPr/>
        <a:lstStyle/>
        <a:p>
          <a:endParaRPr lang="en-US"/>
        </a:p>
      </dgm:t>
    </dgm:pt>
    <dgm:pt modelId="{66AF0BFF-1B0B-4B01-A75E-86048F7CDE3D}" type="sibTrans" cxnId="{513DE215-3DD2-4F47-8649-939FDE0CCD0D}">
      <dgm:prSet/>
      <dgm:spPr/>
      <dgm:t>
        <a:bodyPr/>
        <a:lstStyle/>
        <a:p>
          <a:endParaRPr lang="en-US"/>
        </a:p>
      </dgm:t>
    </dgm:pt>
    <dgm:pt modelId="{C7C23524-F46B-4033-AB8C-64BE8AC0B8AA}">
      <dgm:prSet phldrT="[Text]" custT="1"/>
      <dgm:spPr/>
      <dgm:t>
        <a:bodyPr/>
        <a:lstStyle/>
        <a:p>
          <a:r>
            <a:rPr lang="en-US" sz="1050" b="1" dirty="0"/>
            <a:t>Retrieve </a:t>
          </a:r>
          <a:r>
            <a:rPr lang="en-US" sz="1050" b="1" dirty="0" smtClean="0"/>
            <a:t>&amp; convert tracked body</a:t>
          </a:r>
          <a:endParaRPr lang="en-US" sz="1050" b="1" dirty="0"/>
        </a:p>
      </dgm:t>
    </dgm:pt>
    <dgm:pt modelId="{2A7BD37B-D5D4-4F5C-9ACA-BF23E140C6FA}" type="parTrans" cxnId="{A532BE32-9DB4-4EAF-8525-A64E30E80333}">
      <dgm:prSet/>
      <dgm:spPr/>
      <dgm:t>
        <a:bodyPr/>
        <a:lstStyle/>
        <a:p>
          <a:endParaRPr lang="en-US"/>
        </a:p>
      </dgm:t>
    </dgm:pt>
    <dgm:pt modelId="{BDB8BC6E-401C-4F5D-A824-3D30E27ADF71}" type="sibTrans" cxnId="{A532BE32-9DB4-4EAF-8525-A64E30E80333}">
      <dgm:prSet/>
      <dgm:spPr/>
      <dgm:t>
        <a:bodyPr/>
        <a:lstStyle/>
        <a:p>
          <a:endParaRPr lang="en-US"/>
        </a:p>
      </dgm:t>
    </dgm:pt>
    <dgm:pt modelId="{B477AC0C-505C-4BD2-AAD2-9D76CBAFC290}">
      <dgm:prSet phldrT="[Text]" custT="1"/>
      <dgm:spPr/>
      <dgm:t>
        <a:bodyPr/>
        <a:lstStyle/>
        <a:p>
          <a:r>
            <a:rPr lang="en-US" sz="1400" b="1" dirty="0" smtClean="0"/>
            <a:t>Process raw body data</a:t>
          </a:r>
          <a:endParaRPr lang="en-US" sz="1400" b="1" dirty="0"/>
        </a:p>
      </dgm:t>
    </dgm:pt>
    <dgm:pt modelId="{1AE1B3E7-1FE3-493C-B9AA-9411ED0E1707}" type="parTrans" cxnId="{7B8EAB96-393C-4E82-B9EA-7853B01B7C64}">
      <dgm:prSet/>
      <dgm:spPr/>
      <dgm:t>
        <a:bodyPr/>
        <a:lstStyle/>
        <a:p>
          <a:endParaRPr lang="en-US"/>
        </a:p>
      </dgm:t>
    </dgm:pt>
    <dgm:pt modelId="{85761AC7-0B8F-4487-AB24-5DAA52D348BC}" type="sibTrans" cxnId="{7B8EAB96-393C-4E82-B9EA-7853B01B7C64}">
      <dgm:prSet/>
      <dgm:spPr/>
      <dgm:t>
        <a:bodyPr/>
        <a:lstStyle/>
        <a:p>
          <a:endParaRPr lang="en-US"/>
        </a:p>
      </dgm:t>
    </dgm:pt>
    <dgm:pt modelId="{0C4573CD-377F-4981-9E77-7B1842A9B6C2}">
      <dgm:prSet custT="1"/>
      <dgm:spPr/>
      <dgm:t>
        <a:bodyPr/>
        <a:lstStyle/>
        <a:p>
          <a:r>
            <a:rPr lang="en-US" sz="1050" b="1" dirty="0"/>
            <a:t>Transform to floor </a:t>
          </a:r>
          <a:r>
            <a:rPr lang="en-US" sz="1050" b="1" dirty="0" smtClean="0"/>
            <a:t>space</a:t>
          </a:r>
          <a:endParaRPr lang="en-US" sz="1050" b="1" dirty="0"/>
        </a:p>
      </dgm:t>
    </dgm:pt>
    <dgm:pt modelId="{42C206D1-7944-4CFB-9954-F80AC29A3EC6}" type="parTrans" cxnId="{9ED70735-2F45-49E0-9702-C24F2BC72D7F}">
      <dgm:prSet/>
      <dgm:spPr/>
      <dgm:t>
        <a:bodyPr/>
        <a:lstStyle/>
        <a:p>
          <a:endParaRPr lang="en-US"/>
        </a:p>
      </dgm:t>
    </dgm:pt>
    <dgm:pt modelId="{EF055633-E3F1-4CCD-8394-76D8EF12997C}" type="sibTrans" cxnId="{9ED70735-2F45-49E0-9702-C24F2BC72D7F}">
      <dgm:prSet/>
      <dgm:spPr/>
      <dgm:t>
        <a:bodyPr/>
        <a:lstStyle/>
        <a:p>
          <a:endParaRPr lang="en-US"/>
        </a:p>
      </dgm:t>
    </dgm:pt>
    <dgm:pt modelId="{B857B1BE-7D99-485A-9ABE-AAF1D54F779A}">
      <dgm:prSet custT="1"/>
      <dgm:spPr/>
      <dgm:t>
        <a:bodyPr/>
        <a:lstStyle/>
        <a:p>
          <a:r>
            <a:rPr lang="en-US" sz="1400" b="1" dirty="0" smtClean="0"/>
            <a:t>Calculate metrics</a:t>
          </a:r>
          <a:endParaRPr lang="en-US" sz="1400" b="1" dirty="0"/>
        </a:p>
      </dgm:t>
    </dgm:pt>
    <dgm:pt modelId="{74B21EF5-186F-4FF8-9DD0-0C0460627B9B}" type="parTrans" cxnId="{341E0ACC-C22F-452C-B579-FBF0FDA064C5}">
      <dgm:prSet/>
      <dgm:spPr/>
      <dgm:t>
        <a:bodyPr/>
        <a:lstStyle/>
        <a:p>
          <a:endParaRPr lang="en-US"/>
        </a:p>
      </dgm:t>
    </dgm:pt>
    <dgm:pt modelId="{7160FC55-8720-4F52-A710-71CD51416CE1}" type="sibTrans" cxnId="{341E0ACC-C22F-452C-B579-FBF0FDA064C5}">
      <dgm:prSet/>
      <dgm:spPr/>
      <dgm:t>
        <a:bodyPr/>
        <a:lstStyle/>
        <a:p>
          <a:endParaRPr lang="en-US"/>
        </a:p>
      </dgm:t>
    </dgm:pt>
    <dgm:pt modelId="{C81A0347-2D71-4663-B00B-3527B886920E}">
      <dgm:prSet custT="1"/>
      <dgm:spPr/>
      <dgm:t>
        <a:bodyPr/>
        <a:lstStyle/>
        <a:p>
          <a:r>
            <a:rPr lang="en-US" sz="1400" b="1" dirty="0" smtClean="0"/>
            <a:t>Present results</a:t>
          </a:r>
          <a:endParaRPr lang="en-US" sz="1400" b="1" dirty="0"/>
        </a:p>
      </dgm:t>
    </dgm:pt>
    <dgm:pt modelId="{91D0CB12-061B-4DF8-9E08-DAB88EBFB8B7}" type="parTrans" cxnId="{13CE4612-B89A-4E91-955C-D9A88761BFB1}">
      <dgm:prSet/>
      <dgm:spPr/>
      <dgm:t>
        <a:bodyPr/>
        <a:lstStyle/>
        <a:p>
          <a:endParaRPr lang="en-US"/>
        </a:p>
      </dgm:t>
    </dgm:pt>
    <dgm:pt modelId="{FE013D30-B7D0-420A-B891-29CA1E9BDC00}" type="sibTrans" cxnId="{13CE4612-B89A-4E91-955C-D9A88761BFB1}">
      <dgm:prSet/>
      <dgm:spPr/>
      <dgm:t>
        <a:bodyPr/>
        <a:lstStyle/>
        <a:p>
          <a:endParaRPr lang="en-US"/>
        </a:p>
      </dgm:t>
    </dgm:pt>
    <dgm:pt modelId="{3A48E633-E5E3-4DD2-9D30-453DC21C7C86}">
      <dgm:prSet custT="1"/>
      <dgm:spPr/>
      <dgm:t>
        <a:bodyPr/>
        <a:lstStyle/>
        <a:p>
          <a:r>
            <a:rPr lang="en-US" sz="1050" b="1" dirty="0" smtClean="0"/>
            <a:t>UI visualizes metrics</a:t>
          </a:r>
          <a:endParaRPr lang="en-US" sz="1050" b="1" dirty="0"/>
        </a:p>
      </dgm:t>
    </dgm:pt>
    <dgm:pt modelId="{025369D9-E09E-42D2-9607-7B4A61DB682B}" type="parTrans" cxnId="{0D60CA53-3DFA-456B-A67F-0A1297572F40}">
      <dgm:prSet/>
      <dgm:spPr/>
      <dgm:t>
        <a:bodyPr/>
        <a:lstStyle/>
        <a:p>
          <a:endParaRPr lang="en-US"/>
        </a:p>
      </dgm:t>
    </dgm:pt>
    <dgm:pt modelId="{FC195376-2BEB-4F81-A2F0-8FB2E7430AE9}" type="sibTrans" cxnId="{0D60CA53-3DFA-456B-A67F-0A1297572F40}">
      <dgm:prSet/>
      <dgm:spPr/>
      <dgm:t>
        <a:bodyPr/>
        <a:lstStyle/>
        <a:p>
          <a:endParaRPr lang="en-US"/>
        </a:p>
      </dgm:t>
    </dgm:pt>
    <dgm:pt modelId="{AB3B1D77-6EB7-4E08-A836-E8341BF04C6A}">
      <dgm:prSet custT="1"/>
      <dgm:spPr/>
      <dgm:t>
        <a:bodyPr/>
        <a:lstStyle/>
        <a:p>
          <a:r>
            <a:rPr lang="en-US" sz="1400" b="1" dirty="0" smtClean="0"/>
            <a:t>Classification, Situation awareness, Event detection</a:t>
          </a:r>
          <a:endParaRPr lang="en-US" sz="1400" b="1" dirty="0"/>
        </a:p>
      </dgm:t>
    </dgm:pt>
    <dgm:pt modelId="{8815A0F4-B141-4999-AF38-F0ED6C4089AD}" type="parTrans" cxnId="{0FCDE7A1-4C69-4AC1-959A-130CC6EAB7D0}">
      <dgm:prSet/>
      <dgm:spPr/>
      <dgm:t>
        <a:bodyPr/>
        <a:lstStyle/>
        <a:p>
          <a:endParaRPr lang="en-US"/>
        </a:p>
      </dgm:t>
    </dgm:pt>
    <dgm:pt modelId="{E8E73ED4-B152-41E7-845D-5AEB6BEB1D75}" type="sibTrans" cxnId="{0FCDE7A1-4C69-4AC1-959A-130CC6EAB7D0}">
      <dgm:prSet/>
      <dgm:spPr/>
      <dgm:t>
        <a:bodyPr/>
        <a:lstStyle/>
        <a:p>
          <a:endParaRPr lang="en-US"/>
        </a:p>
      </dgm:t>
    </dgm:pt>
    <dgm:pt modelId="{25FAF34A-61EE-4C58-93BF-588A05BEB5E6}">
      <dgm:prSet custT="1"/>
      <dgm:spPr/>
      <dgm:t>
        <a:bodyPr/>
        <a:lstStyle/>
        <a:p>
          <a:r>
            <a:rPr lang="en-US" sz="1050" b="1" dirty="0" smtClean="0"/>
            <a:t>Fall detection: </a:t>
          </a:r>
          <a:r>
            <a:rPr lang="en-US" sz="1050" b="1" dirty="0" err="1" smtClean="0"/>
            <a:t>ViolentFallDetection</a:t>
          </a:r>
          <a:r>
            <a:rPr lang="en-US" sz="1050" b="1" dirty="0" smtClean="0"/>
            <a:t> and </a:t>
          </a:r>
          <a:r>
            <a:rPr lang="en-US" sz="1050" b="1" dirty="0" err="1" smtClean="0"/>
            <a:t>SlowFallDetection</a:t>
          </a:r>
          <a:endParaRPr lang="en-US" sz="1050" b="1" dirty="0"/>
        </a:p>
      </dgm:t>
    </dgm:pt>
    <dgm:pt modelId="{902FE055-132B-4DD1-B1D0-45796563E740}" type="parTrans" cxnId="{2E08EB89-60FA-4122-8DAF-DEFD404F4343}">
      <dgm:prSet/>
      <dgm:spPr/>
      <dgm:t>
        <a:bodyPr/>
        <a:lstStyle/>
        <a:p>
          <a:endParaRPr lang="en-US"/>
        </a:p>
      </dgm:t>
    </dgm:pt>
    <dgm:pt modelId="{F46643B4-4E2B-4DBB-92B6-1096BA9EE053}" type="sibTrans" cxnId="{2E08EB89-60FA-4122-8DAF-DEFD404F4343}">
      <dgm:prSet/>
      <dgm:spPr/>
      <dgm:t>
        <a:bodyPr/>
        <a:lstStyle/>
        <a:p>
          <a:endParaRPr lang="en-US"/>
        </a:p>
      </dgm:t>
    </dgm:pt>
    <dgm:pt modelId="{85A7E66F-501F-4887-88AC-224E162095AE}">
      <dgm:prSet phldrT="[Text]" custT="1"/>
      <dgm:spPr/>
      <dgm:t>
        <a:bodyPr/>
        <a:lstStyle/>
        <a:p>
          <a:r>
            <a:rPr lang="en-US" sz="1050" b="1" dirty="0" smtClean="0"/>
            <a:t>“filter” body data to reduce jitter</a:t>
          </a:r>
          <a:endParaRPr lang="en-US" sz="1050" b="1" dirty="0"/>
        </a:p>
      </dgm:t>
    </dgm:pt>
    <dgm:pt modelId="{B2336A2B-8270-4310-BC16-63692481D2A4}" type="parTrans" cxnId="{AA76D7C8-EE1F-453A-8C02-B641F90E00BF}">
      <dgm:prSet/>
      <dgm:spPr/>
      <dgm:t>
        <a:bodyPr/>
        <a:lstStyle/>
        <a:p>
          <a:endParaRPr lang="en-US"/>
        </a:p>
      </dgm:t>
    </dgm:pt>
    <dgm:pt modelId="{F1A049AD-6C7B-4EA7-8100-0158F710DD5B}" type="sibTrans" cxnId="{AA76D7C8-EE1F-453A-8C02-B641F90E00BF}">
      <dgm:prSet/>
      <dgm:spPr/>
      <dgm:t>
        <a:bodyPr/>
        <a:lstStyle/>
        <a:p>
          <a:endParaRPr lang="en-US"/>
        </a:p>
      </dgm:t>
    </dgm:pt>
    <dgm:pt modelId="{4E24CCD4-D549-41EC-A09A-E892CC714574}">
      <dgm:prSet custT="1"/>
      <dgm:spPr/>
      <dgm:t>
        <a:bodyPr/>
        <a:lstStyle/>
        <a:p>
          <a:r>
            <a:rPr lang="en-US" sz="1050" b="1" dirty="0" smtClean="0"/>
            <a:t>Velocity and angular velocity; acceleration and angular acceleration</a:t>
          </a:r>
          <a:endParaRPr lang="en-US" sz="1050" b="1" dirty="0"/>
        </a:p>
      </dgm:t>
    </dgm:pt>
    <dgm:pt modelId="{7C53E4DD-9CE8-41DA-9127-71048D443DF7}" type="parTrans" cxnId="{70B90139-EAAD-41DB-9DB8-96B20408C6E0}">
      <dgm:prSet/>
      <dgm:spPr/>
      <dgm:t>
        <a:bodyPr/>
        <a:lstStyle/>
        <a:p>
          <a:endParaRPr lang="en-US"/>
        </a:p>
      </dgm:t>
    </dgm:pt>
    <dgm:pt modelId="{0D166AAF-7EA2-4563-8B04-A9EBEDBAEB7E}" type="sibTrans" cxnId="{70B90139-EAAD-41DB-9DB8-96B20408C6E0}">
      <dgm:prSet/>
      <dgm:spPr/>
      <dgm:t>
        <a:bodyPr/>
        <a:lstStyle/>
        <a:p>
          <a:endParaRPr lang="en-US"/>
        </a:p>
      </dgm:t>
    </dgm:pt>
    <dgm:pt modelId="{E17A53E1-D6B0-40BB-A8A4-29604D786B7F}">
      <dgm:prSet custT="1"/>
      <dgm:spPr/>
      <dgm:t>
        <a:bodyPr/>
        <a:lstStyle/>
        <a:p>
          <a:r>
            <a:rPr lang="en-US" sz="1050" b="1" dirty="0" smtClean="0"/>
            <a:t>Posture recognition: Algorithmic and template based</a:t>
          </a:r>
          <a:endParaRPr lang="en-US" sz="1050" b="1" dirty="0"/>
        </a:p>
      </dgm:t>
    </dgm:pt>
    <dgm:pt modelId="{8B0EAEA0-4C40-4C1D-BE6B-283BDAE8440B}" type="parTrans" cxnId="{9A2201AE-2027-4FF2-BBAF-9931D158E720}">
      <dgm:prSet/>
      <dgm:spPr/>
      <dgm:t>
        <a:bodyPr/>
        <a:lstStyle/>
        <a:p>
          <a:endParaRPr lang="en-US"/>
        </a:p>
      </dgm:t>
    </dgm:pt>
    <dgm:pt modelId="{A1F5B19B-EDCF-4A57-A44E-003042FA2982}" type="sibTrans" cxnId="{9A2201AE-2027-4FF2-BBAF-9931D158E720}">
      <dgm:prSet/>
      <dgm:spPr/>
      <dgm:t>
        <a:bodyPr/>
        <a:lstStyle/>
        <a:p>
          <a:endParaRPr lang="en-US"/>
        </a:p>
      </dgm:t>
    </dgm:pt>
    <dgm:pt modelId="{1220E34F-3A08-4BEC-BA41-A893EF35A0B3}">
      <dgm:prSet phldrT="[Text]" custT="1"/>
      <dgm:spPr/>
      <dgm:t>
        <a:bodyPr/>
        <a:lstStyle/>
        <a:p>
          <a:r>
            <a:rPr lang="en-US" sz="1050" b="1" dirty="0" smtClean="0"/>
            <a:t>Handle body “history”</a:t>
          </a:r>
          <a:endParaRPr lang="en-US" sz="1050" b="1" dirty="0"/>
        </a:p>
      </dgm:t>
    </dgm:pt>
    <dgm:pt modelId="{09055E75-B297-4888-80BA-F8EFC488D8E3}" type="parTrans" cxnId="{2835752D-6D4C-4370-B8BC-B8926CA048A0}">
      <dgm:prSet/>
      <dgm:spPr/>
      <dgm:t>
        <a:bodyPr/>
        <a:lstStyle/>
        <a:p>
          <a:endParaRPr lang="en-US"/>
        </a:p>
      </dgm:t>
    </dgm:pt>
    <dgm:pt modelId="{418A055A-D9C1-42A7-921E-05A8C7D21042}" type="sibTrans" cxnId="{2835752D-6D4C-4370-B8BC-B8926CA048A0}">
      <dgm:prSet/>
      <dgm:spPr/>
      <dgm:t>
        <a:bodyPr/>
        <a:lstStyle/>
        <a:p>
          <a:endParaRPr lang="en-US"/>
        </a:p>
      </dgm:t>
    </dgm:pt>
    <dgm:pt modelId="{89BD2BE3-63A8-4448-B0BA-61FA3A715E3A}">
      <dgm:prSet custT="1"/>
      <dgm:spPr/>
      <dgm:t>
        <a:bodyPr/>
        <a:lstStyle/>
        <a:p>
          <a:r>
            <a:rPr lang="en-US" sz="1050" b="1" dirty="0" smtClean="0"/>
            <a:t>Display activity classification, posture recognition and fall detection results</a:t>
          </a:r>
          <a:endParaRPr lang="en-US" sz="1050" b="1" dirty="0"/>
        </a:p>
      </dgm:t>
    </dgm:pt>
    <dgm:pt modelId="{B9D31B8A-CBBE-4579-8A3C-80AD96C7B055}" type="parTrans" cxnId="{169FD3F5-8D4A-4D56-AEDE-AC7D74BE2D9F}">
      <dgm:prSet/>
      <dgm:spPr/>
      <dgm:t>
        <a:bodyPr/>
        <a:lstStyle/>
        <a:p>
          <a:endParaRPr lang="en-US"/>
        </a:p>
      </dgm:t>
    </dgm:pt>
    <dgm:pt modelId="{B65BDBE7-CA30-463F-92CE-8FCAF4CED205}" type="sibTrans" cxnId="{169FD3F5-8D4A-4D56-AEDE-AC7D74BE2D9F}">
      <dgm:prSet/>
      <dgm:spPr/>
      <dgm:t>
        <a:bodyPr/>
        <a:lstStyle/>
        <a:p>
          <a:endParaRPr lang="en-US"/>
        </a:p>
      </dgm:t>
    </dgm:pt>
    <dgm:pt modelId="{34D37F6D-5B7C-473E-A2D0-3EDEB4B99833}">
      <dgm:prSet custT="1"/>
      <dgm:spPr/>
      <dgm:t>
        <a:bodyPr/>
        <a:lstStyle/>
        <a:p>
          <a:r>
            <a:rPr lang="en-US" sz="1050" b="1" dirty="0" smtClean="0"/>
            <a:t>if </a:t>
          </a:r>
          <a:r>
            <a:rPr lang="en-US" sz="1050" b="1" dirty="0"/>
            <a:t>selected - write </a:t>
          </a:r>
          <a:r>
            <a:rPr lang="en-US" sz="1050" b="1" dirty="0" smtClean="0"/>
            <a:t>log entry</a:t>
          </a:r>
          <a:endParaRPr lang="en-US" sz="1050" b="1" dirty="0"/>
        </a:p>
      </dgm:t>
    </dgm:pt>
    <dgm:pt modelId="{B85D8DB1-9B40-4210-B762-7D5021DED353}" type="sibTrans" cxnId="{0B605FC2-3745-45F4-AACA-6F8A1C7D0808}">
      <dgm:prSet/>
      <dgm:spPr/>
      <dgm:t>
        <a:bodyPr/>
        <a:lstStyle/>
        <a:p>
          <a:endParaRPr lang="en-US"/>
        </a:p>
      </dgm:t>
    </dgm:pt>
    <dgm:pt modelId="{E4D91F0A-5938-4F8C-88ED-71F28168B23C}" type="parTrans" cxnId="{0B605FC2-3745-45F4-AACA-6F8A1C7D0808}">
      <dgm:prSet/>
      <dgm:spPr/>
      <dgm:t>
        <a:bodyPr/>
        <a:lstStyle/>
        <a:p>
          <a:endParaRPr lang="en-US"/>
        </a:p>
      </dgm:t>
    </dgm:pt>
    <dgm:pt modelId="{D707CBCC-8B14-4B13-8598-8FDDBFB8B422}">
      <dgm:prSet custT="1"/>
      <dgm:spPr/>
      <dgm:t>
        <a:bodyPr/>
        <a:lstStyle/>
        <a:p>
          <a:r>
            <a:rPr lang="en-US" sz="1050" b="1" dirty="0" smtClean="0"/>
            <a:t>Classify activity level</a:t>
          </a:r>
          <a:endParaRPr lang="en-US" sz="1050" b="1" dirty="0"/>
        </a:p>
      </dgm:t>
    </dgm:pt>
    <dgm:pt modelId="{AB0FFA34-0E63-4DCA-A225-698DE684F7BA}" type="sibTrans" cxnId="{BFCEBF12-EA2C-4B98-8ED1-78B4E9ABE0C5}">
      <dgm:prSet/>
      <dgm:spPr/>
      <dgm:t>
        <a:bodyPr/>
        <a:lstStyle/>
        <a:p>
          <a:endParaRPr lang="en-US"/>
        </a:p>
      </dgm:t>
    </dgm:pt>
    <dgm:pt modelId="{E61CB541-6154-470D-B367-603EBC089DEC}" type="parTrans" cxnId="{BFCEBF12-EA2C-4B98-8ED1-78B4E9ABE0C5}">
      <dgm:prSet/>
      <dgm:spPr/>
      <dgm:t>
        <a:bodyPr/>
        <a:lstStyle/>
        <a:p>
          <a:endParaRPr lang="en-US"/>
        </a:p>
      </dgm:t>
    </dgm:pt>
    <dgm:pt modelId="{4555D38C-02D8-41D2-B3E8-DEC6AE1B9D21}">
      <dgm:prSet custT="1"/>
      <dgm:spPr/>
      <dgm:t>
        <a:bodyPr/>
        <a:lstStyle/>
        <a:p>
          <a:r>
            <a:rPr lang="en-US" sz="1050" b="1" dirty="0" smtClean="0"/>
            <a:t>Torque, force, energy, energy rate, total estimated energy</a:t>
          </a:r>
          <a:endParaRPr lang="en-US" sz="1050" b="1" dirty="0"/>
        </a:p>
      </dgm:t>
    </dgm:pt>
    <dgm:pt modelId="{C8B10B5E-8154-430C-9C81-34C09AAB06C6}" type="sibTrans" cxnId="{3882F983-CF38-4C19-8902-43EA5ECE965C}">
      <dgm:prSet/>
      <dgm:spPr/>
      <dgm:t>
        <a:bodyPr/>
        <a:lstStyle/>
        <a:p>
          <a:endParaRPr lang="en-US"/>
        </a:p>
      </dgm:t>
    </dgm:pt>
    <dgm:pt modelId="{C41984E0-8FF0-4E5B-BE2A-02204E76EC60}" type="parTrans" cxnId="{3882F983-CF38-4C19-8902-43EA5ECE965C}">
      <dgm:prSet/>
      <dgm:spPr/>
      <dgm:t>
        <a:bodyPr/>
        <a:lstStyle/>
        <a:p>
          <a:endParaRPr lang="en-US"/>
        </a:p>
      </dgm:t>
    </dgm:pt>
    <dgm:pt modelId="{3635F18E-8948-47C2-8379-18641CBBFA7C}" type="pres">
      <dgm:prSet presAssocID="{E98224F6-D675-4622-B60C-9A00A4ABEA97}" presName="outerComposite" presStyleCnt="0">
        <dgm:presLayoutVars>
          <dgm:chMax val="5"/>
          <dgm:dir/>
          <dgm:resizeHandles val="exact"/>
        </dgm:presLayoutVars>
      </dgm:prSet>
      <dgm:spPr/>
      <dgm:t>
        <a:bodyPr/>
        <a:lstStyle/>
        <a:p>
          <a:endParaRPr lang="en-US"/>
        </a:p>
      </dgm:t>
    </dgm:pt>
    <dgm:pt modelId="{3B0BFB8E-2C5C-4B48-9F26-491C14D80BD8}" type="pres">
      <dgm:prSet presAssocID="{E98224F6-D675-4622-B60C-9A00A4ABEA97}" presName="dummyMaxCanvas" presStyleCnt="0">
        <dgm:presLayoutVars/>
      </dgm:prSet>
      <dgm:spPr/>
    </dgm:pt>
    <dgm:pt modelId="{288457A2-0A95-4338-BC97-D5A59F140D78}" type="pres">
      <dgm:prSet presAssocID="{E98224F6-D675-4622-B60C-9A00A4ABEA97}" presName="FiveNodes_1" presStyleLbl="node1" presStyleIdx="0" presStyleCnt="5" custLinFactNeighborY="-1122">
        <dgm:presLayoutVars>
          <dgm:bulletEnabled val="1"/>
        </dgm:presLayoutVars>
      </dgm:prSet>
      <dgm:spPr/>
      <dgm:t>
        <a:bodyPr/>
        <a:lstStyle/>
        <a:p>
          <a:endParaRPr lang="en-US"/>
        </a:p>
      </dgm:t>
    </dgm:pt>
    <dgm:pt modelId="{38F287A0-4C98-4A63-9B02-8DE786A0E115}" type="pres">
      <dgm:prSet presAssocID="{E98224F6-D675-4622-B60C-9A00A4ABEA97}" presName="FiveNodes_2" presStyleLbl="node1" presStyleIdx="1" presStyleCnt="5" custLinFactNeighborY="-1122">
        <dgm:presLayoutVars>
          <dgm:bulletEnabled val="1"/>
        </dgm:presLayoutVars>
      </dgm:prSet>
      <dgm:spPr/>
      <dgm:t>
        <a:bodyPr/>
        <a:lstStyle/>
        <a:p>
          <a:endParaRPr lang="en-US"/>
        </a:p>
      </dgm:t>
    </dgm:pt>
    <dgm:pt modelId="{CDDA8A9A-413B-48FF-9ED3-B307E283D7C1}" type="pres">
      <dgm:prSet presAssocID="{E98224F6-D675-4622-B60C-9A00A4ABEA97}" presName="FiveNodes_3" presStyleLbl="node1" presStyleIdx="2" presStyleCnt="5">
        <dgm:presLayoutVars>
          <dgm:bulletEnabled val="1"/>
        </dgm:presLayoutVars>
      </dgm:prSet>
      <dgm:spPr/>
      <dgm:t>
        <a:bodyPr/>
        <a:lstStyle/>
        <a:p>
          <a:endParaRPr lang="en-US"/>
        </a:p>
      </dgm:t>
    </dgm:pt>
    <dgm:pt modelId="{C158DBC1-9EA8-4092-8FDE-3EB8677A2304}" type="pres">
      <dgm:prSet presAssocID="{E98224F6-D675-4622-B60C-9A00A4ABEA97}" presName="FiveNodes_4" presStyleLbl="node1" presStyleIdx="3" presStyleCnt="5">
        <dgm:presLayoutVars>
          <dgm:bulletEnabled val="1"/>
        </dgm:presLayoutVars>
      </dgm:prSet>
      <dgm:spPr/>
      <dgm:t>
        <a:bodyPr/>
        <a:lstStyle/>
        <a:p>
          <a:endParaRPr lang="en-US"/>
        </a:p>
      </dgm:t>
    </dgm:pt>
    <dgm:pt modelId="{9E585F2B-FAE1-4297-B2F5-0F933120DA19}" type="pres">
      <dgm:prSet presAssocID="{E98224F6-D675-4622-B60C-9A00A4ABEA97}" presName="FiveNodes_5" presStyleLbl="node1" presStyleIdx="4" presStyleCnt="5">
        <dgm:presLayoutVars>
          <dgm:bulletEnabled val="1"/>
        </dgm:presLayoutVars>
      </dgm:prSet>
      <dgm:spPr/>
      <dgm:t>
        <a:bodyPr/>
        <a:lstStyle/>
        <a:p>
          <a:endParaRPr lang="en-US"/>
        </a:p>
      </dgm:t>
    </dgm:pt>
    <dgm:pt modelId="{7136398B-BE8F-4355-A9CF-F2C9DF5B9812}" type="pres">
      <dgm:prSet presAssocID="{E98224F6-D675-4622-B60C-9A00A4ABEA97}" presName="FiveConn_1-2" presStyleLbl="fgAccFollowNode1" presStyleIdx="0" presStyleCnt="4">
        <dgm:presLayoutVars>
          <dgm:bulletEnabled val="1"/>
        </dgm:presLayoutVars>
      </dgm:prSet>
      <dgm:spPr/>
      <dgm:t>
        <a:bodyPr/>
        <a:lstStyle/>
        <a:p>
          <a:endParaRPr lang="en-US"/>
        </a:p>
      </dgm:t>
    </dgm:pt>
    <dgm:pt modelId="{6AF07D62-0570-493D-888C-AF1E2E2F0E47}" type="pres">
      <dgm:prSet presAssocID="{E98224F6-D675-4622-B60C-9A00A4ABEA97}" presName="FiveConn_2-3" presStyleLbl="fgAccFollowNode1" presStyleIdx="1" presStyleCnt="4">
        <dgm:presLayoutVars>
          <dgm:bulletEnabled val="1"/>
        </dgm:presLayoutVars>
      </dgm:prSet>
      <dgm:spPr/>
      <dgm:t>
        <a:bodyPr/>
        <a:lstStyle/>
        <a:p>
          <a:endParaRPr lang="en-US"/>
        </a:p>
      </dgm:t>
    </dgm:pt>
    <dgm:pt modelId="{AA94C43A-2F3C-4FA5-BAF6-D99EC01C674D}" type="pres">
      <dgm:prSet presAssocID="{E98224F6-D675-4622-B60C-9A00A4ABEA97}" presName="FiveConn_3-4" presStyleLbl="fgAccFollowNode1" presStyleIdx="2" presStyleCnt="4">
        <dgm:presLayoutVars>
          <dgm:bulletEnabled val="1"/>
        </dgm:presLayoutVars>
      </dgm:prSet>
      <dgm:spPr/>
      <dgm:t>
        <a:bodyPr/>
        <a:lstStyle/>
        <a:p>
          <a:endParaRPr lang="en-US"/>
        </a:p>
      </dgm:t>
    </dgm:pt>
    <dgm:pt modelId="{44C17FF0-BE2F-42CE-99F1-528C673D9C72}" type="pres">
      <dgm:prSet presAssocID="{E98224F6-D675-4622-B60C-9A00A4ABEA97}" presName="FiveConn_4-5" presStyleLbl="fgAccFollowNode1" presStyleIdx="3" presStyleCnt="4">
        <dgm:presLayoutVars>
          <dgm:bulletEnabled val="1"/>
        </dgm:presLayoutVars>
      </dgm:prSet>
      <dgm:spPr/>
      <dgm:t>
        <a:bodyPr/>
        <a:lstStyle/>
        <a:p>
          <a:endParaRPr lang="en-US"/>
        </a:p>
      </dgm:t>
    </dgm:pt>
    <dgm:pt modelId="{1BC1DC3F-9566-4BE9-9678-AFB77884EF10}" type="pres">
      <dgm:prSet presAssocID="{E98224F6-D675-4622-B60C-9A00A4ABEA97}" presName="FiveNodes_1_text" presStyleLbl="node1" presStyleIdx="4" presStyleCnt="5">
        <dgm:presLayoutVars>
          <dgm:bulletEnabled val="1"/>
        </dgm:presLayoutVars>
      </dgm:prSet>
      <dgm:spPr/>
      <dgm:t>
        <a:bodyPr/>
        <a:lstStyle/>
        <a:p>
          <a:endParaRPr lang="en-US"/>
        </a:p>
      </dgm:t>
    </dgm:pt>
    <dgm:pt modelId="{A95640F1-363E-46E7-9738-D4EB8F6506CB}" type="pres">
      <dgm:prSet presAssocID="{E98224F6-D675-4622-B60C-9A00A4ABEA97}" presName="FiveNodes_2_text" presStyleLbl="node1" presStyleIdx="4" presStyleCnt="5">
        <dgm:presLayoutVars>
          <dgm:bulletEnabled val="1"/>
        </dgm:presLayoutVars>
      </dgm:prSet>
      <dgm:spPr/>
      <dgm:t>
        <a:bodyPr/>
        <a:lstStyle/>
        <a:p>
          <a:endParaRPr lang="en-US"/>
        </a:p>
      </dgm:t>
    </dgm:pt>
    <dgm:pt modelId="{A0D7F59B-1222-4D1B-B81D-308737E7E22E}" type="pres">
      <dgm:prSet presAssocID="{E98224F6-D675-4622-B60C-9A00A4ABEA97}" presName="FiveNodes_3_text" presStyleLbl="node1" presStyleIdx="4" presStyleCnt="5">
        <dgm:presLayoutVars>
          <dgm:bulletEnabled val="1"/>
        </dgm:presLayoutVars>
      </dgm:prSet>
      <dgm:spPr/>
      <dgm:t>
        <a:bodyPr/>
        <a:lstStyle/>
        <a:p>
          <a:endParaRPr lang="en-US"/>
        </a:p>
      </dgm:t>
    </dgm:pt>
    <dgm:pt modelId="{5063B5E6-13D5-437F-B1BE-E35D4C83B320}" type="pres">
      <dgm:prSet presAssocID="{E98224F6-D675-4622-B60C-9A00A4ABEA97}" presName="FiveNodes_4_text" presStyleLbl="node1" presStyleIdx="4" presStyleCnt="5">
        <dgm:presLayoutVars>
          <dgm:bulletEnabled val="1"/>
        </dgm:presLayoutVars>
      </dgm:prSet>
      <dgm:spPr/>
      <dgm:t>
        <a:bodyPr/>
        <a:lstStyle/>
        <a:p>
          <a:endParaRPr lang="en-US"/>
        </a:p>
      </dgm:t>
    </dgm:pt>
    <dgm:pt modelId="{85A127D8-FA7B-429E-865F-7B89768024F8}" type="pres">
      <dgm:prSet presAssocID="{E98224F6-D675-4622-B60C-9A00A4ABEA97}" presName="FiveNodes_5_text" presStyleLbl="node1" presStyleIdx="4" presStyleCnt="5">
        <dgm:presLayoutVars>
          <dgm:bulletEnabled val="1"/>
        </dgm:presLayoutVars>
      </dgm:prSet>
      <dgm:spPr/>
      <dgm:t>
        <a:bodyPr/>
        <a:lstStyle/>
        <a:p>
          <a:endParaRPr lang="en-US"/>
        </a:p>
      </dgm:t>
    </dgm:pt>
  </dgm:ptLst>
  <dgm:cxnLst>
    <dgm:cxn modelId="{A2E77C9B-5E9E-4D6B-B858-56E734EAB035}" type="presOf" srcId="{4555D38C-02D8-41D2-B3E8-DEC6AE1B9D21}" destId="{A0D7F59B-1222-4D1B-B81D-308737E7E22E}" srcOrd="1" destOrd="2" presId="urn:microsoft.com/office/officeart/2005/8/layout/vProcess5"/>
    <dgm:cxn modelId="{7C17C890-A01F-4AC5-9F3E-778D406AA732}" type="presOf" srcId="{C81A0347-2D71-4663-B00B-3527B886920E}" destId="{85A127D8-FA7B-429E-865F-7B89768024F8}" srcOrd="1" destOrd="0" presId="urn:microsoft.com/office/officeart/2005/8/layout/vProcess5"/>
    <dgm:cxn modelId="{0D60CA53-3DFA-456B-A67F-0A1297572F40}" srcId="{C81A0347-2D71-4663-B00B-3527B886920E}" destId="{3A48E633-E5E3-4DD2-9D30-453DC21C7C86}" srcOrd="0" destOrd="0" parTransId="{025369D9-E09E-42D2-9607-7B4A61DB682B}" sibTransId="{FC195376-2BEB-4F81-A2F0-8FB2E7430AE9}"/>
    <dgm:cxn modelId="{B4C92A62-5CD7-4B66-94A8-2F7152FACEC0}" type="presOf" srcId="{AB3B1D77-6EB7-4E08-A836-E8341BF04C6A}" destId="{C158DBC1-9EA8-4092-8FDE-3EB8677A2304}" srcOrd="0" destOrd="0" presId="urn:microsoft.com/office/officeart/2005/8/layout/vProcess5"/>
    <dgm:cxn modelId="{7B8EAB96-393C-4E82-B9EA-7853B01B7C64}" srcId="{E98224F6-D675-4622-B60C-9A00A4ABEA97}" destId="{B477AC0C-505C-4BD2-AAD2-9D76CBAFC290}" srcOrd="1" destOrd="0" parTransId="{1AE1B3E7-1FE3-493C-B9AA-9411ED0E1707}" sibTransId="{85761AC7-0B8F-4487-AB24-5DAA52D348BC}"/>
    <dgm:cxn modelId="{5932B150-C73A-4DDB-826E-22D6565E0D98}" type="presOf" srcId="{C7C23524-F46B-4033-AB8C-64BE8AC0B8AA}" destId="{288457A2-0A95-4338-BC97-D5A59F140D78}" srcOrd="0" destOrd="1" presId="urn:microsoft.com/office/officeart/2005/8/layout/vProcess5"/>
    <dgm:cxn modelId="{77C77BEC-E555-445B-9895-173C2713DC68}" type="presOf" srcId="{34D37F6D-5B7C-473E-A2D0-3EDEB4B99833}" destId="{85A127D8-FA7B-429E-865F-7B89768024F8}" srcOrd="1" destOrd="3" presId="urn:microsoft.com/office/officeart/2005/8/layout/vProcess5"/>
    <dgm:cxn modelId="{AEED0DF6-BF08-4E3B-ADF8-9AE1BEBEDE38}" type="presOf" srcId="{D707CBCC-8B14-4B13-8598-8FDDBFB8B422}" destId="{5063B5E6-13D5-437F-B1BE-E35D4C83B320}" srcOrd="1" destOrd="3" presId="urn:microsoft.com/office/officeart/2005/8/layout/vProcess5"/>
    <dgm:cxn modelId="{3882F983-CF38-4C19-8902-43EA5ECE965C}" srcId="{B857B1BE-7D99-485A-9ABE-AAF1D54F779A}" destId="{4555D38C-02D8-41D2-B3E8-DEC6AE1B9D21}" srcOrd="1" destOrd="0" parTransId="{C41984E0-8FF0-4E5B-BE2A-02204E76EC60}" sibTransId="{C8B10B5E-8154-430C-9C81-34C09AAB06C6}"/>
    <dgm:cxn modelId="{378FD3F1-9286-47E3-B68D-6BA6F184CB3F}" type="presOf" srcId="{1220E34F-3A08-4BEC-BA41-A893EF35A0B3}" destId="{1BC1DC3F-9566-4BE9-9678-AFB77884EF10}" srcOrd="1" destOrd="2" presId="urn:microsoft.com/office/officeart/2005/8/layout/vProcess5"/>
    <dgm:cxn modelId="{A532BE32-9DB4-4EAF-8525-A64E30E80333}" srcId="{593739BE-96D7-4921-BB0A-F4DDC35481D6}" destId="{C7C23524-F46B-4033-AB8C-64BE8AC0B8AA}" srcOrd="0" destOrd="0" parTransId="{2A7BD37B-D5D4-4F5C-9ACA-BF23E140C6FA}" sibTransId="{BDB8BC6E-401C-4F5D-A824-3D30E27ADF71}"/>
    <dgm:cxn modelId="{0B605FC2-3745-45F4-AACA-6F8A1C7D0808}" srcId="{C81A0347-2D71-4663-B00B-3527B886920E}" destId="{34D37F6D-5B7C-473E-A2D0-3EDEB4B99833}" srcOrd="2" destOrd="0" parTransId="{E4D91F0A-5938-4F8C-88ED-71F28168B23C}" sibTransId="{B85D8DB1-9B40-4210-B762-7D5021DED353}"/>
    <dgm:cxn modelId="{1D179E11-2660-416E-91F5-8952E3F319B9}" type="presOf" srcId="{E17A53E1-D6B0-40BB-A8A4-29604D786B7F}" destId="{C158DBC1-9EA8-4092-8FDE-3EB8677A2304}" srcOrd="0" destOrd="2" presId="urn:microsoft.com/office/officeart/2005/8/layout/vProcess5"/>
    <dgm:cxn modelId="{61D76FFD-66ED-4A8B-AE8C-8827982A7679}" type="presOf" srcId="{85A7E66F-501F-4887-88AC-224E162095AE}" destId="{A95640F1-363E-46E7-9738-D4EB8F6506CB}" srcOrd="1" destOrd="2" presId="urn:microsoft.com/office/officeart/2005/8/layout/vProcess5"/>
    <dgm:cxn modelId="{2E08EB89-60FA-4122-8DAF-DEFD404F4343}" srcId="{AB3B1D77-6EB7-4E08-A836-E8341BF04C6A}" destId="{25FAF34A-61EE-4C58-93BF-588A05BEB5E6}" srcOrd="0" destOrd="0" parTransId="{902FE055-132B-4DD1-B1D0-45796563E740}" sibTransId="{F46643B4-4E2B-4DBB-92B6-1096BA9EE053}"/>
    <dgm:cxn modelId="{8CDD7D21-1DDB-494E-9B74-122AB4A34207}" type="presOf" srcId="{7160FC55-8720-4F52-A710-71CD51416CE1}" destId="{AA94C43A-2F3C-4FA5-BAF6-D99EC01C674D}" srcOrd="0" destOrd="0" presId="urn:microsoft.com/office/officeart/2005/8/layout/vProcess5"/>
    <dgm:cxn modelId="{5A9E9EA9-0930-4FEC-9DA3-65CE7A49B175}" type="presOf" srcId="{25FAF34A-61EE-4C58-93BF-588A05BEB5E6}" destId="{5063B5E6-13D5-437F-B1BE-E35D4C83B320}" srcOrd="1" destOrd="1" presId="urn:microsoft.com/office/officeart/2005/8/layout/vProcess5"/>
    <dgm:cxn modelId="{BA348A9F-13A3-42AB-AC4F-A58C50A67826}" type="presOf" srcId="{89BD2BE3-63A8-4448-B0BA-61FA3A715E3A}" destId="{85A127D8-FA7B-429E-865F-7B89768024F8}" srcOrd="1" destOrd="2" presId="urn:microsoft.com/office/officeart/2005/8/layout/vProcess5"/>
    <dgm:cxn modelId="{33EF95C3-E12F-437D-95D6-B58435E8B58E}" type="presOf" srcId="{3A48E633-E5E3-4DD2-9D30-453DC21C7C86}" destId="{85A127D8-FA7B-429E-865F-7B89768024F8}" srcOrd="1" destOrd="1" presId="urn:microsoft.com/office/officeart/2005/8/layout/vProcess5"/>
    <dgm:cxn modelId="{169FD3F5-8D4A-4D56-AEDE-AC7D74BE2D9F}" srcId="{C81A0347-2D71-4663-B00B-3527B886920E}" destId="{89BD2BE3-63A8-4448-B0BA-61FA3A715E3A}" srcOrd="1" destOrd="0" parTransId="{B9D31B8A-CBBE-4579-8A3C-80AD96C7B055}" sibTransId="{B65BDBE7-CA30-463F-92CE-8FCAF4CED205}"/>
    <dgm:cxn modelId="{7C1BC784-4D45-4353-B91C-6855122DBCD9}" type="presOf" srcId="{85A7E66F-501F-4887-88AC-224E162095AE}" destId="{38F287A0-4C98-4A63-9B02-8DE786A0E115}" srcOrd="0" destOrd="2" presId="urn:microsoft.com/office/officeart/2005/8/layout/vProcess5"/>
    <dgm:cxn modelId="{9EF1C001-5ADF-4EC6-BDC1-3DAA8B82AE6A}" type="presOf" srcId="{0C4573CD-377F-4981-9E77-7B1842A9B6C2}" destId="{38F287A0-4C98-4A63-9B02-8DE786A0E115}" srcOrd="0" destOrd="1" presId="urn:microsoft.com/office/officeart/2005/8/layout/vProcess5"/>
    <dgm:cxn modelId="{8C3665D7-9342-4317-B5B8-FDAB3C7EB005}" type="presOf" srcId="{593739BE-96D7-4921-BB0A-F4DDC35481D6}" destId="{288457A2-0A95-4338-BC97-D5A59F140D78}" srcOrd="0" destOrd="0" presId="urn:microsoft.com/office/officeart/2005/8/layout/vProcess5"/>
    <dgm:cxn modelId="{54DA23F3-73F9-44E0-B8A7-B6AC01B871D8}" type="presOf" srcId="{25FAF34A-61EE-4C58-93BF-588A05BEB5E6}" destId="{C158DBC1-9EA8-4092-8FDE-3EB8677A2304}" srcOrd="0" destOrd="1" presId="urn:microsoft.com/office/officeart/2005/8/layout/vProcess5"/>
    <dgm:cxn modelId="{8C6CBE5D-290A-46E2-9EE1-9ED8EA2700AF}" type="presOf" srcId="{C81A0347-2D71-4663-B00B-3527B886920E}" destId="{9E585F2B-FAE1-4297-B2F5-0F933120DA19}" srcOrd="0" destOrd="0" presId="urn:microsoft.com/office/officeart/2005/8/layout/vProcess5"/>
    <dgm:cxn modelId="{F2797F25-E5D8-4030-90A2-78DF8F27A5BE}" type="presOf" srcId="{4E24CCD4-D549-41EC-A09A-E892CC714574}" destId="{A0D7F59B-1222-4D1B-B81D-308737E7E22E}" srcOrd="1" destOrd="1" presId="urn:microsoft.com/office/officeart/2005/8/layout/vProcess5"/>
    <dgm:cxn modelId="{AA76D7C8-EE1F-453A-8C02-B641F90E00BF}" srcId="{B477AC0C-505C-4BD2-AAD2-9D76CBAFC290}" destId="{85A7E66F-501F-4887-88AC-224E162095AE}" srcOrd="1" destOrd="0" parTransId="{B2336A2B-8270-4310-BC16-63692481D2A4}" sibTransId="{F1A049AD-6C7B-4EA7-8100-0158F710DD5B}"/>
    <dgm:cxn modelId="{2835752D-6D4C-4370-B8BC-B8926CA048A0}" srcId="{593739BE-96D7-4921-BB0A-F4DDC35481D6}" destId="{1220E34F-3A08-4BEC-BA41-A893EF35A0B3}" srcOrd="1" destOrd="0" parTransId="{09055E75-B297-4888-80BA-F8EFC488D8E3}" sibTransId="{418A055A-D9C1-42A7-921E-05A8C7D21042}"/>
    <dgm:cxn modelId="{86FA12CA-D8B7-4891-997F-D27CED3C2D55}" type="presOf" srcId="{66AF0BFF-1B0B-4B01-A75E-86048F7CDE3D}" destId="{7136398B-BE8F-4355-A9CF-F2C9DF5B9812}" srcOrd="0" destOrd="0" presId="urn:microsoft.com/office/officeart/2005/8/layout/vProcess5"/>
    <dgm:cxn modelId="{87DC6D91-2B37-4BB6-B36D-9EC4FEFC4CA9}" type="presOf" srcId="{4555D38C-02D8-41D2-B3E8-DEC6AE1B9D21}" destId="{CDDA8A9A-413B-48FF-9ED3-B307E283D7C1}" srcOrd="0" destOrd="2" presId="urn:microsoft.com/office/officeart/2005/8/layout/vProcess5"/>
    <dgm:cxn modelId="{13CE4612-B89A-4E91-955C-D9A88761BFB1}" srcId="{E98224F6-D675-4622-B60C-9A00A4ABEA97}" destId="{C81A0347-2D71-4663-B00B-3527B886920E}" srcOrd="4" destOrd="0" parTransId="{91D0CB12-061B-4DF8-9E08-DAB88EBFB8B7}" sibTransId="{FE013D30-B7D0-420A-B891-29CA1E9BDC00}"/>
    <dgm:cxn modelId="{0A2A03CA-D739-4E0D-B6CB-E91E0C7EFBDC}" type="presOf" srcId="{C7C23524-F46B-4033-AB8C-64BE8AC0B8AA}" destId="{1BC1DC3F-9566-4BE9-9678-AFB77884EF10}" srcOrd="1" destOrd="1" presId="urn:microsoft.com/office/officeart/2005/8/layout/vProcess5"/>
    <dgm:cxn modelId="{D8B1070A-D7EA-4742-A81C-B6B8F929EFAD}" type="presOf" srcId="{3A48E633-E5E3-4DD2-9D30-453DC21C7C86}" destId="{9E585F2B-FAE1-4297-B2F5-0F933120DA19}" srcOrd="0" destOrd="1" presId="urn:microsoft.com/office/officeart/2005/8/layout/vProcess5"/>
    <dgm:cxn modelId="{9ED70735-2F45-49E0-9702-C24F2BC72D7F}" srcId="{B477AC0C-505C-4BD2-AAD2-9D76CBAFC290}" destId="{0C4573CD-377F-4981-9E77-7B1842A9B6C2}" srcOrd="0" destOrd="0" parTransId="{42C206D1-7944-4CFB-9954-F80AC29A3EC6}" sibTransId="{EF055633-E3F1-4CCD-8394-76D8EF12997C}"/>
    <dgm:cxn modelId="{73CFE4F8-534E-4243-B7CE-B78F60BD21D3}" type="presOf" srcId="{85761AC7-0B8F-4487-AB24-5DAA52D348BC}" destId="{6AF07D62-0570-493D-888C-AF1E2E2F0E47}" srcOrd="0" destOrd="0" presId="urn:microsoft.com/office/officeart/2005/8/layout/vProcess5"/>
    <dgm:cxn modelId="{79C8E12F-5AAC-4167-8C48-9A70CCD483A7}" type="presOf" srcId="{89BD2BE3-63A8-4448-B0BA-61FA3A715E3A}" destId="{9E585F2B-FAE1-4297-B2F5-0F933120DA19}" srcOrd="0" destOrd="2" presId="urn:microsoft.com/office/officeart/2005/8/layout/vProcess5"/>
    <dgm:cxn modelId="{F4EFF005-FB43-4067-AC63-3654D9AE877A}" type="presOf" srcId="{1220E34F-3A08-4BEC-BA41-A893EF35A0B3}" destId="{288457A2-0A95-4338-BC97-D5A59F140D78}" srcOrd="0" destOrd="2" presId="urn:microsoft.com/office/officeart/2005/8/layout/vProcess5"/>
    <dgm:cxn modelId="{767E099E-C4C6-4D7D-8A31-F23D4E62C03C}" type="presOf" srcId="{B477AC0C-505C-4BD2-AAD2-9D76CBAFC290}" destId="{A95640F1-363E-46E7-9738-D4EB8F6506CB}" srcOrd="1" destOrd="0" presId="urn:microsoft.com/office/officeart/2005/8/layout/vProcess5"/>
    <dgm:cxn modelId="{5D8B48B8-B59A-4E2C-812C-3F65B53C3E00}" type="presOf" srcId="{4E24CCD4-D549-41EC-A09A-E892CC714574}" destId="{CDDA8A9A-413B-48FF-9ED3-B307E283D7C1}" srcOrd="0" destOrd="1" presId="urn:microsoft.com/office/officeart/2005/8/layout/vProcess5"/>
    <dgm:cxn modelId="{5DFBDB41-A495-4C68-9122-AFEB8737EF19}" type="presOf" srcId="{E17A53E1-D6B0-40BB-A8A4-29604D786B7F}" destId="{5063B5E6-13D5-437F-B1BE-E35D4C83B320}" srcOrd="1" destOrd="2" presId="urn:microsoft.com/office/officeart/2005/8/layout/vProcess5"/>
    <dgm:cxn modelId="{341E0ACC-C22F-452C-B579-FBF0FDA064C5}" srcId="{E98224F6-D675-4622-B60C-9A00A4ABEA97}" destId="{B857B1BE-7D99-485A-9ABE-AAF1D54F779A}" srcOrd="2" destOrd="0" parTransId="{74B21EF5-186F-4FF8-9DD0-0C0460627B9B}" sibTransId="{7160FC55-8720-4F52-A710-71CD51416CE1}"/>
    <dgm:cxn modelId="{BFCEBF12-EA2C-4B98-8ED1-78B4E9ABE0C5}" srcId="{AB3B1D77-6EB7-4E08-A836-E8341BF04C6A}" destId="{D707CBCC-8B14-4B13-8598-8FDDBFB8B422}" srcOrd="2" destOrd="0" parTransId="{E61CB541-6154-470D-B367-603EBC089DEC}" sibTransId="{AB0FFA34-0E63-4DCA-A225-698DE684F7BA}"/>
    <dgm:cxn modelId="{B0DC13E0-EE91-48FF-8E8C-3DB4D6D201EC}" type="presOf" srcId="{0C4573CD-377F-4981-9E77-7B1842A9B6C2}" destId="{A95640F1-363E-46E7-9738-D4EB8F6506CB}" srcOrd="1" destOrd="1" presId="urn:microsoft.com/office/officeart/2005/8/layout/vProcess5"/>
    <dgm:cxn modelId="{7E1E78FB-4BE7-49F3-9C0A-839CDC49E658}" type="presOf" srcId="{E98224F6-D675-4622-B60C-9A00A4ABEA97}" destId="{3635F18E-8948-47C2-8379-18641CBBFA7C}" srcOrd="0" destOrd="0" presId="urn:microsoft.com/office/officeart/2005/8/layout/vProcess5"/>
    <dgm:cxn modelId="{C133348B-8C06-4CF0-AEEF-07005F90696B}" type="presOf" srcId="{D707CBCC-8B14-4B13-8598-8FDDBFB8B422}" destId="{C158DBC1-9EA8-4092-8FDE-3EB8677A2304}" srcOrd="0" destOrd="3" presId="urn:microsoft.com/office/officeart/2005/8/layout/vProcess5"/>
    <dgm:cxn modelId="{513DE215-3DD2-4F47-8649-939FDE0CCD0D}" srcId="{E98224F6-D675-4622-B60C-9A00A4ABEA97}" destId="{593739BE-96D7-4921-BB0A-F4DDC35481D6}" srcOrd="0" destOrd="0" parTransId="{17316EB1-34AE-44A9-8FE8-9B06DC08FC7F}" sibTransId="{66AF0BFF-1B0B-4B01-A75E-86048F7CDE3D}"/>
    <dgm:cxn modelId="{9A2201AE-2027-4FF2-BBAF-9931D158E720}" srcId="{AB3B1D77-6EB7-4E08-A836-E8341BF04C6A}" destId="{E17A53E1-D6B0-40BB-A8A4-29604D786B7F}" srcOrd="1" destOrd="0" parTransId="{8B0EAEA0-4C40-4C1D-BE6B-283BDAE8440B}" sibTransId="{A1F5B19B-EDCF-4A57-A44E-003042FA2982}"/>
    <dgm:cxn modelId="{179551ED-4C72-4D69-BDB4-3EBC4CC723B3}" type="presOf" srcId="{B857B1BE-7D99-485A-9ABE-AAF1D54F779A}" destId="{CDDA8A9A-413B-48FF-9ED3-B307E283D7C1}" srcOrd="0" destOrd="0" presId="urn:microsoft.com/office/officeart/2005/8/layout/vProcess5"/>
    <dgm:cxn modelId="{70B90139-EAAD-41DB-9DB8-96B20408C6E0}" srcId="{B857B1BE-7D99-485A-9ABE-AAF1D54F779A}" destId="{4E24CCD4-D549-41EC-A09A-E892CC714574}" srcOrd="0" destOrd="0" parTransId="{7C53E4DD-9CE8-41DA-9127-71048D443DF7}" sibTransId="{0D166AAF-7EA2-4563-8B04-A9EBEDBAEB7E}"/>
    <dgm:cxn modelId="{91F00A4D-0E3B-43F8-941D-07ECE67646F1}" type="presOf" srcId="{B857B1BE-7D99-485A-9ABE-AAF1D54F779A}" destId="{A0D7F59B-1222-4D1B-B81D-308737E7E22E}" srcOrd="1" destOrd="0" presId="urn:microsoft.com/office/officeart/2005/8/layout/vProcess5"/>
    <dgm:cxn modelId="{4C90090F-6BE0-458F-917E-2CE1EDF8E853}" type="presOf" srcId="{593739BE-96D7-4921-BB0A-F4DDC35481D6}" destId="{1BC1DC3F-9566-4BE9-9678-AFB77884EF10}" srcOrd="1" destOrd="0" presId="urn:microsoft.com/office/officeart/2005/8/layout/vProcess5"/>
    <dgm:cxn modelId="{DEB38F37-56E8-4342-B374-4D704C2D6816}" type="presOf" srcId="{AB3B1D77-6EB7-4E08-A836-E8341BF04C6A}" destId="{5063B5E6-13D5-437F-B1BE-E35D4C83B320}" srcOrd="1" destOrd="0" presId="urn:microsoft.com/office/officeart/2005/8/layout/vProcess5"/>
    <dgm:cxn modelId="{A7E173C0-176C-420C-9C3A-9ECB07D1F524}" type="presOf" srcId="{34D37F6D-5B7C-473E-A2D0-3EDEB4B99833}" destId="{9E585F2B-FAE1-4297-B2F5-0F933120DA19}" srcOrd="0" destOrd="3" presId="urn:microsoft.com/office/officeart/2005/8/layout/vProcess5"/>
    <dgm:cxn modelId="{0FCDE7A1-4C69-4AC1-959A-130CC6EAB7D0}" srcId="{E98224F6-D675-4622-B60C-9A00A4ABEA97}" destId="{AB3B1D77-6EB7-4E08-A836-E8341BF04C6A}" srcOrd="3" destOrd="0" parTransId="{8815A0F4-B141-4999-AF38-F0ED6C4089AD}" sibTransId="{E8E73ED4-B152-41E7-845D-5AEB6BEB1D75}"/>
    <dgm:cxn modelId="{6D4AFD5F-80BA-4A23-BC36-D485A841D0B2}" type="presOf" srcId="{E8E73ED4-B152-41E7-845D-5AEB6BEB1D75}" destId="{44C17FF0-BE2F-42CE-99F1-528C673D9C72}" srcOrd="0" destOrd="0" presId="urn:microsoft.com/office/officeart/2005/8/layout/vProcess5"/>
    <dgm:cxn modelId="{3FA7E2ED-DF31-49C0-A25F-324C6BA18D8A}" type="presOf" srcId="{B477AC0C-505C-4BD2-AAD2-9D76CBAFC290}" destId="{38F287A0-4C98-4A63-9B02-8DE786A0E115}" srcOrd="0" destOrd="0" presId="urn:microsoft.com/office/officeart/2005/8/layout/vProcess5"/>
    <dgm:cxn modelId="{E74625A6-41AA-4ADC-9665-3FF8006A9795}" type="presParOf" srcId="{3635F18E-8948-47C2-8379-18641CBBFA7C}" destId="{3B0BFB8E-2C5C-4B48-9F26-491C14D80BD8}" srcOrd="0" destOrd="0" presId="urn:microsoft.com/office/officeart/2005/8/layout/vProcess5"/>
    <dgm:cxn modelId="{85D0C80A-13C1-4564-964D-59B565F80D8A}" type="presParOf" srcId="{3635F18E-8948-47C2-8379-18641CBBFA7C}" destId="{288457A2-0A95-4338-BC97-D5A59F140D78}" srcOrd="1" destOrd="0" presId="urn:microsoft.com/office/officeart/2005/8/layout/vProcess5"/>
    <dgm:cxn modelId="{7E1A0998-0210-4B2A-856B-63C5D8F575BD}" type="presParOf" srcId="{3635F18E-8948-47C2-8379-18641CBBFA7C}" destId="{38F287A0-4C98-4A63-9B02-8DE786A0E115}" srcOrd="2" destOrd="0" presId="urn:microsoft.com/office/officeart/2005/8/layout/vProcess5"/>
    <dgm:cxn modelId="{535E4266-63EE-43EB-A713-4F82E3EF0897}" type="presParOf" srcId="{3635F18E-8948-47C2-8379-18641CBBFA7C}" destId="{CDDA8A9A-413B-48FF-9ED3-B307E283D7C1}" srcOrd="3" destOrd="0" presId="urn:microsoft.com/office/officeart/2005/8/layout/vProcess5"/>
    <dgm:cxn modelId="{C28B4B97-5303-45B0-AB60-89B5BD72E8C5}" type="presParOf" srcId="{3635F18E-8948-47C2-8379-18641CBBFA7C}" destId="{C158DBC1-9EA8-4092-8FDE-3EB8677A2304}" srcOrd="4" destOrd="0" presId="urn:microsoft.com/office/officeart/2005/8/layout/vProcess5"/>
    <dgm:cxn modelId="{A24C93E2-34E8-456F-8E6E-AD32C1C8D668}" type="presParOf" srcId="{3635F18E-8948-47C2-8379-18641CBBFA7C}" destId="{9E585F2B-FAE1-4297-B2F5-0F933120DA19}" srcOrd="5" destOrd="0" presId="urn:microsoft.com/office/officeart/2005/8/layout/vProcess5"/>
    <dgm:cxn modelId="{A95A3372-B325-4B0B-A4A6-AC93BEF2BAD0}" type="presParOf" srcId="{3635F18E-8948-47C2-8379-18641CBBFA7C}" destId="{7136398B-BE8F-4355-A9CF-F2C9DF5B9812}" srcOrd="6" destOrd="0" presId="urn:microsoft.com/office/officeart/2005/8/layout/vProcess5"/>
    <dgm:cxn modelId="{52E99478-3919-4A2C-869A-CBF6D52A731B}" type="presParOf" srcId="{3635F18E-8948-47C2-8379-18641CBBFA7C}" destId="{6AF07D62-0570-493D-888C-AF1E2E2F0E47}" srcOrd="7" destOrd="0" presId="urn:microsoft.com/office/officeart/2005/8/layout/vProcess5"/>
    <dgm:cxn modelId="{BF1B9DE2-F580-4838-B885-CC57BCB9932C}" type="presParOf" srcId="{3635F18E-8948-47C2-8379-18641CBBFA7C}" destId="{AA94C43A-2F3C-4FA5-BAF6-D99EC01C674D}" srcOrd="8" destOrd="0" presId="urn:microsoft.com/office/officeart/2005/8/layout/vProcess5"/>
    <dgm:cxn modelId="{DE2C3DA7-3451-486E-8E94-07D0732AA288}" type="presParOf" srcId="{3635F18E-8948-47C2-8379-18641CBBFA7C}" destId="{44C17FF0-BE2F-42CE-99F1-528C673D9C72}" srcOrd="9" destOrd="0" presId="urn:microsoft.com/office/officeart/2005/8/layout/vProcess5"/>
    <dgm:cxn modelId="{5A09CC29-517C-4552-A1F6-F120640D9E5C}" type="presParOf" srcId="{3635F18E-8948-47C2-8379-18641CBBFA7C}" destId="{1BC1DC3F-9566-4BE9-9678-AFB77884EF10}" srcOrd="10" destOrd="0" presId="urn:microsoft.com/office/officeart/2005/8/layout/vProcess5"/>
    <dgm:cxn modelId="{11190567-4306-4EF1-B281-D9BA76333F3B}" type="presParOf" srcId="{3635F18E-8948-47C2-8379-18641CBBFA7C}" destId="{A95640F1-363E-46E7-9738-D4EB8F6506CB}" srcOrd="11" destOrd="0" presId="urn:microsoft.com/office/officeart/2005/8/layout/vProcess5"/>
    <dgm:cxn modelId="{F756F34E-200D-4B16-8F3E-30EDA6933AF9}" type="presParOf" srcId="{3635F18E-8948-47C2-8379-18641CBBFA7C}" destId="{A0D7F59B-1222-4D1B-B81D-308737E7E22E}" srcOrd="12" destOrd="0" presId="urn:microsoft.com/office/officeart/2005/8/layout/vProcess5"/>
    <dgm:cxn modelId="{98FF579C-DDA6-47F4-95D5-46206410FDEC}" type="presParOf" srcId="{3635F18E-8948-47C2-8379-18641CBBFA7C}" destId="{5063B5E6-13D5-437F-B1BE-E35D4C83B320}" srcOrd="13" destOrd="0" presId="urn:microsoft.com/office/officeart/2005/8/layout/vProcess5"/>
    <dgm:cxn modelId="{E8A80C84-F7D7-4748-A389-CBE8655D14FA}" type="presParOf" srcId="{3635F18E-8948-47C2-8379-18641CBBFA7C}" destId="{85A127D8-FA7B-429E-865F-7B89768024F8}"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10/31/2014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10/31/2014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49644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685900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900737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914195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816709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4127453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674828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055588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177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579AB2-BF5F-4135-8825-04284AF2CB35}"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648093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0097E157-E0D5-46B4-9986-DBFE9E7E9A3F}"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26</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357991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001149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CB9AB204-7D86-4363-947A-E892579E27F0}"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27</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656298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8938196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29</a:t>
            </a:fld>
            <a:endParaRPr lang="en-US" dirty="0">
              <a:solidFill>
                <a:prstClr val="black"/>
              </a:solidFill>
            </a:endParaRPr>
          </a:p>
        </p:txBody>
      </p:sp>
      <p:sp>
        <p:nvSpPr>
          <p:cNvPr id="10" name="Date Placeholder 9"/>
          <p:cNvSpPr>
            <a:spLocks noGrp="1"/>
          </p:cNvSpPr>
          <p:nvPr>
            <p:ph type="dt" idx="13"/>
          </p:nvPr>
        </p:nvSpPr>
        <p:spPr/>
        <p:txBody>
          <a:bodyPr/>
          <a:lstStyle/>
          <a:p>
            <a:fld id="{F6D0C1E9-C76A-461C-8E91-17FFC972AC04}" type="datetime1">
              <a:rPr lang="en-US" smtClean="0">
                <a:solidFill>
                  <a:prstClr val="black"/>
                </a:solidFill>
              </a:rPr>
              <a:pPr/>
              <a:t>10/31/2014</a:t>
            </a:fld>
            <a:endParaRPr lang="en-US" dirty="0">
              <a:solidFill>
                <a:prstClr val="black"/>
              </a:solidFill>
            </a:endParaRPr>
          </a:p>
        </p:txBody>
      </p:sp>
      <p:sp>
        <p:nvSpPr>
          <p:cNvPr id="7" name="Footer Placeholder 6"/>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670191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30</a:t>
            </a:fld>
            <a:endParaRPr lang="en-US" dirty="0">
              <a:solidFill>
                <a:prstClr val="black"/>
              </a:solidFill>
            </a:endParaRPr>
          </a:p>
        </p:txBody>
      </p:sp>
      <p:sp>
        <p:nvSpPr>
          <p:cNvPr id="10" name="Date Placeholder 9"/>
          <p:cNvSpPr>
            <a:spLocks noGrp="1"/>
          </p:cNvSpPr>
          <p:nvPr>
            <p:ph type="dt" idx="13"/>
          </p:nvPr>
        </p:nvSpPr>
        <p:spPr/>
        <p:txBody>
          <a:bodyPr/>
          <a:lstStyle/>
          <a:p>
            <a:fld id="{F6D0C1E9-C76A-461C-8E91-17FFC972AC04}" type="datetime1">
              <a:rPr lang="en-US" smtClean="0">
                <a:solidFill>
                  <a:prstClr val="black"/>
                </a:solidFill>
              </a:rPr>
              <a:pPr/>
              <a:t>10/31/2014</a:t>
            </a:fld>
            <a:endParaRPr lang="en-US" dirty="0">
              <a:solidFill>
                <a:prstClr val="black"/>
              </a:solidFill>
            </a:endParaRPr>
          </a:p>
        </p:txBody>
      </p:sp>
      <p:sp>
        <p:nvSpPr>
          <p:cNvPr id="7" name="Footer Placeholder 6"/>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461878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31</a:t>
            </a:fld>
            <a:endParaRPr lang="en-US" dirty="0">
              <a:solidFill>
                <a:prstClr val="black"/>
              </a:solidFill>
            </a:endParaRPr>
          </a:p>
        </p:txBody>
      </p:sp>
      <p:sp>
        <p:nvSpPr>
          <p:cNvPr id="10" name="Date Placeholder 9"/>
          <p:cNvSpPr>
            <a:spLocks noGrp="1"/>
          </p:cNvSpPr>
          <p:nvPr>
            <p:ph type="dt" idx="13"/>
          </p:nvPr>
        </p:nvSpPr>
        <p:spPr/>
        <p:txBody>
          <a:bodyPr/>
          <a:lstStyle/>
          <a:p>
            <a:fld id="{F6D0C1E9-C76A-461C-8E91-17FFC972AC04}" type="datetime1">
              <a:rPr lang="en-US" smtClean="0">
                <a:solidFill>
                  <a:prstClr val="black"/>
                </a:solidFill>
              </a:rPr>
              <a:pPr/>
              <a:t>10/31/2014</a:t>
            </a:fld>
            <a:endParaRPr lang="en-US" dirty="0">
              <a:solidFill>
                <a:prstClr val="black"/>
              </a:solidFill>
            </a:endParaRPr>
          </a:p>
        </p:txBody>
      </p:sp>
      <p:sp>
        <p:nvSpPr>
          <p:cNvPr id="7" name="Footer Placeholder 6"/>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565783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32</a:t>
            </a:fld>
            <a:endParaRPr lang="en-US" dirty="0">
              <a:solidFill>
                <a:prstClr val="black"/>
              </a:solidFill>
            </a:endParaRPr>
          </a:p>
        </p:txBody>
      </p:sp>
      <p:sp>
        <p:nvSpPr>
          <p:cNvPr id="10" name="Date Placeholder 9"/>
          <p:cNvSpPr>
            <a:spLocks noGrp="1"/>
          </p:cNvSpPr>
          <p:nvPr>
            <p:ph type="dt" idx="13"/>
          </p:nvPr>
        </p:nvSpPr>
        <p:spPr/>
        <p:txBody>
          <a:bodyPr/>
          <a:lstStyle/>
          <a:p>
            <a:fld id="{F6D0C1E9-C76A-461C-8E91-17FFC972AC04}" type="datetime1">
              <a:rPr lang="en-US" smtClean="0">
                <a:solidFill>
                  <a:prstClr val="black"/>
                </a:solidFill>
              </a:rPr>
              <a:pPr/>
              <a:t>10/31/2014</a:t>
            </a:fld>
            <a:endParaRPr lang="en-US" dirty="0">
              <a:solidFill>
                <a:prstClr val="black"/>
              </a:solidFill>
            </a:endParaRPr>
          </a:p>
        </p:txBody>
      </p:sp>
      <p:sp>
        <p:nvSpPr>
          <p:cNvPr id="7" name="Footer Placeholder 6"/>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7788063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CB9AB204-7D86-4363-947A-E892579E27F0}"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36</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6864092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0B423-F4A4-454B-B67C-C3510FDEE27A}"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2235802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DCBA2F-1181-4AC4-8F5D-72649CDB1511}"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903136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0B423-F4A4-454B-B67C-C3510FDEE27A}"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1010299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smtClean="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fld id="{F22B3E36-5CE0-4CB7-82DE-38A88C71BFA8}" type="datetime1">
              <a:rPr lang="en-US" smtClean="0">
                <a:solidFill>
                  <a:prstClr val="black"/>
                </a:solidFill>
              </a:rPr>
              <a:pPr/>
              <a:t>10/31/2014</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br>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fld id="{8B263312-38AA-4E1E-B2B5-0F8F122B24FE}" type="slidenum">
              <a:rPr lang="en-US" smtClean="0">
                <a:solidFill>
                  <a:prstClr val="black"/>
                </a:solidFill>
              </a:rPr>
              <a:pPr/>
              <a:t>3</a:t>
            </a:fld>
            <a:endParaRPr lang="en-US" dirty="0">
              <a:solidFill>
                <a:prstClr val="black"/>
              </a:solidFill>
            </a:endParaRPr>
          </a:p>
        </p:txBody>
      </p:sp>
      <p:sp>
        <p:nvSpPr>
          <p:cNvPr id="8" name="Header Placeholder 7"/>
          <p:cNvSpPr>
            <a:spLocks noGrp="1"/>
          </p:cNvSpPr>
          <p:nvPr>
            <p:ph type="hdr" sz="quarter" idx="13"/>
          </p:nvPr>
        </p:nvSpPr>
        <p:spPr/>
        <p:txBody>
          <a:bodyPr/>
          <a:lstStyle/>
          <a:p>
            <a:r>
              <a:rPr lang="en-US" dirty="0">
                <a:solidFill>
                  <a:prstClr val="black"/>
                </a:solidFill>
              </a:rPr>
              <a:t>Tech Ready 15</a:t>
            </a:r>
          </a:p>
        </p:txBody>
      </p:sp>
    </p:spTree>
    <p:extLst>
      <p:ext uri="{BB962C8B-B14F-4D97-AF65-F5344CB8AC3E}">
        <p14:creationId xmlns:p14="http://schemas.microsoft.com/office/powerpoint/2010/main" val="11685088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0097E157-E0D5-46B4-9986-DBFE9E7E9A3F}"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41</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4522196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CB9AB204-7D86-4363-947A-E892579E27F0}"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42</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5051614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D207A-07DF-40AD-A916-9872E089CE7A}"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0087349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37132690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0097E157-E0D5-46B4-9986-DBFE9E7E9A3F}"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49</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3251386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D21AEA4E-C8DD-4389-8732-D0D2DA460746}"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50</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1054072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4CFD207A-07DF-40AD-A916-9872E089CE7A}"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26423055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D207A-07DF-40AD-A916-9872E089CE7A}"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13640918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D207A-07DF-40AD-A916-9872E089CE7A}"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32693409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0097E157-E0D5-46B4-9986-DBFE9E7E9A3F}"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54</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335948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CB9AB204-7D86-4363-947A-E892579E27F0}"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6056235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CB9AB204-7D86-4363-947A-E892579E27F0}"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56</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042157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endParaRPr lang="en-GB" dirty="0">
              <a:solidFill>
                <a:schemeClr val="tx2"/>
              </a:solidFill>
              <a:latin typeface="Segoe" pitchFamily="34" charset="0"/>
            </a:endParaRPr>
          </a:p>
        </p:txBody>
      </p:sp>
      <p:sp>
        <p:nvSpPr>
          <p:cNvPr id="4" name="Slide Number Placeholder 3"/>
          <p:cNvSpPr>
            <a:spLocks noGrp="1"/>
          </p:cNvSpPr>
          <p:nvPr>
            <p:ph type="sldNum" sz="quarter" idx="10"/>
          </p:nvPr>
        </p:nvSpPr>
        <p:spPr/>
        <p:txBody>
          <a:bodyPr/>
          <a:lstStyle/>
          <a:p>
            <a:fld id="{13F0F35F-DD44-4607-AEC1-49D7A4BC4066}"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37236693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D21AEA4E-C8DD-4389-8732-D0D2DA460746}"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60</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0903464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0097E157-E0D5-46B4-9986-DBFE9E7E9A3F}"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62</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8754328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8B263312-38AA-4E1E-B2B5-0F8F122B24FE}" type="slidenum">
              <a:rPr lang="en-US" smtClean="0">
                <a:solidFill>
                  <a:prstClr val="black"/>
                </a:solidFill>
              </a:rPr>
              <a:pPr/>
              <a:t>63</a:t>
            </a:fld>
            <a:endParaRPr lang="en-US" dirty="0">
              <a:solidFill>
                <a:prstClr val="black"/>
              </a:solidFill>
            </a:endParaRPr>
          </a:p>
        </p:txBody>
      </p:sp>
      <p:sp>
        <p:nvSpPr>
          <p:cNvPr id="10" name="Slide Image Placeholder 9"/>
          <p:cNvSpPr>
            <a:spLocks noGrp="1" noRot="1" noChangeAspect="1"/>
          </p:cNvSpPr>
          <p:nvPr>
            <p:ph type="sldImg"/>
          </p:nvPr>
        </p:nvSpPr>
        <p:spPr/>
      </p:sp>
      <p:sp>
        <p:nvSpPr>
          <p:cNvPr id="11" name="Notes Placeholder 10"/>
          <p:cNvSpPr>
            <a:spLocks noGrp="1"/>
          </p:cNvSpPr>
          <p:nvPr>
            <p:ph type="body" idx="1"/>
          </p:nvPr>
        </p:nvSpPr>
        <p:spPr/>
        <p:txBody>
          <a:bodyPr/>
          <a:lstStyle/>
          <a:p>
            <a:endParaRPr lang="en-US"/>
          </a:p>
        </p:txBody>
      </p:sp>
      <p:sp>
        <p:nvSpPr>
          <p:cNvPr id="16" name="Date Placeholder 15"/>
          <p:cNvSpPr>
            <a:spLocks noGrp="1"/>
          </p:cNvSpPr>
          <p:nvPr>
            <p:ph type="dt" idx="13"/>
          </p:nvPr>
        </p:nvSpPr>
        <p:spPr/>
        <p:txBody>
          <a:bodyPr/>
          <a:lstStyle/>
          <a:p>
            <a:fld id="{8453B4A1-23F0-4EA8-922A-C21006FB5AB3}" type="datetime1">
              <a:rPr lang="en-US" smtClean="0">
                <a:solidFill>
                  <a:prstClr val="black"/>
                </a:solidFill>
              </a:rPr>
              <a:pPr/>
              <a:t>10/31/2014</a:t>
            </a:fld>
            <a:endParaRPr lang="en-US" dirty="0">
              <a:solidFill>
                <a:prstClr val="black"/>
              </a:solidFill>
            </a:endParaRPr>
          </a:p>
        </p:txBody>
      </p:sp>
      <p:sp>
        <p:nvSpPr>
          <p:cNvPr id="4" name="Footer Placeholder 3"/>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1802949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21992084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31829331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9886255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4090440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3058927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600401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70</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467567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4CFD207A-07DF-40AD-A916-9872E089CE7A}"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42286978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CB9AB204-7D86-4363-947A-E892579E27F0}"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74</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1592788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75</a:t>
            </a:fld>
            <a:endParaRPr lang="en-US" dirty="0">
              <a:solidFill>
                <a:prstClr val="black"/>
              </a:solidFill>
            </a:endParaRPr>
          </a:p>
        </p:txBody>
      </p:sp>
    </p:spTree>
    <p:extLst>
      <p:ext uri="{BB962C8B-B14F-4D97-AF65-F5344CB8AC3E}">
        <p14:creationId xmlns:p14="http://schemas.microsoft.com/office/powerpoint/2010/main" val="28693673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76</a:t>
            </a:fld>
            <a:endParaRPr lang="en-US" dirty="0">
              <a:solidFill>
                <a:prstClr val="black"/>
              </a:solidFill>
            </a:endParaRPr>
          </a:p>
        </p:txBody>
      </p:sp>
    </p:spTree>
    <p:extLst>
      <p:ext uri="{BB962C8B-B14F-4D97-AF65-F5344CB8AC3E}">
        <p14:creationId xmlns:p14="http://schemas.microsoft.com/office/powerpoint/2010/main" val="14160660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77</a:t>
            </a:fld>
            <a:endParaRPr lang="en-US" dirty="0">
              <a:solidFill>
                <a:prstClr val="black"/>
              </a:solidFill>
            </a:endParaRPr>
          </a:p>
        </p:txBody>
      </p:sp>
    </p:spTree>
    <p:extLst>
      <p:ext uri="{BB962C8B-B14F-4D97-AF65-F5344CB8AC3E}">
        <p14:creationId xmlns:p14="http://schemas.microsoft.com/office/powerpoint/2010/main" val="7892879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79</a:t>
            </a:fld>
            <a:endParaRPr lang="en-US" dirty="0">
              <a:solidFill>
                <a:prstClr val="black"/>
              </a:solidFill>
            </a:endParaRPr>
          </a:p>
        </p:txBody>
      </p:sp>
    </p:spTree>
    <p:extLst>
      <p:ext uri="{BB962C8B-B14F-4D97-AF65-F5344CB8AC3E}">
        <p14:creationId xmlns:p14="http://schemas.microsoft.com/office/powerpoint/2010/main" val="702817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301882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4200667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0097E157-E0D5-46B4-9986-DBFE9E7E9A3F}"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378605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D21AEA4E-C8DD-4389-8732-D0D2DA460746}"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7814178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436985647"/>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129756910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61" y="233158"/>
            <a:ext cx="11375536" cy="762786"/>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29661" y="1476622"/>
            <a:ext cx="11375536" cy="1147686"/>
          </a:xfrm>
        </p:spPr>
        <p:txBody>
          <a:bodyPr/>
          <a:lstStyle>
            <a:lvl1pPr marL="0" indent="0">
              <a:spcBef>
                <a:spcPts val="0"/>
              </a:spcBef>
              <a:spcAft>
                <a:spcPts val="918"/>
              </a:spcAft>
              <a:buNone/>
              <a:defRPr sz="4080" spc="-102" baseline="0">
                <a:solidFill>
                  <a:srgbClr val="000000"/>
                </a:solidFill>
                <a:latin typeface="Segoe UI Light" pitchFamily="34" charset="0"/>
              </a:defRPr>
            </a:lvl1pPr>
            <a:lvl2pPr marL="0" indent="0">
              <a:spcBef>
                <a:spcPts val="0"/>
              </a:spcBef>
              <a:spcAft>
                <a:spcPts val="408"/>
              </a:spcAft>
              <a:buNone/>
              <a:defRPr sz="2040" spc="-51" baseline="0">
                <a:solidFill>
                  <a:srgbClr val="000000"/>
                </a:solidFill>
              </a:defRPr>
            </a:lvl2pPr>
            <a:lvl3pPr marL="0" indent="0">
              <a:spcBef>
                <a:spcPts val="0"/>
              </a:spcBef>
              <a:spcAft>
                <a:spcPts val="408"/>
              </a:spcAft>
              <a:buNone/>
              <a:defRPr sz="2040"/>
            </a:lvl3pPr>
            <a:lvl4pPr marL="0" indent="0">
              <a:spcBef>
                <a:spcPts val="0"/>
              </a:spcBef>
              <a:spcAft>
                <a:spcPts val="408"/>
              </a:spcAft>
              <a:buNone/>
              <a:defRPr/>
            </a:lvl4pPr>
            <a:lvl5pPr marL="0" indent="0">
              <a:spcBef>
                <a:spcPts val="0"/>
              </a:spcBef>
              <a:spcAft>
                <a:spcPts val="408"/>
              </a:spcAft>
              <a:buNone/>
              <a:defRPr/>
            </a:lvl5pPr>
          </a:lstStyle>
          <a:p>
            <a:pPr lvl="0"/>
            <a:r>
              <a:rPr lang="en-US" smtClean="0"/>
              <a:t>Click to edit Master text styles</a:t>
            </a:r>
          </a:p>
          <a:p>
            <a:pPr lvl="1"/>
            <a:r>
              <a:rPr lang="en-US" smtClean="0"/>
              <a:t>Second level</a:t>
            </a:r>
          </a:p>
        </p:txBody>
      </p:sp>
      <p:sp>
        <p:nvSpPr>
          <p:cNvPr id="6" name="TextBox 5"/>
          <p:cNvSpPr txBox="1"/>
          <p:nvPr userDrawn="1"/>
        </p:nvSpPr>
        <p:spPr>
          <a:xfrm>
            <a:off x="446568" y="6635672"/>
            <a:ext cx="472008" cy="286306"/>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699699"/>
            <a:fld id="{0462CC3E-48DD-4274-8616-D549FD7B2C15}" type="slidenum">
              <a:rPr lang="en-US" sz="1224" smtClean="0">
                <a:solidFill>
                  <a:srgbClr val="505050">
                    <a:lumMod val="50000"/>
                  </a:srgbClr>
                </a:solidFill>
              </a:rPr>
              <a:pPr defTabSz="699699"/>
              <a:t>‹#›</a:t>
            </a:fld>
            <a:endParaRPr lang="en-US" sz="1224" dirty="0">
              <a:solidFill>
                <a:srgbClr val="FFFFFF">
                  <a:lumMod val="75000"/>
                  <a:lumOff val="25000"/>
                </a:srgbClr>
              </a:solidFill>
            </a:endParaRPr>
          </a:p>
        </p:txBody>
      </p:sp>
    </p:spTree>
    <p:extLst>
      <p:ext uri="{BB962C8B-B14F-4D97-AF65-F5344CB8AC3E}">
        <p14:creationId xmlns:p14="http://schemas.microsoft.com/office/powerpoint/2010/main" val="264762315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a:prstGeom prst="rect">
            <a:avLst/>
          </a:prstGeom>
        </p:spPr>
        <p:txBody>
          <a:bodyPr>
            <a:noAutofit/>
          </a:bodyPr>
          <a:lstStyle>
            <a:lvl1pPr marL="342834" indent="-342834">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3991"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2940009152"/>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9" y="1668463"/>
            <a:ext cx="8778210" cy="5029200"/>
          </a:xfrm>
          <a:prstGeom prst="rect">
            <a:avLst/>
          </a:prstGeom>
        </p:spPr>
        <p:txBody>
          <a:bodyPr wrap="square">
            <a:no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a:prstGeom prst="rect">
            <a:avLst/>
          </a:prstGeo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3991" rtl="0" eaLnBrk="1" fontAlgn="auto" latinLnBrk="0" hangingPunct="1">
              <a:lnSpc>
                <a:spcPct val="100000"/>
              </a:lnSpc>
              <a:spcBef>
                <a:spcPct val="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615747189"/>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49311236"/>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182880" tIns="146304" rIns="182880" bIns="146304"/>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9" y="1668463"/>
            <a:ext cx="11887200" cy="2339102"/>
          </a:xfrm>
          <a:prstGeom prst="rect">
            <a:avLst/>
          </a:prstGeom>
        </p:spPr>
        <p:txBody>
          <a:bodyPr lIns="182880" tIns="146304" rIns="182880" bIns="1463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0058911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51">
          <p15:clr>
            <a:srgbClr val="FBAE40"/>
          </p15:clr>
        </p15:guide>
        <p15:guide id="2" pos="391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7121" y="1357146"/>
            <a:ext cx="5729546" cy="652498"/>
          </a:xfrm>
          <a:prstGeom prst="rect">
            <a:avLst/>
          </a:prstGeom>
          <a:solidFill>
            <a:srgbClr val="86C400"/>
          </a:solidFill>
        </p:spPr>
        <p:txBody>
          <a:bodyPr anchor="b">
            <a:normAutofit/>
          </a:bodyPr>
          <a:lstStyle>
            <a:lvl1pPr marL="0" indent="0">
              <a:buNone/>
              <a:defRPr sz="3264" b="1">
                <a:solidFill>
                  <a:schemeClr val="bg1"/>
                </a:solidFill>
                <a:effectLst/>
              </a:defRPr>
            </a:lvl1pPr>
            <a:lvl2pPr marL="466139" indent="0">
              <a:buNone/>
              <a:defRPr sz="2040" b="1"/>
            </a:lvl2pPr>
            <a:lvl3pPr marL="932278" indent="0">
              <a:buNone/>
              <a:defRPr sz="1836" b="1"/>
            </a:lvl3pPr>
            <a:lvl4pPr marL="1398419" indent="0">
              <a:buNone/>
              <a:defRPr sz="1632" b="1"/>
            </a:lvl4pPr>
            <a:lvl5pPr marL="1864559" indent="0">
              <a:buNone/>
              <a:defRPr sz="1632" b="1"/>
            </a:lvl5pPr>
            <a:lvl6pPr marL="2330698" indent="0">
              <a:buNone/>
              <a:defRPr sz="1632" b="1"/>
            </a:lvl6pPr>
            <a:lvl7pPr marL="2796838" indent="0">
              <a:buNone/>
              <a:defRPr sz="1632" b="1"/>
            </a:lvl7pPr>
            <a:lvl8pPr marL="3262977" indent="0">
              <a:buNone/>
              <a:defRPr sz="1632" b="1"/>
            </a:lvl8pPr>
            <a:lvl9pPr marL="3729120" indent="0">
              <a:buNone/>
              <a:defRPr sz="1632" b="1"/>
            </a:lvl9pPr>
          </a:lstStyle>
          <a:p>
            <a:pPr lvl="0"/>
            <a:r>
              <a:rPr lang="en-US" dirty="0" smtClean="0"/>
              <a:t>Click to edit Master text styles</a:t>
            </a:r>
          </a:p>
        </p:txBody>
      </p:sp>
      <p:sp>
        <p:nvSpPr>
          <p:cNvPr id="4" name="Content Placeholder 3"/>
          <p:cNvSpPr>
            <a:spLocks noGrp="1"/>
          </p:cNvSpPr>
          <p:nvPr>
            <p:ph sz="half" idx="2"/>
          </p:nvPr>
        </p:nvSpPr>
        <p:spPr>
          <a:xfrm>
            <a:off x="387121" y="2020640"/>
            <a:ext cx="5729546" cy="1961371"/>
          </a:xfrm>
          <a:prstGeom prst="rect">
            <a:avLst/>
          </a:prstGeom>
        </p:spPr>
        <p:txBody>
          <a:bodyPr/>
          <a:lstStyle>
            <a:lvl1pPr>
              <a:defRPr sz="2856"/>
            </a:lvl1pPr>
            <a:lvl2pPr>
              <a:defRPr sz="2448"/>
            </a:lvl2pPr>
            <a:lvl3pPr>
              <a:defRPr sz="2040"/>
            </a:lvl3pPr>
            <a:lvl4pPr>
              <a:defRPr sz="1836"/>
            </a:lvl4pPr>
            <a:lvl5pPr>
              <a:defRPr sz="1836"/>
            </a:lvl5pPr>
            <a:lvl6pPr>
              <a:defRPr sz="1632"/>
            </a:lvl6pPr>
            <a:lvl7pPr>
              <a:defRPr sz="1632"/>
            </a:lvl7pPr>
            <a:lvl8pPr>
              <a:defRPr sz="1632"/>
            </a:lvl8pPr>
            <a:lvl9pPr>
              <a:defRPr sz="1632"/>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473054" y="1357146"/>
            <a:ext cx="5731796" cy="652498"/>
          </a:xfrm>
          <a:prstGeom prst="rect">
            <a:avLst/>
          </a:prstGeom>
          <a:solidFill>
            <a:srgbClr val="1F497D"/>
          </a:solidFill>
        </p:spPr>
        <p:txBody>
          <a:bodyPr anchor="b">
            <a:normAutofit/>
          </a:bodyPr>
          <a:lstStyle>
            <a:lvl1pPr marL="0" indent="0">
              <a:buNone/>
              <a:defRPr sz="3264" b="1">
                <a:solidFill>
                  <a:schemeClr val="bg1"/>
                </a:solidFill>
                <a:effectLst/>
              </a:defRPr>
            </a:lvl1pPr>
            <a:lvl2pPr marL="466139" indent="0">
              <a:buNone/>
              <a:defRPr sz="2040" b="1"/>
            </a:lvl2pPr>
            <a:lvl3pPr marL="932278" indent="0">
              <a:buNone/>
              <a:defRPr sz="1836" b="1"/>
            </a:lvl3pPr>
            <a:lvl4pPr marL="1398419" indent="0">
              <a:buNone/>
              <a:defRPr sz="1632" b="1"/>
            </a:lvl4pPr>
            <a:lvl5pPr marL="1864559" indent="0">
              <a:buNone/>
              <a:defRPr sz="1632" b="1"/>
            </a:lvl5pPr>
            <a:lvl6pPr marL="2330698" indent="0">
              <a:buNone/>
              <a:defRPr sz="1632" b="1"/>
            </a:lvl6pPr>
            <a:lvl7pPr marL="2796838" indent="0">
              <a:buNone/>
              <a:defRPr sz="1632" b="1"/>
            </a:lvl7pPr>
            <a:lvl8pPr marL="3262977" indent="0">
              <a:buNone/>
              <a:defRPr sz="1632" b="1"/>
            </a:lvl8pPr>
            <a:lvl9pPr marL="3729120" indent="0">
              <a:buNone/>
              <a:defRPr sz="1632" b="1"/>
            </a:lvl9pPr>
          </a:lstStyle>
          <a:p>
            <a:pPr lvl="0"/>
            <a:r>
              <a:rPr lang="en-US" dirty="0" smtClean="0"/>
              <a:t>Click to edit Master text styles</a:t>
            </a:r>
          </a:p>
        </p:txBody>
      </p:sp>
      <p:sp>
        <p:nvSpPr>
          <p:cNvPr id="6" name="Content Placeholder 5"/>
          <p:cNvSpPr>
            <a:spLocks noGrp="1"/>
          </p:cNvSpPr>
          <p:nvPr>
            <p:ph sz="quarter" idx="4"/>
          </p:nvPr>
        </p:nvSpPr>
        <p:spPr>
          <a:xfrm>
            <a:off x="6473054" y="2020640"/>
            <a:ext cx="5731796" cy="1961371"/>
          </a:xfrm>
          <a:prstGeom prst="rect">
            <a:avLst/>
          </a:prstGeom>
        </p:spPr>
        <p:txBody>
          <a:bodyPr/>
          <a:lstStyle>
            <a:lvl1pPr>
              <a:defRPr sz="2856"/>
            </a:lvl1pPr>
            <a:lvl2pPr>
              <a:defRPr sz="2448"/>
            </a:lvl2pPr>
            <a:lvl3pPr>
              <a:defRPr sz="2040"/>
            </a:lvl3pPr>
            <a:lvl4pPr>
              <a:defRPr sz="1836"/>
            </a:lvl4pPr>
            <a:lvl5pPr>
              <a:defRPr sz="1836"/>
            </a:lvl5pPr>
            <a:lvl6pPr>
              <a:defRPr sz="1632"/>
            </a:lvl6pPr>
            <a:lvl7pPr>
              <a:defRPr sz="1632"/>
            </a:lvl7pPr>
            <a:lvl8pPr>
              <a:defRPr sz="1632"/>
            </a:lvl8pPr>
            <a:lvl9pPr>
              <a:defRPr sz="1632"/>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21973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61" y="233152"/>
            <a:ext cx="11375536" cy="679653"/>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29661" y="1476623"/>
            <a:ext cx="11375536" cy="222830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413939" y="6643087"/>
            <a:ext cx="878430" cy="142636"/>
          </a:xfrm>
          <a:prstGeom prst="rect">
            <a:avLst/>
          </a:prstGeom>
        </p:spPr>
      </p:pic>
    </p:spTree>
    <p:extLst>
      <p:ext uri="{BB962C8B-B14F-4D97-AF65-F5344CB8AC3E}">
        <p14:creationId xmlns:p14="http://schemas.microsoft.com/office/powerpoint/2010/main" val="366594446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9" y="3040063"/>
            <a:ext cx="7315203" cy="914400"/>
          </a:xfrm>
          <a:prstGeom prst="rect">
            <a:avLst/>
          </a:prstGeom>
        </p:spPr>
        <p:txBody>
          <a:bodyPr vert="horz" wrap="square" lIns="182880" tIns="146304" rIns="182880" bIns="146304" rtlCol="0" anchor="ctr">
            <a:noAutofit/>
          </a:bodyPr>
          <a:lstStyle>
            <a:lvl1pPr marL="0" indent="0">
              <a:buFont typeface="Arial" panose="020B0604020202020204" pitchFamily="34" charset="0"/>
              <a:buNone/>
              <a:defRPr lang="en-US" sz="3599" kern="1200" dirty="0" smtClean="0">
                <a:gradFill>
                  <a:gsLst>
                    <a:gs pos="1299">
                      <a:schemeClr val="tx1"/>
                    </a:gs>
                    <a:gs pos="100000">
                      <a:schemeClr val="tx1"/>
                    </a:gs>
                  </a:gsLst>
                  <a:lin ang="5400000" scaled="0"/>
                </a:gradFill>
                <a:latin typeface="+mj-lt"/>
                <a:ea typeface="+mn-ea"/>
                <a:cs typeface="+mn-cs"/>
              </a:defRPr>
            </a:lvl1pPr>
          </a:lstStyle>
          <a:p>
            <a:pPr marL="0" lvl="0" indent="0" algn="l" defTabSz="913991" rtl="0" eaLnBrk="1" latinLnBrk="0" hangingPunct="1">
              <a:spcBef>
                <a:spcPct val="20000"/>
              </a:spcBef>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328497412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43"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283" r:id="rId26"/>
    <p:sldLayoutId id="2147484282" r:id="rId27"/>
    <p:sldLayoutId id="2147484093" r:id="rId28"/>
    <p:sldLayoutId id="2147484127" r:id="rId29"/>
    <p:sldLayoutId id="2147484128" r:id="rId30"/>
    <p:sldLayoutId id="2147484129" r:id="rId31"/>
    <p:sldLayoutId id="2147484203" r:id="rId32"/>
    <p:sldLayoutId id="2147484272" r:id="rId33"/>
    <p:sldLayoutId id="2147484284" r:id="rId34"/>
    <p:sldLayoutId id="2147484285" r:id="rId35"/>
    <p:sldLayoutId id="2147484286" r:id="rId36"/>
    <p:sldLayoutId id="2147484287" r:id="rId37"/>
    <p:sldLayoutId id="2147484288" r:id="rId38"/>
    <p:sldLayoutId id="2147484289" r:id="rId39"/>
    <p:sldLayoutId id="2147484290" r:id="rId40"/>
    <p:sldLayoutId id="2147484291" r:id="rId41"/>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44"/>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4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4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4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4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6.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37.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2.png"/><Relationship Id="rId7" Type="http://schemas.openxmlformats.org/officeDocument/2006/relationships/diagramColors" Target="../diagrams/colors1.xml"/><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media" Target="../media/media1.mp4"/><Relationship Id="rId7" Type="http://schemas.openxmlformats.org/officeDocument/2006/relationships/image" Target="../media/image44.png"/><Relationship Id="rId2" Type="http://schemas.openxmlformats.org/officeDocument/2006/relationships/video" Target="NULL" TargetMode="External"/><Relationship Id="rId1" Type="http://schemas.openxmlformats.org/officeDocument/2006/relationships/tags" Target="../tags/tag1.xml"/><Relationship Id="rId6" Type="http://schemas.openxmlformats.org/officeDocument/2006/relationships/image" Target="../media/image43.png"/><Relationship Id="rId5" Type="http://schemas.openxmlformats.org/officeDocument/2006/relationships/notesSlide" Target="../notesSlides/notesSlide27.xml"/><Relationship Id="rId4" Type="http://schemas.openxmlformats.org/officeDocument/2006/relationships/slideLayout" Target="../slideLayouts/slideLayout13.xml"/><Relationship Id="rId9" Type="http://schemas.openxmlformats.org/officeDocument/2006/relationships/image" Target="../media/image4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hyperlink" Target="mailto:v-anerbe@microsoft.com" TargetMode="External"/><Relationship Id="rId2" Type="http://schemas.openxmlformats.org/officeDocument/2006/relationships/image" Target="../media/image13.png"/><Relationship Id="rId1" Type="http://schemas.openxmlformats.org/officeDocument/2006/relationships/slideLayout" Target="../slideLayouts/slideLayout34.xml"/><Relationship Id="rId5" Type="http://schemas.openxmlformats.org/officeDocument/2006/relationships/hyperlink" Target="http://www.daenet.com/" TargetMode="External"/><Relationship Id="rId4" Type="http://schemas.openxmlformats.org/officeDocument/2006/relationships/hyperlink" Target="http://hackandi.com/" TargetMode="Externa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8.emf"/><Relationship Id="rId7" Type="http://schemas.openxmlformats.org/officeDocument/2006/relationships/diagramColors" Target="../diagrams/colors3.xml"/><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aka.ms/k4wccsetup" TargetMode="External"/><Relationship Id="rId2" Type="http://schemas.openxmlformats.org/officeDocument/2006/relationships/hyperlink" Target="http://aka.ms/kinectcommonbridge" TargetMode="Externa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Layout" Target="../diagrams/layout5.xml"/><Relationship Id="rId7" Type="http://schemas.openxmlformats.org/officeDocument/2006/relationships/image" Target="../media/image55.png"/><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hyperlink" Target="http://aka.ms/k4wv2purchase" TargetMode="External"/><Relationship Id="rId2" Type="http://schemas.openxmlformats.org/officeDocument/2006/relationships/notesSlide" Target="../notesSlides/notesSlide44.xml"/><Relationship Id="rId1" Type="http://schemas.openxmlformats.org/officeDocument/2006/relationships/slideLayout" Target="../slideLayouts/slideLayout14.xml"/><Relationship Id="rId5" Type="http://schemas.openxmlformats.org/officeDocument/2006/relationships/hyperlink" Target="http://kinectforwindows.com/" TargetMode="External"/><Relationship Id="rId4" Type="http://schemas.openxmlformats.org/officeDocument/2006/relationships/hyperlink" Target="http://aka.ms/k4wv2sdk"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8" Type="http://schemas.openxmlformats.org/officeDocument/2006/relationships/hyperlink" Target="http://hackandi.com/" TargetMode="External"/><Relationship Id="rId3" Type="http://schemas.openxmlformats.org/officeDocument/2006/relationships/hyperlink" Target="http://kinectforwindows.com/" TargetMode="External"/><Relationship Id="rId7" Type="http://schemas.openxmlformats.org/officeDocument/2006/relationships/hyperlink" Target="http://aka.ms/k4wv2forum" TargetMode="External"/><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hyperlink" Target="http://aka.ms/k4wv2previewsdk" TargetMode="External"/><Relationship Id="rId5" Type="http://schemas.openxmlformats.org/officeDocument/2006/relationships/hyperlink" Target="http://aka.ms/k4wv2purchase" TargetMode="Externa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19.xml"/><Relationship Id="rId6" Type="http://schemas.openxmlformats.org/officeDocument/2006/relationships/hyperlink" Target="http://channel9.msdn.com/Events/TechEd" TargetMode="External"/><Relationship Id="rId5" Type="http://schemas.openxmlformats.org/officeDocument/2006/relationships/hyperlink" Target="http://microsoft.com/technet" TargetMode="External"/><Relationship Id="rId4" Type="http://schemas.openxmlformats.org/officeDocument/2006/relationships/hyperlink" Target="http://microsoft.com/msdn"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microsoft.com/dv" TargetMode="External"/><Relationship Id="rId3" Type="http://schemas.openxmlformats.org/officeDocument/2006/relationships/hyperlink" Target="http://aka.ms/trywin10" TargetMode="External"/><Relationship Id="rId7" Type="http://schemas.openxmlformats.org/officeDocument/2006/relationships/hyperlink" Target="microsoft.com/mdop" TargetMode="External"/><Relationship Id="rId2" Type="http://schemas.openxmlformats.org/officeDocument/2006/relationships/notesSlide" Target="../notesSlides/notesSlide48.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hyperlink" Target="windows.com/enterprise" TargetMode="External"/><Relationship Id="rId4" Type="http://schemas.openxmlformats.org/officeDocument/2006/relationships/hyperlink" Target="Windows.com/ITPro" TargetMode="External"/><Relationship Id="rId9" Type="http://schemas.openxmlformats.org/officeDocument/2006/relationships/hyperlink" Target="http://technet.microsoft.com/ie"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1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1.xml"/><Relationship Id="rId1" Type="http://schemas.openxmlformats.org/officeDocument/2006/relationships/slideLayout" Target="../slideLayouts/slideLayout19.xml"/><Relationship Id="rId4" Type="http://schemas.openxmlformats.org/officeDocument/2006/relationships/hyperlink" Target="https://www.ifixit.com/Teardown/Xbox+One+Kinect+Teardown/19725" TargetMode="External"/></Relationships>
</file>

<file path=ppt/slides/_rels/slide73.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63.png"/><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65.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3.xml"/><Relationship Id="rId1" Type="http://schemas.openxmlformats.org/officeDocument/2006/relationships/slideLayout" Target="../slideLayouts/slideLayout41.xml"/><Relationship Id="rId4" Type="http://schemas.openxmlformats.org/officeDocument/2006/relationships/image" Target="../media/image19.png"/></Relationships>
</file>

<file path=ppt/slides/_rels/slide7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4.xml"/><Relationship Id="rId1" Type="http://schemas.openxmlformats.org/officeDocument/2006/relationships/slideLayout" Target="../slideLayouts/slideLayout41.xml"/></Relationships>
</file>

<file path=ppt/slides/_rels/slide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5.xml"/><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1.xml"/></Relationships>
</file>

<file path=ppt/slides/_rels/slide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6.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1.xml.rels><?xml version="1.0" encoding="UTF-8" standalone="yes"?>
<Relationships xmlns="http://schemas.openxmlformats.org/package/2006/relationships"><Relationship Id="rId3" Type="http://schemas.openxmlformats.org/officeDocument/2006/relationships/image" Target="../media/image67.gif"/><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gif"/><Relationship Id="rId4" Type="http://schemas.openxmlformats.org/officeDocument/2006/relationships/image" Target="../media/image68.gif"/></Relationships>
</file>

<file path=ppt/slides/_rels/slide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8" Type="http://schemas.openxmlformats.org/officeDocument/2006/relationships/image" Target="../media/image79.emf"/><Relationship Id="rId13" Type="http://schemas.openxmlformats.org/officeDocument/2006/relationships/image" Target="../media/image84.emf"/><Relationship Id="rId3" Type="http://schemas.openxmlformats.org/officeDocument/2006/relationships/image" Target="../media/image74.emf"/><Relationship Id="rId7" Type="http://schemas.openxmlformats.org/officeDocument/2006/relationships/image" Target="../media/image78.emf"/><Relationship Id="rId12" Type="http://schemas.openxmlformats.org/officeDocument/2006/relationships/image" Target="../media/image83.emf"/><Relationship Id="rId2" Type="http://schemas.openxmlformats.org/officeDocument/2006/relationships/image" Target="../media/image73.emf"/><Relationship Id="rId1" Type="http://schemas.openxmlformats.org/officeDocument/2006/relationships/slideLayout" Target="../slideLayouts/slideLayout12.xml"/><Relationship Id="rId6" Type="http://schemas.openxmlformats.org/officeDocument/2006/relationships/image" Target="../media/image77.emf"/><Relationship Id="rId11" Type="http://schemas.openxmlformats.org/officeDocument/2006/relationships/image" Target="../media/image82.emf"/><Relationship Id="rId5" Type="http://schemas.openxmlformats.org/officeDocument/2006/relationships/image" Target="../media/image76.emf"/><Relationship Id="rId10" Type="http://schemas.openxmlformats.org/officeDocument/2006/relationships/image" Target="../media/image81.emf"/><Relationship Id="rId4" Type="http://schemas.openxmlformats.org/officeDocument/2006/relationships/image" Target="../media/image75.emf"/><Relationship Id="rId9" Type="http://schemas.openxmlformats.org/officeDocument/2006/relationships/image" Target="../media/image80.emf"/></Relationships>
</file>

<file path=ppt/slides/_rels/slide85.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12" Type="http://schemas.openxmlformats.org/officeDocument/2006/relationships/image" Target="../media/image85.emf"/><Relationship Id="rId2" Type="http://schemas.openxmlformats.org/officeDocument/2006/relationships/diagramData" Target="../diagrams/data7.xml"/><Relationship Id="rId1" Type="http://schemas.openxmlformats.org/officeDocument/2006/relationships/slideLayout" Target="../slideLayouts/slideLayout1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86.xml.rels><?xml version="1.0" encoding="UTF-8" standalone="yes"?>
<Relationships xmlns="http://schemas.openxmlformats.org/package/2006/relationships"><Relationship Id="rId13" Type="http://schemas.openxmlformats.org/officeDocument/2006/relationships/image" Target="../media/image92.emf"/><Relationship Id="rId18" Type="http://schemas.openxmlformats.org/officeDocument/2006/relationships/image" Target="../media/image97.emf"/><Relationship Id="rId26" Type="http://schemas.openxmlformats.org/officeDocument/2006/relationships/image" Target="../media/image105.emf"/><Relationship Id="rId39" Type="http://schemas.openxmlformats.org/officeDocument/2006/relationships/image" Target="../media/image118.emf"/><Relationship Id="rId21" Type="http://schemas.openxmlformats.org/officeDocument/2006/relationships/image" Target="../media/image100.emf"/><Relationship Id="rId34" Type="http://schemas.openxmlformats.org/officeDocument/2006/relationships/image" Target="../media/image113.emf"/><Relationship Id="rId7" Type="http://schemas.openxmlformats.org/officeDocument/2006/relationships/image" Target="../media/image86.emf"/><Relationship Id="rId12" Type="http://schemas.openxmlformats.org/officeDocument/2006/relationships/image" Target="../media/image91.emf"/><Relationship Id="rId17" Type="http://schemas.openxmlformats.org/officeDocument/2006/relationships/image" Target="../media/image96.emf"/><Relationship Id="rId25" Type="http://schemas.openxmlformats.org/officeDocument/2006/relationships/image" Target="../media/image104.emf"/><Relationship Id="rId33" Type="http://schemas.openxmlformats.org/officeDocument/2006/relationships/image" Target="../media/image112.emf"/><Relationship Id="rId38" Type="http://schemas.openxmlformats.org/officeDocument/2006/relationships/image" Target="../media/image117.emf"/><Relationship Id="rId2" Type="http://schemas.openxmlformats.org/officeDocument/2006/relationships/diagramData" Target="../diagrams/data9.xml"/><Relationship Id="rId16" Type="http://schemas.openxmlformats.org/officeDocument/2006/relationships/image" Target="../media/image95.emf"/><Relationship Id="rId20" Type="http://schemas.openxmlformats.org/officeDocument/2006/relationships/image" Target="../media/image99.emf"/><Relationship Id="rId29" Type="http://schemas.openxmlformats.org/officeDocument/2006/relationships/image" Target="../media/image108.emf"/><Relationship Id="rId1" Type="http://schemas.openxmlformats.org/officeDocument/2006/relationships/slideLayout" Target="../slideLayouts/slideLayout12.xml"/><Relationship Id="rId6" Type="http://schemas.microsoft.com/office/2007/relationships/diagramDrawing" Target="../diagrams/drawing9.xml"/><Relationship Id="rId11" Type="http://schemas.openxmlformats.org/officeDocument/2006/relationships/image" Target="../media/image90.emf"/><Relationship Id="rId24" Type="http://schemas.openxmlformats.org/officeDocument/2006/relationships/image" Target="../media/image103.emf"/><Relationship Id="rId32" Type="http://schemas.openxmlformats.org/officeDocument/2006/relationships/image" Target="../media/image111.emf"/><Relationship Id="rId37" Type="http://schemas.openxmlformats.org/officeDocument/2006/relationships/image" Target="../media/image116.emf"/><Relationship Id="rId40" Type="http://schemas.openxmlformats.org/officeDocument/2006/relationships/image" Target="../media/image119.emf"/><Relationship Id="rId5" Type="http://schemas.openxmlformats.org/officeDocument/2006/relationships/diagramColors" Target="../diagrams/colors9.xml"/><Relationship Id="rId15" Type="http://schemas.openxmlformats.org/officeDocument/2006/relationships/image" Target="../media/image94.emf"/><Relationship Id="rId23" Type="http://schemas.openxmlformats.org/officeDocument/2006/relationships/image" Target="../media/image102.emf"/><Relationship Id="rId28" Type="http://schemas.openxmlformats.org/officeDocument/2006/relationships/image" Target="../media/image107.emf"/><Relationship Id="rId36" Type="http://schemas.openxmlformats.org/officeDocument/2006/relationships/image" Target="../media/image115.emf"/><Relationship Id="rId10" Type="http://schemas.openxmlformats.org/officeDocument/2006/relationships/image" Target="../media/image89.emf"/><Relationship Id="rId19" Type="http://schemas.openxmlformats.org/officeDocument/2006/relationships/image" Target="../media/image98.emf"/><Relationship Id="rId31" Type="http://schemas.openxmlformats.org/officeDocument/2006/relationships/image" Target="../media/image110.emf"/><Relationship Id="rId4" Type="http://schemas.openxmlformats.org/officeDocument/2006/relationships/diagramQuickStyle" Target="../diagrams/quickStyle9.xml"/><Relationship Id="rId9" Type="http://schemas.openxmlformats.org/officeDocument/2006/relationships/image" Target="../media/image88.emf"/><Relationship Id="rId14" Type="http://schemas.openxmlformats.org/officeDocument/2006/relationships/image" Target="../media/image93.emf"/><Relationship Id="rId22" Type="http://schemas.openxmlformats.org/officeDocument/2006/relationships/image" Target="../media/image101.emf"/><Relationship Id="rId27" Type="http://schemas.openxmlformats.org/officeDocument/2006/relationships/image" Target="../media/image106.emf"/><Relationship Id="rId30" Type="http://schemas.openxmlformats.org/officeDocument/2006/relationships/image" Target="../media/image109.emf"/><Relationship Id="rId35" Type="http://schemas.openxmlformats.org/officeDocument/2006/relationships/image" Target="../media/image114.emf"/><Relationship Id="rId8" Type="http://schemas.openxmlformats.org/officeDocument/2006/relationships/image" Target="../media/image87.emf"/><Relationship Id="rId3" Type="http://schemas.openxmlformats.org/officeDocument/2006/relationships/diagramLayout" Target="../diagrams/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2759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High-level architecture</a:t>
            </a:r>
            <a:endParaRPr lang="en-US" dirty="0"/>
          </a:p>
        </p:txBody>
      </p:sp>
      <p:grpSp>
        <p:nvGrpSpPr>
          <p:cNvPr id="15" name="Group 14"/>
          <p:cNvGrpSpPr/>
          <p:nvPr/>
        </p:nvGrpSpPr>
        <p:grpSpPr>
          <a:xfrm>
            <a:off x="440419" y="1320098"/>
            <a:ext cx="11264217" cy="5225164"/>
            <a:chOff x="440420" y="1320098"/>
            <a:chExt cx="7085596" cy="4299351"/>
          </a:xfrm>
        </p:grpSpPr>
        <p:sp>
          <p:nvSpPr>
            <p:cNvPr id="4" name="Rectangle 3"/>
            <p:cNvSpPr/>
            <p:nvPr/>
          </p:nvSpPr>
          <p:spPr bwMode="auto">
            <a:xfrm>
              <a:off x="449078" y="4172143"/>
              <a:ext cx="7076938" cy="68570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856" b="1"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Kinect Drivers</a:t>
              </a:r>
            </a:p>
          </p:txBody>
        </p:sp>
        <p:sp>
          <p:nvSpPr>
            <p:cNvPr id="5" name="Rectangle 4"/>
            <p:cNvSpPr/>
            <p:nvPr/>
          </p:nvSpPr>
          <p:spPr bwMode="auto">
            <a:xfrm>
              <a:off x="440422" y="3448345"/>
              <a:ext cx="7085594" cy="64760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856" b="1"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Kinect Runtime</a:t>
              </a:r>
            </a:p>
          </p:txBody>
        </p:sp>
        <p:sp>
          <p:nvSpPr>
            <p:cNvPr id="6" name="Rectangle 5"/>
            <p:cNvSpPr/>
            <p:nvPr/>
          </p:nvSpPr>
          <p:spPr bwMode="auto">
            <a:xfrm>
              <a:off x="2347386" y="2381697"/>
              <a:ext cx="1752352" cy="99046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856" b="1" dirty="0" err="1">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.Net</a:t>
              </a:r>
              <a:endParaRPr lang="en-US" sz="2856" b="1"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endParaRPr>
            </a:p>
            <a:p>
              <a:pPr algn="ctr" defTabSz="932293" fontAlgn="base">
                <a:lnSpc>
                  <a:spcPct val="90000"/>
                </a:lnSpc>
                <a:spcBef>
                  <a:spcPct val="0"/>
                </a:spcBef>
                <a:spcAft>
                  <a:spcPct val="0"/>
                </a:spcAft>
              </a:pPr>
              <a:r>
                <a:rPr lang="en-US" sz="2856" b="1"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API</a:t>
              </a:r>
            </a:p>
          </p:txBody>
        </p:sp>
        <p:sp>
          <p:nvSpPr>
            <p:cNvPr id="7" name="Rectangle 6"/>
            <p:cNvSpPr/>
            <p:nvPr/>
          </p:nvSpPr>
          <p:spPr bwMode="auto">
            <a:xfrm>
              <a:off x="2347386" y="1320098"/>
              <a:ext cx="1752352" cy="9904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856" b="1" dirty="0" err="1">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.Net</a:t>
              </a:r>
              <a:endParaRPr lang="en-US" sz="2856" b="1"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endParaRPr>
            </a:p>
            <a:p>
              <a:pPr algn="ctr" defTabSz="932293" fontAlgn="base">
                <a:lnSpc>
                  <a:spcPct val="90000"/>
                </a:lnSpc>
                <a:spcBef>
                  <a:spcPct val="0"/>
                </a:spcBef>
                <a:spcAft>
                  <a:spcPct val="0"/>
                </a:spcAft>
              </a:pPr>
              <a:r>
                <a:rPr lang="en-US" sz="2856" b="1"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Apps</a:t>
              </a:r>
            </a:p>
          </p:txBody>
        </p:sp>
        <p:sp>
          <p:nvSpPr>
            <p:cNvPr id="8" name="Rectangle 7"/>
            <p:cNvSpPr/>
            <p:nvPr/>
          </p:nvSpPr>
          <p:spPr bwMode="auto">
            <a:xfrm>
              <a:off x="444893" y="2381697"/>
              <a:ext cx="1752352" cy="99046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856" b="1"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Native API</a:t>
              </a:r>
            </a:p>
          </p:txBody>
        </p:sp>
        <p:sp>
          <p:nvSpPr>
            <p:cNvPr id="9" name="Rectangle 8"/>
            <p:cNvSpPr/>
            <p:nvPr/>
          </p:nvSpPr>
          <p:spPr bwMode="auto">
            <a:xfrm>
              <a:off x="444893" y="1320098"/>
              <a:ext cx="1752352" cy="9904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856" b="1"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Native Apps</a:t>
              </a:r>
            </a:p>
          </p:txBody>
        </p:sp>
        <p:sp>
          <p:nvSpPr>
            <p:cNvPr id="10" name="Rectangle 9"/>
            <p:cNvSpPr/>
            <p:nvPr/>
          </p:nvSpPr>
          <p:spPr bwMode="auto">
            <a:xfrm>
              <a:off x="4249881" y="2381697"/>
              <a:ext cx="3276135" cy="99046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856" b="1" dirty="0" err="1">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WinRT</a:t>
              </a:r>
              <a:r>
                <a:rPr lang="en-US" sz="2856" b="1"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 API</a:t>
              </a:r>
            </a:p>
          </p:txBody>
        </p:sp>
        <p:sp>
          <p:nvSpPr>
            <p:cNvPr id="11" name="Rectangle 10"/>
            <p:cNvSpPr/>
            <p:nvPr/>
          </p:nvSpPr>
          <p:spPr bwMode="auto">
            <a:xfrm>
              <a:off x="4237037" y="1320098"/>
              <a:ext cx="3288978" cy="9904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652" b="1"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Windows Store Apps</a:t>
              </a:r>
            </a:p>
            <a:p>
              <a:pPr algn="ctr" defTabSz="932293" fontAlgn="base">
                <a:lnSpc>
                  <a:spcPct val="90000"/>
                </a:lnSpc>
                <a:spcBef>
                  <a:spcPct val="0"/>
                </a:spcBef>
                <a:spcAft>
                  <a:spcPct val="0"/>
                </a:spcAft>
              </a:pPr>
              <a:r>
                <a:rPr lang="en-US" sz="1836" b="1"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C#, VB, JS, C++/CX</a:t>
              </a:r>
            </a:p>
          </p:txBody>
        </p:sp>
        <p:sp>
          <p:nvSpPr>
            <p:cNvPr id="13" name="Rectangle 12"/>
            <p:cNvSpPr/>
            <p:nvPr/>
          </p:nvSpPr>
          <p:spPr bwMode="auto">
            <a:xfrm>
              <a:off x="440420" y="4933746"/>
              <a:ext cx="7085595" cy="685703"/>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856" b="1"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Physical Kinect Sensor</a:t>
              </a:r>
            </a:p>
          </p:txBody>
        </p:sp>
      </p:grpSp>
    </p:spTree>
    <p:extLst>
      <p:ext uri="{BB962C8B-B14F-4D97-AF65-F5344CB8AC3E}">
        <p14:creationId xmlns:p14="http://schemas.microsoft.com/office/powerpoint/2010/main" val="271687845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2744" y="1485889"/>
            <a:ext cx="8776965" cy="5028486"/>
          </a:xfrm>
        </p:spPr>
        <p:txBody>
          <a:bodyPr/>
          <a:lstStyle/>
          <a:p>
            <a:r>
              <a:rPr lang="en-US" dirty="0" smtClean="0"/>
              <a:t>CPU</a:t>
            </a:r>
            <a:r>
              <a:rPr lang="en-US" b="0" dirty="0" smtClean="0"/>
              <a:t> -&gt; i7 (recommended)</a:t>
            </a:r>
          </a:p>
          <a:p>
            <a:r>
              <a:rPr lang="en-US" dirty="0" smtClean="0"/>
              <a:t>RAM</a:t>
            </a:r>
            <a:r>
              <a:rPr lang="en-US" b="0" dirty="0" smtClean="0"/>
              <a:t> -&gt; 4GB (recommended)</a:t>
            </a:r>
          </a:p>
          <a:p>
            <a:r>
              <a:rPr lang="en-US" dirty="0" smtClean="0"/>
              <a:t>GPU </a:t>
            </a:r>
            <a:r>
              <a:rPr lang="en-US" b="0" dirty="0" smtClean="0"/>
              <a:t>-&gt; DirectX 11 (required)</a:t>
            </a:r>
          </a:p>
          <a:p>
            <a:r>
              <a:rPr lang="en-US" dirty="0" smtClean="0"/>
              <a:t>USB 3.0 </a:t>
            </a:r>
            <a:r>
              <a:rPr lang="en-US" b="0" dirty="0" smtClean="0"/>
              <a:t>-&gt; Intel or </a:t>
            </a:r>
            <a:r>
              <a:rPr lang="en-US" b="0" dirty="0" err="1" smtClean="0"/>
              <a:t>Renesas</a:t>
            </a:r>
            <a:r>
              <a:rPr lang="en-US" b="0" dirty="0" smtClean="0"/>
              <a:t> chipsets (required)</a:t>
            </a:r>
          </a:p>
          <a:p>
            <a:r>
              <a:rPr lang="en-US" dirty="0" smtClean="0"/>
              <a:t>OS</a:t>
            </a:r>
            <a:r>
              <a:rPr lang="en-US" b="0" dirty="0" smtClean="0"/>
              <a:t> -&gt; Windows 8.0/8.1 (required)</a:t>
            </a:r>
          </a:p>
        </p:txBody>
      </p:sp>
      <p:sp>
        <p:nvSpPr>
          <p:cNvPr id="3" name="Title 2"/>
          <p:cNvSpPr>
            <a:spLocks noGrp="1"/>
          </p:cNvSpPr>
          <p:nvPr>
            <p:ph type="title"/>
          </p:nvPr>
        </p:nvSpPr>
        <p:spPr/>
        <p:txBody>
          <a:bodyPr/>
          <a:lstStyle/>
          <a:p>
            <a:r>
              <a:rPr lang="en-US" dirty="0" smtClean="0"/>
              <a:t>Recommended Hardware</a:t>
            </a:r>
            <a:endParaRPr lang="en-US" dirty="0"/>
          </a:p>
        </p:txBody>
      </p:sp>
    </p:spTree>
    <p:extLst>
      <p:ext uri="{BB962C8B-B14F-4D97-AF65-F5344CB8AC3E}">
        <p14:creationId xmlns:p14="http://schemas.microsoft.com/office/powerpoint/2010/main" val="798041205"/>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2744" y="1485889"/>
            <a:ext cx="8776965" cy="5028486"/>
          </a:xfrm>
        </p:spPr>
        <p:txBody>
          <a:bodyPr/>
          <a:lstStyle/>
          <a:p>
            <a:r>
              <a:rPr lang="en-US" b="0" dirty="0" smtClean="0"/>
              <a:t>Minimize per-frame allocations</a:t>
            </a:r>
          </a:p>
          <a:p>
            <a:r>
              <a:rPr lang="en-US" b="0" dirty="0" smtClean="0"/>
              <a:t>Low latency – high throughput</a:t>
            </a:r>
          </a:p>
          <a:p>
            <a:r>
              <a:rPr lang="en-US" b="0" dirty="0" smtClean="0"/>
              <a:t>Expose low level data </a:t>
            </a:r>
            <a:r>
              <a:rPr lang="en-US" b="0" i="1" dirty="0" smtClean="0"/>
              <a:t>and</a:t>
            </a:r>
            <a:r>
              <a:rPr lang="en-US" b="0" dirty="0" smtClean="0"/>
              <a:t> high level interpretations</a:t>
            </a:r>
          </a:p>
        </p:txBody>
      </p:sp>
      <p:sp>
        <p:nvSpPr>
          <p:cNvPr id="3" name="Title 2"/>
          <p:cNvSpPr>
            <a:spLocks noGrp="1"/>
          </p:cNvSpPr>
          <p:nvPr>
            <p:ph type="title"/>
          </p:nvPr>
        </p:nvSpPr>
        <p:spPr/>
        <p:txBody>
          <a:bodyPr/>
          <a:lstStyle/>
          <a:p>
            <a:r>
              <a:rPr lang="en-US" dirty="0" smtClean="0"/>
              <a:t>Design Principles</a:t>
            </a:r>
            <a:endParaRPr lang="en-US" dirty="0"/>
          </a:p>
        </p:txBody>
      </p:sp>
    </p:spTree>
    <p:extLst>
      <p:ext uri="{BB962C8B-B14F-4D97-AF65-F5344CB8AC3E}">
        <p14:creationId xmlns:p14="http://schemas.microsoft.com/office/powerpoint/2010/main" val="3815589727"/>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9514" y="182215"/>
            <a:ext cx="11524432" cy="1063487"/>
          </a:xfrm>
        </p:spPr>
        <p:txBody>
          <a:bodyPr/>
          <a:lstStyle/>
          <a:p>
            <a:r>
              <a:rPr lang="en-US" dirty="0" smtClean="0"/>
              <a:t>Usage Scenarios</a:t>
            </a:r>
            <a:endParaRPr lang="en-US" dirty="0"/>
          </a:p>
        </p:txBody>
      </p:sp>
      <p:sp>
        <p:nvSpPr>
          <p:cNvPr id="6" name="TextBox 5"/>
          <p:cNvSpPr txBox="1"/>
          <p:nvPr/>
        </p:nvSpPr>
        <p:spPr>
          <a:xfrm>
            <a:off x="10074495" y="1138621"/>
            <a:ext cx="1856059" cy="400110"/>
          </a:xfrm>
          <a:prstGeom prst="rect">
            <a:avLst/>
          </a:prstGeom>
          <a:noFill/>
        </p:spPr>
        <p:txBody>
          <a:bodyPr wrap="square" rtlCol="0">
            <a:spAutoFit/>
          </a:bodyPr>
          <a:lstStyle/>
          <a:p>
            <a:pPr algn="ctr" defTabSz="1243493"/>
            <a:r>
              <a:rPr lang="en-US" sz="2000" dirty="0">
                <a:solidFill>
                  <a:srgbClr val="FFFFFF"/>
                </a:solidFill>
                <a:latin typeface="Segoe UI Light" panose="020B0502040204020203" pitchFamily="34" charset="0"/>
                <a:ea typeface="Segoe UI" pitchFamily="34" charset="0"/>
                <a:cs typeface="Segoe UI Light" panose="020B0502040204020203" pitchFamily="34" charset="0"/>
              </a:rPr>
              <a:t>TRAINING</a:t>
            </a:r>
          </a:p>
        </p:txBody>
      </p:sp>
      <p:grpSp>
        <p:nvGrpSpPr>
          <p:cNvPr id="7" name="Group 6"/>
          <p:cNvGrpSpPr/>
          <p:nvPr/>
        </p:nvGrpSpPr>
        <p:grpSpPr>
          <a:xfrm>
            <a:off x="4998341" y="1585611"/>
            <a:ext cx="2325200" cy="2701875"/>
            <a:chOff x="5101365" y="2371222"/>
            <a:chExt cx="2325200" cy="2701875"/>
          </a:xfrm>
        </p:grpSpPr>
        <p:pic>
          <p:nvPicPr>
            <p:cNvPr id="8" name="Picture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119714" y="2371222"/>
              <a:ext cx="2306851" cy="1250314"/>
            </a:xfrm>
            <a:prstGeom prst="rect">
              <a:avLst/>
            </a:prstGeom>
            <a:effectLst/>
          </p:spPr>
        </p:pic>
        <p:pic>
          <p:nvPicPr>
            <p:cNvPr id="9" name="Picture 4" descr="http://www.te.com/content/dam/te/global/english/industries/medical/solutions/patient-monitoring-solutions/patient-monitoring-solutions-detai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1365" y="3826731"/>
              <a:ext cx="2306851" cy="1246366"/>
            </a:xfrm>
            <a:prstGeom prst="rect">
              <a:avLst/>
            </a:prstGeom>
            <a:effectLst/>
          </p:spPr>
        </p:pic>
      </p:grpSp>
      <p:grpSp>
        <p:nvGrpSpPr>
          <p:cNvPr id="10" name="Group 9"/>
          <p:cNvGrpSpPr/>
          <p:nvPr/>
        </p:nvGrpSpPr>
        <p:grpSpPr>
          <a:xfrm>
            <a:off x="2580738" y="1585611"/>
            <a:ext cx="2247201" cy="2693561"/>
            <a:chOff x="2683762" y="2371222"/>
            <a:chExt cx="2247201" cy="2693561"/>
          </a:xfrm>
        </p:grpSpPr>
        <p:pic>
          <p:nvPicPr>
            <p:cNvPr id="11"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705373" y="2371222"/>
              <a:ext cx="2225590" cy="1245949"/>
            </a:xfrm>
            <a:prstGeom prst="rect">
              <a:avLst/>
            </a:prstGeom>
            <a:effectLst/>
            <a:extLst>
              <a:ext uri="{909E8E84-426E-40DD-AFC4-6F175D3DCCD1}">
                <a14:hiddenFill xmlns:a14="http://schemas.microsoft.com/office/drawing/2010/main">
                  <a:solidFill>
                    <a:schemeClr val="accent1"/>
                  </a:solidFill>
                </a14:hiddenFill>
              </a:ext>
            </a:extLst>
          </p:spPr>
        </p:pic>
        <p:pic>
          <p:nvPicPr>
            <p:cNvPr id="12" name="Picture 4" descr="http://cdn.ientry.com/sites/webpronews/pictures/kinect-seniors_6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3762" y="3826731"/>
              <a:ext cx="2225590" cy="1238052"/>
            </a:xfrm>
            <a:prstGeom prst="rect">
              <a:avLst/>
            </a:prstGeom>
            <a:noFill/>
            <a:effectLst/>
          </p:spPr>
        </p:pic>
      </p:grpSp>
      <p:grpSp>
        <p:nvGrpSpPr>
          <p:cNvPr id="13" name="Group 12"/>
          <p:cNvGrpSpPr/>
          <p:nvPr/>
        </p:nvGrpSpPr>
        <p:grpSpPr>
          <a:xfrm>
            <a:off x="59174" y="1585611"/>
            <a:ext cx="2354424" cy="2701875"/>
            <a:chOff x="162198" y="2371222"/>
            <a:chExt cx="2354424" cy="2701875"/>
          </a:xfrm>
        </p:grpSpPr>
        <p:pic>
          <p:nvPicPr>
            <p:cNvPr id="14" name="Picture 13" descr="Kinect Augmented Fitting Room"/>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210701" y="2371222"/>
              <a:ext cx="2305921" cy="1246551"/>
            </a:xfrm>
            <a:prstGeom prst="rect">
              <a:avLst/>
            </a:prstGeom>
            <a:effectLst/>
            <a:extLst/>
          </p:spPr>
        </p:pic>
        <p:pic>
          <p:nvPicPr>
            <p:cNvPr id="1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198" y="3826731"/>
              <a:ext cx="2329551" cy="1246366"/>
            </a:xfrm>
            <a:prstGeom prst="rect">
              <a:avLst/>
            </a:prstGeom>
            <a:effectLst/>
          </p:spPr>
        </p:pic>
      </p:grpSp>
      <p:sp>
        <p:nvSpPr>
          <p:cNvPr id="16" name="TextBox 15"/>
          <p:cNvSpPr txBox="1"/>
          <p:nvPr/>
        </p:nvSpPr>
        <p:spPr>
          <a:xfrm>
            <a:off x="232151" y="1138620"/>
            <a:ext cx="1856059" cy="400110"/>
          </a:xfrm>
          <a:prstGeom prst="rect">
            <a:avLst/>
          </a:prstGeom>
          <a:noFill/>
        </p:spPr>
        <p:txBody>
          <a:bodyPr wrap="square" rtlCol="0">
            <a:spAutoFit/>
          </a:bodyPr>
          <a:lstStyle/>
          <a:p>
            <a:pPr algn="ctr" defTabSz="1243493"/>
            <a:r>
              <a:rPr lang="en-US" sz="2000" dirty="0">
                <a:solidFill>
                  <a:srgbClr val="FFFFFF"/>
                </a:solidFill>
                <a:latin typeface="Segoe UI Light" panose="020B0502040204020203" pitchFamily="34" charset="0"/>
                <a:ea typeface="Segoe UI" pitchFamily="34" charset="0"/>
                <a:cs typeface="Segoe UI Light" panose="020B0502040204020203" pitchFamily="34" charset="0"/>
              </a:rPr>
              <a:t>RETAIL</a:t>
            </a:r>
          </a:p>
        </p:txBody>
      </p:sp>
      <p:sp>
        <p:nvSpPr>
          <p:cNvPr id="17" name="TextBox 16"/>
          <p:cNvSpPr txBox="1"/>
          <p:nvPr/>
        </p:nvSpPr>
        <p:spPr>
          <a:xfrm>
            <a:off x="5049736" y="1138621"/>
            <a:ext cx="2044727" cy="400110"/>
          </a:xfrm>
          <a:prstGeom prst="rect">
            <a:avLst/>
          </a:prstGeom>
          <a:noFill/>
        </p:spPr>
        <p:txBody>
          <a:bodyPr wrap="square" rtlCol="0">
            <a:spAutoFit/>
          </a:bodyPr>
          <a:lstStyle/>
          <a:p>
            <a:pPr algn="ctr" defTabSz="1243493"/>
            <a:r>
              <a:rPr lang="en-US" sz="2000" dirty="0">
                <a:solidFill>
                  <a:srgbClr val="FFFFFF"/>
                </a:solidFill>
                <a:latin typeface="Segoe UI Light" panose="020B0502040204020203" pitchFamily="34" charset="0"/>
                <a:ea typeface="Segoe UI" pitchFamily="34" charset="0"/>
                <a:cs typeface="Segoe UI Light" panose="020B0502040204020203" pitchFamily="34" charset="0"/>
              </a:rPr>
              <a:t>HEALTHCARE</a:t>
            </a:r>
          </a:p>
        </p:txBody>
      </p:sp>
      <p:sp>
        <p:nvSpPr>
          <p:cNvPr id="18" name="TextBox 17"/>
          <p:cNvSpPr txBox="1"/>
          <p:nvPr/>
        </p:nvSpPr>
        <p:spPr>
          <a:xfrm>
            <a:off x="2704411" y="1138620"/>
            <a:ext cx="1856059" cy="400110"/>
          </a:xfrm>
          <a:prstGeom prst="rect">
            <a:avLst/>
          </a:prstGeom>
          <a:noFill/>
        </p:spPr>
        <p:txBody>
          <a:bodyPr wrap="square" rtlCol="0">
            <a:spAutoFit/>
          </a:bodyPr>
          <a:lstStyle/>
          <a:p>
            <a:pPr algn="ctr" defTabSz="1243493"/>
            <a:r>
              <a:rPr lang="en-US" sz="2000" dirty="0">
                <a:solidFill>
                  <a:srgbClr val="FFFFFF"/>
                </a:solidFill>
                <a:latin typeface="Segoe UI Light" panose="020B0502040204020203" pitchFamily="34" charset="0"/>
                <a:ea typeface="Segoe UI" pitchFamily="34" charset="0"/>
                <a:cs typeface="Segoe UI Light" panose="020B0502040204020203" pitchFamily="34" charset="0"/>
              </a:rPr>
              <a:t>THERAPY</a:t>
            </a:r>
          </a:p>
        </p:txBody>
      </p:sp>
      <p:grpSp>
        <p:nvGrpSpPr>
          <p:cNvPr id="19" name="Group 18"/>
          <p:cNvGrpSpPr/>
          <p:nvPr/>
        </p:nvGrpSpPr>
        <p:grpSpPr>
          <a:xfrm>
            <a:off x="9912001" y="1585611"/>
            <a:ext cx="2229100" cy="2706784"/>
            <a:chOff x="10015025" y="2371222"/>
            <a:chExt cx="2229100" cy="2706784"/>
          </a:xfrm>
        </p:grpSpPr>
        <p:pic>
          <p:nvPicPr>
            <p:cNvPr id="20" name="Picture 19"/>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10015025" y="2371222"/>
              <a:ext cx="2229100" cy="1235044"/>
            </a:xfrm>
            <a:prstGeom prst="rect">
              <a:avLst/>
            </a:prstGeom>
            <a:effectLst/>
          </p:spPr>
        </p:pic>
        <p:pic>
          <p:nvPicPr>
            <p:cNvPr id="21"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10015025" y="3826731"/>
              <a:ext cx="2229100" cy="125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TextBox 21"/>
          <p:cNvSpPr txBox="1"/>
          <p:nvPr/>
        </p:nvSpPr>
        <p:spPr>
          <a:xfrm>
            <a:off x="7636812" y="1146269"/>
            <a:ext cx="1856059" cy="400110"/>
          </a:xfrm>
          <a:prstGeom prst="rect">
            <a:avLst/>
          </a:prstGeom>
          <a:noFill/>
        </p:spPr>
        <p:txBody>
          <a:bodyPr wrap="square" rtlCol="0">
            <a:spAutoFit/>
          </a:bodyPr>
          <a:lstStyle/>
          <a:p>
            <a:pPr algn="ctr" defTabSz="1243493"/>
            <a:r>
              <a:rPr lang="en-US" sz="2000" dirty="0">
                <a:solidFill>
                  <a:srgbClr val="FFFFFF"/>
                </a:solidFill>
                <a:latin typeface="Segoe UI Light" panose="020B0502040204020203" pitchFamily="34" charset="0"/>
                <a:ea typeface="Segoe UI" pitchFamily="34" charset="0"/>
                <a:cs typeface="Segoe UI Light" panose="020B0502040204020203" pitchFamily="34" charset="0"/>
              </a:rPr>
              <a:t>EDUCATION</a:t>
            </a:r>
          </a:p>
        </p:txBody>
      </p:sp>
      <p:grpSp>
        <p:nvGrpSpPr>
          <p:cNvPr id="23" name="Group 22"/>
          <p:cNvGrpSpPr/>
          <p:nvPr/>
        </p:nvGrpSpPr>
        <p:grpSpPr>
          <a:xfrm>
            <a:off x="7497205" y="1585611"/>
            <a:ext cx="2226048" cy="2705822"/>
            <a:chOff x="7600229" y="2371222"/>
            <a:chExt cx="2226048" cy="2705822"/>
          </a:xfrm>
        </p:grpSpPr>
        <p:pic>
          <p:nvPicPr>
            <p:cNvPr id="24" name="Picture 23"/>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7600229" y="3826730"/>
              <a:ext cx="2222781" cy="1250314"/>
            </a:xfrm>
            <a:prstGeom prst="rect">
              <a:avLst/>
            </a:prstGeom>
          </p:spPr>
        </p:pic>
        <p:pic>
          <p:nvPicPr>
            <p:cNvPr id="25" name="Picture 24"/>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7615316" y="2371222"/>
              <a:ext cx="2210961" cy="1242692"/>
            </a:xfrm>
            <a:prstGeom prst="rect">
              <a:avLst/>
            </a:prstGeom>
          </p:spPr>
        </p:pic>
      </p:grpSp>
    </p:spTree>
    <p:extLst>
      <p:ext uri="{BB962C8B-B14F-4D97-AF65-F5344CB8AC3E}">
        <p14:creationId xmlns:p14="http://schemas.microsoft.com/office/powerpoint/2010/main" val="882457081"/>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Demo</a:t>
            </a:r>
            <a:endParaRPr lang="en-US" dirty="0"/>
          </a:p>
        </p:txBody>
      </p:sp>
      <p:sp>
        <p:nvSpPr>
          <p:cNvPr id="5" name="Text Placeholder 4"/>
          <p:cNvSpPr>
            <a:spLocks noGrp="1"/>
          </p:cNvSpPr>
          <p:nvPr>
            <p:ph type="body" sz="quarter" idx="12"/>
          </p:nvPr>
        </p:nvSpPr>
        <p:spPr/>
        <p:txBody>
          <a:bodyPr/>
          <a:lstStyle/>
          <a:p>
            <a:r>
              <a:rPr lang="en-US" dirty="0"/>
              <a:t>Kinect </a:t>
            </a:r>
            <a:r>
              <a:rPr lang="en-US" dirty="0" smtClean="0"/>
              <a:t>SDK and Kinect Evolution</a:t>
            </a:r>
            <a:endParaRPr lang="en-US" dirty="0"/>
          </a:p>
        </p:txBody>
      </p:sp>
    </p:spTree>
    <p:extLst>
      <p:ext uri="{BB962C8B-B14F-4D97-AF65-F5344CB8AC3E}">
        <p14:creationId xmlns:p14="http://schemas.microsoft.com/office/powerpoint/2010/main" val="11696120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Coding for Kinect</a:t>
            </a:r>
            <a:endParaRPr lang="en-US" dirty="0"/>
          </a:p>
        </p:txBody>
      </p:sp>
    </p:spTree>
    <p:extLst>
      <p:ext uri="{BB962C8B-B14F-4D97-AF65-F5344CB8AC3E}">
        <p14:creationId xmlns:p14="http://schemas.microsoft.com/office/powerpoint/2010/main" val="120670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4888" y="1213173"/>
            <a:ext cx="11428316" cy="5235215"/>
          </a:xfrm>
        </p:spPr>
        <p:txBody>
          <a:bodyPr/>
          <a:lstStyle/>
          <a:p>
            <a:r>
              <a:rPr lang="en-US" b="0" dirty="0" smtClean="0"/>
              <a:t>Represents a single physical sensor</a:t>
            </a:r>
          </a:p>
          <a:p>
            <a:r>
              <a:rPr lang="en-US" b="0" dirty="0" smtClean="0"/>
              <a:t>Always valid</a:t>
            </a:r>
          </a:p>
        </p:txBody>
      </p:sp>
      <p:sp>
        <p:nvSpPr>
          <p:cNvPr id="3" name="Title 2"/>
          <p:cNvSpPr>
            <a:spLocks noGrp="1"/>
          </p:cNvSpPr>
          <p:nvPr>
            <p:ph type="title"/>
          </p:nvPr>
        </p:nvSpPr>
        <p:spPr/>
        <p:txBody>
          <a:bodyPr/>
          <a:lstStyle/>
          <a:p>
            <a:r>
              <a:rPr lang="en-US" dirty="0" smtClean="0"/>
              <a:t>The </a:t>
            </a:r>
            <a:r>
              <a:rPr lang="en-US" dirty="0" err="1" smtClean="0"/>
              <a:t>KinectSensor</a:t>
            </a:r>
            <a:r>
              <a:rPr lang="en-US" baseline="0" dirty="0" smtClean="0"/>
              <a:t> class</a:t>
            </a:r>
            <a:endParaRPr lang="en-US" dirty="0"/>
          </a:p>
        </p:txBody>
      </p:sp>
      <p:sp>
        <p:nvSpPr>
          <p:cNvPr id="4" name="Text Placeholder 3"/>
          <p:cNvSpPr>
            <a:spLocks noGrp="1"/>
          </p:cNvSpPr>
          <p:nvPr>
            <p:ph type="body" sz="quarter" idx="11"/>
          </p:nvPr>
        </p:nvSpPr>
        <p:spPr>
          <a:xfrm>
            <a:off x="314888" y="4640100"/>
            <a:ext cx="5942757" cy="1066649"/>
          </a:xfrm>
          <a:solidFill>
            <a:schemeClr val="tx1"/>
          </a:solidFill>
        </p:spPr>
        <p:txBody>
          <a:bodyPr/>
          <a:lstStyle/>
          <a:p>
            <a:r>
              <a:rPr lang="en-US" sz="1800" dirty="0" err="1">
                <a:solidFill>
                  <a:schemeClr val="accent5">
                    <a:lumMod val="75000"/>
                  </a:schemeClr>
                </a:solidFill>
                <a:latin typeface="Consolas" panose="020B0609020204030204" pitchFamily="49" charset="0"/>
                <a:cs typeface="Consolas" panose="020B0609020204030204" pitchFamily="49" charset="0"/>
              </a:rPr>
              <a:t>this</a:t>
            </a:r>
            <a:r>
              <a:rPr lang="en-US" sz="1800" dirty="0" err="1">
                <a:latin typeface="Consolas" panose="020B0609020204030204" pitchFamily="49" charset="0"/>
                <a:cs typeface="Consolas" panose="020B0609020204030204" pitchFamily="49" charset="0"/>
              </a:rPr>
              <a:t>.sensor</a:t>
            </a:r>
            <a:r>
              <a:rPr lang="en-US" sz="1800" dirty="0">
                <a:latin typeface="Consolas" panose="020B0609020204030204" pitchFamily="49" charset="0"/>
                <a:cs typeface="Consolas" panose="020B0609020204030204" pitchFamily="49" charset="0"/>
              </a:rPr>
              <a:t> = </a:t>
            </a:r>
            <a:r>
              <a:rPr lang="en-US" sz="1800" dirty="0">
                <a:solidFill>
                  <a:srgbClr val="009999"/>
                </a:solidFill>
                <a:latin typeface="Consolas" panose="020B0609020204030204" pitchFamily="49" charset="0"/>
                <a:cs typeface="Consolas" panose="020B0609020204030204" pitchFamily="49" charset="0"/>
              </a:rPr>
              <a:t> </a:t>
            </a:r>
            <a:r>
              <a:rPr lang="en-US" sz="1800" dirty="0" err="1">
                <a:solidFill>
                  <a:srgbClr val="009999"/>
                </a:solidFill>
                <a:latin typeface="Consolas" panose="020B0609020204030204" pitchFamily="49" charset="0"/>
                <a:cs typeface="Consolas" panose="020B0609020204030204" pitchFamily="49" charset="0"/>
              </a:rPr>
              <a:t>KinectSensor</a:t>
            </a:r>
            <a:r>
              <a:rPr lang="en-US" sz="1800" dirty="0" err="1">
                <a:latin typeface="Consolas" panose="020B0609020204030204" pitchFamily="49" charset="0"/>
                <a:cs typeface="Consolas" panose="020B0609020204030204" pitchFamily="49" charset="0"/>
              </a:rPr>
              <a:t>.GetDefault</a:t>
            </a:r>
            <a:r>
              <a:rPr lang="en-US" sz="1800" dirty="0">
                <a:latin typeface="Consolas" panose="020B0609020204030204" pitchFamily="49" charset="0"/>
                <a:cs typeface="Consolas" panose="020B0609020204030204" pitchFamily="49" charset="0"/>
              </a:rPr>
              <a:t>();</a:t>
            </a:r>
            <a:br>
              <a:rPr lang="en-US" sz="1800" dirty="0">
                <a:latin typeface="Consolas" panose="020B0609020204030204" pitchFamily="49" charset="0"/>
                <a:cs typeface="Consolas" panose="020B0609020204030204" pitchFamily="49" charset="0"/>
              </a:rPr>
            </a:br>
            <a:r>
              <a:rPr lang="en-US" sz="1800" dirty="0" err="1">
                <a:solidFill>
                  <a:schemeClr val="accent5">
                    <a:lumMod val="75000"/>
                  </a:schemeClr>
                </a:solidFill>
                <a:latin typeface="Consolas" panose="020B0609020204030204" pitchFamily="49" charset="0"/>
                <a:cs typeface="Consolas" panose="020B0609020204030204" pitchFamily="49" charset="0"/>
              </a:rPr>
              <a:t>this</a:t>
            </a:r>
            <a:r>
              <a:rPr lang="en-US" sz="1800" dirty="0" err="1">
                <a:latin typeface="Consolas" panose="020B0609020204030204" pitchFamily="49" charset="0"/>
                <a:cs typeface="Consolas" panose="020B0609020204030204" pitchFamily="49" charset="0"/>
              </a:rPr>
              <a:t>.sensor.Open</a:t>
            </a:r>
            <a:r>
              <a:rPr lang="en-US" sz="1800" dirty="0">
                <a:latin typeface="Consolas" panose="020B0609020204030204" pitchFamily="49" charset="0"/>
                <a:cs typeface="Consolas" panose="020B0609020204030204" pitchFamily="49" charset="0"/>
              </a:rPr>
              <a:t>();</a:t>
            </a:r>
            <a:br>
              <a:rPr lang="en-US" sz="1800" dirty="0">
                <a:latin typeface="Consolas" panose="020B0609020204030204" pitchFamily="49" charset="0"/>
                <a:cs typeface="Consolas" panose="020B0609020204030204" pitchFamily="49" charset="0"/>
              </a:rPr>
            </a:br>
            <a:r>
              <a:rPr lang="en-US" sz="1800" dirty="0">
                <a:solidFill>
                  <a:schemeClr val="accent4"/>
                </a:solidFill>
                <a:latin typeface="Consolas" panose="020B0609020204030204" pitchFamily="49" charset="0"/>
                <a:cs typeface="Consolas" panose="020B0609020204030204" pitchFamily="49" charset="0"/>
              </a:rPr>
              <a:t>// Make the world a better place with Kinect</a:t>
            </a:r>
            <a:r>
              <a:rPr lang="en-US" sz="1800" dirty="0">
                <a:latin typeface="Consolas" panose="020B0609020204030204" pitchFamily="49" charset="0"/>
                <a:cs typeface="Consolas" panose="020B0609020204030204" pitchFamily="49" charset="0"/>
              </a:rPr>
              <a:t/>
            </a:r>
            <a:br>
              <a:rPr lang="en-US" sz="1800" dirty="0">
                <a:latin typeface="Consolas" panose="020B0609020204030204" pitchFamily="49" charset="0"/>
                <a:cs typeface="Consolas" panose="020B0609020204030204" pitchFamily="49" charset="0"/>
              </a:rPr>
            </a:br>
            <a:r>
              <a:rPr lang="en-US" sz="1800" dirty="0" err="1">
                <a:solidFill>
                  <a:schemeClr val="accent5">
                    <a:lumMod val="75000"/>
                  </a:schemeClr>
                </a:solidFill>
                <a:latin typeface="Consolas" panose="020B0609020204030204" pitchFamily="49" charset="0"/>
                <a:cs typeface="Consolas" panose="020B0609020204030204" pitchFamily="49" charset="0"/>
              </a:rPr>
              <a:t>this</a:t>
            </a:r>
            <a:r>
              <a:rPr lang="en-US" sz="1800" dirty="0" err="1">
                <a:latin typeface="Consolas" panose="020B0609020204030204" pitchFamily="49" charset="0"/>
                <a:cs typeface="Consolas" panose="020B0609020204030204" pitchFamily="49" charset="0"/>
              </a:rPr>
              <a:t>.sensor.Close</a:t>
            </a:r>
            <a:r>
              <a:rPr lang="en-US" sz="1800" dirty="0">
                <a:latin typeface="Consolas" panose="020B0609020204030204" pitchFamily="49" charset="0"/>
                <a:cs typeface="Consolas" panose="020B0609020204030204" pitchFamily="49" charset="0"/>
              </a:rPr>
              <a:t>();</a:t>
            </a:r>
            <a:endParaRPr lang="en-US" dirty="0"/>
          </a:p>
        </p:txBody>
      </p:sp>
      <p:grpSp>
        <p:nvGrpSpPr>
          <p:cNvPr id="12" name="Group 11"/>
          <p:cNvGrpSpPr/>
          <p:nvPr/>
        </p:nvGrpSpPr>
        <p:grpSpPr>
          <a:xfrm>
            <a:off x="1325563" y="6240073"/>
            <a:ext cx="7847034" cy="609514"/>
            <a:chOff x="1324868" y="6240462"/>
            <a:chExt cx="7848147" cy="609600"/>
          </a:xfrm>
        </p:grpSpPr>
        <p:sp>
          <p:nvSpPr>
            <p:cNvPr id="13" name="Rectangle 12"/>
            <p:cNvSpPr/>
            <p:nvPr/>
          </p:nvSpPr>
          <p:spPr bwMode="auto">
            <a:xfrm>
              <a:off x="1324868" y="6240462"/>
              <a:ext cx="1363089" cy="6096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Sensor</a:t>
              </a:r>
            </a:p>
          </p:txBody>
        </p:sp>
        <p:sp>
          <p:nvSpPr>
            <p:cNvPr id="14" name="Rectangle 13"/>
            <p:cNvSpPr/>
            <p:nvPr/>
          </p:nvSpPr>
          <p:spPr bwMode="auto">
            <a:xfrm>
              <a:off x="2840357" y="6240462"/>
              <a:ext cx="1363089" cy="609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Source</a:t>
              </a:r>
            </a:p>
          </p:txBody>
        </p:sp>
        <p:sp>
          <p:nvSpPr>
            <p:cNvPr id="15" name="Rectangle 14"/>
            <p:cNvSpPr/>
            <p:nvPr/>
          </p:nvSpPr>
          <p:spPr bwMode="auto">
            <a:xfrm>
              <a:off x="4355846" y="6240462"/>
              <a:ext cx="1363089" cy="609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Reader</a:t>
              </a:r>
            </a:p>
          </p:txBody>
        </p:sp>
        <p:sp>
          <p:nvSpPr>
            <p:cNvPr id="16" name="Rectangle 15"/>
            <p:cNvSpPr/>
            <p:nvPr/>
          </p:nvSpPr>
          <p:spPr bwMode="auto">
            <a:xfrm>
              <a:off x="7809926" y="6240462"/>
              <a:ext cx="1363089" cy="609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Frame</a:t>
              </a:r>
            </a:p>
          </p:txBody>
        </p:sp>
        <p:sp>
          <p:nvSpPr>
            <p:cNvPr id="17" name="Rectangle 16"/>
            <p:cNvSpPr/>
            <p:nvPr/>
          </p:nvSpPr>
          <p:spPr bwMode="auto">
            <a:xfrm>
              <a:off x="5871335" y="6240462"/>
              <a:ext cx="1778133" cy="609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Frame Ref</a:t>
              </a:r>
            </a:p>
          </p:txBody>
        </p:sp>
      </p:grpSp>
      <p:sp>
        <p:nvSpPr>
          <p:cNvPr id="11" name="Text Placeholder 3"/>
          <p:cNvSpPr txBox="1">
            <a:spLocks/>
          </p:cNvSpPr>
          <p:nvPr/>
        </p:nvSpPr>
        <p:spPr>
          <a:xfrm>
            <a:off x="6599183" y="4640100"/>
            <a:ext cx="5942757" cy="1066649"/>
          </a:xfrm>
          <a:prstGeom prst="rect">
            <a:avLst/>
          </a:prstGeom>
          <a:solidFill>
            <a:schemeClr val="tx1"/>
          </a:solidFill>
        </p:spPr>
        <p:txBody>
          <a:bodyPr vert="horz" wrap="square" lIns="146283" tIns="91427" rIns="146283" bIns="91427" rtlCol="0">
            <a:noAutofit/>
          </a:bodyPr>
          <a:lstStyle>
            <a:lvl1pPr marL="0" marR="0" indent="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404040"/>
              </a:buClr>
            </a:pPr>
            <a:r>
              <a:rPr sz="1800">
                <a:solidFill>
                  <a:srgbClr val="000000"/>
                </a:solidFill>
                <a:highlight>
                  <a:srgbClr val="FFFFFF"/>
                </a:highlight>
                <a:latin typeface="Consolas" panose="020B0609020204030204" pitchFamily="49" charset="0"/>
              </a:rPr>
              <a:t>sensor = </a:t>
            </a:r>
            <a:r>
              <a:rPr sz="1800" err="1">
                <a:solidFill>
                  <a:srgbClr val="000000"/>
                </a:solidFill>
                <a:highlight>
                  <a:srgbClr val="FFFFFF"/>
                </a:highlight>
                <a:latin typeface="Consolas" panose="020B0609020204030204" pitchFamily="49" charset="0"/>
              </a:rPr>
              <a:t>kinect.KinectSensor.getDefault</a:t>
            </a:r>
            <a:r>
              <a:rPr sz="1800">
                <a:solidFill>
                  <a:srgbClr val="000000"/>
                </a:solidFill>
                <a:highlight>
                  <a:srgbClr val="FFFFFF"/>
                </a:highlight>
                <a:latin typeface="Consolas" panose="020B0609020204030204" pitchFamily="49" charset="0"/>
              </a:rPr>
              <a:t>();</a:t>
            </a:r>
            <a:r>
              <a:rPr sz="1800">
                <a:latin typeface="Consolas" panose="020B0609020204030204" pitchFamily="49" charset="0"/>
                <a:cs typeface="Consolas" panose="020B0609020204030204" pitchFamily="49" charset="0"/>
              </a:rPr>
              <a:t/>
            </a:r>
            <a:br>
              <a:rPr sz="1800">
                <a:latin typeface="Consolas" panose="020B0609020204030204" pitchFamily="49" charset="0"/>
                <a:cs typeface="Consolas" panose="020B0609020204030204" pitchFamily="49" charset="0"/>
              </a:rPr>
            </a:br>
            <a:r>
              <a:rPr sz="1800" err="1">
                <a:solidFill>
                  <a:srgbClr val="000000"/>
                </a:solidFill>
                <a:highlight>
                  <a:srgbClr val="FFFFFF"/>
                </a:highlight>
                <a:latin typeface="Consolas" panose="020B0609020204030204" pitchFamily="49" charset="0"/>
              </a:rPr>
              <a:t>sensor.open</a:t>
            </a:r>
            <a:r>
              <a:rPr sz="1800">
                <a:solidFill>
                  <a:srgbClr val="000000"/>
                </a:solidFill>
                <a:highlight>
                  <a:srgbClr val="FFFFFF"/>
                </a:highlight>
                <a:latin typeface="Consolas" panose="020B0609020204030204" pitchFamily="49" charset="0"/>
              </a:rPr>
              <a:t>();</a:t>
            </a:r>
            <a:r>
              <a:rPr sz="1800">
                <a:latin typeface="Consolas" panose="020B0609020204030204" pitchFamily="49" charset="0"/>
                <a:cs typeface="Consolas" panose="020B0609020204030204" pitchFamily="49" charset="0"/>
              </a:rPr>
              <a:t/>
            </a:r>
            <a:br>
              <a:rPr sz="1800">
                <a:latin typeface="Consolas" panose="020B0609020204030204" pitchFamily="49" charset="0"/>
                <a:cs typeface="Consolas" panose="020B0609020204030204" pitchFamily="49" charset="0"/>
              </a:rPr>
            </a:br>
            <a:r>
              <a:rPr sz="1800">
                <a:solidFill>
                  <a:srgbClr val="7FBA00"/>
                </a:solidFill>
                <a:latin typeface="Consolas" panose="020B0609020204030204" pitchFamily="49" charset="0"/>
                <a:cs typeface="Consolas" panose="020B0609020204030204" pitchFamily="49" charset="0"/>
              </a:rPr>
              <a:t>// Make the world a better place with Kinect</a:t>
            </a:r>
            <a:r>
              <a:rPr sz="1800">
                <a:latin typeface="Consolas" panose="020B0609020204030204" pitchFamily="49" charset="0"/>
                <a:cs typeface="Consolas" panose="020B0609020204030204" pitchFamily="49" charset="0"/>
              </a:rPr>
              <a:t/>
            </a:r>
            <a:br>
              <a:rPr sz="1800">
                <a:latin typeface="Consolas" panose="020B0609020204030204" pitchFamily="49" charset="0"/>
                <a:cs typeface="Consolas" panose="020B0609020204030204" pitchFamily="49" charset="0"/>
              </a:rPr>
            </a:br>
            <a:r>
              <a:rPr sz="1800" err="1">
                <a:solidFill>
                  <a:srgbClr val="000000"/>
                </a:solidFill>
                <a:highlight>
                  <a:srgbClr val="FFFFFF"/>
                </a:highlight>
                <a:latin typeface="Consolas" panose="020B0609020204030204" pitchFamily="49" charset="0"/>
              </a:rPr>
              <a:t>sensor.close</a:t>
            </a:r>
            <a:r>
              <a:rPr sz="1800">
                <a:solidFill>
                  <a:srgbClr val="000000"/>
                </a:solidFill>
                <a:highlight>
                  <a:srgbClr val="FFFFFF"/>
                </a:highlight>
                <a:latin typeface="Consolas" panose="020B0609020204030204" pitchFamily="49" charset="0"/>
              </a:rPr>
              <a:t>();</a:t>
            </a:r>
            <a:endParaRPr/>
          </a:p>
        </p:txBody>
      </p:sp>
      <p:sp>
        <p:nvSpPr>
          <p:cNvPr id="19" name="Rectangle 18"/>
          <p:cNvSpPr/>
          <p:nvPr/>
        </p:nvSpPr>
        <p:spPr bwMode="auto">
          <a:xfrm>
            <a:off x="427859" y="3983761"/>
            <a:ext cx="5443526" cy="6095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C#</a:t>
            </a:r>
          </a:p>
        </p:txBody>
      </p:sp>
      <p:sp>
        <p:nvSpPr>
          <p:cNvPr id="20" name="Rectangle 19"/>
          <p:cNvSpPr/>
          <p:nvPr/>
        </p:nvSpPr>
        <p:spPr bwMode="auto">
          <a:xfrm>
            <a:off x="6718246" y="3983761"/>
            <a:ext cx="5443526" cy="6095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JavaScript</a:t>
            </a:r>
          </a:p>
        </p:txBody>
      </p:sp>
    </p:spTree>
    <p:extLst>
      <p:ext uri="{BB962C8B-B14F-4D97-AF65-F5344CB8AC3E}">
        <p14:creationId xmlns:p14="http://schemas.microsoft.com/office/powerpoint/2010/main" val="507852246"/>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4888" y="1213173"/>
            <a:ext cx="11428316" cy="5235215"/>
          </a:xfrm>
        </p:spPr>
        <p:txBody>
          <a:bodyPr/>
          <a:lstStyle/>
          <a:p>
            <a:r>
              <a:rPr lang="en-US" b="0" dirty="0" smtClean="0"/>
              <a:t>Represents a single physical sensor</a:t>
            </a:r>
          </a:p>
          <a:p>
            <a:r>
              <a:rPr lang="en-US" b="0" dirty="0" smtClean="0"/>
              <a:t>Always valid</a:t>
            </a:r>
          </a:p>
        </p:txBody>
      </p:sp>
      <p:sp>
        <p:nvSpPr>
          <p:cNvPr id="3" name="Title 2"/>
          <p:cNvSpPr>
            <a:spLocks noGrp="1"/>
          </p:cNvSpPr>
          <p:nvPr>
            <p:ph type="title"/>
          </p:nvPr>
        </p:nvSpPr>
        <p:spPr/>
        <p:txBody>
          <a:bodyPr/>
          <a:lstStyle/>
          <a:p>
            <a:r>
              <a:rPr lang="en-US" dirty="0" smtClean="0"/>
              <a:t>The </a:t>
            </a:r>
            <a:r>
              <a:rPr lang="en-US" dirty="0" err="1" smtClean="0"/>
              <a:t>KinectSensor</a:t>
            </a:r>
            <a:r>
              <a:rPr lang="en-US" baseline="0" dirty="0" smtClean="0"/>
              <a:t> class</a:t>
            </a:r>
            <a:endParaRPr lang="en-US" dirty="0"/>
          </a:p>
        </p:txBody>
      </p:sp>
      <p:sp>
        <p:nvSpPr>
          <p:cNvPr id="4" name="Text Placeholder 3"/>
          <p:cNvSpPr>
            <a:spLocks noGrp="1"/>
          </p:cNvSpPr>
          <p:nvPr>
            <p:ph type="body" sz="quarter" idx="11"/>
          </p:nvPr>
        </p:nvSpPr>
        <p:spPr>
          <a:xfrm>
            <a:off x="198437" y="2552028"/>
            <a:ext cx="6096000" cy="3383634"/>
          </a:xfrm>
          <a:solidFill>
            <a:schemeClr val="tx1"/>
          </a:solidFill>
        </p:spPr>
        <p:txBody>
          <a:bodyPr/>
          <a:lstStyle/>
          <a:p>
            <a:r>
              <a:rPr lang="en-US" sz="1800" dirty="0" err="1" smtClean="0">
                <a:solidFill>
                  <a:srgbClr val="000000"/>
                </a:solidFill>
                <a:highlight>
                  <a:srgbClr val="FFFFFF"/>
                </a:highlight>
                <a:latin typeface="Consolas" panose="020B0609020204030204" pitchFamily="49" charset="0"/>
              </a:rPr>
              <a:t>hr</a:t>
            </a:r>
            <a:r>
              <a:rPr lang="en-US" sz="1800" dirty="0" smtClean="0">
                <a:solidFill>
                  <a:srgbClr val="000000"/>
                </a:solidFill>
                <a:highlight>
                  <a:srgbClr val="FFFFFF"/>
                </a:highlight>
                <a:latin typeface="Consolas" panose="020B0609020204030204" pitchFamily="49" charset="0"/>
              </a:rPr>
              <a:t> </a:t>
            </a:r>
            <a:r>
              <a:rPr lang="en-US" sz="1800" dirty="0">
                <a:solidFill>
                  <a:srgbClr val="000000"/>
                </a:solidFill>
                <a:highlight>
                  <a:srgbClr val="FFFFFF"/>
                </a:highlight>
                <a:latin typeface="Consolas" panose="020B0609020204030204" pitchFamily="49" charset="0"/>
              </a:rPr>
              <a:t>= </a:t>
            </a:r>
            <a:r>
              <a:rPr lang="en-US" sz="1800" dirty="0" err="1">
                <a:solidFill>
                  <a:srgbClr val="000000"/>
                </a:solidFill>
                <a:highlight>
                  <a:srgbClr val="FFFFFF"/>
                </a:highlight>
                <a:latin typeface="Consolas" panose="020B0609020204030204" pitchFamily="49" charset="0"/>
              </a:rPr>
              <a:t>GetDefaultKinectSensor</a:t>
            </a:r>
            <a:r>
              <a:rPr lang="en-US" sz="1800" dirty="0">
                <a:solidFill>
                  <a:srgbClr val="000000"/>
                </a:solidFill>
                <a:highlight>
                  <a:srgbClr val="FFFFFF"/>
                </a:highlight>
                <a:latin typeface="Consolas" panose="020B0609020204030204" pitchFamily="49" charset="0"/>
              </a:rPr>
              <a:t>(&amp;</a:t>
            </a:r>
            <a:r>
              <a:rPr lang="en-US" sz="1800" dirty="0" err="1">
                <a:solidFill>
                  <a:srgbClr val="000000"/>
                </a:solidFill>
                <a:highlight>
                  <a:srgbClr val="FFFFFF"/>
                </a:highlight>
                <a:latin typeface="Consolas" panose="020B0609020204030204" pitchFamily="49" charset="0"/>
              </a:rPr>
              <a:t>m_pKinectSensor</a:t>
            </a:r>
            <a:r>
              <a:rPr lang="en-US" sz="1800" dirty="0" smtClean="0">
                <a:solidFill>
                  <a:srgbClr val="000000"/>
                </a:solidFill>
                <a:highlight>
                  <a:srgbClr val="FFFFFF"/>
                </a:highlight>
                <a:latin typeface="Consolas" panose="020B0609020204030204" pitchFamily="49" charset="0"/>
              </a:rPr>
              <a:t>);</a:t>
            </a:r>
          </a:p>
          <a:p>
            <a:r>
              <a:rPr lang="en-US" sz="1800" dirty="0" smtClean="0">
                <a:solidFill>
                  <a:srgbClr val="0000FF"/>
                </a:solidFill>
                <a:highlight>
                  <a:srgbClr val="FFFFFF"/>
                </a:highlight>
                <a:latin typeface="Consolas" panose="020B0609020204030204" pitchFamily="49" charset="0"/>
              </a:rPr>
              <a:t>if</a:t>
            </a:r>
            <a:r>
              <a:rPr lang="en-US" sz="1800" dirty="0" smtClean="0">
                <a:solidFill>
                  <a:srgbClr val="000000"/>
                </a:solidFill>
                <a:highlight>
                  <a:srgbClr val="FFFFFF"/>
                </a:highlight>
                <a:latin typeface="Consolas" panose="020B0609020204030204" pitchFamily="49" charset="0"/>
              </a:rPr>
              <a:t> </a:t>
            </a:r>
            <a:r>
              <a:rPr lang="en-US" sz="1800" dirty="0">
                <a:solidFill>
                  <a:srgbClr val="000000"/>
                </a:solidFill>
                <a:highlight>
                  <a:srgbClr val="FFFFFF"/>
                </a:highlight>
                <a:latin typeface="Consolas" panose="020B0609020204030204" pitchFamily="49" charset="0"/>
              </a:rPr>
              <a:t>(</a:t>
            </a:r>
            <a:r>
              <a:rPr lang="en-US" sz="1800" dirty="0">
                <a:solidFill>
                  <a:srgbClr val="6F008A"/>
                </a:solidFill>
                <a:highlight>
                  <a:srgbClr val="FFFFFF"/>
                </a:highlight>
                <a:latin typeface="Consolas" panose="020B0609020204030204" pitchFamily="49" charset="0"/>
              </a:rPr>
              <a:t>FAILED</a:t>
            </a:r>
            <a:r>
              <a:rPr lang="en-US" sz="1800" dirty="0">
                <a:solidFill>
                  <a:srgbClr val="000000"/>
                </a:solidFill>
                <a:highlight>
                  <a:srgbClr val="FFFFFF"/>
                </a:highlight>
                <a:latin typeface="Consolas" panose="020B0609020204030204" pitchFamily="49" charset="0"/>
              </a:rPr>
              <a:t>(</a:t>
            </a:r>
            <a:r>
              <a:rPr lang="en-US" sz="1800" dirty="0" err="1">
                <a:solidFill>
                  <a:srgbClr val="000000"/>
                </a:solidFill>
                <a:highlight>
                  <a:srgbClr val="FFFFFF"/>
                </a:highlight>
                <a:latin typeface="Consolas" panose="020B0609020204030204" pitchFamily="49" charset="0"/>
              </a:rPr>
              <a:t>hr</a:t>
            </a:r>
            <a:r>
              <a:rPr lang="en-US" sz="1800" dirty="0" smtClean="0">
                <a:solidFill>
                  <a:srgbClr val="000000"/>
                </a:solidFill>
                <a:highlight>
                  <a:srgbClr val="FFFFFF"/>
                </a:highlight>
                <a:latin typeface="Consolas" panose="020B0609020204030204" pitchFamily="49" charset="0"/>
              </a:rPr>
              <a:t>))</a:t>
            </a:r>
          </a:p>
          <a:p>
            <a:r>
              <a:rPr lang="en-US" sz="1800" dirty="0" smtClean="0">
                <a:solidFill>
                  <a:srgbClr val="000000"/>
                </a:solidFill>
                <a:highlight>
                  <a:srgbClr val="FFFFFF"/>
                </a:highlight>
                <a:latin typeface="Consolas" panose="020B0609020204030204" pitchFamily="49" charset="0"/>
              </a:rPr>
              <a:t>{</a:t>
            </a:r>
          </a:p>
          <a:p>
            <a:r>
              <a:rPr lang="en-US" sz="1800" dirty="0" smtClean="0">
                <a:solidFill>
                  <a:srgbClr val="000000"/>
                </a:solidFill>
                <a:highlight>
                  <a:srgbClr val="FFFFFF"/>
                </a:highlight>
                <a:latin typeface="Consolas" panose="020B0609020204030204" pitchFamily="49" charset="0"/>
              </a:rPr>
              <a:t>  </a:t>
            </a:r>
            <a:r>
              <a:rPr lang="en-US" sz="1800" dirty="0" smtClean="0">
                <a:solidFill>
                  <a:srgbClr val="0000FF"/>
                </a:solidFill>
                <a:highlight>
                  <a:srgbClr val="FFFFFF"/>
                </a:highlight>
                <a:latin typeface="Consolas" panose="020B0609020204030204" pitchFamily="49" charset="0"/>
              </a:rPr>
              <a:t>return</a:t>
            </a:r>
            <a:r>
              <a:rPr lang="en-US" sz="1800" dirty="0" smtClean="0">
                <a:solidFill>
                  <a:srgbClr val="000000"/>
                </a:solidFill>
                <a:highlight>
                  <a:srgbClr val="FFFFFF"/>
                </a:highlight>
                <a:latin typeface="Consolas" panose="020B0609020204030204" pitchFamily="49" charset="0"/>
              </a:rPr>
              <a:t> </a:t>
            </a:r>
            <a:r>
              <a:rPr lang="en-US" sz="1800" dirty="0" err="1">
                <a:solidFill>
                  <a:srgbClr val="000000"/>
                </a:solidFill>
                <a:highlight>
                  <a:srgbClr val="FFFFFF"/>
                </a:highlight>
                <a:latin typeface="Consolas" panose="020B0609020204030204" pitchFamily="49" charset="0"/>
              </a:rPr>
              <a:t>hr</a:t>
            </a:r>
            <a:r>
              <a:rPr lang="en-US" sz="1800" dirty="0">
                <a:solidFill>
                  <a:srgbClr val="000000"/>
                </a:solidFill>
                <a:highlight>
                  <a:srgbClr val="FFFFFF"/>
                </a:highlight>
                <a:latin typeface="Consolas" panose="020B0609020204030204" pitchFamily="49" charset="0"/>
              </a:rPr>
              <a:t>;</a:t>
            </a:r>
          </a:p>
          <a:p>
            <a:r>
              <a:rPr lang="en-US" sz="1800" dirty="0" smtClean="0">
                <a:solidFill>
                  <a:srgbClr val="000000"/>
                </a:solidFill>
                <a:highlight>
                  <a:srgbClr val="FFFFFF"/>
                </a:highlight>
                <a:latin typeface="Consolas" panose="020B0609020204030204" pitchFamily="49" charset="0"/>
              </a:rPr>
              <a:t>}</a:t>
            </a:r>
          </a:p>
          <a:p>
            <a:r>
              <a:rPr lang="en-US" sz="1800" dirty="0" smtClean="0">
                <a:solidFill>
                  <a:srgbClr val="0000FF"/>
                </a:solidFill>
                <a:highlight>
                  <a:srgbClr val="FFFFFF"/>
                </a:highlight>
                <a:latin typeface="Consolas" panose="020B0609020204030204" pitchFamily="49" charset="0"/>
              </a:rPr>
              <a:t>if</a:t>
            </a:r>
            <a:r>
              <a:rPr lang="en-US" sz="1800" dirty="0" smtClean="0">
                <a:solidFill>
                  <a:srgbClr val="000000"/>
                </a:solidFill>
                <a:highlight>
                  <a:srgbClr val="FFFFFF"/>
                </a:highlight>
                <a:latin typeface="Consolas" panose="020B0609020204030204" pitchFamily="49" charset="0"/>
              </a:rPr>
              <a:t> </a:t>
            </a:r>
            <a:r>
              <a:rPr lang="en-US" sz="1800" dirty="0">
                <a:solidFill>
                  <a:srgbClr val="000000"/>
                </a:solidFill>
                <a:highlight>
                  <a:srgbClr val="FFFFFF"/>
                </a:highlight>
                <a:latin typeface="Consolas" panose="020B0609020204030204" pitchFamily="49" charset="0"/>
              </a:rPr>
              <a:t>(</a:t>
            </a:r>
            <a:r>
              <a:rPr lang="en-US" sz="1800" dirty="0" err="1">
                <a:solidFill>
                  <a:srgbClr val="000000"/>
                </a:solidFill>
                <a:highlight>
                  <a:srgbClr val="FFFFFF"/>
                </a:highlight>
                <a:latin typeface="Consolas" panose="020B0609020204030204" pitchFamily="49" charset="0"/>
              </a:rPr>
              <a:t>m_pKinectSensor</a:t>
            </a:r>
            <a:r>
              <a:rPr lang="en-US" sz="1800" dirty="0" smtClean="0">
                <a:solidFill>
                  <a:srgbClr val="000000"/>
                </a:solidFill>
                <a:highlight>
                  <a:srgbClr val="FFFFFF"/>
                </a:highlight>
                <a:latin typeface="Consolas" panose="020B0609020204030204" pitchFamily="49" charset="0"/>
              </a:rPr>
              <a:t>)</a:t>
            </a:r>
          </a:p>
          <a:p>
            <a:r>
              <a:rPr lang="en-US" sz="1800" dirty="0" smtClean="0">
                <a:solidFill>
                  <a:srgbClr val="000000"/>
                </a:solidFill>
                <a:highlight>
                  <a:srgbClr val="FFFFFF"/>
                </a:highlight>
                <a:latin typeface="Consolas" panose="020B0609020204030204" pitchFamily="49" charset="0"/>
              </a:rPr>
              <a:t>{</a:t>
            </a:r>
          </a:p>
          <a:p>
            <a:r>
              <a:rPr lang="en-US" sz="1800" dirty="0" smtClean="0">
                <a:solidFill>
                  <a:srgbClr val="000000"/>
                </a:solidFill>
                <a:highlight>
                  <a:srgbClr val="FFFFFF"/>
                </a:highlight>
                <a:latin typeface="Consolas" panose="020B0609020204030204" pitchFamily="49" charset="0"/>
              </a:rPr>
              <a:t>  </a:t>
            </a:r>
            <a:r>
              <a:rPr lang="en-US" sz="1800" dirty="0" err="1" smtClean="0">
                <a:solidFill>
                  <a:srgbClr val="000000"/>
                </a:solidFill>
                <a:highlight>
                  <a:srgbClr val="FFFFFF"/>
                </a:highlight>
                <a:latin typeface="Consolas" panose="020B0609020204030204" pitchFamily="49" charset="0"/>
              </a:rPr>
              <a:t>hr</a:t>
            </a:r>
            <a:r>
              <a:rPr lang="en-US" sz="1800" dirty="0" smtClean="0">
                <a:solidFill>
                  <a:srgbClr val="000000"/>
                </a:solidFill>
                <a:highlight>
                  <a:srgbClr val="FFFFFF"/>
                </a:highlight>
                <a:latin typeface="Consolas" panose="020B0609020204030204" pitchFamily="49" charset="0"/>
              </a:rPr>
              <a:t> </a:t>
            </a:r>
            <a:r>
              <a:rPr lang="en-US" sz="1800" dirty="0">
                <a:solidFill>
                  <a:srgbClr val="000000"/>
                </a:solidFill>
                <a:highlight>
                  <a:srgbClr val="FFFFFF"/>
                </a:highlight>
                <a:latin typeface="Consolas" panose="020B0609020204030204" pitchFamily="49" charset="0"/>
              </a:rPr>
              <a:t>= </a:t>
            </a:r>
            <a:r>
              <a:rPr lang="en-US" sz="1800" dirty="0" err="1">
                <a:solidFill>
                  <a:srgbClr val="000000"/>
                </a:solidFill>
                <a:highlight>
                  <a:srgbClr val="FFFFFF"/>
                </a:highlight>
                <a:latin typeface="Consolas" panose="020B0609020204030204" pitchFamily="49" charset="0"/>
              </a:rPr>
              <a:t>m_pKinectSensor</a:t>
            </a:r>
            <a:r>
              <a:rPr lang="en-US" sz="1800" dirty="0">
                <a:solidFill>
                  <a:srgbClr val="000000"/>
                </a:solidFill>
                <a:highlight>
                  <a:srgbClr val="FFFFFF"/>
                </a:highlight>
                <a:latin typeface="Consolas" panose="020B0609020204030204" pitchFamily="49" charset="0"/>
              </a:rPr>
              <a:t>-&gt;Open</a:t>
            </a:r>
            <a:r>
              <a:rPr lang="en-US" sz="1800" dirty="0" smtClean="0">
                <a:solidFill>
                  <a:srgbClr val="000000"/>
                </a:solidFill>
                <a:highlight>
                  <a:srgbClr val="FFFFFF"/>
                </a:highlight>
                <a:latin typeface="Consolas" panose="020B0609020204030204" pitchFamily="49" charset="0"/>
              </a:rPr>
              <a:t>();</a:t>
            </a:r>
            <a:endParaRPr lang="en-US" sz="1800" dirty="0">
              <a:solidFill>
                <a:srgbClr val="000000"/>
              </a:solidFill>
              <a:highlight>
                <a:srgbClr val="FFFFFF"/>
              </a:highlight>
              <a:latin typeface="Consolas" panose="020B0609020204030204" pitchFamily="49" charset="0"/>
            </a:endParaRPr>
          </a:p>
          <a:p>
            <a:r>
              <a:rPr lang="en-US" sz="1800" dirty="0" smtClean="0">
                <a:solidFill>
                  <a:srgbClr val="000000"/>
                </a:solidFill>
                <a:highlight>
                  <a:srgbClr val="FFFFFF"/>
                </a:highlight>
                <a:latin typeface="Consolas" panose="020B0609020204030204" pitchFamily="49" charset="0"/>
              </a:rPr>
              <a:t>}</a:t>
            </a:r>
          </a:p>
          <a:p>
            <a:r>
              <a:rPr lang="en-US" sz="1800" dirty="0">
                <a:solidFill>
                  <a:srgbClr val="008000"/>
                </a:solidFill>
                <a:highlight>
                  <a:srgbClr val="FFFFFF"/>
                </a:highlight>
                <a:latin typeface="Consolas" panose="020B0609020204030204" pitchFamily="49" charset="0"/>
              </a:rPr>
              <a:t>// </a:t>
            </a:r>
            <a:r>
              <a:rPr lang="en-US" sz="1800" dirty="0" smtClean="0">
                <a:solidFill>
                  <a:srgbClr val="008000"/>
                </a:solidFill>
                <a:highlight>
                  <a:srgbClr val="FFFFFF"/>
                </a:highlight>
                <a:latin typeface="Consolas" panose="020B0609020204030204" pitchFamily="49" charset="0"/>
              </a:rPr>
              <a:t>make the world a better place with Kinect</a:t>
            </a:r>
            <a:endParaRPr lang="en-US" sz="1800" dirty="0" smtClean="0">
              <a:solidFill>
                <a:srgbClr val="000000"/>
              </a:solidFill>
              <a:highlight>
                <a:srgbClr val="FFFFFF"/>
              </a:highlight>
              <a:latin typeface="Consolas" panose="020B0609020204030204" pitchFamily="49" charset="0"/>
            </a:endParaRPr>
          </a:p>
        </p:txBody>
      </p:sp>
      <p:grpSp>
        <p:nvGrpSpPr>
          <p:cNvPr id="12" name="Group 11"/>
          <p:cNvGrpSpPr/>
          <p:nvPr/>
        </p:nvGrpSpPr>
        <p:grpSpPr>
          <a:xfrm>
            <a:off x="1325563" y="6240073"/>
            <a:ext cx="7847034" cy="609514"/>
            <a:chOff x="1324868" y="6240462"/>
            <a:chExt cx="7848147" cy="609600"/>
          </a:xfrm>
        </p:grpSpPr>
        <p:sp>
          <p:nvSpPr>
            <p:cNvPr id="13" name="Rectangle 12"/>
            <p:cNvSpPr/>
            <p:nvPr/>
          </p:nvSpPr>
          <p:spPr bwMode="auto">
            <a:xfrm>
              <a:off x="1324868" y="6240462"/>
              <a:ext cx="1363089" cy="6096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Sensor</a:t>
              </a:r>
            </a:p>
          </p:txBody>
        </p:sp>
        <p:sp>
          <p:nvSpPr>
            <p:cNvPr id="14" name="Rectangle 13"/>
            <p:cNvSpPr/>
            <p:nvPr/>
          </p:nvSpPr>
          <p:spPr bwMode="auto">
            <a:xfrm>
              <a:off x="2840357" y="6240462"/>
              <a:ext cx="1363089" cy="609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Source</a:t>
              </a:r>
            </a:p>
          </p:txBody>
        </p:sp>
        <p:sp>
          <p:nvSpPr>
            <p:cNvPr id="15" name="Rectangle 14"/>
            <p:cNvSpPr/>
            <p:nvPr/>
          </p:nvSpPr>
          <p:spPr bwMode="auto">
            <a:xfrm>
              <a:off x="4355846" y="6240462"/>
              <a:ext cx="1363089" cy="609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Reader</a:t>
              </a:r>
            </a:p>
          </p:txBody>
        </p:sp>
        <p:sp>
          <p:nvSpPr>
            <p:cNvPr id="16" name="Rectangle 15"/>
            <p:cNvSpPr/>
            <p:nvPr/>
          </p:nvSpPr>
          <p:spPr bwMode="auto">
            <a:xfrm>
              <a:off x="7809926" y="6240462"/>
              <a:ext cx="1363089" cy="609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Frame</a:t>
              </a:r>
            </a:p>
          </p:txBody>
        </p:sp>
        <p:sp>
          <p:nvSpPr>
            <p:cNvPr id="17" name="Rectangle 16"/>
            <p:cNvSpPr/>
            <p:nvPr/>
          </p:nvSpPr>
          <p:spPr bwMode="auto">
            <a:xfrm>
              <a:off x="5871335" y="6240462"/>
              <a:ext cx="1778133" cy="609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Frame Ref</a:t>
              </a:r>
            </a:p>
          </p:txBody>
        </p:sp>
      </p:grpSp>
      <p:sp>
        <p:nvSpPr>
          <p:cNvPr id="19" name="Rectangle 18"/>
          <p:cNvSpPr/>
          <p:nvPr/>
        </p:nvSpPr>
        <p:spPr bwMode="auto">
          <a:xfrm>
            <a:off x="3535882" y="1897062"/>
            <a:ext cx="5443526" cy="6095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C++</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1" name="Text Placeholder 3"/>
          <p:cNvSpPr txBox="1">
            <a:spLocks/>
          </p:cNvSpPr>
          <p:nvPr/>
        </p:nvSpPr>
        <p:spPr>
          <a:xfrm>
            <a:off x="6370637" y="2543929"/>
            <a:ext cx="5793566" cy="3383634"/>
          </a:xfrm>
          <a:prstGeom prst="rect">
            <a:avLst/>
          </a:prstGeom>
          <a:solidFill>
            <a:schemeClr val="tx1"/>
          </a:solidFill>
        </p:spPr>
        <p:txBody>
          <a:bodyPr vert="horz" wrap="square" lIns="146304" tIns="91440" rIns="146304" bIns="91440" rtlCol="0">
            <a:noAutofit/>
          </a:bodyPr>
          <a:lstStyle>
            <a:lvl1pPr marL="0" marR="0" indent="0" algn="l" defTabSz="932742" rtl="0" eaLnBrk="1" fontAlgn="auto" latinLnBrk="0" hangingPunct="1">
              <a:lnSpc>
                <a:spcPct val="90000"/>
              </a:lnSpc>
              <a:spcBef>
                <a:spcPct val="20000"/>
              </a:spcBef>
              <a:spcAft>
                <a:spcPts val="0"/>
              </a:spcAft>
              <a:buClr>
                <a:schemeClr val="tx1"/>
              </a:buClr>
              <a:buSzPct val="100000"/>
              <a:buFontTx/>
              <a:buNone/>
              <a:tabLst/>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FFFF"/>
              </a:buClr>
            </a:pPr>
            <a:endParaRPr sz="1800">
              <a:solidFill>
                <a:srgbClr val="008000"/>
              </a:solidFill>
              <a:highlight>
                <a:srgbClr val="FFFFFF"/>
              </a:highlight>
              <a:latin typeface="Consolas" panose="020B0609020204030204" pitchFamily="49" charset="0"/>
            </a:endParaRPr>
          </a:p>
          <a:p>
            <a:pPr>
              <a:buClr>
                <a:srgbClr val="FFFFFF"/>
              </a:buClr>
            </a:pPr>
            <a:endParaRPr sz="1800">
              <a:solidFill>
                <a:srgbClr val="008000"/>
              </a:solidFill>
              <a:highlight>
                <a:srgbClr val="FFFFFF"/>
              </a:highlight>
              <a:latin typeface="Consolas" panose="020B0609020204030204" pitchFamily="49" charset="0"/>
            </a:endParaRPr>
          </a:p>
          <a:p>
            <a:pPr>
              <a:buClr>
                <a:srgbClr val="FFFFFF"/>
              </a:buClr>
            </a:pPr>
            <a:endParaRPr sz="1800">
              <a:solidFill>
                <a:srgbClr val="008000"/>
              </a:solidFill>
              <a:highlight>
                <a:srgbClr val="FFFFFF"/>
              </a:highlight>
              <a:latin typeface="Consolas" panose="020B0609020204030204" pitchFamily="49" charset="0"/>
            </a:endParaRPr>
          </a:p>
          <a:p>
            <a:pPr>
              <a:buClr>
                <a:srgbClr val="FFFFFF"/>
              </a:buClr>
            </a:pPr>
            <a:endParaRPr sz="1800">
              <a:solidFill>
                <a:srgbClr val="008000"/>
              </a:solidFill>
              <a:highlight>
                <a:srgbClr val="FFFFFF"/>
              </a:highlight>
              <a:latin typeface="Consolas" panose="020B0609020204030204" pitchFamily="49" charset="0"/>
            </a:endParaRPr>
          </a:p>
          <a:p>
            <a:pPr>
              <a:buClr>
                <a:srgbClr val="FFFFFF"/>
              </a:buClr>
            </a:pPr>
            <a:r>
              <a:rPr sz="1800">
                <a:solidFill>
                  <a:srgbClr val="008000"/>
                </a:solidFill>
                <a:highlight>
                  <a:srgbClr val="FFFFFF"/>
                </a:highlight>
                <a:latin typeface="Consolas" panose="020B0609020204030204" pitchFamily="49" charset="0"/>
              </a:rPr>
              <a:t>// close the Kinect Sensor</a:t>
            </a:r>
            <a:endParaRPr sz="1800">
              <a:solidFill>
                <a:srgbClr val="000000"/>
              </a:solidFill>
              <a:highlight>
                <a:srgbClr val="FFFFFF"/>
              </a:highlight>
              <a:latin typeface="Consolas" panose="020B0609020204030204" pitchFamily="49" charset="0"/>
            </a:endParaRPr>
          </a:p>
          <a:p>
            <a:pPr>
              <a:buClr>
                <a:srgbClr val="FFFFFF"/>
              </a:buClr>
            </a:pPr>
            <a:r>
              <a:rPr sz="1800">
                <a:solidFill>
                  <a:srgbClr val="0000FF"/>
                </a:solidFill>
                <a:highlight>
                  <a:srgbClr val="FFFFFF"/>
                </a:highlight>
                <a:latin typeface="Consolas" panose="020B0609020204030204" pitchFamily="49" charset="0"/>
              </a:rPr>
              <a:t>if</a:t>
            </a:r>
            <a:r>
              <a:rPr sz="1800">
                <a:solidFill>
                  <a:srgbClr val="000000"/>
                </a:solidFill>
                <a:highlight>
                  <a:srgbClr val="FFFFFF"/>
                </a:highlight>
                <a:latin typeface="Consolas" panose="020B0609020204030204" pitchFamily="49" charset="0"/>
              </a:rPr>
              <a:t> (</a:t>
            </a:r>
            <a:r>
              <a:rPr sz="1800" err="1">
                <a:solidFill>
                  <a:srgbClr val="000000"/>
                </a:solidFill>
                <a:highlight>
                  <a:srgbClr val="FFFFFF"/>
                </a:highlight>
                <a:latin typeface="Consolas" panose="020B0609020204030204" pitchFamily="49" charset="0"/>
              </a:rPr>
              <a:t>m_pKinectSensor</a:t>
            </a:r>
            <a:r>
              <a:rPr sz="1800">
                <a:solidFill>
                  <a:srgbClr val="000000"/>
                </a:solidFill>
                <a:highlight>
                  <a:srgbClr val="FFFFFF"/>
                </a:highlight>
                <a:latin typeface="Consolas" panose="020B0609020204030204" pitchFamily="49" charset="0"/>
              </a:rPr>
              <a:t>)</a:t>
            </a:r>
          </a:p>
          <a:p>
            <a:pPr>
              <a:buClr>
                <a:srgbClr val="FFFFFF"/>
              </a:buClr>
            </a:pPr>
            <a:r>
              <a:rPr sz="1800">
                <a:solidFill>
                  <a:srgbClr val="000000"/>
                </a:solidFill>
                <a:highlight>
                  <a:srgbClr val="FFFFFF"/>
                </a:highlight>
                <a:latin typeface="Consolas" panose="020B0609020204030204" pitchFamily="49" charset="0"/>
              </a:rPr>
              <a:t>{</a:t>
            </a:r>
          </a:p>
          <a:p>
            <a:pPr>
              <a:buClr>
                <a:srgbClr val="FFFFFF"/>
              </a:buClr>
            </a:pPr>
            <a:r>
              <a:rPr sz="1800">
                <a:solidFill>
                  <a:srgbClr val="000000"/>
                </a:solidFill>
                <a:highlight>
                  <a:srgbClr val="FFFFFF"/>
                </a:highlight>
                <a:latin typeface="Consolas" panose="020B0609020204030204" pitchFamily="49" charset="0"/>
              </a:rPr>
              <a:t>  </a:t>
            </a:r>
            <a:r>
              <a:rPr sz="1800" err="1">
                <a:solidFill>
                  <a:srgbClr val="000000"/>
                </a:solidFill>
                <a:highlight>
                  <a:srgbClr val="FFFFFF"/>
                </a:highlight>
                <a:latin typeface="Consolas" panose="020B0609020204030204" pitchFamily="49" charset="0"/>
              </a:rPr>
              <a:t>m_pKinectSensor</a:t>
            </a:r>
            <a:r>
              <a:rPr sz="1800">
                <a:solidFill>
                  <a:srgbClr val="000000"/>
                </a:solidFill>
                <a:highlight>
                  <a:srgbClr val="FFFFFF"/>
                </a:highlight>
                <a:latin typeface="Consolas" panose="020B0609020204030204" pitchFamily="49" charset="0"/>
              </a:rPr>
              <a:t>-&gt;Close();</a:t>
            </a:r>
          </a:p>
          <a:p>
            <a:pPr>
              <a:buClr>
                <a:srgbClr val="FFFFFF"/>
              </a:buClr>
            </a:pPr>
            <a:r>
              <a:rPr sz="1800">
                <a:solidFill>
                  <a:srgbClr val="000000"/>
                </a:solidFill>
                <a:highlight>
                  <a:srgbClr val="FFFFFF"/>
                </a:highlight>
                <a:latin typeface="Consolas" panose="020B0609020204030204" pitchFamily="49" charset="0"/>
              </a:rPr>
              <a:t>}</a:t>
            </a:r>
          </a:p>
          <a:p>
            <a:pPr>
              <a:buClr>
                <a:srgbClr val="FFFFFF"/>
              </a:buClr>
            </a:pPr>
            <a:r>
              <a:rPr sz="1800" err="1">
                <a:solidFill>
                  <a:srgbClr val="000000"/>
                </a:solidFill>
                <a:highlight>
                  <a:srgbClr val="FFFFFF"/>
                </a:highlight>
                <a:latin typeface="Consolas" panose="020B0609020204030204" pitchFamily="49" charset="0"/>
              </a:rPr>
              <a:t>SafeRelease</a:t>
            </a:r>
            <a:r>
              <a:rPr sz="1800">
                <a:solidFill>
                  <a:srgbClr val="000000"/>
                </a:solidFill>
                <a:highlight>
                  <a:srgbClr val="FFFFFF"/>
                </a:highlight>
                <a:latin typeface="Consolas" panose="020B0609020204030204" pitchFamily="49" charset="0"/>
              </a:rPr>
              <a:t>(</a:t>
            </a:r>
            <a:r>
              <a:rPr sz="1800" err="1">
                <a:solidFill>
                  <a:srgbClr val="000000"/>
                </a:solidFill>
                <a:highlight>
                  <a:srgbClr val="FFFFFF"/>
                </a:highlight>
                <a:latin typeface="Consolas" panose="020B0609020204030204" pitchFamily="49" charset="0"/>
              </a:rPr>
              <a:t>m_pKinectSensor</a:t>
            </a:r>
            <a:r>
              <a:rPr sz="1800">
                <a:solidFill>
                  <a:srgbClr val="000000"/>
                </a:solidFill>
                <a:highlight>
                  <a:srgbClr val="FFFFFF"/>
                </a:highlight>
                <a:latin typeface="Consolas" panose="020B0609020204030204" pitchFamily="49" charset="0"/>
              </a:rPr>
              <a:t>);</a:t>
            </a:r>
          </a:p>
        </p:txBody>
      </p:sp>
    </p:spTree>
    <p:extLst>
      <p:ext uri="{BB962C8B-B14F-4D97-AF65-F5344CB8AC3E}">
        <p14:creationId xmlns:p14="http://schemas.microsoft.com/office/powerpoint/2010/main" val="32408471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840836" y="3286846"/>
            <a:ext cx="5179681" cy="2747234"/>
          </a:xfrm>
          <a:prstGeom prst="rect">
            <a:avLst/>
          </a:prstGeom>
        </p:spPr>
      </p:pic>
      <p:sp>
        <p:nvSpPr>
          <p:cNvPr id="2" name="Text Placeholder 1"/>
          <p:cNvSpPr>
            <a:spLocks noGrp="1"/>
          </p:cNvSpPr>
          <p:nvPr>
            <p:ph type="body" sz="quarter" idx="10"/>
          </p:nvPr>
        </p:nvSpPr>
        <p:spPr>
          <a:xfrm>
            <a:off x="361501" y="1344022"/>
            <a:ext cx="11890854" cy="3885648"/>
          </a:xfrm>
        </p:spPr>
        <p:txBody>
          <a:bodyPr/>
          <a:lstStyle/>
          <a:p>
            <a:pPr rtl="0" eaLnBrk="1" latinLnBrk="0" hangingPunct="1"/>
            <a:r>
              <a:rPr lang="en-US" b="0" kern="1200" dirty="0">
                <a:gradFill>
                  <a:gsLst>
                    <a:gs pos="1250">
                      <a:schemeClr val="tx1"/>
                    </a:gs>
                    <a:gs pos="100000">
                      <a:schemeClr val="tx1"/>
                    </a:gs>
                  </a:gsLst>
                  <a:lin ang="5400000" scaled="0"/>
                </a:gradFill>
                <a:ea typeface="+mn-ea"/>
              </a:rPr>
              <a:t>Expose metadata about the source and give access to readers</a:t>
            </a:r>
          </a:p>
          <a:p>
            <a:pPr rtl="0" eaLnBrk="1" latinLnBrk="0" hangingPunct="1"/>
            <a:r>
              <a:rPr lang="en-US" b="0" kern="1200" dirty="0">
                <a:gradFill>
                  <a:gsLst>
                    <a:gs pos="1250">
                      <a:schemeClr val="tx1"/>
                    </a:gs>
                    <a:gs pos="100000">
                      <a:schemeClr val="tx1"/>
                    </a:gs>
                  </a:gsLst>
                  <a:lin ang="5400000" scaled="0"/>
                </a:gradFill>
                <a:ea typeface="+mn-ea"/>
              </a:rPr>
              <a:t>Sensors expose one source per data type</a:t>
            </a:r>
          </a:p>
        </p:txBody>
      </p:sp>
      <p:sp>
        <p:nvSpPr>
          <p:cNvPr id="3" name="Title 2"/>
          <p:cNvSpPr>
            <a:spLocks noGrp="1"/>
          </p:cNvSpPr>
          <p:nvPr>
            <p:ph type="title"/>
          </p:nvPr>
        </p:nvSpPr>
        <p:spPr/>
        <p:txBody>
          <a:bodyPr/>
          <a:lstStyle/>
          <a:p>
            <a:r>
              <a:rPr lang="en-US" dirty="0" smtClean="0"/>
              <a:t>Sources</a:t>
            </a:r>
            <a:endParaRPr lang="en-US" dirty="0"/>
          </a:p>
        </p:txBody>
      </p:sp>
      <p:grpSp>
        <p:nvGrpSpPr>
          <p:cNvPr id="12" name="Group 11"/>
          <p:cNvGrpSpPr/>
          <p:nvPr/>
        </p:nvGrpSpPr>
        <p:grpSpPr>
          <a:xfrm>
            <a:off x="1325563" y="6240073"/>
            <a:ext cx="7847034" cy="609514"/>
            <a:chOff x="1324868" y="6240462"/>
            <a:chExt cx="7848147" cy="609600"/>
          </a:xfrm>
        </p:grpSpPr>
        <p:sp>
          <p:nvSpPr>
            <p:cNvPr id="5" name="Rectangle 4"/>
            <p:cNvSpPr/>
            <p:nvPr/>
          </p:nvSpPr>
          <p:spPr bwMode="auto">
            <a:xfrm>
              <a:off x="1324868" y="6240462"/>
              <a:ext cx="1363089" cy="609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Sensor</a:t>
              </a:r>
            </a:p>
          </p:txBody>
        </p:sp>
        <p:sp>
          <p:nvSpPr>
            <p:cNvPr id="6" name="Rectangle 5"/>
            <p:cNvSpPr/>
            <p:nvPr/>
          </p:nvSpPr>
          <p:spPr bwMode="auto">
            <a:xfrm>
              <a:off x="2840357" y="6240462"/>
              <a:ext cx="1363089" cy="6096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Source</a:t>
              </a:r>
            </a:p>
          </p:txBody>
        </p:sp>
        <p:sp>
          <p:nvSpPr>
            <p:cNvPr id="7" name="Rectangle 6"/>
            <p:cNvSpPr/>
            <p:nvPr/>
          </p:nvSpPr>
          <p:spPr bwMode="auto">
            <a:xfrm>
              <a:off x="4355846" y="6240462"/>
              <a:ext cx="1363089" cy="609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Reader</a:t>
              </a:r>
            </a:p>
          </p:txBody>
        </p:sp>
        <p:sp>
          <p:nvSpPr>
            <p:cNvPr id="8" name="Rectangle 7"/>
            <p:cNvSpPr/>
            <p:nvPr/>
          </p:nvSpPr>
          <p:spPr bwMode="auto">
            <a:xfrm>
              <a:off x="7809926" y="6240462"/>
              <a:ext cx="1363089" cy="609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Frame</a:t>
              </a:r>
            </a:p>
          </p:txBody>
        </p:sp>
        <p:sp>
          <p:nvSpPr>
            <p:cNvPr id="9" name="Rectangle 8"/>
            <p:cNvSpPr/>
            <p:nvPr/>
          </p:nvSpPr>
          <p:spPr bwMode="auto">
            <a:xfrm>
              <a:off x="5871335" y="6240462"/>
              <a:ext cx="1778133" cy="609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Frame Ref</a:t>
              </a:r>
            </a:p>
          </p:txBody>
        </p:sp>
      </p:grpSp>
    </p:spTree>
    <p:extLst>
      <p:ext uri="{BB962C8B-B14F-4D97-AF65-F5344CB8AC3E}">
        <p14:creationId xmlns:p14="http://schemas.microsoft.com/office/powerpoint/2010/main" val="262008269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4997" y="1205874"/>
            <a:ext cx="11937358" cy="5028486"/>
          </a:xfrm>
        </p:spPr>
        <p:txBody>
          <a:bodyPr/>
          <a:lstStyle/>
          <a:p>
            <a:r>
              <a:rPr lang="en-US" b="0" dirty="0"/>
              <a:t>Give access to frames</a:t>
            </a:r>
          </a:p>
          <a:p>
            <a:pPr lvl="1"/>
            <a:r>
              <a:rPr lang="en-US" dirty="0"/>
              <a:t>Events</a:t>
            </a:r>
          </a:p>
          <a:p>
            <a:pPr lvl="1"/>
            <a:r>
              <a:rPr lang="en-US" dirty="0"/>
              <a:t>Polling</a:t>
            </a:r>
          </a:p>
          <a:p>
            <a:r>
              <a:rPr lang="en-US" b="0" dirty="0"/>
              <a:t>Multiple readers may be created on a single source</a:t>
            </a:r>
          </a:p>
          <a:p>
            <a:r>
              <a:rPr lang="en-US" b="0" dirty="0"/>
              <a:t>Readers can be paused</a:t>
            </a:r>
          </a:p>
        </p:txBody>
      </p:sp>
      <p:sp>
        <p:nvSpPr>
          <p:cNvPr id="3" name="Title 2"/>
          <p:cNvSpPr>
            <a:spLocks noGrp="1"/>
          </p:cNvSpPr>
          <p:nvPr>
            <p:ph type="title"/>
          </p:nvPr>
        </p:nvSpPr>
        <p:spPr/>
        <p:txBody>
          <a:bodyPr/>
          <a:lstStyle/>
          <a:p>
            <a:r>
              <a:rPr lang="en-US" dirty="0" smtClean="0"/>
              <a:t>Readers</a:t>
            </a:r>
            <a:endParaRPr lang="en-US" dirty="0"/>
          </a:p>
        </p:txBody>
      </p:sp>
      <p:grpSp>
        <p:nvGrpSpPr>
          <p:cNvPr id="19" name="Group 18"/>
          <p:cNvGrpSpPr/>
          <p:nvPr/>
        </p:nvGrpSpPr>
        <p:grpSpPr>
          <a:xfrm>
            <a:off x="1325563" y="6240073"/>
            <a:ext cx="7847034" cy="609514"/>
            <a:chOff x="1324868" y="6240462"/>
            <a:chExt cx="7848147" cy="609600"/>
          </a:xfrm>
        </p:grpSpPr>
        <p:sp>
          <p:nvSpPr>
            <p:cNvPr id="20" name="Rectangle 19"/>
            <p:cNvSpPr/>
            <p:nvPr/>
          </p:nvSpPr>
          <p:spPr bwMode="auto">
            <a:xfrm>
              <a:off x="1324868" y="6240462"/>
              <a:ext cx="1363089" cy="609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Sensor</a:t>
              </a:r>
            </a:p>
          </p:txBody>
        </p:sp>
        <p:sp>
          <p:nvSpPr>
            <p:cNvPr id="21" name="Rectangle 20"/>
            <p:cNvSpPr/>
            <p:nvPr/>
          </p:nvSpPr>
          <p:spPr bwMode="auto">
            <a:xfrm>
              <a:off x="2840357" y="6240462"/>
              <a:ext cx="1363089" cy="609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Source</a:t>
              </a:r>
            </a:p>
          </p:txBody>
        </p:sp>
        <p:sp>
          <p:nvSpPr>
            <p:cNvPr id="22" name="Rectangle 21"/>
            <p:cNvSpPr/>
            <p:nvPr/>
          </p:nvSpPr>
          <p:spPr bwMode="auto">
            <a:xfrm>
              <a:off x="4355846" y="6240462"/>
              <a:ext cx="1363089" cy="6096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Reader</a:t>
              </a:r>
            </a:p>
          </p:txBody>
        </p:sp>
        <p:sp>
          <p:nvSpPr>
            <p:cNvPr id="23" name="Rectangle 22"/>
            <p:cNvSpPr/>
            <p:nvPr/>
          </p:nvSpPr>
          <p:spPr bwMode="auto">
            <a:xfrm>
              <a:off x="7809926" y="6240462"/>
              <a:ext cx="1363089" cy="609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Frame</a:t>
              </a:r>
            </a:p>
          </p:txBody>
        </p:sp>
        <p:sp>
          <p:nvSpPr>
            <p:cNvPr id="24" name="Rectangle 23"/>
            <p:cNvSpPr/>
            <p:nvPr/>
          </p:nvSpPr>
          <p:spPr bwMode="auto">
            <a:xfrm>
              <a:off x="5871335" y="6240462"/>
              <a:ext cx="1778133" cy="609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Frame Ref</a:t>
              </a:r>
            </a:p>
          </p:txBody>
        </p:sp>
      </p:grpSp>
    </p:spTree>
    <p:extLst>
      <p:ext uri="{BB962C8B-B14F-4D97-AF65-F5344CB8AC3E}">
        <p14:creationId xmlns:p14="http://schemas.microsoft.com/office/powerpoint/2010/main" val="442937195"/>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050" y="2125661"/>
            <a:ext cx="6402388" cy="2103122"/>
          </a:xfrm>
        </p:spPr>
        <p:txBody>
          <a:bodyPr/>
          <a:lstStyle/>
          <a:p>
            <a:r>
              <a:rPr lang="en-US" dirty="0" smtClean="0"/>
              <a:t>Kinect in Your Apps – Build to Amaze!</a:t>
            </a:r>
            <a:endParaRPr lang="en-US" dirty="0"/>
          </a:p>
        </p:txBody>
      </p:sp>
      <p:sp>
        <p:nvSpPr>
          <p:cNvPr id="3" name="Text Placeholder 2"/>
          <p:cNvSpPr>
            <a:spLocks noGrp="1"/>
          </p:cNvSpPr>
          <p:nvPr>
            <p:ph type="body" sz="quarter" idx="14"/>
          </p:nvPr>
        </p:nvSpPr>
        <p:spPr>
          <a:xfrm>
            <a:off x="274638" y="4990784"/>
            <a:ext cx="6019799" cy="1554478"/>
          </a:xfrm>
        </p:spPr>
        <p:txBody>
          <a:bodyPr/>
          <a:lstStyle/>
          <a:p>
            <a:r>
              <a:rPr lang="en-US" dirty="0" smtClean="0"/>
              <a:t>Andreas Erben</a:t>
            </a:r>
            <a:endParaRPr lang="en-US" dirty="0"/>
          </a:p>
        </p:txBody>
      </p:sp>
      <p:sp>
        <p:nvSpPr>
          <p:cNvPr id="4" name="Text Placeholder 2"/>
          <p:cNvSpPr txBox="1">
            <a:spLocks/>
          </p:cNvSpPr>
          <p:nvPr/>
        </p:nvSpPr>
        <p:spPr bwMode="ltGray">
          <a:xfrm>
            <a:off x="274638" y="4228784"/>
            <a:ext cx="6400800" cy="1554478"/>
          </a:xfrm>
          <a:prstGeom prst="rect">
            <a:avLst/>
          </a:prstGeom>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
                <a:schemeClr val="tx1"/>
              </a:buClr>
              <a:buSzPct val="100000"/>
              <a:buFontTx/>
              <a:buNone/>
              <a:tabLst/>
              <a:defRPr sz="3200" kern="1200" spc="0" baseline="0">
                <a:gradFill>
                  <a:gsLst>
                    <a:gs pos="1250">
                      <a:srgbClr val="FFFFFF"/>
                    </a:gs>
                    <a:gs pos="99000">
                      <a:srgbClr val="FFFFFF"/>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FFFF"/>
              </a:buClr>
            </a:pPr>
            <a:r>
              <a:rPr lang="en-US" dirty="0" smtClean="0"/>
              <a:t>WIN-B309</a:t>
            </a:r>
            <a:endParaRPr lang="en-US" dirty="0"/>
          </a:p>
        </p:txBody>
      </p:sp>
    </p:spTree>
    <p:extLst>
      <p:ext uri="{BB962C8B-B14F-4D97-AF65-F5344CB8AC3E}">
        <p14:creationId xmlns:p14="http://schemas.microsoft.com/office/powerpoint/2010/main" val="109967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Readers</a:t>
            </a:r>
            <a:endParaRPr lang="en-US" dirty="0"/>
          </a:p>
        </p:txBody>
      </p:sp>
      <p:sp>
        <p:nvSpPr>
          <p:cNvPr id="4" name="Text Placeholder 3"/>
          <p:cNvSpPr>
            <a:spLocks noGrp="1"/>
          </p:cNvSpPr>
          <p:nvPr>
            <p:ph type="body" sz="quarter" idx="11"/>
          </p:nvPr>
        </p:nvSpPr>
        <p:spPr>
          <a:xfrm>
            <a:off x="122237" y="1967722"/>
            <a:ext cx="865423" cy="533323"/>
          </a:xfrm>
        </p:spPr>
        <p:txBody>
          <a:bodyPr/>
          <a:lstStyle/>
          <a:p>
            <a:pPr algn="r"/>
            <a:r>
              <a:rPr lang="en-US" sz="2856" dirty="0">
                <a:latin typeface="Segoe UI Light" panose="020B0502040204020203" pitchFamily="34" charset="0"/>
                <a:cs typeface="Segoe UI Light" panose="020B0502040204020203" pitchFamily="34" charset="0"/>
              </a:rPr>
              <a:t>C#</a:t>
            </a:r>
          </a:p>
        </p:txBody>
      </p:sp>
      <p:sp>
        <p:nvSpPr>
          <p:cNvPr id="5" name="Text Placeholder 3"/>
          <p:cNvSpPr>
            <a:spLocks noGrp="1"/>
          </p:cNvSpPr>
          <p:nvPr>
            <p:ph type="body" sz="quarter" idx="11"/>
          </p:nvPr>
        </p:nvSpPr>
        <p:spPr>
          <a:xfrm>
            <a:off x="960437" y="1211759"/>
            <a:ext cx="11175701" cy="2133103"/>
          </a:xfrm>
          <a:solidFill>
            <a:schemeClr val="tx1"/>
          </a:solidFill>
        </p:spPr>
        <p:txBody>
          <a:bodyPr/>
          <a:lstStyle/>
          <a:p>
            <a:r>
              <a:rPr lang="en-US" sz="2000" dirty="0" err="1">
                <a:solidFill>
                  <a:srgbClr val="2B91AF"/>
                </a:solidFill>
                <a:highlight>
                  <a:srgbClr val="FFFFFF"/>
                </a:highlight>
                <a:latin typeface="Consolas" panose="020B0609020204030204" pitchFamily="49" charset="0"/>
              </a:rPr>
              <a:t>InfraredFrameReader</a:t>
            </a:r>
            <a:r>
              <a:rPr lang="en-US" sz="2000" dirty="0">
                <a:solidFill>
                  <a:srgbClr val="000000"/>
                </a:solidFill>
                <a:highlight>
                  <a:srgbClr val="FFFFFF"/>
                </a:highlight>
                <a:latin typeface="Consolas" panose="020B0609020204030204" pitchFamily="49" charset="0"/>
              </a:rPr>
              <a:t> reader = </a:t>
            </a:r>
            <a:r>
              <a:rPr lang="en-US" sz="2000" dirty="0" err="1">
                <a:solidFill>
                  <a:srgbClr val="000000"/>
                </a:solidFill>
                <a:highlight>
                  <a:srgbClr val="FFFFFF"/>
                </a:highlight>
                <a:latin typeface="Consolas" panose="020B0609020204030204" pitchFamily="49" charset="0"/>
              </a:rPr>
              <a:t>sensor.InfraredFrameSource.OpenReader</a:t>
            </a:r>
            <a:r>
              <a:rPr lang="en-US" sz="2000" dirty="0">
                <a:solidFill>
                  <a:srgbClr val="000000"/>
                </a:solidFill>
                <a:highlight>
                  <a:srgbClr val="FFFFFF"/>
                </a:highlight>
                <a:latin typeface="Consolas" panose="020B0609020204030204" pitchFamily="49" charset="0"/>
              </a:rPr>
              <a:t>();</a:t>
            </a:r>
          </a:p>
          <a:p>
            <a:r>
              <a:rPr lang="en-US" sz="2000" dirty="0" err="1">
                <a:solidFill>
                  <a:srgbClr val="000000"/>
                </a:solidFill>
                <a:highlight>
                  <a:srgbClr val="FFFFFF"/>
                </a:highlight>
                <a:latin typeface="Consolas" panose="020B0609020204030204" pitchFamily="49" charset="0"/>
              </a:rPr>
              <a:t>reader.FrameArrived</a:t>
            </a:r>
            <a:r>
              <a:rPr lang="en-US" sz="2000" dirty="0">
                <a:solidFill>
                  <a:srgbClr val="000000"/>
                </a:solidFill>
                <a:highlight>
                  <a:srgbClr val="FFFFFF"/>
                </a:highlight>
                <a:latin typeface="Consolas" panose="020B0609020204030204" pitchFamily="49" charset="0"/>
              </a:rPr>
              <a:t> += </a:t>
            </a:r>
            <a:r>
              <a:rPr lang="en-US" sz="2000" dirty="0" err="1">
                <a:solidFill>
                  <a:srgbClr val="000000"/>
                </a:solidFill>
                <a:highlight>
                  <a:srgbClr val="FFFFFF"/>
                </a:highlight>
                <a:latin typeface="Consolas" panose="020B0609020204030204" pitchFamily="49" charset="0"/>
              </a:rPr>
              <a:t>InfraredReaderFrameArrived</a:t>
            </a:r>
            <a:r>
              <a:rPr lang="en-US" sz="2000" dirty="0">
                <a:solidFill>
                  <a:srgbClr val="000000"/>
                </a:solidFill>
                <a:highlight>
                  <a:srgbClr val="FFFFFF"/>
                </a:highlight>
                <a:latin typeface="Consolas" panose="020B0609020204030204" pitchFamily="49" charset="0"/>
              </a:rPr>
              <a:t>;</a:t>
            </a:r>
          </a:p>
          <a:p>
            <a:r>
              <a:rPr lang="en-US" sz="2000" dirty="0">
                <a:solidFill>
                  <a:srgbClr val="000000"/>
                </a:solidFill>
                <a:highlight>
                  <a:srgbClr val="FFFFFF"/>
                </a:highlight>
                <a:latin typeface="Consolas" panose="020B0609020204030204" pitchFamily="49" charset="0"/>
              </a:rPr>
              <a:t>...</a:t>
            </a:r>
            <a:endParaRPr lang="en-US" sz="2000" dirty="0">
              <a:solidFill>
                <a:srgbClr val="008000"/>
              </a:solidFill>
              <a:highlight>
                <a:srgbClr val="FFFFFF"/>
              </a:highlight>
              <a:latin typeface="Consolas" panose="020B0609020204030204" pitchFamily="49" charset="0"/>
            </a:endParaRPr>
          </a:p>
          <a:p>
            <a:r>
              <a:rPr lang="en-US" sz="2000" dirty="0">
                <a:solidFill>
                  <a:srgbClr val="008000"/>
                </a:solidFill>
                <a:highlight>
                  <a:srgbClr val="FFFFFF"/>
                </a:highlight>
                <a:latin typeface="Consolas" panose="020B0609020204030204" pitchFamily="49" charset="0"/>
              </a:rPr>
              <a:t>// see in the dark</a:t>
            </a:r>
            <a:endParaRPr lang="en-US" sz="2000" dirty="0">
              <a:solidFill>
                <a:srgbClr val="000000"/>
              </a:solidFill>
              <a:highlight>
                <a:srgbClr val="FFFFFF"/>
              </a:highlight>
              <a:latin typeface="Consolas" panose="020B0609020204030204" pitchFamily="49" charset="0"/>
            </a:endParaRPr>
          </a:p>
          <a:p>
            <a:r>
              <a:rPr lang="en-US" sz="2000" dirty="0">
                <a:solidFill>
                  <a:srgbClr val="000000"/>
                </a:solidFill>
                <a:highlight>
                  <a:srgbClr val="FFFFFF"/>
                </a:highlight>
                <a:latin typeface="Consolas" panose="020B0609020204030204" pitchFamily="49" charset="0"/>
              </a:rPr>
              <a:t>...</a:t>
            </a:r>
            <a:endParaRPr lang="en-US" sz="2000" dirty="0">
              <a:solidFill>
                <a:srgbClr val="008000"/>
              </a:solidFill>
              <a:highlight>
                <a:srgbClr val="FFFFFF"/>
              </a:highlight>
              <a:latin typeface="Consolas" panose="020B0609020204030204" pitchFamily="49" charset="0"/>
            </a:endParaRPr>
          </a:p>
          <a:p>
            <a:endParaRPr lang="en-US" dirty="0" smtClean="0">
              <a:solidFill>
                <a:srgbClr val="000000"/>
              </a:solidFill>
              <a:highlight>
                <a:srgbClr val="FFFFFF"/>
              </a:highlight>
              <a:latin typeface="Consolas" panose="020B0609020204030204" pitchFamily="49" charset="0"/>
            </a:endParaRPr>
          </a:p>
        </p:txBody>
      </p:sp>
      <p:sp>
        <p:nvSpPr>
          <p:cNvPr id="6" name="Text Placeholder 3"/>
          <p:cNvSpPr>
            <a:spLocks noGrp="1"/>
          </p:cNvSpPr>
          <p:nvPr>
            <p:ph type="body" sz="quarter" idx="11"/>
          </p:nvPr>
        </p:nvSpPr>
        <p:spPr>
          <a:xfrm>
            <a:off x="236675" y="4960078"/>
            <a:ext cx="685701" cy="609513"/>
          </a:xfrm>
        </p:spPr>
        <p:txBody>
          <a:bodyPr/>
          <a:lstStyle/>
          <a:p>
            <a:pPr algn="r"/>
            <a:r>
              <a:rPr lang="en-US" sz="2856" dirty="0">
                <a:latin typeface="Segoe UI Light" panose="020B0502040204020203" pitchFamily="34" charset="0"/>
                <a:cs typeface="Segoe UI Light" panose="020B0502040204020203" pitchFamily="34" charset="0"/>
              </a:rPr>
              <a:t>JS</a:t>
            </a:r>
          </a:p>
        </p:txBody>
      </p:sp>
      <p:sp>
        <p:nvSpPr>
          <p:cNvPr id="7" name="Text Placeholder 3"/>
          <p:cNvSpPr>
            <a:spLocks noGrp="1"/>
          </p:cNvSpPr>
          <p:nvPr>
            <p:ph type="body" sz="quarter" idx="11"/>
          </p:nvPr>
        </p:nvSpPr>
        <p:spPr>
          <a:xfrm>
            <a:off x="959981" y="3802063"/>
            <a:ext cx="11201856" cy="2133600"/>
          </a:xfrm>
          <a:solidFill>
            <a:schemeClr val="tx1"/>
          </a:solidFill>
        </p:spPr>
        <p:txBody>
          <a:bodyPr/>
          <a:lstStyle/>
          <a:p>
            <a:r>
              <a:rPr lang="en-US" sz="2000" dirty="0">
                <a:solidFill>
                  <a:srgbClr val="000000"/>
                </a:solidFill>
                <a:highlight>
                  <a:srgbClr val="FFFFFF"/>
                </a:highlight>
                <a:latin typeface="Consolas" panose="020B0609020204030204" pitchFamily="49" charset="0"/>
              </a:rPr>
              <a:t>reader = </a:t>
            </a:r>
            <a:r>
              <a:rPr lang="en-US" sz="2000" dirty="0" err="1">
                <a:solidFill>
                  <a:srgbClr val="000000"/>
                </a:solidFill>
                <a:highlight>
                  <a:srgbClr val="FFFFFF"/>
                </a:highlight>
                <a:latin typeface="Consolas" panose="020B0609020204030204" pitchFamily="49" charset="0"/>
              </a:rPr>
              <a:t>sensor.infraredFrameSource.openReader</a:t>
            </a:r>
            <a:r>
              <a:rPr lang="en-US" sz="2000" dirty="0">
                <a:solidFill>
                  <a:srgbClr val="000000"/>
                </a:solidFill>
                <a:highlight>
                  <a:srgbClr val="FFFFFF"/>
                </a:highlight>
                <a:latin typeface="Consolas" panose="020B0609020204030204" pitchFamily="49" charset="0"/>
              </a:rPr>
              <a:t>();</a:t>
            </a:r>
          </a:p>
          <a:p>
            <a:r>
              <a:rPr lang="en-US" sz="2000" dirty="0" err="1">
                <a:solidFill>
                  <a:srgbClr val="000000"/>
                </a:solidFill>
                <a:highlight>
                  <a:srgbClr val="FFFFFF"/>
                </a:highlight>
                <a:latin typeface="Consolas" panose="020B0609020204030204" pitchFamily="49" charset="0"/>
              </a:rPr>
              <a:t>reader.onframearrived</a:t>
            </a:r>
            <a:r>
              <a:rPr lang="en-US" sz="2000" dirty="0">
                <a:solidFill>
                  <a:srgbClr val="000000"/>
                </a:solidFill>
                <a:highlight>
                  <a:srgbClr val="FFFFFF"/>
                </a:highlight>
                <a:latin typeface="Consolas" panose="020B0609020204030204" pitchFamily="49" charset="0"/>
              </a:rPr>
              <a:t> = </a:t>
            </a:r>
            <a:r>
              <a:rPr lang="en-US" sz="2000" dirty="0">
                <a:solidFill>
                  <a:srgbClr val="0000FF"/>
                </a:solidFill>
                <a:highlight>
                  <a:srgbClr val="FFFFFF"/>
                </a:highlight>
                <a:latin typeface="Consolas" panose="020B0609020204030204" pitchFamily="49" charset="0"/>
              </a:rPr>
              <a:t>function</a:t>
            </a:r>
            <a:r>
              <a:rPr lang="en-US" sz="2000" dirty="0">
                <a:solidFill>
                  <a:srgbClr val="000000"/>
                </a:solidFill>
                <a:highlight>
                  <a:srgbClr val="FFFFFF"/>
                </a:highlight>
                <a:latin typeface="Consolas" panose="020B0609020204030204" pitchFamily="49" charset="0"/>
              </a:rPr>
              <a:t> (</a:t>
            </a:r>
            <a:r>
              <a:rPr lang="en-US" sz="2000" dirty="0" err="1">
                <a:solidFill>
                  <a:srgbClr val="000000"/>
                </a:solidFill>
                <a:highlight>
                  <a:srgbClr val="FFFFFF"/>
                </a:highlight>
                <a:latin typeface="Consolas" panose="020B0609020204030204" pitchFamily="49" charset="0"/>
              </a:rPr>
              <a:t>args</a:t>
            </a:r>
            <a:r>
              <a:rPr lang="en-US" sz="2000" dirty="0">
                <a:solidFill>
                  <a:srgbClr val="000000"/>
                </a:solidFill>
                <a:highlight>
                  <a:srgbClr val="FFFFFF"/>
                </a:highlight>
                <a:latin typeface="Consolas" panose="020B0609020204030204" pitchFamily="49" charset="0"/>
              </a:rPr>
              <a:t>) { ... };</a:t>
            </a:r>
          </a:p>
          <a:p>
            <a:r>
              <a:rPr lang="en-US" sz="2000" dirty="0">
                <a:solidFill>
                  <a:srgbClr val="000000"/>
                </a:solidFill>
                <a:highlight>
                  <a:srgbClr val="FFFFFF"/>
                </a:highlight>
                <a:latin typeface="Consolas" panose="020B0609020204030204" pitchFamily="49" charset="0"/>
              </a:rPr>
              <a:t>...</a:t>
            </a:r>
          </a:p>
          <a:p>
            <a:r>
              <a:rPr lang="en-US" sz="2000" dirty="0">
                <a:solidFill>
                  <a:srgbClr val="008000"/>
                </a:solidFill>
                <a:highlight>
                  <a:srgbClr val="FFFFFF"/>
                </a:highlight>
                <a:latin typeface="Consolas" panose="020B0609020204030204" pitchFamily="49" charset="0"/>
              </a:rPr>
              <a:t>// see in the dark</a:t>
            </a:r>
            <a:endParaRPr lang="en-US" sz="2000" dirty="0">
              <a:solidFill>
                <a:srgbClr val="000000"/>
              </a:solidFill>
              <a:highlight>
                <a:srgbClr val="FFFFFF"/>
              </a:highlight>
              <a:latin typeface="Consolas" panose="020B0609020204030204" pitchFamily="49" charset="0"/>
            </a:endParaRPr>
          </a:p>
          <a:p>
            <a:r>
              <a:rPr lang="en-US" sz="2000" dirty="0">
                <a:solidFill>
                  <a:srgbClr val="000000"/>
                </a:solidFill>
                <a:highlight>
                  <a:srgbClr val="FFFFFF"/>
                </a:highlight>
                <a:latin typeface="Consolas" panose="020B0609020204030204" pitchFamily="49" charset="0"/>
              </a:rPr>
              <a:t>...</a:t>
            </a:r>
          </a:p>
        </p:txBody>
      </p:sp>
      <p:cxnSp>
        <p:nvCxnSpPr>
          <p:cNvPr id="8" name="Straight Connector 7"/>
          <p:cNvCxnSpPr/>
          <p:nvPr/>
        </p:nvCxnSpPr>
        <p:spPr>
          <a:xfrm>
            <a:off x="961182" y="3497262"/>
            <a:ext cx="10302799"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888928"/>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5482" y="1350494"/>
            <a:ext cx="11887878" cy="5484036"/>
          </a:xfrm>
        </p:spPr>
        <p:txBody>
          <a:bodyPr/>
          <a:lstStyle/>
          <a:p>
            <a:pPr rtl="0" eaLnBrk="1" latinLnBrk="0" hangingPunct="1"/>
            <a:r>
              <a:rPr lang="en-US" b="0" kern="1200" dirty="0">
                <a:gradFill>
                  <a:gsLst>
                    <a:gs pos="1250">
                      <a:schemeClr val="tx1"/>
                    </a:gs>
                    <a:gs pos="100000">
                      <a:schemeClr val="tx1"/>
                    </a:gs>
                  </a:gsLst>
                  <a:lin ang="5400000" scaled="0"/>
                </a:gradFill>
                <a:ea typeface="+mn-ea"/>
              </a:rPr>
              <a:t>Sent in frame event </a:t>
            </a:r>
            <a:r>
              <a:rPr lang="en-US" b="0" kern="1200" dirty="0" err="1">
                <a:gradFill>
                  <a:gsLst>
                    <a:gs pos="1250">
                      <a:schemeClr val="tx1"/>
                    </a:gs>
                    <a:gs pos="100000">
                      <a:schemeClr val="tx1"/>
                    </a:gs>
                  </a:gsLst>
                  <a:lin ang="5400000" scaled="0"/>
                </a:gradFill>
                <a:ea typeface="+mn-ea"/>
              </a:rPr>
              <a:t>args</a:t>
            </a:r>
            <a:r>
              <a:rPr lang="en-US" b="0" kern="1200" dirty="0">
                <a:gradFill>
                  <a:gsLst>
                    <a:gs pos="1250">
                      <a:schemeClr val="tx1"/>
                    </a:gs>
                    <a:gs pos="100000">
                      <a:schemeClr val="tx1"/>
                    </a:gs>
                  </a:gsLst>
                  <a:lin ang="5400000" scaled="0"/>
                </a:gradFill>
                <a:ea typeface="+mn-ea"/>
              </a:rPr>
              <a:t> </a:t>
            </a:r>
          </a:p>
          <a:p>
            <a:pPr rtl="0" eaLnBrk="1" latinLnBrk="0" hangingPunct="1"/>
            <a:r>
              <a:rPr lang="en-US" b="0" dirty="0" err="1"/>
              <a:t>AcquireFrame</a:t>
            </a:r>
            <a:r>
              <a:rPr lang="en-US" b="0" dirty="0"/>
              <a:t> gives </a:t>
            </a:r>
            <a:r>
              <a:rPr lang="en-US" b="0" kern="1200" dirty="0">
                <a:gradFill>
                  <a:gsLst>
                    <a:gs pos="1250">
                      <a:schemeClr val="tx1"/>
                    </a:gs>
                    <a:gs pos="100000">
                      <a:schemeClr val="tx1"/>
                    </a:gs>
                  </a:gsLst>
                  <a:lin ang="5400000" scaled="0"/>
                </a:gradFill>
                <a:ea typeface="+mn-ea"/>
              </a:rPr>
              <a:t>access to the actual frame</a:t>
            </a:r>
          </a:p>
          <a:p>
            <a:pPr rtl="0" eaLnBrk="1" latinLnBrk="0" hangingPunct="1"/>
            <a:r>
              <a:rPr lang="en-US" b="0" kern="1200" dirty="0" err="1">
                <a:gradFill>
                  <a:gsLst>
                    <a:gs pos="1250">
                      <a:schemeClr val="tx1"/>
                    </a:gs>
                    <a:gs pos="100000">
                      <a:schemeClr val="tx1"/>
                    </a:gs>
                  </a:gsLst>
                  <a:lin ang="5400000" scaled="0"/>
                </a:gradFill>
                <a:ea typeface="+mn-ea"/>
              </a:rPr>
              <a:t>RelativeTime</a:t>
            </a:r>
            <a:r>
              <a:rPr lang="en-US" b="0" kern="1200" dirty="0">
                <a:gradFill>
                  <a:gsLst>
                    <a:gs pos="1250">
                      <a:schemeClr val="tx1"/>
                    </a:gs>
                    <a:gs pos="100000">
                      <a:schemeClr val="tx1"/>
                    </a:gs>
                  </a:gsLst>
                  <a:lin ang="5400000" scaled="0"/>
                </a:gradFill>
                <a:ea typeface="+mn-ea"/>
              </a:rPr>
              <a:t> allow you to </a:t>
            </a:r>
            <a:r>
              <a:rPr lang="en-US" b="0" dirty="0"/>
              <a:t>temporally</a:t>
            </a:r>
            <a:r>
              <a:rPr lang="en-US" b="0" kern="1200" dirty="0">
                <a:gradFill>
                  <a:gsLst>
                    <a:gs pos="1250">
                      <a:schemeClr val="tx1"/>
                    </a:gs>
                    <a:gs pos="100000">
                      <a:schemeClr val="tx1"/>
                    </a:gs>
                  </a:gsLst>
                  <a:lin ang="5400000" scaled="0"/>
                </a:gradFill>
                <a:ea typeface="+mn-ea"/>
              </a:rPr>
              <a:t> correlate frames</a:t>
            </a:r>
            <a:endParaRPr lang="en-US" sz="1836" dirty="0"/>
          </a:p>
        </p:txBody>
      </p:sp>
      <p:sp>
        <p:nvSpPr>
          <p:cNvPr id="3" name="Title 2"/>
          <p:cNvSpPr>
            <a:spLocks noGrp="1"/>
          </p:cNvSpPr>
          <p:nvPr>
            <p:ph type="title"/>
          </p:nvPr>
        </p:nvSpPr>
        <p:spPr/>
        <p:txBody>
          <a:bodyPr/>
          <a:lstStyle/>
          <a:p>
            <a:r>
              <a:rPr lang="en-US" dirty="0" smtClean="0"/>
              <a:t>Frame references</a:t>
            </a:r>
            <a:endParaRPr lang="en-US" dirty="0"/>
          </a:p>
        </p:txBody>
      </p:sp>
      <p:grpSp>
        <p:nvGrpSpPr>
          <p:cNvPr id="12" name="Group 11"/>
          <p:cNvGrpSpPr/>
          <p:nvPr/>
        </p:nvGrpSpPr>
        <p:grpSpPr>
          <a:xfrm>
            <a:off x="1325563" y="6240073"/>
            <a:ext cx="7847034" cy="609514"/>
            <a:chOff x="1324868" y="6240462"/>
            <a:chExt cx="7848147" cy="609600"/>
          </a:xfrm>
        </p:grpSpPr>
        <p:sp>
          <p:nvSpPr>
            <p:cNvPr id="13" name="Rectangle 12"/>
            <p:cNvSpPr/>
            <p:nvPr/>
          </p:nvSpPr>
          <p:spPr bwMode="auto">
            <a:xfrm>
              <a:off x="1324868" y="6240462"/>
              <a:ext cx="1363089" cy="609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Sensor</a:t>
              </a:r>
            </a:p>
          </p:txBody>
        </p:sp>
        <p:sp>
          <p:nvSpPr>
            <p:cNvPr id="14" name="Rectangle 13"/>
            <p:cNvSpPr/>
            <p:nvPr/>
          </p:nvSpPr>
          <p:spPr bwMode="auto">
            <a:xfrm>
              <a:off x="2840357" y="6240462"/>
              <a:ext cx="1363089" cy="609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Source</a:t>
              </a:r>
            </a:p>
          </p:txBody>
        </p:sp>
        <p:sp>
          <p:nvSpPr>
            <p:cNvPr id="15" name="Rectangle 14"/>
            <p:cNvSpPr/>
            <p:nvPr/>
          </p:nvSpPr>
          <p:spPr bwMode="auto">
            <a:xfrm>
              <a:off x="4355846" y="6240462"/>
              <a:ext cx="1363089" cy="609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Reader</a:t>
              </a:r>
            </a:p>
          </p:txBody>
        </p:sp>
        <p:sp>
          <p:nvSpPr>
            <p:cNvPr id="16" name="Rectangle 15"/>
            <p:cNvSpPr/>
            <p:nvPr/>
          </p:nvSpPr>
          <p:spPr bwMode="auto">
            <a:xfrm>
              <a:off x="7809926" y="6240462"/>
              <a:ext cx="1363089" cy="609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Frame</a:t>
              </a:r>
            </a:p>
          </p:txBody>
        </p:sp>
        <p:sp>
          <p:nvSpPr>
            <p:cNvPr id="17" name="Rectangle 16"/>
            <p:cNvSpPr/>
            <p:nvPr/>
          </p:nvSpPr>
          <p:spPr bwMode="auto">
            <a:xfrm>
              <a:off x="5871335" y="6240462"/>
              <a:ext cx="1778133" cy="6096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Frame Ref</a:t>
              </a:r>
            </a:p>
          </p:txBody>
        </p:sp>
      </p:grpSp>
      <p:pic>
        <p:nvPicPr>
          <p:cNvPr id="5" name="Picture 4"/>
          <p:cNvPicPr>
            <a:picLocks noChangeAspect="1"/>
          </p:cNvPicPr>
          <p:nvPr/>
        </p:nvPicPr>
        <p:blipFill>
          <a:blip r:embed="rId3"/>
          <a:stretch>
            <a:fillRect/>
          </a:stretch>
        </p:blipFill>
        <p:spPr>
          <a:xfrm>
            <a:off x="2491738" y="3297118"/>
            <a:ext cx="5317963" cy="2856899"/>
          </a:xfrm>
          <a:prstGeom prst="rect">
            <a:avLst/>
          </a:prstGeom>
        </p:spPr>
      </p:pic>
    </p:spTree>
    <p:extLst>
      <p:ext uri="{BB962C8B-B14F-4D97-AF65-F5344CB8AC3E}">
        <p14:creationId xmlns:p14="http://schemas.microsoft.com/office/powerpoint/2010/main" val="1010298674"/>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Frame references</a:t>
            </a:r>
            <a:endParaRPr lang="en-US" dirty="0"/>
          </a:p>
        </p:txBody>
      </p:sp>
      <p:sp>
        <p:nvSpPr>
          <p:cNvPr id="4" name="Text Placeholder 3"/>
          <p:cNvSpPr>
            <a:spLocks noGrp="1"/>
          </p:cNvSpPr>
          <p:nvPr>
            <p:ph type="body" sz="quarter" idx="11"/>
          </p:nvPr>
        </p:nvSpPr>
        <p:spPr>
          <a:xfrm>
            <a:off x="-909315" y="2126650"/>
            <a:ext cx="1596316" cy="685702"/>
          </a:xfrm>
        </p:spPr>
        <p:txBody>
          <a:bodyPr/>
          <a:lstStyle/>
          <a:p>
            <a:pPr algn="r"/>
            <a:r>
              <a:rPr lang="en-US" sz="2856" dirty="0">
                <a:latin typeface="Segoe UI Light" panose="020B0502040204020203" pitchFamily="34" charset="0"/>
                <a:cs typeface="Segoe UI Light" panose="020B0502040204020203" pitchFamily="34" charset="0"/>
              </a:rPr>
              <a:t>C#</a:t>
            </a:r>
          </a:p>
        </p:txBody>
      </p:sp>
      <p:sp>
        <p:nvSpPr>
          <p:cNvPr id="5" name="Text Placeholder 3"/>
          <p:cNvSpPr>
            <a:spLocks noGrp="1"/>
          </p:cNvSpPr>
          <p:nvPr>
            <p:ph type="body" sz="quarter" idx="11"/>
          </p:nvPr>
        </p:nvSpPr>
        <p:spPr>
          <a:xfrm>
            <a:off x="867736" y="1135538"/>
            <a:ext cx="11064691" cy="3352324"/>
          </a:xfrm>
          <a:solidFill>
            <a:schemeClr val="tx1"/>
          </a:solidFill>
        </p:spPr>
        <p:txBody>
          <a:bodyPr/>
          <a:lstStyle/>
          <a:p>
            <a:pPr>
              <a:spcBef>
                <a:spcPts val="0"/>
              </a:spcBef>
            </a:pPr>
            <a:r>
              <a:rPr lang="en-US" sz="2000" dirty="0">
                <a:solidFill>
                  <a:schemeClr val="tx2"/>
                </a:solidFill>
                <a:latin typeface="Consolas" panose="020B0609020204030204" pitchFamily="49" charset="0"/>
                <a:cs typeface="Consolas" panose="020B0609020204030204" pitchFamily="49" charset="0"/>
              </a:rPr>
              <a:t>void</a:t>
            </a:r>
            <a:r>
              <a:rPr lang="en-US" sz="2000" dirty="0">
                <a:latin typeface="Consolas" panose="020B0609020204030204" pitchFamily="49" charset="0"/>
                <a:cs typeface="Consolas" panose="020B0609020204030204" pitchFamily="49" charset="0"/>
              </a:rPr>
              <a:t> </a:t>
            </a:r>
            <a:r>
              <a:rPr lang="en-US" sz="2000" dirty="0" err="1">
                <a:latin typeface="Consolas" panose="020B0609020204030204" pitchFamily="49" charset="0"/>
                <a:cs typeface="Consolas" panose="020B0609020204030204" pitchFamily="49" charset="0"/>
              </a:rPr>
              <a:t>irReader_FrameArrived</a:t>
            </a:r>
            <a:r>
              <a:rPr lang="en-US" sz="2000" dirty="0">
                <a:latin typeface="Consolas" panose="020B0609020204030204" pitchFamily="49" charset="0"/>
                <a:cs typeface="Consolas" panose="020B0609020204030204" pitchFamily="49" charset="0"/>
              </a:rPr>
              <a:t>(</a:t>
            </a:r>
            <a:r>
              <a:rPr lang="en-US" sz="2000" dirty="0" err="1">
                <a:solidFill>
                  <a:schemeClr val="accent2">
                    <a:lumMod val="60000"/>
                    <a:lumOff val="40000"/>
                  </a:schemeClr>
                </a:solidFill>
                <a:latin typeface="Consolas" panose="020B0609020204030204" pitchFamily="49" charset="0"/>
                <a:cs typeface="Consolas" panose="020B0609020204030204" pitchFamily="49" charset="0"/>
              </a:rPr>
              <a:t>InfraredFrameReader</a:t>
            </a:r>
            <a:r>
              <a:rPr lang="en-US" sz="2000" dirty="0">
                <a:latin typeface="Consolas" panose="020B0609020204030204" pitchFamily="49" charset="0"/>
                <a:cs typeface="Consolas" panose="020B0609020204030204" pitchFamily="49" charset="0"/>
              </a:rPr>
              <a:t> sender,               </a:t>
            </a:r>
          </a:p>
          <a:p>
            <a:pPr>
              <a:spcBef>
                <a:spcPts val="0"/>
              </a:spcBef>
            </a:pPr>
            <a:r>
              <a:rPr lang="en-US" sz="2000" dirty="0">
                <a:solidFill>
                  <a:schemeClr val="accent2">
                    <a:lumMod val="60000"/>
                    <a:lumOff val="40000"/>
                  </a:schemeClr>
                </a:solidFill>
                <a:latin typeface="Consolas" panose="020B0609020204030204" pitchFamily="49" charset="0"/>
                <a:cs typeface="Consolas" panose="020B0609020204030204" pitchFamily="49" charset="0"/>
              </a:rPr>
              <a:t>                           </a:t>
            </a:r>
            <a:r>
              <a:rPr lang="en-US" sz="2000" dirty="0" err="1">
                <a:solidFill>
                  <a:schemeClr val="accent2">
                    <a:lumMod val="60000"/>
                    <a:lumOff val="40000"/>
                  </a:schemeClr>
                </a:solidFill>
                <a:latin typeface="Consolas" panose="020B0609020204030204" pitchFamily="49" charset="0"/>
                <a:cs typeface="Consolas" panose="020B0609020204030204" pitchFamily="49" charset="0"/>
              </a:rPr>
              <a:t>InfraredFrameArrivedEventArgs</a:t>
            </a:r>
            <a:r>
              <a:rPr lang="en-US" sz="2000" dirty="0">
                <a:latin typeface="Consolas" panose="020B0609020204030204" pitchFamily="49" charset="0"/>
                <a:cs typeface="Consolas" panose="020B0609020204030204" pitchFamily="49" charset="0"/>
              </a:rPr>
              <a:t> </a:t>
            </a:r>
            <a:r>
              <a:rPr lang="en-US" sz="2000" dirty="0" err="1">
                <a:latin typeface="Consolas" panose="020B0609020204030204" pitchFamily="49" charset="0"/>
                <a:cs typeface="Consolas" panose="020B0609020204030204" pitchFamily="49" charset="0"/>
              </a:rPr>
              <a:t>args</a:t>
            </a:r>
            <a:r>
              <a:rPr lang="en-US" sz="2000" dirty="0">
                <a:latin typeface="Consolas" panose="020B0609020204030204" pitchFamily="49" charset="0"/>
                <a:cs typeface="Consolas" panose="020B0609020204030204" pitchFamily="49" charset="0"/>
              </a:rPr>
              <a:t>)</a:t>
            </a:r>
            <a:r>
              <a:rPr lang="en-US" sz="2000" dirty="0"/>
              <a:t>{</a:t>
            </a:r>
            <a:endParaRPr lang="en-US" sz="2000" dirty="0">
              <a:solidFill>
                <a:srgbClr val="0000FF"/>
              </a:solidFill>
              <a:highlight>
                <a:srgbClr val="FFFFFF"/>
              </a:highlight>
              <a:latin typeface="Consolas" panose="020B0609020204030204" pitchFamily="49" charset="0"/>
            </a:endParaRPr>
          </a:p>
          <a:p>
            <a:pPr>
              <a:spcBef>
                <a:spcPts val="0"/>
              </a:spcBef>
            </a:pPr>
            <a:r>
              <a:rPr lang="en-US" sz="2000" dirty="0">
                <a:solidFill>
                  <a:srgbClr val="0000FF"/>
                </a:solidFill>
                <a:highlight>
                  <a:srgbClr val="FFFFFF"/>
                </a:highlight>
                <a:latin typeface="Consolas" panose="020B0609020204030204" pitchFamily="49" charset="0"/>
              </a:rPr>
              <a:t>    using</a:t>
            </a:r>
            <a:r>
              <a:rPr lang="en-US" sz="2000" dirty="0">
                <a:solidFill>
                  <a:srgbClr val="000000"/>
                </a:solidFill>
                <a:highlight>
                  <a:srgbClr val="FFFFFF"/>
                </a:highlight>
                <a:latin typeface="Consolas" panose="020B0609020204030204" pitchFamily="49" charset="0"/>
              </a:rPr>
              <a:t> (</a:t>
            </a:r>
            <a:r>
              <a:rPr lang="en-US" sz="2000" dirty="0" err="1">
                <a:solidFill>
                  <a:srgbClr val="2B91AF"/>
                </a:solidFill>
                <a:highlight>
                  <a:srgbClr val="FFFFFF"/>
                </a:highlight>
                <a:latin typeface="Consolas" panose="020B0609020204030204" pitchFamily="49" charset="0"/>
              </a:rPr>
              <a:t>InfraredFrame</a:t>
            </a:r>
            <a:r>
              <a:rPr lang="en-US" sz="2000" dirty="0">
                <a:solidFill>
                  <a:srgbClr val="000000"/>
                </a:solidFill>
                <a:highlight>
                  <a:srgbClr val="FFFFFF"/>
                </a:highlight>
                <a:latin typeface="Consolas" panose="020B0609020204030204" pitchFamily="49" charset="0"/>
              </a:rPr>
              <a:t> frame = </a:t>
            </a:r>
            <a:r>
              <a:rPr lang="en-US" sz="2000" dirty="0" err="1">
                <a:solidFill>
                  <a:srgbClr val="000000"/>
                </a:solidFill>
                <a:highlight>
                  <a:srgbClr val="FFFFFF"/>
                </a:highlight>
                <a:latin typeface="Consolas" panose="020B0609020204030204" pitchFamily="49" charset="0"/>
              </a:rPr>
              <a:t>args.FrameReference.AcquireFrame</a:t>
            </a:r>
            <a:r>
              <a:rPr lang="en-US" sz="2000" dirty="0">
                <a:solidFill>
                  <a:srgbClr val="000000"/>
                </a:solidFill>
                <a:highlight>
                  <a:srgbClr val="FFFFFF"/>
                </a:highlight>
                <a:latin typeface="Consolas" panose="020B0609020204030204" pitchFamily="49" charset="0"/>
              </a:rPr>
              <a:t>())</a:t>
            </a:r>
          </a:p>
          <a:p>
            <a:pPr>
              <a:spcBef>
                <a:spcPts val="0"/>
              </a:spcBef>
            </a:pPr>
            <a:r>
              <a:rPr lang="en-US" sz="2000" dirty="0">
                <a:solidFill>
                  <a:srgbClr val="000000"/>
                </a:solidFill>
                <a:highlight>
                  <a:srgbClr val="FFFFFF"/>
                </a:highlight>
                <a:latin typeface="Consolas" panose="020B0609020204030204" pitchFamily="49" charset="0"/>
              </a:rPr>
              <a:t>    {</a:t>
            </a:r>
          </a:p>
          <a:p>
            <a:pPr>
              <a:spcBef>
                <a:spcPts val="0"/>
              </a:spcBef>
            </a:pPr>
            <a:r>
              <a:rPr lang="en-US" sz="2000" dirty="0">
                <a:solidFill>
                  <a:srgbClr val="0000FF"/>
                </a:solidFill>
                <a:highlight>
                  <a:srgbClr val="FFFFFF"/>
                </a:highlight>
                <a:latin typeface="Consolas" panose="020B0609020204030204" pitchFamily="49" charset="0"/>
              </a:rPr>
              <a:t>       if</a:t>
            </a:r>
            <a:r>
              <a:rPr lang="en-US" sz="2000" dirty="0">
                <a:solidFill>
                  <a:srgbClr val="000000"/>
                </a:solidFill>
                <a:highlight>
                  <a:srgbClr val="FFFFFF"/>
                </a:highlight>
                <a:latin typeface="Consolas" panose="020B0609020204030204" pitchFamily="49" charset="0"/>
              </a:rPr>
              <a:t> (frame != </a:t>
            </a:r>
            <a:r>
              <a:rPr lang="en-US" sz="2000" dirty="0">
                <a:solidFill>
                  <a:srgbClr val="0000FF"/>
                </a:solidFill>
                <a:highlight>
                  <a:srgbClr val="FFFFFF"/>
                </a:highlight>
                <a:latin typeface="Consolas" panose="020B0609020204030204" pitchFamily="49" charset="0"/>
              </a:rPr>
              <a:t>null</a:t>
            </a:r>
            <a:r>
              <a:rPr lang="en-US" sz="2000" dirty="0">
                <a:solidFill>
                  <a:srgbClr val="000000"/>
                </a:solidFill>
                <a:highlight>
                  <a:srgbClr val="FFFFFF"/>
                </a:highlight>
                <a:latin typeface="Consolas" panose="020B0609020204030204" pitchFamily="49" charset="0"/>
              </a:rPr>
              <a:t>)</a:t>
            </a:r>
          </a:p>
          <a:p>
            <a:pPr>
              <a:spcBef>
                <a:spcPts val="0"/>
              </a:spcBef>
            </a:pPr>
            <a:r>
              <a:rPr lang="en-US" sz="2000" dirty="0">
                <a:solidFill>
                  <a:srgbClr val="000000"/>
                </a:solidFill>
                <a:highlight>
                  <a:srgbClr val="FFFFFF"/>
                </a:highlight>
                <a:latin typeface="Consolas" panose="020B0609020204030204" pitchFamily="49" charset="0"/>
              </a:rPr>
              <a:t>       {</a:t>
            </a:r>
          </a:p>
          <a:p>
            <a:pPr>
              <a:spcBef>
                <a:spcPts val="0"/>
              </a:spcBef>
            </a:pPr>
            <a:r>
              <a:rPr lang="en-US" sz="2000" dirty="0">
                <a:solidFill>
                  <a:srgbClr val="000000"/>
                </a:solidFill>
                <a:highlight>
                  <a:srgbClr val="FFFFFF"/>
                </a:highlight>
                <a:latin typeface="Consolas" panose="020B0609020204030204" pitchFamily="49" charset="0"/>
              </a:rPr>
              <a:t>           </a:t>
            </a:r>
            <a:r>
              <a:rPr lang="en-US" sz="2000" dirty="0">
                <a:solidFill>
                  <a:schemeClr val="accent4"/>
                </a:solidFill>
                <a:highlight>
                  <a:srgbClr val="FFFFFF"/>
                </a:highlight>
                <a:latin typeface="Consolas" panose="020B0609020204030204" pitchFamily="49" charset="0"/>
              </a:rPr>
              <a:t>// Get what you need from the frame</a:t>
            </a:r>
          </a:p>
          <a:p>
            <a:pPr>
              <a:spcBef>
                <a:spcPts val="0"/>
              </a:spcBef>
            </a:pPr>
            <a:r>
              <a:rPr lang="en-US" sz="2000" dirty="0">
                <a:solidFill>
                  <a:srgbClr val="000000"/>
                </a:solidFill>
                <a:highlight>
                  <a:srgbClr val="FFFFFF"/>
                </a:highlight>
                <a:latin typeface="Consolas" panose="020B0609020204030204" pitchFamily="49" charset="0"/>
              </a:rPr>
              <a:t>       }</a:t>
            </a:r>
          </a:p>
          <a:p>
            <a:pPr>
              <a:spcBef>
                <a:spcPts val="0"/>
              </a:spcBef>
            </a:pPr>
            <a:r>
              <a:rPr lang="en-US" sz="2000" dirty="0">
                <a:solidFill>
                  <a:srgbClr val="000000"/>
                </a:solidFill>
                <a:highlight>
                  <a:srgbClr val="FFFFFF"/>
                </a:highlight>
                <a:latin typeface="Consolas" panose="020B0609020204030204" pitchFamily="49" charset="0"/>
              </a:rPr>
              <a:t>    }</a:t>
            </a:r>
          </a:p>
          <a:p>
            <a:pPr>
              <a:spcBef>
                <a:spcPts val="0"/>
              </a:spcBef>
            </a:pPr>
            <a:r>
              <a:rPr lang="en-US" sz="2000" dirty="0" smtClean="0">
                <a:solidFill>
                  <a:srgbClr val="000000"/>
                </a:solidFill>
                <a:highlight>
                  <a:srgbClr val="FFFFFF"/>
                </a:highlight>
                <a:latin typeface="Consolas" panose="020B0609020204030204" pitchFamily="49" charset="0"/>
              </a:rPr>
              <a:t>}</a:t>
            </a:r>
            <a:endParaRPr lang="en-US" sz="2000" dirty="0">
              <a:solidFill>
                <a:srgbClr val="000000"/>
              </a:solidFill>
              <a:highlight>
                <a:srgbClr val="FFFFFF"/>
              </a:highlight>
              <a:latin typeface="Consolas" panose="020B0609020204030204" pitchFamily="49" charset="0"/>
            </a:endParaRPr>
          </a:p>
        </p:txBody>
      </p:sp>
      <p:sp>
        <p:nvSpPr>
          <p:cNvPr id="6" name="Text Placeholder 3"/>
          <p:cNvSpPr>
            <a:spLocks noGrp="1"/>
          </p:cNvSpPr>
          <p:nvPr>
            <p:ph type="body" sz="quarter" idx="11"/>
          </p:nvPr>
        </p:nvSpPr>
        <p:spPr>
          <a:xfrm>
            <a:off x="-2055811" y="5338130"/>
            <a:ext cx="2742810" cy="761891"/>
          </a:xfrm>
        </p:spPr>
        <p:txBody>
          <a:bodyPr/>
          <a:lstStyle/>
          <a:p>
            <a:pPr algn="r"/>
            <a:r>
              <a:rPr lang="en-US" sz="2856" dirty="0">
                <a:latin typeface="Segoe UI Light" panose="020B0502040204020203" pitchFamily="34" charset="0"/>
                <a:cs typeface="Segoe UI Light" panose="020B0502040204020203" pitchFamily="34" charset="0"/>
              </a:rPr>
              <a:t>JS</a:t>
            </a:r>
          </a:p>
        </p:txBody>
      </p:sp>
      <p:sp>
        <p:nvSpPr>
          <p:cNvPr id="7" name="Text Placeholder 3"/>
          <p:cNvSpPr>
            <a:spLocks noGrp="1"/>
          </p:cNvSpPr>
          <p:nvPr>
            <p:ph type="body" sz="quarter" idx="11"/>
          </p:nvPr>
        </p:nvSpPr>
        <p:spPr>
          <a:xfrm>
            <a:off x="867737" y="4708829"/>
            <a:ext cx="9571430" cy="2141233"/>
          </a:xfrm>
          <a:solidFill>
            <a:schemeClr val="tx1"/>
          </a:solidFill>
        </p:spPr>
        <p:txBody>
          <a:bodyPr/>
          <a:lstStyle/>
          <a:p>
            <a:pPr>
              <a:spcBef>
                <a:spcPts val="0"/>
              </a:spcBef>
            </a:pPr>
            <a:r>
              <a:rPr lang="en-US" sz="1999" dirty="0" err="1">
                <a:solidFill>
                  <a:srgbClr val="0000FF"/>
                </a:solidFill>
                <a:highlight>
                  <a:srgbClr val="FFFFFF"/>
                </a:highlight>
                <a:latin typeface="Consolas" panose="020B0609020204030204" pitchFamily="49" charset="0"/>
              </a:rPr>
              <a:t>var</a:t>
            </a:r>
            <a:r>
              <a:rPr lang="en-US" sz="1999" dirty="0">
                <a:solidFill>
                  <a:srgbClr val="000000"/>
                </a:solidFill>
                <a:highlight>
                  <a:srgbClr val="FFFFFF"/>
                </a:highlight>
                <a:latin typeface="Consolas" panose="020B0609020204030204" pitchFamily="49" charset="0"/>
              </a:rPr>
              <a:t> frame = </a:t>
            </a:r>
            <a:r>
              <a:rPr lang="en-US" sz="1999" dirty="0" err="1">
                <a:solidFill>
                  <a:srgbClr val="000000"/>
                </a:solidFill>
                <a:highlight>
                  <a:srgbClr val="FFFFFF"/>
                </a:highlight>
                <a:latin typeface="Consolas" panose="020B0609020204030204" pitchFamily="49" charset="0"/>
              </a:rPr>
              <a:t>args.frameReference.acquireFrame</a:t>
            </a:r>
            <a:r>
              <a:rPr lang="en-US" sz="1999" dirty="0">
                <a:solidFill>
                  <a:srgbClr val="000000"/>
                </a:solidFill>
                <a:highlight>
                  <a:srgbClr val="FFFFFF"/>
                </a:highlight>
                <a:latin typeface="Consolas" panose="020B0609020204030204" pitchFamily="49" charset="0"/>
              </a:rPr>
              <a:t>();</a:t>
            </a:r>
          </a:p>
          <a:p>
            <a:pPr>
              <a:spcBef>
                <a:spcPts val="0"/>
              </a:spcBef>
            </a:pPr>
            <a:r>
              <a:rPr lang="en-US" sz="1999" dirty="0">
                <a:solidFill>
                  <a:srgbClr val="0000FF"/>
                </a:solidFill>
                <a:highlight>
                  <a:srgbClr val="FFFFFF"/>
                </a:highlight>
                <a:latin typeface="Consolas" panose="020B0609020204030204" pitchFamily="49" charset="0"/>
              </a:rPr>
              <a:t>if</a:t>
            </a:r>
            <a:r>
              <a:rPr lang="en-US" sz="1999" dirty="0">
                <a:solidFill>
                  <a:srgbClr val="000000"/>
                </a:solidFill>
                <a:highlight>
                  <a:srgbClr val="FFFFFF"/>
                </a:highlight>
                <a:latin typeface="Consolas" panose="020B0609020204030204" pitchFamily="49" charset="0"/>
              </a:rPr>
              <a:t>(frame != </a:t>
            </a:r>
            <a:r>
              <a:rPr lang="en-US" sz="1999" dirty="0">
                <a:solidFill>
                  <a:srgbClr val="0000FF"/>
                </a:solidFill>
                <a:highlight>
                  <a:srgbClr val="FFFFFF"/>
                </a:highlight>
                <a:latin typeface="Consolas" panose="020B0609020204030204" pitchFamily="49" charset="0"/>
              </a:rPr>
              <a:t>null</a:t>
            </a:r>
            <a:r>
              <a:rPr lang="en-US" sz="1999" dirty="0">
                <a:solidFill>
                  <a:srgbClr val="000000"/>
                </a:solidFill>
                <a:highlight>
                  <a:srgbClr val="FFFFFF"/>
                </a:highlight>
                <a:latin typeface="Consolas" panose="020B0609020204030204" pitchFamily="49" charset="0"/>
              </a:rPr>
              <a:t>) {</a:t>
            </a:r>
          </a:p>
          <a:p>
            <a:pPr>
              <a:spcBef>
                <a:spcPts val="0"/>
              </a:spcBef>
            </a:pPr>
            <a:r>
              <a:rPr lang="en-US" sz="1999" dirty="0">
                <a:solidFill>
                  <a:srgbClr val="000000"/>
                </a:solidFill>
                <a:highlight>
                  <a:srgbClr val="FFFFFF"/>
                </a:highlight>
                <a:latin typeface="Consolas" panose="020B0609020204030204" pitchFamily="49" charset="0"/>
              </a:rPr>
              <a:t>    </a:t>
            </a:r>
            <a:r>
              <a:rPr lang="en-US" sz="1999" dirty="0">
                <a:solidFill>
                  <a:schemeClr val="accent4"/>
                </a:solidFill>
                <a:highlight>
                  <a:srgbClr val="FFFFFF"/>
                </a:highlight>
                <a:latin typeface="Consolas" panose="020B0609020204030204" pitchFamily="49" charset="0"/>
              </a:rPr>
              <a:t>// Get what you need from the frame</a:t>
            </a:r>
          </a:p>
          <a:p>
            <a:pPr>
              <a:spcBef>
                <a:spcPts val="0"/>
              </a:spcBef>
            </a:pPr>
            <a:r>
              <a:rPr lang="en-US" sz="1999" dirty="0">
                <a:solidFill>
                  <a:srgbClr val="000000"/>
                </a:solidFill>
                <a:highlight>
                  <a:srgbClr val="FFFFFF"/>
                </a:highlight>
                <a:latin typeface="Consolas" panose="020B0609020204030204" pitchFamily="49" charset="0"/>
              </a:rPr>
              <a:t>    </a:t>
            </a:r>
            <a:r>
              <a:rPr lang="en-US" sz="1999" dirty="0" err="1">
                <a:solidFill>
                  <a:srgbClr val="000000"/>
                </a:solidFill>
                <a:highlight>
                  <a:srgbClr val="FFFFFF"/>
                </a:highlight>
                <a:latin typeface="Consolas" panose="020B0609020204030204" pitchFamily="49" charset="0"/>
              </a:rPr>
              <a:t>frame.close</a:t>
            </a:r>
            <a:r>
              <a:rPr lang="en-US" sz="1999" dirty="0">
                <a:solidFill>
                  <a:srgbClr val="000000"/>
                </a:solidFill>
                <a:highlight>
                  <a:srgbClr val="FFFFFF"/>
                </a:highlight>
                <a:latin typeface="Consolas" panose="020B0609020204030204" pitchFamily="49" charset="0"/>
              </a:rPr>
              <a:t>();</a:t>
            </a:r>
          </a:p>
          <a:p>
            <a:pPr>
              <a:spcBef>
                <a:spcPts val="0"/>
              </a:spcBef>
            </a:pPr>
            <a:r>
              <a:rPr lang="en-US" sz="1999" dirty="0">
                <a:solidFill>
                  <a:srgbClr val="000000"/>
                </a:solidFill>
                <a:highlight>
                  <a:srgbClr val="FFFFFF"/>
                </a:highlight>
                <a:latin typeface="Consolas" panose="020B0609020204030204" pitchFamily="49" charset="0"/>
              </a:rPr>
              <a:t>}</a:t>
            </a:r>
          </a:p>
        </p:txBody>
      </p:sp>
      <p:cxnSp>
        <p:nvCxnSpPr>
          <p:cNvPr id="8" name="Straight Connector 7"/>
          <p:cNvCxnSpPr/>
          <p:nvPr/>
        </p:nvCxnSpPr>
        <p:spPr>
          <a:xfrm>
            <a:off x="867735" y="4183062"/>
            <a:ext cx="10302799"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547767"/>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49824" y="1668723"/>
            <a:ext cx="11611172" cy="5028486"/>
          </a:xfrm>
        </p:spPr>
        <p:txBody>
          <a:bodyPr/>
          <a:lstStyle/>
          <a:p>
            <a:r>
              <a:rPr lang="en-US" b="0" dirty="0"/>
              <a:t>Gives access to the frame data</a:t>
            </a:r>
          </a:p>
          <a:p>
            <a:pPr lvl="1"/>
            <a:r>
              <a:rPr lang="en-US" dirty="0"/>
              <a:t>Make a local copy or access the underlying buffer directly</a:t>
            </a:r>
          </a:p>
          <a:p>
            <a:r>
              <a:rPr lang="en-US" b="0" dirty="0"/>
              <a:t>Contains metadata for the frame</a:t>
            </a:r>
          </a:p>
          <a:p>
            <a:pPr lvl="1"/>
            <a:r>
              <a:rPr lang="en-US" dirty="0"/>
              <a:t>e.g. Color: format, width, height, etc.</a:t>
            </a:r>
          </a:p>
          <a:p>
            <a:pPr lvl="0"/>
            <a:r>
              <a:rPr lang="en-US" b="0" dirty="0"/>
              <a:t>Important: Minimize how long you hold onto the frame</a:t>
            </a:r>
          </a:p>
          <a:p>
            <a:pPr lvl="1"/>
            <a:r>
              <a:rPr lang="en-US" dirty="0"/>
              <a:t>Not Disposing frames will cause you to not receive more frames</a:t>
            </a:r>
          </a:p>
        </p:txBody>
      </p:sp>
      <p:sp>
        <p:nvSpPr>
          <p:cNvPr id="3" name="Title 2"/>
          <p:cNvSpPr>
            <a:spLocks noGrp="1"/>
          </p:cNvSpPr>
          <p:nvPr>
            <p:ph type="title"/>
          </p:nvPr>
        </p:nvSpPr>
        <p:spPr/>
        <p:txBody>
          <a:bodyPr/>
          <a:lstStyle/>
          <a:p>
            <a:r>
              <a:rPr lang="en-US" dirty="0" smtClean="0"/>
              <a:t>Frames</a:t>
            </a:r>
            <a:endParaRPr lang="en-US" dirty="0"/>
          </a:p>
        </p:txBody>
      </p:sp>
      <p:grpSp>
        <p:nvGrpSpPr>
          <p:cNvPr id="12" name="Group 11"/>
          <p:cNvGrpSpPr/>
          <p:nvPr/>
        </p:nvGrpSpPr>
        <p:grpSpPr>
          <a:xfrm>
            <a:off x="1325563" y="6240073"/>
            <a:ext cx="7847034" cy="609514"/>
            <a:chOff x="1324868" y="6240462"/>
            <a:chExt cx="7848147" cy="609600"/>
          </a:xfrm>
        </p:grpSpPr>
        <p:sp>
          <p:nvSpPr>
            <p:cNvPr id="13" name="Rectangle 12"/>
            <p:cNvSpPr/>
            <p:nvPr/>
          </p:nvSpPr>
          <p:spPr bwMode="auto">
            <a:xfrm>
              <a:off x="1324868" y="6240462"/>
              <a:ext cx="1363089" cy="609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Sensor</a:t>
              </a:r>
            </a:p>
          </p:txBody>
        </p:sp>
        <p:sp>
          <p:nvSpPr>
            <p:cNvPr id="14" name="Rectangle 13"/>
            <p:cNvSpPr/>
            <p:nvPr/>
          </p:nvSpPr>
          <p:spPr bwMode="auto">
            <a:xfrm>
              <a:off x="2840357" y="6240462"/>
              <a:ext cx="1363089" cy="609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Source</a:t>
              </a:r>
            </a:p>
          </p:txBody>
        </p:sp>
        <p:sp>
          <p:nvSpPr>
            <p:cNvPr id="15" name="Rectangle 14"/>
            <p:cNvSpPr/>
            <p:nvPr/>
          </p:nvSpPr>
          <p:spPr bwMode="auto">
            <a:xfrm>
              <a:off x="4355846" y="6240462"/>
              <a:ext cx="1363089" cy="609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Reader</a:t>
              </a:r>
            </a:p>
          </p:txBody>
        </p:sp>
        <p:sp>
          <p:nvSpPr>
            <p:cNvPr id="16" name="Rectangle 15"/>
            <p:cNvSpPr/>
            <p:nvPr/>
          </p:nvSpPr>
          <p:spPr bwMode="auto">
            <a:xfrm>
              <a:off x="7809926" y="6240462"/>
              <a:ext cx="1363089" cy="6096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Frame</a:t>
              </a:r>
            </a:p>
          </p:txBody>
        </p:sp>
        <p:sp>
          <p:nvSpPr>
            <p:cNvPr id="17" name="Rectangle 16"/>
            <p:cNvSpPr/>
            <p:nvPr/>
          </p:nvSpPr>
          <p:spPr bwMode="auto">
            <a:xfrm>
              <a:off x="5871335" y="6240462"/>
              <a:ext cx="1778133" cy="609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Frame Ref</a:t>
              </a:r>
            </a:p>
          </p:txBody>
        </p:sp>
      </p:grpSp>
    </p:spTree>
    <p:extLst>
      <p:ext uri="{BB962C8B-B14F-4D97-AF65-F5344CB8AC3E}">
        <p14:creationId xmlns:p14="http://schemas.microsoft.com/office/powerpoint/2010/main" val="3934887175"/>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366972" y="1668723"/>
            <a:ext cx="11794024" cy="5028486"/>
          </a:xfrm>
        </p:spPr>
        <p:txBody>
          <a:bodyPr/>
          <a:lstStyle/>
          <a:p>
            <a:r>
              <a:rPr lang="en-US" b="0" dirty="0"/>
              <a:t>Allows the app to get a matched set of frames from multiple sources on a single event</a:t>
            </a:r>
          </a:p>
          <a:p>
            <a:r>
              <a:rPr lang="en-US" b="0" dirty="0"/>
              <a:t>Caveat: Delivers frames at the lowest FPS of the selected sources</a:t>
            </a:r>
          </a:p>
        </p:txBody>
      </p:sp>
      <p:sp>
        <p:nvSpPr>
          <p:cNvPr id="2" name="Title 1"/>
          <p:cNvSpPr>
            <a:spLocks noGrp="1"/>
          </p:cNvSpPr>
          <p:nvPr>
            <p:ph type="title"/>
          </p:nvPr>
        </p:nvSpPr>
        <p:spPr/>
        <p:txBody>
          <a:bodyPr/>
          <a:lstStyle/>
          <a:p>
            <a:r>
              <a:rPr lang="en-US" dirty="0" err="1"/>
              <a:t>MultiSourceFrameReader</a:t>
            </a:r>
            <a:endParaRPr lang="en-US" dirty="0"/>
          </a:p>
        </p:txBody>
      </p:sp>
    </p:spTree>
    <p:extLst>
      <p:ext uri="{BB962C8B-B14F-4D97-AF65-F5344CB8AC3E}">
        <p14:creationId xmlns:p14="http://schemas.microsoft.com/office/powerpoint/2010/main" val="2670037369"/>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924786" y="68262"/>
            <a:ext cx="3362184" cy="2002721"/>
          </a:xfrm>
          <a:prstGeom prst="rect">
            <a:avLst/>
          </a:prstGeom>
        </p:spPr>
      </p:pic>
      <p:sp>
        <p:nvSpPr>
          <p:cNvPr id="3" name="Content Placeholder 2"/>
          <p:cNvSpPr>
            <a:spLocks noGrp="1"/>
          </p:cNvSpPr>
          <p:nvPr>
            <p:ph idx="10"/>
          </p:nvPr>
        </p:nvSpPr>
        <p:spPr>
          <a:xfrm>
            <a:off x="275481" y="1058862"/>
            <a:ext cx="11885514" cy="6032421"/>
          </a:xfrm>
        </p:spPr>
        <p:txBody>
          <a:bodyPr/>
          <a:lstStyle/>
          <a:p>
            <a:r>
              <a:rPr lang="en-US" dirty="0" smtClean="0"/>
              <a:t>Three coordinate systems</a:t>
            </a:r>
          </a:p>
          <a:p>
            <a:endParaRPr lang="en-US" dirty="0" smtClean="0"/>
          </a:p>
          <a:p>
            <a:endParaRPr lang="en-US" dirty="0" smtClean="0"/>
          </a:p>
          <a:p>
            <a:endParaRPr lang="en-US" dirty="0" smtClean="0"/>
          </a:p>
          <a:p>
            <a:endParaRPr lang="en-US" dirty="0" smtClean="0"/>
          </a:p>
          <a:p>
            <a:endParaRPr lang="en-US" dirty="0"/>
          </a:p>
          <a:p>
            <a:r>
              <a:rPr lang="en-US" dirty="0" smtClean="0"/>
              <a:t>Coordinate mapper provides conversions between each system</a:t>
            </a:r>
          </a:p>
          <a:p>
            <a:r>
              <a:rPr lang="en-US" dirty="0" smtClean="0"/>
              <a:t>Convert single or multiple points</a:t>
            </a:r>
          </a:p>
        </p:txBody>
      </p:sp>
      <p:sp>
        <p:nvSpPr>
          <p:cNvPr id="2" name="Title 1"/>
          <p:cNvSpPr>
            <a:spLocks noGrp="1"/>
          </p:cNvSpPr>
          <p:nvPr>
            <p:ph type="title"/>
          </p:nvPr>
        </p:nvSpPr>
        <p:spPr/>
        <p:txBody>
          <a:bodyPr/>
          <a:lstStyle/>
          <a:p>
            <a:r>
              <a:rPr lang="en-US" dirty="0" smtClean="0"/>
              <a:t>Coordinate mapping</a:t>
            </a:r>
            <a:endParaRPr lang="en-US" dirty="0"/>
          </a:p>
        </p:txBody>
      </p:sp>
      <p:graphicFrame>
        <p:nvGraphicFramePr>
          <p:cNvPr id="4" name="Table 3"/>
          <p:cNvGraphicFramePr>
            <a:graphicFrameLocks noGrp="1"/>
          </p:cNvGraphicFramePr>
          <p:nvPr>
            <p:extLst/>
          </p:nvPr>
        </p:nvGraphicFramePr>
        <p:xfrm>
          <a:off x="387951" y="2125662"/>
          <a:ext cx="11430880" cy="2984273"/>
        </p:xfrm>
        <a:graphic>
          <a:graphicData uri="http://schemas.openxmlformats.org/drawingml/2006/table">
            <a:tbl>
              <a:tblPr firstRow="1" bandRow="1">
                <a:tableStyleId>{5C22544A-7EE6-4342-B048-85BDC9FD1C3A}</a:tableStyleId>
              </a:tblPr>
              <a:tblGrid>
                <a:gridCol w="2640355"/>
                <a:gridCol w="1717688"/>
                <a:gridCol w="1826501"/>
                <a:gridCol w="1196943"/>
                <a:gridCol w="1624422"/>
                <a:gridCol w="2424971"/>
              </a:tblGrid>
              <a:tr h="466287">
                <a:tc>
                  <a:txBody>
                    <a:bodyPr/>
                    <a:lstStyle/>
                    <a:p>
                      <a:r>
                        <a:rPr lang="en-US" sz="2400" dirty="0" smtClean="0">
                          <a:latin typeface="Segoe UI Light" panose="020B0502040204020203" pitchFamily="34" charset="0"/>
                          <a:cs typeface="Segoe UI Light" panose="020B0502040204020203" pitchFamily="34" charset="0"/>
                        </a:rPr>
                        <a:t>Name</a:t>
                      </a:r>
                      <a:endParaRPr lang="en-US" sz="2400" dirty="0">
                        <a:latin typeface="Segoe UI Light" panose="020B0502040204020203" pitchFamily="34" charset="0"/>
                        <a:cs typeface="Segoe UI Light" panose="020B0502040204020203" pitchFamily="34" charset="0"/>
                      </a:endParaRPr>
                    </a:p>
                  </a:txBody>
                  <a:tcPr marL="93247" marR="93247" marT="46623" marB="46623"/>
                </a:tc>
                <a:tc>
                  <a:txBody>
                    <a:bodyPr/>
                    <a:lstStyle/>
                    <a:p>
                      <a:r>
                        <a:rPr lang="en-US" sz="2400" dirty="0" smtClean="0">
                          <a:latin typeface="Segoe UI Light" panose="020B0502040204020203" pitchFamily="34" charset="0"/>
                          <a:cs typeface="Segoe UI Light" panose="020B0502040204020203" pitchFamily="34" charset="0"/>
                        </a:rPr>
                        <a:t>Applies to</a:t>
                      </a:r>
                      <a:endParaRPr lang="en-US" sz="2400" dirty="0">
                        <a:latin typeface="Segoe UI Light" panose="020B0502040204020203" pitchFamily="34" charset="0"/>
                        <a:cs typeface="Segoe UI Light" panose="020B0502040204020203" pitchFamily="34" charset="0"/>
                      </a:endParaRPr>
                    </a:p>
                  </a:txBody>
                  <a:tcPr marL="93247" marR="93247" marT="46623" marB="46623"/>
                </a:tc>
                <a:tc>
                  <a:txBody>
                    <a:bodyPr/>
                    <a:lstStyle/>
                    <a:p>
                      <a:r>
                        <a:rPr lang="en-US" sz="2400" dirty="0" smtClean="0">
                          <a:latin typeface="Segoe UI Light" panose="020B0502040204020203" pitchFamily="34" charset="0"/>
                          <a:cs typeface="Segoe UI Light" panose="020B0502040204020203" pitchFamily="34" charset="0"/>
                        </a:rPr>
                        <a:t>Dimensions</a:t>
                      </a:r>
                      <a:endParaRPr lang="en-US" sz="2400" dirty="0">
                        <a:latin typeface="Segoe UI Light" panose="020B0502040204020203" pitchFamily="34" charset="0"/>
                        <a:cs typeface="Segoe UI Light" panose="020B0502040204020203" pitchFamily="34" charset="0"/>
                      </a:endParaRPr>
                    </a:p>
                  </a:txBody>
                  <a:tcPr marL="93247" marR="93247" marT="46623" marB="46623"/>
                </a:tc>
                <a:tc>
                  <a:txBody>
                    <a:bodyPr/>
                    <a:lstStyle/>
                    <a:p>
                      <a:r>
                        <a:rPr lang="en-US" sz="2400" dirty="0" smtClean="0">
                          <a:latin typeface="Segoe UI Light" panose="020B0502040204020203" pitchFamily="34" charset="0"/>
                          <a:cs typeface="Segoe UI Light" panose="020B0502040204020203" pitchFamily="34" charset="0"/>
                        </a:rPr>
                        <a:t>Units</a:t>
                      </a:r>
                      <a:endParaRPr lang="en-US" sz="2400" dirty="0">
                        <a:latin typeface="Segoe UI Light" panose="020B0502040204020203" pitchFamily="34" charset="0"/>
                        <a:cs typeface="Segoe UI Light" panose="020B0502040204020203" pitchFamily="34" charset="0"/>
                      </a:endParaRPr>
                    </a:p>
                  </a:txBody>
                  <a:tcPr marL="93247" marR="93247" marT="46623" marB="46623"/>
                </a:tc>
                <a:tc>
                  <a:txBody>
                    <a:bodyPr/>
                    <a:lstStyle/>
                    <a:p>
                      <a:r>
                        <a:rPr lang="en-US" sz="2400" dirty="0" smtClean="0">
                          <a:latin typeface="Segoe UI Light" panose="020B0502040204020203" pitchFamily="34" charset="0"/>
                          <a:cs typeface="Segoe UI Light" panose="020B0502040204020203" pitchFamily="34" charset="0"/>
                        </a:rPr>
                        <a:t>Range</a:t>
                      </a:r>
                      <a:endParaRPr lang="en-US" sz="2400" dirty="0">
                        <a:latin typeface="Segoe UI Light" panose="020B0502040204020203" pitchFamily="34" charset="0"/>
                        <a:cs typeface="Segoe UI Light" panose="020B0502040204020203" pitchFamily="34" charset="0"/>
                      </a:endParaRPr>
                    </a:p>
                  </a:txBody>
                  <a:tcPr marL="93247" marR="93247" marT="46623" marB="46623"/>
                </a:tc>
                <a:tc>
                  <a:txBody>
                    <a:bodyPr/>
                    <a:lstStyle/>
                    <a:p>
                      <a:r>
                        <a:rPr lang="en-US" sz="2400" dirty="0" smtClean="0">
                          <a:latin typeface="Segoe UI Light" panose="020B0502040204020203" pitchFamily="34" charset="0"/>
                          <a:cs typeface="Segoe UI Light" panose="020B0502040204020203" pitchFamily="34" charset="0"/>
                        </a:rPr>
                        <a:t>Origin</a:t>
                      </a:r>
                      <a:endParaRPr lang="en-US" sz="2400" dirty="0">
                        <a:latin typeface="Segoe UI Light" panose="020B0502040204020203" pitchFamily="34" charset="0"/>
                        <a:cs typeface="Segoe UI Light" panose="020B0502040204020203" pitchFamily="34" charset="0"/>
                      </a:endParaRPr>
                    </a:p>
                  </a:txBody>
                  <a:tcPr marL="93247" marR="93247" marT="46623" marB="46623"/>
                </a:tc>
              </a:tr>
              <a:tr h="466287">
                <a:tc>
                  <a:txBody>
                    <a:bodyPr/>
                    <a:lstStyle/>
                    <a:p>
                      <a:r>
                        <a:rPr lang="en-US" sz="2400" dirty="0" err="1" smtClean="0">
                          <a:latin typeface="Segoe UI Light" panose="020B0502040204020203" pitchFamily="34" charset="0"/>
                          <a:cs typeface="Segoe UI Light" panose="020B0502040204020203" pitchFamily="34" charset="0"/>
                        </a:rPr>
                        <a:t>ColorSpacePoint</a:t>
                      </a:r>
                      <a:endParaRPr lang="en-US" sz="2400" dirty="0">
                        <a:latin typeface="Segoe UI Light" panose="020B0502040204020203" pitchFamily="34" charset="0"/>
                        <a:cs typeface="Segoe UI Light" panose="020B0502040204020203" pitchFamily="34" charset="0"/>
                      </a:endParaRPr>
                    </a:p>
                  </a:txBody>
                  <a:tcPr marL="93247" marR="93247" marT="46623" marB="46623"/>
                </a:tc>
                <a:tc>
                  <a:txBody>
                    <a:bodyPr/>
                    <a:lstStyle/>
                    <a:p>
                      <a:r>
                        <a:rPr lang="en-US" sz="2400" dirty="0" smtClean="0">
                          <a:latin typeface="Segoe UI Light" panose="020B0502040204020203" pitchFamily="34" charset="0"/>
                          <a:cs typeface="Segoe UI Light" panose="020B0502040204020203" pitchFamily="34" charset="0"/>
                        </a:rPr>
                        <a:t>Color</a:t>
                      </a:r>
                      <a:endParaRPr lang="en-US" sz="2400" dirty="0">
                        <a:latin typeface="Segoe UI Light" panose="020B0502040204020203" pitchFamily="34" charset="0"/>
                        <a:cs typeface="Segoe UI Light" panose="020B0502040204020203" pitchFamily="34" charset="0"/>
                      </a:endParaRPr>
                    </a:p>
                  </a:txBody>
                  <a:tcPr marL="93247" marR="93247" marT="46623" marB="46623"/>
                </a:tc>
                <a:tc>
                  <a:txBody>
                    <a:bodyPr/>
                    <a:lstStyle/>
                    <a:p>
                      <a:r>
                        <a:rPr lang="en-US" sz="2400" dirty="0" smtClean="0">
                          <a:latin typeface="Segoe UI Light" panose="020B0502040204020203" pitchFamily="34" charset="0"/>
                          <a:cs typeface="Segoe UI Light" panose="020B0502040204020203" pitchFamily="34" charset="0"/>
                        </a:rPr>
                        <a:t>2</a:t>
                      </a:r>
                      <a:endParaRPr lang="en-US" sz="2400" dirty="0">
                        <a:latin typeface="Segoe UI Light" panose="020B0502040204020203" pitchFamily="34" charset="0"/>
                        <a:cs typeface="Segoe UI Light" panose="020B0502040204020203" pitchFamily="34" charset="0"/>
                      </a:endParaRPr>
                    </a:p>
                  </a:txBody>
                  <a:tcPr marL="93247" marR="93247" marT="46623" marB="46623"/>
                </a:tc>
                <a:tc>
                  <a:txBody>
                    <a:bodyPr/>
                    <a:lstStyle/>
                    <a:p>
                      <a:r>
                        <a:rPr lang="en-US" sz="2400" dirty="0" smtClean="0">
                          <a:latin typeface="Segoe UI Light" panose="020B0502040204020203" pitchFamily="34" charset="0"/>
                          <a:cs typeface="Segoe UI Light" panose="020B0502040204020203" pitchFamily="34" charset="0"/>
                        </a:rPr>
                        <a:t>pixels</a:t>
                      </a:r>
                      <a:endParaRPr lang="en-US" sz="2400" dirty="0">
                        <a:latin typeface="Segoe UI Light" panose="020B0502040204020203" pitchFamily="34" charset="0"/>
                        <a:cs typeface="Segoe UI Light" panose="020B0502040204020203" pitchFamily="34" charset="0"/>
                      </a:endParaRPr>
                    </a:p>
                  </a:txBody>
                  <a:tcPr marL="93247" marR="93247" marT="46623" marB="46623"/>
                </a:tc>
                <a:tc>
                  <a:txBody>
                    <a:bodyPr/>
                    <a:lstStyle/>
                    <a:p>
                      <a:r>
                        <a:rPr lang="en-US" sz="2400" dirty="0" smtClean="0">
                          <a:latin typeface="Segoe UI Light" panose="020B0502040204020203" pitchFamily="34" charset="0"/>
                          <a:cs typeface="Segoe UI Light" panose="020B0502040204020203" pitchFamily="34" charset="0"/>
                        </a:rPr>
                        <a:t>1920x1080</a:t>
                      </a:r>
                      <a:endParaRPr lang="en-US" sz="2400" dirty="0">
                        <a:latin typeface="Segoe UI Light" panose="020B0502040204020203" pitchFamily="34" charset="0"/>
                        <a:cs typeface="Segoe UI Light" panose="020B0502040204020203" pitchFamily="34" charset="0"/>
                      </a:endParaRPr>
                    </a:p>
                  </a:txBody>
                  <a:tcPr marL="93247" marR="93247" marT="46623" marB="46623"/>
                </a:tc>
                <a:tc>
                  <a:txBody>
                    <a:bodyPr/>
                    <a:lstStyle/>
                    <a:p>
                      <a:r>
                        <a:rPr lang="en-US" sz="2400" dirty="0" smtClean="0">
                          <a:latin typeface="Segoe UI Light" panose="020B0502040204020203" pitchFamily="34" charset="0"/>
                          <a:cs typeface="Segoe UI Light" panose="020B0502040204020203" pitchFamily="34" charset="0"/>
                        </a:rPr>
                        <a:t>Top left corner</a:t>
                      </a:r>
                      <a:endParaRPr lang="en-US" sz="2400" dirty="0">
                        <a:latin typeface="Segoe UI Light" panose="020B0502040204020203" pitchFamily="34" charset="0"/>
                        <a:cs typeface="Segoe UI Light" panose="020B0502040204020203" pitchFamily="34" charset="0"/>
                      </a:endParaRPr>
                    </a:p>
                  </a:txBody>
                  <a:tcPr marL="93247" marR="93247" marT="46623" marB="46623"/>
                </a:tc>
              </a:tr>
              <a:tr h="1212370">
                <a:tc>
                  <a:txBody>
                    <a:bodyPr/>
                    <a:lstStyle/>
                    <a:p>
                      <a:r>
                        <a:rPr lang="en-US" sz="2400" dirty="0" err="1" smtClean="0">
                          <a:latin typeface="Segoe UI Light" panose="020B0502040204020203" pitchFamily="34" charset="0"/>
                          <a:cs typeface="Segoe UI Light" panose="020B0502040204020203" pitchFamily="34" charset="0"/>
                        </a:rPr>
                        <a:t>DepthSpacePoint</a:t>
                      </a:r>
                      <a:endParaRPr lang="en-US" sz="2400" dirty="0">
                        <a:latin typeface="Segoe UI Light" panose="020B0502040204020203" pitchFamily="34" charset="0"/>
                        <a:cs typeface="Segoe UI Light" panose="020B0502040204020203" pitchFamily="34" charset="0"/>
                      </a:endParaRPr>
                    </a:p>
                  </a:txBody>
                  <a:tcPr marL="93247" marR="93247" marT="46623" marB="46623"/>
                </a:tc>
                <a:tc>
                  <a:txBody>
                    <a:bodyPr/>
                    <a:lstStyle/>
                    <a:p>
                      <a:r>
                        <a:rPr lang="en-US" sz="2400" dirty="0" smtClean="0">
                          <a:latin typeface="Segoe UI Light" panose="020B0502040204020203" pitchFamily="34" charset="0"/>
                          <a:cs typeface="Segoe UI Light" panose="020B0502040204020203" pitchFamily="34" charset="0"/>
                        </a:rPr>
                        <a:t>Depth,</a:t>
                      </a:r>
                      <a:br>
                        <a:rPr lang="en-US" sz="2400" dirty="0" smtClean="0">
                          <a:latin typeface="Segoe UI Light" panose="020B0502040204020203" pitchFamily="34" charset="0"/>
                          <a:cs typeface="Segoe UI Light" panose="020B0502040204020203" pitchFamily="34" charset="0"/>
                        </a:rPr>
                      </a:br>
                      <a:r>
                        <a:rPr lang="en-US" sz="2400" dirty="0" smtClean="0">
                          <a:latin typeface="Segoe UI Light" panose="020B0502040204020203" pitchFamily="34" charset="0"/>
                          <a:cs typeface="Segoe UI Light" panose="020B0502040204020203" pitchFamily="34" charset="0"/>
                        </a:rPr>
                        <a:t>Infrared,</a:t>
                      </a:r>
                      <a:br>
                        <a:rPr lang="en-US" sz="2400" dirty="0" smtClean="0">
                          <a:latin typeface="Segoe UI Light" panose="020B0502040204020203" pitchFamily="34" charset="0"/>
                          <a:cs typeface="Segoe UI Light" panose="020B0502040204020203" pitchFamily="34" charset="0"/>
                        </a:rPr>
                      </a:br>
                      <a:r>
                        <a:rPr lang="en-US" sz="2400" dirty="0" smtClean="0">
                          <a:latin typeface="Segoe UI Light" panose="020B0502040204020203" pitchFamily="34" charset="0"/>
                          <a:cs typeface="Segoe UI Light" panose="020B0502040204020203" pitchFamily="34" charset="0"/>
                        </a:rPr>
                        <a:t>Body index</a:t>
                      </a:r>
                      <a:endParaRPr lang="en-US" sz="2400" dirty="0">
                        <a:latin typeface="Segoe UI Light" panose="020B0502040204020203" pitchFamily="34" charset="0"/>
                        <a:cs typeface="Segoe UI Light" panose="020B0502040204020203" pitchFamily="34" charset="0"/>
                      </a:endParaRPr>
                    </a:p>
                  </a:txBody>
                  <a:tcPr marL="93247" marR="93247" marT="46623" marB="46623"/>
                </a:tc>
                <a:tc>
                  <a:txBody>
                    <a:bodyPr/>
                    <a:lstStyle/>
                    <a:p>
                      <a:r>
                        <a:rPr lang="en-US" sz="2400" dirty="0" smtClean="0">
                          <a:latin typeface="Segoe UI Light" panose="020B0502040204020203" pitchFamily="34" charset="0"/>
                          <a:cs typeface="Segoe UI Light" panose="020B0502040204020203" pitchFamily="34" charset="0"/>
                        </a:rPr>
                        <a:t>2</a:t>
                      </a:r>
                      <a:endParaRPr lang="en-US" sz="2400" dirty="0">
                        <a:latin typeface="Segoe UI Light" panose="020B0502040204020203" pitchFamily="34" charset="0"/>
                        <a:cs typeface="Segoe UI Light" panose="020B0502040204020203" pitchFamily="34" charset="0"/>
                      </a:endParaRPr>
                    </a:p>
                  </a:txBody>
                  <a:tcPr marL="93247" marR="93247" marT="46623" marB="46623"/>
                </a:tc>
                <a:tc>
                  <a:txBody>
                    <a:bodyPr/>
                    <a:lstStyle/>
                    <a:p>
                      <a:r>
                        <a:rPr lang="en-US" sz="2400" dirty="0" smtClean="0">
                          <a:latin typeface="Segoe UI Light" panose="020B0502040204020203" pitchFamily="34" charset="0"/>
                          <a:cs typeface="Segoe UI Light" panose="020B0502040204020203" pitchFamily="34" charset="0"/>
                        </a:rPr>
                        <a:t>pixels</a:t>
                      </a:r>
                      <a:endParaRPr lang="en-US" sz="2400" dirty="0">
                        <a:latin typeface="Segoe UI Light" panose="020B0502040204020203" pitchFamily="34" charset="0"/>
                        <a:cs typeface="Segoe UI Light" panose="020B0502040204020203" pitchFamily="34" charset="0"/>
                      </a:endParaRPr>
                    </a:p>
                  </a:txBody>
                  <a:tcPr marL="93247" marR="93247" marT="46623" marB="46623"/>
                </a:tc>
                <a:tc>
                  <a:txBody>
                    <a:bodyPr/>
                    <a:lstStyle/>
                    <a:p>
                      <a:r>
                        <a:rPr lang="en-US" sz="2400" dirty="0" smtClean="0">
                          <a:latin typeface="Segoe UI Light" panose="020B0502040204020203" pitchFamily="34" charset="0"/>
                          <a:cs typeface="Segoe UI Light" panose="020B0502040204020203" pitchFamily="34" charset="0"/>
                        </a:rPr>
                        <a:t>512x424</a:t>
                      </a:r>
                      <a:endParaRPr lang="en-US" sz="2400" dirty="0">
                        <a:latin typeface="Segoe UI Light" panose="020B0502040204020203" pitchFamily="34" charset="0"/>
                        <a:cs typeface="Segoe UI Light" panose="020B0502040204020203" pitchFamily="34" charset="0"/>
                      </a:endParaRPr>
                    </a:p>
                  </a:txBody>
                  <a:tcPr marL="93247" marR="93247" marT="46623" marB="46623"/>
                </a:tc>
                <a:tc>
                  <a:txBody>
                    <a:bodyPr/>
                    <a:lstStyle/>
                    <a:p>
                      <a:r>
                        <a:rPr lang="en-US" sz="2400" dirty="0" smtClean="0">
                          <a:latin typeface="Segoe UI Light" panose="020B0502040204020203" pitchFamily="34" charset="0"/>
                          <a:cs typeface="Segoe UI Light" panose="020B0502040204020203" pitchFamily="34" charset="0"/>
                        </a:rPr>
                        <a:t>Top left corner</a:t>
                      </a:r>
                      <a:endParaRPr lang="en-US" sz="2400" dirty="0">
                        <a:latin typeface="Segoe UI Light" panose="020B0502040204020203" pitchFamily="34" charset="0"/>
                        <a:cs typeface="Segoe UI Light" panose="020B0502040204020203" pitchFamily="34" charset="0"/>
                      </a:endParaRPr>
                    </a:p>
                  </a:txBody>
                  <a:tcPr marL="93247" marR="93247" marT="46623" marB="46623"/>
                </a:tc>
              </a:tr>
              <a:tr h="839329">
                <a:tc>
                  <a:txBody>
                    <a:bodyPr/>
                    <a:lstStyle/>
                    <a:p>
                      <a:r>
                        <a:rPr lang="en-US" sz="2400" dirty="0" err="1" smtClean="0">
                          <a:latin typeface="Segoe UI Light" panose="020B0502040204020203" pitchFamily="34" charset="0"/>
                          <a:cs typeface="Segoe UI Light" panose="020B0502040204020203" pitchFamily="34" charset="0"/>
                        </a:rPr>
                        <a:t>CameraSpacePoint</a:t>
                      </a:r>
                      <a:endParaRPr lang="en-US" sz="2400" dirty="0">
                        <a:latin typeface="Segoe UI Light" panose="020B0502040204020203" pitchFamily="34" charset="0"/>
                        <a:cs typeface="Segoe UI Light" panose="020B0502040204020203" pitchFamily="34" charset="0"/>
                      </a:endParaRPr>
                    </a:p>
                  </a:txBody>
                  <a:tcPr marL="93247" marR="93247" marT="46623" marB="46623"/>
                </a:tc>
                <a:tc>
                  <a:txBody>
                    <a:bodyPr/>
                    <a:lstStyle/>
                    <a:p>
                      <a:r>
                        <a:rPr lang="en-US" sz="2400" dirty="0" smtClean="0">
                          <a:latin typeface="Segoe UI Light" panose="020B0502040204020203" pitchFamily="34" charset="0"/>
                          <a:cs typeface="Segoe UI Light" panose="020B0502040204020203" pitchFamily="34" charset="0"/>
                        </a:rPr>
                        <a:t>Body</a:t>
                      </a:r>
                      <a:endParaRPr lang="en-US" sz="2400" dirty="0">
                        <a:latin typeface="Segoe UI Light" panose="020B0502040204020203" pitchFamily="34" charset="0"/>
                        <a:cs typeface="Segoe UI Light" panose="020B0502040204020203" pitchFamily="34" charset="0"/>
                      </a:endParaRPr>
                    </a:p>
                  </a:txBody>
                  <a:tcPr marL="93247" marR="93247" marT="46623" marB="46623"/>
                </a:tc>
                <a:tc>
                  <a:txBody>
                    <a:bodyPr/>
                    <a:lstStyle/>
                    <a:p>
                      <a:r>
                        <a:rPr lang="en-US" sz="2400" dirty="0" smtClean="0">
                          <a:latin typeface="Segoe UI Light" panose="020B0502040204020203" pitchFamily="34" charset="0"/>
                          <a:cs typeface="Segoe UI Light" panose="020B0502040204020203" pitchFamily="34" charset="0"/>
                        </a:rPr>
                        <a:t>3</a:t>
                      </a:r>
                      <a:endParaRPr lang="en-US" sz="2400" dirty="0">
                        <a:latin typeface="Segoe UI Light" panose="020B0502040204020203" pitchFamily="34" charset="0"/>
                        <a:cs typeface="Segoe UI Light" panose="020B0502040204020203" pitchFamily="34" charset="0"/>
                      </a:endParaRPr>
                    </a:p>
                  </a:txBody>
                  <a:tcPr marL="93247" marR="93247" marT="46623" marB="46623"/>
                </a:tc>
                <a:tc>
                  <a:txBody>
                    <a:bodyPr/>
                    <a:lstStyle/>
                    <a:p>
                      <a:r>
                        <a:rPr lang="en-US" sz="2400" dirty="0" smtClean="0">
                          <a:latin typeface="Segoe UI Light" panose="020B0502040204020203" pitchFamily="34" charset="0"/>
                          <a:cs typeface="Segoe UI Light" panose="020B0502040204020203" pitchFamily="34" charset="0"/>
                        </a:rPr>
                        <a:t>meters</a:t>
                      </a:r>
                      <a:endParaRPr lang="en-US" sz="2400" dirty="0">
                        <a:latin typeface="Segoe UI Light" panose="020B0502040204020203" pitchFamily="34" charset="0"/>
                        <a:cs typeface="Segoe UI Light" panose="020B0502040204020203" pitchFamily="34" charset="0"/>
                      </a:endParaRPr>
                    </a:p>
                  </a:txBody>
                  <a:tcPr marL="93247" marR="93247" marT="46623" marB="46623"/>
                </a:tc>
                <a:tc>
                  <a:txBody>
                    <a:bodyPr/>
                    <a:lstStyle/>
                    <a:p>
                      <a:r>
                        <a:rPr lang="en-US" sz="2400" dirty="0" smtClean="0">
                          <a:latin typeface="Segoe UI Light" panose="020B0502040204020203" pitchFamily="34" charset="0"/>
                          <a:cs typeface="Segoe UI Light" panose="020B0502040204020203" pitchFamily="34" charset="0"/>
                        </a:rPr>
                        <a:t>–</a:t>
                      </a:r>
                      <a:endParaRPr lang="en-US" sz="2400" dirty="0">
                        <a:latin typeface="Segoe UI Light" panose="020B0502040204020203" pitchFamily="34" charset="0"/>
                        <a:cs typeface="Segoe UI Light" panose="020B0502040204020203" pitchFamily="34" charset="0"/>
                      </a:endParaRPr>
                    </a:p>
                  </a:txBody>
                  <a:tcPr marL="93247" marR="93247" marT="46623" marB="46623"/>
                </a:tc>
                <a:tc>
                  <a:txBody>
                    <a:bodyPr/>
                    <a:lstStyle/>
                    <a:p>
                      <a:r>
                        <a:rPr lang="en-US" sz="2400" dirty="0" smtClean="0">
                          <a:latin typeface="Segoe UI Light" panose="020B0502040204020203" pitchFamily="34" charset="0"/>
                          <a:cs typeface="Segoe UI Light" panose="020B0502040204020203" pitchFamily="34" charset="0"/>
                        </a:rPr>
                        <a:t>Infrared/depth</a:t>
                      </a:r>
                      <a:r>
                        <a:rPr lang="en-US" sz="2400" baseline="0" dirty="0" smtClean="0">
                          <a:latin typeface="Segoe UI Light" panose="020B0502040204020203" pitchFamily="34" charset="0"/>
                          <a:cs typeface="Segoe UI Light" panose="020B0502040204020203" pitchFamily="34" charset="0"/>
                        </a:rPr>
                        <a:t> camera</a:t>
                      </a:r>
                      <a:endParaRPr lang="en-US" sz="2400" dirty="0">
                        <a:latin typeface="Segoe UI Light" panose="020B0502040204020203" pitchFamily="34" charset="0"/>
                        <a:cs typeface="Segoe UI Light" panose="020B0502040204020203" pitchFamily="34" charset="0"/>
                      </a:endParaRPr>
                    </a:p>
                  </a:txBody>
                  <a:tcPr marL="93247" marR="93247" marT="46623" marB="46623"/>
                </a:tc>
              </a:tr>
            </a:tbl>
          </a:graphicData>
        </a:graphic>
      </p:graphicFrame>
    </p:spTree>
    <p:extLst>
      <p:ext uri="{BB962C8B-B14F-4D97-AF65-F5344CB8AC3E}">
        <p14:creationId xmlns:p14="http://schemas.microsoft.com/office/powerpoint/2010/main" val="28869509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Demo</a:t>
            </a:r>
            <a:endParaRPr lang="en-US" dirty="0"/>
          </a:p>
        </p:txBody>
      </p:sp>
      <p:sp>
        <p:nvSpPr>
          <p:cNvPr id="5" name="Text Placeholder 4"/>
          <p:cNvSpPr>
            <a:spLocks noGrp="1"/>
          </p:cNvSpPr>
          <p:nvPr>
            <p:ph type="body" sz="quarter" idx="12"/>
          </p:nvPr>
        </p:nvSpPr>
        <p:spPr/>
        <p:txBody>
          <a:bodyPr/>
          <a:lstStyle/>
          <a:p>
            <a:r>
              <a:rPr lang="en-US" dirty="0" err="1" smtClean="0"/>
              <a:t>FrameSources</a:t>
            </a:r>
            <a:endParaRPr lang="en-US" dirty="0"/>
          </a:p>
        </p:txBody>
      </p:sp>
    </p:spTree>
    <p:extLst>
      <p:ext uri="{BB962C8B-B14F-4D97-AF65-F5344CB8AC3E}">
        <p14:creationId xmlns:p14="http://schemas.microsoft.com/office/powerpoint/2010/main" val="38933543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Closer Look at the “Body”</a:t>
            </a:r>
            <a:endParaRPr lang="en-US" dirty="0"/>
          </a:p>
        </p:txBody>
      </p:sp>
    </p:spTree>
    <p:extLst>
      <p:ext uri="{BB962C8B-B14F-4D97-AF65-F5344CB8AC3E}">
        <p14:creationId xmlns:p14="http://schemas.microsoft.com/office/powerpoint/2010/main" val="13945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9872" y="1115236"/>
            <a:ext cx="8776965" cy="5028486"/>
          </a:xfrm>
        </p:spPr>
        <p:txBody>
          <a:bodyPr/>
          <a:lstStyle/>
          <a:p>
            <a:r>
              <a:rPr lang="en-US" b="0" dirty="0" smtClean="0"/>
              <a:t>Range is 0.5-4.5 meters</a:t>
            </a:r>
          </a:p>
          <a:p>
            <a:r>
              <a:rPr lang="en-US" b="0" dirty="0" smtClean="0"/>
              <a:t>Frame data is a collection of Body objects each with 25 joints</a:t>
            </a:r>
          </a:p>
          <a:p>
            <a:pPr lvl="1"/>
            <a:r>
              <a:rPr lang="en-US" sz="2856" dirty="0"/>
              <a:t>Each joint has position in 3D space and an orientation</a:t>
            </a:r>
          </a:p>
          <a:p>
            <a:r>
              <a:rPr lang="en-US" b="0" dirty="0" smtClean="0"/>
              <a:t>Up to six simultaneous bodies</a:t>
            </a:r>
          </a:p>
          <a:p>
            <a:r>
              <a:rPr lang="en-US" b="0" dirty="0" smtClean="0"/>
              <a:t>30fps</a:t>
            </a:r>
          </a:p>
          <a:p>
            <a:r>
              <a:rPr lang="en-US" b="0" dirty="0" smtClean="0"/>
              <a:t>Hand State on 2 bodies</a:t>
            </a:r>
          </a:p>
          <a:p>
            <a:r>
              <a:rPr lang="en-US" b="0" dirty="0" smtClean="0"/>
              <a:t>Lean</a:t>
            </a:r>
            <a:endParaRPr lang="en-US" b="0" dirty="0"/>
          </a:p>
        </p:txBody>
      </p:sp>
      <p:sp>
        <p:nvSpPr>
          <p:cNvPr id="3" name="Title 2"/>
          <p:cNvSpPr>
            <a:spLocks noGrp="1"/>
          </p:cNvSpPr>
          <p:nvPr>
            <p:ph type="title"/>
          </p:nvPr>
        </p:nvSpPr>
        <p:spPr/>
        <p:txBody>
          <a:bodyPr/>
          <a:lstStyle/>
          <a:p>
            <a:r>
              <a:rPr lang="en-US" dirty="0" err="1" smtClean="0"/>
              <a:t>BodyFrameSource</a:t>
            </a:r>
            <a:endParaRPr lang="en-US" dirty="0"/>
          </a:p>
        </p:txBody>
      </p:sp>
      <p:sp>
        <p:nvSpPr>
          <p:cNvPr id="7" name="Oval 6"/>
          <p:cNvSpPr/>
          <p:nvPr/>
        </p:nvSpPr>
        <p:spPr>
          <a:xfrm>
            <a:off x="10394129" y="3121288"/>
            <a:ext cx="155411" cy="155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a:solidFill>
                <a:srgbClr val="FFFFFF"/>
              </a:solidFill>
            </a:endParaRPr>
          </a:p>
        </p:txBody>
      </p:sp>
      <p:pic>
        <p:nvPicPr>
          <p:cNvPr id="8" name="Content Placeholder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961049" y="375940"/>
            <a:ext cx="3233399" cy="6245080"/>
          </a:xfrm>
          <a:prstGeom prst="rect">
            <a:avLst/>
          </a:prstGeom>
          <a:ln>
            <a:noFill/>
          </a:ln>
          <a:effectLst/>
        </p:spPr>
      </p:pic>
      <p:cxnSp>
        <p:nvCxnSpPr>
          <p:cNvPr id="9" name="Straight Connector 8"/>
          <p:cNvCxnSpPr>
            <a:stCxn id="24" idx="3"/>
          </p:cNvCxnSpPr>
          <p:nvPr/>
        </p:nvCxnSpPr>
        <p:spPr>
          <a:xfrm flipH="1">
            <a:off x="9521799" y="1639709"/>
            <a:ext cx="322008" cy="943656"/>
          </a:xfrm>
          <a:prstGeom prst="line">
            <a:avLst/>
          </a:prstGeom>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flipH="1">
            <a:off x="9510224" y="2654322"/>
            <a:ext cx="18070" cy="855496"/>
          </a:xfrm>
          <a:prstGeom prst="line">
            <a:avLst/>
          </a:prstGeom>
        </p:spPr>
        <p:style>
          <a:lnRef idx="3">
            <a:schemeClr val="dk1"/>
          </a:lnRef>
          <a:fillRef idx="0">
            <a:schemeClr val="dk1"/>
          </a:fillRef>
          <a:effectRef idx="2">
            <a:schemeClr val="dk1"/>
          </a:effectRef>
          <a:fontRef idx="minor">
            <a:schemeClr val="tx1"/>
          </a:fontRef>
        </p:style>
      </p:cxnSp>
      <p:sp>
        <p:nvSpPr>
          <p:cNvPr id="11" name="Oval 10"/>
          <p:cNvSpPr/>
          <p:nvPr/>
        </p:nvSpPr>
        <p:spPr>
          <a:xfrm>
            <a:off x="9444093" y="2507493"/>
            <a:ext cx="155411" cy="155411"/>
          </a:xfrm>
          <a:prstGeom prst="ellipse">
            <a:avLst/>
          </a:prstGeom>
          <a:solidFill>
            <a:schemeClr val="accent2"/>
          </a:solidFill>
          <a:ln w="28575" cap="flat" cmpd="sng" algn="ctr">
            <a:solidFill>
              <a:schemeClr val="tx2"/>
            </a:solidFill>
            <a:prstDash val="solid"/>
          </a:ln>
          <a:effectLst/>
        </p:spPr>
        <p:txBody>
          <a:bodyPr rtlCol="0" anchor="ctr"/>
          <a:lstStyle/>
          <a:p>
            <a:pPr algn="ctr" defTabSz="932418"/>
            <a:endParaRPr lang="en-US" sz="2448" kern="0">
              <a:solidFill>
                <a:sysClr val="window" lastClr="FFFFFF"/>
              </a:solidFill>
              <a:latin typeface="Palatino Linotype"/>
            </a:endParaRPr>
          </a:p>
        </p:txBody>
      </p:sp>
      <p:cxnSp>
        <p:nvCxnSpPr>
          <p:cNvPr id="12" name="Straight Connector 11"/>
          <p:cNvCxnSpPr/>
          <p:nvPr/>
        </p:nvCxnSpPr>
        <p:spPr>
          <a:xfrm>
            <a:off x="9513384" y="3500103"/>
            <a:ext cx="68672" cy="621648"/>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9547719" y="3500105"/>
            <a:ext cx="307662" cy="242831"/>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p:cNvCxnSpPr>
            <a:stCxn id="25" idx="5"/>
          </p:cNvCxnSpPr>
          <p:nvPr/>
        </p:nvCxnSpPr>
        <p:spPr>
          <a:xfrm>
            <a:off x="11119290" y="1639710"/>
            <a:ext cx="217024" cy="885377"/>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a:off x="11375167" y="2594913"/>
            <a:ext cx="446808" cy="1381141"/>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a:off x="11668145" y="3412685"/>
            <a:ext cx="406375" cy="208834"/>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p:cNvCxnSpPr>
            <a:stCxn id="24" idx="6"/>
            <a:endCxn id="22" idx="2"/>
          </p:cNvCxnSpPr>
          <p:nvPr/>
        </p:nvCxnSpPr>
        <p:spPr>
          <a:xfrm flipV="1">
            <a:off x="9976461" y="1558373"/>
            <a:ext cx="419042" cy="26389"/>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p:cNvCxnSpPr>
            <a:stCxn id="22" idx="6"/>
            <a:endCxn id="25" idx="2"/>
          </p:cNvCxnSpPr>
          <p:nvPr/>
        </p:nvCxnSpPr>
        <p:spPr>
          <a:xfrm>
            <a:off x="10550915" y="1558373"/>
            <a:ext cx="435722" cy="26389"/>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p:cNvCxnSpPr>
            <a:stCxn id="22" idx="0"/>
            <a:endCxn id="20" idx="4"/>
          </p:cNvCxnSpPr>
          <p:nvPr/>
        </p:nvCxnSpPr>
        <p:spPr>
          <a:xfrm flipV="1">
            <a:off x="10473208" y="832630"/>
            <a:ext cx="5868" cy="648037"/>
          </a:xfrm>
          <a:prstGeom prst="line">
            <a:avLst/>
          </a:prstGeom>
        </p:spPr>
        <p:style>
          <a:lnRef idx="3">
            <a:schemeClr val="dk1"/>
          </a:lnRef>
          <a:fillRef idx="0">
            <a:schemeClr val="dk1"/>
          </a:fillRef>
          <a:effectRef idx="2">
            <a:schemeClr val="dk1"/>
          </a:effectRef>
          <a:fontRef idx="minor">
            <a:schemeClr val="tx1"/>
          </a:fontRef>
        </p:style>
      </p:cxnSp>
      <p:sp>
        <p:nvSpPr>
          <p:cNvPr id="20" name="Oval 19"/>
          <p:cNvSpPr/>
          <p:nvPr/>
        </p:nvSpPr>
        <p:spPr>
          <a:xfrm>
            <a:off x="10401370" y="677218"/>
            <a:ext cx="155411" cy="155411"/>
          </a:xfrm>
          <a:prstGeom prst="ellipse">
            <a:avLst/>
          </a:prstGeom>
          <a:solidFill>
            <a:schemeClr val="accent2"/>
          </a:solidFill>
          <a:ln w="28575" cap="flat" cmpd="sng" algn="ctr">
            <a:solidFill>
              <a:schemeClr val="tx2"/>
            </a:solidFill>
            <a:prstDash val="solid"/>
          </a:ln>
          <a:effectLst/>
        </p:spPr>
        <p:txBody>
          <a:bodyPr rtlCol="0" anchor="ctr"/>
          <a:lstStyle/>
          <a:p>
            <a:pPr algn="ctr" defTabSz="932418"/>
            <a:endParaRPr lang="en-US" sz="2448" kern="0">
              <a:solidFill>
                <a:sysClr val="window" lastClr="FFFFFF"/>
              </a:solidFill>
              <a:latin typeface="Palatino Linotype"/>
            </a:endParaRPr>
          </a:p>
        </p:txBody>
      </p:sp>
      <p:cxnSp>
        <p:nvCxnSpPr>
          <p:cNvPr id="21" name="Straight Connector 20"/>
          <p:cNvCxnSpPr>
            <a:stCxn id="38" idx="0"/>
            <a:endCxn id="22" idx="4"/>
          </p:cNvCxnSpPr>
          <p:nvPr/>
        </p:nvCxnSpPr>
        <p:spPr>
          <a:xfrm flipH="1" flipV="1">
            <a:off x="10473210" y="1636079"/>
            <a:ext cx="4672" cy="1500695"/>
          </a:xfrm>
          <a:prstGeom prst="line">
            <a:avLst/>
          </a:prstGeom>
        </p:spPr>
        <p:style>
          <a:lnRef idx="3">
            <a:schemeClr val="dk1"/>
          </a:lnRef>
          <a:fillRef idx="0">
            <a:schemeClr val="dk1"/>
          </a:fillRef>
          <a:effectRef idx="2">
            <a:schemeClr val="dk1"/>
          </a:effectRef>
          <a:fontRef idx="minor">
            <a:schemeClr val="tx1"/>
          </a:fontRef>
        </p:style>
      </p:cxnSp>
      <p:sp>
        <p:nvSpPr>
          <p:cNvPr id="22" name="Oval 21"/>
          <p:cNvSpPr/>
          <p:nvPr/>
        </p:nvSpPr>
        <p:spPr>
          <a:xfrm>
            <a:off x="10395503" y="1480668"/>
            <a:ext cx="155411" cy="155411"/>
          </a:xfrm>
          <a:prstGeom prst="ellipse">
            <a:avLst/>
          </a:prstGeom>
          <a:solidFill>
            <a:srgbClr val="6076B4"/>
          </a:solidFill>
          <a:ln w="28575" cap="flat" cmpd="sng" algn="ctr">
            <a:solidFill>
              <a:srgbClr val="6076B4">
                <a:shade val="50000"/>
              </a:srgbClr>
            </a:solidFill>
            <a:prstDash val="solid"/>
          </a:ln>
          <a:effectLst/>
        </p:spPr>
        <p:txBody>
          <a:bodyPr rtlCol="0" anchor="ctr"/>
          <a:lstStyle/>
          <a:p>
            <a:pPr algn="ctr" defTabSz="932418"/>
            <a:endParaRPr lang="en-US" sz="2448" kern="0">
              <a:solidFill>
                <a:sysClr val="window" lastClr="FFFFFF"/>
              </a:solidFill>
              <a:latin typeface="Palatino Linotype"/>
            </a:endParaRPr>
          </a:p>
        </p:txBody>
      </p:sp>
      <p:sp>
        <p:nvSpPr>
          <p:cNvPr id="23" name="Oval 22"/>
          <p:cNvSpPr/>
          <p:nvPr/>
        </p:nvSpPr>
        <p:spPr>
          <a:xfrm>
            <a:off x="10395046" y="1228252"/>
            <a:ext cx="155411" cy="155411"/>
          </a:xfrm>
          <a:prstGeom prst="ellipse">
            <a:avLst/>
          </a:prstGeom>
          <a:solidFill>
            <a:srgbClr val="6076B4"/>
          </a:solidFill>
          <a:ln w="28575" cap="flat" cmpd="sng" algn="ctr">
            <a:solidFill>
              <a:srgbClr val="6076B4">
                <a:shade val="50000"/>
              </a:srgbClr>
            </a:solidFill>
            <a:prstDash val="solid"/>
          </a:ln>
          <a:effectLst/>
        </p:spPr>
        <p:txBody>
          <a:bodyPr rtlCol="0" anchor="ctr"/>
          <a:lstStyle/>
          <a:p>
            <a:pPr algn="ctr" defTabSz="932418"/>
            <a:endParaRPr lang="en-US" sz="2448" kern="0">
              <a:solidFill>
                <a:sysClr val="window" lastClr="FFFFFF"/>
              </a:solidFill>
              <a:latin typeface="Palatino Linotype"/>
            </a:endParaRPr>
          </a:p>
        </p:txBody>
      </p:sp>
      <p:sp>
        <p:nvSpPr>
          <p:cNvPr id="24" name="Oval 23"/>
          <p:cNvSpPr/>
          <p:nvPr/>
        </p:nvSpPr>
        <p:spPr>
          <a:xfrm>
            <a:off x="9821048" y="1507057"/>
            <a:ext cx="155411" cy="155411"/>
          </a:xfrm>
          <a:prstGeom prst="ellipse">
            <a:avLst/>
          </a:prstGeom>
          <a:solidFill>
            <a:schemeClr val="accent2"/>
          </a:solidFill>
          <a:ln w="28575" cap="flat" cmpd="sng" algn="ctr">
            <a:solidFill>
              <a:schemeClr val="tx2"/>
            </a:solidFill>
            <a:prstDash val="solid"/>
          </a:ln>
          <a:effectLst/>
        </p:spPr>
        <p:txBody>
          <a:bodyPr rtlCol="0" anchor="ctr"/>
          <a:lstStyle/>
          <a:p>
            <a:pPr algn="ctr" defTabSz="932418"/>
            <a:endParaRPr lang="en-US" sz="2448" kern="0">
              <a:solidFill>
                <a:sysClr val="window" lastClr="FFFFFF"/>
              </a:solidFill>
              <a:latin typeface="Palatino Linotype"/>
            </a:endParaRPr>
          </a:p>
        </p:txBody>
      </p:sp>
      <p:sp>
        <p:nvSpPr>
          <p:cNvPr id="25" name="Oval 24"/>
          <p:cNvSpPr/>
          <p:nvPr/>
        </p:nvSpPr>
        <p:spPr>
          <a:xfrm>
            <a:off x="10986637" y="1507057"/>
            <a:ext cx="155411" cy="155411"/>
          </a:xfrm>
          <a:prstGeom prst="ellipse">
            <a:avLst/>
          </a:prstGeom>
          <a:solidFill>
            <a:schemeClr val="accent2"/>
          </a:solidFill>
          <a:ln w="28575" cap="flat" cmpd="sng" algn="ctr">
            <a:solidFill>
              <a:schemeClr val="tx2"/>
            </a:solidFill>
            <a:prstDash val="solid"/>
          </a:ln>
          <a:effectLst/>
        </p:spPr>
        <p:txBody>
          <a:bodyPr rtlCol="0" anchor="ctr"/>
          <a:lstStyle/>
          <a:p>
            <a:pPr algn="ctr" defTabSz="932418"/>
            <a:endParaRPr lang="en-US" sz="2448" kern="0">
              <a:solidFill>
                <a:sysClr val="window" lastClr="FFFFFF"/>
              </a:solidFill>
              <a:latin typeface="Palatino Linotype"/>
            </a:endParaRPr>
          </a:p>
        </p:txBody>
      </p:sp>
      <p:sp>
        <p:nvSpPr>
          <p:cNvPr id="26" name="Oval 25"/>
          <p:cNvSpPr/>
          <p:nvPr/>
        </p:nvSpPr>
        <p:spPr>
          <a:xfrm>
            <a:off x="11258607" y="2488067"/>
            <a:ext cx="155411" cy="155411"/>
          </a:xfrm>
          <a:prstGeom prst="ellipse">
            <a:avLst/>
          </a:prstGeom>
          <a:solidFill>
            <a:schemeClr val="accent2"/>
          </a:solidFill>
          <a:ln w="28575" cap="flat" cmpd="sng" algn="ctr">
            <a:solidFill>
              <a:schemeClr val="tx2"/>
            </a:solidFill>
            <a:prstDash val="solid"/>
          </a:ln>
          <a:effectLst/>
        </p:spPr>
        <p:txBody>
          <a:bodyPr rtlCol="0" anchor="ctr"/>
          <a:lstStyle/>
          <a:p>
            <a:pPr algn="ctr" defTabSz="932418"/>
            <a:endParaRPr lang="en-US" sz="2448" kern="0">
              <a:solidFill>
                <a:sysClr val="window" lastClr="FFFFFF"/>
              </a:solidFill>
              <a:latin typeface="Palatino Linotype"/>
            </a:endParaRPr>
          </a:p>
        </p:txBody>
      </p:sp>
      <p:sp>
        <p:nvSpPr>
          <p:cNvPr id="27" name="Oval 26"/>
          <p:cNvSpPr/>
          <p:nvPr/>
        </p:nvSpPr>
        <p:spPr>
          <a:xfrm>
            <a:off x="11569431" y="3344523"/>
            <a:ext cx="155411" cy="155411"/>
          </a:xfrm>
          <a:prstGeom prst="ellipse">
            <a:avLst/>
          </a:prstGeom>
          <a:solidFill>
            <a:schemeClr val="accent2"/>
          </a:solidFill>
          <a:ln w="28575" cap="flat" cmpd="sng" algn="ctr">
            <a:solidFill>
              <a:schemeClr val="tx2"/>
            </a:solidFill>
            <a:prstDash val="solid"/>
          </a:ln>
          <a:effectLst/>
        </p:spPr>
        <p:txBody>
          <a:bodyPr rtlCol="0" anchor="ctr"/>
          <a:lstStyle/>
          <a:p>
            <a:pPr algn="ctr" defTabSz="932418"/>
            <a:endParaRPr lang="en-US" sz="2448" kern="0">
              <a:solidFill>
                <a:sysClr val="window" lastClr="FFFFFF"/>
              </a:solidFill>
              <a:latin typeface="Palatino Linotype"/>
            </a:endParaRPr>
          </a:p>
        </p:txBody>
      </p:sp>
      <p:sp>
        <p:nvSpPr>
          <p:cNvPr id="28" name="Oval 27"/>
          <p:cNvSpPr/>
          <p:nvPr/>
        </p:nvSpPr>
        <p:spPr>
          <a:xfrm>
            <a:off x="9432518" y="3439396"/>
            <a:ext cx="155411" cy="155411"/>
          </a:xfrm>
          <a:prstGeom prst="ellipse">
            <a:avLst/>
          </a:prstGeom>
          <a:solidFill>
            <a:schemeClr val="accent2"/>
          </a:solidFill>
          <a:ln w="28575" cap="flat" cmpd="sng" algn="ctr">
            <a:solidFill>
              <a:schemeClr val="tx2"/>
            </a:solidFill>
            <a:prstDash val="solid"/>
          </a:ln>
          <a:effectLst/>
        </p:spPr>
        <p:txBody>
          <a:bodyPr rtlCol="0" anchor="ctr"/>
          <a:lstStyle/>
          <a:p>
            <a:pPr algn="ctr" defTabSz="932418"/>
            <a:endParaRPr lang="en-US" sz="2448" kern="0">
              <a:solidFill>
                <a:sysClr val="window" lastClr="FFFFFF"/>
              </a:solidFill>
              <a:latin typeface="Palatino Linotype"/>
            </a:endParaRPr>
          </a:p>
        </p:txBody>
      </p:sp>
      <p:sp>
        <p:nvSpPr>
          <p:cNvPr id="29" name="Oval 28"/>
          <p:cNvSpPr/>
          <p:nvPr/>
        </p:nvSpPr>
        <p:spPr>
          <a:xfrm>
            <a:off x="9724504" y="3623948"/>
            <a:ext cx="155411" cy="155411"/>
          </a:xfrm>
          <a:prstGeom prst="ellipse">
            <a:avLst/>
          </a:prstGeom>
          <a:solidFill>
            <a:srgbClr val="6076B4"/>
          </a:solidFill>
          <a:ln w="28575" cap="flat" cmpd="sng" algn="ctr">
            <a:solidFill>
              <a:srgbClr val="6076B4">
                <a:shade val="50000"/>
              </a:srgbClr>
            </a:solidFill>
            <a:prstDash val="solid"/>
          </a:ln>
          <a:effectLst/>
        </p:spPr>
        <p:txBody>
          <a:bodyPr rtlCol="0" anchor="ctr"/>
          <a:lstStyle/>
          <a:p>
            <a:pPr algn="ctr" defTabSz="932418"/>
            <a:endParaRPr lang="en-US" sz="2448" kern="0">
              <a:solidFill>
                <a:sysClr val="window" lastClr="FFFFFF"/>
              </a:solidFill>
              <a:latin typeface="Palatino Linotype"/>
            </a:endParaRPr>
          </a:p>
        </p:txBody>
      </p:sp>
      <p:sp>
        <p:nvSpPr>
          <p:cNvPr id="30" name="Oval 29"/>
          <p:cNvSpPr/>
          <p:nvPr/>
        </p:nvSpPr>
        <p:spPr>
          <a:xfrm>
            <a:off x="9490707" y="3976054"/>
            <a:ext cx="155411" cy="155411"/>
          </a:xfrm>
          <a:prstGeom prst="ellipse">
            <a:avLst/>
          </a:prstGeom>
          <a:solidFill>
            <a:srgbClr val="6076B4"/>
          </a:solidFill>
          <a:ln w="28575" cap="flat" cmpd="sng" algn="ctr">
            <a:solidFill>
              <a:srgbClr val="6076B4">
                <a:shade val="50000"/>
              </a:srgbClr>
            </a:solidFill>
            <a:prstDash val="solid"/>
          </a:ln>
          <a:effectLst/>
        </p:spPr>
        <p:txBody>
          <a:bodyPr rtlCol="0" anchor="ctr"/>
          <a:lstStyle/>
          <a:p>
            <a:pPr algn="ctr" defTabSz="932418"/>
            <a:endParaRPr lang="en-US" sz="2448" kern="0">
              <a:solidFill>
                <a:sysClr val="window" lastClr="FFFFFF"/>
              </a:solidFill>
              <a:latin typeface="Palatino Linotype"/>
            </a:endParaRPr>
          </a:p>
        </p:txBody>
      </p:sp>
      <p:sp>
        <p:nvSpPr>
          <p:cNvPr id="31" name="Oval 30"/>
          <p:cNvSpPr/>
          <p:nvPr/>
        </p:nvSpPr>
        <p:spPr>
          <a:xfrm>
            <a:off x="9460301" y="3691940"/>
            <a:ext cx="155411" cy="155411"/>
          </a:xfrm>
          <a:prstGeom prst="ellipse">
            <a:avLst/>
          </a:prstGeom>
          <a:solidFill>
            <a:schemeClr val="accent2"/>
          </a:solidFill>
          <a:ln w="28575" cap="flat" cmpd="sng" algn="ctr">
            <a:solidFill>
              <a:schemeClr val="tx2"/>
            </a:solidFill>
            <a:prstDash val="solid"/>
          </a:ln>
          <a:effectLst/>
        </p:spPr>
        <p:txBody>
          <a:bodyPr rtlCol="0" anchor="ctr"/>
          <a:lstStyle/>
          <a:p>
            <a:pPr algn="ctr" defTabSz="932418"/>
            <a:endParaRPr lang="en-US" sz="2448" kern="0">
              <a:solidFill>
                <a:sysClr val="window" lastClr="FFFFFF"/>
              </a:solidFill>
              <a:latin typeface="Palatino Linotype"/>
            </a:endParaRPr>
          </a:p>
        </p:txBody>
      </p:sp>
      <p:sp>
        <p:nvSpPr>
          <p:cNvPr id="32" name="Oval 31"/>
          <p:cNvSpPr/>
          <p:nvPr/>
        </p:nvSpPr>
        <p:spPr>
          <a:xfrm>
            <a:off x="10403842" y="2188817"/>
            <a:ext cx="155411" cy="155411"/>
          </a:xfrm>
          <a:prstGeom prst="ellipse">
            <a:avLst/>
          </a:prstGeom>
          <a:solidFill>
            <a:srgbClr val="6076B4"/>
          </a:solidFill>
          <a:ln w="28575" cap="flat" cmpd="sng" algn="ctr">
            <a:solidFill>
              <a:srgbClr val="6076B4">
                <a:shade val="50000"/>
              </a:srgbClr>
            </a:solidFill>
            <a:prstDash val="solid"/>
          </a:ln>
          <a:effectLst/>
        </p:spPr>
        <p:txBody>
          <a:bodyPr rtlCol="0" anchor="ctr"/>
          <a:lstStyle/>
          <a:p>
            <a:pPr algn="ctr" defTabSz="932418"/>
            <a:endParaRPr lang="en-US" sz="2448" kern="0">
              <a:solidFill>
                <a:sysClr val="window" lastClr="FFFFFF"/>
              </a:solidFill>
              <a:latin typeface="Palatino Linotype"/>
            </a:endParaRPr>
          </a:p>
        </p:txBody>
      </p:sp>
      <p:sp>
        <p:nvSpPr>
          <p:cNvPr id="33" name="Oval 32"/>
          <p:cNvSpPr/>
          <p:nvPr/>
        </p:nvSpPr>
        <p:spPr>
          <a:xfrm>
            <a:off x="11928821" y="3509817"/>
            <a:ext cx="155411" cy="155411"/>
          </a:xfrm>
          <a:prstGeom prst="ellipse">
            <a:avLst/>
          </a:prstGeom>
          <a:solidFill>
            <a:srgbClr val="6076B4"/>
          </a:solidFill>
          <a:ln w="28575" cap="flat" cmpd="sng" algn="ctr">
            <a:solidFill>
              <a:srgbClr val="6076B4">
                <a:shade val="50000"/>
              </a:srgbClr>
            </a:solidFill>
            <a:prstDash val="solid"/>
          </a:ln>
          <a:effectLst/>
        </p:spPr>
        <p:txBody>
          <a:bodyPr rtlCol="0" anchor="ctr"/>
          <a:lstStyle/>
          <a:p>
            <a:pPr algn="ctr" defTabSz="932418"/>
            <a:endParaRPr lang="en-US" sz="2448" kern="0">
              <a:solidFill>
                <a:sysClr val="window" lastClr="FFFFFF"/>
              </a:solidFill>
              <a:latin typeface="Palatino Linotype"/>
            </a:endParaRPr>
          </a:p>
        </p:txBody>
      </p:sp>
      <p:sp>
        <p:nvSpPr>
          <p:cNvPr id="34" name="Oval 33"/>
          <p:cNvSpPr/>
          <p:nvPr/>
        </p:nvSpPr>
        <p:spPr>
          <a:xfrm>
            <a:off x="11637423" y="3585095"/>
            <a:ext cx="155411" cy="155411"/>
          </a:xfrm>
          <a:prstGeom prst="ellipse">
            <a:avLst/>
          </a:prstGeom>
          <a:solidFill>
            <a:schemeClr val="accent2"/>
          </a:solidFill>
          <a:ln w="28575" cap="flat" cmpd="sng" algn="ctr">
            <a:solidFill>
              <a:schemeClr val="tx2"/>
            </a:solidFill>
            <a:prstDash val="solid"/>
          </a:ln>
          <a:effectLst/>
        </p:spPr>
        <p:txBody>
          <a:bodyPr rtlCol="0" anchor="ctr"/>
          <a:lstStyle/>
          <a:p>
            <a:pPr algn="ctr" defTabSz="932418"/>
            <a:endParaRPr lang="en-US" sz="2448" kern="0">
              <a:solidFill>
                <a:sysClr val="window" lastClr="FFFFFF"/>
              </a:solidFill>
              <a:latin typeface="Palatino Linotype"/>
            </a:endParaRPr>
          </a:p>
        </p:txBody>
      </p:sp>
      <p:sp>
        <p:nvSpPr>
          <p:cNvPr id="35" name="Oval 34"/>
          <p:cNvSpPr/>
          <p:nvPr/>
        </p:nvSpPr>
        <p:spPr>
          <a:xfrm>
            <a:off x="11724844" y="3837639"/>
            <a:ext cx="155411" cy="155411"/>
          </a:xfrm>
          <a:prstGeom prst="ellipse">
            <a:avLst/>
          </a:prstGeom>
          <a:solidFill>
            <a:srgbClr val="6076B4"/>
          </a:solidFill>
          <a:ln w="28575" cap="flat" cmpd="sng" algn="ctr">
            <a:solidFill>
              <a:srgbClr val="6076B4">
                <a:shade val="50000"/>
              </a:srgbClr>
            </a:solidFill>
            <a:prstDash val="solid"/>
          </a:ln>
          <a:effectLst/>
        </p:spPr>
        <p:txBody>
          <a:bodyPr rtlCol="0" anchor="ctr"/>
          <a:lstStyle/>
          <a:p>
            <a:pPr algn="ctr" defTabSz="932418"/>
            <a:endParaRPr lang="en-US" sz="2448" kern="0">
              <a:solidFill>
                <a:sysClr val="window" lastClr="FFFFFF"/>
              </a:solidFill>
              <a:latin typeface="Palatino Linotype"/>
            </a:endParaRPr>
          </a:p>
        </p:txBody>
      </p:sp>
      <p:cxnSp>
        <p:nvCxnSpPr>
          <p:cNvPr id="36" name="Straight Connector 35"/>
          <p:cNvCxnSpPr>
            <a:stCxn id="38" idx="6"/>
            <a:endCxn id="52" idx="2"/>
          </p:cNvCxnSpPr>
          <p:nvPr/>
        </p:nvCxnSpPr>
        <p:spPr>
          <a:xfrm>
            <a:off x="10555588" y="3214480"/>
            <a:ext cx="163932" cy="13654"/>
          </a:xfrm>
          <a:prstGeom prst="line">
            <a:avLst/>
          </a:prstGeom>
        </p:spPr>
        <p:style>
          <a:lnRef idx="3">
            <a:schemeClr val="dk1"/>
          </a:lnRef>
          <a:fillRef idx="0">
            <a:schemeClr val="dk1"/>
          </a:fillRef>
          <a:effectRef idx="2">
            <a:schemeClr val="dk1"/>
          </a:effectRef>
          <a:fontRef idx="minor">
            <a:schemeClr val="tx1"/>
          </a:fontRef>
        </p:style>
      </p:cxnSp>
      <p:cxnSp>
        <p:nvCxnSpPr>
          <p:cNvPr id="37" name="Straight Connector 36"/>
          <p:cNvCxnSpPr>
            <a:stCxn id="51" idx="6"/>
            <a:endCxn id="38" idx="2"/>
          </p:cNvCxnSpPr>
          <p:nvPr/>
        </p:nvCxnSpPr>
        <p:spPr>
          <a:xfrm flipV="1">
            <a:off x="10229284" y="3214480"/>
            <a:ext cx="170893" cy="13654"/>
          </a:xfrm>
          <a:prstGeom prst="line">
            <a:avLst/>
          </a:prstGeom>
        </p:spPr>
        <p:style>
          <a:lnRef idx="3">
            <a:schemeClr val="dk1"/>
          </a:lnRef>
          <a:fillRef idx="0">
            <a:schemeClr val="dk1"/>
          </a:fillRef>
          <a:effectRef idx="2">
            <a:schemeClr val="dk1"/>
          </a:effectRef>
          <a:fontRef idx="minor">
            <a:schemeClr val="tx1"/>
          </a:fontRef>
        </p:style>
      </p:cxnSp>
      <p:sp>
        <p:nvSpPr>
          <p:cNvPr id="38" name="Oval 37"/>
          <p:cNvSpPr/>
          <p:nvPr/>
        </p:nvSpPr>
        <p:spPr>
          <a:xfrm>
            <a:off x="10400175" y="3136775"/>
            <a:ext cx="155411" cy="155411"/>
          </a:xfrm>
          <a:prstGeom prst="ellipse">
            <a:avLst/>
          </a:prstGeom>
          <a:solidFill>
            <a:srgbClr val="6076B4"/>
          </a:solidFill>
          <a:ln w="28575" cap="flat" cmpd="sng" algn="ctr">
            <a:solidFill>
              <a:srgbClr val="6076B4">
                <a:shade val="50000"/>
              </a:srgbClr>
            </a:solidFill>
            <a:prstDash val="solid"/>
          </a:ln>
          <a:effectLst/>
        </p:spPr>
        <p:txBody>
          <a:bodyPr rtlCol="0" anchor="ctr"/>
          <a:lstStyle/>
          <a:p>
            <a:pPr algn="ctr" defTabSz="932418"/>
            <a:endParaRPr lang="en-US" sz="2448" kern="0">
              <a:solidFill>
                <a:sysClr val="window" lastClr="FFFFFF"/>
              </a:solidFill>
              <a:latin typeface="Palatino Linotype"/>
            </a:endParaRPr>
          </a:p>
        </p:txBody>
      </p:sp>
      <p:cxnSp>
        <p:nvCxnSpPr>
          <p:cNvPr id="39" name="Straight Connector 38"/>
          <p:cNvCxnSpPr>
            <a:stCxn id="51" idx="4"/>
            <a:endCxn id="46" idx="0"/>
          </p:cNvCxnSpPr>
          <p:nvPr/>
        </p:nvCxnSpPr>
        <p:spPr>
          <a:xfrm>
            <a:off x="10151576" y="3305839"/>
            <a:ext cx="89827" cy="1437561"/>
          </a:xfrm>
          <a:prstGeom prst="line">
            <a:avLst/>
          </a:prstGeom>
        </p:spPr>
        <p:style>
          <a:lnRef idx="3">
            <a:schemeClr val="dk1"/>
          </a:lnRef>
          <a:fillRef idx="0">
            <a:schemeClr val="dk1"/>
          </a:fillRef>
          <a:effectRef idx="2">
            <a:schemeClr val="dk1"/>
          </a:effectRef>
          <a:fontRef idx="minor">
            <a:schemeClr val="tx1"/>
          </a:fontRef>
        </p:style>
      </p:cxnSp>
      <p:cxnSp>
        <p:nvCxnSpPr>
          <p:cNvPr id="40" name="Straight Connector 39"/>
          <p:cNvCxnSpPr>
            <a:stCxn id="52" idx="4"/>
            <a:endCxn id="47" idx="0"/>
          </p:cNvCxnSpPr>
          <p:nvPr/>
        </p:nvCxnSpPr>
        <p:spPr>
          <a:xfrm flipH="1">
            <a:off x="10676401" y="3305839"/>
            <a:ext cx="120824" cy="1447274"/>
          </a:xfrm>
          <a:prstGeom prst="line">
            <a:avLst/>
          </a:prstGeom>
        </p:spPr>
        <p:style>
          <a:lnRef idx="3">
            <a:schemeClr val="dk1"/>
          </a:lnRef>
          <a:fillRef idx="0">
            <a:schemeClr val="dk1"/>
          </a:fillRef>
          <a:effectRef idx="2">
            <a:schemeClr val="dk1"/>
          </a:effectRef>
          <a:fontRef idx="minor">
            <a:schemeClr val="tx1"/>
          </a:fontRef>
        </p:style>
      </p:cxnSp>
      <p:cxnSp>
        <p:nvCxnSpPr>
          <p:cNvPr id="41" name="Straight Connector 40"/>
          <p:cNvCxnSpPr/>
          <p:nvPr/>
        </p:nvCxnSpPr>
        <p:spPr>
          <a:xfrm>
            <a:off x="10256207" y="4830818"/>
            <a:ext cx="62903" cy="1321000"/>
          </a:xfrm>
          <a:prstGeom prst="line">
            <a:avLst/>
          </a:prstGeom>
        </p:spPr>
        <p:style>
          <a:lnRef idx="3">
            <a:schemeClr val="dk1"/>
          </a:lnRef>
          <a:fillRef idx="0">
            <a:schemeClr val="dk1"/>
          </a:fillRef>
          <a:effectRef idx="2">
            <a:schemeClr val="dk1"/>
          </a:effectRef>
          <a:fontRef idx="minor">
            <a:schemeClr val="tx1"/>
          </a:fontRef>
        </p:style>
      </p:cxnSp>
      <p:cxnSp>
        <p:nvCxnSpPr>
          <p:cNvPr id="42" name="Straight Connector 41"/>
          <p:cNvCxnSpPr/>
          <p:nvPr/>
        </p:nvCxnSpPr>
        <p:spPr>
          <a:xfrm flipH="1">
            <a:off x="10617535" y="4859958"/>
            <a:ext cx="67991" cy="1321000"/>
          </a:xfrm>
          <a:prstGeom prst="line">
            <a:avLst/>
          </a:prstGeom>
        </p:spPr>
        <p:style>
          <a:lnRef idx="3">
            <a:schemeClr val="dk1"/>
          </a:lnRef>
          <a:fillRef idx="0">
            <a:schemeClr val="dk1"/>
          </a:fillRef>
          <a:effectRef idx="2">
            <a:schemeClr val="dk1"/>
          </a:effectRef>
          <a:fontRef idx="minor">
            <a:schemeClr val="tx1"/>
          </a:fontRef>
        </p:style>
      </p:cxnSp>
      <p:cxnSp>
        <p:nvCxnSpPr>
          <p:cNvPr id="43" name="Straight Connector 42"/>
          <p:cNvCxnSpPr/>
          <p:nvPr/>
        </p:nvCxnSpPr>
        <p:spPr>
          <a:xfrm>
            <a:off x="10617533" y="6229524"/>
            <a:ext cx="155411" cy="174839"/>
          </a:xfrm>
          <a:prstGeom prst="line">
            <a:avLst/>
          </a:prstGeom>
        </p:spPr>
        <p:style>
          <a:lnRef idx="3">
            <a:schemeClr val="dk1"/>
          </a:lnRef>
          <a:fillRef idx="0">
            <a:schemeClr val="dk1"/>
          </a:fillRef>
          <a:effectRef idx="2">
            <a:schemeClr val="dk1"/>
          </a:effectRef>
          <a:fontRef idx="minor">
            <a:schemeClr val="tx1"/>
          </a:fontRef>
        </p:style>
      </p:cxnSp>
      <p:cxnSp>
        <p:nvCxnSpPr>
          <p:cNvPr id="44" name="Straight Connector 43"/>
          <p:cNvCxnSpPr/>
          <p:nvPr/>
        </p:nvCxnSpPr>
        <p:spPr>
          <a:xfrm flipH="1">
            <a:off x="10180439" y="6188244"/>
            <a:ext cx="141832" cy="186981"/>
          </a:xfrm>
          <a:prstGeom prst="line">
            <a:avLst/>
          </a:prstGeom>
        </p:spPr>
        <p:style>
          <a:lnRef idx="3">
            <a:schemeClr val="dk1"/>
          </a:lnRef>
          <a:fillRef idx="0">
            <a:schemeClr val="dk1"/>
          </a:fillRef>
          <a:effectRef idx="2">
            <a:schemeClr val="dk1"/>
          </a:effectRef>
          <a:fontRef idx="minor">
            <a:schemeClr val="tx1"/>
          </a:fontRef>
        </p:style>
      </p:cxnSp>
      <p:sp>
        <p:nvSpPr>
          <p:cNvPr id="45" name="Oval 44"/>
          <p:cNvSpPr/>
          <p:nvPr/>
        </p:nvSpPr>
        <p:spPr>
          <a:xfrm>
            <a:off x="10080554" y="6316411"/>
            <a:ext cx="155411" cy="155411"/>
          </a:xfrm>
          <a:prstGeom prst="ellipse">
            <a:avLst/>
          </a:prstGeom>
          <a:solidFill>
            <a:schemeClr val="accent2"/>
          </a:solidFill>
          <a:ln w="28575" cap="flat" cmpd="sng" algn="ctr">
            <a:solidFill>
              <a:schemeClr val="tx2"/>
            </a:solidFill>
            <a:prstDash val="solid"/>
          </a:ln>
          <a:effectLst/>
        </p:spPr>
        <p:txBody>
          <a:bodyPr rtlCol="0" anchor="ctr"/>
          <a:lstStyle/>
          <a:p>
            <a:pPr algn="ctr" defTabSz="932418"/>
            <a:endParaRPr lang="en-US" sz="2448" kern="0">
              <a:solidFill>
                <a:sysClr val="window" lastClr="FFFFFF"/>
              </a:solidFill>
              <a:latin typeface="Palatino Linotype"/>
            </a:endParaRPr>
          </a:p>
        </p:txBody>
      </p:sp>
      <p:sp>
        <p:nvSpPr>
          <p:cNvPr id="46" name="Oval 45"/>
          <p:cNvSpPr/>
          <p:nvPr/>
        </p:nvSpPr>
        <p:spPr>
          <a:xfrm>
            <a:off x="10163698" y="4743399"/>
            <a:ext cx="155411" cy="155411"/>
          </a:xfrm>
          <a:prstGeom prst="ellipse">
            <a:avLst/>
          </a:prstGeom>
          <a:solidFill>
            <a:schemeClr val="accent2"/>
          </a:solidFill>
          <a:ln w="28575" cap="flat" cmpd="sng" algn="ctr">
            <a:solidFill>
              <a:schemeClr val="tx2"/>
            </a:solidFill>
            <a:prstDash val="solid"/>
          </a:ln>
          <a:effectLst/>
        </p:spPr>
        <p:txBody>
          <a:bodyPr rtlCol="0" anchor="ctr"/>
          <a:lstStyle/>
          <a:p>
            <a:pPr algn="ctr" defTabSz="932418"/>
            <a:endParaRPr lang="en-US" sz="2448" kern="0">
              <a:solidFill>
                <a:sysClr val="window" lastClr="FFFFFF"/>
              </a:solidFill>
              <a:latin typeface="Palatino Linotype"/>
            </a:endParaRPr>
          </a:p>
        </p:txBody>
      </p:sp>
      <p:sp>
        <p:nvSpPr>
          <p:cNvPr id="47" name="Oval 46"/>
          <p:cNvSpPr/>
          <p:nvPr/>
        </p:nvSpPr>
        <p:spPr>
          <a:xfrm>
            <a:off x="10598696" y="4753112"/>
            <a:ext cx="155411" cy="155411"/>
          </a:xfrm>
          <a:prstGeom prst="ellipse">
            <a:avLst/>
          </a:prstGeom>
          <a:solidFill>
            <a:schemeClr val="accent2"/>
          </a:solidFill>
          <a:ln w="28575" cap="flat" cmpd="sng" algn="ctr">
            <a:solidFill>
              <a:schemeClr val="tx2"/>
            </a:solidFill>
            <a:prstDash val="solid"/>
          </a:ln>
          <a:effectLst/>
        </p:spPr>
        <p:txBody>
          <a:bodyPr rtlCol="0" anchor="ctr"/>
          <a:lstStyle/>
          <a:p>
            <a:pPr algn="ctr" defTabSz="932418"/>
            <a:endParaRPr lang="en-US" sz="2448" kern="0">
              <a:solidFill>
                <a:sysClr val="window" lastClr="FFFFFF"/>
              </a:solidFill>
              <a:latin typeface="Palatino Linotype"/>
            </a:endParaRPr>
          </a:p>
        </p:txBody>
      </p:sp>
      <p:sp>
        <p:nvSpPr>
          <p:cNvPr id="48" name="Oval 47"/>
          <p:cNvSpPr/>
          <p:nvPr/>
        </p:nvSpPr>
        <p:spPr>
          <a:xfrm>
            <a:off x="10520990" y="6110536"/>
            <a:ext cx="155411" cy="155411"/>
          </a:xfrm>
          <a:prstGeom prst="ellipse">
            <a:avLst/>
          </a:prstGeom>
          <a:solidFill>
            <a:schemeClr val="accent2"/>
          </a:solidFill>
          <a:ln w="28575" cap="flat" cmpd="sng" algn="ctr">
            <a:solidFill>
              <a:schemeClr val="tx2"/>
            </a:solidFill>
            <a:prstDash val="solid"/>
          </a:ln>
          <a:effectLst/>
        </p:spPr>
        <p:txBody>
          <a:bodyPr rtlCol="0" anchor="ctr"/>
          <a:lstStyle/>
          <a:p>
            <a:pPr algn="ctr" defTabSz="932418"/>
            <a:endParaRPr lang="en-US" sz="2448" kern="0">
              <a:solidFill>
                <a:sysClr val="window" lastClr="FFFFFF"/>
              </a:solidFill>
              <a:latin typeface="Palatino Linotype"/>
            </a:endParaRPr>
          </a:p>
        </p:txBody>
      </p:sp>
      <p:sp>
        <p:nvSpPr>
          <p:cNvPr id="49" name="Oval 48"/>
          <p:cNvSpPr/>
          <p:nvPr/>
        </p:nvSpPr>
        <p:spPr>
          <a:xfrm>
            <a:off x="10219880" y="6103253"/>
            <a:ext cx="155411" cy="155411"/>
          </a:xfrm>
          <a:prstGeom prst="ellipse">
            <a:avLst/>
          </a:prstGeom>
          <a:solidFill>
            <a:schemeClr val="accent2"/>
          </a:solidFill>
          <a:ln w="28575" cap="flat" cmpd="sng" algn="ctr">
            <a:solidFill>
              <a:schemeClr val="tx2"/>
            </a:solidFill>
            <a:prstDash val="solid"/>
          </a:ln>
          <a:effectLst/>
        </p:spPr>
        <p:txBody>
          <a:bodyPr rtlCol="0" anchor="ctr"/>
          <a:lstStyle/>
          <a:p>
            <a:pPr algn="ctr" defTabSz="932418"/>
            <a:endParaRPr lang="en-US" sz="2448" kern="0">
              <a:solidFill>
                <a:sysClr val="window" lastClr="FFFFFF"/>
              </a:solidFill>
              <a:latin typeface="Palatino Linotype"/>
            </a:endParaRPr>
          </a:p>
        </p:txBody>
      </p:sp>
      <p:sp>
        <p:nvSpPr>
          <p:cNvPr id="50" name="Oval 49"/>
          <p:cNvSpPr/>
          <p:nvPr/>
        </p:nvSpPr>
        <p:spPr>
          <a:xfrm>
            <a:off x="10699026" y="6324929"/>
            <a:ext cx="155411" cy="155411"/>
          </a:xfrm>
          <a:prstGeom prst="ellipse">
            <a:avLst/>
          </a:prstGeom>
          <a:solidFill>
            <a:schemeClr val="accent2"/>
          </a:solidFill>
          <a:ln w="28575" cap="flat" cmpd="sng" algn="ctr">
            <a:solidFill>
              <a:schemeClr val="tx2"/>
            </a:solidFill>
            <a:prstDash val="solid"/>
          </a:ln>
          <a:effectLst/>
        </p:spPr>
        <p:txBody>
          <a:bodyPr rtlCol="0" anchor="ctr"/>
          <a:lstStyle/>
          <a:p>
            <a:pPr algn="ctr" defTabSz="932418"/>
            <a:endParaRPr lang="en-US" sz="2448" kern="0">
              <a:solidFill>
                <a:sysClr val="window" lastClr="FFFFFF"/>
              </a:solidFill>
              <a:latin typeface="Palatino Linotype"/>
            </a:endParaRPr>
          </a:p>
        </p:txBody>
      </p:sp>
      <p:sp>
        <p:nvSpPr>
          <p:cNvPr id="51" name="Oval 50"/>
          <p:cNvSpPr/>
          <p:nvPr/>
        </p:nvSpPr>
        <p:spPr>
          <a:xfrm>
            <a:off x="10073871" y="3150426"/>
            <a:ext cx="155411" cy="155411"/>
          </a:xfrm>
          <a:prstGeom prst="ellipse">
            <a:avLst/>
          </a:prstGeom>
          <a:solidFill>
            <a:srgbClr val="6076B4"/>
          </a:solidFill>
          <a:ln w="28575" cap="flat" cmpd="sng" algn="ctr">
            <a:solidFill>
              <a:srgbClr val="6076B4">
                <a:shade val="50000"/>
              </a:srgbClr>
            </a:solidFill>
            <a:prstDash val="solid"/>
          </a:ln>
          <a:effectLst/>
        </p:spPr>
        <p:txBody>
          <a:bodyPr rtlCol="0" anchor="ctr"/>
          <a:lstStyle/>
          <a:p>
            <a:pPr algn="ctr" defTabSz="932418"/>
            <a:endParaRPr lang="en-US" sz="2448" kern="0">
              <a:solidFill>
                <a:sysClr val="window" lastClr="FFFFFF"/>
              </a:solidFill>
              <a:latin typeface="Palatino Linotype"/>
            </a:endParaRPr>
          </a:p>
        </p:txBody>
      </p:sp>
      <p:sp>
        <p:nvSpPr>
          <p:cNvPr id="52" name="Oval 51"/>
          <p:cNvSpPr/>
          <p:nvPr/>
        </p:nvSpPr>
        <p:spPr>
          <a:xfrm>
            <a:off x="10719519" y="3150426"/>
            <a:ext cx="155411" cy="155411"/>
          </a:xfrm>
          <a:prstGeom prst="ellipse">
            <a:avLst/>
          </a:prstGeom>
          <a:solidFill>
            <a:srgbClr val="6076B4"/>
          </a:solidFill>
          <a:ln w="28575" cap="flat" cmpd="sng" algn="ctr">
            <a:solidFill>
              <a:srgbClr val="6076B4">
                <a:shade val="50000"/>
              </a:srgbClr>
            </a:solidFill>
            <a:prstDash val="solid"/>
          </a:ln>
          <a:effectLst/>
        </p:spPr>
        <p:txBody>
          <a:bodyPr rtlCol="0" anchor="ctr"/>
          <a:lstStyle/>
          <a:p>
            <a:pPr algn="ctr" defTabSz="932418"/>
            <a:endParaRPr lang="en-US" sz="2448" kern="0">
              <a:solidFill>
                <a:sysClr val="window" lastClr="FFFFFF"/>
              </a:solidFill>
              <a:latin typeface="Palatino Linotype"/>
            </a:endParaRPr>
          </a:p>
        </p:txBody>
      </p:sp>
      <p:sp>
        <p:nvSpPr>
          <p:cNvPr id="53" name="Oval 52"/>
          <p:cNvSpPr/>
          <p:nvPr/>
        </p:nvSpPr>
        <p:spPr>
          <a:xfrm>
            <a:off x="10400175" y="1228252"/>
            <a:ext cx="155411" cy="155411"/>
          </a:xfrm>
          <a:prstGeom prst="ellipse">
            <a:avLst/>
          </a:prstGeom>
          <a:solidFill>
            <a:schemeClr val="accent2"/>
          </a:solidFill>
          <a:ln w="25400" cap="flat" cmpd="sng" algn="ctr">
            <a:solidFill>
              <a:schemeClr val="tx2"/>
            </a:solidFill>
            <a:prstDash val="solid"/>
          </a:ln>
          <a:effectLst/>
        </p:spPr>
        <p:txBody>
          <a:bodyPr rtlCol="0" anchor="ctr"/>
          <a:lstStyle/>
          <a:p>
            <a:pPr algn="ctr" defTabSz="932418">
              <a:defRPr/>
            </a:pPr>
            <a:endParaRPr lang="en-US" sz="1836" kern="0">
              <a:solidFill>
                <a:sysClr val="window" lastClr="FFFFFF"/>
              </a:solidFill>
              <a:latin typeface="Calibri"/>
            </a:endParaRPr>
          </a:p>
        </p:txBody>
      </p:sp>
      <p:sp>
        <p:nvSpPr>
          <p:cNvPr id="54" name="Oval 53"/>
          <p:cNvSpPr/>
          <p:nvPr/>
        </p:nvSpPr>
        <p:spPr>
          <a:xfrm>
            <a:off x="10400175" y="1480668"/>
            <a:ext cx="155411" cy="155411"/>
          </a:xfrm>
          <a:prstGeom prst="ellipse">
            <a:avLst/>
          </a:prstGeom>
          <a:solidFill>
            <a:schemeClr val="accent2"/>
          </a:solidFill>
          <a:ln w="25400" cap="flat" cmpd="sng" algn="ctr">
            <a:solidFill>
              <a:schemeClr val="tx2"/>
            </a:solidFill>
            <a:prstDash val="solid"/>
          </a:ln>
          <a:effectLst/>
        </p:spPr>
        <p:txBody>
          <a:bodyPr rtlCol="0" anchor="ctr"/>
          <a:lstStyle/>
          <a:p>
            <a:pPr algn="ctr" defTabSz="932418">
              <a:defRPr/>
            </a:pPr>
            <a:endParaRPr lang="en-US" sz="1836" kern="0">
              <a:solidFill>
                <a:sysClr val="window" lastClr="FFFFFF"/>
              </a:solidFill>
              <a:latin typeface="Calibri"/>
            </a:endParaRPr>
          </a:p>
        </p:txBody>
      </p:sp>
      <p:sp>
        <p:nvSpPr>
          <p:cNvPr id="55" name="Oval 54"/>
          <p:cNvSpPr/>
          <p:nvPr/>
        </p:nvSpPr>
        <p:spPr>
          <a:xfrm>
            <a:off x="10404435" y="2188817"/>
            <a:ext cx="155411" cy="155411"/>
          </a:xfrm>
          <a:prstGeom prst="ellipse">
            <a:avLst/>
          </a:prstGeom>
          <a:solidFill>
            <a:schemeClr val="accent2"/>
          </a:solidFill>
          <a:ln w="25400" cap="flat" cmpd="sng" algn="ctr">
            <a:solidFill>
              <a:schemeClr val="tx2"/>
            </a:solidFill>
            <a:prstDash val="solid"/>
          </a:ln>
          <a:effectLst/>
        </p:spPr>
        <p:txBody>
          <a:bodyPr rtlCol="0" anchor="ctr"/>
          <a:lstStyle/>
          <a:p>
            <a:pPr algn="ctr" defTabSz="932418">
              <a:defRPr/>
            </a:pPr>
            <a:endParaRPr lang="en-US" sz="1836" kern="0">
              <a:solidFill>
                <a:sysClr val="window" lastClr="FFFFFF"/>
              </a:solidFill>
              <a:latin typeface="Calibri"/>
            </a:endParaRPr>
          </a:p>
        </p:txBody>
      </p:sp>
      <p:sp>
        <p:nvSpPr>
          <p:cNvPr id="56" name="Oval 55"/>
          <p:cNvSpPr/>
          <p:nvPr/>
        </p:nvSpPr>
        <p:spPr>
          <a:xfrm>
            <a:off x="10394129" y="3139019"/>
            <a:ext cx="155411" cy="155411"/>
          </a:xfrm>
          <a:prstGeom prst="ellipse">
            <a:avLst/>
          </a:prstGeom>
          <a:solidFill>
            <a:schemeClr val="accent2"/>
          </a:solidFill>
          <a:ln w="25400" cap="flat" cmpd="sng" algn="ctr">
            <a:solidFill>
              <a:schemeClr val="tx2"/>
            </a:solidFill>
            <a:prstDash val="solid"/>
          </a:ln>
          <a:effectLst/>
        </p:spPr>
        <p:txBody>
          <a:bodyPr rtlCol="0" anchor="ctr"/>
          <a:lstStyle/>
          <a:p>
            <a:pPr algn="ctr" defTabSz="932418">
              <a:defRPr/>
            </a:pPr>
            <a:endParaRPr lang="en-US" sz="1836" kern="0">
              <a:solidFill>
                <a:sysClr val="window" lastClr="FFFFFF"/>
              </a:solidFill>
              <a:latin typeface="Calibri"/>
            </a:endParaRPr>
          </a:p>
        </p:txBody>
      </p:sp>
      <p:sp>
        <p:nvSpPr>
          <p:cNvPr id="57" name="Oval 56"/>
          <p:cNvSpPr/>
          <p:nvPr/>
        </p:nvSpPr>
        <p:spPr>
          <a:xfrm>
            <a:off x="10074080" y="3150426"/>
            <a:ext cx="155411" cy="155411"/>
          </a:xfrm>
          <a:prstGeom prst="ellipse">
            <a:avLst/>
          </a:prstGeom>
          <a:solidFill>
            <a:schemeClr val="accent2"/>
          </a:solidFill>
          <a:ln w="25400" cap="flat" cmpd="sng" algn="ctr">
            <a:solidFill>
              <a:schemeClr val="tx2"/>
            </a:solidFill>
            <a:prstDash val="solid"/>
          </a:ln>
          <a:effectLst/>
        </p:spPr>
        <p:txBody>
          <a:bodyPr rtlCol="0" anchor="ctr"/>
          <a:lstStyle/>
          <a:p>
            <a:pPr algn="ctr" defTabSz="932418">
              <a:defRPr/>
            </a:pPr>
            <a:endParaRPr lang="en-US" sz="1836" kern="0">
              <a:solidFill>
                <a:sysClr val="window" lastClr="FFFFFF"/>
              </a:solidFill>
              <a:latin typeface="Calibri"/>
            </a:endParaRPr>
          </a:p>
        </p:txBody>
      </p:sp>
      <p:sp>
        <p:nvSpPr>
          <p:cNvPr id="58" name="Oval 57"/>
          <p:cNvSpPr/>
          <p:nvPr/>
        </p:nvSpPr>
        <p:spPr>
          <a:xfrm>
            <a:off x="10719519" y="3150426"/>
            <a:ext cx="155411" cy="155411"/>
          </a:xfrm>
          <a:prstGeom prst="ellipse">
            <a:avLst/>
          </a:prstGeom>
          <a:solidFill>
            <a:schemeClr val="accent2"/>
          </a:solidFill>
          <a:ln w="25400" cap="flat" cmpd="sng" algn="ctr">
            <a:solidFill>
              <a:schemeClr val="tx2"/>
            </a:solidFill>
            <a:prstDash val="solid"/>
          </a:ln>
          <a:effectLst/>
        </p:spPr>
        <p:txBody>
          <a:bodyPr rtlCol="0" anchor="ctr"/>
          <a:lstStyle/>
          <a:p>
            <a:pPr algn="ctr" defTabSz="932418">
              <a:defRPr/>
            </a:pPr>
            <a:endParaRPr lang="en-US" sz="1836" kern="0">
              <a:solidFill>
                <a:sysClr val="window" lastClr="FFFFFF"/>
              </a:solidFill>
              <a:latin typeface="Calibri"/>
            </a:endParaRPr>
          </a:p>
        </p:txBody>
      </p:sp>
      <p:sp>
        <p:nvSpPr>
          <p:cNvPr id="59" name="Oval 58"/>
          <p:cNvSpPr/>
          <p:nvPr/>
        </p:nvSpPr>
        <p:spPr>
          <a:xfrm>
            <a:off x="11725435" y="3837639"/>
            <a:ext cx="155411" cy="155411"/>
          </a:xfrm>
          <a:prstGeom prst="ellipse">
            <a:avLst/>
          </a:prstGeom>
          <a:solidFill>
            <a:schemeClr val="accent2"/>
          </a:solidFill>
          <a:ln w="25400" cap="flat" cmpd="sng" algn="ctr">
            <a:solidFill>
              <a:schemeClr val="tx2"/>
            </a:solidFill>
            <a:prstDash val="solid"/>
          </a:ln>
          <a:effectLst/>
        </p:spPr>
        <p:txBody>
          <a:bodyPr rtlCol="0" anchor="ctr"/>
          <a:lstStyle/>
          <a:p>
            <a:pPr algn="ctr" defTabSz="932418">
              <a:defRPr/>
            </a:pPr>
            <a:endParaRPr lang="en-US" sz="1836" kern="0">
              <a:solidFill>
                <a:sysClr val="window" lastClr="FFFFFF"/>
              </a:solidFill>
              <a:latin typeface="Calibri"/>
            </a:endParaRPr>
          </a:p>
        </p:txBody>
      </p:sp>
      <p:sp>
        <p:nvSpPr>
          <p:cNvPr id="60" name="Oval 59"/>
          <p:cNvSpPr/>
          <p:nvPr/>
        </p:nvSpPr>
        <p:spPr>
          <a:xfrm>
            <a:off x="11931630" y="3507389"/>
            <a:ext cx="155411" cy="155411"/>
          </a:xfrm>
          <a:prstGeom prst="ellipse">
            <a:avLst/>
          </a:prstGeom>
          <a:solidFill>
            <a:schemeClr val="accent2"/>
          </a:solidFill>
          <a:ln w="25400" cap="flat" cmpd="sng" algn="ctr">
            <a:solidFill>
              <a:schemeClr val="tx2"/>
            </a:solidFill>
            <a:prstDash val="solid"/>
          </a:ln>
          <a:effectLst/>
        </p:spPr>
        <p:txBody>
          <a:bodyPr rtlCol="0" anchor="ctr"/>
          <a:lstStyle/>
          <a:p>
            <a:pPr algn="ctr" defTabSz="932418">
              <a:defRPr/>
            </a:pPr>
            <a:endParaRPr lang="en-US" sz="1836" kern="0">
              <a:solidFill>
                <a:sysClr val="window" lastClr="FFFFFF"/>
              </a:solidFill>
              <a:latin typeface="Calibri"/>
            </a:endParaRPr>
          </a:p>
        </p:txBody>
      </p:sp>
      <p:sp>
        <p:nvSpPr>
          <p:cNvPr id="61" name="Oval 60"/>
          <p:cNvSpPr/>
          <p:nvPr/>
        </p:nvSpPr>
        <p:spPr>
          <a:xfrm>
            <a:off x="9725097" y="3629479"/>
            <a:ext cx="155411" cy="155411"/>
          </a:xfrm>
          <a:prstGeom prst="ellipse">
            <a:avLst/>
          </a:prstGeom>
          <a:solidFill>
            <a:schemeClr val="accent2"/>
          </a:solidFill>
          <a:ln w="25400" cap="flat" cmpd="sng" algn="ctr">
            <a:solidFill>
              <a:schemeClr val="tx2"/>
            </a:solidFill>
            <a:prstDash val="solid"/>
          </a:ln>
          <a:effectLst/>
        </p:spPr>
        <p:txBody>
          <a:bodyPr rtlCol="0" anchor="ctr"/>
          <a:lstStyle/>
          <a:p>
            <a:pPr algn="ctr" defTabSz="932418">
              <a:defRPr/>
            </a:pPr>
            <a:endParaRPr lang="en-US" sz="1836" kern="0">
              <a:solidFill>
                <a:sysClr val="window" lastClr="FFFFFF"/>
              </a:solidFill>
              <a:latin typeface="Calibri"/>
            </a:endParaRPr>
          </a:p>
        </p:txBody>
      </p:sp>
      <p:sp>
        <p:nvSpPr>
          <p:cNvPr id="62" name="Oval 61"/>
          <p:cNvSpPr/>
          <p:nvPr/>
        </p:nvSpPr>
        <p:spPr>
          <a:xfrm>
            <a:off x="9490707" y="3981585"/>
            <a:ext cx="155411" cy="155411"/>
          </a:xfrm>
          <a:prstGeom prst="ellipse">
            <a:avLst/>
          </a:prstGeom>
          <a:solidFill>
            <a:schemeClr val="accent2"/>
          </a:solidFill>
          <a:ln w="25400" cap="flat" cmpd="sng" algn="ctr">
            <a:solidFill>
              <a:schemeClr val="tx2"/>
            </a:solidFill>
            <a:prstDash val="solid"/>
          </a:ln>
          <a:effectLst/>
        </p:spPr>
        <p:txBody>
          <a:bodyPr rtlCol="0" anchor="ctr"/>
          <a:lstStyle/>
          <a:p>
            <a:pPr algn="ctr" defTabSz="932418">
              <a:defRPr/>
            </a:pPr>
            <a:endParaRPr lang="en-US" sz="1836" kern="0">
              <a:solidFill>
                <a:sysClr val="window" lastClr="FFFFFF"/>
              </a:solidFill>
              <a:latin typeface="Calibri"/>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1205" y="4456263"/>
            <a:ext cx="3110232" cy="2463950"/>
          </a:xfrm>
          <a:prstGeom prst="rect">
            <a:avLst/>
          </a:prstGeom>
        </p:spPr>
      </p:pic>
    </p:spTree>
    <p:extLst>
      <p:ext uri="{BB962C8B-B14F-4D97-AF65-F5344CB8AC3E}">
        <p14:creationId xmlns:p14="http://schemas.microsoft.com/office/powerpoint/2010/main" val="1919121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Body (1/2)</a:t>
            </a:r>
            <a:endParaRPr lang="en-US" dirty="0"/>
          </a:p>
        </p:txBody>
      </p:sp>
      <p:pic>
        <p:nvPicPr>
          <p:cNvPr id="8" name="Picture 7"/>
          <p:cNvPicPr>
            <a:picLocks noChangeAspect="1"/>
          </p:cNvPicPr>
          <p:nvPr/>
        </p:nvPicPr>
        <p:blipFill>
          <a:blip r:embed="rId3"/>
          <a:stretch>
            <a:fillRect/>
          </a:stretch>
        </p:blipFill>
        <p:spPr>
          <a:xfrm>
            <a:off x="0" y="1212849"/>
            <a:ext cx="12351258" cy="5408613"/>
          </a:xfrm>
          <a:prstGeom prst="rect">
            <a:avLst/>
          </a:prstGeom>
        </p:spPr>
      </p:pic>
    </p:spTree>
    <p:extLst>
      <p:ext uri="{BB962C8B-B14F-4D97-AF65-F5344CB8AC3E}">
        <p14:creationId xmlns:p14="http://schemas.microsoft.com/office/powerpoint/2010/main" val="210006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Session Objectives And Takeaways</a:t>
            </a:r>
            <a:endParaRPr lang="en-US" dirty="0"/>
          </a:p>
        </p:txBody>
      </p:sp>
      <p:sp>
        <p:nvSpPr>
          <p:cNvPr id="5" name="Text Placeholder 4"/>
          <p:cNvSpPr>
            <a:spLocks noGrp="1"/>
          </p:cNvSpPr>
          <p:nvPr>
            <p:ph type="body" sz="quarter" idx="11"/>
          </p:nvPr>
        </p:nvSpPr>
        <p:spPr>
          <a:xfrm>
            <a:off x="274639" y="1212849"/>
            <a:ext cx="11889564" cy="5533823"/>
          </a:xfrm>
        </p:spPr>
        <p:txBody>
          <a:bodyPr/>
          <a:lstStyle/>
          <a:p>
            <a:r>
              <a:rPr lang="en-US" sz="4400" dirty="0" smtClean="0"/>
              <a:t>Session Objective(s): </a:t>
            </a:r>
          </a:p>
          <a:p>
            <a:pPr marL="571500" indent="-571500">
              <a:buFontTx/>
              <a:buChar char="-"/>
            </a:pPr>
            <a:r>
              <a:rPr lang="en-US" sz="4400" dirty="0" smtClean="0"/>
              <a:t>Understand how to develop apps for Kinect for Windows V2</a:t>
            </a:r>
          </a:p>
          <a:p>
            <a:pPr lvl="1"/>
            <a:endParaRPr lang="en-US" sz="2400" dirty="0"/>
          </a:p>
          <a:p>
            <a:r>
              <a:rPr lang="en-US" sz="4400" dirty="0" smtClean="0"/>
              <a:t>Key takeaways:</a:t>
            </a:r>
          </a:p>
          <a:p>
            <a:pPr marL="571500" indent="-571500">
              <a:buFontTx/>
              <a:buChar char="-"/>
            </a:pPr>
            <a:r>
              <a:rPr lang="en-US" sz="4400" dirty="0" smtClean="0"/>
              <a:t>Developing for K4W V2 is not hard</a:t>
            </a:r>
          </a:p>
          <a:p>
            <a:pPr marL="571500" indent="-571500">
              <a:buFontTx/>
              <a:buChar char="-"/>
            </a:pPr>
            <a:r>
              <a:rPr lang="en-US" sz="4400" dirty="0" smtClean="0"/>
              <a:t>Get easy pointers to start developing</a:t>
            </a:r>
          </a:p>
          <a:p>
            <a:endParaRPr lang="en-US" sz="4400" dirty="0"/>
          </a:p>
        </p:txBody>
      </p:sp>
    </p:spTree>
    <p:extLst>
      <p:ext uri="{BB962C8B-B14F-4D97-AF65-F5344CB8AC3E}">
        <p14:creationId xmlns:p14="http://schemas.microsoft.com/office/powerpoint/2010/main" val="320870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Body (2/2)</a:t>
            </a:r>
            <a:endParaRPr lang="en-US" dirty="0"/>
          </a:p>
        </p:txBody>
      </p:sp>
      <p:pic>
        <p:nvPicPr>
          <p:cNvPr id="5" name="Picture 4"/>
          <p:cNvPicPr>
            <a:picLocks noChangeAspect="1"/>
          </p:cNvPicPr>
          <p:nvPr/>
        </p:nvPicPr>
        <p:blipFill>
          <a:blip r:embed="rId3"/>
          <a:stretch>
            <a:fillRect/>
          </a:stretch>
        </p:blipFill>
        <p:spPr>
          <a:xfrm>
            <a:off x="0" y="1135062"/>
            <a:ext cx="12226293" cy="5781676"/>
          </a:xfrm>
          <a:prstGeom prst="rect">
            <a:avLst/>
          </a:prstGeom>
        </p:spPr>
      </p:pic>
    </p:spTree>
    <p:extLst>
      <p:ext uri="{BB962C8B-B14F-4D97-AF65-F5344CB8AC3E}">
        <p14:creationId xmlns:p14="http://schemas.microsoft.com/office/powerpoint/2010/main" val="303517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Joint Positions and Orientations</a:t>
            </a:r>
            <a:endParaRPr lang="en-US" dirty="0"/>
          </a:p>
        </p:txBody>
      </p:sp>
      <p:sp>
        <p:nvSpPr>
          <p:cNvPr id="5" name="Text Placeholder 4"/>
          <p:cNvSpPr>
            <a:spLocks noGrp="1"/>
          </p:cNvSpPr>
          <p:nvPr>
            <p:ph type="body" sz="quarter" idx="10"/>
          </p:nvPr>
        </p:nvSpPr>
        <p:spPr>
          <a:xfrm>
            <a:off x="274638" y="1216152"/>
            <a:ext cx="11887199" cy="641714"/>
          </a:xfrm>
        </p:spPr>
        <p:txBody>
          <a:bodyPr/>
          <a:lstStyle/>
          <a:p>
            <a:endParaRPr lang="en-US" dirty="0"/>
          </a:p>
        </p:txBody>
      </p:sp>
      <p:pic>
        <p:nvPicPr>
          <p:cNvPr id="6" name="Picture 5"/>
          <p:cNvPicPr>
            <a:picLocks noChangeAspect="1"/>
          </p:cNvPicPr>
          <p:nvPr/>
        </p:nvPicPr>
        <p:blipFill>
          <a:blip r:embed="rId3"/>
          <a:stretch>
            <a:fillRect/>
          </a:stretch>
        </p:blipFill>
        <p:spPr>
          <a:xfrm>
            <a:off x="5532437" y="1238180"/>
            <a:ext cx="6743700" cy="5143500"/>
          </a:xfrm>
          <a:prstGeom prst="rect">
            <a:avLst/>
          </a:prstGeom>
        </p:spPr>
      </p:pic>
      <p:pic>
        <p:nvPicPr>
          <p:cNvPr id="7" name="Picture 6"/>
          <p:cNvPicPr>
            <a:picLocks noChangeAspect="1"/>
          </p:cNvPicPr>
          <p:nvPr/>
        </p:nvPicPr>
        <p:blipFill>
          <a:blip r:embed="rId4"/>
          <a:stretch>
            <a:fillRect/>
          </a:stretch>
        </p:blipFill>
        <p:spPr>
          <a:xfrm>
            <a:off x="10078" y="1234877"/>
            <a:ext cx="5519994" cy="4776985"/>
          </a:xfrm>
          <a:prstGeom prst="rect">
            <a:avLst/>
          </a:prstGeom>
        </p:spPr>
      </p:pic>
    </p:spTree>
    <p:extLst>
      <p:ext uri="{BB962C8B-B14F-4D97-AF65-F5344CB8AC3E}">
        <p14:creationId xmlns:p14="http://schemas.microsoft.com/office/powerpoint/2010/main" val="1338932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Handling of a body structure</a:t>
            </a:r>
            <a:endParaRPr lang="en-US" dirty="0"/>
          </a:p>
        </p:txBody>
      </p:sp>
      <p:pic>
        <p:nvPicPr>
          <p:cNvPr id="2" name="Picture 1"/>
          <p:cNvPicPr>
            <a:picLocks noChangeAspect="1"/>
          </p:cNvPicPr>
          <p:nvPr/>
        </p:nvPicPr>
        <p:blipFill>
          <a:blip r:embed="rId3"/>
          <a:stretch>
            <a:fillRect/>
          </a:stretch>
        </p:blipFill>
        <p:spPr>
          <a:xfrm>
            <a:off x="274639" y="1234756"/>
            <a:ext cx="11506198" cy="5604440"/>
          </a:xfrm>
          <a:prstGeom prst="rect">
            <a:avLst/>
          </a:prstGeom>
        </p:spPr>
      </p:pic>
    </p:spTree>
    <p:extLst>
      <p:ext uri="{BB962C8B-B14F-4D97-AF65-F5344CB8AC3E}">
        <p14:creationId xmlns:p14="http://schemas.microsoft.com/office/powerpoint/2010/main" val="393911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Body-Joint considerations</a:t>
            </a:r>
            <a:endParaRPr lang="en-US" dirty="0"/>
          </a:p>
        </p:txBody>
      </p:sp>
      <p:sp>
        <p:nvSpPr>
          <p:cNvPr id="3" name="Text Placeholder 2"/>
          <p:cNvSpPr>
            <a:spLocks noGrp="1"/>
          </p:cNvSpPr>
          <p:nvPr>
            <p:ph type="body" sz="quarter" idx="11"/>
          </p:nvPr>
        </p:nvSpPr>
        <p:spPr>
          <a:xfrm>
            <a:off x="274639" y="1212849"/>
            <a:ext cx="11889564" cy="5232202"/>
          </a:xfrm>
        </p:spPr>
        <p:txBody>
          <a:bodyPr/>
          <a:lstStyle/>
          <a:p>
            <a:pPr marL="571500" indent="-571500">
              <a:buFont typeface="Arial" panose="020B0604020202020204" pitchFamily="34" charset="0"/>
              <a:buChar char="•"/>
            </a:pPr>
            <a:r>
              <a:rPr lang="en-US" dirty="0"/>
              <a:t>Consider tracking state</a:t>
            </a:r>
          </a:p>
          <a:p>
            <a:pPr marL="571500" indent="-571500">
              <a:buFont typeface="Arial" panose="020B0604020202020204" pitchFamily="34" charset="0"/>
              <a:buChar char="•"/>
            </a:pPr>
            <a:r>
              <a:rPr lang="en-US" dirty="0" smtClean="0"/>
              <a:t>Convert or cast numeric format to apply math</a:t>
            </a:r>
          </a:p>
          <a:p>
            <a:pPr marL="571500" indent="-571500">
              <a:buFont typeface="Arial" panose="020B0604020202020204" pitchFamily="34" charset="0"/>
              <a:buChar char="•"/>
            </a:pPr>
            <a:r>
              <a:rPr lang="en-US" dirty="0" smtClean="0"/>
              <a:t>Understand joint hierarchy</a:t>
            </a:r>
          </a:p>
          <a:p>
            <a:pPr marL="571500" indent="-571500">
              <a:buFont typeface="Arial" panose="020B0604020202020204" pitchFamily="34" charset="0"/>
              <a:buChar char="•"/>
            </a:pPr>
            <a:r>
              <a:rPr lang="en-US" dirty="0" smtClean="0"/>
              <a:t>Some math required for advanced scenarios and physics</a:t>
            </a:r>
          </a:p>
          <a:p>
            <a:pPr marL="571500" indent="-571500">
              <a:buFont typeface="Arial" panose="020B0604020202020204" pitchFamily="34" charset="0"/>
              <a:buChar char="•"/>
            </a:pPr>
            <a:r>
              <a:rPr lang="en-US" dirty="0" smtClean="0"/>
              <a:t>Recommended literature for math involved:</a:t>
            </a:r>
            <a:br>
              <a:rPr lang="en-US" dirty="0" smtClean="0"/>
            </a:br>
            <a:r>
              <a:rPr lang="en-US" dirty="0" smtClean="0"/>
              <a:t>Game development and game engine</a:t>
            </a:r>
          </a:p>
          <a:p>
            <a:pPr marL="571500" indent="-571500">
              <a:buFont typeface="Arial" panose="020B0604020202020204" pitchFamily="34" charset="0"/>
              <a:buChar char="•"/>
            </a:pPr>
            <a:r>
              <a:rPr lang="en-US" dirty="0" smtClean="0"/>
              <a:t>Consider utilizing a game engine/physics engine </a:t>
            </a:r>
          </a:p>
        </p:txBody>
      </p:sp>
    </p:spTree>
    <p:extLst>
      <p:ext uri="{BB962C8B-B14F-4D97-AF65-F5344CB8AC3E}">
        <p14:creationId xmlns:p14="http://schemas.microsoft.com/office/powerpoint/2010/main" val="1459622108"/>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427037" y="1123799"/>
            <a:ext cx="11660966" cy="5497663"/>
          </a:xfrm>
          <a:prstGeom prst="rect">
            <a:avLst/>
          </a:prstGeom>
          <a:solidFill>
            <a:schemeClr val="tx1"/>
          </a:solidFill>
          <a:ln w="31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solidFill>
                <a:srgbClr val="505050"/>
              </a:solidFill>
            </a:endParaRPr>
          </a:p>
        </p:txBody>
      </p:sp>
      <p:sp>
        <p:nvSpPr>
          <p:cNvPr id="13" name="Title 12"/>
          <p:cNvSpPr>
            <a:spLocks noGrp="1"/>
          </p:cNvSpPr>
          <p:nvPr>
            <p:ph type="title"/>
          </p:nvPr>
        </p:nvSpPr>
        <p:spPr/>
        <p:txBody>
          <a:bodyPr/>
          <a:lstStyle/>
          <a:p>
            <a:r>
              <a:rPr lang="de-DE" dirty="0"/>
              <a:t>Motion </a:t>
            </a:r>
            <a:r>
              <a:rPr lang="de-DE" dirty="0" err="1"/>
              <a:t>metrics</a:t>
            </a:r>
            <a:endParaRPr lang="en-US" dirty="0"/>
          </a:p>
        </p:txBody>
      </p:sp>
      <p:sp>
        <p:nvSpPr>
          <p:cNvPr id="23" name="Text Placeholder 7"/>
          <p:cNvSpPr>
            <a:spLocks noGrp="1"/>
          </p:cNvSpPr>
          <p:nvPr>
            <p:ph type="body" idx="4294967295"/>
          </p:nvPr>
        </p:nvSpPr>
        <p:spPr>
          <a:xfrm>
            <a:off x="808037" y="1123799"/>
            <a:ext cx="4120618" cy="849463"/>
          </a:xfrm>
          <a:prstGeom prst="rect">
            <a:avLst/>
          </a:prstGeom>
        </p:spPr>
        <p:txBody>
          <a:bodyPr/>
          <a:lstStyle/>
          <a:p>
            <a:pPr marL="0" indent="0">
              <a:buNone/>
            </a:pPr>
            <a:r>
              <a:rPr lang="en-US" sz="4800" b="1" dirty="0" smtClean="0">
                <a:solidFill>
                  <a:schemeClr val="bg1"/>
                </a:solidFill>
              </a:rPr>
              <a:t>Linear motion</a:t>
            </a:r>
            <a:endParaRPr lang="en-US" sz="4800" b="1" dirty="0">
              <a:solidFill>
                <a:schemeClr val="bg1"/>
              </a:solidFill>
            </a:endParaRPr>
          </a:p>
        </p:txBody>
      </p:sp>
      <mc:AlternateContent xmlns:mc="http://schemas.openxmlformats.org/markup-compatibility/2006" xmlns:a14="http://schemas.microsoft.com/office/drawing/2010/main">
        <mc:Choice Requires="a14">
          <p:sp>
            <p:nvSpPr>
              <p:cNvPr id="24" name="Content Placeholder 8"/>
              <p:cNvSpPr txBox="1">
                <a:spLocks/>
              </p:cNvSpPr>
              <p:nvPr/>
            </p:nvSpPr>
            <p:spPr>
              <a:xfrm>
                <a:off x="2826033" y="1934180"/>
                <a:ext cx="2935004" cy="3589031"/>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FFFF"/>
                  </a:buClr>
                </a:pPr>
                <a:endParaRPr lang="en-US" sz="2600" dirty="0" smtClean="0">
                  <a:solidFill>
                    <a:srgbClr val="505050"/>
                  </a:solidFill>
                </a:endParaRPr>
              </a:p>
              <a:p>
                <a:pPr marL="0" indent="0">
                  <a:buClr>
                    <a:srgbClr val="FFFFFF"/>
                  </a:buClr>
                  <a:buFont typeface="Wingdings" panose="05000000000000000000" pitchFamily="2" charset="2"/>
                  <a:buNone/>
                </a:pPr>
                <a14:m>
                  <m:oMathPara xmlns:m="http://schemas.openxmlformats.org/officeDocument/2006/math">
                    <m:oMathParaPr>
                      <m:jc m:val="centerGroup"/>
                    </m:oMathParaPr>
                    <m:oMath xmlns:m="http://schemas.openxmlformats.org/officeDocument/2006/math">
                      <m:r>
                        <a:rPr lang="en-US" sz="2600" i="1">
                          <a:solidFill>
                            <a:srgbClr val="505050"/>
                          </a:solidFill>
                          <a:latin typeface="Cambria Math" panose="02040503050406030204" pitchFamily="18" charset="0"/>
                        </a:rPr>
                        <m:t>𝑣</m:t>
                      </m:r>
                      <m:r>
                        <a:rPr lang="en-US" sz="2600">
                          <a:solidFill>
                            <a:srgbClr val="505050"/>
                          </a:solidFill>
                          <a:latin typeface="Cambria Math" panose="02040503050406030204" pitchFamily="18" charset="0"/>
                        </a:rPr>
                        <m:t>=</m:t>
                      </m:r>
                      <m:f>
                        <m:fPr>
                          <m:ctrlPr>
                            <a:rPr lang="en-US" sz="2600" i="1">
                              <a:solidFill>
                                <a:srgbClr val="505050"/>
                              </a:solidFill>
                              <a:latin typeface="Cambria Math" panose="02040503050406030204" pitchFamily="18" charset="0"/>
                            </a:rPr>
                          </m:ctrlPr>
                        </m:fPr>
                        <m:num>
                          <m:sSub>
                            <m:sSubPr>
                              <m:ctrlPr>
                                <a:rPr lang="en-US" sz="2600" i="1">
                                  <a:solidFill>
                                    <a:srgbClr val="505050"/>
                                  </a:solidFill>
                                  <a:latin typeface="Cambria Math" panose="02040503050406030204" pitchFamily="18" charset="0"/>
                                </a:rPr>
                              </m:ctrlPr>
                            </m:sSubPr>
                            <m:e>
                              <m:r>
                                <a:rPr lang="en-US" sz="2600" i="1">
                                  <a:solidFill>
                                    <a:srgbClr val="505050"/>
                                  </a:solidFill>
                                  <a:latin typeface="Cambria Math" panose="02040503050406030204" pitchFamily="18" charset="0"/>
                                </a:rPr>
                                <m:t>𝑝</m:t>
                              </m:r>
                            </m:e>
                            <m:sub>
                              <m:r>
                                <a:rPr lang="en-US" sz="2600">
                                  <a:solidFill>
                                    <a:srgbClr val="505050"/>
                                  </a:solidFill>
                                  <a:latin typeface="Cambria Math" panose="02040503050406030204" pitchFamily="18" charset="0"/>
                                </a:rPr>
                                <m:t>2</m:t>
                              </m:r>
                            </m:sub>
                          </m:sSub>
                          <m:r>
                            <a:rPr lang="en-US" sz="2600" i="1">
                              <a:solidFill>
                                <a:srgbClr val="505050"/>
                              </a:solidFill>
                              <a:latin typeface="Cambria Math" panose="02040503050406030204" pitchFamily="18" charset="0"/>
                            </a:rPr>
                            <m:t>−</m:t>
                          </m:r>
                          <m:sSub>
                            <m:sSubPr>
                              <m:ctrlPr>
                                <a:rPr lang="en-US" sz="2600" i="1">
                                  <a:solidFill>
                                    <a:srgbClr val="505050"/>
                                  </a:solidFill>
                                  <a:latin typeface="Cambria Math" panose="02040503050406030204" pitchFamily="18" charset="0"/>
                                </a:rPr>
                              </m:ctrlPr>
                            </m:sSubPr>
                            <m:e>
                              <m:r>
                                <a:rPr lang="en-US" sz="2600" i="1">
                                  <a:solidFill>
                                    <a:srgbClr val="505050"/>
                                  </a:solidFill>
                                  <a:latin typeface="Cambria Math" panose="02040503050406030204" pitchFamily="18" charset="0"/>
                                </a:rPr>
                                <m:t>𝑝</m:t>
                              </m:r>
                            </m:e>
                            <m:sub>
                              <m:r>
                                <a:rPr lang="en-US" sz="2600">
                                  <a:solidFill>
                                    <a:srgbClr val="505050"/>
                                  </a:solidFill>
                                  <a:latin typeface="Cambria Math" panose="02040503050406030204" pitchFamily="18" charset="0"/>
                                </a:rPr>
                                <m:t>1</m:t>
                              </m:r>
                            </m:sub>
                          </m:sSub>
                        </m:num>
                        <m:den>
                          <m:sSub>
                            <m:sSubPr>
                              <m:ctrlPr>
                                <a:rPr lang="en-US" sz="2600" i="1">
                                  <a:solidFill>
                                    <a:srgbClr val="505050"/>
                                  </a:solidFill>
                                  <a:latin typeface="Cambria Math" panose="02040503050406030204" pitchFamily="18" charset="0"/>
                                </a:rPr>
                              </m:ctrlPr>
                            </m:sSubPr>
                            <m:e>
                              <m:r>
                                <a:rPr lang="en-US" sz="2600" i="1">
                                  <a:solidFill>
                                    <a:srgbClr val="505050"/>
                                  </a:solidFill>
                                  <a:latin typeface="Cambria Math" panose="02040503050406030204" pitchFamily="18" charset="0"/>
                                </a:rPr>
                                <m:t>𝑡</m:t>
                              </m:r>
                            </m:e>
                            <m:sub>
                              <m:r>
                                <a:rPr lang="en-US" sz="2600">
                                  <a:solidFill>
                                    <a:srgbClr val="505050"/>
                                  </a:solidFill>
                                  <a:latin typeface="Cambria Math" panose="02040503050406030204" pitchFamily="18" charset="0"/>
                                </a:rPr>
                                <m:t>2</m:t>
                              </m:r>
                            </m:sub>
                          </m:sSub>
                          <m:r>
                            <a:rPr lang="en-US" sz="2600" i="1">
                              <a:solidFill>
                                <a:srgbClr val="505050"/>
                              </a:solidFill>
                              <a:latin typeface="Cambria Math" panose="02040503050406030204" pitchFamily="18" charset="0"/>
                            </a:rPr>
                            <m:t>−</m:t>
                          </m:r>
                          <m:sSub>
                            <m:sSubPr>
                              <m:ctrlPr>
                                <a:rPr lang="en-US" sz="2600" i="1">
                                  <a:solidFill>
                                    <a:srgbClr val="505050"/>
                                  </a:solidFill>
                                  <a:latin typeface="Cambria Math" panose="02040503050406030204" pitchFamily="18" charset="0"/>
                                </a:rPr>
                              </m:ctrlPr>
                            </m:sSubPr>
                            <m:e>
                              <m:r>
                                <a:rPr lang="en-US" sz="2600" i="1">
                                  <a:solidFill>
                                    <a:srgbClr val="505050"/>
                                  </a:solidFill>
                                  <a:latin typeface="Cambria Math" panose="02040503050406030204" pitchFamily="18" charset="0"/>
                                </a:rPr>
                                <m:t>𝑡</m:t>
                              </m:r>
                            </m:e>
                            <m:sub>
                              <m:r>
                                <a:rPr lang="en-US" sz="2600">
                                  <a:solidFill>
                                    <a:srgbClr val="505050"/>
                                  </a:solidFill>
                                  <a:latin typeface="Cambria Math" panose="02040503050406030204" pitchFamily="18" charset="0"/>
                                </a:rPr>
                                <m:t>1</m:t>
                              </m:r>
                            </m:sub>
                          </m:sSub>
                        </m:den>
                      </m:f>
                    </m:oMath>
                  </m:oMathPara>
                </a14:m>
                <a:endParaRPr lang="en-US" sz="2600" dirty="0">
                  <a:solidFill>
                    <a:srgbClr val="505050"/>
                  </a:solidFill>
                </a:endParaRPr>
              </a:p>
              <a:p>
                <a:pPr marL="0" indent="0">
                  <a:buClr>
                    <a:srgbClr val="FFFFFF"/>
                  </a:buClr>
                  <a:buFont typeface="Wingdings" panose="05000000000000000000" pitchFamily="2" charset="2"/>
                  <a:buNone/>
                </a:pPr>
                <a:endParaRPr lang="en-US" sz="2600" dirty="0">
                  <a:solidFill>
                    <a:srgbClr val="505050"/>
                  </a:solidFill>
                </a:endParaRPr>
              </a:p>
              <a:p>
                <a:pPr marL="0" indent="0">
                  <a:buClr>
                    <a:srgbClr val="FFFFFF"/>
                  </a:buClr>
                  <a:buFont typeface="Wingdings" panose="05000000000000000000" pitchFamily="2" charset="2"/>
                  <a:buNone/>
                </a:pPr>
                <a14:m>
                  <m:oMathPara xmlns:m="http://schemas.openxmlformats.org/officeDocument/2006/math">
                    <m:oMathParaPr>
                      <m:jc m:val="centerGroup"/>
                    </m:oMathParaPr>
                    <m:oMath xmlns:m="http://schemas.openxmlformats.org/officeDocument/2006/math">
                      <m:r>
                        <a:rPr lang="en-US" sz="2600" i="1">
                          <a:solidFill>
                            <a:srgbClr val="505050"/>
                          </a:solidFill>
                          <a:latin typeface="Cambria Math" panose="02040503050406030204" pitchFamily="18" charset="0"/>
                        </a:rPr>
                        <m:t>𝑎</m:t>
                      </m:r>
                      <m:r>
                        <a:rPr lang="en-US" sz="2600">
                          <a:solidFill>
                            <a:srgbClr val="505050"/>
                          </a:solidFill>
                          <a:latin typeface="Cambria Math" panose="02040503050406030204" pitchFamily="18" charset="0"/>
                        </a:rPr>
                        <m:t>=</m:t>
                      </m:r>
                      <m:f>
                        <m:fPr>
                          <m:ctrlPr>
                            <a:rPr lang="en-US" sz="2600" i="1">
                              <a:solidFill>
                                <a:srgbClr val="505050"/>
                              </a:solidFill>
                              <a:latin typeface="Cambria Math" panose="02040503050406030204" pitchFamily="18" charset="0"/>
                            </a:rPr>
                          </m:ctrlPr>
                        </m:fPr>
                        <m:num>
                          <m:sSub>
                            <m:sSubPr>
                              <m:ctrlPr>
                                <a:rPr lang="en-US" sz="2600" i="1">
                                  <a:solidFill>
                                    <a:srgbClr val="505050"/>
                                  </a:solidFill>
                                  <a:latin typeface="Cambria Math" panose="02040503050406030204" pitchFamily="18" charset="0"/>
                                </a:rPr>
                              </m:ctrlPr>
                            </m:sSubPr>
                            <m:e>
                              <m:r>
                                <a:rPr lang="en-US" sz="2600" i="1">
                                  <a:solidFill>
                                    <a:srgbClr val="505050"/>
                                  </a:solidFill>
                                  <a:latin typeface="Cambria Math" panose="02040503050406030204" pitchFamily="18" charset="0"/>
                                </a:rPr>
                                <m:t>𝑣</m:t>
                              </m:r>
                            </m:e>
                            <m:sub>
                              <m:r>
                                <a:rPr lang="en-US" sz="2600">
                                  <a:solidFill>
                                    <a:srgbClr val="505050"/>
                                  </a:solidFill>
                                  <a:latin typeface="Cambria Math" panose="02040503050406030204" pitchFamily="18" charset="0"/>
                                </a:rPr>
                                <m:t>2</m:t>
                              </m:r>
                            </m:sub>
                          </m:sSub>
                          <m:r>
                            <a:rPr lang="en-US" sz="2600" i="1">
                              <a:solidFill>
                                <a:srgbClr val="505050"/>
                              </a:solidFill>
                              <a:latin typeface="Cambria Math" panose="02040503050406030204" pitchFamily="18" charset="0"/>
                            </a:rPr>
                            <m:t>−</m:t>
                          </m:r>
                          <m:sSub>
                            <m:sSubPr>
                              <m:ctrlPr>
                                <a:rPr lang="en-US" sz="2600" i="1">
                                  <a:solidFill>
                                    <a:srgbClr val="505050"/>
                                  </a:solidFill>
                                  <a:latin typeface="Cambria Math" panose="02040503050406030204" pitchFamily="18" charset="0"/>
                                </a:rPr>
                              </m:ctrlPr>
                            </m:sSubPr>
                            <m:e>
                              <m:r>
                                <a:rPr lang="en-US" sz="2600" i="1">
                                  <a:solidFill>
                                    <a:srgbClr val="505050"/>
                                  </a:solidFill>
                                  <a:latin typeface="Cambria Math" panose="02040503050406030204" pitchFamily="18" charset="0"/>
                                </a:rPr>
                                <m:t>𝑣</m:t>
                              </m:r>
                            </m:e>
                            <m:sub>
                              <m:r>
                                <a:rPr lang="en-US" sz="2600">
                                  <a:solidFill>
                                    <a:srgbClr val="505050"/>
                                  </a:solidFill>
                                  <a:latin typeface="Cambria Math" panose="02040503050406030204" pitchFamily="18" charset="0"/>
                                </a:rPr>
                                <m:t>1</m:t>
                              </m:r>
                            </m:sub>
                          </m:sSub>
                        </m:num>
                        <m:den>
                          <m:sSub>
                            <m:sSubPr>
                              <m:ctrlPr>
                                <a:rPr lang="en-US" sz="2600" i="1">
                                  <a:solidFill>
                                    <a:srgbClr val="505050"/>
                                  </a:solidFill>
                                  <a:latin typeface="Cambria Math" panose="02040503050406030204" pitchFamily="18" charset="0"/>
                                </a:rPr>
                              </m:ctrlPr>
                            </m:sSubPr>
                            <m:e>
                              <m:acc>
                                <m:accPr>
                                  <m:chr m:val="̇"/>
                                  <m:ctrlPr>
                                    <a:rPr lang="en-US" sz="2600" i="1">
                                      <a:solidFill>
                                        <a:srgbClr val="505050"/>
                                      </a:solidFill>
                                      <a:latin typeface="Cambria Math" panose="02040503050406030204" pitchFamily="18" charset="0"/>
                                    </a:rPr>
                                  </m:ctrlPr>
                                </m:accPr>
                                <m:e>
                                  <m:r>
                                    <a:rPr lang="en-US" sz="2600" i="1">
                                      <a:solidFill>
                                        <a:srgbClr val="505050"/>
                                      </a:solidFill>
                                      <a:latin typeface="Cambria Math" panose="02040503050406030204" pitchFamily="18" charset="0"/>
                                    </a:rPr>
                                    <m:t>𝑡</m:t>
                                  </m:r>
                                </m:e>
                              </m:acc>
                            </m:e>
                            <m:sub>
                              <m:r>
                                <a:rPr lang="en-US" sz="2600">
                                  <a:solidFill>
                                    <a:srgbClr val="505050"/>
                                  </a:solidFill>
                                  <a:latin typeface="Cambria Math" panose="02040503050406030204" pitchFamily="18" charset="0"/>
                                </a:rPr>
                                <m:t>2</m:t>
                              </m:r>
                            </m:sub>
                          </m:sSub>
                          <m:r>
                            <a:rPr lang="en-US" sz="2600" i="1">
                              <a:solidFill>
                                <a:srgbClr val="505050"/>
                              </a:solidFill>
                              <a:latin typeface="Cambria Math" panose="02040503050406030204" pitchFamily="18" charset="0"/>
                            </a:rPr>
                            <m:t>−</m:t>
                          </m:r>
                          <m:sSub>
                            <m:sSubPr>
                              <m:ctrlPr>
                                <a:rPr lang="en-US" sz="2600" i="1">
                                  <a:solidFill>
                                    <a:srgbClr val="505050"/>
                                  </a:solidFill>
                                  <a:latin typeface="Cambria Math" panose="02040503050406030204" pitchFamily="18" charset="0"/>
                                </a:rPr>
                              </m:ctrlPr>
                            </m:sSubPr>
                            <m:e>
                              <m:acc>
                                <m:accPr>
                                  <m:chr m:val="̇"/>
                                  <m:ctrlPr>
                                    <a:rPr lang="en-US" sz="2600" i="1">
                                      <a:solidFill>
                                        <a:srgbClr val="505050"/>
                                      </a:solidFill>
                                      <a:latin typeface="Cambria Math" panose="02040503050406030204" pitchFamily="18" charset="0"/>
                                    </a:rPr>
                                  </m:ctrlPr>
                                </m:accPr>
                                <m:e>
                                  <m:r>
                                    <a:rPr lang="en-US" sz="2600" i="1">
                                      <a:solidFill>
                                        <a:srgbClr val="505050"/>
                                      </a:solidFill>
                                      <a:latin typeface="Cambria Math" panose="02040503050406030204" pitchFamily="18" charset="0"/>
                                    </a:rPr>
                                    <m:t>𝑡</m:t>
                                  </m:r>
                                </m:e>
                              </m:acc>
                            </m:e>
                            <m:sub>
                              <m:r>
                                <a:rPr lang="en-US" sz="2600">
                                  <a:solidFill>
                                    <a:srgbClr val="505050"/>
                                  </a:solidFill>
                                  <a:latin typeface="Cambria Math" panose="02040503050406030204" pitchFamily="18" charset="0"/>
                                </a:rPr>
                                <m:t>1</m:t>
                              </m:r>
                            </m:sub>
                          </m:sSub>
                        </m:den>
                      </m:f>
                    </m:oMath>
                  </m:oMathPara>
                </a14:m>
                <a:endParaRPr lang="en-US" sz="2600" dirty="0">
                  <a:solidFill>
                    <a:srgbClr val="505050"/>
                  </a:solidFill>
                </a:endParaRPr>
              </a:p>
              <a:p>
                <a:pPr marL="0" indent="0">
                  <a:buClr>
                    <a:srgbClr val="FFFFFF"/>
                  </a:buClr>
                  <a:buFont typeface="Wingdings" panose="05000000000000000000" pitchFamily="2" charset="2"/>
                  <a:buNone/>
                </a:pPr>
                <a:endParaRPr lang="en-US" sz="2600" dirty="0">
                  <a:solidFill>
                    <a:srgbClr val="505050"/>
                  </a:solidFill>
                </a:endParaRPr>
              </a:p>
              <a:p>
                <a:pPr marL="0" indent="0">
                  <a:buClr>
                    <a:srgbClr val="FFFFFF"/>
                  </a:buClr>
                  <a:buFont typeface="Wingdings" panose="05000000000000000000" pitchFamily="2" charset="2"/>
                  <a:buNone/>
                </a:pPr>
                <a14:m>
                  <m:oMathPara xmlns:m="http://schemas.openxmlformats.org/officeDocument/2006/math">
                    <m:oMathParaPr>
                      <m:jc m:val="centerGroup"/>
                    </m:oMathParaPr>
                    <m:oMath xmlns:m="http://schemas.openxmlformats.org/officeDocument/2006/math">
                      <m:r>
                        <a:rPr lang="en-US" sz="2600" i="1">
                          <a:solidFill>
                            <a:srgbClr val="505050"/>
                          </a:solidFill>
                          <a:latin typeface="Cambria Math" panose="02040503050406030204" pitchFamily="18" charset="0"/>
                        </a:rPr>
                        <m:t>𝐹</m:t>
                      </m:r>
                      <m:r>
                        <a:rPr lang="en-US" sz="2600">
                          <a:solidFill>
                            <a:srgbClr val="505050"/>
                          </a:solidFill>
                          <a:latin typeface="Cambria Math" panose="02040503050406030204" pitchFamily="18" charset="0"/>
                        </a:rPr>
                        <m:t>=</m:t>
                      </m:r>
                      <m:r>
                        <a:rPr lang="en-US" sz="2600" i="1">
                          <a:solidFill>
                            <a:srgbClr val="505050"/>
                          </a:solidFill>
                          <a:latin typeface="Cambria Math" panose="02040503050406030204" pitchFamily="18" charset="0"/>
                        </a:rPr>
                        <m:t>𝑎</m:t>
                      </m:r>
                      <m:r>
                        <a:rPr lang="en-US" sz="2600" i="1">
                          <a:solidFill>
                            <a:srgbClr val="505050"/>
                          </a:solidFill>
                          <a:latin typeface="Cambria Math" panose="02040503050406030204" pitchFamily="18" charset="0"/>
                        </a:rPr>
                        <m:t>∗</m:t>
                      </m:r>
                      <m:r>
                        <a:rPr lang="en-US" sz="2600" i="1">
                          <a:solidFill>
                            <a:srgbClr val="505050"/>
                          </a:solidFill>
                          <a:latin typeface="Cambria Math" panose="02040503050406030204" pitchFamily="18" charset="0"/>
                        </a:rPr>
                        <m:t>𝑚</m:t>
                      </m:r>
                    </m:oMath>
                  </m:oMathPara>
                </a14:m>
                <a:endParaRPr lang="en-US" sz="2600" dirty="0">
                  <a:solidFill>
                    <a:srgbClr val="505050"/>
                  </a:solidFill>
                </a:endParaRPr>
              </a:p>
              <a:p>
                <a:pPr marL="0" indent="0">
                  <a:buClr>
                    <a:srgbClr val="FFFFFF"/>
                  </a:buClr>
                  <a:buFont typeface="Wingdings" panose="05000000000000000000" pitchFamily="2" charset="2"/>
                  <a:buNone/>
                </a:pPr>
                <a:endParaRPr lang="en-US" sz="2600" dirty="0">
                  <a:solidFill>
                    <a:srgbClr val="505050"/>
                  </a:solidFill>
                </a:endParaRPr>
              </a:p>
              <a:p>
                <a:pPr marL="0" indent="0">
                  <a:buClr>
                    <a:srgbClr val="FFFFFF"/>
                  </a:buClr>
                  <a:buFont typeface="Wingdings" panose="05000000000000000000" pitchFamily="2" charset="2"/>
                  <a:buNone/>
                </a:pPr>
                <a14:m>
                  <m:oMathPara xmlns:m="http://schemas.openxmlformats.org/officeDocument/2006/math">
                    <m:oMathParaPr>
                      <m:jc m:val="centerGroup"/>
                    </m:oMathParaPr>
                    <m:oMath xmlns:m="http://schemas.openxmlformats.org/officeDocument/2006/math">
                      <m:r>
                        <a:rPr lang="en-US" sz="2600" i="1">
                          <a:solidFill>
                            <a:srgbClr val="505050"/>
                          </a:solidFill>
                          <a:latin typeface="Cambria Math" panose="02040503050406030204" pitchFamily="18" charset="0"/>
                        </a:rPr>
                        <m:t>𝑃</m:t>
                      </m:r>
                      <m:r>
                        <a:rPr lang="en-US" sz="2600">
                          <a:solidFill>
                            <a:srgbClr val="505050"/>
                          </a:solidFill>
                          <a:latin typeface="Cambria Math" panose="02040503050406030204" pitchFamily="18" charset="0"/>
                        </a:rPr>
                        <m:t>=</m:t>
                      </m:r>
                      <m:r>
                        <a:rPr lang="en-US" sz="2600" i="1">
                          <a:solidFill>
                            <a:srgbClr val="505050"/>
                          </a:solidFill>
                          <a:latin typeface="Cambria Math" panose="02040503050406030204" pitchFamily="18" charset="0"/>
                        </a:rPr>
                        <m:t>𝐹</m:t>
                      </m:r>
                      <m:r>
                        <a:rPr lang="en-US" sz="2600" i="1">
                          <a:solidFill>
                            <a:srgbClr val="505050"/>
                          </a:solidFill>
                          <a:latin typeface="Cambria Math" panose="02040503050406030204" pitchFamily="18" charset="0"/>
                        </a:rPr>
                        <m:t>∗</m:t>
                      </m:r>
                      <m:r>
                        <a:rPr lang="en-US" sz="2600" i="1">
                          <a:solidFill>
                            <a:srgbClr val="505050"/>
                          </a:solidFill>
                          <a:latin typeface="Cambria Math" panose="02040503050406030204" pitchFamily="18" charset="0"/>
                        </a:rPr>
                        <m:t>𝑣</m:t>
                      </m:r>
                    </m:oMath>
                  </m:oMathPara>
                </a14:m>
                <a:endParaRPr lang="en-US" sz="2600" dirty="0">
                  <a:solidFill>
                    <a:srgbClr val="505050"/>
                  </a:solidFill>
                </a:endParaRPr>
              </a:p>
              <a:p>
                <a:pPr marL="0" indent="0">
                  <a:buClr>
                    <a:srgbClr val="FFFFFF"/>
                  </a:buClr>
                  <a:buFont typeface="Wingdings" panose="05000000000000000000" pitchFamily="2" charset="2"/>
                  <a:buNone/>
                </a:pPr>
                <a:endParaRPr lang="en-US" sz="2600" dirty="0">
                  <a:solidFill>
                    <a:srgbClr val="505050"/>
                  </a:solidFill>
                </a:endParaRPr>
              </a:p>
              <a:p>
                <a:pPr marL="0" indent="0">
                  <a:buClr>
                    <a:srgbClr val="FFFFFF"/>
                  </a:buClr>
                  <a:buFont typeface="Wingdings" panose="05000000000000000000" pitchFamily="2" charset="2"/>
                  <a:buNone/>
                </a:pPr>
                <a14:m>
                  <m:oMathPara xmlns:m="http://schemas.openxmlformats.org/officeDocument/2006/math">
                    <m:oMathParaPr>
                      <m:jc m:val="centerGroup"/>
                    </m:oMathParaPr>
                    <m:oMath xmlns:m="http://schemas.openxmlformats.org/officeDocument/2006/math">
                      <m:r>
                        <a:rPr lang="en-US" sz="2600" i="1">
                          <a:solidFill>
                            <a:srgbClr val="505050"/>
                          </a:solidFill>
                          <a:latin typeface="Cambria Math" panose="02040503050406030204" pitchFamily="18" charset="0"/>
                        </a:rPr>
                        <m:t>𝐸</m:t>
                      </m:r>
                      <m:r>
                        <a:rPr lang="en-US" sz="2600">
                          <a:solidFill>
                            <a:srgbClr val="505050"/>
                          </a:solidFill>
                          <a:latin typeface="Cambria Math" panose="02040503050406030204" pitchFamily="18" charset="0"/>
                        </a:rPr>
                        <m:t>=</m:t>
                      </m:r>
                      <m:r>
                        <a:rPr lang="en-US" sz="2600" i="1">
                          <a:solidFill>
                            <a:srgbClr val="505050"/>
                          </a:solidFill>
                          <a:latin typeface="Cambria Math" panose="02040503050406030204" pitchFamily="18" charset="0"/>
                        </a:rPr>
                        <m:t>𝑃</m:t>
                      </m:r>
                      <m:r>
                        <a:rPr lang="en-US" sz="2600" b="1">
                          <a:solidFill>
                            <a:srgbClr val="505050"/>
                          </a:solidFill>
                          <a:latin typeface="Cambria Math" panose="02040503050406030204" pitchFamily="18" charset="0"/>
                        </a:rPr>
                        <m:t> </m:t>
                      </m:r>
                      <m:r>
                        <m:rPr>
                          <m:sty m:val="p"/>
                        </m:rPr>
                        <a:rPr lang="en-US" sz="2600">
                          <a:solidFill>
                            <a:srgbClr val="505050"/>
                          </a:solidFill>
                          <a:latin typeface="Cambria Math" panose="02040503050406030204" pitchFamily="18" charset="0"/>
                        </a:rPr>
                        <m:t>Δ</m:t>
                      </m:r>
                      <m:r>
                        <a:rPr lang="en-US" sz="2600" i="1">
                          <a:solidFill>
                            <a:srgbClr val="505050"/>
                          </a:solidFill>
                          <a:latin typeface="Cambria Math" panose="02040503050406030204" pitchFamily="18" charset="0"/>
                        </a:rPr>
                        <m:t>𝑡</m:t>
                      </m:r>
                    </m:oMath>
                  </m:oMathPara>
                </a14:m>
                <a:endParaRPr lang="en-US" sz="2600" dirty="0">
                  <a:solidFill>
                    <a:srgbClr val="505050"/>
                  </a:solidFill>
                </a:endParaRPr>
              </a:p>
            </p:txBody>
          </p:sp>
        </mc:Choice>
        <mc:Fallback xmlns="">
          <p:sp>
            <p:nvSpPr>
              <p:cNvPr id="24" name="Content Placeholder 8"/>
              <p:cNvSpPr txBox="1">
                <a:spLocks noRot="1" noChangeAspect="1" noMove="1" noResize="1" noEditPoints="1" noAdjustHandles="1" noChangeArrowheads="1" noChangeShapeType="1" noTextEdit="1"/>
              </p:cNvSpPr>
              <p:nvPr/>
            </p:nvSpPr>
            <p:spPr>
              <a:xfrm>
                <a:off x="2826033" y="1934180"/>
                <a:ext cx="2935004" cy="3589031"/>
              </a:xfrm>
              <a:prstGeom prst="rect">
                <a:avLst/>
              </a:prstGeom>
              <a:blipFill rotWithShape="0">
                <a:blip r:embed="rId2"/>
                <a:stretch>
                  <a:fillRect b="-27844"/>
                </a:stretch>
              </a:blipFill>
            </p:spPr>
            <p:txBody>
              <a:bodyPr/>
              <a:lstStyle/>
              <a:p>
                <a:r>
                  <a:rPr lang="en-US">
                    <a:noFill/>
                  </a:rPr>
                  <a:t> </a:t>
                </a:r>
              </a:p>
            </p:txBody>
          </p:sp>
        </mc:Fallback>
      </mc:AlternateContent>
      <p:sp>
        <p:nvSpPr>
          <p:cNvPr id="25" name="Text Placeholder 9"/>
          <p:cNvSpPr>
            <a:spLocks noGrp="1"/>
          </p:cNvSpPr>
          <p:nvPr>
            <p:ph type="body" sz="quarter" idx="4294967295"/>
          </p:nvPr>
        </p:nvSpPr>
        <p:spPr>
          <a:xfrm>
            <a:off x="6354629" y="1135062"/>
            <a:ext cx="4892808" cy="849463"/>
          </a:xfrm>
          <a:prstGeom prst="rect">
            <a:avLst/>
          </a:prstGeom>
        </p:spPr>
        <p:txBody>
          <a:bodyPr/>
          <a:lstStyle/>
          <a:p>
            <a:pPr marL="0" indent="0">
              <a:buNone/>
            </a:pPr>
            <a:r>
              <a:rPr lang="en-US" sz="4800" b="1" dirty="0" smtClean="0">
                <a:solidFill>
                  <a:schemeClr val="bg1"/>
                </a:solidFill>
              </a:rPr>
              <a:t>Angular motion</a:t>
            </a:r>
            <a:endParaRPr lang="en-US" sz="4800" b="1" dirty="0">
              <a:solidFill>
                <a:schemeClr val="bg1"/>
              </a:solidFill>
            </a:endParaRPr>
          </a:p>
        </p:txBody>
      </p:sp>
      <mc:AlternateContent xmlns:mc="http://schemas.openxmlformats.org/markup-compatibility/2006" xmlns:a14="http://schemas.microsoft.com/office/drawing/2010/main">
        <mc:Choice Requires="a14">
          <p:sp>
            <p:nvSpPr>
              <p:cNvPr id="26" name="Content Placeholder 10"/>
              <p:cNvSpPr txBox="1">
                <a:spLocks/>
              </p:cNvSpPr>
              <p:nvPr/>
            </p:nvSpPr>
            <p:spPr>
              <a:xfrm>
                <a:off x="8444056" y="2128378"/>
                <a:ext cx="3489181" cy="4029948"/>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FFFF"/>
                  </a:buClr>
                  <a:buFont typeface="Wingdings" panose="05000000000000000000" pitchFamily="2" charset="2"/>
                  <a:buNone/>
                </a:pPr>
                <a14:m>
                  <m:oMathPara xmlns:m="http://schemas.openxmlformats.org/officeDocument/2006/math">
                    <m:oMathParaPr>
                      <m:jc m:val="centerGroup"/>
                    </m:oMathParaPr>
                    <m:oMath xmlns:m="http://schemas.openxmlformats.org/officeDocument/2006/math">
                      <m:r>
                        <a:rPr lang="en-US" sz="2400" i="1" smtClean="0">
                          <a:solidFill>
                            <a:srgbClr val="505050"/>
                          </a:solidFill>
                          <a:latin typeface="Cambria Math" panose="02040503050406030204" pitchFamily="18" charset="0"/>
                        </a:rPr>
                        <m:t>𝜔</m:t>
                      </m:r>
                      <m:r>
                        <a:rPr lang="en-US" sz="2400">
                          <a:solidFill>
                            <a:srgbClr val="505050"/>
                          </a:solidFill>
                          <a:latin typeface="Cambria Math" panose="02040503050406030204" pitchFamily="18" charset="0"/>
                        </a:rPr>
                        <m:t>=</m:t>
                      </m:r>
                      <m:f>
                        <m:fPr>
                          <m:ctrlPr>
                            <a:rPr lang="en-US" sz="2400" i="1">
                              <a:solidFill>
                                <a:srgbClr val="505050"/>
                              </a:solidFill>
                              <a:latin typeface="Cambria Math" panose="02040503050406030204" pitchFamily="18" charset="0"/>
                            </a:rPr>
                          </m:ctrlPr>
                        </m:fPr>
                        <m:num>
                          <m:r>
                            <a:rPr lang="en-US" sz="2400">
                              <a:solidFill>
                                <a:srgbClr val="505050"/>
                              </a:solidFill>
                              <a:latin typeface="Cambria Math" panose="02040503050406030204" pitchFamily="18" charset="0"/>
                            </a:rPr>
                            <m:t>2</m:t>
                          </m:r>
                          <m:r>
                            <m:rPr>
                              <m:sty m:val="p"/>
                            </m:rPr>
                            <a:rPr lang="en-US" sz="2400">
                              <a:solidFill>
                                <a:srgbClr val="505050"/>
                              </a:solidFill>
                              <a:latin typeface="Cambria Math" panose="02040503050406030204" pitchFamily="18" charset="0"/>
                            </a:rPr>
                            <m:t>cos</m:t>
                          </m:r>
                          <m:r>
                            <a:rPr lang="en-US" sz="2400">
                              <a:solidFill>
                                <a:srgbClr val="505050"/>
                              </a:solidFill>
                              <a:latin typeface="Cambria Math" panose="02040503050406030204" pitchFamily="18" charset="0"/>
                            </a:rPr>
                            <m:t> </m:t>
                          </m:r>
                          <m:sSub>
                            <m:sSubPr>
                              <m:ctrlPr>
                                <a:rPr lang="en-US" sz="2400" i="1">
                                  <a:solidFill>
                                    <a:srgbClr val="505050"/>
                                  </a:solidFill>
                                  <a:latin typeface="Cambria Math" panose="02040503050406030204" pitchFamily="18" charset="0"/>
                                </a:rPr>
                              </m:ctrlPr>
                            </m:sSubPr>
                            <m:e>
                              <m:r>
                                <a:rPr lang="en-US" sz="2400" i="1">
                                  <a:solidFill>
                                    <a:srgbClr val="505050"/>
                                  </a:solidFill>
                                  <a:latin typeface="Cambria Math" panose="02040503050406030204" pitchFamily="18" charset="0"/>
                                </a:rPr>
                                <m:t>𝑤</m:t>
                              </m:r>
                            </m:e>
                            <m:sub>
                              <m:sSub>
                                <m:sSubPr>
                                  <m:ctrlPr>
                                    <a:rPr lang="en-US" sz="2400" i="1">
                                      <a:solidFill>
                                        <a:srgbClr val="505050"/>
                                      </a:solidFill>
                                      <a:latin typeface="Cambria Math" panose="02040503050406030204" pitchFamily="18" charset="0"/>
                                    </a:rPr>
                                  </m:ctrlPr>
                                </m:sSubPr>
                                <m:e>
                                  <m:r>
                                    <a:rPr lang="en-US" sz="2400" i="1">
                                      <a:solidFill>
                                        <a:srgbClr val="505050"/>
                                      </a:solidFill>
                                      <a:latin typeface="Cambria Math" panose="02040503050406030204" pitchFamily="18" charset="0"/>
                                    </a:rPr>
                                    <m:t>𝑞</m:t>
                                  </m:r>
                                </m:e>
                                <m:sub>
                                  <m:r>
                                    <a:rPr lang="en-US" sz="2400" i="1">
                                      <a:solidFill>
                                        <a:srgbClr val="505050"/>
                                      </a:solidFill>
                                      <a:latin typeface="Cambria Math" panose="02040503050406030204" pitchFamily="18" charset="0"/>
                                    </a:rPr>
                                    <m:t>𝑑𝑖𝑓𝑓</m:t>
                                  </m:r>
                                </m:sub>
                              </m:sSub>
                            </m:sub>
                          </m:sSub>
                        </m:num>
                        <m:den>
                          <m:sSub>
                            <m:sSubPr>
                              <m:ctrlPr>
                                <a:rPr lang="en-US" sz="2400" i="1">
                                  <a:solidFill>
                                    <a:srgbClr val="505050"/>
                                  </a:solidFill>
                                  <a:latin typeface="Cambria Math" panose="02040503050406030204" pitchFamily="18" charset="0"/>
                                </a:rPr>
                              </m:ctrlPr>
                            </m:sSubPr>
                            <m:e>
                              <m:r>
                                <a:rPr lang="en-US" sz="2400" i="1">
                                  <a:solidFill>
                                    <a:srgbClr val="505050"/>
                                  </a:solidFill>
                                  <a:latin typeface="Cambria Math" panose="02040503050406030204" pitchFamily="18" charset="0"/>
                                </a:rPr>
                                <m:t>𝑡</m:t>
                              </m:r>
                            </m:e>
                            <m:sub>
                              <m:r>
                                <a:rPr lang="en-US" sz="2400">
                                  <a:solidFill>
                                    <a:srgbClr val="505050"/>
                                  </a:solidFill>
                                  <a:latin typeface="Cambria Math" panose="02040503050406030204" pitchFamily="18" charset="0"/>
                                </a:rPr>
                                <m:t>2</m:t>
                              </m:r>
                            </m:sub>
                          </m:sSub>
                          <m:r>
                            <a:rPr lang="en-US" sz="2400" i="1">
                              <a:solidFill>
                                <a:srgbClr val="505050"/>
                              </a:solidFill>
                              <a:latin typeface="Cambria Math" panose="02040503050406030204" pitchFamily="18" charset="0"/>
                            </a:rPr>
                            <m:t>−</m:t>
                          </m:r>
                          <m:sSub>
                            <m:sSubPr>
                              <m:ctrlPr>
                                <a:rPr lang="en-US" sz="2400" i="1">
                                  <a:solidFill>
                                    <a:srgbClr val="505050"/>
                                  </a:solidFill>
                                  <a:latin typeface="Cambria Math" panose="02040503050406030204" pitchFamily="18" charset="0"/>
                                </a:rPr>
                              </m:ctrlPr>
                            </m:sSubPr>
                            <m:e>
                              <m:r>
                                <a:rPr lang="en-US" sz="2400" i="1">
                                  <a:solidFill>
                                    <a:srgbClr val="505050"/>
                                  </a:solidFill>
                                  <a:latin typeface="Cambria Math" panose="02040503050406030204" pitchFamily="18" charset="0"/>
                                </a:rPr>
                                <m:t>𝑡</m:t>
                              </m:r>
                            </m:e>
                            <m:sub>
                              <m:r>
                                <a:rPr lang="en-US" sz="2400">
                                  <a:solidFill>
                                    <a:srgbClr val="505050"/>
                                  </a:solidFill>
                                  <a:latin typeface="Cambria Math" panose="02040503050406030204" pitchFamily="18" charset="0"/>
                                </a:rPr>
                                <m:t>1</m:t>
                              </m:r>
                            </m:sub>
                          </m:sSub>
                        </m:den>
                      </m:f>
                      <m:d>
                        <m:dPr>
                          <m:ctrlPr>
                            <a:rPr lang="en-US" sz="2400" i="1">
                              <a:solidFill>
                                <a:srgbClr val="505050"/>
                              </a:solidFill>
                              <a:latin typeface="Cambria Math" panose="02040503050406030204" pitchFamily="18" charset="0"/>
                            </a:rPr>
                          </m:ctrlPr>
                        </m:dPr>
                        <m:e>
                          <m:m>
                            <m:mPr>
                              <m:mcs>
                                <m:mc>
                                  <m:mcPr>
                                    <m:count m:val="1"/>
                                    <m:mcJc m:val="center"/>
                                  </m:mcPr>
                                </m:mc>
                              </m:mcs>
                              <m:ctrlPr>
                                <a:rPr lang="en-US" sz="2400" i="1">
                                  <a:solidFill>
                                    <a:srgbClr val="505050"/>
                                  </a:solidFill>
                                  <a:latin typeface="Cambria Math" panose="02040503050406030204" pitchFamily="18" charset="0"/>
                                </a:rPr>
                              </m:ctrlPr>
                            </m:mPr>
                            <m:mr>
                              <m:e>
                                <m:sSub>
                                  <m:sSubPr>
                                    <m:ctrlPr>
                                      <a:rPr lang="en-US" sz="2400" i="1">
                                        <a:solidFill>
                                          <a:srgbClr val="505050"/>
                                        </a:solidFill>
                                        <a:latin typeface="Cambria Math" panose="02040503050406030204" pitchFamily="18" charset="0"/>
                                      </a:rPr>
                                    </m:ctrlPr>
                                  </m:sSubPr>
                                  <m:e>
                                    <m:r>
                                      <a:rPr lang="en-US" sz="2400" i="1">
                                        <a:solidFill>
                                          <a:srgbClr val="505050"/>
                                        </a:solidFill>
                                        <a:latin typeface="Cambria Math" panose="02040503050406030204" pitchFamily="18" charset="0"/>
                                      </a:rPr>
                                      <m:t>𝑥</m:t>
                                    </m:r>
                                  </m:e>
                                  <m:sub>
                                    <m:sSub>
                                      <m:sSubPr>
                                        <m:ctrlPr>
                                          <a:rPr lang="en-US" sz="2400" i="1">
                                            <a:solidFill>
                                              <a:srgbClr val="505050"/>
                                            </a:solidFill>
                                            <a:latin typeface="Cambria Math" panose="02040503050406030204" pitchFamily="18" charset="0"/>
                                          </a:rPr>
                                        </m:ctrlPr>
                                      </m:sSubPr>
                                      <m:e>
                                        <m:r>
                                          <a:rPr lang="en-US" sz="2400" i="1">
                                            <a:solidFill>
                                              <a:srgbClr val="505050"/>
                                            </a:solidFill>
                                            <a:latin typeface="Cambria Math" panose="02040503050406030204" pitchFamily="18" charset="0"/>
                                          </a:rPr>
                                          <m:t>𝑞</m:t>
                                        </m:r>
                                      </m:e>
                                      <m:sub>
                                        <m:r>
                                          <a:rPr lang="en-US" sz="2400" i="1">
                                            <a:solidFill>
                                              <a:srgbClr val="505050"/>
                                            </a:solidFill>
                                            <a:latin typeface="Cambria Math" panose="02040503050406030204" pitchFamily="18" charset="0"/>
                                          </a:rPr>
                                          <m:t>𝑑𝑖𝑓𝑓</m:t>
                                        </m:r>
                                      </m:sub>
                                    </m:sSub>
                                  </m:sub>
                                </m:sSub>
                              </m:e>
                            </m:mr>
                            <m:mr>
                              <m:e>
                                <m:sSub>
                                  <m:sSubPr>
                                    <m:ctrlPr>
                                      <a:rPr lang="en-US" sz="2400" i="1">
                                        <a:solidFill>
                                          <a:srgbClr val="505050"/>
                                        </a:solidFill>
                                        <a:latin typeface="Cambria Math" panose="02040503050406030204" pitchFamily="18" charset="0"/>
                                      </a:rPr>
                                    </m:ctrlPr>
                                  </m:sSubPr>
                                  <m:e>
                                    <m:r>
                                      <a:rPr lang="en-US" sz="2400" i="1">
                                        <a:solidFill>
                                          <a:srgbClr val="505050"/>
                                        </a:solidFill>
                                        <a:latin typeface="Cambria Math" panose="02040503050406030204" pitchFamily="18" charset="0"/>
                                      </a:rPr>
                                      <m:t>𝑦</m:t>
                                    </m:r>
                                  </m:e>
                                  <m:sub>
                                    <m:sSub>
                                      <m:sSubPr>
                                        <m:ctrlPr>
                                          <a:rPr lang="en-US" sz="2400" i="1">
                                            <a:solidFill>
                                              <a:srgbClr val="505050"/>
                                            </a:solidFill>
                                            <a:latin typeface="Cambria Math" panose="02040503050406030204" pitchFamily="18" charset="0"/>
                                          </a:rPr>
                                        </m:ctrlPr>
                                      </m:sSubPr>
                                      <m:e>
                                        <m:r>
                                          <a:rPr lang="en-US" sz="2400" i="1">
                                            <a:solidFill>
                                              <a:srgbClr val="505050"/>
                                            </a:solidFill>
                                            <a:latin typeface="Cambria Math" panose="02040503050406030204" pitchFamily="18" charset="0"/>
                                          </a:rPr>
                                          <m:t>𝑞</m:t>
                                        </m:r>
                                      </m:e>
                                      <m:sub>
                                        <m:r>
                                          <a:rPr lang="en-US" sz="2400" i="1">
                                            <a:solidFill>
                                              <a:srgbClr val="505050"/>
                                            </a:solidFill>
                                            <a:latin typeface="Cambria Math" panose="02040503050406030204" pitchFamily="18" charset="0"/>
                                          </a:rPr>
                                          <m:t>𝑑𝑖𝑓𝑓</m:t>
                                        </m:r>
                                      </m:sub>
                                    </m:sSub>
                                  </m:sub>
                                </m:sSub>
                              </m:e>
                            </m:mr>
                            <m:mr>
                              <m:e>
                                <m:sSub>
                                  <m:sSubPr>
                                    <m:ctrlPr>
                                      <a:rPr lang="en-US" sz="2400" i="1">
                                        <a:solidFill>
                                          <a:srgbClr val="505050"/>
                                        </a:solidFill>
                                        <a:latin typeface="Cambria Math" panose="02040503050406030204" pitchFamily="18" charset="0"/>
                                      </a:rPr>
                                    </m:ctrlPr>
                                  </m:sSubPr>
                                  <m:e>
                                    <m:r>
                                      <a:rPr lang="en-US" sz="2400" i="1">
                                        <a:solidFill>
                                          <a:srgbClr val="505050"/>
                                        </a:solidFill>
                                        <a:latin typeface="Cambria Math" panose="02040503050406030204" pitchFamily="18" charset="0"/>
                                      </a:rPr>
                                      <m:t>𝑧</m:t>
                                    </m:r>
                                  </m:e>
                                  <m:sub>
                                    <m:sSub>
                                      <m:sSubPr>
                                        <m:ctrlPr>
                                          <a:rPr lang="en-US" sz="2400" i="1">
                                            <a:solidFill>
                                              <a:srgbClr val="505050"/>
                                            </a:solidFill>
                                            <a:latin typeface="Cambria Math" panose="02040503050406030204" pitchFamily="18" charset="0"/>
                                          </a:rPr>
                                        </m:ctrlPr>
                                      </m:sSubPr>
                                      <m:e>
                                        <m:r>
                                          <a:rPr lang="en-US" sz="2400" i="1">
                                            <a:solidFill>
                                              <a:srgbClr val="505050"/>
                                            </a:solidFill>
                                            <a:latin typeface="Cambria Math" panose="02040503050406030204" pitchFamily="18" charset="0"/>
                                          </a:rPr>
                                          <m:t>𝑞</m:t>
                                        </m:r>
                                      </m:e>
                                      <m:sub>
                                        <m:r>
                                          <a:rPr lang="en-US" sz="2400" i="1">
                                            <a:solidFill>
                                              <a:srgbClr val="505050"/>
                                            </a:solidFill>
                                            <a:latin typeface="Cambria Math" panose="02040503050406030204" pitchFamily="18" charset="0"/>
                                          </a:rPr>
                                          <m:t>𝑑𝑖𝑓𝑓</m:t>
                                        </m:r>
                                      </m:sub>
                                    </m:sSub>
                                  </m:sub>
                                </m:sSub>
                              </m:e>
                            </m:mr>
                          </m:m>
                        </m:e>
                      </m:d>
                    </m:oMath>
                  </m:oMathPara>
                </a14:m>
                <a:endParaRPr lang="en-US" sz="2400" dirty="0">
                  <a:solidFill>
                    <a:srgbClr val="505050"/>
                  </a:solidFill>
                </a:endParaRPr>
              </a:p>
              <a:p>
                <a:pPr marL="0" indent="0">
                  <a:buClr>
                    <a:srgbClr val="FFFFFF"/>
                  </a:buClr>
                  <a:buFont typeface="Wingdings" panose="05000000000000000000" pitchFamily="2" charset="2"/>
                  <a:buNone/>
                </a:pPr>
                <a:endParaRPr lang="en-US" sz="2400" dirty="0">
                  <a:solidFill>
                    <a:srgbClr val="505050"/>
                  </a:solidFill>
                </a:endParaRPr>
              </a:p>
              <a:p>
                <a:pPr marL="0" indent="0">
                  <a:buClr>
                    <a:srgbClr val="FFFFFF"/>
                  </a:buClr>
                  <a:buFont typeface="Wingdings" panose="05000000000000000000" pitchFamily="2" charset="2"/>
                  <a:buNone/>
                </a:pPr>
                <a14:m>
                  <m:oMathPara xmlns:m="http://schemas.openxmlformats.org/officeDocument/2006/math">
                    <m:oMathParaPr>
                      <m:jc m:val="centerGroup"/>
                    </m:oMathParaPr>
                    <m:oMath xmlns:m="http://schemas.openxmlformats.org/officeDocument/2006/math">
                      <m:r>
                        <a:rPr lang="en-US" sz="2400" i="1">
                          <a:solidFill>
                            <a:srgbClr val="505050"/>
                          </a:solidFill>
                          <a:latin typeface="Cambria Math" panose="02040503050406030204" pitchFamily="18" charset="0"/>
                        </a:rPr>
                        <m:t>𝛼</m:t>
                      </m:r>
                      <m:r>
                        <a:rPr lang="en-US" sz="2400">
                          <a:solidFill>
                            <a:srgbClr val="505050"/>
                          </a:solidFill>
                          <a:latin typeface="Cambria Math" panose="02040503050406030204" pitchFamily="18" charset="0"/>
                        </a:rPr>
                        <m:t>= </m:t>
                      </m:r>
                      <m:f>
                        <m:fPr>
                          <m:ctrlPr>
                            <a:rPr lang="en-US" sz="2400" i="1">
                              <a:solidFill>
                                <a:srgbClr val="505050"/>
                              </a:solidFill>
                              <a:latin typeface="Cambria Math" panose="02040503050406030204" pitchFamily="18" charset="0"/>
                            </a:rPr>
                          </m:ctrlPr>
                        </m:fPr>
                        <m:num>
                          <m:sSub>
                            <m:sSubPr>
                              <m:ctrlPr>
                                <a:rPr lang="en-US" sz="2400" i="1">
                                  <a:solidFill>
                                    <a:srgbClr val="505050"/>
                                  </a:solidFill>
                                  <a:latin typeface="Cambria Math" panose="02040503050406030204" pitchFamily="18" charset="0"/>
                                </a:rPr>
                              </m:ctrlPr>
                            </m:sSubPr>
                            <m:e>
                              <m:r>
                                <a:rPr lang="en-US" sz="2400" i="1">
                                  <a:solidFill>
                                    <a:srgbClr val="505050"/>
                                  </a:solidFill>
                                  <a:latin typeface="Cambria Math" panose="02040503050406030204" pitchFamily="18" charset="0"/>
                                </a:rPr>
                                <m:t>𝜔</m:t>
                              </m:r>
                            </m:e>
                            <m:sub>
                              <m:r>
                                <a:rPr lang="en-US" sz="2400">
                                  <a:solidFill>
                                    <a:srgbClr val="505050"/>
                                  </a:solidFill>
                                  <a:latin typeface="Cambria Math" panose="02040503050406030204" pitchFamily="18" charset="0"/>
                                </a:rPr>
                                <m:t>2</m:t>
                              </m:r>
                            </m:sub>
                          </m:sSub>
                          <m:r>
                            <a:rPr lang="en-US" sz="2400" i="1">
                              <a:solidFill>
                                <a:srgbClr val="505050"/>
                              </a:solidFill>
                              <a:latin typeface="Cambria Math" panose="02040503050406030204" pitchFamily="18" charset="0"/>
                            </a:rPr>
                            <m:t>−</m:t>
                          </m:r>
                          <m:sSub>
                            <m:sSubPr>
                              <m:ctrlPr>
                                <a:rPr lang="en-US" sz="2400" i="1">
                                  <a:solidFill>
                                    <a:srgbClr val="505050"/>
                                  </a:solidFill>
                                  <a:latin typeface="Cambria Math" panose="02040503050406030204" pitchFamily="18" charset="0"/>
                                </a:rPr>
                              </m:ctrlPr>
                            </m:sSubPr>
                            <m:e>
                              <m:r>
                                <a:rPr lang="en-US" sz="2400" i="1">
                                  <a:solidFill>
                                    <a:srgbClr val="505050"/>
                                  </a:solidFill>
                                  <a:latin typeface="Cambria Math" panose="02040503050406030204" pitchFamily="18" charset="0"/>
                                </a:rPr>
                                <m:t>𝜔</m:t>
                              </m:r>
                            </m:e>
                            <m:sub>
                              <m:r>
                                <a:rPr lang="en-US" sz="2400">
                                  <a:solidFill>
                                    <a:srgbClr val="505050"/>
                                  </a:solidFill>
                                  <a:latin typeface="Cambria Math" panose="02040503050406030204" pitchFamily="18" charset="0"/>
                                </a:rPr>
                                <m:t>1</m:t>
                              </m:r>
                            </m:sub>
                          </m:sSub>
                        </m:num>
                        <m:den>
                          <m:sSub>
                            <m:sSubPr>
                              <m:ctrlPr>
                                <a:rPr lang="en-US" sz="2400" i="1">
                                  <a:solidFill>
                                    <a:srgbClr val="505050"/>
                                  </a:solidFill>
                                  <a:latin typeface="Cambria Math" panose="02040503050406030204" pitchFamily="18" charset="0"/>
                                </a:rPr>
                              </m:ctrlPr>
                            </m:sSubPr>
                            <m:e>
                              <m:acc>
                                <m:accPr>
                                  <m:chr m:val="̇"/>
                                  <m:ctrlPr>
                                    <a:rPr lang="en-US" sz="2400" i="1">
                                      <a:solidFill>
                                        <a:srgbClr val="505050"/>
                                      </a:solidFill>
                                      <a:latin typeface="Cambria Math" panose="02040503050406030204" pitchFamily="18" charset="0"/>
                                    </a:rPr>
                                  </m:ctrlPr>
                                </m:accPr>
                                <m:e>
                                  <m:r>
                                    <a:rPr lang="en-US" sz="2400" i="1">
                                      <a:solidFill>
                                        <a:srgbClr val="505050"/>
                                      </a:solidFill>
                                      <a:latin typeface="Cambria Math" panose="02040503050406030204" pitchFamily="18" charset="0"/>
                                    </a:rPr>
                                    <m:t>𝑡</m:t>
                                  </m:r>
                                </m:e>
                              </m:acc>
                            </m:e>
                            <m:sub>
                              <m:r>
                                <a:rPr lang="en-US" sz="2400">
                                  <a:solidFill>
                                    <a:srgbClr val="505050"/>
                                  </a:solidFill>
                                  <a:latin typeface="Cambria Math" panose="02040503050406030204" pitchFamily="18" charset="0"/>
                                </a:rPr>
                                <m:t>2</m:t>
                              </m:r>
                            </m:sub>
                          </m:sSub>
                          <m:r>
                            <a:rPr lang="en-US" sz="2400" i="1">
                              <a:solidFill>
                                <a:srgbClr val="505050"/>
                              </a:solidFill>
                              <a:latin typeface="Cambria Math" panose="02040503050406030204" pitchFamily="18" charset="0"/>
                            </a:rPr>
                            <m:t>−</m:t>
                          </m:r>
                          <m:sSub>
                            <m:sSubPr>
                              <m:ctrlPr>
                                <a:rPr lang="en-US" sz="2400" i="1">
                                  <a:solidFill>
                                    <a:srgbClr val="505050"/>
                                  </a:solidFill>
                                  <a:latin typeface="Cambria Math" panose="02040503050406030204" pitchFamily="18" charset="0"/>
                                </a:rPr>
                              </m:ctrlPr>
                            </m:sSubPr>
                            <m:e>
                              <m:acc>
                                <m:accPr>
                                  <m:chr m:val="̇"/>
                                  <m:ctrlPr>
                                    <a:rPr lang="en-US" sz="2400" i="1">
                                      <a:solidFill>
                                        <a:srgbClr val="505050"/>
                                      </a:solidFill>
                                      <a:latin typeface="Cambria Math" panose="02040503050406030204" pitchFamily="18" charset="0"/>
                                    </a:rPr>
                                  </m:ctrlPr>
                                </m:accPr>
                                <m:e>
                                  <m:r>
                                    <a:rPr lang="en-US" sz="2400" i="1">
                                      <a:solidFill>
                                        <a:srgbClr val="505050"/>
                                      </a:solidFill>
                                      <a:latin typeface="Cambria Math" panose="02040503050406030204" pitchFamily="18" charset="0"/>
                                    </a:rPr>
                                    <m:t>𝑡</m:t>
                                  </m:r>
                                </m:e>
                              </m:acc>
                            </m:e>
                            <m:sub>
                              <m:r>
                                <a:rPr lang="en-US" sz="2400">
                                  <a:solidFill>
                                    <a:srgbClr val="505050"/>
                                  </a:solidFill>
                                  <a:latin typeface="Cambria Math" panose="02040503050406030204" pitchFamily="18" charset="0"/>
                                </a:rPr>
                                <m:t>1</m:t>
                              </m:r>
                            </m:sub>
                          </m:sSub>
                        </m:den>
                      </m:f>
                    </m:oMath>
                  </m:oMathPara>
                </a14:m>
                <a:endParaRPr lang="en-US" sz="2400" dirty="0">
                  <a:solidFill>
                    <a:srgbClr val="505050"/>
                  </a:solidFill>
                </a:endParaRPr>
              </a:p>
              <a:p>
                <a:pPr marL="0" indent="0">
                  <a:buClr>
                    <a:srgbClr val="FFFFFF"/>
                  </a:buClr>
                  <a:buFont typeface="Wingdings" panose="05000000000000000000" pitchFamily="2" charset="2"/>
                  <a:buNone/>
                </a:pPr>
                <a:endParaRPr lang="en-US" sz="2400" dirty="0">
                  <a:solidFill>
                    <a:srgbClr val="505050"/>
                  </a:solidFill>
                </a:endParaRPr>
              </a:p>
              <a:p>
                <a:pPr marL="0" indent="0">
                  <a:buClr>
                    <a:srgbClr val="FFFFFF"/>
                  </a:buClr>
                  <a:buFont typeface="Wingdings" panose="05000000000000000000" pitchFamily="2" charset="2"/>
                  <a:buNone/>
                </a:pPr>
                <a14:m>
                  <m:oMathPara xmlns:m="http://schemas.openxmlformats.org/officeDocument/2006/math">
                    <m:oMathParaPr>
                      <m:jc m:val="centerGroup"/>
                    </m:oMathParaPr>
                    <m:oMath xmlns:m="http://schemas.openxmlformats.org/officeDocument/2006/math">
                      <m:r>
                        <a:rPr lang="en-US" sz="2400" i="1">
                          <a:solidFill>
                            <a:srgbClr val="505050"/>
                          </a:solidFill>
                          <a:latin typeface="Cambria Math" panose="02040503050406030204" pitchFamily="18" charset="0"/>
                        </a:rPr>
                        <m:t>𝜏</m:t>
                      </m:r>
                      <m:r>
                        <a:rPr lang="en-US" sz="2400">
                          <a:solidFill>
                            <a:srgbClr val="505050"/>
                          </a:solidFill>
                          <a:latin typeface="Cambria Math" panose="02040503050406030204" pitchFamily="18" charset="0"/>
                        </a:rPr>
                        <m:t>=</m:t>
                      </m:r>
                      <m:r>
                        <a:rPr lang="en-US" sz="2400" i="1">
                          <a:solidFill>
                            <a:srgbClr val="505050"/>
                          </a:solidFill>
                          <a:latin typeface="Cambria Math" panose="02040503050406030204" pitchFamily="18" charset="0"/>
                        </a:rPr>
                        <m:t>𝐼</m:t>
                      </m:r>
                      <m:r>
                        <a:rPr lang="en-US" sz="2400">
                          <a:solidFill>
                            <a:srgbClr val="505050"/>
                          </a:solidFill>
                          <a:latin typeface="Cambria Math" panose="02040503050406030204" pitchFamily="18" charset="0"/>
                        </a:rPr>
                        <m:t> </m:t>
                      </m:r>
                      <m:r>
                        <a:rPr lang="en-US" sz="2400" i="1">
                          <a:solidFill>
                            <a:srgbClr val="505050"/>
                          </a:solidFill>
                          <a:latin typeface="Cambria Math" panose="02040503050406030204" pitchFamily="18" charset="0"/>
                        </a:rPr>
                        <m:t>𝛼</m:t>
                      </m:r>
                    </m:oMath>
                  </m:oMathPara>
                </a14:m>
                <a:endParaRPr lang="en-US" sz="2400" dirty="0">
                  <a:solidFill>
                    <a:srgbClr val="505050"/>
                  </a:solidFill>
                </a:endParaRPr>
              </a:p>
              <a:p>
                <a:pPr marL="0" indent="0">
                  <a:buClr>
                    <a:srgbClr val="FFFFFF"/>
                  </a:buClr>
                  <a:buFont typeface="Wingdings" panose="05000000000000000000" pitchFamily="2" charset="2"/>
                  <a:buNone/>
                </a:pPr>
                <a:endParaRPr lang="en-US" sz="2400" dirty="0">
                  <a:solidFill>
                    <a:srgbClr val="505050"/>
                  </a:solidFill>
                </a:endParaRPr>
              </a:p>
              <a:p>
                <a:pPr marL="0" indent="0">
                  <a:buClr>
                    <a:srgbClr val="FFFFFF"/>
                  </a:buClr>
                  <a:buFont typeface="Wingdings" panose="05000000000000000000" pitchFamily="2" charset="2"/>
                  <a:buNone/>
                </a:pPr>
                <a14:m>
                  <m:oMathPara xmlns:m="http://schemas.openxmlformats.org/officeDocument/2006/math">
                    <m:oMathParaPr>
                      <m:jc m:val="centerGroup"/>
                    </m:oMathParaPr>
                    <m:oMath xmlns:m="http://schemas.openxmlformats.org/officeDocument/2006/math">
                      <m:r>
                        <a:rPr lang="en-US" sz="2400" i="1">
                          <a:solidFill>
                            <a:srgbClr val="505050"/>
                          </a:solidFill>
                          <a:latin typeface="Cambria Math" panose="02040503050406030204" pitchFamily="18" charset="0"/>
                        </a:rPr>
                        <m:t>𝑃</m:t>
                      </m:r>
                      <m:r>
                        <a:rPr lang="en-US" sz="2400">
                          <a:solidFill>
                            <a:srgbClr val="505050"/>
                          </a:solidFill>
                          <a:latin typeface="Cambria Math" panose="02040503050406030204" pitchFamily="18" charset="0"/>
                        </a:rPr>
                        <m:t>=</m:t>
                      </m:r>
                      <m:r>
                        <a:rPr lang="en-US" sz="2400" i="1">
                          <a:solidFill>
                            <a:srgbClr val="505050"/>
                          </a:solidFill>
                          <a:latin typeface="Cambria Math" panose="02040503050406030204" pitchFamily="18" charset="0"/>
                        </a:rPr>
                        <m:t>𝜏</m:t>
                      </m:r>
                      <m:r>
                        <a:rPr lang="en-US" sz="2400">
                          <a:solidFill>
                            <a:srgbClr val="505050"/>
                          </a:solidFill>
                          <a:latin typeface="Cambria Math" panose="02040503050406030204" pitchFamily="18" charset="0"/>
                        </a:rPr>
                        <m:t> </m:t>
                      </m:r>
                      <m:r>
                        <a:rPr lang="en-US" sz="2400" i="1">
                          <a:solidFill>
                            <a:srgbClr val="505050"/>
                          </a:solidFill>
                          <a:latin typeface="Cambria Math" panose="02040503050406030204" pitchFamily="18" charset="0"/>
                        </a:rPr>
                        <m:t>𝜔</m:t>
                      </m:r>
                    </m:oMath>
                  </m:oMathPara>
                </a14:m>
                <a:endParaRPr lang="en-US" sz="2400" dirty="0">
                  <a:solidFill>
                    <a:srgbClr val="505050"/>
                  </a:solidFill>
                </a:endParaRPr>
              </a:p>
              <a:p>
                <a:pPr marL="0" indent="0">
                  <a:buClr>
                    <a:srgbClr val="FFFFFF"/>
                  </a:buClr>
                  <a:buFont typeface="Wingdings" panose="05000000000000000000" pitchFamily="2" charset="2"/>
                  <a:buNone/>
                </a:pPr>
                <a:endParaRPr lang="en-US" sz="2400" dirty="0">
                  <a:solidFill>
                    <a:srgbClr val="505050"/>
                  </a:solidFill>
                </a:endParaRPr>
              </a:p>
              <a:p>
                <a:pPr marL="0" indent="0">
                  <a:buClr>
                    <a:srgbClr val="FFFFFF"/>
                  </a:buClr>
                  <a:buFont typeface="Wingdings" panose="05000000000000000000" pitchFamily="2" charset="2"/>
                  <a:buNone/>
                </a:pPr>
                <a14:m>
                  <m:oMathPara xmlns:m="http://schemas.openxmlformats.org/officeDocument/2006/math">
                    <m:oMathParaPr>
                      <m:jc m:val="centerGroup"/>
                    </m:oMathParaPr>
                    <m:oMath xmlns:m="http://schemas.openxmlformats.org/officeDocument/2006/math">
                      <m:r>
                        <a:rPr lang="en-US" sz="2400" i="1">
                          <a:solidFill>
                            <a:srgbClr val="505050"/>
                          </a:solidFill>
                          <a:latin typeface="Cambria Math" panose="02040503050406030204" pitchFamily="18" charset="0"/>
                        </a:rPr>
                        <m:t>𝐸</m:t>
                      </m:r>
                      <m:r>
                        <a:rPr lang="en-US" sz="2400">
                          <a:solidFill>
                            <a:srgbClr val="505050"/>
                          </a:solidFill>
                          <a:latin typeface="Cambria Math" panose="02040503050406030204" pitchFamily="18" charset="0"/>
                        </a:rPr>
                        <m:t>=</m:t>
                      </m:r>
                      <m:r>
                        <a:rPr lang="en-US" sz="2400" i="1">
                          <a:solidFill>
                            <a:srgbClr val="505050"/>
                          </a:solidFill>
                          <a:latin typeface="Cambria Math" panose="02040503050406030204" pitchFamily="18" charset="0"/>
                        </a:rPr>
                        <m:t>𝑃</m:t>
                      </m:r>
                      <m:r>
                        <a:rPr lang="en-US" sz="2400" b="1">
                          <a:solidFill>
                            <a:srgbClr val="505050"/>
                          </a:solidFill>
                          <a:latin typeface="Cambria Math" panose="02040503050406030204" pitchFamily="18" charset="0"/>
                        </a:rPr>
                        <m:t> </m:t>
                      </m:r>
                      <m:r>
                        <m:rPr>
                          <m:sty m:val="p"/>
                        </m:rPr>
                        <a:rPr lang="en-US" sz="2400">
                          <a:solidFill>
                            <a:srgbClr val="505050"/>
                          </a:solidFill>
                          <a:latin typeface="Cambria Math" panose="02040503050406030204" pitchFamily="18" charset="0"/>
                        </a:rPr>
                        <m:t>Δ</m:t>
                      </m:r>
                      <m:r>
                        <a:rPr lang="en-US" sz="2400" i="1">
                          <a:solidFill>
                            <a:srgbClr val="505050"/>
                          </a:solidFill>
                          <a:latin typeface="Cambria Math" panose="02040503050406030204" pitchFamily="18" charset="0"/>
                        </a:rPr>
                        <m:t>𝑡</m:t>
                      </m:r>
                    </m:oMath>
                  </m:oMathPara>
                </a14:m>
                <a:endParaRPr lang="en-US" sz="2400" dirty="0">
                  <a:solidFill>
                    <a:srgbClr val="505050"/>
                  </a:solidFill>
                </a:endParaRPr>
              </a:p>
            </p:txBody>
          </p:sp>
        </mc:Choice>
        <mc:Fallback xmlns="">
          <p:sp>
            <p:nvSpPr>
              <p:cNvPr id="26" name="Content Placeholder 10"/>
              <p:cNvSpPr txBox="1">
                <a:spLocks noRot="1" noChangeAspect="1" noMove="1" noResize="1" noEditPoints="1" noAdjustHandles="1" noChangeArrowheads="1" noChangeShapeType="1" noTextEdit="1"/>
              </p:cNvSpPr>
              <p:nvPr/>
            </p:nvSpPr>
            <p:spPr>
              <a:xfrm>
                <a:off x="8444056" y="2128378"/>
                <a:ext cx="3489181" cy="4029948"/>
              </a:xfrm>
              <a:prstGeom prst="rect">
                <a:avLst/>
              </a:prstGeom>
              <a:blipFill rotWithShape="0">
                <a:blip r:embed="rId3"/>
                <a:stretch>
                  <a:fillRect t="-151" b="-8169"/>
                </a:stretch>
              </a:blipFill>
            </p:spPr>
            <p:txBody>
              <a:bodyPr/>
              <a:lstStyle/>
              <a:p>
                <a:r>
                  <a:rPr lang="en-US">
                    <a:noFill/>
                  </a:rPr>
                  <a:t> </a:t>
                </a:r>
              </a:p>
            </p:txBody>
          </p:sp>
        </mc:Fallback>
      </mc:AlternateContent>
      <p:sp>
        <p:nvSpPr>
          <p:cNvPr id="27" name="Fußzeilenplatzhalter 3"/>
          <p:cNvSpPr txBox="1">
            <a:spLocks/>
          </p:cNvSpPr>
          <p:nvPr/>
        </p:nvSpPr>
        <p:spPr>
          <a:xfrm>
            <a:off x="341140" y="5954142"/>
            <a:ext cx="7982231" cy="236389"/>
          </a:xfrm>
          <a:prstGeom prst="rect">
            <a:avLst/>
          </a:prstGeom>
          <a:noFill/>
        </p:spPr>
        <p:txBody>
          <a:bodyPr/>
          <a:lstStyle>
            <a:defPPr>
              <a:defRPr lang="en-US"/>
            </a:defPPr>
            <a:lvl1pPr marL="0" algn="l" defTabSz="932742" rtl="0" eaLnBrk="0" latinLnBrk="0" hangingPunct="0">
              <a:defRPr sz="1800" kern="1200">
                <a:solidFill>
                  <a:schemeClr val="bg1"/>
                </a:solidFill>
                <a:latin typeface="Arial" pitchFamily="34" charset="0"/>
                <a:ea typeface="+mn-ea"/>
                <a:cs typeface="+mn-cs"/>
              </a:defRPr>
            </a:lvl1pPr>
            <a:lvl2pPr marL="757735" indent="-291436" algn="l" defTabSz="932742" rtl="0" eaLnBrk="0" latinLnBrk="0" hangingPunct="0">
              <a:defRPr sz="1800" kern="1200">
                <a:solidFill>
                  <a:schemeClr val="bg1"/>
                </a:solidFill>
                <a:latin typeface="Arial" pitchFamily="34" charset="0"/>
                <a:ea typeface="+mn-ea"/>
                <a:cs typeface="+mn-cs"/>
              </a:defRPr>
            </a:lvl2pPr>
            <a:lvl3pPr marL="1165746" indent="-233149" algn="l" defTabSz="932742" rtl="0" eaLnBrk="0" latinLnBrk="0" hangingPunct="0">
              <a:defRPr sz="1800" kern="1200">
                <a:solidFill>
                  <a:schemeClr val="bg1"/>
                </a:solidFill>
                <a:latin typeface="Arial" pitchFamily="34" charset="0"/>
                <a:ea typeface="+mn-ea"/>
                <a:cs typeface="+mn-cs"/>
              </a:defRPr>
            </a:lvl3pPr>
            <a:lvl4pPr marL="1632044" indent="-233149" algn="l" defTabSz="932742" rtl="0" eaLnBrk="0" latinLnBrk="0" hangingPunct="0">
              <a:defRPr sz="1800" kern="1200">
                <a:solidFill>
                  <a:schemeClr val="bg1"/>
                </a:solidFill>
                <a:latin typeface="Arial" pitchFamily="34" charset="0"/>
                <a:ea typeface="+mn-ea"/>
                <a:cs typeface="+mn-cs"/>
              </a:defRPr>
            </a:lvl4pPr>
            <a:lvl5pPr marL="2098342" indent="-233149" algn="l" defTabSz="932742" rtl="0" eaLnBrk="0" latinLnBrk="0" hangingPunct="0">
              <a:defRPr sz="1800" kern="1200">
                <a:solidFill>
                  <a:schemeClr val="bg1"/>
                </a:solidFill>
                <a:latin typeface="Arial" pitchFamily="34" charset="0"/>
                <a:ea typeface="+mn-ea"/>
                <a:cs typeface="+mn-cs"/>
              </a:defRPr>
            </a:lvl5pPr>
            <a:lvl6pPr marL="2564641" indent="-233149" algn="ctr" defTabSz="458203" rtl="0" eaLnBrk="0" fontAlgn="base" latinLnBrk="0" hangingPunct="0">
              <a:lnSpc>
                <a:spcPct val="93000"/>
              </a:lnSpc>
              <a:spcBef>
                <a:spcPct val="0"/>
              </a:spcBef>
              <a:spcAft>
                <a:spcPct val="0"/>
              </a:spcAft>
              <a:buClr>
                <a:srgbClr val="000000"/>
              </a:buClr>
              <a:buSzPct val="100000"/>
              <a:buFont typeface="Arial" pitchFamily="34" charset="0"/>
              <a:defRPr sz="1800" kern="1200">
                <a:solidFill>
                  <a:schemeClr val="bg1"/>
                </a:solidFill>
                <a:latin typeface="Arial" pitchFamily="34" charset="0"/>
                <a:ea typeface="+mn-ea"/>
                <a:cs typeface="+mn-cs"/>
              </a:defRPr>
            </a:lvl6pPr>
            <a:lvl7pPr marL="3030939" indent="-233149" algn="ctr" defTabSz="458203" rtl="0" eaLnBrk="0" fontAlgn="base" latinLnBrk="0" hangingPunct="0">
              <a:lnSpc>
                <a:spcPct val="93000"/>
              </a:lnSpc>
              <a:spcBef>
                <a:spcPct val="0"/>
              </a:spcBef>
              <a:spcAft>
                <a:spcPct val="0"/>
              </a:spcAft>
              <a:buClr>
                <a:srgbClr val="000000"/>
              </a:buClr>
              <a:buSzPct val="100000"/>
              <a:buFont typeface="Arial" pitchFamily="34" charset="0"/>
              <a:defRPr sz="1800" kern="1200">
                <a:solidFill>
                  <a:schemeClr val="bg1"/>
                </a:solidFill>
                <a:latin typeface="Arial" pitchFamily="34" charset="0"/>
                <a:ea typeface="+mn-ea"/>
                <a:cs typeface="+mn-cs"/>
              </a:defRPr>
            </a:lvl7pPr>
            <a:lvl8pPr marL="3497237" indent="-233149" algn="ctr" defTabSz="458203" rtl="0" eaLnBrk="0" fontAlgn="base" latinLnBrk="0" hangingPunct="0">
              <a:lnSpc>
                <a:spcPct val="93000"/>
              </a:lnSpc>
              <a:spcBef>
                <a:spcPct val="0"/>
              </a:spcBef>
              <a:spcAft>
                <a:spcPct val="0"/>
              </a:spcAft>
              <a:buClr>
                <a:srgbClr val="000000"/>
              </a:buClr>
              <a:buSzPct val="100000"/>
              <a:buFont typeface="Arial" pitchFamily="34" charset="0"/>
              <a:defRPr sz="1800" kern="1200">
                <a:solidFill>
                  <a:schemeClr val="bg1"/>
                </a:solidFill>
                <a:latin typeface="Arial" pitchFamily="34" charset="0"/>
                <a:ea typeface="+mn-ea"/>
                <a:cs typeface="+mn-cs"/>
              </a:defRPr>
            </a:lvl8pPr>
            <a:lvl9pPr marL="3963535" indent="-233149" algn="ctr" defTabSz="458203" rtl="0" eaLnBrk="0" fontAlgn="base" latinLnBrk="0" hangingPunct="0">
              <a:lnSpc>
                <a:spcPct val="93000"/>
              </a:lnSpc>
              <a:spcBef>
                <a:spcPct val="0"/>
              </a:spcBef>
              <a:spcAft>
                <a:spcPct val="0"/>
              </a:spcAft>
              <a:buClr>
                <a:srgbClr val="000000"/>
              </a:buClr>
              <a:buSzPct val="100000"/>
              <a:buFont typeface="Arial" pitchFamily="34" charset="0"/>
              <a:defRPr sz="1800" kern="1200">
                <a:solidFill>
                  <a:schemeClr val="bg1"/>
                </a:solidFill>
                <a:latin typeface="Arial" pitchFamily="34" charset="0"/>
                <a:ea typeface="+mn-ea"/>
                <a:cs typeface="+mn-cs"/>
              </a:defRPr>
            </a:lvl9pPr>
          </a:lstStyle>
          <a:p>
            <a:pPr eaLnBrk="1" hangingPunct="1"/>
            <a:endParaRPr lang="de-DE" sz="2400" smtClean="0">
              <a:solidFill>
                <a:srgbClr val="505050"/>
              </a:solidFill>
            </a:endParaRPr>
          </a:p>
          <a:p>
            <a:pPr eaLnBrk="1" hangingPunct="1"/>
            <a:endParaRPr lang="de-DE" sz="2400" smtClean="0">
              <a:solidFill>
                <a:srgbClr val="505050"/>
              </a:solidFill>
            </a:endParaRPr>
          </a:p>
        </p:txBody>
      </p:sp>
      <p:sp>
        <p:nvSpPr>
          <p:cNvPr id="28" name="Content Placeholder 8"/>
          <p:cNvSpPr txBox="1">
            <a:spLocks/>
          </p:cNvSpPr>
          <p:nvPr/>
        </p:nvSpPr>
        <p:spPr bwMode="auto">
          <a:xfrm>
            <a:off x="884237" y="2210514"/>
            <a:ext cx="2130512" cy="402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60" tIns="46630" rIns="93260" bIns="46630" numCol="1" anchor="t" anchorCtr="0" compatLnSpc="1">
            <a:prstTxWarp prst="textNoShape">
              <a:avLst/>
            </a:prstTxWarp>
          </a:bodyPr>
          <a:lstStyle>
            <a:lvl1pPr marL="179388" indent="-179388" algn="l" rtl="0" eaLnBrk="0" fontAlgn="base" hangingPunct="0">
              <a:spcBef>
                <a:spcPct val="20000"/>
              </a:spcBef>
              <a:spcAft>
                <a:spcPct val="0"/>
              </a:spcAft>
              <a:buFont typeface="Wingdings" pitchFamily="2" charset="2"/>
              <a:defRPr sz="2400" b="1">
                <a:solidFill>
                  <a:schemeClr val="tx1"/>
                </a:solidFill>
                <a:latin typeface="+mn-lt"/>
                <a:ea typeface="+mn-ea"/>
                <a:cs typeface="+mn-cs"/>
              </a:defRPr>
            </a:lvl1pPr>
            <a:lvl2pPr marL="349250" indent="-168275" algn="l" rtl="0" eaLnBrk="0" fontAlgn="base" hangingPunct="0">
              <a:spcBef>
                <a:spcPct val="20000"/>
              </a:spcBef>
              <a:spcAft>
                <a:spcPct val="0"/>
              </a:spcAft>
              <a:buFont typeface="Wingdings" pitchFamily="2" charset="2"/>
              <a:buChar char="§"/>
              <a:defRPr sz="2000">
                <a:solidFill>
                  <a:schemeClr val="tx1"/>
                </a:solidFill>
                <a:latin typeface="+mn-lt"/>
              </a:defRPr>
            </a:lvl2pPr>
            <a:lvl3pPr marL="538163" indent="-187325" algn="l" rtl="0" eaLnBrk="0" fontAlgn="base" hangingPunct="0">
              <a:spcBef>
                <a:spcPct val="20000"/>
              </a:spcBef>
              <a:spcAft>
                <a:spcPct val="0"/>
              </a:spcAft>
              <a:buFont typeface="Wingdings" pitchFamily="2" charset="2"/>
              <a:buChar char="§"/>
              <a:defRPr sz="1800">
                <a:solidFill>
                  <a:schemeClr val="tx1"/>
                </a:solidFill>
                <a:latin typeface="+mn-lt"/>
              </a:defRPr>
            </a:lvl3pPr>
            <a:lvl4pPr marL="717550" indent="-173038" algn="l" rtl="0" eaLnBrk="0" fontAlgn="base" hangingPunct="0">
              <a:spcBef>
                <a:spcPct val="20000"/>
              </a:spcBef>
              <a:spcAft>
                <a:spcPct val="0"/>
              </a:spcAft>
              <a:buFont typeface="Wingdings" pitchFamily="2" charset="2"/>
              <a:buChar char="§"/>
              <a:defRPr sz="1600">
                <a:solidFill>
                  <a:schemeClr val="tx1"/>
                </a:solidFill>
                <a:latin typeface="+mn-lt"/>
              </a:defRPr>
            </a:lvl4pPr>
            <a:lvl5pPr marL="908050" indent="-188913" algn="l" rtl="0" eaLnBrk="0" fontAlgn="base" hangingPunct="0">
              <a:spcBef>
                <a:spcPct val="20000"/>
              </a:spcBef>
              <a:spcAft>
                <a:spcPct val="0"/>
              </a:spcAft>
              <a:buFont typeface="Wingdings" pitchFamily="2" charset="2"/>
              <a:buChar char="§"/>
              <a:defRPr sz="1600">
                <a:solidFill>
                  <a:schemeClr val="tx1"/>
                </a:solidFill>
                <a:latin typeface="+mn-lt"/>
              </a:defRPr>
            </a:lvl5pPr>
            <a:lvl6pPr marL="1365250" indent="-188913" algn="l" rtl="0" fontAlgn="base">
              <a:spcBef>
                <a:spcPct val="20000"/>
              </a:spcBef>
              <a:spcAft>
                <a:spcPct val="0"/>
              </a:spcAft>
              <a:buFont typeface="Wingdings" pitchFamily="2" charset="2"/>
              <a:buChar char="§"/>
              <a:defRPr sz="1600">
                <a:solidFill>
                  <a:schemeClr val="tx1"/>
                </a:solidFill>
                <a:latin typeface="+mn-lt"/>
              </a:defRPr>
            </a:lvl6pPr>
            <a:lvl7pPr marL="1822450" indent="-188913" algn="l" rtl="0" fontAlgn="base">
              <a:spcBef>
                <a:spcPct val="20000"/>
              </a:spcBef>
              <a:spcAft>
                <a:spcPct val="0"/>
              </a:spcAft>
              <a:buFont typeface="Wingdings" pitchFamily="2" charset="2"/>
              <a:buChar char="§"/>
              <a:defRPr sz="1600">
                <a:solidFill>
                  <a:schemeClr val="tx1"/>
                </a:solidFill>
                <a:latin typeface="+mn-lt"/>
              </a:defRPr>
            </a:lvl7pPr>
            <a:lvl8pPr marL="2279650" indent="-188913" algn="l" rtl="0" fontAlgn="base">
              <a:spcBef>
                <a:spcPct val="20000"/>
              </a:spcBef>
              <a:spcAft>
                <a:spcPct val="0"/>
              </a:spcAft>
              <a:buFont typeface="Wingdings" pitchFamily="2" charset="2"/>
              <a:buChar char="§"/>
              <a:defRPr sz="1600">
                <a:solidFill>
                  <a:schemeClr val="tx1"/>
                </a:solidFill>
                <a:latin typeface="+mn-lt"/>
              </a:defRPr>
            </a:lvl8pPr>
            <a:lvl9pPr marL="2736850" indent="-188913" algn="l" rtl="0" fontAlgn="base">
              <a:spcBef>
                <a:spcPct val="20000"/>
              </a:spcBef>
              <a:spcAft>
                <a:spcPct val="0"/>
              </a:spcAft>
              <a:buFont typeface="Wingdings" pitchFamily="2" charset="2"/>
              <a:buChar char="§"/>
              <a:defRPr sz="1600">
                <a:solidFill>
                  <a:schemeClr val="tx1"/>
                </a:solidFill>
                <a:latin typeface="+mn-lt"/>
              </a:defRPr>
            </a:lvl9pPr>
          </a:lstStyle>
          <a:p>
            <a:pPr defTabSz="932597"/>
            <a:r>
              <a:rPr lang="en-US" b="0" kern="0" dirty="0">
                <a:solidFill>
                  <a:srgbClr val="505050"/>
                </a:solidFill>
              </a:rPr>
              <a:t>Velocity:</a:t>
            </a:r>
            <a:endParaRPr lang="en-US" b="0" i="1" kern="0" dirty="0">
              <a:solidFill>
                <a:srgbClr val="505050"/>
              </a:solidFill>
            </a:endParaRPr>
          </a:p>
          <a:p>
            <a:pPr defTabSz="932597"/>
            <a:endParaRPr lang="en-US" b="0" kern="0" dirty="0">
              <a:solidFill>
                <a:srgbClr val="505050"/>
              </a:solidFill>
            </a:endParaRPr>
          </a:p>
          <a:p>
            <a:pPr defTabSz="932597"/>
            <a:endParaRPr lang="en-US" b="0" kern="0" dirty="0">
              <a:solidFill>
                <a:srgbClr val="505050"/>
              </a:solidFill>
            </a:endParaRPr>
          </a:p>
          <a:p>
            <a:pPr defTabSz="932597"/>
            <a:r>
              <a:rPr lang="en-US" b="0" kern="0" dirty="0">
                <a:solidFill>
                  <a:srgbClr val="505050"/>
                </a:solidFill>
              </a:rPr>
              <a:t>Acceleration:</a:t>
            </a:r>
          </a:p>
          <a:p>
            <a:pPr defTabSz="932597"/>
            <a:endParaRPr lang="en-US" b="0" kern="0" dirty="0">
              <a:solidFill>
                <a:srgbClr val="505050"/>
              </a:solidFill>
            </a:endParaRPr>
          </a:p>
          <a:p>
            <a:pPr defTabSz="932597"/>
            <a:r>
              <a:rPr lang="en-US" b="0" kern="0" dirty="0">
                <a:solidFill>
                  <a:srgbClr val="505050"/>
                </a:solidFill>
              </a:rPr>
              <a:t>Force:</a:t>
            </a:r>
          </a:p>
          <a:p>
            <a:pPr defTabSz="932597"/>
            <a:endParaRPr lang="en-US" b="0" kern="0" dirty="0">
              <a:solidFill>
                <a:srgbClr val="505050"/>
              </a:solidFill>
            </a:endParaRPr>
          </a:p>
          <a:p>
            <a:pPr defTabSz="932597"/>
            <a:r>
              <a:rPr lang="en-US" b="0" kern="0" dirty="0">
                <a:solidFill>
                  <a:srgbClr val="505050"/>
                </a:solidFill>
              </a:rPr>
              <a:t>Power:</a:t>
            </a:r>
          </a:p>
          <a:p>
            <a:pPr defTabSz="932597"/>
            <a:endParaRPr lang="en-US" b="0" kern="0" dirty="0">
              <a:solidFill>
                <a:srgbClr val="505050"/>
              </a:solidFill>
            </a:endParaRPr>
          </a:p>
          <a:p>
            <a:pPr defTabSz="932597"/>
            <a:r>
              <a:rPr lang="en-US" b="0" kern="0" dirty="0">
                <a:solidFill>
                  <a:srgbClr val="505050"/>
                </a:solidFill>
              </a:rPr>
              <a:t>Work/Energy:</a:t>
            </a:r>
          </a:p>
        </p:txBody>
      </p:sp>
      <p:sp>
        <p:nvSpPr>
          <p:cNvPr id="29" name="Content Placeholder 8"/>
          <p:cNvSpPr txBox="1">
            <a:spLocks/>
          </p:cNvSpPr>
          <p:nvPr/>
        </p:nvSpPr>
        <p:spPr bwMode="auto">
          <a:xfrm>
            <a:off x="6370637" y="2210514"/>
            <a:ext cx="2130512" cy="402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60" tIns="46630" rIns="93260" bIns="46630" numCol="1" anchor="t" anchorCtr="0" compatLnSpc="1">
            <a:prstTxWarp prst="textNoShape">
              <a:avLst/>
            </a:prstTxWarp>
          </a:bodyPr>
          <a:lstStyle>
            <a:lvl1pPr marL="179388" indent="-179388" algn="l" rtl="0" eaLnBrk="0" fontAlgn="base" hangingPunct="0">
              <a:spcBef>
                <a:spcPct val="20000"/>
              </a:spcBef>
              <a:spcAft>
                <a:spcPct val="0"/>
              </a:spcAft>
              <a:buFont typeface="Wingdings" pitchFamily="2" charset="2"/>
              <a:defRPr sz="2400" b="1">
                <a:solidFill>
                  <a:schemeClr val="tx1"/>
                </a:solidFill>
                <a:latin typeface="+mn-lt"/>
                <a:ea typeface="+mn-ea"/>
                <a:cs typeface="+mn-cs"/>
              </a:defRPr>
            </a:lvl1pPr>
            <a:lvl2pPr marL="349250" indent="-168275" algn="l" rtl="0" eaLnBrk="0" fontAlgn="base" hangingPunct="0">
              <a:spcBef>
                <a:spcPct val="20000"/>
              </a:spcBef>
              <a:spcAft>
                <a:spcPct val="0"/>
              </a:spcAft>
              <a:buFont typeface="Wingdings" pitchFamily="2" charset="2"/>
              <a:buChar char="§"/>
              <a:defRPr sz="2000">
                <a:solidFill>
                  <a:schemeClr val="tx1"/>
                </a:solidFill>
                <a:latin typeface="+mn-lt"/>
              </a:defRPr>
            </a:lvl2pPr>
            <a:lvl3pPr marL="538163" indent="-187325" algn="l" rtl="0" eaLnBrk="0" fontAlgn="base" hangingPunct="0">
              <a:spcBef>
                <a:spcPct val="20000"/>
              </a:spcBef>
              <a:spcAft>
                <a:spcPct val="0"/>
              </a:spcAft>
              <a:buFont typeface="Wingdings" pitchFamily="2" charset="2"/>
              <a:buChar char="§"/>
              <a:defRPr sz="1800">
                <a:solidFill>
                  <a:schemeClr val="tx1"/>
                </a:solidFill>
                <a:latin typeface="+mn-lt"/>
              </a:defRPr>
            </a:lvl3pPr>
            <a:lvl4pPr marL="717550" indent="-173038" algn="l" rtl="0" eaLnBrk="0" fontAlgn="base" hangingPunct="0">
              <a:spcBef>
                <a:spcPct val="20000"/>
              </a:spcBef>
              <a:spcAft>
                <a:spcPct val="0"/>
              </a:spcAft>
              <a:buFont typeface="Wingdings" pitchFamily="2" charset="2"/>
              <a:buChar char="§"/>
              <a:defRPr sz="1600">
                <a:solidFill>
                  <a:schemeClr val="tx1"/>
                </a:solidFill>
                <a:latin typeface="+mn-lt"/>
              </a:defRPr>
            </a:lvl4pPr>
            <a:lvl5pPr marL="908050" indent="-188913" algn="l" rtl="0" eaLnBrk="0" fontAlgn="base" hangingPunct="0">
              <a:spcBef>
                <a:spcPct val="20000"/>
              </a:spcBef>
              <a:spcAft>
                <a:spcPct val="0"/>
              </a:spcAft>
              <a:buFont typeface="Wingdings" pitchFamily="2" charset="2"/>
              <a:buChar char="§"/>
              <a:defRPr sz="1600">
                <a:solidFill>
                  <a:schemeClr val="tx1"/>
                </a:solidFill>
                <a:latin typeface="+mn-lt"/>
              </a:defRPr>
            </a:lvl5pPr>
            <a:lvl6pPr marL="1365250" indent="-188913" algn="l" rtl="0" fontAlgn="base">
              <a:spcBef>
                <a:spcPct val="20000"/>
              </a:spcBef>
              <a:spcAft>
                <a:spcPct val="0"/>
              </a:spcAft>
              <a:buFont typeface="Wingdings" pitchFamily="2" charset="2"/>
              <a:buChar char="§"/>
              <a:defRPr sz="1600">
                <a:solidFill>
                  <a:schemeClr val="tx1"/>
                </a:solidFill>
                <a:latin typeface="+mn-lt"/>
              </a:defRPr>
            </a:lvl6pPr>
            <a:lvl7pPr marL="1822450" indent="-188913" algn="l" rtl="0" fontAlgn="base">
              <a:spcBef>
                <a:spcPct val="20000"/>
              </a:spcBef>
              <a:spcAft>
                <a:spcPct val="0"/>
              </a:spcAft>
              <a:buFont typeface="Wingdings" pitchFamily="2" charset="2"/>
              <a:buChar char="§"/>
              <a:defRPr sz="1600">
                <a:solidFill>
                  <a:schemeClr val="tx1"/>
                </a:solidFill>
                <a:latin typeface="+mn-lt"/>
              </a:defRPr>
            </a:lvl7pPr>
            <a:lvl8pPr marL="2279650" indent="-188913" algn="l" rtl="0" fontAlgn="base">
              <a:spcBef>
                <a:spcPct val="20000"/>
              </a:spcBef>
              <a:spcAft>
                <a:spcPct val="0"/>
              </a:spcAft>
              <a:buFont typeface="Wingdings" pitchFamily="2" charset="2"/>
              <a:buChar char="§"/>
              <a:defRPr sz="1600">
                <a:solidFill>
                  <a:schemeClr val="tx1"/>
                </a:solidFill>
                <a:latin typeface="+mn-lt"/>
              </a:defRPr>
            </a:lvl8pPr>
            <a:lvl9pPr marL="2736850" indent="-188913" algn="l" rtl="0" fontAlgn="base">
              <a:spcBef>
                <a:spcPct val="20000"/>
              </a:spcBef>
              <a:spcAft>
                <a:spcPct val="0"/>
              </a:spcAft>
              <a:buFont typeface="Wingdings" pitchFamily="2" charset="2"/>
              <a:buChar char="§"/>
              <a:defRPr sz="1600">
                <a:solidFill>
                  <a:schemeClr val="tx1"/>
                </a:solidFill>
                <a:latin typeface="+mn-lt"/>
              </a:defRPr>
            </a:lvl9pPr>
          </a:lstStyle>
          <a:p>
            <a:pPr defTabSz="932597"/>
            <a:r>
              <a:rPr lang="en-US" b="0" kern="0" dirty="0">
                <a:solidFill>
                  <a:srgbClr val="505050"/>
                </a:solidFill>
              </a:rPr>
              <a:t>Velocity:</a:t>
            </a:r>
          </a:p>
          <a:p>
            <a:pPr defTabSz="932597"/>
            <a:endParaRPr lang="en-US" b="0" kern="0" dirty="0">
              <a:solidFill>
                <a:srgbClr val="505050"/>
              </a:solidFill>
            </a:endParaRPr>
          </a:p>
          <a:p>
            <a:pPr defTabSz="932597"/>
            <a:endParaRPr lang="en-US" b="0" kern="0" dirty="0">
              <a:solidFill>
                <a:srgbClr val="505050"/>
              </a:solidFill>
            </a:endParaRPr>
          </a:p>
          <a:p>
            <a:pPr defTabSz="932597"/>
            <a:r>
              <a:rPr lang="en-US" b="0" kern="0" dirty="0">
                <a:solidFill>
                  <a:srgbClr val="505050"/>
                </a:solidFill>
              </a:rPr>
              <a:t>Acceleration:</a:t>
            </a:r>
          </a:p>
          <a:p>
            <a:pPr defTabSz="932597"/>
            <a:endParaRPr lang="en-US" b="0" kern="0" dirty="0">
              <a:solidFill>
                <a:srgbClr val="505050"/>
              </a:solidFill>
            </a:endParaRPr>
          </a:p>
          <a:p>
            <a:pPr defTabSz="932597"/>
            <a:r>
              <a:rPr lang="en-US" b="0" kern="0" dirty="0">
                <a:solidFill>
                  <a:srgbClr val="505050"/>
                </a:solidFill>
              </a:rPr>
              <a:t>Torque:</a:t>
            </a:r>
          </a:p>
          <a:p>
            <a:pPr defTabSz="932597"/>
            <a:endParaRPr lang="en-US" b="0" kern="0" dirty="0">
              <a:solidFill>
                <a:srgbClr val="505050"/>
              </a:solidFill>
            </a:endParaRPr>
          </a:p>
          <a:p>
            <a:pPr defTabSz="932597"/>
            <a:r>
              <a:rPr lang="en-US" b="0" kern="0" dirty="0">
                <a:solidFill>
                  <a:srgbClr val="505050"/>
                </a:solidFill>
              </a:rPr>
              <a:t>Power:</a:t>
            </a:r>
          </a:p>
          <a:p>
            <a:pPr defTabSz="932597"/>
            <a:endParaRPr lang="en-US" b="0" kern="0" dirty="0">
              <a:solidFill>
                <a:srgbClr val="505050"/>
              </a:solidFill>
            </a:endParaRPr>
          </a:p>
          <a:p>
            <a:pPr defTabSz="932597"/>
            <a:r>
              <a:rPr lang="en-US" b="0" kern="0" dirty="0">
                <a:solidFill>
                  <a:srgbClr val="505050"/>
                </a:solidFill>
              </a:rPr>
              <a:t>Work/Energy:</a:t>
            </a:r>
          </a:p>
        </p:txBody>
      </p:sp>
    </p:spTree>
    <p:extLst>
      <p:ext uri="{BB962C8B-B14F-4D97-AF65-F5344CB8AC3E}">
        <p14:creationId xmlns:p14="http://schemas.microsoft.com/office/powerpoint/2010/main" val="653270116"/>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t>
            </a:r>
            <a:r>
              <a:rPr lang="en-US" dirty="0" smtClean="0"/>
              <a:t>andling </a:t>
            </a:r>
            <a:r>
              <a:rPr lang="en-US" dirty="0"/>
              <a:t>Jitter</a:t>
            </a:r>
          </a:p>
        </p:txBody>
      </p:sp>
      <p:pic>
        <p:nvPicPr>
          <p:cNvPr id="4" name="Content Placeholder 7"/>
          <p:cNvPicPr>
            <a:picLocks/>
          </p:cNvPicPr>
          <p:nvPr/>
        </p:nvPicPr>
        <p:blipFill>
          <a:blip r:embed="rId2"/>
          <a:stretch>
            <a:fillRect/>
          </a:stretch>
        </p:blipFill>
        <p:spPr>
          <a:xfrm>
            <a:off x="7513637" y="1248871"/>
            <a:ext cx="3678801" cy="2093242"/>
          </a:xfrm>
          <a:prstGeom prst="rect">
            <a:avLst/>
          </a:prstGeom>
        </p:spPr>
      </p:pic>
      <p:pic>
        <p:nvPicPr>
          <p:cNvPr id="5" name="Content Placeholder 8"/>
          <p:cNvPicPr>
            <a:picLocks/>
          </p:cNvPicPr>
          <p:nvPr/>
        </p:nvPicPr>
        <p:blipFill>
          <a:blip r:embed="rId3"/>
          <a:stretch>
            <a:fillRect/>
          </a:stretch>
        </p:blipFill>
        <p:spPr>
          <a:xfrm>
            <a:off x="7513637" y="3613819"/>
            <a:ext cx="3678802" cy="2093243"/>
          </a:xfrm>
          <a:prstGeom prst="rect">
            <a:avLst/>
          </a:prstGeom>
        </p:spPr>
      </p:pic>
      <p:graphicFrame>
        <p:nvGraphicFramePr>
          <p:cNvPr id="6" name="Diagram 5"/>
          <p:cNvGraphicFramePr/>
          <p:nvPr>
            <p:extLst/>
          </p:nvPr>
        </p:nvGraphicFramePr>
        <p:xfrm>
          <a:off x="427037" y="1159818"/>
          <a:ext cx="6858000" cy="46996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angle 6"/>
          <p:cNvSpPr/>
          <p:nvPr/>
        </p:nvSpPr>
        <p:spPr>
          <a:xfrm>
            <a:off x="437051" y="5859462"/>
            <a:ext cx="11038985" cy="461665"/>
          </a:xfrm>
          <a:prstGeom prst="rect">
            <a:avLst/>
          </a:prstGeom>
        </p:spPr>
        <p:txBody>
          <a:bodyPr wrap="square">
            <a:spAutoFit/>
          </a:bodyPr>
          <a:lstStyle/>
          <a:p>
            <a:r>
              <a:rPr lang="en-US" sz="2400" b="1" dirty="0">
                <a:solidFill>
                  <a:srgbClr val="FFFFFF"/>
                </a:solidFill>
              </a:rPr>
              <a:t>http://msdn.microsoft.com/en-us/library/jj131429.aspx</a:t>
            </a:r>
          </a:p>
        </p:txBody>
      </p:sp>
    </p:spTree>
    <p:extLst>
      <p:ext uri="{BB962C8B-B14F-4D97-AF65-F5344CB8AC3E}">
        <p14:creationId xmlns:p14="http://schemas.microsoft.com/office/powerpoint/2010/main" val="1444619777"/>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Overview: Interactions and Speech</a:t>
            </a:r>
            <a:endParaRPr lang="en-US" dirty="0"/>
          </a:p>
        </p:txBody>
      </p:sp>
    </p:spTree>
    <p:extLst>
      <p:ext uri="{BB962C8B-B14F-4D97-AF65-F5344CB8AC3E}">
        <p14:creationId xmlns:p14="http://schemas.microsoft.com/office/powerpoint/2010/main" val="421298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529" y="28764"/>
            <a:ext cx="11410815" cy="867977"/>
          </a:xfrm>
        </p:spPr>
        <p:txBody>
          <a:bodyPr/>
          <a:lstStyle/>
          <a:p>
            <a:r>
              <a:rPr lang="en-US" dirty="0" smtClean="0"/>
              <a:t>Hand pointer gestures</a:t>
            </a:r>
            <a:endParaRPr lang="en-US" dirty="0"/>
          </a:p>
        </p:txBody>
      </p:sp>
      <p:grpSp>
        <p:nvGrpSpPr>
          <p:cNvPr id="24" name="Group 23"/>
          <p:cNvGrpSpPr/>
          <p:nvPr/>
        </p:nvGrpSpPr>
        <p:grpSpPr>
          <a:xfrm>
            <a:off x="517283" y="902806"/>
            <a:ext cx="2331177" cy="5028371"/>
            <a:chOff x="495260" y="1183095"/>
            <a:chExt cx="2286000" cy="4930922"/>
          </a:xfrm>
        </p:grpSpPr>
        <p:pic>
          <p:nvPicPr>
            <p:cNvPr id="4" name="engage">
              <a:hlinkClick r:id="" action="ppaction://media"/>
            </p:cNvPr>
            <p:cNvPicPr>
              <a:picLocks noChangeAspect="1"/>
            </p:cNvPicPr>
            <p:nvPr>
              <a:videoFile r:link="rId2"/>
              <p:extLst>
                <p:ext uri="{DAA4B4D4-6D71-4841-9C94-3DE7FCFB9230}">
                  <p14:media xmlns:p14="http://schemas.microsoft.com/office/powerpoint/2010/main" r:embed="rId3">
                    <p14:trim end="780.3333"/>
                  </p14:media>
                </p:ext>
              </p:extLst>
            </p:nvPr>
          </p:nvPicPr>
          <p:blipFill rotWithShape="1">
            <a:blip r:embed="rId6"/>
            <a:srcRect r="43351"/>
            <a:stretch>
              <a:fillRect/>
            </a:stretch>
          </p:blipFill>
          <p:spPr>
            <a:xfrm>
              <a:off x="495260" y="1183095"/>
              <a:ext cx="2286000" cy="4351338"/>
            </a:xfrm>
            <a:prstGeom prst="rect">
              <a:avLst/>
            </a:prstGeom>
          </p:spPr>
        </p:pic>
        <p:sp>
          <p:nvSpPr>
            <p:cNvPr id="20" name="TextBox 19"/>
            <p:cNvSpPr txBox="1"/>
            <p:nvPr/>
          </p:nvSpPr>
          <p:spPr>
            <a:xfrm>
              <a:off x="495260" y="5739171"/>
              <a:ext cx="2286000" cy="374846"/>
            </a:xfrm>
            <a:prstGeom prst="rect">
              <a:avLst/>
            </a:prstGeom>
            <a:noFill/>
          </p:spPr>
          <p:txBody>
            <a:bodyPr wrap="square" rtlCol="0">
              <a:spAutoFit/>
            </a:bodyPr>
            <a:lstStyle/>
            <a:p>
              <a:pPr algn="ctr"/>
              <a:r>
                <a:rPr lang="en-US" sz="1836" b="1" dirty="0">
                  <a:solidFill>
                    <a:srgbClr val="FFFFFF"/>
                  </a:solidFill>
                </a:rPr>
                <a:t>Engagement</a:t>
              </a:r>
            </a:p>
          </p:txBody>
        </p:sp>
      </p:grpSp>
      <p:grpSp>
        <p:nvGrpSpPr>
          <p:cNvPr id="25" name="Group 24"/>
          <p:cNvGrpSpPr/>
          <p:nvPr/>
        </p:nvGrpSpPr>
        <p:grpSpPr>
          <a:xfrm>
            <a:off x="3400199" y="1108516"/>
            <a:ext cx="3715539" cy="4842583"/>
            <a:chOff x="3322305" y="1384818"/>
            <a:chExt cx="3643533" cy="4748735"/>
          </a:xfrm>
        </p:grpSpPr>
        <p:sp>
          <p:nvSpPr>
            <p:cNvPr id="7" name="Rectangle 6"/>
            <p:cNvSpPr/>
            <p:nvPr/>
          </p:nvSpPr>
          <p:spPr>
            <a:xfrm>
              <a:off x="3322305" y="1384818"/>
              <a:ext cx="3643533" cy="41991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rgbClr val="FFFFFF"/>
                </a:solidFill>
              </a:endParaRPr>
            </a:p>
          </p:txBody>
        </p:sp>
        <p:sp>
          <p:nvSpPr>
            <p:cNvPr id="21" name="TextBox 20"/>
            <p:cNvSpPr txBox="1"/>
            <p:nvPr/>
          </p:nvSpPr>
          <p:spPr>
            <a:xfrm>
              <a:off x="3322305" y="5758707"/>
              <a:ext cx="3643532" cy="374846"/>
            </a:xfrm>
            <a:prstGeom prst="rect">
              <a:avLst/>
            </a:prstGeom>
            <a:noFill/>
          </p:spPr>
          <p:txBody>
            <a:bodyPr wrap="square" rtlCol="0">
              <a:spAutoFit/>
            </a:bodyPr>
            <a:lstStyle/>
            <a:p>
              <a:pPr algn="ctr"/>
              <a:r>
                <a:rPr lang="en-US" sz="1836" b="1" dirty="0">
                  <a:solidFill>
                    <a:srgbClr val="FFFFFF"/>
                  </a:solidFill>
                </a:rPr>
                <a:t>Targeting</a:t>
              </a:r>
            </a:p>
          </p:txBody>
        </p:sp>
      </p:grpSp>
      <p:sp>
        <p:nvSpPr>
          <p:cNvPr id="8" name="Rectangle 7"/>
          <p:cNvSpPr/>
          <p:nvPr/>
        </p:nvSpPr>
        <p:spPr>
          <a:xfrm>
            <a:off x="7593057" y="847303"/>
            <a:ext cx="4538627" cy="25248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rgbClr val="FFFFFF"/>
              </a:solidFill>
            </a:endParaRPr>
          </a:p>
        </p:txBody>
      </p:sp>
      <p:sp>
        <p:nvSpPr>
          <p:cNvPr id="10" name="Rectangle 9"/>
          <p:cNvSpPr/>
          <p:nvPr/>
        </p:nvSpPr>
        <p:spPr>
          <a:xfrm>
            <a:off x="7744607" y="1105525"/>
            <a:ext cx="1926188" cy="1757524"/>
          </a:xfrm>
          <a:prstGeom prst="rect">
            <a:avLst/>
          </a:prstGeom>
          <a:solidFill>
            <a:srgbClr val="4F81BD"/>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rgbClr val="FFFFFF"/>
              </a:solidFill>
            </a:endParaRPr>
          </a:p>
        </p:txBody>
      </p:sp>
      <p:sp>
        <p:nvSpPr>
          <p:cNvPr id="11" name="Rectangle 10"/>
          <p:cNvSpPr/>
          <p:nvPr/>
        </p:nvSpPr>
        <p:spPr>
          <a:xfrm>
            <a:off x="9728178" y="1105525"/>
            <a:ext cx="1926188" cy="1757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rgbClr val="FFFFFF"/>
              </a:solidFill>
            </a:endParaRPr>
          </a:p>
        </p:txBody>
      </p:sp>
      <p:sp>
        <p:nvSpPr>
          <p:cNvPr id="12" name="Rectangle 11"/>
          <p:cNvSpPr/>
          <p:nvPr/>
        </p:nvSpPr>
        <p:spPr>
          <a:xfrm>
            <a:off x="7744606" y="1105525"/>
            <a:ext cx="1926188" cy="1757524"/>
          </a:xfrm>
          <a:prstGeom prst="rect">
            <a:avLst/>
          </a:prstGeom>
          <a:no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rgbClr val="FFFFFF"/>
              </a:solidFill>
            </a:endParaRPr>
          </a:p>
        </p:txBody>
      </p:sp>
      <p:sp>
        <p:nvSpPr>
          <p:cNvPr id="22" name="TextBox 21"/>
          <p:cNvSpPr txBox="1"/>
          <p:nvPr/>
        </p:nvSpPr>
        <p:spPr>
          <a:xfrm>
            <a:off x="7606804" y="3414177"/>
            <a:ext cx="4524879" cy="382308"/>
          </a:xfrm>
          <a:prstGeom prst="rect">
            <a:avLst/>
          </a:prstGeom>
          <a:noFill/>
        </p:spPr>
        <p:txBody>
          <a:bodyPr wrap="square" rtlCol="0">
            <a:spAutoFit/>
          </a:bodyPr>
          <a:lstStyle/>
          <a:p>
            <a:pPr algn="ctr"/>
            <a:r>
              <a:rPr lang="en-US" sz="1836" b="1" dirty="0">
                <a:solidFill>
                  <a:srgbClr val="FFFFFF"/>
                </a:solidFill>
              </a:rPr>
              <a:t>Press</a:t>
            </a:r>
          </a:p>
        </p:txBody>
      </p:sp>
      <p:grpSp>
        <p:nvGrpSpPr>
          <p:cNvPr id="27" name="Group 26"/>
          <p:cNvGrpSpPr/>
          <p:nvPr/>
        </p:nvGrpSpPr>
        <p:grpSpPr>
          <a:xfrm>
            <a:off x="7602939" y="3976628"/>
            <a:ext cx="4538627" cy="2616128"/>
            <a:chOff x="7476112" y="4200281"/>
            <a:chExt cx="4450670" cy="2565429"/>
          </a:xfrm>
        </p:grpSpPr>
        <p:sp>
          <p:nvSpPr>
            <p:cNvPr id="14" name="Rectangle 13"/>
            <p:cNvSpPr/>
            <p:nvPr/>
          </p:nvSpPr>
          <p:spPr>
            <a:xfrm>
              <a:off x="7476112" y="4200281"/>
              <a:ext cx="4450670" cy="21905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rgbClr val="FFFFFF"/>
                </a:solidFill>
              </a:endParaRPr>
            </a:p>
          </p:txBody>
        </p:sp>
        <p:sp>
          <p:nvSpPr>
            <p:cNvPr id="15" name="Rectangle 14"/>
            <p:cNvSpPr/>
            <p:nvPr/>
          </p:nvSpPr>
          <p:spPr>
            <a:xfrm>
              <a:off x="7624725" y="4453499"/>
              <a:ext cx="1888859" cy="1723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rgbClr val="FFFFFF"/>
                </a:solidFill>
              </a:endParaRPr>
            </a:p>
          </p:txBody>
        </p:sp>
        <p:sp>
          <p:nvSpPr>
            <p:cNvPr id="17" name="Rectangle 16"/>
            <p:cNvSpPr/>
            <p:nvPr/>
          </p:nvSpPr>
          <p:spPr>
            <a:xfrm>
              <a:off x="7624724" y="4453499"/>
              <a:ext cx="1888859" cy="1723464"/>
            </a:xfrm>
            <a:prstGeom prst="rect">
              <a:avLst/>
            </a:prstGeom>
            <a:no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rgbClr val="FFFFFF"/>
                </a:solidFill>
              </a:endParaRPr>
            </a:p>
          </p:txBody>
        </p:sp>
        <p:sp>
          <p:nvSpPr>
            <p:cNvPr id="16" name="Rectangle 15"/>
            <p:cNvSpPr/>
            <p:nvPr/>
          </p:nvSpPr>
          <p:spPr>
            <a:xfrm>
              <a:off x="9569855" y="4453499"/>
              <a:ext cx="1888859" cy="1723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rgbClr val="FFFFFF"/>
                </a:solidFill>
              </a:endParaRPr>
            </a:p>
          </p:txBody>
        </p:sp>
        <p:sp>
          <p:nvSpPr>
            <p:cNvPr id="23" name="TextBox 22"/>
            <p:cNvSpPr txBox="1"/>
            <p:nvPr/>
          </p:nvSpPr>
          <p:spPr>
            <a:xfrm>
              <a:off x="7477872" y="6390811"/>
              <a:ext cx="4437189" cy="374899"/>
            </a:xfrm>
            <a:prstGeom prst="rect">
              <a:avLst/>
            </a:prstGeom>
            <a:noFill/>
          </p:spPr>
          <p:txBody>
            <a:bodyPr wrap="square" rtlCol="0">
              <a:spAutoFit/>
            </a:bodyPr>
            <a:lstStyle/>
            <a:p>
              <a:pPr algn="ctr"/>
              <a:r>
                <a:rPr lang="en-US" sz="1836" b="1" dirty="0">
                  <a:solidFill>
                    <a:srgbClr val="FFFFFF"/>
                  </a:solidFill>
                </a:rPr>
                <a:t>Panning/Zoom</a:t>
              </a:r>
            </a:p>
          </p:txBody>
        </p:sp>
      </p:gr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98047" y="2289972"/>
            <a:ext cx="1196672" cy="1196672"/>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47404" y="2722934"/>
            <a:ext cx="5102440" cy="5102440"/>
          </a:xfrm>
          <a:prstGeom prst="rect">
            <a:avLst/>
          </a:prstGeom>
        </p:spPr>
      </p:pic>
      <p:sp>
        <p:nvSpPr>
          <p:cNvPr id="6" name="Rectangle 5"/>
          <p:cNvSpPr/>
          <p:nvPr/>
        </p:nvSpPr>
        <p:spPr bwMode="auto">
          <a:xfrm>
            <a:off x="489519" y="5992376"/>
            <a:ext cx="6787651" cy="86023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r>
              <a:rPr lang="en-US" sz="2448" i="1" dirty="0">
                <a:gradFill>
                  <a:gsLst>
                    <a:gs pos="0">
                      <a:srgbClr val="FFFFFF"/>
                    </a:gs>
                    <a:gs pos="100000">
                      <a:srgbClr val="FFFFFF"/>
                    </a:gs>
                  </a:gsLst>
                  <a:lin ang="5400000" scaled="0"/>
                </a:gradFill>
                <a:ea typeface="Segoe UI" pitchFamily="34" charset="0"/>
                <a:cs typeface="Segoe UI" pitchFamily="34" charset="0"/>
              </a:rPr>
              <a:t>Available to desktop or store apps as an Opt-In input mechanism with Kinect for Windows 2.0</a:t>
            </a:r>
          </a:p>
        </p:txBody>
      </p:sp>
      <p:pic>
        <p:nvPicPr>
          <p:cNvPr id="13" name="Picture 12"/>
          <p:cNvPicPr>
            <a:picLocks noChangeAspect="1"/>
          </p:cNvPicPr>
          <p:nvPr/>
        </p:nvPicPr>
        <p:blipFill rotWithShape="1">
          <a:blip r:embed="rId9"/>
          <a:srcRect l="27875" t="18023" r="13043" b="3748"/>
          <a:stretch/>
        </p:blipFill>
        <p:spPr>
          <a:xfrm>
            <a:off x="8479199" y="1479416"/>
            <a:ext cx="1038850" cy="1215926"/>
          </a:xfrm>
          <a:prstGeom prst="rect">
            <a:avLst/>
          </a:prstGeom>
        </p:spPr>
      </p:pic>
    </p:spTree>
    <p:custDataLst>
      <p:tags r:id="rId1"/>
    </p:custDataLst>
    <p:extLst>
      <p:ext uri="{BB962C8B-B14F-4D97-AF65-F5344CB8AC3E}">
        <p14:creationId xmlns:p14="http://schemas.microsoft.com/office/powerpoint/2010/main" val="2308894269"/>
      </p:ext>
    </p:extLst>
  </p:cSld>
  <p:clrMapOvr>
    <a:masterClrMapping/>
  </p:clrMapOvr>
  <p:transition>
    <p:fade/>
  </p:transition>
  <p:timing>
    <p:tnLst>
      <p:par>
        <p:cTn id="1" dur="indefinite" restart="never" nodeType="tmRoot">
          <p:childTnLst>
            <p:video>
              <p:cMediaNode vol="80000">
                <p:cTn id="2" fill="hold" display="0">
                  <p:stCondLst>
                    <p:cond delay="indefinite"/>
                  </p:stCondLst>
                </p:cTn>
                <p:tgtEl>
                  <p:spTgt spid="4"/>
                </p:tgtEl>
              </p:cMediaNode>
            </p:video>
          </p:childTnLst>
        </p:cTn>
      </p:par>
    </p:tnLst>
  </p:timing>
  <p:extLst mod="1">
    <p:ext uri="{E180D4A7-C9FB-4DFB-919C-405C955672EB}">
      <p14:showEvtLst xmlns:p14="http://schemas.microsoft.com/office/powerpoint/2010/main">
        <p14:playEvt time="27875" objId="4"/>
        <p14:stopEvt time="29657" objId="4"/>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7545" y="2177542"/>
            <a:ext cx="1913597" cy="972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48" dirty="0">
                <a:solidFill>
                  <a:srgbClr val="FFFFFF"/>
                </a:solidFill>
              </a:rPr>
              <a:t>Window</a:t>
            </a:r>
          </a:p>
        </p:txBody>
      </p:sp>
      <p:sp>
        <p:nvSpPr>
          <p:cNvPr id="7" name="Rectangle 6"/>
          <p:cNvSpPr/>
          <p:nvPr/>
        </p:nvSpPr>
        <p:spPr>
          <a:xfrm>
            <a:off x="647545" y="3749477"/>
            <a:ext cx="1913597" cy="972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48" dirty="0">
                <a:solidFill>
                  <a:srgbClr val="FFFFFF"/>
                </a:solidFill>
              </a:rPr>
              <a:t>Frame</a:t>
            </a:r>
          </a:p>
        </p:txBody>
      </p:sp>
      <p:sp>
        <p:nvSpPr>
          <p:cNvPr id="8" name="Rectangle 7"/>
          <p:cNvSpPr/>
          <p:nvPr/>
        </p:nvSpPr>
        <p:spPr>
          <a:xfrm>
            <a:off x="647545" y="5321412"/>
            <a:ext cx="1913597" cy="972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48" dirty="0">
                <a:solidFill>
                  <a:srgbClr val="FFFFFF"/>
                </a:solidFill>
              </a:rPr>
              <a:t>Page</a:t>
            </a:r>
          </a:p>
        </p:txBody>
      </p:sp>
      <p:cxnSp>
        <p:nvCxnSpPr>
          <p:cNvPr id="12" name="Straight Arrow Connector 11"/>
          <p:cNvCxnSpPr>
            <a:stCxn id="5" idx="2"/>
            <a:endCxn id="7" idx="0"/>
          </p:cNvCxnSpPr>
          <p:nvPr/>
        </p:nvCxnSpPr>
        <p:spPr>
          <a:xfrm>
            <a:off x="1604343" y="3149736"/>
            <a:ext cx="0" cy="5997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7" idx="2"/>
            <a:endCxn id="8" idx="0"/>
          </p:cNvCxnSpPr>
          <p:nvPr/>
        </p:nvCxnSpPr>
        <p:spPr>
          <a:xfrm>
            <a:off x="1604343" y="4721672"/>
            <a:ext cx="0" cy="5997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8888475" y="224355"/>
            <a:ext cx="1913597" cy="972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48" dirty="0">
                <a:solidFill>
                  <a:srgbClr val="FFFFFF"/>
                </a:solidFill>
              </a:rPr>
              <a:t>Window</a:t>
            </a:r>
          </a:p>
        </p:txBody>
      </p:sp>
      <p:sp>
        <p:nvSpPr>
          <p:cNvPr id="16" name="Rectangle 15"/>
          <p:cNvSpPr/>
          <p:nvPr/>
        </p:nvSpPr>
        <p:spPr>
          <a:xfrm>
            <a:off x="7437437" y="4569171"/>
            <a:ext cx="2027317" cy="972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48" dirty="0">
                <a:solidFill>
                  <a:srgbClr val="FFFFFF"/>
                </a:solidFill>
              </a:rPr>
              <a:t>Frame</a:t>
            </a:r>
          </a:p>
        </p:txBody>
      </p:sp>
      <p:sp>
        <p:nvSpPr>
          <p:cNvPr id="17" name="Rectangle 16"/>
          <p:cNvSpPr/>
          <p:nvPr/>
        </p:nvSpPr>
        <p:spPr>
          <a:xfrm>
            <a:off x="7437437" y="5770119"/>
            <a:ext cx="2027317" cy="972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48" dirty="0">
                <a:solidFill>
                  <a:srgbClr val="FFFFFF"/>
                </a:solidFill>
              </a:rPr>
              <a:t>Page</a:t>
            </a:r>
          </a:p>
        </p:txBody>
      </p:sp>
      <p:cxnSp>
        <p:nvCxnSpPr>
          <p:cNvPr id="19" name="Straight Arrow Connector 18"/>
          <p:cNvCxnSpPr>
            <a:stCxn id="16" idx="2"/>
            <a:endCxn id="17" idx="0"/>
          </p:cNvCxnSpPr>
          <p:nvPr/>
        </p:nvCxnSpPr>
        <p:spPr>
          <a:xfrm>
            <a:off x="8451096" y="5541365"/>
            <a:ext cx="0" cy="2287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8888475" y="1796290"/>
            <a:ext cx="1913597" cy="97219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48" dirty="0">
                <a:solidFill>
                  <a:srgbClr val="505050"/>
                </a:solidFill>
              </a:rPr>
              <a:t>Grid</a:t>
            </a:r>
          </a:p>
        </p:txBody>
      </p:sp>
      <p:sp>
        <p:nvSpPr>
          <p:cNvPr id="21" name="Rectangle 20"/>
          <p:cNvSpPr/>
          <p:nvPr/>
        </p:nvSpPr>
        <p:spPr>
          <a:xfrm>
            <a:off x="7437437" y="3368225"/>
            <a:ext cx="2027317" cy="97219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48" dirty="0" err="1">
                <a:solidFill>
                  <a:srgbClr val="505050"/>
                </a:solidFill>
              </a:rPr>
              <a:t>KinectRegion</a:t>
            </a:r>
            <a:endParaRPr lang="en-US" sz="2448" dirty="0">
              <a:solidFill>
                <a:srgbClr val="505050"/>
              </a:solidFill>
            </a:endParaRPr>
          </a:p>
        </p:txBody>
      </p:sp>
      <p:cxnSp>
        <p:nvCxnSpPr>
          <p:cNvPr id="22" name="Straight Arrow Connector 21"/>
          <p:cNvCxnSpPr>
            <a:stCxn id="20" idx="2"/>
            <a:endCxn id="21" idx="0"/>
          </p:cNvCxnSpPr>
          <p:nvPr/>
        </p:nvCxnSpPr>
        <p:spPr>
          <a:xfrm flipH="1">
            <a:off x="8451096" y="2768484"/>
            <a:ext cx="1394178" cy="599741"/>
          </a:xfrm>
          <a:prstGeom prst="straightConnector1">
            <a:avLst/>
          </a:prstGeom>
          <a:ln>
            <a:tailEnd type="triangle"/>
          </a:ln>
        </p:spPr>
        <p:style>
          <a:lnRef idx="1">
            <a:schemeClr val="accent2"/>
          </a:lnRef>
          <a:fillRef idx="2">
            <a:schemeClr val="accent2"/>
          </a:fillRef>
          <a:effectRef idx="1">
            <a:schemeClr val="accent2"/>
          </a:effectRef>
          <a:fontRef idx="minor">
            <a:schemeClr val="dk1"/>
          </a:fontRef>
        </p:style>
      </p:cxnSp>
      <p:sp>
        <p:nvSpPr>
          <p:cNvPr id="25" name="Rectangle 24"/>
          <p:cNvSpPr/>
          <p:nvPr/>
        </p:nvSpPr>
        <p:spPr>
          <a:xfrm>
            <a:off x="10205264" y="3368225"/>
            <a:ext cx="1913597" cy="97219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48" dirty="0">
                <a:solidFill>
                  <a:srgbClr val="505050"/>
                </a:solidFill>
              </a:rPr>
              <a:t>Kinect</a:t>
            </a:r>
            <a:br>
              <a:rPr lang="en-US" sz="2448" dirty="0">
                <a:solidFill>
                  <a:srgbClr val="505050"/>
                </a:solidFill>
              </a:rPr>
            </a:br>
            <a:r>
              <a:rPr lang="en-US" sz="2448" dirty="0" err="1">
                <a:solidFill>
                  <a:srgbClr val="505050"/>
                </a:solidFill>
              </a:rPr>
              <a:t>UserViewer</a:t>
            </a:r>
            <a:endParaRPr lang="en-US" sz="2448" dirty="0">
              <a:solidFill>
                <a:srgbClr val="505050"/>
              </a:solidFill>
            </a:endParaRPr>
          </a:p>
        </p:txBody>
      </p:sp>
      <p:cxnSp>
        <p:nvCxnSpPr>
          <p:cNvPr id="27" name="Straight Arrow Connector 26"/>
          <p:cNvCxnSpPr>
            <a:stCxn id="20" idx="2"/>
            <a:endCxn id="25" idx="0"/>
          </p:cNvCxnSpPr>
          <p:nvPr/>
        </p:nvCxnSpPr>
        <p:spPr>
          <a:xfrm>
            <a:off x="9845274" y="2768485"/>
            <a:ext cx="1316789" cy="599741"/>
          </a:xfrm>
          <a:prstGeom prst="straightConnector1">
            <a:avLst/>
          </a:prstGeom>
          <a:ln>
            <a:tailEnd type="triangle"/>
          </a:ln>
        </p:spPr>
        <p:style>
          <a:lnRef idx="1">
            <a:schemeClr val="accent2"/>
          </a:lnRef>
          <a:fillRef idx="2">
            <a:schemeClr val="accent2"/>
          </a:fillRef>
          <a:effectRef idx="1">
            <a:schemeClr val="accent2"/>
          </a:effectRef>
          <a:fontRef idx="minor">
            <a:schemeClr val="dk1"/>
          </a:fontRef>
        </p:style>
      </p:cxnSp>
      <p:cxnSp>
        <p:nvCxnSpPr>
          <p:cNvPr id="29" name="Straight Arrow Connector 28"/>
          <p:cNvCxnSpPr>
            <a:stCxn id="15" idx="2"/>
            <a:endCxn id="20" idx="0"/>
          </p:cNvCxnSpPr>
          <p:nvPr/>
        </p:nvCxnSpPr>
        <p:spPr>
          <a:xfrm>
            <a:off x="9845274" y="1196549"/>
            <a:ext cx="0" cy="5997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1" idx="2"/>
            <a:endCxn id="16" idx="0"/>
          </p:cNvCxnSpPr>
          <p:nvPr/>
        </p:nvCxnSpPr>
        <p:spPr>
          <a:xfrm>
            <a:off x="8451096" y="4340419"/>
            <a:ext cx="0" cy="2287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itle 31"/>
          <p:cNvSpPr>
            <a:spLocks noGrp="1"/>
          </p:cNvSpPr>
          <p:nvPr>
            <p:ph type="title"/>
          </p:nvPr>
        </p:nvSpPr>
        <p:spPr/>
        <p:txBody>
          <a:bodyPr/>
          <a:lstStyle/>
          <a:p>
            <a:r>
              <a:rPr lang="en-US" dirty="0" smtClean="0"/>
              <a:t>Adding Hand Cursor Support</a:t>
            </a:r>
            <a:endParaRPr lang="en-US" dirty="0"/>
          </a:p>
        </p:txBody>
      </p:sp>
    </p:spTree>
    <p:extLst>
      <p:ext uri="{BB962C8B-B14F-4D97-AF65-F5344CB8AC3E}">
        <p14:creationId xmlns:p14="http://schemas.microsoft.com/office/powerpoint/2010/main" val="87937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0" grpId="0" animBg="1"/>
      <p:bldP spid="21" grpId="0" animBg="1"/>
      <p:bldP spid="2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Interacting with Controls</a:t>
            </a:r>
            <a:endParaRPr lang="en-US" dirty="0"/>
          </a:p>
        </p:txBody>
      </p:sp>
      <p:sp>
        <p:nvSpPr>
          <p:cNvPr id="3" name="Text Placeholder 2"/>
          <p:cNvSpPr>
            <a:spLocks noGrp="1"/>
          </p:cNvSpPr>
          <p:nvPr>
            <p:ph type="body" sz="quarter" idx="10"/>
          </p:nvPr>
        </p:nvSpPr>
        <p:spPr>
          <a:xfrm>
            <a:off x="280988" y="1701678"/>
            <a:ext cx="12123843" cy="3490608"/>
          </a:xfrm>
        </p:spPr>
        <p:txBody>
          <a:bodyPr/>
          <a:lstStyle/>
          <a:p>
            <a:r>
              <a:rPr lang="en-US" dirty="0" smtClean="0"/>
              <a:t>UI Frameworks</a:t>
            </a:r>
            <a:endParaRPr lang="en-US" dirty="0"/>
          </a:p>
          <a:p>
            <a:pPr lvl="1"/>
            <a:r>
              <a:rPr lang="en-US" dirty="0" smtClean="0"/>
              <a:t>XAML (Store)</a:t>
            </a:r>
          </a:p>
          <a:p>
            <a:pPr lvl="1"/>
            <a:r>
              <a:rPr lang="en-US" dirty="0" smtClean="0"/>
              <a:t>WPF</a:t>
            </a:r>
          </a:p>
          <a:p>
            <a:r>
              <a:rPr lang="en-US" dirty="0" smtClean="0"/>
              <a:t>DirectX (Store)</a:t>
            </a:r>
          </a:p>
          <a:p>
            <a:pPr marL="0" indent="0">
              <a:buNone/>
            </a:pPr>
            <a:endParaRPr lang="en-US" dirty="0" smtClean="0"/>
          </a:p>
          <a:p>
            <a:pPr lvl="1"/>
            <a:endParaRPr lang="en-US" dirty="0" smtClean="0"/>
          </a:p>
        </p:txBody>
      </p:sp>
      <p:sp>
        <p:nvSpPr>
          <p:cNvPr id="4" name="Rectangle 3"/>
          <p:cNvSpPr/>
          <p:nvPr/>
        </p:nvSpPr>
        <p:spPr>
          <a:xfrm>
            <a:off x="8240480" y="3070293"/>
            <a:ext cx="1845977" cy="860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err="1">
                <a:solidFill>
                  <a:srgbClr val="000000"/>
                </a:solidFill>
              </a:rPr>
              <a:t>ControlsBasics</a:t>
            </a:r>
            <a:r>
              <a:rPr lang="en-US" sz="1836" dirty="0">
                <a:solidFill>
                  <a:srgbClr val="000000"/>
                </a:solidFill>
              </a:rPr>
              <a:t>-XAML</a:t>
            </a:r>
          </a:p>
        </p:txBody>
      </p:sp>
      <p:sp>
        <p:nvSpPr>
          <p:cNvPr id="5" name="Rectangle 4"/>
          <p:cNvSpPr/>
          <p:nvPr/>
        </p:nvSpPr>
        <p:spPr>
          <a:xfrm>
            <a:off x="8240480" y="3992173"/>
            <a:ext cx="1845977" cy="860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err="1">
                <a:solidFill>
                  <a:srgbClr val="000000"/>
                </a:solidFill>
              </a:rPr>
              <a:t>Microsoft.Kinect.Xaml.Controls</a:t>
            </a:r>
            <a:endParaRPr lang="en-US" sz="1836" dirty="0">
              <a:solidFill>
                <a:srgbClr val="000000"/>
              </a:solidFill>
            </a:endParaRPr>
          </a:p>
        </p:txBody>
      </p:sp>
      <p:sp>
        <p:nvSpPr>
          <p:cNvPr id="6" name="Rectangle 5"/>
          <p:cNvSpPr/>
          <p:nvPr/>
        </p:nvSpPr>
        <p:spPr>
          <a:xfrm>
            <a:off x="8240480" y="4914053"/>
            <a:ext cx="3792105" cy="860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err="1">
                <a:solidFill>
                  <a:srgbClr val="000000"/>
                </a:solidFill>
              </a:rPr>
              <a:t>Microsoft.Kinect.Toolkit.Input</a:t>
            </a:r>
            <a:endParaRPr lang="en-US" sz="1836" dirty="0">
              <a:solidFill>
                <a:srgbClr val="000000"/>
              </a:solidFill>
            </a:endParaRPr>
          </a:p>
        </p:txBody>
      </p:sp>
      <p:sp>
        <p:nvSpPr>
          <p:cNvPr id="7" name="Rectangle 6"/>
          <p:cNvSpPr/>
          <p:nvPr/>
        </p:nvSpPr>
        <p:spPr>
          <a:xfrm>
            <a:off x="8240480" y="5835933"/>
            <a:ext cx="3792105" cy="860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err="1">
                <a:solidFill>
                  <a:srgbClr val="000000"/>
                </a:solidFill>
              </a:rPr>
              <a:t>WindowsPreview.Kinect</a:t>
            </a:r>
            <a:endParaRPr lang="en-US" sz="1836" dirty="0">
              <a:solidFill>
                <a:srgbClr val="000000"/>
              </a:solidFill>
            </a:endParaRPr>
          </a:p>
        </p:txBody>
      </p:sp>
      <p:sp>
        <p:nvSpPr>
          <p:cNvPr id="8" name="Rectangle 7"/>
          <p:cNvSpPr/>
          <p:nvPr/>
        </p:nvSpPr>
        <p:spPr>
          <a:xfrm>
            <a:off x="6299959" y="3070293"/>
            <a:ext cx="1845977" cy="860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err="1">
                <a:solidFill>
                  <a:srgbClr val="000000"/>
                </a:solidFill>
              </a:rPr>
              <a:t>ControlsBasics</a:t>
            </a:r>
            <a:r>
              <a:rPr lang="en-US" sz="1836" dirty="0">
                <a:solidFill>
                  <a:srgbClr val="000000"/>
                </a:solidFill>
              </a:rPr>
              <a:t>-WPF</a:t>
            </a:r>
          </a:p>
        </p:txBody>
      </p:sp>
      <p:sp>
        <p:nvSpPr>
          <p:cNvPr id="9" name="Rectangle 8"/>
          <p:cNvSpPr/>
          <p:nvPr/>
        </p:nvSpPr>
        <p:spPr>
          <a:xfrm>
            <a:off x="6299959" y="3992173"/>
            <a:ext cx="1845977" cy="1782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err="1">
                <a:solidFill>
                  <a:srgbClr val="000000"/>
                </a:solidFill>
              </a:rPr>
              <a:t>Microsoft.Kinect.Wpf.Controls</a:t>
            </a:r>
            <a:endParaRPr lang="en-US" sz="1836" dirty="0">
              <a:solidFill>
                <a:srgbClr val="000000"/>
              </a:solidFill>
            </a:endParaRPr>
          </a:p>
        </p:txBody>
      </p:sp>
      <p:sp>
        <p:nvSpPr>
          <p:cNvPr id="11" name="Rectangle 10"/>
          <p:cNvSpPr/>
          <p:nvPr/>
        </p:nvSpPr>
        <p:spPr>
          <a:xfrm>
            <a:off x="6299959" y="5835933"/>
            <a:ext cx="1845977" cy="860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err="1">
                <a:solidFill>
                  <a:srgbClr val="000000"/>
                </a:solidFill>
              </a:rPr>
              <a:t>Microsoft.Kinect</a:t>
            </a:r>
            <a:endParaRPr lang="en-US" sz="1836" dirty="0">
              <a:solidFill>
                <a:srgbClr val="000000"/>
              </a:solidFill>
            </a:endParaRPr>
          </a:p>
        </p:txBody>
      </p:sp>
      <p:sp>
        <p:nvSpPr>
          <p:cNvPr id="12" name="Rectangle 11"/>
          <p:cNvSpPr/>
          <p:nvPr/>
        </p:nvSpPr>
        <p:spPr>
          <a:xfrm>
            <a:off x="10186608" y="3070293"/>
            <a:ext cx="1845977" cy="1782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err="1">
                <a:solidFill>
                  <a:srgbClr val="000000"/>
                </a:solidFill>
              </a:rPr>
              <a:t>ControlsBasics</a:t>
            </a:r>
            <a:r>
              <a:rPr lang="en-US" sz="1836" dirty="0">
                <a:solidFill>
                  <a:srgbClr val="000000"/>
                </a:solidFill>
              </a:rPr>
              <a:t>-DX</a:t>
            </a:r>
          </a:p>
        </p:txBody>
      </p:sp>
    </p:spTree>
    <p:extLst>
      <p:ext uri="{BB962C8B-B14F-4D97-AF65-F5344CB8AC3E}">
        <p14:creationId xmlns:p14="http://schemas.microsoft.com/office/powerpoint/2010/main" val="261669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descr="C:\Users\aerben\Pictures\daenetLogos\Daenet Logo\daenet-logo-sm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5635" y="84076"/>
            <a:ext cx="6258019" cy="2008134"/>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txBox="1">
            <a:spLocks/>
          </p:cNvSpPr>
          <p:nvPr/>
        </p:nvSpPr>
        <p:spPr>
          <a:xfrm>
            <a:off x="5795635" y="2278062"/>
            <a:ext cx="6518602" cy="2227452"/>
          </a:xfrm>
          <a:prstGeom prst="rect">
            <a:avLst/>
          </a:prstGeom>
        </p:spPr>
        <p:txBody>
          <a:bodyPr vert="horz" lIns="93260" tIns="46630" rIns="93260" bIns="4663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i="1" dirty="0" err="1">
                <a:solidFill>
                  <a:srgbClr val="FFFFFF"/>
                </a:solidFill>
              </a:rPr>
              <a:t>daenet</a:t>
            </a:r>
            <a:r>
              <a:rPr lang="en-US" sz="2000" b="1" dirty="0">
                <a:solidFill>
                  <a:srgbClr val="FFFFFF"/>
                </a:solidFill>
              </a:rPr>
              <a:t> was established in 1998</a:t>
            </a:r>
          </a:p>
          <a:p>
            <a:r>
              <a:rPr lang="en-US" sz="2000" b="1" dirty="0">
                <a:solidFill>
                  <a:srgbClr val="FFFFFF"/>
                </a:solidFill>
              </a:rPr>
              <a:t>Gold Certified Partner</a:t>
            </a:r>
          </a:p>
          <a:p>
            <a:r>
              <a:rPr lang="en-US" sz="2000" b="1" dirty="0">
                <a:solidFill>
                  <a:srgbClr val="FFFFFF"/>
                </a:solidFill>
              </a:rPr>
              <a:t>WPC Partner of the Year 2005, 2010</a:t>
            </a:r>
          </a:p>
          <a:p>
            <a:r>
              <a:rPr lang="en-US" sz="2000" b="1" dirty="0" smtClean="0">
                <a:solidFill>
                  <a:srgbClr val="FFFFFF"/>
                </a:solidFill>
              </a:rPr>
              <a:t>Regular “Inner Circle” / “Core Partner” with Microsoft </a:t>
            </a:r>
            <a:endParaRPr lang="en-US" sz="2000" b="1" dirty="0">
              <a:solidFill>
                <a:srgbClr val="FFFFFF"/>
              </a:solidFill>
            </a:endParaRPr>
          </a:p>
          <a:p>
            <a:r>
              <a:rPr lang="en-US" sz="2000" b="1" dirty="0">
                <a:solidFill>
                  <a:srgbClr val="FFFFFF"/>
                </a:solidFill>
              </a:rPr>
              <a:t>Featured in joint Microsoft-Gartner </a:t>
            </a:r>
            <a:r>
              <a:rPr lang="en-US" sz="2000" b="1" dirty="0" smtClean="0">
                <a:solidFill>
                  <a:srgbClr val="FFFFFF"/>
                </a:solidFill>
              </a:rPr>
              <a:t>newsletter and in Gartner Magic Quadrant</a:t>
            </a:r>
          </a:p>
          <a:p>
            <a:endParaRPr lang="en-US" sz="2000" b="1" dirty="0">
              <a:solidFill>
                <a:srgbClr val="FFFFFF"/>
              </a:solidFill>
            </a:endParaRPr>
          </a:p>
        </p:txBody>
      </p:sp>
      <p:sp>
        <p:nvSpPr>
          <p:cNvPr id="14" name="Title 3"/>
          <p:cNvSpPr>
            <a:spLocks noGrp="1"/>
          </p:cNvSpPr>
          <p:nvPr>
            <p:ph type="title"/>
          </p:nvPr>
        </p:nvSpPr>
        <p:spPr>
          <a:xfrm>
            <a:off x="468803" y="45514"/>
            <a:ext cx="8393430" cy="678031"/>
          </a:xfrm>
        </p:spPr>
        <p:txBody>
          <a:bodyPr>
            <a:normAutofit fontScale="90000"/>
          </a:bodyPr>
          <a:lstStyle/>
          <a:p>
            <a:r>
              <a:rPr lang="en-US" sz="4896" dirty="0"/>
              <a:t>Andreas Erben, </a:t>
            </a:r>
            <a:r>
              <a:rPr lang="en-US" sz="6119" b="1" i="1" dirty="0" err="1"/>
              <a:t>daenet</a:t>
            </a:r>
            <a:endParaRPr lang="en-US" b="1" dirty="0"/>
          </a:p>
        </p:txBody>
      </p:sp>
      <p:sp>
        <p:nvSpPr>
          <p:cNvPr id="15" name="Content Placeholder 2"/>
          <p:cNvSpPr txBox="1">
            <a:spLocks/>
          </p:cNvSpPr>
          <p:nvPr/>
        </p:nvSpPr>
        <p:spPr>
          <a:xfrm>
            <a:off x="584315" y="1095622"/>
            <a:ext cx="5211320" cy="5144840"/>
          </a:xfrm>
          <a:prstGeom prst="rect">
            <a:avLst/>
          </a:prstGeom>
        </p:spPr>
        <p:txBody>
          <a:bodyPr vert="horz" lIns="93260" tIns="46630" rIns="93260" bIns="4663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2040" b="1" dirty="0">
              <a:solidFill>
                <a:srgbClr val="FFFFFF"/>
              </a:solidFill>
              <a:hlinkClick r:id="rId3"/>
            </a:endParaRPr>
          </a:p>
          <a:p>
            <a:r>
              <a:rPr lang="en-US" sz="2040" b="1" dirty="0">
                <a:solidFill>
                  <a:srgbClr val="FFFFFF"/>
                </a:solidFill>
              </a:rPr>
              <a:t>More than </a:t>
            </a:r>
            <a:r>
              <a:rPr lang="en-US" sz="2040" b="1" dirty="0" smtClean="0">
                <a:solidFill>
                  <a:srgbClr val="FFFFFF"/>
                </a:solidFill>
              </a:rPr>
              <a:t>15 </a:t>
            </a:r>
            <a:r>
              <a:rPr lang="en-US" sz="2040" b="1" dirty="0">
                <a:solidFill>
                  <a:srgbClr val="FFFFFF"/>
                </a:solidFill>
              </a:rPr>
              <a:t>years experience in the “Integration” and architecture space</a:t>
            </a:r>
          </a:p>
          <a:p>
            <a:r>
              <a:rPr lang="en-US" sz="2040" b="1" dirty="0">
                <a:solidFill>
                  <a:srgbClr val="FFFFFF"/>
                </a:solidFill>
              </a:rPr>
              <a:t>V-TSP </a:t>
            </a:r>
            <a:r>
              <a:rPr lang="en-US" sz="2040" b="1" dirty="0" smtClean="0">
                <a:solidFill>
                  <a:srgbClr val="FFFFFF"/>
                </a:solidFill>
              </a:rPr>
              <a:t>Integration</a:t>
            </a:r>
            <a:endParaRPr lang="en-US" sz="2040" b="1" dirty="0">
              <a:solidFill>
                <a:srgbClr val="FFFFFF"/>
              </a:solidFill>
            </a:endParaRPr>
          </a:p>
          <a:p>
            <a:r>
              <a:rPr lang="en-US" sz="2040" b="1" dirty="0">
                <a:solidFill>
                  <a:srgbClr val="FFFFFF"/>
                </a:solidFill>
              </a:rPr>
              <a:t>Consulting, Coaching, Implementation, </a:t>
            </a:r>
            <a:r>
              <a:rPr lang="en-US" sz="2040" b="1" dirty="0" smtClean="0">
                <a:solidFill>
                  <a:srgbClr val="FFFFFF"/>
                </a:solidFill>
              </a:rPr>
              <a:t>Outsourcing</a:t>
            </a:r>
          </a:p>
          <a:p>
            <a:r>
              <a:rPr lang="en-US" sz="2040" b="1" dirty="0" smtClean="0">
                <a:solidFill>
                  <a:srgbClr val="FFFFFF"/>
                </a:solidFill>
              </a:rPr>
              <a:t>Scrum Master, Trainer, Coach</a:t>
            </a:r>
          </a:p>
          <a:p>
            <a:r>
              <a:rPr lang="en-US" sz="2040" b="1" dirty="0" smtClean="0">
                <a:solidFill>
                  <a:srgbClr val="FFFFFF"/>
                </a:solidFill>
              </a:rPr>
              <a:t>Passionate about Innovation</a:t>
            </a:r>
          </a:p>
          <a:p>
            <a:r>
              <a:rPr lang="en-US" sz="2040" b="1" dirty="0" smtClean="0">
                <a:solidFill>
                  <a:srgbClr val="FFFFFF"/>
                </a:solidFill>
              </a:rPr>
              <a:t>Community, User Group, Presentations</a:t>
            </a:r>
          </a:p>
          <a:p>
            <a:pPr marL="0" indent="0">
              <a:buFont typeface="Arial" pitchFamily="34" charset="0"/>
              <a:buNone/>
            </a:pPr>
            <a:endParaRPr lang="en-US" sz="2040" b="1" dirty="0" smtClean="0">
              <a:solidFill>
                <a:srgbClr val="FFFFFF"/>
              </a:solidFill>
            </a:endParaRPr>
          </a:p>
          <a:p>
            <a:r>
              <a:rPr lang="en-US" sz="2040" b="1" dirty="0" smtClean="0">
                <a:solidFill>
                  <a:srgbClr val="FFFFFF"/>
                </a:solidFill>
                <a:hlinkClick r:id="rId4"/>
              </a:rPr>
              <a:t>http://HackAndi.com</a:t>
            </a:r>
            <a:endParaRPr lang="en-US" sz="2040" b="1" dirty="0">
              <a:solidFill>
                <a:srgbClr val="FFFFFF"/>
              </a:solidFill>
            </a:endParaRPr>
          </a:p>
          <a:p>
            <a:r>
              <a:rPr lang="en-US" sz="2040" b="1" u="sng" dirty="0" smtClean="0">
                <a:solidFill>
                  <a:srgbClr val="FFFFFF"/>
                </a:solidFill>
              </a:rPr>
              <a:t>v-anerbe@microsoft.com</a:t>
            </a:r>
            <a:endParaRPr lang="en-US" sz="2040" b="1" u="sng" dirty="0">
              <a:solidFill>
                <a:srgbClr val="FFFFFF"/>
              </a:solidFill>
            </a:endParaRPr>
          </a:p>
          <a:p>
            <a:r>
              <a:rPr lang="en-US" sz="2040" b="1" u="sng" dirty="0" smtClean="0">
                <a:solidFill>
                  <a:srgbClr val="FFFFFF"/>
                </a:solidFill>
              </a:rPr>
              <a:t>andreas.erben@daenet.com</a:t>
            </a:r>
            <a:endParaRPr lang="en-US" sz="2040" b="1" dirty="0">
              <a:solidFill>
                <a:srgbClr val="FFFFFF"/>
              </a:solidFill>
            </a:endParaRPr>
          </a:p>
        </p:txBody>
      </p:sp>
      <p:sp>
        <p:nvSpPr>
          <p:cNvPr id="16" name="Rectangle 15"/>
          <p:cNvSpPr/>
          <p:nvPr/>
        </p:nvSpPr>
        <p:spPr>
          <a:xfrm>
            <a:off x="5871835" y="5097462"/>
            <a:ext cx="5832802" cy="1661993"/>
          </a:xfrm>
          <a:prstGeom prst="rect">
            <a:avLst/>
          </a:prstGeom>
        </p:spPr>
        <p:txBody>
          <a:bodyPr wrap="square">
            <a:spAutoFit/>
          </a:bodyPr>
          <a:lstStyle/>
          <a:p>
            <a:r>
              <a:rPr lang="en-US" sz="2400" b="1" dirty="0">
                <a:solidFill>
                  <a:srgbClr val="FFFFFF"/>
                </a:solidFill>
              </a:rPr>
              <a:t>Geos:</a:t>
            </a:r>
          </a:p>
          <a:p>
            <a:pPr lvl="1"/>
            <a:r>
              <a:rPr lang="en-US" b="1" dirty="0">
                <a:solidFill>
                  <a:srgbClr val="FFFFFF"/>
                </a:solidFill>
              </a:rPr>
              <a:t>Western Europe (Germany-HQ)</a:t>
            </a:r>
          </a:p>
          <a:p>
            <a:pPr lvl="1"/>
            <a:r>
              <a:rPr lang="en-US" b="1" dirty="0">
                <a:solidFill>
                  <a:srgbClr val="FFFFFF"/>
                </a:solidFill>
              </a:rPr>
              <a:t>Americas (USA)</a:t>
            </a:r>
          </a:p>
          <a:p>
            <a:pPr lvl="1"/>
            <a:r>
              <a:rPr lang="en-US" b="1" dirty="0">
                <a:solidFill>
                  <a:srgbClr val="FFFFFF"/>
                </a:solidFill>
              </a:rPr>
              <a:t>South-eastern Europe</a:t>
            </a:r>
          </a:p>
          <a:p>
            <a:r>
              <a:rPr lang="en-US" sz="2400" b="1" dirty="0">
                <a:solidFill>
                  <a:srgbClr val="FFFFFF"/>
                </a:solidFill>
                <a:hlinkClick r:id="rId5"/>
              </a:rPr>
              <a:t>http://www.daenet.com</a:t>
            </a:r>
            <a:endParaRPr lang="en-US" sz="2400" b="1" dirty="0">
              <a:solidFill>
                <a:srgbClr val="FFFFFF"/>
              </a:solidFill>
            </a:endParaRPr>
          </a:p>
        </p:txBody>
      </p:sp>
    </p:spTree>
    <p:extLst>
      <p:ext uri="{BB962C8B-B14F-4D97-AF65-F5344CB8AC3E}">
        <p14:creationId xmlns:p14="http://schemas.microsoft.com/office/powerpoint/2010/main" val="1216931121"/>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529" y="28764"/>
            <a:ext cx="11410815" cy="867977"/>
          </a:xfrm>
        </p:spPr>
        <p:txBody>
          <a:bodyPr/>
          <a:lstStyle/>
          <a:p>
            <a:r>
              <a:rPr lang="en-US" dirty="0" smtClean="0"/>
              <a:t>Speech</a:t>
            </a:r>
            <a:endParaRPr lang="en-US" dirty="0"/>
          </a:p>
        </p:txBody>
      </p:sp>
      <p:sp>
        <p:nvSpPr>
          <p:cNvPr id="20" name="TextBox 19"/>
          <p:cNvSpPr txBox="1"/>
          <p:nvPr/>
        </p:nvSpPr>
        <p:spPr>
          <a:xfrm>
            <a:off x="4473119" y="567143"/>
            <a:ext cx="2331177" cy="670445"/>
          </a:xfrm>
          <a:prstGeom prst="rect">
            <a:avLst/>
          </a:prstGeom>
          <a:noFill/>
        </p:spPr>
        <p:txBody>
          <a:bodyPr wrap="square" rtlCol="0">
            <a:spAutoFit/>
          </a:bodyPr>
          <a:lstStyle/>
          <a:p>
            <a:pPr algn="ctr"/>
            <a:r>
              <a:rPr lang="en-US" sz="1836" b="1" dirty="0">
                <a:solidFill>
                  <a:srgbClr val="FFFFFF"/>
                </a:solidFill>
              </a:rPr>
              <a:t>Engagement for Global Commands</a:t>
            </a:r>
          </a:p>
        </p:txBody>
      </p:sp>
      <p:sp>
        <p:nvSpPr>
          <p:cNvPr id="6" name="Rectangle 5"/>
          <p:cNvSpPr/>
          <p:nvPr/>
        </p:nvSpPr>
        <p:spPr bwMode="auto">
          <a:xfrm>
            <a:off x="856529" y="5758962"/>
            <a:ext cx="11305307" cy="86023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r>
              <a:rPr lang="en-US" sz="2448" i="1" dirty="0" smtClean="0">
                <a:gradFill>
                  <a:gsLst>
                    <a:gs pos="0">
                      <a:srgbClr val="FFFFFF"/>
                    </a:gs>
                    <a:gs pos="100000">
                      <a:srgbClr val="FFFFFF"/>
                    </a:gs>
                  </a:gsLst>
                  <a:lin ang="5400000" scaled="0"/>
                </a:gradFill>
                <a:ea typeface="Segoe UI" pitchFamily="34" charset="0"/>
                <a:cs typeface="Segoe UI" pitchFamily="34" charset="0"/>
              </a:rPr>
              <a:t>Based on additional downloadable SDK: Speech </a:t>
            </a:r>
            <a:r>
              <a:rPr lang="en-US" sz="2448" i="1" dirty="0">
                <a:gradFill>
                  <a:gsLst>
                    <a:gs pos="0">
                      <a:srgbClr val="FFFFFF"/>
                    </a:gs>
                    <a:gs pos="100000">
                      <a:srgbClr val="FFFFFF"/>
                    </a:gs>
                  </a:gsLst>
                  <a:lin ang="5400000" scaled="0"/>
                </a:gradFill>
                <a:ea typeface="Segoe UI" pitchFamily="34" charset="0"/>
                <a:cs typeface="Segoe UI" pitchFamily="34" charset="0"/>
              </a:rPr>
              <a:t>Platform SDK </a:t>
            </a:r>
            <a:r>
              <a:rPr lang="en-US" sz="2448" i="1" dirty="0" smtClean="0">
                <a:gradFill>
                  <a:gsLst>
                    <a:gs pos="0">
                      <a:srgbClr val="FFFFFF"/>
                    </a:gs>
                    <a:gs pos="100000">
                      <a:srgbClr val="FFFFFF"/>
                    </a:gs>
                  </a:gsLst>
                  <a:lin ang="5400000" scaled="0"/>
                </a:gradFill>
                <a:ea typeface="Segoe UI" pitchFamily="34" charset="0"/>
                <a:cs typeface="Segoe UI" pitchFamily="34" charset="0"/>
              </a:rPr>
              <a:t>v11. Available </a:t>
            </a:r>
            <a:r>
              <a:rPr lang="en-US" sz="2448" i="1" dirty="0">
                <a:gradFill>
                  <a:gsLst>
                    <a:gs pos="0">
                      <a:srgbClr val="FFFFFF"/>
                    </a:gs>
                    <a:gs pos="100000">
                      <a:srgbClr val="FFFFFF"/>
                    </a:gs>
                  </a:gsLst>
                  <a:lin ang="5400000" scaled="0"/>
                </a:gradFill>
                <a:ea typeface="Segoe UI" pitchFamily="34" charset="0"/>
                <a:cs typeface="Segoe UI" pitchFamily="34" charset="0"/>
              </a:rPr>
              <a:t>to desktop apps (ONLY) as an Opt-In input mechanism with Kinect for Windows 2.0</a:t>
            </a:r>
          </a:p>
        </p:txBody>
      </p:sp>
      <p:sp>
        <p:nvSpPr>
          <p:cNvPr id="9" name="TextBox 8"/>
          <p:cNvSpPr txBox="1"/>
          <p:nvPr/>
        </p:nvSpPr>
        <p:spPr>
          <a:xfrm>
            <a:off x="4323071" y="2038475"/>
            <a:ext cx="2631273" cy="606488"/>
          </a:xfrm>
          <a:prstGeom prst="rect">
            <a:avLst/>
          </a:prstGeom>
          <a:noFill/>
        </p:spPr>
        <p:txBody>
          <a:bodyPr wrap="square" rtlCol="0" anchor="ctr">
            <a:spAutoFit/>
          </a:bodyPr>
          <a:lstStyle/>
          <a:p>
            <a:pPr algn="ctr"/>
            <a:r>
              <a:rPr lang="en-US" sz="3264" i="1" dirty="0">
                <a:solidFill>
                  <a:srgbClr val="FFFFFF"/>
                </a:solidFill>
              </a:rPr>
              <a:t>“Xbox”</a:t>
            </a:r>
          </a:p>
        </p:txBody>
      </p:sp>
      <p:sp>
        <p:nvSpPr>
          <p:cNvPr id="29" name="TextBox 28"/>
          <p:cNvSpPr txBox="1"/>
          <p:nvPr/>
        </p:nvSpPr>
        <p:spPr>
          <a:xfrm>
            <a:off x="7253830" y="567142"/>
            <a:ext cx="2331177" cy="670445"/>
          </a:xfrm>
          <a:prstGeom prst="rect">
            <a:avLst/>
          </a:prstGeom>
          <a:noFill/>
        </p:spPr>
        <p:txBody>
          <a:bodyPr wrap="square" rtlCol="0">
            <a:spAutoFit/>
          </a:bodyPr>
          <a:lstStyle/>
          <a:p>
            <a:pPr algn="ctr"/>
            <a:r>
              <a:rPr lang="en-US" sz="1836" b="1" dirty="0">
                <a:solidFill>
                  <a:srgbClr val="FFFFFF"/>
                </a:solidFill>
              </a:rPr>
              <a:t>Engagement for</a:t>
            </a:r>
            <a:br>
              <a:rPr lang="en-US" sz="1836" b="1" dirty="0">
                <a:solidFill>
                  <a:srgbClr val="FFFFFF"/>
                </a:solidFill>
              </a:rPr>
            </a:br>
            <a:r>
              <a:rPr lang="en-US" sz="1836" b="1" dirty="0">
                <a:solidFill>
                  <a:srgbClr val="FFFFFF"/>
                </a:solidFill>
              </a:rPr>
              <a:t>App Commands</a:t>
            </a:r>
          </a:p>
        </p:txBody>
      </p:sp>
      <p:sp>
        <p:nvSpPr>
          <p:cNvPr id="30" name="TextBox 29"/>
          <p:cNvSpPr txBox="1"/>
          <p:nvPr/>
        </p:nvSpPr>
        <p:spPr>
          <a:xfrm>
            <a:off x="7185702" y="2038475"/>
            <a:ext cx="2631273" cy="606488"/>
          </a:xfrm>
          <a:prstGeom prst="rect">
            <a:avLst/>
          </a:prstGeom>
          <a:noFill/>
        </p:spPr>
        <p:txBody>
          <a:bodyPr wrap="square" rtlCol="0" anchor="ctr">
            <a:spAutoFit/>
          </a:bodyPr>
          <a:lstStyle/>
          <a:p>
            <a:pPr algn="ctr"/>
            <a:r>
              <a:rPr lang="en-US" sz="3264" i="1" dirty="0">
                <a:solidFill>
                  <a:srgbClr val="FFFFFF"/>
                </a:solidFill>
              </a:rPr>
              <a:t>“Xbox Select”</a:t>
            </a:r>
          </a:p>
        </p:txBody>
      </p:sp>
      <p:sp>
        <p:nvSpPr>
          <p:cNvPr id="13" name="TextBox 12"/>
          <p:cNvSpPr txBox="1"/>
          <p:nvPr/>
        </p:nvSpPr>
        <p:spPr>
          <a:xfrm>
            <a:off x="1327803" y="1729605"/>
            <a:ext cx="2999668" cy="1246851"/>
          </a:xfrm>
          <a:prstGeom prst="rect">
            <a:avLst/>
          </a:prstGeom>
          <a:noFill/>
        </p:spPr>
        <p:txBody>
          <a:bodyPr wrap="square" rtlCol="0">
            <a:spAutoFit/>
          </a:bodyPr>
          <a:lstStyle/>
          <a:p>
            <a:pPr algn="r"/>
            <a:r>
              <a:rPr lang="en-US" sz="3672" dirty="0">
                <a:solidFill>
                  <a:srgbClr val="FFFFFF"/>
                </a:solidFill>
              </a:rPr>
              <a:t>Xbox One</a:t>
            </a:r>
            <a:br>
              <a:rPr lang="en-US" sz="3672" dirty="0">
                <a:solidFill>
                  <a:srgbClr val="FFFFFF"/>
                </a:solidFill>
              </a:rPr>
            </a:br>
            <a:r>
              <a:rPr lang="en-US" sz="3672" dirty="0">
                <a:solidFill>
                  <a:srgbClr val="FFFFFF"/>
                </a:solidFill>
              </a:rPr>
              <a:t>w/ Kinect</a:t>
            </a:r>
          </a:p>
        </p:txBody>
      </p:sp>
      <p:sp>
        <p:nvSpPr>
          <p:cNvPr id="31" name="TextBox 30"/>
          <p:cNvSpPr txBox="1"/>
          <p:nvPr/>
        </p:nvSpPr>
        <p:spPr>
          <a:xfrm>
            <a:off x="383915" y="3472790"/>
            <a:ext cx="4021852" cy="1823192"/>
          </a:xfrm>
          <a:prstGeom prst="rect">
            <a:avLst/>
          </a:prstGeom>
          <a:noFill/>
        </p:spPr>
        <p:txBody>
          <a:bodyPr wrap="square" rtlCol="0">
            <a:spAutoFit/>
          </a:bodyPr>
          <a:lstStyle/>
          <a:p>
            <a:pPr algn="r"/>
            <a:r>
              <a:rPr lang="en-US" sz="3672" dirty="0">
                <a:solidFill>
                  <a:srgbClr val="FFFFFF"/>
                </a:solidFill>
              </a:rPr>
              <a:t>Windows 8.0 or 8.1</a:t>
            </a:r>
          </a:p>
          <a:p>
            <a:pPr algn="r"/>
            <a:r>
              <a:rPr lang="en-US" sz="3672" dirty="0">
                <a:solidFill>
                  <a:srgbClr val="FFFFFF"/>
                </a:solidFill>
              </a:rPr>
              <a:t>w/ Kinect</a:t>
            </a:r>
          </a:p>
        </p:txBody>
      </p:sp>
      <p:sp>
        <p:nvSpPr>
          <p:cNvPr id="32" name="TextBox 31"/>
          <p:cNvSpPr txBox="1"/>
          <p:nvPr/>
        </p:nvSpPr>
        <p:spPr>
          <a:xfrm>
            <a:off x="4323071" y="3781660"/>
            <a:ext cx="2631273" cy="606488"/>
          </a:xfrm>
          <a:prstGeom prst="rect">
            <a:avLst/>
          </a:prstGeom>
          <a:noFill/>
        </p:spPr>
        <p:txBody>
          <a:bodyPr wrap="square" rtlCol="0" anchor="ctr">
            <a:spAutoFit/>
          </a:bodyPr>
          <a:lstStyle/>
          <a:p>
            <a:pPr algn="ctr"/>
            <a:r>
              <a:rPr lang="en-US" sz="3264" i="1" dirty="0">
                <a:solidFill>
                  <a:srgbClr val="FFFFFF"/>
                </a:solidFill>
              </a:rPr>
              <a:t>N/A</a:t>
            </a:r>
          </a:p>
        </p:txBody>
      </p:sp>
      <p:sp>
        <p:nvSpPr>
          <p:cNvPr id="33" name="TextBox 32"/>
          <p:cNvSpPr txBox="1"/>
          <p:nvPr/>
        </p:nvSpPr>
        <p:spPr>
          <a:xfrm>
            <a:off x="6637480" y="3525503"/>
            <a:ext cx="3563877" cy="1118805"/>
          </a:xfrm>
          <a:prstGeom prst="rect">
            <a:avLst/>
          </a:prstGeom>
          <a:noFill/>
        </p:spPr>
        <p:txBody>
          <a:bodyPr wrap="square" rtlCol="0" anchor="ctr">
            <a:spAutoFit/>
          </a:bodyPr>
          <a:lstStyle/>
          <a:p>
            <a:pPr algn="ctr"/>
            <a:r>
              <a:rPr lang="en-US" sz="3264" i="1" dirty="0">
                <a:solidFill>
                  <a:srgbClr val="FFFFFF"/>
                </a:solidFill>
              </a:rPr>
              <a:t>“Kinect”</a:t>
            </a:r>
            <a:br>
              <a:rPr lang="en-US" sz="3264" i="1" dirty="0">
                <a:solidFill>
                  <a:srgbClr val="FFFFFF"/>
                </a:solidFill>
              </a:rPr>
            </a:br>
            <a:r>
              <a:rPr lang="en-US" sz="3264" i="1" dirty="0">
                <a:solidFill>
                  <a:srgbClr val="FFFFFF"/>
                </a:solidFill>
              </a:rPr>
              <a:t>or …</a:t>
            </a:r>
          </a:p>
        </p:txBody>
      </p:sp>
      <p:sp>
        <p:nvSpPr>
          <p:cNvPr id="35" name="TextBox 34"/>
          <p:cNvSpPr txBox="1"/>
          <p:nvPr/>
        </p:nvSpPr>
        <p:spPr>
          <a:xfrm>
            <a:off x="10153733" y="570583"/>
            <a:ext cx="2331177" cy="670445"/>
          </a:xfrm>
          <a:prstGeom prst="rect">
            <a:avLst/>
          </a:prstGeom>
          <a:noFill/>
        </p:spPr>
        <p:txBody>
          <a:bodyPr wrap="square" rtlCol="0">
            <a:spAutoFit/>
          </a:bodyPr>
          <a:lstStyle/>
          <a:p>
            <a:pPr algn="ctr"/>
            <a:r>
              <a:rPr lang="en-US" sz="1836" b="1" dirty="0">
                <a:solidFill>
                  <a:srgbClr val="FFFFFF"/>
                </a:solidFill>
              </a:rPr>
              <a:t>“In Experience” Commands</a:t>
            </a:r>
          </a:p>
        </p:txBody>
      </p:sp>
      <p:sp>
        <p:nvSpPr>
          <p:cNvPr id="36" name="TextBox 35"/>
          <p:cNvSpPr txBox="1"/>
          <p:nvPr/>
        </p:nvSpPr>
        <p:spPr>
          <a:xfrm>
            <a:off x="10085605" y="1529599"/>
            <a:ext cx="2631273" cy="1631122"/>
          </a:xfrm>
          <a:prstGeom prst="rect">
            <a:avLst/>
          </a:prstGeom>
          <a:noFill/>
        </p:spPr>
        <p:txBody>
          <a:bodyPr wrap="square" rtlCol="0" anchor="ctr">
            <a:spAutoFit/>
          </a:bodyPr>
          <a:lstStyle/>
          <a:p>
            <a:pPr algn="ctr"/>
            <a:r>
              <a:rPr lang="en-US" sz="3264" i="1" dirty="0">
                <a:solidFill>
                  <a:srgbClr val="FFFFFF"/>
                </a:solidFill>
              </a:rPr>
              <a:t>App-</a:t>
            </a:r>
            <a:br>
              <a:rPr lang="en-US" sz="3264" i="1" dirty="0">
                <a:solidFill>
                  <a:srgbClr val="FFFFFF"/>
                </a:solidFill>
              </a:rPr>
            </a:br>
            <a:r>
              <a:rPr lang="en-US" sz="3264" i="1" dirty="0">
                <a:solidFill>
                  <a:srgbClr val="FFFFFF"/>
                </a:solidFill>
              </a:rPr>
              <a:t>defined grammar</a:t>
            </a:r>
          </a:p>
        </p:txBody>
      </p:sp>
      <p:sp>
        <p:nvSpPr>
          <p:cNvPr id="37" name="TextBox 36"/>
          <p:cNvSpPr txBox="1"/>
          <p:nvPr/>
        </p:nvSpPr>
        <p:spPr>
          <a:xfrm>
            <a:off x="10003724" y="3272781"/>
            <a:ext cx="2631193" cy="1631122"/>
          </a:xfrm>
          <a:prstGeom prst="rect">
            <a:avLst/>
          </a:prstGeom>
          <a:noFill/>
        </p:spPr>
        <p:txBody>
          <a:bodyPr wrap="square" rtlCol="0" anchor="ctr">
            <a:spAutoFit/>
          </a:bodyPr>
          <a:lstStyle/>
          <a:p>
            <a:pPr algn="ctr"/>
            <a:r>
              <a:rPr lang="en-US" sz="3264" i="1" dirty="0">
                <a:solidFill>
                  <a:srgbClr val="FFFFFF"/>
                </a:solidFill>
              </a:rPr>
              <a:t>App-</a:t>
            </a:r>
            <a:br>
              <a:rPr lang="en-US" sz="3264" i="1" dirty="0">
                <a:solidFill>
                  <a:srgbClr val="FFFFFF"/>
                </a:solidFill>
              </a:rPr>
            </a:br>
            <a:r>
              <a:rPr lang="en-US" sz="3264" i="1" dirty="0">
                <a:solidFill>
                  <a:srgbClr val="FFFFFF"/>
                </a:solidFill>
              </a:rPr>
              <a:t>defined grammar</a:t>
            </a:r>
          </a:p>
        </p:txBody>
      </p:sp>
    </p:spTree>
    <p:custDataLst>
      <p:tags r:id="rId1"/>
    </p:custDataLst>
    <p:extLst>
      <p:ext uri="{BB962C8B-B14F-4D97-AF65-F5344CB8AC3E}">
        <p14:creationId xmlns:p14="http://schemas.microsoft.com/office/powerpoint/2010/main" val="2270100891"/>
      </p:ext>
    </p:extLst>
  </p:cSld>
  <p:clrMapOvr>
    <a:masterClrMapping/>
  </p:clrMapOvr>
  <p:transition>
    <p:fade/>
  </p:transition>
  <p:timing>
    <p:tnLst>
      <p:par>
        <p:cTn id="1" dur="indefinite" restart="never" nodeType="tmRoot"/>
      </p:par>
    </p:tnLst>
  </p:timing>
  <p:extLst mod="1">
    <p:ext uri="{E180D4A7-C9FB-4DFB-919C-405C955672EB}">
      <p14:showEvtLst xmlns:p14="http://schemas.microsoft.com/office/powerpoint/2010/main">
        <p14:playEvt time="27875" objId="4"/>
        <p14:stopEvt time="29657" objId="4"/>
      </p14:showEvt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Demo</a:t>
            </a:r>
            <a:endParaRPr lang="en-US" dirty="0"/>
          </a:p>
        </p:txBody>
      </p:sp>
      <p:sp>
        <p:nvSpPr>
          <p:cNvPr id="5" name="Text Placeholder 4"/>
          <p:cNvSpPr>
            <a:spLocks noGrp="1"/>
          </p:cNvSpPr>
          <p:nvPr>
            <p:ph type="body" sz="quarter" idx="12"/>
          </p:nvPr>
        </p:nvSpPr>
        <p:spPr/>
        <p:txBody>
          <a:bodyPr/>
          <a:lstStyle/>
          <a:p>
            <a:r>
              <a:rPr lang="en-US" dirty="0" smtClean="0"/>
              <a:t>Interactions</a:t>
            </a:r>
            <a:endParaRPr lang="en-US" dirty="0"/>
          </a:p>
        </p:txBody>
      </p:sp>
    </p:spTree>
    <p:extLst>
      <p:ext uri="{BB962C8B-B14F-4D97-AF65-F5344CB8AC3E}">
        <p14:creationId xmlns:p14="http://schemas.microsoft.com/office/powerpoint/2010/main" val="2444434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Kinect Studio and Gesture Recognition</a:t>
            </a:r>
            <a:endParaRPr lang="en-US" dirty="0"/>
          </a:p>
        </p:txBody>
      </p:sp>
    </p:spTree>
    <p:extLst>
      <p:ext uri="{BB962C8B-B14F-4D97-AF65-F5344CB8AC3E}">
        <p14:creationId xmlns:p14="http://schemas.microsoft.com/office/powerpoint/2010/main" val="139357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Recordable Data Sources</a:t>
            </a:r>
            <a:endParaRPr lang="en-US" dirty="0"/>
          </a:p>
        </p:txBody>
      </p:sp>
      <p:graphicFrame>
        <p:nvGraphicFramePr>
          <p:cNvPr id="4" name="Diagram 3"/>
          <p:cNvGraphicFramePr/>
          <p:nvPr>
            <p:extLst/>
          </p:nvPr>
        </p:nvGraphicFramePr>
        <p:xfrm>
          <a:off x="2011459" y="1007310"/>
          <a:ext cx="8289807" cy="5526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0033029" y="3090914"/>
            <a:ext cx="2108776" cy="478376"/>
          </a:xfrm>
          <a:prstGeom prst="rect">
            <a:avLst/>
          </a:prstGeom>
          <a:noFill/>
        </p:spPr>
        <p:txBody>
          <a:bodyPr wrap="square" rtlCol="0">
            <a:spAutoFit/>
          </a:bodyPr>
          <a:lstStyle/>
          <a:p>
            <a:r>
              <a:rPr lang="en-US" sz="2448" b="1" u="sng" dirty="0">
                <a:solidFill>
                  <a:srgbClr val="FFFFFF"/>
                </a:solidFill>
              </a:rPr>
              <a:t>Legend</a:t>
            </a:r>
            <a:endParaRPr lang="en-US" sz="1836" b="1" u="sng" dirty="0">
              <a:solidFill>
                <a:srgbClr val="FFFFFF"/>
              </a:solidFill>
            </a:endParaRPr>
          </a:p>
        </p:txBody>
      </p:sp>
      <p:sp>
        <p:nvSpPr>
          <p:cNvPr id="6" name="Rounded Rectangle 5"/>
          <p:cNvSpPr/>
          <p:nvPr/>
        </p:nvSpPr>
        <p:spPr>
          <a:xfrm>
            <a:off x="10033028" y="3677122"/>
            <a:ext cx="519594" cy="5062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7" name="Rounded Rectangle 6"/>
          <p:cNvSpPr/>
          <p:nvPr/>
        </p:nvSpPr>
        <p:spPr>
          <a:xfrm>
            <a:off x="10033028" y="4392915"/>
            <a:ext cx="519594" cy="50627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8" name="TextBox 7"/>
          <p:cNvSpPr txBox="1"/>
          <p:nvPr/>
        </p:nvSpPr>
        <p:spPr>
          <a:xfrm>
            <a:off x="10552623" y="3677122"/>
            <a:ext cx="2108776" cy="382308"/>
          </a:xfrm>
          <a:prstGeom prst="rect">
            <a:avLst/>
          </a:prstGeom>
          <a:noFill/>
        </p:spPr>
        <p:txBody>
          <a:bodyPr wrap="square" rtlCol="0">
            <a:spAutoFit/>
          </a:bodyPr>
          <a:lstStyle/>
          <a:p>
            <a:r>
              <a:rPr lang="en-US" sz="1836" dirty="0">
                <a:solidFill>
                  <a:srgbClr val="FFFFFF"/>
                </a:solidFill>
              </a:rPr>
              <a:t>Record/Play</a:t>
            </a:r>
          </a:p>
        </p:txBody>
      </p:sp>
      <p:sp>
        <p:nvSpPr>
          <p:cNvPr id="9" name="TextBox 8"/>
          <p:cNvSpPr txBox="1"/>
          <p:nvPr/>
        </p:nvSpPr>
        <p:spPr>
          <a:xfrm>
            <a:off x="10552622" y="4392915"/>
            <a:ext cx="2108776" cy="382308"/>
          </a:xfrm>
          <a:prstGeom prst="rect">
            <a:avLst/>
          </a:prstGeom>
          <a:noFill/>
        </p:spPr>
        <p:txBody>
          <a:bodyPr wrap="square" rtlCol="0">
            <a:spAutoFit/>
          </a:bodyPr>
          <a:lstStyle/>
          <a:p>
            <a:r>
              <a:rPr lang="en-US" sz="1836" dirty="0">
                <a:solidFill>
                  <a:srgbClr val="FFFFFF"/>
                </a:solidFill>
              </a:rPr>
              <a:t>Record Only</a:t>
            </a:r>
          </a:p>
        </p:txBody>
      </p:sp>
    </p:spTree>
    <p:extLst>
      <p:ext uri="{BB962C8B-B14F-4D97-AF65-F5344CB8AC3E}">
        <p14:creationId xmlns:p14="http://schemas.microsoft.com/office/powerpoint/2010/main" val="2355381197"/>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3"/>
          </p:nvPr>
        </p:nvSpPr>
        <p:spPr>
          <a:xfrm>
            <a:off x="2769250" y="1810124"/>
            <a:ext cx="6824123" cy="652498"/>
          </a:xfrm>
        </p:spPr>
        <p:txBody>
          <a:bodyPr/>
          <a:lstStyle/>
          <a:p>
            <a:r>
              <a:rPr lang="en-US" dirty="0" smtClean="0">
                <a:solidFill>
                  <a:schemeClr val="accent1">
                    <a:lumMod val="20000"/>
                    <a:lumOff val="80000"/>
                  </a:schemeClr>
                </a:solidFill>
              </a:rPr>
              <a:t>V2.0</a:t>
            </a:r>
            <a:endParaRPr lang="en-US" dirty="0">
              <a:solidFill>
                <a:schemeClr val="accent1">
                  <a:lumMod val="20000"/>
                  <a:lumOff val="80000"/>
                </a:schemeClr>
              </a:solidFill>
            </a:endParaRPr>
          </a:p>
        </p:txBody>
      </p:sp>
      <p:sp>
        <p:nvSpPr>
          <p:cNvPr id="9" name="Content Placeholder 8"/>
          <p:cNvSpPr>
            <a:spLocks noGrp="1"/>
          </p:cNvSpPr>
          <p:nvPr>
            <p:ph sz="quarter" idx="4"/>
          </p:nvPr>
        </p:nvSpPr>
        <p:spPr>
          <a:xfrm>
            <a:off x="2769250" y="2473618"/>
            <a:ext cx="7317070" cy="1961563"/>
          </a:xfrm>
        </p:spPr>
        <p:txBody>
          <a:bodyPr/>
          <a:lstStyle/>
          <a:p>
            <a:r>
              <a:rPr lang="en-US" b="0" dirty="0" smtClean="0"/>
              <a:t>Now can record Audio</a:t>
            </a:r>
            <a:endParaRPr lang="en-US" b="0" dirty="0"/>
          </a:p>
          <a:p>
            <a:r>
              <a:rPr lang="en-US" b="0" dirty="0" smtClean="0"/>
              <a:t>Playback works without sensor attached</a:t>
            </a:r>
          </a:p>
          <a:p>
            <a:r>
              <a:rPr lang="en-US" b="0" dirty="0" smtClean="0"/>
              <a:t>API access to playback/record</a:t>
            </a:r>
          </a:p>
          <a:p>
            <a:pPr lvl="1"/>
            <a:r>
              <a:rPr lang="en-US" dirty="0" smtClean="0"/>
              <a:t>Kinect Studio, only uses these public APIs!</a:t>
            </a:r>
          </a:p>
        </p:txBody>
      </p:sp>
      <p:sp>
        <p:nvSpPr>
          <p:cNvPr id="2" name="Title 1"/>
          <p:cNvSpPr>
            <a:spLocks noGrp="1"/>
          </p:cNvSpPr>
          <p:nvPr>
            <p:ph type="title"/>
          </p:nvPr>
        </p:nvSpPr>
        <p:spPr/>
        <p:txBody>
          <a:bodyPr/>
          <a:lstStyle/>
          <a:p>
            <a:r>
              <a:rPr lang="en-US" dirty="0" smtClean="0"/>
              <a:t>Kinect Studio</a:t>
            </a:r>
            <a:r>
              <a:rPr lang="en-US" baseline="0" dirty="0" smtClean="0"/>
              <a:t> – Major Improvements</a:t>
            </a:r>
            <a:endParaRPr lang="en-US" dirty="0"/>
          </a:p>
        </p:txBody>
      </p:sp>
    </p:spTree>
    <p:extLst>
      <p:ext uri="{BB962C8B-B14F-4D97-AF65-F5344CB8AC3E}">
        <p14:creationId xmlns:p14="http://schemas.microsoft.com/office/powerpoint/2010/main" val="28552717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pPr lvl="0"/>
            <a:r>
              <a:rPr lang="en-US" dirty="0" smtClean="0"/>
              <a:t>Heuristic</a:t>
            </a:r>
          </a:p>
        </p:txBody>
      </p:sp>
      <p:sp>
        <p:nvSpPr>
          <p:cNvPr id="3" name="Content Placeholder 2"/>
          <p:cNvSpPr>
            <a:spLocks noGrp="1"/>
          </p:cNvSpPr>
          <p:nvPr>
            <p:ph sz="half" idx="2"/>
          </p:nvPr>
        </p:nvSpPr>
        <p:spPr>
          <a:xfrm>
            <a:off x="395709" y="2060865"/>
            <a:ext cx="5843606" cy="4581293"/>
          </a:xfrm>
        </p:spPr>
        <p:txBody>
          <a:bodyPr/>
          <a:lstStyle/>
          <a:p>
            <a:r>
              <a:rPr lang="en-US" b="0" dirty="0" smtClean="0"/>
              <a:t>Gesture is a coding problem</a:t>
            </a:r>
          </a:p>
          <a:p>
            <a:r>
              <a:rPr lang="en-US" b="0" dirty="0" smtClean="0"/>
              <a:t>Quick to do simple gestures/poses (hand over head)</a:t>
            </a:r>
          </a:p>
          <a:p>
            <a:r>
              <a:rPr lang="en-US" b="0" dirty="0" smtClean="0"/>
              <a:t>ML can </a:t>
            </a:r>
            <a:r>
              <a:rPr lang="en-US" b="0" dirty="0"/>
              <a:t>also be useful to find good signals for Heuristic </a:t>
            </a:r>
            <a:r>
              <a:rPr lang="en-US" b="0" dirty="0" smtClean="0"/>
              <a:t>approach</a:t>
            </a:r>
            <a:endParaRPr lang="en-US" b="0" dirty="0"/>
          </a:p>
          <a:p>
            <a:pPr marL="0" indent="0">
              <a:buNone/>
            </a:pPr>
            <a:endParaRPr lang="en-US" dirty="0" smtClean="0"/>
          </a:p>
          <a:p>
            <a:pPr marL="0" indent="0">
              <a:buNone/>
            </a:pPr>
            <a:r>
              <a:rPr lang="en-US" dirty="0" smtClean="0"/>
              <a:t/>
            </a:r>
            <a:br>
              <a:rPr lang="en-US" dirty="0" smtClean="0"/>
            </a:br>
            <a:r>
              <a:rPr lang="en-US" dirty="0" smtClean="0"/>
              <a:t/>
            </a:r>
            <a:br>
              <a:rPr lang="en-US" dirty="0" smtClean="0"/>
            </a:br>
            <a:endParaRPr lang="en-US" dirty="0"/>
          </a:p>
        </p:txBody>
      </p:sp>
      <p:sp>
        <p:nvSpPr>
          <p:cNvPr id="4" name="Text Placeholder 3"/>
          <p:cNvSpPr>
            <a:spLocks noGrp="1"/>
          </p:cNvSpPr>
          <p:nvPr>
            <p:ph type="body" sz="quarter" idx="3"/>
          </p:nvPr>
        </p:nvSpPr>
        <p:spPr/>
        <p:txBody>
          <a:bodyPr>
            <a:normAutofit fontScale="92500"/>
          </a:bodyPr>
          <a:lstStyle/>
          <a:p>
            <a:r>
              <a:rPr lang="en-US" dirty="0" smtClean="0">
                <a:solidFill>
                  <a:schemeClr val="accent1">
                    <a:lumMod val="20000"/>
                    <a:lumOff val="80000"/>
                  </a:schemeClr>
                </a:solidFill>
              </a:rPr>
              <a:t>Machine Learning (ML) with G.B.</a:t>
            </a:r>
            <a:endParaRPr lang="en-US" dirty="0">
              <a:solidFill>
                <a:schemeClr val="accent1">
                  <a:lumMod val="20000"/>
                  <a:lumOff val="80000"/>
                </a:schemeClr>
              </a:solidFill>
            </a:endParaRPr>
          </a:p>
        </p:txBody>
      </p:sp>
      <p:sp>
        <p:nvSpPr>
          <p:cNvPr id="5" name="Content Placeholder 4"/>
          <p:cNvSpPr>
            <a:spLocks noGrp="1"/>
          </p:cNvSpPr>
          <p:nvPr>
            <p:ph sz="quarter" idx="4"/>
          </p:nvPr>
        </p:nvSpPr>
        <p:spPr>
          <a:xfrm>
            <a:off x="6473054" y="2020640"/>
            <a:ext cx="5731796" cy="4008405"/>
          </a:xfrm>
        </p:spPr>
        <p:txBody>
          <a:bodyPr/>
          <a:lstStyle/>
          <a:p>
            <a:r>
              <a:rPr lang="en-US" b="0" dirty="0" smtClean="0"/>
              <a:t>Gesture is a data problem</a:t>
            </a:r>
          </a:p>
          <a:p>
            <a:r>
              <a:rPr lang="en-US" b="0" dirty="0" smtClean="0"/>
              <a:t>Signals which may not be easily human understandable (progress in a baseball swing)</a:t>
            </a:r>
          </a:p>
          <a:p>
            <a:r>
              <a:rPr lang="en-US" b="0" dirty="0" smtClean="0"/>
              <a:t>Large investment for production</a:t>
            </a:r>
          </a:p>
          <a:p>
            <a:r>
              <a:rPr lang="en-US" b="0" dirty="0" smtClean="0"/>
              <a:t>Danger of over-fitting, causes you to be too specific – eliminating recognition of generic cases</a:t>
            </a:r>
          </a:p>
        </p:txBody>
      </p:sp>
      <p:sp>
        <p:nvSpPr>
          <p:cNvPr id="6" name="Title 5"/>
          <p:cNvSpPr>
            <a:spLocks noGrp="1"/>
          </p:cNvSpPr>
          <p:nvPr>
            <p:ph type="title"/>
          </p:nvPr>
        </p:nvSpPr>
        <p:spPr/>
        <p:txBody>
          <a:bodyPr/>
          <a:lstStyle/>
          <a:p>
            <a:r>
              <a:rPr lang="en-US" dirty="0" smtClean="0"/>
              <a:t>Gesture Recognition</a:t>
            </a:r>
            <a:endParaRPr lang="en-US" dirty="0"/>
          </a:p>
        </p:txBody>
      </p:sp>
    </p:spTree>
    <p:extLst>
      <p:ext uri="{BB962C8B-B14F-4D97-AF65-F5344CB8AC3E}">
        <p14:creationId xmlns:p14="http://schemas.microsoft.com/office/powerpoint/2010/main" val="36553951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Posture </a:t>
            </a:r>
            <a:r>
              <a:rPr lang="de-DE" dirty="0"/>
              <a:t>recognition – </a:t>
            </a:r>
            <a:r>
              <a:rPr lang="de-DE" dirty="0" smtClean="0"/>
              <a:t>heuristic</a:t>
            </a:r>
            <a:endParaRPr lang="en-US" dirty="0"/>
          </a:p>
        </p:txBody>
      </p:sp>
      <p:pic>
        <p:nvPicPr>
          <p:cNvPr id="4" name="Picture 3"/>
          <p:cNvPicPr/>
          <p:nvPr/>
        </p:nvPicPr>
        <p:blipFill>
          <a:blip r:embed="rId2"/>
          <a:stretch>
            <a:fillRect/>
          </a:stretch>
        </p:blipFill>
        <p:spPr>
          <a:xfrm>
            <a:off x="6878832" y="2874096"/>
            <a:ext cx="4292405" cy="3378309"/>
          </a:xfrm>
          <a:prstGeom prst="rect">
            <a:avLst/>
          </a:prstGeom>
        </p:spPr>
      </p:pic>
      <p:cxnSp>
        <p:nvCxnSpPr>
          <p:cNvPr id="5" name="Straight Connector 4"/>
          <p:cNvCxnSpPr/>
          <p:nvPr/>
        </p:nvCxnSpPr>
        <p:spPr bwMode="auto">
          <a:xfrm flipV="1">
            <a:off x="9114165" y="2577889"/>
            <a:ext cx="0" cy="3671924"/>
          </a:xfrm>
          <a:prstGeom prst="line">
            <a:avLst/>
          </a:prstGeom>
          <a:solidFill>
            <a:schemeClr val="accent2"/>
          </a:solidFill>
          <a:ln w="22225" cap="flat" cmpd="sng" algn="ctr">
            <a:solidFill>
              <a:schemeClr val="accent1">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Box 5"/>
          <p:cNvSpPr txBox="1"/>
          <p:nvPr/>
        </p:nvSpPr>
        <p:spPr>
          <a:xfrm>
            <a:off x="8359489" y="3238863"/>
            <a:ext cx="2046651" cy="461665"/>
          </a:xfrm>
          <a:prstGeom prst="rect">
            <a:avLst/>
          </a:prstGeom>
          <a:noFill/>
        </p:spPr>
        <p:txBody>
          <a:bodyPr wrap="none" rtlCol="0">
            <a:spAutoFit/>
          </a:bodyPr>
          <a:lstStyle/>
          <a:p>
            <a:r>
              <a:rPr lang="en-US" sz="2400" b="1" dirty="0">
                <a:solidFill>
                  <a:srgbClr val="FFFF00"/>
                </a:solidFill>
              </a:rPr>
              <a:t>Floor normal</a:t>
            </a:r>
          </a:p>
        </p:txBody>
      </p:sp>
      <p:cxnSp>
        <p:nvCxnSpPr>
          <p:cNvPr id="7" name="Straight Connector 6"/>
          <p:cNvCxnSpPr/>
          <p:nvPr/>
        </p:nvCxnSpPr>
        <p:spPr bwMode="auto">
          <a:xfrm>
            <a:off x="9114165" y="4224554"/>
            <a:ext cx="377337" cy="1938623"/>
          </a:xfrm>
          <a:prstGeom prst="line">
            <a:avLst/>
          </a:prstGeom>
          <a:solidFill>
            <a:schemeClr val="accent2"/>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Freeform 7"/>
          <p:cNvSpPr/>
          <p:nvPr/>
        </p:nvSpPr>
        <p:spPr bwMode="auto">
          <a:xfrm>
            <a:off x="9116354" y="6032080"/>
            <a:ext cx="375148" cy="131096"/>
          </a:xfrm>
          <a:custGeom>
            <a:avLst/>
            <a:gdLst>
              <a:gd name="connsiteX0" fmla="*/ 0 w 388620"/>
              <a:gd name="connsiteY0" fmla="*/ 137160 h 152400"/>
              <a:gd name="connsiteX1" fmla="*/ 53340 w 388620"/>
              <a:gd name="connsiteY1" fmla="*/ 144780 h 152400"/>
              <a:gd name="connsiteX2" fmla="*/ 83820 w 388620"/>
              <a:gd name="connsiteY2" fmla="*/ 152400 h 152400"/>
              <a:gd name="connsiteX3" fmla="*/ 144780 w 388620"/>
              <a:gd name="connsiteY3" fmla="*/ 144780 h 152400"/>
              <a:gd name="connsiteX4" fmla="*/ 220980 w 388620"/>
              <a:gd name="connsiteY4" fmla="*/ 114300 h 152400"/>
              <a:gd name="connsiteX5" fmla="*/ 243840 w 388620"/>
              <a:gd name="connsiteY5" fmla="*/ 99060 h 152400"/>
              <a:gd name="connsiteX6" fmla="*/ 266700 w 388620"/>
              <a:gd name="connsiteY6" fmla="*/ 91440 h 152400"/>
              <a:gd name="connsiteX7" fmla="*/ 312420 w 388620"/>
              <a:gd name="connsiteY7" fmla="*/ 60960 h 152400"/>
              <a:gd name="connsiteX8" fmla="*/ 335280 w 388620"/>
              <a:gd name="connsiteY8" fmla="*/ 45720 h 152400"/>
              <a:gd name="connsiteX9" fmla="*/ 350520 w 388620"/>
              <a:gd name="connsiteY9" fmla="*/ 22860 h 152400"/>
              <a:gd name="connsiteX10" fmla="*/ 373380 w 388620"/>
              <a:gd name="connsiteY10" fmla="*/ 15240 h 152400"/>
              <a:gd name="connsiteX11" fmla="*/ 388620 w 388620"/>
              <a:gd name="connsiteY11"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620" h="152400">
                <a:moveTo>
                  <a:pt x="0" y="137160"/>
                </a:moveTo>
                <a:cubicBezTo>
                  <a:pt x="17780" y="139700"/>
                  <a:pt x="35669" y="141567"/>
                  <a:pt x="53340" y="144780"/>
                </a:cubicBezTo>
                <a:cubicBezTo>
                  <a:pt x="63644" y="146653"/>
                  <a:pt x="73347" y="152400"/>
                  <a:pt x="83820" y="152400"/>
                </a:cubicBezTo>
                <a:cubicBezTo>
                  <a:pt x="104298" y="152400"/>
                  <a:pt x="124460" y="147320"/>
                  <a:pt x="144780" y="144780"/>
                </a:cubicBezTo>
                <a:cubicBezTo>
                  <a:pt x="182249" y="132290"/>
                  <a:pt x="189586" y="132239"/>
                  <a:pt x="220980" y="114300"/>
                </a:cubicBezTo>
                <a:cubicBezTo>
                  <a:pt x="228931" y="109756"/>
                  <a:pt x="235649" y="103156"/>
                  <a:pt x="243840" y="99060"/>
                </a:cubicBezTo>
                <a:cubicBezTo>
                  <a:pt x="251024" y="95468"/>
                  <a:pt x="259679" y="95341"/>
                  <a:pt x="266700" y="91440"/>
                </a:cubicBezTo>
                <a:cubicBezTo>
                  <a:pt x="282711" y="82545"/>
                  <a:pt x="297180" y="71120"/>
                  <a:pt x="312420" y="60960"/>
                </a:cubicBezTo>
                <a:lnTo>
                  <a:pt x="335280" y="45720"/>
                </a:lnTo>
                <a:cubicBezTo>
                  <a:pt x="340360" y="38100"/>
                  <a:pt x="343369" y="28581"/>
                  <a:pt x="350520" y="22860"/>
                </a:cubicBezTo>
                <a:cubicBezTo>
                  <a:pt x="356792" y="17842"/>
                  <a:pt x="366492" y="19373"/>
                  <a:pt x="373380" y="15240"/>
                </a:cubicBezTo>
                <a:cubicBezTo>
                  <a:pt x="379540" y="11544"/>
                  <a:pt x="383540" y="5080"/>
                  <a:pt x="388620" y="0"/>
                </a:cubicBezTo>
              </a:path>
            </a:pathLst>
          </a:custGeom>
          <a:noFill/>
          <a:ln w="317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3260" tIns="46630" rIns="93260" bIns="46630" numCol="1" rtlCol="0" anchor="ctr" anchorCtr="0" compatLnSpc="1">
            <a:prstTxWarp prst="textNoShape">
              <a:avLst/>
            </a:prstTxWarp>
          </a:bodyPr>
          <a:lstStyle/>
          <a:p>
            <a:pPr algn="ctr" defTabSz="458203" fontAlgn="base">
              <a:lnSpc>
                <a:spcPct val="93000"/>
              </a:lnSpc>
              <a:spcBef>
                <a:spcPct val="0"/>
              </a:spcBef>
              <a:spcAft>
                <a:spcPct val="0"/>
              </a:spcAft>
              <a:buClr>
                <a:srgbClr val="000000"/>
              </a:buClr>
              <a:buSzPct val="100000"/>
            </a:pPr>
            <a:endParaRPr lang="en-US" sz="1836">
              <a:solidFill>
                <a:srgbClr val="505050"/>
              </a:solidFill>
              <a:latin typeface="Arial" charset="0"/>
            </a:endParaRPr>
          </a:p>
        </p:txBody>
      </p:sp>
      <p:cxnSp>
        <p:nvCxnSpPr>
          <p:cNvPr id="9" name="Straight Arrow Connector 8"/>
          <p:cNvCxnSpPr/>
          <p:nvPr/>
        </p:nvCxnSpPr>
        <p:spPr bwMode="auto">
          <a:xfrm>
            <a:off x="7760130" y="2610108"/>
            <a:ext cx="1574360" cy="3475352"/>
          </a:xfrm>
          <a:prstGeom prst="straightConnector1">
            <a:avLst/>
          </a:prstGeom>
          <a:solidFill>
            <a:schemeClr val="accent2"/>
          </a:solidFill>
          <a:ln w="34925" cap="flat" cmpd="sng" algn="ctr">
            <a:solidFill>
              <a:srgbClr val="00B050"/>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9390284" y="5224224"/>
            <a:ext cx="1399953" cy="707886"/>
          </a:xfrm>
          <a:prstGeom prst="rect">
            <a:avLst/>
          </a:prstGeom>
          <a:noFill/>
        </p:spPr>
        <p:txBody>
          <a:bodyPr wrap="square" rtlCol="0">
            <a:spAutoFit/>
          </a:bodyPr>
          <a:lstStyle/>
          <a:p>
            <a:r>
              <a:rPr lang="en-US" sz="2000" b="1" dirty="0">
                <a:solidFill>
                  <a:srgbClr val="FF0000"/>
                </a:solidFill>
              </a:rPr>
              <a:t>Upper leg</a:t>
            </a:r>
            <a:br>
              <a:rPr lang="en-US" sz="2000" b="1" dirty="0">
                <a:solidFill>
                  <a:srgbClr val="FF0000"/>
                </a:solidFill>
              </a:rPr>
            </a:br>
            <a:r>
              <a:rPr lang="en-US" sz="2000" b="1" dirty="0">
                <a:solidFill>
                  <a:srgbClr val="FF0000"/>
                </a:solidFill>
              </a:rPr>
              <a:t>vector</a:t>
            </a:r>
          </a:p>
        </p:txBody>
      </p:sp>
      <p:sp>
        <p:nvSpPr>
          <p:cNvPr id="11" name="TextBox 10"/>
          <p:cNvSpPr txBox="1"/>
          <p:nvPr/>
        </p:nvSpPr>
        <p:spPr>
          <a:xfrm>
            <a:off x="6918885" y="2049462"/>
            <a:ext cx="3718952" cy="707886"/>
          </a:xfrm>
          <a:prstGeom prst="rect">
            <a:avLst/>
          </a:prstGeom>
          <a:noFill/>
        </p:spPr>
        <p:txBody>
          <a:bodyPr wrap="square" rtlCol="0">
            <a:spAutoFit/>
          </a:bodyPr>
          <a:lstStyle/>
          <a:p>
            <a:r>
              <a:rPr lang="en-US" sz="2000" b="1" dirty="0">
                <a:solidFill>
                  <a:srgbClr val="FFFFFF"/>
                </a:solidFill>
              </a:rPr>
              <a:t>Angle between Floor</a:t>
            </a:r>
            <a:br>
              <a:rPr lang="en-US" sz="2000" b="1" dirty="0">
                <a:solidFill>
                  <a:srgbClr val="FFFFFF"/>
                </a:solidFill>
              </a:rPr>
            </a:br>
            <a:r>
              <a:rPr lang="en-US" sz="2000" b="1" dirty="0">
                <a:solidFill>
                  <a:srgbClr val="FFFFFF"/>
                </a:solidFill>
              </a:rPr>
              <a:t>normal and bone</a:t>
            </a:r>
          </a:p>
        </p:txBody>
      </p:sp>
      <p:sp>
        <p:nvSpPr>
          <p:cNvPr id="12" name="Inhaltsplatzhalter 5"/>
          <p:cNvSpPr txBox="1">
            <a:spLocks/>
          </p:cNvSpPr>
          <p:nvPr/>
        </p:nvSpPr>
        <p:spPr>
          <a:xfrm>
            <a:off x="274640" y="1212851"/>
            <a:ext cx="11887198" cy="738664"/>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FFFF"/>
              </a:buClr>
              <a:buFont typeface="Wingdings" panose="05000000000000000000" pitchFamily="2" charset="2"/>
              <a:buNone/>
            </a:pPr>
            <a:r>
              <a:rPr lang="de-DE" b="1" dirty="0" smtClean="0">
                <a:gradFill>
                  <a:gsLst>
                    <a:gs pos="1250">
                      <a:srgbClr val="FFFFFF"/>
                    </a:gs>
                    <a:gs pos="100000">
                      <a:srgbClr val="FFFFFF"/>
                    </a:gs>
                  </a:gsLst>
                  <a:lin ang="5400000" scaled="0"/>
                </a:gradFill>
              </a:rPr>
              <a:t>Common sense </a:t>
            </a:r>
            <a:r>
              <a:rPr lang="de-DE" b="1" dirty="0" err="1" smtClean="0">
                <a:gradFill>
                  <a:gsLst>
                    <a:gs pos="1250">
                      <a:srgbClr val="FFFFFF"/>
                    </a:gs>
                    <a:gs pos="100000">
                      <a:srgbClr val="FFFFFF"/>
                    </a:gs>
                  </a:gsLst>
                  <a:lin ang="5400000" scaled="0"/>
                </a:gradFill>
              </a:rPr>
              <a:t>assumptions</a:t>
            </a:r>
            <a:r>
              <a:rPr lang="de-DE" b="1" dirty="0" smtClean="0">
                <a:gradFill>
                  <a:gsLst>
                    <a:gs pos="1250">
                      <a:srgbClr val="FFFFFF"/>
                    </a:gs>
                    <a:gs pos="100000">
                      <a:srgbClr val="FFFFFF"/>
                    </a:gs>
                  </a:gsLst>
                  <a:lin ang="5400000" scaled="0"/>
                </a:gradFill>
              </a:rPr>
              <a:t> </a:t>
            </a:r>
            <a:r>
              <a:rPr lang="de-DE" b="1" dirty="0" err="1" smtClean="0">
                <a:gradFill>
                  <a:gsLst>
                    <a:gs pos="1250">
                      <a:srgbClr val="FFFFFF"/>
                    </a:gs>
                    <a:gs pos="100000">
                      <a:srgbClr val="FFFFFF"/>
                    </a:gs>
                  </a:gsLst>
                  <a:lin ang="5400000" scaled="0"/>
                </a:gradFill>
              </a:rPr>
              <a:t>about</a:t>
            </a:r>
            <a:r>
              <a:rPr lang="de-DE" b="1" dirty="0" smtClean="0">
                <a:gradFill>
                  <a:gsLst>
                    <a:gs pos="1250">
                      <a:srgbClr val="FFFFFF"/>
                    </a:gs>
                    <a:gs pos="100000">
                      <a:srgbClr val="FFFFFF"/>
                    </a:gs>
                  </a:gsLst>
                  <a:lin ang="5400000" scaled="0"/>
                </a:gradFill>
              </a:rPr>
              <a:t> </a:t>
            </a:r>
            <a:r>
              <a:rPr lang="de-DE" b="1" dirty="0" err="1" smtClean="0">
                <a:gradFill>
                  <a:gsLst>
                    <a:gs pos="1250">
                      <a:srgbClr val="FFFFFF"/>
                    </a:gs>
                    <a:gs pos="100000">
                      <a:srgbClr val="FFFFFF"/>
                    </a:gs>
                  </a:gsLst>
                  <a:lin ang="5400000" scaled="0"/>
                </a:gradFill>
              </a:rPr>
              <a:t>posture</a:t>
            </a:r>
            <a:r>
              <a:rPr lang="de-DE" b="1" dirty="0" smtClean="0">
                <a:gradFill>
                  <a:gsLst>
                    <a:gs pos="1250">
                      <a:srgbClr val="FFFFFF"/>
                    </a:gs>
                    <a:gs pos="100000">
                      <a:srgbClr val="FFFFFF"/>
                    </a:gs>
                  </a:gsLst>
                  <a:lin ang="5400000" scaled="0"/>
                </a:gradFill>
              </a:rPr>
              <a:t>:</a:t>
            </a:r>
          </a:p>
        </p:txBody>
      </p:sp>
      <p:sp>
        <p:nvSpPr>
          <p:cNvPr id="13" name="Fußzeilenplatzhalter 3"/>
          <p:cNvSpPr txBox="1">
            <a:spLocks/>
          </p:cNvSpPr>
          <p:nvPr/>
        </p:nvSpPr>
        <p:spPr>
          <a:xfrm>
            <a:off x="341140" y="6639942"/>
            <a:ext cx="7982231" cy="236389"/>
          </a:xfrm>
          <a:prstGeom prst="rect">
            <a:avLst/>
          </a:prstGeom>
          <a:noFill/>
        </p:spPr>
        <p:txBody>
          <a:bodyPr/>
          <a:lstStyle>
            <a:defPPr>
              <a:defRPr lang="en-US"/>
            </a:defPPr>
            <a:lvl1pPr marL="0" algn="l" defTabSz="932742" rtl="0" eaLnBrk="0" latinLnBrk="0" hangingPunct="0">
              <a:defRPr sz="1800" kern="1200">
                <a:solidFill>
                  <a:schemeClr val="bg1"/>
                </a:solidFill>
                <a:latin typeface="Arial" pitchFamily="34" charset="0"/>
                <a:ea typeface="+mn-ea"/>
                <a:cs typeface="+mn-cs"/>
              </a:defRPr>
            </a:lvl1pPr>
            <a:lvl2pPr marL="757735" indent="-291436" algn="l" defTabSz="932742" rtl="0" eaLnBrk="0" latinLnBrk="0" hangingPunct="0">
              <a:defRPr sz="1800" kern="1200">
                <a:solidFill>
                  <a:schemeClr val="bg1"/>
                </a:solidFill>
                <a:latin typeface="Arial" pitchFamily="34" charset="0"/>
                <a:ea typeface="+mn-ea"/>
                <a:cs typeface="+mn-cs"/>
              </a:defRPr>
            </a:lvl2pPr>
            <a:lvl3pPr marL="1165746" indent="-233149" algn="l" defTabSz="932742" rtl="0" eaLnBrk="0" latinLnBrk="0" hangingPunct="0">
              <a:defRPr sz="1800" kern="1200">
                <a:solidFill>
                  <a:schemeClr val="bg1"/>
                </a:solidFill>
                <a:latin typeface="Arial" pitchFamily="34" charset="0"/>
                <a:ea typeface="+mn-ea"/>
                <a:cs typeface="+mn-cs"/>
              </a:defRPr>
            </a:lvl3pPr>
            <a:lvl4pPr marL="1632044" indent="-233149" algn="l" defTabSz="932742" rtl="0" eaLnBrk="0" latinLnBrk="0" hangingPunct="0">
              <a:defRPr sz="1800" kern="1200">
                <a:solidFill>
                  <a:schemeClr val="bg1"/>
                </a:solidFill>
                <a:latin typeface="Arial" pitchFamily="34" charset="0"/>
                <a:ea typeface="+mn-ea"/>
                <a:cs typeface="+mn-cs"/>
              </a:defRPr>
            </a:lvl4pPr>
            <a:lvl5pPr marL="2098342" indent="-233149" algn="l" defTabSz="932742" rtl="0" eaLnBrk="0" latinLnBrk="0" hangingPunct="0">
              <a:defRPr sz="1800" kern="1200">
                <a:solidFill>
                  <a:schemeClr val="bg1"/>
                </a:solidFill>
                <a:latin typeface="Arial" pitchFamily="34" charset="0"/>
                <a:ea typeface="+mn-ea"/>
                <a:cs typeface="+mn-cs"/>
              </a:defRPr>
            </a:lvl5pPr>
            <a:lvl6pPr marL="2564641" indent="-233149" algn="ctr" defTabSz="458203" rtl="0" eaLnBrk="0" fontAlgn="base" latinLnBrk="0" hangingPunct="0">
              <a:lnSpc>
                <a:spcPct val="93000"/>
              </a:lnSpc>
              <a:spcBef>
                <a:spcPct val="0"/>
              </a:spcBef>
              <a:spcAft>
                <a:spcPct val="0"/>
              </a:spcAft>
              <a:buClr>
                <a:srgbClr val="000000"/>
              </a:buClr>
              <a:buSzPct val="100000"/>
              <a:buFont typeface="Arial" pitchFamily="34" charset="0"/>
              <a:defRPr sz="1800" kern="1200">
                <a:solidFill>
                  <a:schemeClr val="bg1"/>
                </a:solidFill>
                <a:latin typeface="Arial" pitchFamily="34" charset="0"/>
                <a:ea typeface="+mn-ea"/>
                <a:cs typeface="+mn-cs"/>
              </a:defRPr>
            </a:lvl6pPr>
            <a:lvl7pPr marL="3030939" indent="-233149" algn="ctr" defTabSz="458203" rtl="0" eaLnBrk="0" fontAlgn="base" latinLnBrk="0" hangingPunct="0">
              <a:lnSpc>
                <a:spcPct val="93000"/>
              </a:lnSpc>
              <a:spcBef>
                <a:spcPct val="0"/>
              </a:spcBef>
              <a:spcAft>
                <a:spcPct val="0"/>
              </a:spcAft>
              <a:buClr>
                <a:srgbClr val="000000"/>
              </a:buClr>
              <a:buSzPct val="100000"/>
              <a:buFont typeface="Arial" pitchFamily="34" charset="0"/>
              <a:defRPr sz="1800" kern="1200">
                <a:solidFill>
                  <a:schemeClr val="bg1"/>
                </a:solidFill>
                <a:latin typeface="Arial" pitchFamily="34" charset="0"/>
                <a:ea typeface="+mn-ea"/>
                <a:cs typeface="+mn-cs"/>
              </a:defRPr>
            </a:lvl7pPr>
            <a:lvl8pPr marL="3497237" indent="-233149" algn="ctr" defTabSz="458203" rtl="0" eaLnBrk="0" fontAlgn="base" latinLnBrk="0" hangingPunct="0">
              <a:lnSpc>
                <a:spcPct val="93000"/>
              </a:lnSpc>
              <a:spcBef>
                <a:spcPct val="0"/>
              </a:spcBef>
              <a:spcAft>
                <a:spcPct val="0"/>
              </a:spcAft>
              <a:buClr>
                <a:srgbClr val="000000"/>
              </a:buClr>
              <a:buSzPct val="100000"/>
              <a:buFont typeface="Arial" pitchFamily="34" charset="0"/>
              <a:defRPr sz="1800" kern="1200">
                <a:solidFill>
                  <a:schemeClr val="bg1"/>
                </a:solidFill>
                <a:latin typeface="Arial" pitchFamily="34" charset="0"/>
                <a:ea typeface="+mn-ea"/>
                <a:cs typeface="+mn-cs"/>
              </a:defRPr>
            </a:lvl8pPr>
            <a:lvl9pPr marL="3963535" indent="-233149" algn="ctr" defTabSz="458203" rtl="0" eaLnBrk="0" fontAlgn="base" latinLnBrk="0" hangingPunct="0">
              <a:lnSpc>
                <a:spcPct val="93000"/>
              </a:lnSpc>
              <a:spcBef>
                <a:spcPct val="0"/>
              </a:spcBef>
              <a:spcAft>
                <a:spcPct val="0"/>
              </a:spcAft>
              <a:buClr>
                <a:srgbClr val="000000"/>
              </a:buClr>
              <a:buSzPct val="100000"/>
              <a:buFont typeface="Arial" pitchFamily="34" charset="0"/>
              <a:defRPr sz="1800" kern="1200">
                <a:solidFill>
                  <a:schemeClr val="bg1"/>
                </a:solidFill>
                <a:latin typeface="Arial" pitchFamily="34" charset="0"/>
                <a:ea typeface="+mn-ea"/>
                <a:cs typeface="+mn-cs"/>
              </a:defRPr>
            </a:lvl9pPr>
          </a:lstStyle>
          <a:p>
            <a:pPr eaLnBrk="1" hangingPunct="1"/>
            <a:endParaRPr lang="de-DE" smtClean="0">
              <a:solidFill>
                <a:srgbClr val="B5B5B5"/>
              </a:solidFill>
            </a:endParaRPr>
          </a:p>
          <a:p>
            <a:pPr eaLnBrk="1" hangingPunct="1"/>
            <a:endParaRPr lang="de-DE" smtClean="0">
              <a:solidFill>
                <a:srgbClr val="B5B5B5"/>
              </a:solidFill>
            </a:endParaRPr>
          </a:p>
        </p:txBody>
      </p:sp>
      <p:pic>
        <p:nvPicPr>
          <p:cNvPr id="14" name="Picture 13"/>
          <p:cNvPicPr>
            <a:picLocks noChangeAspect="1"/>
          </p:cNvPicPr>
          <p:nvPr/>
        </p:nvPicPr>
        <p:blipFill>
          <a:blip r:embed="rId3"/>
          <a:stretch>
            <a:fillRect/>
          </a:stretch>
        </p:blipFill>
        <p:spPr>
          <a:xfrm>
            <a:off x="9782902" y="0"/>
            <a:ext cx="2653573" cy="1584299"/>
          </a:xfrm>
          <a:prstGeom prst="rect">
            <a:avLst/>
          </a:prstGeom>
        </p:spPr>
      </p:pic>
      <p:graphicFrame>
        <p:nvGraphicFramePr>
          <p:cNvPr id="15" name="Diagram 14"/>
          <p:cNvGraphicFramePr/>
          <p:nvPr>
            <p:extLst/>
          </p:nvPr>
        </p:nvGraphicFramePr>
        <p:xfrm>
          <a:off x="46037" y="1922960"/>
          <a:ext cx="6705600" cy="44919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01392116"/>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949" y="233150"/>
            <a:ext cx="11370961" cy="621530"/>
          </a:xfrm>
        </p:spPr>
        <p:txBody>
          <a:bodyPr>
            <a:normAutofit fontScale="90000"/>
          </a:bodyPr>
          <a:lstStyle/>
          <a:p>
            <a:r>
              <a:rPr lang="en-US" dirty="0" smtClean="0"/>
              <a:t>Gesture Builder</a:t>
            </a:r>
            <a:endParaRPr lang="en-US" dirty="0"/>
          </a:p>
        </p:txBody>
      </p:sp>
      <p:sp>
        <p:nvSpPr>
          <p:cNvPr id="3" name="Text Placeholder 2"/>
          <p:cNvSpPr>
            <a:spLocks noGrp="1"/>
          </p:cNvSpPr>
          <p:nvPr>
            <p:ph type="body" sz="quarter" idx="10"/>
          </p:nvPr>
        </p:nvSpPr>
        <p:spPr>
          <a:xfrm>
            <a:off x="531949" y="1476620"/>
            <a:ext cx="11370961" cy="4516942"/>
          </a:xfrm>
        </p:spPr>
        <p:txBody>
          <a:bodyPr/>
          <a:lstStyle/>
          <a:p>
            <a:r>
              <a:rPr lang="en-US" sz="2856" dirty="0"/>
              <a:t>New tool, shipping with v2 SDK</a:t>
            </a:r>
          </a:p>
          <a:p>
            <a:r>
              <a:rPr lang="en-US" sz="2856" dirty="0"/>
              <a:t>Organize data using projects and solutions</a:t>
            </a:r>
          </a:p>
          <a:p>
            <a:r>
              <a:rPr lang="en-US" sz="2856" dirty="0"/>
              <a:t>Give meaning to data by tagging gestures</a:t>
            </a:r>
          </a:p>
          <a:p>
            <a:r>
              <a:rPr lang="en-US" sz="2856" dirty="0"/>
              <a:t>Build gestures using machine learning technology</a:t>
            </a:r>
          </a:p>
          <a:p>
            <a:pPr lvl="1"/>
            <a:r>
              <a:rPr lang="en-US" sz="2448" dirty="0"/>
              <a:t>Adaptive Boosting (</a:t>
            </a:r>
            <a:r>
              <a:rPr lang="en-US" sz="2448" dirty="0" err="1"/>
              <a:t>AdaBoost</a:t>
            </a:r>
            <a:r>
              <a:rPr lang="en-US" sz="2448" dirty="0"/>
              <a:t>) Trigger</a:t>
            </a:r>
          </a:p>
          <a:p>
            <a:pPr lvl="2"/>
            <a:r>
              <a:rPr lang="en-US" sz="2040" dirty="0"/>
              <a:t>Determines if player is performing gesture</a:t>
            </a:r>
          </a:p>
          <a:p>
            <a:pPr lvl="1"/>
            <a:r>
              <a:rPr lang="en-US" sz="2448" dirty="0"/>
              <a:t>Random Forest Regression (RFR) Progress</a:t>
            </a:r>
          </a:p>
          <a:p>
            <a:pPr lvl="2"/>
            <a:r>
              <a:rPr lang="en-US" sz="2040" dirty="0"/>
              <a:t>Determines the progress of the gesture performed by player</a:t>
            </a:r>
          </a:p>
          <a:p>
            <a:r>
              <a:rPr lang="en-US" sz="2856" dirty="0"/>
              <a:t>Analyze / test the results of gesture detection</a:t>
            </a:r>
          </a:p>
          <a:p>
            <a:r>
              <a:rPr lang="en-US" sz="2856" dirty="0"/>
              <a:t>Live preview of results</a:t>
            </a:r>
          </a:p>
        </p:txBody>
      </p:sp>
      <p:sp>
        <p:nvSpPr>
          <p:cNvPr id="4" name="Rectangle 3"/>
          <p:cNvSpPr/>
          <p:nvPr/>
        </p:nvSpPr>
        <p:spPr>
          <a:xfrm>
            <a:off x="536422" y="5960487"/>
            <a:ext cx="10714037" cy="584775"/>
          </a:xfrm>
          <a:prstGeom prst="rect">
            <a:avLst/>
          </a:prstGeom>
        </p:spPr>
        <p:txBody>
          <a:bodyPr wrap="square">
            <a:spAutoFit/>
          </a:bodyPr>
          <a:lstStyle/>
          <a:p>
            <a:pPr algn="ctr"/>
            <a:r>
              <a:rPr lang="en-US" sz="3200" b="1" dirty="0" smtClean="0">
                <a:ln w="22225">
                  <a:solidFill>
                    <a:srgbClr val="DC3C00"/>
                  </a:solidFill>
                  <a:prstDash val="solid"/>
                </a:ln>
                <a:solidFill>
                  <a:srgbClr val="FF0000"/>
                </a:solidFill>
                <a:effectLst>
                  <a:glow rad="127000">
                    <a:srgbClr val="FFFF00"/>
                  </a:glow>
                </a:effectLst>
              </a:rPr>
              <a:t>! Machine learning innovations for your apps for free !</a:t>
            </a:r>
            <a:endParaRPr lang="en-US" sz="3200" b="1" dirty="0">
              <a:ln w="22225">
                <a:solidFill>
                  <a:srgbClr val="DC3C00"/>
                </a:solidFill>
                <a:prstDash val="solid"/>
              </a:ln>
              <a:solidFill>
                <a:srgbClr val="FF0000"/>
              </a:solidFill>
              <a:effectLst>
                <a:glow rad="127000">
                  <a:srgbClr val="FFFF00"/>
                </a:glow>
              </a:effectLst>
            </a:endParaRPr>
          </a:p>
        </p:txBody>
      </p:sp>
    </p:spTree>
    <p:extLst>
      <p:ext uri="{BB962C8B-B14F-4D97-AF65-F5344CB8AC3E}">
        <p14:creationId xmlns:p14="http://schemas.microsoft.com/office/powerpoint/2010/main" val="964778675"/>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Gesture Builder</a:t>
            </a:r>
            <a:endParaRPr lang="en-US" dirty="0"/>
          </a:p>
        </p:txBody>
      </p:sp>
      <p:sp>
        <p:nvSpPr>
          <p:cNvPr id="13" name="Circular Arrow 12"/>
          <p:cNvSpPr/>
          <p:nvPr/>
        </p:nvSpPr>
        <p:spPr bwMode="auto">
          <a:xfrm>
            <a:off x="8913940" y="1678617"/>
            <a:ext cx="1265096" cy="1329974"/>
          </a:xfrm>
          <a:prstGeom prst="circularArrow">
            <a:avLst>
              <a:gd name="adj1" fmla="val 12500"/>
              <a:gd name="adj2" fmla="val 1142319"/>
              <a:gd name="adj3" fmla="val 20457681"/>
              <a:gd name="adj4" fmla="val 16305381"/>
              <a:gd name="adj5" fmla="val 12500"/>
            </a:avLst>
          </a:prstGeom>
          <a:solidFill>
            <a:schemeClr val="accent2"/>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14" name="Circular Arrow 13"/>
          <p:cNvSpPr/>
          <p:nvPr/>
        </p:nvSpPr>
        <p:spPr bwMode="auto">
          <a:xfrm rot="5400000">
            <a:off x="8881501" y="4127714"/>
            <a:ext cx="1265096" cy="1329974"/>
          </a:xfrm>
          <a:prstGeom prst="circularArrow">
            <a:avLst>
              <a:gd name="adj1" fmla="val 12500"/>
              <a:gd name="adj2" fmla="val 1142319"/>
              <a:gd name="adj3" fmla="val 20457681"/>
              <a:gd name="adj4" fmla="val 16305381"/>
              <a:gd name="adj5" fmla="val 12500"/>
            </a:avLst>
          </a:prstGeom>
          <a:solidFill>
            <a:schemeClr val="accent2"/>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15" name="Circular Arrow 14"/>
          <p:cNvSpPr/>
          <p:nvPr/>
        </p:nvSpPr>
        <p:spPr bwMode="auto">
          <a:xfrm rot="10800000">
            <a:off x="5551178" y="4106090"/>
            <a:ext cx="1265096" cy="1329974"/>
          </a:xfrm>
          <a:prstGeom prst="circularArrow">
            <a:avLst>
              <a:gd name="adj1" fmla="val 12500"/>
              <a:gd name="adj2" fmla="val 1142319"/>
              <a:gd name="adj3" fmla="val 20457681"/>
              <a:gd name="adj4" fmla="val 16305381"/>
              <a:gd name="adj5" fmla="val 12500"/>
            </a:avLst>
          </a:prstGeom>
          <a:solidFill>
            <a:schemeClr val="accent2"/>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16" name="Circular Arrow 15"/>
          <p:cNvSpPr/>
          <p:nvPr/>
        </p:nvSpPr>
        <p:spPr bwMode="auto">
          <a:xfrm rot="16200000">
            <a:off x="5228148" y="1536702"/>
            <a:ext cx="1265096" cy="1329974"/>
          </a:xfrm>
          <a:prstGeom prst="circularArrow">
            <a:avLst>
              <a:gd name="adj1" fmla="val 12500"/>
              <a:gd name="adj2" fmla="val 1142319"/>
              <a:gd name="adj3" fmla="val 20457681"/>
              <a:gd name="adj4" fmla="val 16305381"/>
              <a:gd name="adj5" fmla="val 12500"/>
            </a:avLst>
          </a:prstGeom>
          <a:solidFill>
            <a:schemeClr val="accent2"/>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21" name="TextBox 20"/>
          <p:cNvSpPr txBox="1"/>
          <p:nvPr/>
        </p:nvSpPr>
        <p:spPr>
          <a:xfrm>
            <a:off x="4192799" y="1598250"/>
            <a:ext cx="1424589" cy="553998"/>
          </a:xfrm>
          <a:prstGeom prst="rect">
            <a:avLst/>
          </a:prstGeom>
          <a:noFill/>
        </p:spPr>
        <p:txBody>
          <a:bodyPr wrap="square" lIns="0" tIns="0" rIns="0" bIns="0" rtlCol="0">
            <a:spAutoFit/>
          </a:bodyPr>
          <a:lstStyle/>
          <a:p>
            <a:r>
              <a:rPr lang="en-US" b="1" dirty="0">
                <a:solidFill>
                  <a:srgbClr val="FFFFFF">
                    <a:alpha val="99000"/>
                  </a:srgbClr>
                </a:solidFill>
              </a:rPr>
              <a:t>Rinse and</a:t>
            </a:r>
          </a:p>
          <a:p>
            <a:r>
              <a:rPr lang="en-US" b="1" dirty="0">
                <a:solidFill>
                  <a:srgbClr val="FFFFFF">
                    <a:alpha val="99000"/>
                  </a:srgbClr>
                </a:solidFill>
              </a:rPr>
              <a:t>repeat</a:t>
            </a:r>
          </a:p>
        </p:txBody>
      </p:sp>
      <p:graphicFrame>
        <p:nvGraphicFramePr>
          <p:cNvPr id="22" name="Diagram 21"/>
          <p:cNvGraphicFramePr/>
          <p:nvPr>
            <p:extLst/>
          </p:nvPr>
        </p:nvGraphicFramePr>
        <p:xfrm>
          <a:off x="1858608" y="5206291"/>
          <a:ext cx="3414140" cy="14913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 name="Left Arrow 22"/>
          <p:cNvSpPr/>
          <p:nvPr/>
        </p:nvSpPr>
        <p:spPr bwMode="auto">
          <a:xfrm>
            <a:off x="5361956" y="5425249"/>
            <a:ext cx="802850" cy="308182"/>
          </a:xfrm>
          <a:prstGeom prst="leftArrow">
            <a:avLst/>
          </a:prstGeom>
          <a:solidFill>
            <a:schemeClr val="accent2"/>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3" name="Rectangle 2"/>
          <p:cNvSpPr/>
          <p:nvPr/>
        </p:nvSpPr>
        <p:spPr>
          <a:xfrm>
            <a:off x="6383733" y="1037108"/>
            <a:ext cx="2819951" cy="16166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48" b="1" dirty="0">
                <a:solidFill>
                  <a:srgbClr val="505050">
                    <a:lumMod val="95000"/>
                    <a:alpha val="99000"/>
                  </a:srgbClr>
                </a:solidFill>
              </a:rPr>
              <a:t>Record example gestures using Kinect Studio</a:t>
            </a:r>
          </a:p>
        </p:txBody>
      </p:sp>
      <p:sp>
        <p:nvSpPr>
          <p:cNvPr id="24" name="Rectangle 23"/>
          <p:cNvSpPr/>
          <p:nvPr/>
        </p:nvSpPr>
        <p:spPr>
          <a:xfrm>
            <a:off x="9418086" y="2735320"/>
            <a:ext cx="2819951" cy="16166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48" b="1" dirty="0">
                <a:solidFill>
                  <a:srgbClr val="505050">
                    <a:lumMod val="95000"/>
                    <a:alpha val="99000"/>
                  </a:srgbClr>
                </a:solidFill>
              </a:rPr>
              <a:t>Tag gestures using Gesture Builder</a:t>
            </a:r>
          </a:p>
        </p:txBody>
      </p:sp>
      <p:sp>
        <p:nvSpPr>
          <p:cNvPr id="25" name="Rectangle 24"/>
          <p:cNvSpPr/>
          <p:nvPr/>
        </p:nvSpPr>
        <p:spPr>
          <a:xfrm>
            <a:off x="6464083" y="4561490"/>
            <a:ext cx="2819951" cy="16166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48" b="1" dirty="0">
                <a:solidFill>
                  <a:srgbClr val="505050">
                    <a:lumMod val="95000"/>
                    <a:alpha val="99000"/>
                  </a:srgbClr>
                </a:solidFill>
              </a:rPr>
              <a:t>Build and analyze gestures using Gesture Builder</a:t>
            </a:r>
          </a:p>
        </p:txBody>
      </p:sp>
      <p:sp>
        <p:nvSpPr>
          <p:cNvPr id="26" name="Rectangle 25"/>
          <p:cNvSpPr/>
          <p:nvPr/>
        </p:nvSpPr>
        <p:spPr>
          <a:xfrm>
            <a:off x="3136709" y="2661819"/>
            <a:ext cx="2819951" cy="16166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48" b="1" dirty="0">
                <a:solidFill>
                  <a:srgbClr val="505050">
                    <a:lumMod val="95000"/>
                    <a:alpha val="99000"/>
                  </a:srgbClr>
                </a:solidFill>
              </a:rPr>
              <a:t>Preview gestures in Gesture Builder</a:t>
            </a:r>
          </a:p>
        </p:txBody>
      </p:sp>
      <p:sp>
        <p:nvSpPr>
          <p:cNvPr id="5" name="TextBox 4"/>
          <p:cNvSpPr txBox="1"/>
          <p:nvPr/>
        </p:nvSpPr>
        <p:spPr>
          <a:xfrm>
            <a:off x="1964568" y="5848581"/>
            <a:ext cx="3231140" cy="670445"/>
          </a:xfrm>
          <a:prstGeom prst="rect">
            <a:avLst/>
          </a:prstGeom>
          <a:noFill/>
        </p:spPr>
        <p:txBody>
          <a:bodyPr wrap="square" rtlCol="0">
            <a:spAutoFit/>
          </a:bodyPr>
          <a:lstStyle/>
          <a:p>
            <a:r>
              <a:rPr lang="en-US" sz="1836" b="1" dirty="0">
                <a:solidFill>
                  <a:srgbClr val="68217A">
                    <a:alpha val="99000"/>
                  </a:srgbClr>
                </a:solidFill>
              </a:rPr>
              <a:t>Call gesture detector for tracked bodies</a:t>
            </a:r>
          </a:p>
        </p:txBody>
      </p:sp>
    </p:spTree>
    <p:extLst>
      <p:ext uri="{BB962C8B-B14F-4D97-AF65-F5344CB8AC3E}">
        <p14:creationId xmlns:p14="http://schemas.microsoft.com/office/powerpoint/2010/main" val="1738315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21" grpId="0"/>
      <p:bldGraphic spid="22" grpId="0">
        <p:bldAsOne/>
      </p:bldGraphic>
      <p:bldP spid="23" grpId="0" animBg="1"/>
      <p:bldP spid="24" grpId="0" animBg="1"/>
      <p:bldP spid="25" grpId="0" animBg="1"/>
      <p:bldP spid="26" grpId="0" animBg="1"/>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Demo</a:t>
            </a:r>
            <a:endParaRPr lang="en-US" dirty="0"/>
          </a:p>
        </p:txBody>
      </p:sp>
      <p:sp>
        <p:nvSpPr>
          <p:cNvPr id="5" name="Text Placeholder 4"/>
          <p:cNvSpPr>
            <a:spLocks noGrp="1"/>
          </p:cNvSpPr>
          <p:nvPr>
            <p:ph type="body" sz="quarter" idx="12"/>
          </p:nvPr>
        </p:nvSpPr>
        <p:spPr/>
        <p:txBody>
          <a:bodyPr/>
          <a:lstStyle/>
          <a:p>
            <a:r>
              <a:rPr lang="en-US" dirty="0" smtClean="0"/>
              <a:t>Gesture Recognition</a:t>
            </a:r>
            <a:endParaRPr lang="en-US" dirty="0"/>
          </a:p>
        </p:txBody>
      </p:sp>
    </p:spTree>
    <p:extLst>
      <p:ext uri="{BB962C8B-B14F-4D97-AF65-F5344CB8AC3E}">
        <p14:creationId xmlns:p14="http://schemas.microsoft.com/office/powerpoint/2010/main" val="339500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Overview</a:t>
            </a:r>
            <a:endParaRPr lang="en-US" dirty="0"/>
          </a:p>
        </p:txBody>
      </p:sp>
    </p:spTree>
    <p:extLst>
      <p:ext uri="{BB962C8B-B14F-4D97-AF65-F5344CB8AC3E}">
        <p14:creationId xmlns:p14="http://schemas.microsoft.com/office/powerpoint/2010/main" val="317345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Kinect Fusion and Face</a:t>
            </a:r>
          </a:p>
        </p:txBody>
      </p:sp>
    </p:spTree>
    <p:extLst>
      <p:ext uri="{BB962C8B-B14F-4D97-AF65-F5344CB8AC3E}">
        <p14:creationId xmlns:p14="http://schemas.microsoft.com/office/powerpoint/2010/main" val="336668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Fusion</a:t>
            </a:r>
            <a:endParaRPr lang="en-US" dirty="0"/>
          </a:p>
        </p:txBody>
      </p:sp>
      <p:grpSp>
        <p:nvGrpSpPr>
          <p:cNvPr id="34" name="Group 33"/>
          <p:cNvGrpSpPr/>
          <p:nvPr/>
        </p:nvGrpSpPr>
        <p:grpSpPr>
          <a:xfrm>
            <a:off x="488483" y="3151879"/>
            <a:ext cx="6144245" cy="1402020"/>
            <a:chOff x="1097280" y="3777357"/>
            <a:chExt cx="6024316" cy="1208816"/>
          </a:xfrm>
          <a:solidFill>
            <a:srgbClr val="23BAEC"/>
          </a:solidFill>
        </p:grpSpPr>
        <p:grpSp>
          <p:nvGrpSpPr>
            <p:cNvPr id="35" name="Group 34"/>
            <p:cNvGrpSpPr/>
            <p:nvPr/>
          </p:nvGrpSpPr>
          <p:grpSpPr>
            <a:xfrm>
              <a:off x="1097280" y="4068082"/>
              <a:ext cx="1317945" cy="918091"/>
              <a:chOff x="1097280" y="3179247"/>
              <a:chExt cx="1317945" cy="621659"/>
            </a:xfrm>
            <a:grpFill/>
          </p:grpSpPr>
          <p:sp>
            <p:nvSpPr>
              <p:cNvPr id="39" name="Rectangle 38"/>
              <p:cNvSpPr/>
              <p:nvPr/>
            </p:nvSpPr>
            <p:spPr>
              <a:xfrm>
                <a:off x="1097280" y="3367130"/>
                <a:ext cx="1317942" cy="174130"/>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36717" tIns="36717" rIns="36717" bIns="36717" rtlCol="0" anchor="ctr">
                <a:spAutoFit/>
              </a:bodyPr>
              <a:lstStyle/>
              <a:p>
                <a:pPr algn="ctr"/>
                <a:endParaRPr lang="en-US" sz="1428" dirty="0" err="1">
                  <a:solidFill>
                    <a:srgbClr val="68217A"/>
                  </a:solidFill>
                </a:endParaRPr>
              </a:p>
            </p:txBody>
          </p:sp>
          <p:sp>
            <p:nvSpPr>
              <p:cNvPr id="40" name="Isosceles Triangle 39"/>
              <p:cNvSpPr/>
              <p:nvPr/>
            </p:nvSpPr>
            <p:spPr>
              <a:xfrm rot="16200000">
                <a:off x="2036923" y="3422605"/>
                <a:ext cx="246381" cy="510222"/>
              </a:xfrm>
              <a:prstGeom prst="triangle">
                <a:avLst/>
              </a:prstGeom>
              <a:solidFill>
                <a:schemeClr val="accent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717" tIns="36717" rIns="36717" bIns="36717" rtlCol="0" anchor="ctr">
                <a:noAutofit/>
              </a:bodyPr>
              <a:lstStyle/>
              <a:p>
                <a:pPr algn="ctr"/>
                <a:endParaRPr lang="en-US" sz="1428" dirty="0" err="1">
                  <a:solidFill>
                    <a:srgbClr val="68217A"/>
                  </a:solidFill>
                </a:endParaRPr>
              </a:p>
            </p:txBody>
          </p:sp>
          <p:sp>
            <p:nvSpPr>
              <p:cNvPr id="41" name="TextBox 40"/>
              <p:cNvSpPr txBox="1"/>
              <p:nvPr/>
            </p:nvSpPr>
            <p:spPr>
              <a:xfrm>
                <a:off x="1155093" y="3179247"/>
                <a:ext cx="691028" cy="491897"/>
              </a:xfrm>
              <a:prstGeom prst="rect">
                <a:avLst/>
              </a:prstGeom>
              <a:grpFill/>
            </p:spPr>
            <p:txBody>
              <a:bodyPr wrap="square" lIns="36717" tIns="36717" rIns="36717" bIns="36717" rtlCol="0">
                <a:spAutoFit/>
              </a:bodyPr>
              <a:lstStyle/>
              <a:p>
                <a:pPr algn="ctr"/>
                <a:r>
                  <a:rPr lang="en-US" sz="4896" b="1" dirty="0">
                    <a:solidFill>
                      <a:srgbClr val="442359">
                        <a:lumMod val="50000"/>
                      </a:srgbClr>
                    </a:solidFill>
                    <a:cs typeface="Segoe UI" panose="020B0502040204020203" pitchFamily="34" charset="0"/>
                  </a:rPr>
                  <a:t>2</a:t>
                </a:r>
              </a:p>
            </p:txBody>
          </p:sp>
        </p:grpSp>
        <p:sp>
          <p:nvSpPr>
            <p:cNvPr id="36" name="Rectangle 35"/>
            <p:cNvSpPr/>
            <p:nvPr/>
          </p:nvSpPr>
          <p:spPr>
            <a:xfrm>
              <a:off x="1903929" y="3777357"/>
              <a:ext cx="5217667" cy="102688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28" b="1" dirty="0">
                  <a:solidFill>
                    <a:srgbClr val="442359">
                      <a:lumMod val="50000"/>
                    </a:srgbClr>
                  </a:solidFill>
                  <a:cs typeface="Segoe UI" panose="020B0502040204020203" pitchFamily="34" charset="0"/>
                </a:rPr>
                <a:t>Create Reconstruction</a:t>
              </a:r>
            </a:p>
            <a:p>
              <a:pPr marL="291436" indent="-291436">
                <a:buFont typeface="Arial" panose="020B0604020202020204" pitchFamily="34" charset="0"/>
                <a:buChar char="•"/>
              </a:pPr>
              <a:r>
                <a:rPr lang="en-US" sz="1428" dirty="0">
                  <a:solidFill>
                    <a:srgbClr val="442359">
                      <a:lumMod val="50000"/>
                    </a:srgbClr>
                  </a:solidFill>
                  <a:cs typeface="Segoe UI" panose="020B0502040204020203" pitchFamily="34" charset="0"/>
                </a:rPr>
                <a:t>Pass in a set of parameters defining the environment and processing type</a:t>
              </a:r>
            </a:p>
            <a:p>
              <a:pPr marL="291436" indent="-291436">
                <a:buFont typeface="Arial" panose="020B0604020202020204" pitchFamily="34" charset="0"/>
                <a:buChar char="•"/>
              </a:pPr>
              <a:r>
                <a:rPr lang="en-US" sz="1428" dirty="0">
                  <a:solidFill>
                    <a:srgbClr val="442359">
                      <a:lumMod val="50000"/>
                    </a:srgbClr>
                  </a:solidFill>
                  <a:cs typeface="Segoe UI" panose="020B0502040204020203" pitchFamily="34" charset="0"/>
                </a:rPr>
                <a:t>Outputs the reconstruction</a:t>
              </a:r>
            </a:p>
          </p:txBody>
        </p:sp>
      </p:grpSp>
      <p:grpSp>
        <p:nvGrpSpPr>
          <p:cNvPr id="42" name="Group 41"/>
          <p:cNvGrpSpPr/>
          <p:nvPr/>
        </p:nvGrpSpPr>
        <p:grpSpPr>
          <a:xfrm>
            <a:off x="483353" y="4647648"/>
            <a:ext cx="6149375" cy="1425896"/>
            <a:chOff x="1096211" y="4967572"/>
            <a:chExt cx="6029346" cy="1229402"/>
          </a:xfrm>
        </p:grpSpPr>
        <p:grpSp>
          <p:nvGrpSpPr>
            <p:cNvPr id="43" name="Group 42"/>
            <p:cNvGrpSpPr/>
            <p:nvPr/>
          </p:nvGrpSpPr>
          <p:grpSpPr>
            <a:xfrm>
              <a:off x="1096211" y="5294768"/>
              <a:ext cx="1317944" cy="902206"/>
              <a:chOff x="1097278" y="5032746"/>
              <a:chExt cx="1317944" cy="610903"/>
            </a:xfrm>
          </p:grpSpPr>
          <p:sp>
            <p:nvSpPr>
              <p:cNvPr id="47" name="Rectangle 46"/>
              <p:cNvSpPr/>
              <p:nvPr/>
            </p:nvSpPr>
            <p:spPr>
              <a:xfrm>
                <a:off x="1097278" y="5209875"/>
                <a:ext cx="1317942" cy="174130"/>
              </a:xfrm>
              <a:prstGeom prst="rect">
                <a:avLst/>
              </a:prstGeom>
              <a:solidFill>
                <a:srgbClr val="26262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717" tIns="36717" rIns="36717" bIns="36717" rtlCol="0" anchor="ctr">
                <a:spAutoFit/>
              </a:bodyPr>
              <a:lstStyle/>
              <a:p>
                <a:pPr algn="ctr"/>
                <a:endParaRPr lang="en-US" sz="1428" dirty="0" err="1">
                  <a:solidFill>
                    <a:srgbClr val="68217A"/>
                  </a:solidFill>
                </a:endParaRPr>
              </a:p>
            </p:txBody>
          </p:sp>
          <p:sp>
            <p:nvSpPr>
              <p:cNvPr id="48" name="Isosceles Triangle 47"/>
              <p:cNvSpPr/>
              <p:nvPr/>
            </p:nvSpPr>
            <p:spPr>
              <a:xfrm rot="16200000">
                <a:off x="2036920" y="5265348"/>
                <a:ext cx="246381" cy="510222"/>
              </a:xfrm>
              <a:prstGeom prst="triangle">
                <a:avLst/>
              </a:prstGeom>
              <a:solidFill>
                <a:schemeClr val="tx1">
                  <a:lumMod val="65000"/>
                  <a:lumOff val="3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717" tIns="36717" rIns="36717" bIns="36717" rtlCol="0" anchor="ctr">
                <a:noAutofit/>
              </a:bodyPr>
              <a:lstStyle/>
              <a:p>
                <a:pPr algn="ctr"/>
                <a:endParaRPr lang="en-US" sz="1428" dirty="0" err="1">
                  <a:solidFill>
                    <a:srgbClr val="68217A"/>
                  </a:solidFill>
                </a:endParaRPr>
              </a:p>
            </p:txBody>
          </p:sp>
          <p:sp>
            <p:nvSpPr>
              <p:cNvPr id="49" name="TextBox 48"/>
              <p:cNvSpPr txBox="1"/>
              <p:nvPr/>
            </p:nvSpPr>
            <p:spPr>
              <a:xfrm>
                <a:off x="1156164" y="5032746"/>
                <a:ext cx="691028" cy="491897"/>
              </a:xfrm>
              <a:prstGeom prst="rect">
                <a:avLst/>
              </a:prstGeom>
              <a:noFill/>
            </p:spPr>
            <p:txBody>
              <a:bodyPr wrap="square" lIns="36717" tIns="36717" rIns="36717" bIns="36717" rtlCol="0">
                <a:spAutoFit/>
              </a:bodyPr>
              <a:lstStyle/>
              <a:p>
                <a:pPr algn="ctr"/>
                <a:r>
                  <a:rPr lang="en-US" sz="4896" b="1" dirty="0">
                    <a:solidFill>
                      <a:srgbClr val="FFFFFF"/>
                    </a:solidFill>
                    <a:cs typeface="Segoe UI" panose="020B0502040204020203" pitchFamily="34" charset="0"/>
                  </a:rPr>
                  <a:t>3</a:t>
                </a:r>
              </a:p>
            </p:txBody>
          </p:sp>
        </p:grpSp>
        <p:sp>
          <p:nvSpPr>
            <p:cNvPr id="44" name="Rectangle 43"/>
            <p:cNvSpPr/>
            <p:nvPr/>
          </p:nvSpPr>
          <p:spPr>
            <a:xfrm>
              <a:off x="1912922" y="4967572"/>
              <a:ext cx="5212635" cy="1026882"/>
            </a:xfrm>
            <a:prstGeom prst="rect">
              <a:avLst/>
            </a:prstGeom>
            <a:solidFill>
              <a:srgbClr val="2626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28" b="1" dirty="0">
                  <a:solidFill>
                    <a:srgbClr val="FFFFFF"/>
                  </a:solidFill>
                  <a:cs typeface="Segoe UI" panose="020B0502040204020203" pitchFamily="34" charset="0"/>
                </a:rPr>
                <a:t>Other considerations</a:t>
              </a:r>
            </a:p>
            <a:p>
              <a:pPr marL="291436" indent="-291436">
                <a:buFont typeface="Arial" panose="020B0604020202020204" pitchFamily="34" charset="0"/>
                <a:buChar char="•"/>
              </a:pPr>
              <a:r>
                <a:rPr lang="en-US" sz="1428" dirty="0">
                  <a:solidFill>
                    <a:srgbClr val="FFFFFF"/>
                  </a:solidFill>
                  <a:cs typeface="Segoe UI" panose="020B0502040204020203" pitchFamily="34" charset="0"/>
                </a:rPr>
                <a:t>Can enable color to be lifted from the scan</a:t>
              </a:r>
            </a:p>
            <a:p>
              <a:pPr marL="291436" indent="-291436">
                <a:buFont typeface="Arial" panose="020B0604020202020204" pitchFamily="34" charset="0"/>
                <a:buChar char="•"/>
              </a:pPr>
              <a:r>
                <a:rPr lang="en-US" sz="1428" dirty="0">
                  <a:solidFill>
                    <a:srgbClr val="FFFFFF"/>
                  </a:solidFill>
                  <a:cs typeface="Segoe UI" panose="020B0502040204020203" pitchFamily="34" charset="0"/>
                </a:rPr>
                <a:t>Experimental pose finders (6DoF trackers) are also included to play with</a:t>
              </a:r>
            </a:p>
            <a:p>
              <a:pPr marL="291436" indent="-291436">
                <a:buFont typeface="Arial" panose="020B0604020202020204" pitchFamily="34" charset="0"/>
                <a:buChar char="•"/>
              </a:pPr>
              <a:endParaRPr lang="en-US" sz="1428" dirty="0">
                <a:solidFill>
                  <a:srgbClr val="FFFFFF"/>
                </a:solidFill>
                <a:cs typeface="Segoe UI" panose="020B0502040204020203" pitchFamily="34" charset="0"/>
              </a:endParaRPr>
            </a:p>
          </p:txBody>
        </p:sp>
      </p:grpSp>
      <p:grpSp>
        <p:nvGrpSpPr>
          <p:cNvPr id="51" name="Group 50"/>
          <p:cNvGrpSpPr/>
          <p:nvPr/>
        </p:nvGrpSpPr>
        <p:grpSpPr>
          <a:xfrm>
            <a:off x="483350" y="1683300"/>
            <a:ext cx="6149378" cy="1374821"/>
            <a:chOff x="1096207" y="2377278"/>
            <a:chExt cx="6029349" cy="1185365"/>
          </a:xfrm>
          <a:solidFill>
            <a:srgbClr val="D9E0E6"/>
          </a:solidFill>
        </p:grpSpPr>
        <p:grpSp>
          <p:nvGrpSpPr>
            <p:cNvPr id="54" name="Group 53"/>
            <p:cNvGrpSpPr/>
            <p:nvPr/>
          </p:nvGrpSpPr>
          <p:grpSpPr>
            <a:xfrm>
              <a:off x="1096207" y="2660810"/>
              <a:ext cx="1317946" cy="901833"/>
              <a:chOff x="1097280" y="2275855"/>
              <a:chExt cx="1317946" cy="610651"/>
            </a:xfrm>
            <a:grpFill/>
          </p:grpSpPr>
          <p:sp>
            <p:nvSpPr>
              <p:cNvPr id="56" name="Rectangle 55"/>
              <p:cNvSpPr/>
              <p:nvPr/>
            </p:nvSpPr>
            <p:spPr>
              <a:xfrm>
                <a:off x="1097280" y="2452732"/>
                <a:ext cx="1317942" cy="174130"/>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36717" tIns="36717" rIns="36717" bIns="36717" rtlCol="0" anchor="ctr">
                <a:spAutoFit/>
              </a:bodyPr>
              <a:lstStyle/>
              <a:p>
                <a:pPr algn="ctr"/>
                <a:endParaRPr lang="en-US" sz="1428" dirty="0" err="1">
                  <a:solidFill>
                    <a:srgbClr val="442359">
                      <a:lumMod val="50000"/>
                    </a:srgbClr>
                  </a:solidFill>
                </a:endParaRPr>
              </a:p>
            </p:txBody>
          </p:sp>
          <p:sp>
            <p:nvSpPr>
              <p:cNvPr id="57" name="Isosceles Triangle 56"/>
              <p:cNvSpPr/>
              <p:nvPr/>
            </p:nvSpPr>
            <p:spPr>
              <a:xfrm rot="16200000">
                <a:off x="2036924" y="2508205"/>
                <a:ext cx="246381" cy="510222"/>
              </a:xfrm>
              <a:prstGeom prst="triangle">
                <a:avLst/>
              </a:prstGeom>
              <a:solidFill>
                <a:schemeClr val="tx1">
                  <a:lumMod val="50000"/>
                  <a:lumOff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717" tIns="36717" rIns="36717" bIns="36717" rtlCol="0" anchor="ctr">
                <a:noAutofit/>
              </a:bodyPr>
              <a:lstStyle/>
              <a:p>
                <a:pPr algn="ctr"/>
                <a:endParaRPr lang="en-US" sz="1428" dirty="0" err="1">
                  <a:solidFill>
                    <a:srgbClr val="442359">
                      <a:lumMod val="50000"/>
                    </a:srgbClr>
                  </a:solidFill>
                </a:endParaRPr>
              </a:p>
            </p:txBody>
          </p:sp>
          <p:sp>
            <p:nvSpPr>
              <p:cNvPr id="58" name="TextBox 57"/>
              <p:cNvSpPr txBox="1"/>
              <p:nvPr/>
            </p:nvSpPr>
            <p:spPr>
              <a:xfrm>
                <a:off x="1156166" y="2275855"/>
                <a:ext cx="691028" cy="491897"/>
              </a:xfrm>
              <a:prstGeom prst="rect">
                <a:avLst/>
              </a:prstGeom>
              <a:grpFill/>
            </p:spPr>
            <p:txBody>
              <a:bodyPr wrap="square" lIns="36717" tIns="36717" rIns="36717" bIns="36717" rtlCol="0">
                <a:spAutoFit/>
              </a:bodyPr>
              <a:lstStyle/>
              <a:p>
                <a:pPr algn="ctr"/>
                <a:r>
                  <a:rPr lang="en-US" sz="4896" b="1" dirty="0">
                    <a:solidFill>
                      <a:srgbClr val="442359">
                        <a:lumMod val="50000"/>
                      </a:srgbClr>
                    </a:solidFill>
                    <a:cs typeface="Segoe UI" panose="020B0502040204020203" pitchFamily="34" charset="0"/>
                  </a:rPr>
                  <a:t>1</a:t>
                </a:r>
              </a:p>
            </p:txBody>
          </p:sp>
        </p:grpSp>
        <p:sp>
          <p:nvSpPr>
            <p:cNvPr id="55" name="Rectangle 54"/>
            <p:cNvSpPr/>
            <p:nvPr/>
          </p:nvSpPr>
          <p:spPr>
            <a:xfrm>
              <a:off x="1908825" y="2377278"/>
              <a:ext cx="5216731" cy="102688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28" b="1" dirty="0">
                  <a:solidFill>
                    <a:srgbClr val="442359">
                      <a:lumMod val="50000"/>
                    </a:srgbClr>
                  </a:solidFill>
                  <a:cs typeface="Segoe UI" panose="020B0502040204020203" pitchFamily="34" charset="0"/>
                </a:rPr>
                <a:t>Process Function</a:t>
              </a:r>
            </a:p>
            <a:p>
              <a:pPr marL="291436" indent="-291436">
                <a:buFont typeface="Arial" panose="020B0604020202020204" pitchFamily="34" charset="0"/>
                <a:buChar char="•"/>
              </a:pPr>
              <a:r>
                <a:rPr lang="en-US" sz="1428" dirty="0">
                  <a:solidFill>
                    <a:srgbClr val="442359">
                      <a:lumMod val="50000"/>
                    </a:srgbClr>
                  </a:solidFill>
                  <a:cs typeface="Segoe UI" panose="020B0502040204020203" pitchFamily="34" charset="0"/>
                </a:rPr>
                <a:t>Provides “six degrees of freedom” transform</a:t>
              </a:r>
            </a:p>
            <a:p>
              <a:pPr marL="291436" indent="-291436">
                <a:buFont typeface="Arial" panose="020B0604020202020204" pitchFamily="34" charset="0"/>
                <a:buChar char="•"/>
              </a:pPr>
              <a:r>
                <a:rPr lang="en-US" sz="1428" dirty="0">
                  <a:solidFill>
                    <a:srgbClr val="442359">
                      <a:lumMod val="50000"/>
                    </a:srgbClr>
                  </a:solidFill>
                  <a:cs typeface="Segoe UI" panose="020B0502040204020203" pitchFamily="34" charset="0"/>
                </a:rPr>
                <a:t>Can be rendered and use to begin the Fusion</a:t>
              </a:r>
            </a:p>
          </p:txBody>
        </p: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2391" y="1683300"/>
            <a:ext cx="5169414" cy="334383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 name="Text Placeholder 3"/>
          <p:cNvSpPr>
            <a:spLocks noGrp="1"/>
          </p:cNvSpPr>
          <p:nvPr>
            <p:ph type="body" sz="quarter" idx="10"/>
          </p:nvPr>
        </p:nvSpPr>
        <p:spPr>
          <a:xfrm>
            <a:off x="274638" y="1212850"/>
            <a:ext cx="11887200" cy="738664"/>
          </a:xfrm>
        </p:spPr>
        <p:txBody>
          <a:bodyPr/>
          <a:lstStyle/>
          <a:p>
            <a:pPr marL="0" indent="0">
              <a:buNone/>
            </a:pPr>
            <a:endParaRPr lang="en-US" dirty="0"/>
          </a:p>
        </p:txBody>
      </p:sp>
    </p:spTree>
    <p:extLst>
      <p:ext uri="{BB962C8B-B14F-4D97-AF65-F5344CB8AC3E}">
        <p14:creationId xmlns:p14="http://schemas.microsoft.com/office/powerpoint/2010/main" val="776367251"/>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594357" y="1539031"/>
            <a:ext cx="6234415" cy="129329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2" name="Title 1"/>
          <p:cNvSpPr>
            <a:spLocks noGrp="1"/>
          </p:cNvSpPr>
          <p:nvPr>
            <p:ph type="title"/>
          </p:nvPr>
        </p:nvSpPr>
        <p:spPr/>
        <p:txBody>
          <a:bodyPr/>
          <a:lstStyle/>
          <a:p>
            <a:r>
              <a:rPr lang="en-US" dirty="0" smtClean="0"/>
              <a:t>Face</a:t>
            </a:r>
            <a:endParaRPr lang="en-US" dirty="0"/>
          </a:p>
        </p:txBody>
      </p:sp>
      <p:sp>
        <p:nvSpPr>
          <p:cNvPr id="14" name="Rectangle 13"/>
          <p:cNvSpPr/>
          <p:nvPr/>
        </p:nvSpPr>
        <p:spPr>
          <a:xfrm>
            <a:off x="655638" y="1657796"/>
            <a:ext cx="1883998" cy="1035102"/>
          </a:xfrm>
          <a:prstGeom prst="rect">
            <a:avLst/>
          </a:prstGeom>
          <a:solidFill>
            <a:srgbClr val="1F497D"/>
          </a:solid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48" b="1" dirty="0">
                <a:solidFill>
                  <a:srgbClr val="FFFFFF"/>
                </a:solidFill>
              </a:rPr>
              <a:t>Detection</a:t>
            </a:r>
          </a:p>
        </p:txBody>
      </p:sp>
      <p:sp>
        <p:nvSpPr>
          <p:cNvPr id="15" name="Rectangle 14"/>
          <p:cNvSpPr/>
          <p:nvPr/>
        </p:nvSpPr>
        <p:spPr>
          <a:xfrm>
            <a:off x="655638" y="2951094"/>
            <a:ext cx="1883998" cy="1035102"/>
          </a:xfrm>
          <a:prstGeom prst="rect">
            <a:avLst/>
          </a:prstGeom>
          <a:solidFill>
            <a:srgbClr val="1F497D"/>
          </a:solid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48" b="1" dirty="0">
                <a:solidFill>
                  <a:srgbClr val="FFFFFF"/>
                </a:solidFill>
              </a:rPr>
              <a:t>Alignment</a:t>
            </a:r>
          </a:p>
        </p:txBody>
      </p:sp>
      <p:sp>
        <p:nvSpPr>
          <p:cNvPr id="16" name="Rectangle 15"/>
          <p:cNvSpPr/>
          <p:nvPr/>
        </p:nvSpPr>
        <p:spPr>
          <a:xfrm>
            <a:off x="655638" y="4244393"/>
            <a:ext cx="1883998" cy="1035102"/>
          </a:xfrm>
          <a:prstGeom prst="rect">
            <a:avLst/>
          </a:prstGeom>
          <a:solidFill>
            <a:srgbClr val="1F497D"/>
          </a:solid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48" b="1" dirty="0">
                <a:solidFill>
                  <a:srgbClr val="FFFFFF"/>
                </a:solidFill>
              </a:rPr>
              <a:t>Orientation</a:t>
            </a:r>
          </a:p>
        </p:txBody>
      </p:sp>
      <p:sp>
        <p:nvSpPr>
          <p:cNvPr id="17" name="Rectangle 16"/>
          <p:cNvSpPr/>
          <p:nvPr/>
        </p:nvSpPr>
        <p:spPr>
          <a:xfrm>
            <a:off x="655638" y="5537693"/>
            <a:ext cx="1883998" cy="1035102"/>
          </a:xfrm>
          <a:prstGeom prst="rect">
            <a:avLst/>
          </a:prstGeom>
          <a:solidFill>
            <a:srgbClr val="1F497D"/>
          </a:solid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48" b="1" dirty="0">
                <a:solidFill>
                  <a:srgbClr val="FFFFFF"/>
                </a:solidFill>
              </a:rPr>
              <a:t>Expressions</a:t>
            </a:r>
          </a:p>
        </p:txBody>
      </p:sp>
      <p:sp>
        <p:nvSpPr>
          <p:cNvPr id="48" name="TextBox 47"/>
          <p:cNvSpPr txBox="1"/>
          <p:nvPr/>
        </p:nvSpPr>
        <p:spPr>
          <a:xfrm>
            <a:off x="2736518" y="1657796"/>
            <a:ext cx="3730413" cy="958583"/>
          </a:xfrm>
          <a:prstGeom prst="rect">
            <a:avLst/>
          </a:prstGeom>
          <a:noFill/>
        </p:spPr>
        <p:txBody>
          <a:bodyPr wrap="square" rtlCol="0">
            <a:spAutoFit/>
          </a:bodyPr>
          <a:lstStyle/>
          <a:p>
            <a:pPr marL="291436" indent="-291436">
              <a:buFont typeface="Arial" panose="020B0604020202020204" pitchFamily="34" charset="0"/>
              <a:buChar char="•"/>
            </a:pPr>
            <a:r>
              <a:rPr lang="en-US" sz="1836" dirty="0">
                <a:solidFill>
                  <a:srgbClr val="FFFFFF"/>
                </a:solidFill>
                <a:cs typeface="Segoe UI" panose="020B0502040204020203" pitchFamily="34" charset="0"/>
              </a:rPr>
              <a:t>Outputs a bounding box around the face</a:t>
            </a:r>
          </a:p>
          <a:p>
            <a:pPr marL="291436" indent="-291436">
              <a:buFont typeface="Arial" panose="020B0604020202020204" pitchFamily="34" charset="0"/>
              <a:buChar char="•"/>
            </a:pPr>
            <a:r>
              <a:rPr lang="en-US" sz="1836" dirty="0">
                <a:solidFill>
                  <a:srgbClr val="FFFFFF"/>
                </a:solidFill>
                <a:cs typeface="Segoe UI" panose="020B0502040204020203" pitchFamily="34" charset="0"/>
              </a:rPr>
              <a:t>Can be visualized in color or IR</a:t>
            </a:r>
          </a:p>
        </p:txBody>
      </p:sp>
      <p:sp>
        <p:nvSpPr>
          <p:cNvPr id="49" name="TextBox 48"/>
          <p:cNvSpPr txBox="1"/>
          <p:nvPr/>
        </p:nvSpPr>
        <p:spPr>
          <a:xfrm>
            <a:off x="2736517" y="2946344"/>
            <a:ext cx="4192275" cy="958583"/>
          </a:xfrm>
          <a:prstGeom prst="rect">
            <a:avLst/>
          </a:prstGeom>
          <a:noFill/>
        </p:spPr>
        <p:txBody>
          <a:bodyPr wrap="square" rtlCol="0">
            <a:spAutoFit/>
          </a:bodyPr>
          <a:lstStyle/>
          <a:p>
            <a:pPr marL="291436" indent="-291436">
              <a:buFont typeface="Arial" panose="020B0604020202020204" pitchFamily="34" charset="0"/>
              <a:buChar char="•"/>
            </a:pPr>
            <a:r>
              <a:rPr lang="en-US" sz="1836" dirty="0">
                <a:solidFill>
                  <a:srgbClr val="FFFFFF"/>
                </a:solidFill>
                <a:cs typeface="Segoe UI" panose="020B0502040204020203" pitchFamily="34" charset="0"/>
              </a:rPr>
              <a:t>Identifies 5 facial landmarks on the face</a:t>
            </a:r>
          </a:p>
          <a:p>
            <a:pPr marL="291436" indent="-291436">
              <a:buFont typeface="Arial" panose="020B0604020202020204" pitchFamily="34" charset="0"/>
              <a:buChar char="•"/>
            </a:pPr>
            <a:r>
              <a:rPr lang="en-US" sz="1836" dirty="0">
                <a:solidFill>
                  <a:srgbClr val="FFFFFF"/>
                </a:solidFill>
                <a:cs typeface="Segoe UI" panose="020B0502040204020203" pitchFamily="34" charset="0"/>
              </a:rPr>
              <a:t>Operation performed in color or IR</a:t>
            </a:r>
          </a:p>
        </p:txBody>
      </p:sp>
      <p:sp>
        <p:nvSpPr>
          <p:cNvPr id="51" name="TextBox 50"/>
          <p:cNvSpPr txBox="1"/>
          <p:nvPr/>
        </p:nvSpPr>
        <p:spPr>
          <a:xfrm>
            <a:off x="2736518" y="4249145"/>
            <a:ext cx="3885847" cy="939873"/>
          </a:xfrm>
          <a:prstGeom prst="rect">
            <a:avLst/>
          </a:prstGeom>
          <a:noFill/>
        </p:spPr>
        <p:txBody>
          <a:bodyPr wrap="square" rtlCol="0">
            <a:spAutoFit/>
          </a:bodyPr>
          <a:lstStyle/>
          <a:p>
            <a:pPr marL="291436" indent="-291436">
              <a:buFont typeface="Arial" panose="020B0604020202020204" pitchFamily="34" charset="0"/>
              <a:buChar char="•"/>
            </a:pPr>
            <a:r>
              <a:rPr lang="en-US" sz="1836" dirty="0">
                <a:solidFill>
                  <a:srgbClr val="FFFFFF"/>
                </a:solidFill>
                <a:cs typeface="Segoe UI" panose="020B0502040204020203" pitchFamily="34" charset="0"/>
              </a:rPr>
              <a:t>Returns quaternion of the head joint with respect to the sensor</a:t>
            </a:r>
          </a:p>
          <a:p>
            <a:pPr marL="291436" indent="-291436">
              <a:buFont typeface="Arial" panose="020B0604020202020204" pitchFamily="34" charset="0"/>
              <a:buChar char="•"/>
            </a:pPr>
            <a:r>
              <a:rPr lang="en-US" sz="1836" dirty="0">
                <a:solidFill>
                  <a:srgbClr val="FFFFFF"/>
                </a:solidFill>
                <a:cs typeface="Segoe UI" panose="020B0502040204020203" pitchFamily="34" charset="0"/>
              </a:rPr>
              <a:t>Quaternion prevents gimbal lock</a:t>
            </a:r>
          </a:p>
        </p:txBody>
      </p:sp>
      <p:sp>
        <p:nvSpPr>
          <p:cNvPr id="52" name="TextBox 51"/>
          <p:cNvSpPr txBox="1"/>
          <p:nvPr/>
        </p:nvSpPr>
        <p:spPr>
          <a:xfrm>
            <a:off x="2736518" y="5578151"/>
            <a:ext cx="3885847" cy="939873"/>
          </a:xfrm>
          <a:prstGeom prst="rect">
            <a:avLst/>
          </a:prstGeom>
          <a:noFill/>
        </p:spPr>
        <p:txBody>
          <a:bodyPr wrap="square" rtlCol="0">
            <a:spAutoFit/>
          </a:bodyPr>
          <a:lstStyle/>
          <a:p>
            <a:pPr marL="291436" indent="-291436">
              <a:buFont typeface="Arial" panose="020B0604020202020204" pitchFamily="34" charset="0"/>
              <a:buChar char="•"/>
            </a:pPr>
            <a:r>
              <a:rPr lang="en-US" sz="1836" dirty="0">
                <a:solidFill>
                  <a:srgbClr val="FFFFFF"/>
                </a:solidFill>
                <a:cs typeface="Segoe UI" panose="020B0502040204020203" pitchFamily="34" charset="0"/>
              </a:rPr>
              <a:t>Provides classifiers for happy, left / right eye open, engagement, mouth open and mouth moving</a:t>
            </a:r>
          </a:p>
        </p:txBody>
      </p:sp>
      <p:sp>
        <p:nvSpPr>
          <p:cNvPr id="54" name="TextBox 53"/>
          <p:cNvSpPr txBox="1"/>
          <p:nvPr/>
        </p:nvSpPr>
        <p:spPr>
          <a:xfrm>
            <a:off x="7513473" y="4813536"/>
            <a:ext cx="4487140" cy="1529234"/>
          </a:xfrm>
          <a:prstGeom prst="rect">
            <a:avLst/>
          </a:prstGeom>
          <a:noFill/>
          <a:ln w="28575">
            <a:solidFill>
              <a:srgbClr val="23BAEC"/>
            </a:solidFill>
            <a:prstDash val="dash"/>
          </a:ln>
        </p:spPr>
        <p:txBody>
          <a:bodyPr wrap="square" lIns="279781" tIns="186521" rIns="279781" bIns="186521" rtlCol="0" anchor="ctr">
            <a:spAutoFit/>
          </a:bodyPr>
          <a:lstStyle/>
          <a:p>
            <a:pPr algn="ctr"/>
            <a:r>
              <a:rPr lang="en-US" sz="1836" i="1" dirty="0">
                <a:solidFill>
                  <a:srgbClr val="FFFFFF"/>
                </a:solidFill>
                <a:cs typeface="Segoe UI" panose="020B0502040204020203" pitchFamily="34" charset="0"/>
              </a:rPr>
              <a:t>Our alignment and detection perform the operation in IR, but are converted to color using the coordinate mapper for output</a:t>
            </a:r>
          </a:p>
        </p:txBody>
      </p:sp>
      <p:pic>
        <p:nvPicPr>
          <p:cNvPr id="19"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015" t="22585" r="22398" b="16054"/>
          <a:stretch/>
        </p:blipFill>
        <p:spPr>
          <a:xfrm>
            <a:off x="7025419" y="1584807"/>
            <a:ext cx="5053803" cy="265958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12015" t="22585" r="22398" b="16054"/>
          <a:stretch/>
        </p:blipFill>
        <p:spPr>
          <a:xfrm>
            <a:off x="7025419" y="1584807"/>
            <a:ext cx="5053803" cy="265958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215186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5.55112E-17 L -0.00052 0.18472 " pathEditMode="relative" rAng="0" ptsTypes="AA">
                                      <p:cBhvr>
                                        <p:cTn id="6" dur="2000" fill="hold"/>
                                        <p:tgtEl>
                                          <p:spTgt spid="44"/>
                                        </p:tgtEl>
                                        <p:attrNameLst>
                                          <p:attrName>ppt_x</p:attrName>
                                          <p:attrName>ppt_y</p:attrName>
                                        </p:attrNameLst>
                                      </p:cBhvr>
                                      <p:rCtr x="-26" y="9236"/>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0.00052 0.18473 L -0.00052 0.36366 " pathEditMode="relative" rAng="0" ptsTypes="AA">
                                      <p:cBhvr>
                                        <p:cTn id="10" dur="2000" fill="hold"/>
                                        <p:tgtEl>
                                          <p:spTgt spid="44"/>
                                        </p:tgtEl>
                                        <p:attrNameLst>
                                          <p:attrName>ppt_x</p:attrName>
                                          <p:attrName>ppt_y</p:attrName>
                                        </p:attrNameLst>
                                      </p:cBhvr>
                                      <p:rCtr x="0" y="9236"/>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2" nodeType="clickEffect">
                                  <p:stCondLst>
                                    <p:cond delay="0"/>
                                  </p:stCondLst>
                                  <p:childTnLst>
                                    <p:animMotion origin="layout" path="M -0.00052 0.36366 L 0.00052 0.55787 " pathEditMode="relative" rAng="0" ptsTypes="AA">
                                      <p:cBhvr>
                                        <p:cTn id="14" dur="2000" fill="hold"/>
                                        <p:tgtEl>
                                          <p:spTgt spid="44"/>
                                        </p:tgtEl>
                                        <p:attrNameLst>
                                          <p:attrName>ppt_x</p:attrName>
                                          <p:attrName>ppt_y</p:attrName>
                                        </p:attrNameLst>
                                      </p:cBhvr>
                                      <p:rCtr x="-52"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P spid="44" grpId="2"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951" y="185843"/>
            <a:ext cx="7506752" cy="1084658"/>
          </a:xfrm>
        </p:spPr>
        <p:txBody>
          <a:bodyPr/>
          <a:lstStyle/>
          <a:p>
            <a:r>
              <a:rPr lang="en-US" dirty="0" smtClean="0"/>
              <a:t>HD Face</a:t>
            </a:r>
            <a:endParaRPr lang="en-US" dirty="0"/>
          </a:p>
        </p:txBody>
      </p:sp>
      <p:grpSp>
        <p:nvGrpSpPr>
          <p:cNvPr id="54" name="Group 53"/>
          <p:cNvGrpSpPr/>
          <p:nvPr/>
        </p:nvGrpSpPr>
        <p:grpSpPr>
          <a:xfrm>
            <a:off x="407046" y="1428524"/>
            <a:ext cx="3664048" cy="2793947"/>
            <a:chOff x="684321" y="2588046"/>
            <a:chExt cx="3592530" cy="2739412"/>
          </a:xfrm>
        </p:grpSpPr>
        <p:grpSp>
          <p:nvGrpSpPr>
            <p:cNvPr id="31" name="Group 30"/>
            <p:cNvGrpSpPr/>
            <p:nvPr/>
          </p:nvGrpSpPr>
          <p:grpSpPr>
            <a:xfrm>
              <a:off x="684321" y="2588046"/>
              <a:ext cx="1133665" cy="1968449"/>
              <a:chOff x="1334229" y="3505499"/>
              <a:chExt cx="1133665" cy="1968449"/>
            </a:xfrm>
          </p:grpSpPr>
          <p:sp>
            <p:nvSpPr>
              <p:cNvPr id="32" name="Diagonal Stripe 31"/>
              <p:cNvSpPr/>
              <p:nvPr/>
            </p:nvSpPr>
            <p:spPr>
              <a:xfrm>
                <a:off x="1334229" y="5085343"/>
                <a:ext cx="1133665" cy="388605"/>
              </a:xfrm>
              <a:prstGeom prst="diagStripe">
                <a:avLst/>
              </a:prstGeom>
              <a:solidFill>
                <a:srgbClr val="A4DEF4"/>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717" tIns="36717" rIns="36717" bIns="36717" rtlCol="0" anchor="ctr">
                <a:spAutoFit/>
              </a:bodyPr>
              <a:lstStyle/>
              <a:p>
                <a:pPr algn="ctr"/>
                <a:endParaRPr lang="en-US" sz="1428" dirty="0" err="1">
                  <a:solidFill>
                    <a:srgbClr val="68217A"/>
                  </a:solidFill>
                </a:endParaRPr>
              </a:p>
            </p:txBody>
          </p:sp>
          <p:sp>
            <p:nvSpPr>
              <p:cNvPr id="33" name="Diagonal Stripe 32"/>
              <p:cNvSpPr/>
              <p:nvPr/>
            </p:nvSpPr>
            <p:spPr>
              <a:xfrm flipV="1">
                <a:off x="1334229" y="3505499"/>
                <a:ext cx="1133665" cy="388605"/>
              </a:xfrm>
              <a:prstGeom prst="diagStripe">
                <a:avLst/>
              </a:prstGeom>
              <a:solidFill>
                <a:srgbClr val="23BAEC"/>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717" tIns="36717" rIns="36717" bIns="36717" rtlCol="0" anchor="ctr">
                <a:spAutoFit/>
              </a:bodyPr>
              <a:lstStyle/>
              <a:p>
                <a:pPr algn="ctr"/>
                <a:endParaRPr lang="en-US" sz="1428" dirty="0" err="1">
                  <a:solidFill>
                    <a:srgbClr val="68217A"/>
                  </a:solidFill>
                </a:endParaRPr>
              </a:p>
            </p:txBody>
          </p:sp>
        </p:grpSp>
        <p:sp>
          <p:nvSpPr>
            <p:cNvPr id="40" name="Rectangle 39"/>
            <p:cNvSpPr/>
            <p:nvPr/>
          </p:nvSpPr>
          <p:spPr>
            <a:xfrm>
              <a:off x="1905868" y="3307290"/>
              <a:ext cx="2370983" cy="2020168"/>
            </a:xfrm>
            <a:prstGeom prst="rect">
              <a:avLst/>
            </a:prstGeom>
          </p:spPr>
          <p:txBody>
            <a:bodyPr wrap="square" lIns="0" tIns="0" rIns="0" bIns="0">
              <a:spAutoFit/>
            </a:bodyPr>
            <a:lstStyle/>
            <a:p>
              <a:pPr>
                <a:spcAft>
                  <a:spcPts val="612"/>
                </a:spcAft>
              </a:pPr>
              <a:r>
                <a:rPr lang="en-US" sz="1632" b="1" dirty="0">
                  <a:solidFill>
                    <a:srgbClr val="FFFFFF"/>
                  </a:solidFill>
                  <a:cs typeface="Segoe UI" panose="020B0502040204020203" pitchFamily="34" charset="0"/>
                </a:rPr>
                <a:t>Face Model Builder</a:t>
              </a:r>
            </a:p>
            <a:p>
              <a:pPr marL="121432" indent="-121432">
                <a:spcAft>
                  <a:spcPts val="612"/>
                </a:spcAft>
                <a:buFont typeface="Arial" panose="020B0604020202020204" pitchFamily="34" charset="0"/>
                <a:buChar char="•"/>
              </a:pPr>
              <a:r>
                <a:rPr lang="en-US" sz="1428" dirty="0">
                  <a:solidFill>
                    <a:srgbClr val="FFFFFF"/>
                  </a:solidFill>
                  <a:cs typeface="Segoe UI" panose="020B0502040204020203" pitchFamily="34" charset="0"/>
                </a:rPr>
                <a:t>Once of cluster of classes that implement the capture interaction</a:t>
              </a:r>
            </a:p>
            <a:p>
              <a:pPr marL="121432" indent="-121432">
                <a:spcAft>
                  <a:spcPts val="612"/>
                </a:spcAft>
                <a:buFont typeface="Arial" panose="020B0604020202020204" pitchFamily="34" charset="0"/>
                <a:buChar char="•"/>
              </a:pPr>
              <a:r>
                <a:rPr lang="en-US" sz="1428" dirty="0">
                  <a:solidFill>
                    <a:srgbClr val="FFFFFF"/>
                  </a:solidFill>
                  <a:cs typeface="Segoe UI" panose="020B0502040204020203" pitchFamily="34" charset="0"/>
                </a:rPr>
                <a:t>Interactive API</a:t>
              </a:r>
            </a:p>
            <a:p>
              <a:pPr marL="121432" indent="-121432">
                <a:spcAft>
                  <a:spcPts val="612"/>
                </a:spcAft>
                <a:buFont typeface="Arial" panose="020B0604020202020204" pitchFamily="34" charset="0"/>
                <a:buChar char="•"/>
              </a:pPr>
              <a:r>
                <a:rPr lang="en-US" sz="1428" dirty="0">
                  <a:solidFill>
                    <a:srgbClr val="FFFFFF"/>
                  </a:solidFill>
                  <a:cs typeface="Segoe UI" panose="020B0502040204020203" pitchFamily="34" charset="0"/>
                </a:rPr>
                <a:t>Provides collections status and evaluation of frames you’ve collected</a:t>
              </a:r>
            </a:p>
          </p:txBody>
        </p:sp>
        <p:sp>
          <p:nvSpPr>
            <p:cNvPr id="41" name="TextBox 40"/>
            <p:cNvSpPr txBox="1"/>
            <p:nvPr/>
          </p:nvSpPr>
          <p:spPr>
            <a:xfrm>
              <a:off x="1905868" y="2666204"/>
              <a:ext cx="385737" cy="700567"/>
            </a:xfrm>
            <a:prstGeom prst="rect">
              <a:avLst/>
            </a:prstGeom>
            <a:noFill/>
          </p:spPr>
          <p:txBody>
            <a:bodyPr wrap="square" lIns="36717" tIns="36717" rIns="36717" bIns="36717" rtlCol="0">
              <a:spAutoFit/>
            </a:bodyPr>
            <a:lstStyle/>
            <a:p>
              <a:r>
                <a:rPr lang="en-US" sz="4080" b="1" dirty="0">
                  <a:solidFill>
                    <a:srgbClr val="FFFFFF"/>
                  </a:solidFill>
                  <a:cs typeface="Segoe UI" panose="020B0502040204020203" pitchFamily="34" charset="0"/>
                </a:rPr>
                <a:t>1</a:t>
              </a:r>
            </a:p>
          </p:txBody>
        </p:sp>
      </p:grpSp>
      <p:grpSp>
        <p:nvGrpSpPr>
          <p:cNvPr id="79" name="Group 78"/>
          <p:cNvGrpSpPr/>
          <p:nvPr/>
        </p:nvGrpSpPr>
        <p:grpSpPr>
          <a:xfrm>
            <a:off x="4453568" y="2407130"/>
            <a:ext cx="3664048" cy="2715471"/>
            <a:chOff x="684321" y="2588046"/>
            <a:chExt cx="3592530" cy="2662468"/>
          </a:xfrm>
        </p:grpSpPr>
        <p:grpSp>
          <p:nvGrpSpPr>
            <p:cNvPr id="80" name="Group 79"/>
            <p:cNvGrpSpPr/>
            <p:nvPr/>
          </p:nvGrpSpPr>
          <p:grpSpPr>
            <a:xfrm>
              <a:off x="684321" y="2588046"/>
              <a:ext cx="1133665" cy="1968449"/>
              <a:chOff x="1334229" y="3505499"/>
              <a:chExt cx="1133665" cy="1968449"/>
            </a:xfrm>
          </p:grpSpPr>
          <p:sp>
            <p:nvSpPr>
              <p:cNvPr id="83" name="Diagonal Stripe 82"/>
              <p:cNvSpPr/>
              <p:nvPr/>
            </p:nvSpPr>
            <p:spPr>
              <a:xfrm>
                <a:off x="1334229" y="5085343"/>
                <a:ext cx="1133665" cy="388605"/>
              </a:xfrm>
              <a:prstGeom prst="diagStripe">
                <a:avLst/>
              </a:prstGeom>
              <a:solidFill>
                <a:srgbClr val="82BF36">
                  <a:alpha val="3490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717" tIns="36717" rIns="36717" bIns="36717" rtlCol="0" anchor="ctr">
                <a:spAutoFit/>
              </a:bodyPr>
              <a:lstStyle/>
              <a:p>
                <a:pPr algn="ctr"/>
                <a:endParaRPr lang="en-US" sz="1428" dirty="0" err="1">
                  <a:solidFill>
                    <a:srgbClr val="68217A"/>
                  </a:solidFill>
                </a:endParaRPr>
              </a:p>
            </p:txBody>
          </p:sp>
          <p:sp>
            <p:nvSpPr>
              <p:cNvPr id="84" name="Diagonal Stripe 83"/>
              <p:cNvSpPr/>
              <p:nvPr/>
            </p:nvSpPr>
            <p:spPr>
              <a:xfrm flipV="1">
                <a:off x="1334229" y="3505499"/>
                <a:ext cx="1133665" cy="388605"/>
              </a:xfrm>
              <a:prstGeom prst="diagStripe">
                <a:avLst/>
              </a:prstGeom>
              <a:solidFill>
                <a:srgbClr val="82BF3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717" tIns="36717" rIns="36717" bIns="36717" rtlCol="0" anchor="ctr">
                <a:spAutoFit/>
              </a:bodyPr>
              <a:lstStyle/>
              <a:p>
                <a:pPr algn="ctr"/>
                <a:endParaRPr lang="en-US" sz="1428" dirty="0" err="1">
                  <a:solidFill>
                    <a:srgbClr val="68217A"/>
                  </a:solidFill>
                </a:endParaRPr>
              </a:p>
            </p:txBody>
          </p:sp>
        </p:grpSp>
        <p:sp>
          <p:nvSpPr>
            <p:cNvPr id="81" name="Rectangle 80"/>
            <p:cNvSpPr/>
            <p:nvPr/>
          </p:nvSpPr>
          <p:spPr>
            <a:xfrm>
              <a:off x="1905868" y="3307290"/>
              <a:ext cx="2370983" cy="1943224"/>
            </a:xfrm>
            <a:prstGeom prst="rect">
              <a:avLst/>
            </a:prstGeom>
          </p:spPr>
          <p:txBody>
            <a:bodyPr wrap="square" lIns="0" tIns="0" rIns="0" bIns="0">
              <a:spAutoFit/>
            </a:bodyPr>
            <a:lstStyle/>
            <a:p>
              <a:pPr>
                <a:spcAft>
                  <a:spcPts val="612"/>
                </a:spcAft>
              </a:pPr>
              <a:r>
                <a:rPr lang="en-US" sz="1632" b="1" dirty="0">
                  <a:solidFill>
                    <a:srgbClr val="FFFFFF"/>
                  </a:solidFill>
                  <a:cs typeface="Segoe UI" panose="020B0502040204020203" pitchFamily="34" charset="0"/>
                </a:rPr>
                <a:t>Face Model</a:t>
              </a:r>
            </a:p>
            <a:p>
              <a:pPr marL="121432" indent="-121432">
                <a:spcAft>
                  <a:spcPts val="612"/>
                </a:spcAft>
                <a:buFont typeface="Arial" panose="020B0604020202020204" pitchFamily="34" charset="0"/>
                <a:buChar char="•"/>
              </a:pPr>
              <a:r>
                <a:rPr lang="en-US" sz="1428" dirty="0">
                  <a:solidFill>
                    <a:srgbClr val="FFFFFF"/>
                  </a:solidFill>
                  <a:cs typeface="Segoe UI" panose="020B0502040204020203" pitchFamily="34" charset="0"/>
                </a:rPr>
                <a:t>Set of 94 shape units, scale, hair color, and skin color</a:t>
              </a:r>
            </a:p>
            <a:p>
              <a:pPr marL="121432" indent="-121432">
                <a:spcAft>
                  <a:spcPts val="612"/>
                </a:spcAft>
                <a:buFont typeface="Arial" panose="020B0604020202020204" pitchFamily="34" charset="0"/>
                <a:buChar char="•"/>
              </a:pPr>
              <a:r>
                <a:rPr lang="en-US" sz="1428" dirty="0">
                  <a:solidFill>
                    <a:srgbClr val="FFFFFF"/>
                  </a:solidFill>
                  <a:cs typeface="Segoe UI" panose="020B0502040204020203" pitchFamily="34" charset="0"/>
                </a:rPr>
                <a:t>All adjustments are set against an “average face” mesh that is deformed by the shape units acquired during the face capture</a:t>
              </a:r>
            </a:p>
          </p:txBody>
        </p:sp>
        <p:sp>
          <p:nvSpPr>
            <p:cNvPr id="82" name="TextBox 81"/>
            <p:cNvSpPr txBox="1"/>
            <p:nvPr/>
          </p:nvSpPr>
          <p:spPr>
            <a:xfrm>
              <a:off x="1905868" y="2666204"/>
              <a:ext cx="385737" cy="700567"/>
            </a:xfrm>
            <a:prstGeom prst="rect">
              <a:avLst/>
            </a:prstGeom>
            <a:noFill/>
          </p:spPr>
          <p:txBody>
            <a:bodyPr wrap="square" lIns="36717" tIns="36717" rIns="36717" bIns="36717" rtlCol="0">
              <a:spAutoFit/>
            </a:bodyPr>
            <a:lstStyle/>
            <a:p>
              <a:r>
                <a:rPr lang="en-US" sz="4080" b="1" dirty="0">
                  <a:solidFill>
                    <a:srgbClr val="FFFFFF"/>
                  </a:solidFill>
                  <a:cs typeface="Segoe UI" panose="020B0502040204020203" pitchFamily="34" charset="0"/>
                </a:rPr>
                <a:t>2</a:t>
              </a:r>
            </a:p>
          </p:txBody>
        </p:sp>
      </p:grpSp>
      <p:grpSp>
        <p:nvGrpSpPr>
          <p:cNvPr id="85" name="Group 84"/>
          <p:cNvGrpSpPr/>
          <p:nvPr/>
        </p:nvGrpSpPr>
        <p:grpSpPr>
          <a:xfrm>
            <a:off x="8519184" y="3385736"/>
            <a:ext cx="3664048" cy="2896526"/>
            <a:chOff x="684321" y="2588046"/>
            <a:chExt cx="3592530" cy="2839989"/>
          </a:xfrm>
        </p:grpSpPr>
        <p:grpSp>
          <p:nvGrpSpPr>
            <p:cNvPr id="86" name="Group 85"/>
            <p:cNvGrpSpPr/>
            <p:nvPr/>
          </p:nvGrpSpPr>
          <p:grpSpPr>
            <a:xfrm>
              <a:off x="684321" y="2588046"/>
              <a:ext cx="1133665" cy="1968449"/>
              <a:chOff x="1334229" y="3505499"/>
              <a:chExt cx="1133665" cy="1968449"/>
            </a:xfrm>
          </p:grpSpPr>
          <p:sp>
            <p:nvSpPr>
              <p:cNvPr id="89" name="Diagonal Stripe 88"/>
              <p:cNvSpPr/>
              <p:nvPr/>
            </p:nvSpPr>
            <p:spPr>
              <a:xfrm>
                <a:off x="1334229" y="5085343"/>
                <a:ext cx="1133665" cy="388605"/>
              </a:xfrm>
              <a:prstGeom prst="diagStripe">
                <a:avLst/>
              </a:prstGeom>
              <a:solidFill>
                <a:srgbClr val="1F497D">
                  <a:alpha val="3490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717" tIns="36717" rIns="36717" bIns="36717" rtlCol="0" anchor="ctr">
                <a:spAutoFit/>
              </a:bodyPr>
              <a:lstStyle/>
              <a:p>
                <a:pPr algn="ctr"/>
                <a:endParaRPr lang="en-US" sz="1428" dirty="0" err="1">
                  <a:solidFill>
                    <a:srgbClr val="68217A"/>
                  </a:solidFill>
                </a:endParaRPr>
              </a:p>
            </p:txBody>
          </p:sp>
          <p:sp>
            <p:nvSpPr>
              <p:cNvPr id="90" name="Diagonal Stripe 89"/>
              <p:cNvSpPr/>
              <p:nvPr/>
            </p:nvSpPr>
            <p:spPr>
              <a:xfrm flipV="1">
                <a:off x="1334229" y="3505499"/>
                <a:ext cx="1133665" cy="388605"/>
              </a:xfrm>
              <a:prstGeom prst="diagStripe">
                <a:avLst/>
              </a:prstGeom>
              <a:solidFill>
                <a:srgbClr val="1F497D"/>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717" tIns="36717" rIns="36717" bIns="36717" rtlCol="0" anchor="ctr">
                <a:spAutoFit/>
              </a:bodyPr>
              <a:lstStyle/>
              <a:p>
                <a:pPr algn="ctr"/>
                <a:endParaRPr lang="en-US" sz="1428" dirty="0" err="1">
                  <a:solidFill>
                    <a:srgbClr val="68217A"/>
                  </a:solidFill>
                </a:endParaRPr>
              </a:p>
            </p:txBody>
          </p:sp>
        </p:grpSp>
        <p:sp>
          <p:nvSpPr>
            <p:cNvPr id="87" name="Rectangle 86"/>
            <p:cNvSpPr/>
            <p:nvPr/>
          </p:nvSpPr>
          <p:spPr>
            <a:xfrm>
              <a:off x="1905868" y="3307290"/>
              <a:ext cx="2370983" cy="2120745"/>
            </a:xfrm>
            <a:prstGeom prst="rect">
              <a:avLst/>
            </a:prstGeom>
          </p:spPr>
          <p:txBody>
            <a:bodyPr wrap="square" lIns="0" tIns="0" rIns="0" bIns="0">
              <a:spAutoFit/>
            </a:bodyPr>
            <a:lstStyle/>
            <a:p>
              <a:pPr>
                <a:spcAft>
                  <a:spcPts val="612"/>
                </a:spcAft>
              </a:pPr>
              <a:r>
                <a:rPr lang="en-US" sz="1632" b="1" dirty="0">
                  <a:solidFill>
                    <a:srgbClr val="FFFFFF"/>
                  </a:solidFill>
                  <a:cs typeface="Segoe UI" panose="020B0502040204020203" pitchFamily="34" charset="0"/>
                </a:rPr>
                <a:t>Use the Mesh</a:t>
              </a:r>
            </a:p>
            <a:p>
              <a:pPr marL="121432" indent="-121432">
                <a:spcAft>
                  <a:spcPts val="612"/>
                </a:spcAft>
                <a:buFont typeface="Arial" panose="020B0604020202020204" pitchFamily="34" charset="0"/>
                <a:buChar char="•"/>
              </a:pPr>
              <a:r>
                <a:rPr lang="en-US" sz="1428" dirty="0">
                  <a:solidFill>
                    <a:srgbClr val="FFFFFF"/>
                  </a:solidFill>
                  <a:cs typeface="Segoe UI" panose="020B0502040204020203" pitchFamily="34" charset="0"/>
                </a:rPr>
                <a:t>The mesh is analogous to most animation meshes for easy application to other rigs</a:t>
              </a:r>
            </a:p>
            <a:p>
              <a:pPr marL="121432" indent="-121432">
                <a:spcAft>
                  <a:spcPts val="612"/>
                </a:spcAft>
                <a:buFont typeface="Arial" panose="020B0604020202020204" pitchFamily="34" charset="0"/>
                <a:buChar char="•"/>
              </a:pPr>
              <a:r>
                <a:rPr lang="en-US" sz="1428" dirty="0">
                  <a:solidFill>
                    <a:srgbClr val="FFFFFF"/>
                  </a:solidFill>
                  <a:cs typeface="Segoe UI" panose="020B0502040204020203" pitchFamily="34" charset="0"/>
                </a:rPr>
                <a:t>Mesh topology is the same for all faces represented in a standard way (</a:t>
              </a:r>
              <a:r>
                <a:rPr lang="en-US" sz="1428" dirty="0" err="1">
                  <a:solidFill>
                    <a:srgbClr val="FFFFFF"/>
                  </a:solidFill>
                  <a:cs typeface="Segoe UI" panose="020B0502040204020203" pitchFamily="34" charset="0"/>
                </a:rPr>
                <a:t>numTriangles</a:t>
              </a:r>
              <a:r>
                <a:rPr lang="en-US" sz="1428" dirty="0">
                  <a:solidFill>
                    <a:srgbClr val="FFFFFF"/>
                  </a:solidFill>
                  <a:cs typeface="Segoe UI" panose="020B0502040204020203" pitchFamily="34" charset="0"/>
                </a:rPr>
                <a:t>, </a:t>
              </a:r>
              <a:r>
                <a:rPr lang="en-US" sz="1428" dirty="0" err="1">
                  <a:solidFill>
                    <a:srgbClr val="FFFFFF"/>
                  </a:solidFill>
                  <a:cs typeface="Segoe UI" panose="020B0502040204020203" pitchFamily="34" charset="0"/>
                </a:rPr>
                <a:t>numVertices</a:t>
              </a:r>
              <a:r>
                <a:rPr lang="en-US" sz="1428" dirty="0">
                  <a:solidFill>
                    <a:srgbClr val="FFFFFF"/>
                  </a:solidFill>
                  <a:cs typeface="Segoe UI" panose="020B0502040204020203" pitchFamily="34" charset="0"/>
                </a:rPr>
                <a:t>, etc.)</a:t>
              </a:r>
            </a:p>
          </p:txBody>
        </p:sp>
        <p:sp>
          <p:nvSpPr>
            <p:cNvPr id="88" name="TextBox 87"/>
            <p:cNvSpPr txBox="1"/>
            <p:nvPr/>
          </p:nvSpPr>
          <p:spPr>
            <a:xfrm>
              <a:off x="1905868" y="2666204"/>
              <a:ext cx="385737" cy="700567"/>
            </a:xfrm>
            <a:prstGeom prst="rect">
              <a:avLst/>
            </a:prstGeom>
            <a:noFill/>
          </p:spPr>
          <p:txBody>
            <a:bodyPr wrap="square" lIns="36717" tIns="36717" rIns="36717" bIns="36717" rtlCol="0">
              <a:spAutoFit/>
            </a:bodyPr>
            <a:lstStyle/>
            <a:p>
              <a:r>
                <a:rPr lang="en-US" sz="4080" b="1" dirty="0">
                  <a:solidFill>
                    <a:srgbClr val="FFFFFF"/>
                  </a:solidFill>
                  <a:cs typeface="Segoe UI" panose="020B0502040204020203" pitchFamily="34" charset="0"/>
                </a:rPr>
                <a:t>3</a:t>
              </a:r>
            </a:p>
          </p:txBody>
        </p:sp>
      </p:grpSp>
      <p:sp>
        <p:nvSpPr>
          <p:cNvPr id="94" name="TextBox 93"/>
          <p:cNvSpPr txBox="1"/>
          <p:nvPr/>
        </p:nvSpPr>
        <p:spPr>
          <a:xfrm>
            <a:off x="387950" y="5790843"/>
            <a:ext cx="5930208" cy="824912"/>
          </a:xfrm>
          <a:prstGeom prst="rect">
            <a:avLst/>
          </a:prstGeom>
          <a:noFill/>
          <a:ln w="28575">
            <a:solidFill>
              <a:srgbClr val="23BAEC"/>
            </a:solidFill>
            <a:prstDash val="dash"/>
          </a:ln>
        </p:spPr>
        <p:txBody>
          <a:bodyPr wrap="square" lIns="279781" tIns="186521" rIns="279781" bIns="186521" rtlCol="0" anchor="ctr">
            <a:spAutoFit/>
          </a:bodyPr>
          <a:lstStyle/>
          <a:p>
            <a:pPr algn="ctr"/>
            <a:r>
              <a:rPr lang="en-US" sz="1428" i="1" dirty="0">
                <a:solidFill>
                  <a:srgbClr val="FFFFFF"/>
                </a:solidFill>
                <a:cs typeface="Segoe UI" panose="020B0502040204020203" pitchFamily="34" charset="0"/>
              </a:rPr>
              <a:t>UX is a non-trivial consideration in a good implementation of the Face Model Builder.</a:t>
            </a:r>
          </a:p>
        </p:txBody>
      </p:sp>
    </p:spTree>
    <p:extLst>
      <p:ext uri="{BB962C8B-B14F-4D97-AF65-F5344CB8AC3E}">
        <p14:creationId xmlns:p14="http://schemas.microsoft.com/office/powerpoint/2010/main" val="2709743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fade">
                                      <p:cBhvr>
                                        <p:cTn id="17" dur="500"/>
                                        <p:tgtEl>
                                          <p:spTgt spid="8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fade">
                                      <p:cBhvr>
                                        <p:cTn id="20"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Demo</a:t>
            </a:r>
            <a:endParaRPr lang="en-US" dirty="0"/>
          </a:p>
        </p:txBody>
      </p:sp>
      <p:sp>
        <p:nvSpPr>
          <p:cNvPr id="5" name="Text Placeholder 4"/>
          <p:cNvSpPr>
            <a:spLocks noGrp="1"/>
          </p:cNvSpPr>
          <p:nvPr>
            <p:ph type="body" sz="quarter" idx="12"/>
          </p:nvPr>
        </p:nvSpPr>
        <p:spPr/>
        <p:txBody>
          <a:bodyPr/>
          <a:lstStyle/>
          <a:p>
            <a:r>
              <a:rPr lang="en-US" dirty="0" smtClean="0"/>
              <a:t>Fusion (3D Reconstruction), and Face</a:t>
            </a:r>
            <a:endParaRPr lang="en-US" dirty="0"/>
          </a:p>
        </p:txBody>
      </p:sp>
    </p:spTree>
    <p:extLst>
      <p:ext uri="{BB962C8B-B14F-4D97-AF65-F5344CB8AC3E}">
        <p14:creationId xmlns:p14="http://schemas.microsoft.com/office/powerpoint/2010/main" val="18635609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87949" y="1259504"/>
            <a:ext cx="3801170" cy="652498"/>
          </a:xfrm>
          <a:solidFill>
            <a:srgbClr val="23BAEC"/>
          </a:solidFill>
        </p:spPr>
        <p:txBody>
          <a:bodyPr/>
          <a:lstStyle/>
          <a:p>
            <a:r>
              <a:rPr lang="en-US" dirty="0" smtClean="0"/>
              <a:t>Fusion</a:t>
            </a:r>
            <a:endParaRPr lang="en-US" dirty="0"/>
          </a:p>
        </p:txBody>
      </p:sp>
      <p:sp>
        <p:nvSpPr>
          <p:cNvPr id="3" name="Content Placeholder 2"/>
          <p:cNvSpPr>
            <a:spLocks noGrp="1"/>
          </p:cNvSpPr>
          <p:nvPr>
            <p:ph sz="half" idx="2"/>
          </p:nvPr>
        </p:nvSpPr>
        <p:spPr>
          <a:xfrm>
            <a:off x="387949" y="1922998"/>
            <a:ext cx="3801170" cy="3041474"/>
          </a:xfrm>
        </p:spPr>
        <p:txBody>
          <a:bodyPr/>
          <a:lstStyle/>
          <a:p>
            <a:r>
              <a:rPr lang="en-US" b="0" dirty="0" smtClean="0"/>
              <a:t>Provides a rich mesh reconstruction of environment and objects</a:t>
            </a:r>
          </a:p>
          <a:p>
            <a:r>
              <a:rPr lang="en-US" b="0" dirty="0" smtClean="0"/>
              <a:t>Surface reconstruction done using voxels</a:t>
            </a:r>
            <a:endParaRPr lang="en-US" b="0" dirty="0"/>
          </a:p>
        </p:txBody>
      </p:sp>
      <p:sp>
        <p:nvSpPr>
          <p:cNvPr id="6" name="Title 5"/>
          <p:cNvSpPr>
            <a:spLocks noGrp="1"/>
          </p:cNvSpPr>
          <p:nvPr>
            <p:ph type="title"/>
          </p:nvPr>
        </p:nvSpPr>
        <p:spPr/>
        <p:txBody>
          <a:bodyPr/>
          <a:lstStyle/>
          <a:p>
            <a:r>
              <a:rPr lang="en-US" dirty="0" smtClean="0"/>
              <a:t>Fusion and Face Summary</a:t>
            </a:r>
            <a:endParaRPr lang="en-US" dirty="0"/>
          </a:p>
        </p:txBody>
      </p:sp>
      <p:sp>
        <p:nvSpPr>
          <p:cNvPr id="11" name="Text Placeholder 1"/>
          <p:cNvSpPr>
            <a:spLocks noGrp="1"/>
          </p:cNvSpPr>
          <p:nvPr>
            <p:ph type="body" idx="1"/>
          </p:nvPr>
        </p:nvSpPr>
        <p:spPr>
          <a:xfrm>
            <a:off x="4364291" y="1270500"/>
            <a:ext cx="3801170" cy="652498"/>
          </a:xfrm>
          <a:solidFill>
            <a:srgbClr val="23BAEC"/>
          </a:solidFill>
        </p:spPr>
        <p:txBody>
          <a:bodyPr/>
          <a:lstStyle/>
          <a:p>
            <a:r>
              <a:rPr lang="en-US" dirty="0" smtClean="0"/>
              <a:t>Face</a:t>
            </a:r>
            <a:endParaRPr lang="en-US" dirty="0"/>
          </a:p>
        </p:txBody>
      </p:sp>
      <p:sp>
        <p:nvSpPr>
          <p:cNvPr id="12" name="Content Placeholder 2"/>
          <p:cNvSpPr>
            <a:spLocks noGrp="1"/>
          </p:cNvSpPr>
          <p:nvPr>
            <p:ph sz="half" idx="2"/>
          </p:nvPr>
        </p:nvSpPr>
        <p:spPr>
          <a:xfrm>
            <a:off x="4364291" y="1933995"/>
            <a:ext cx="3801170" cy="2645917"/>
          </a:xfrm>
        </p:spPr>
        <p:txBody>
          <a:bodyPr/>
          <a:lstStyle/>
          <a:p>
            <a:r>
              <a:rPr lang="en-US" b="0" dirty="0" smtClean="0"/>
              <a:t>Offers a great entry-point into easy to use face attributes</a:t>
            </a:r>
          </a:p>
          <a:p>
            <a:r>
              <a:rPr lang="en-US" b="0" dirty="0" smtClean="0"/>
              <a:t>Operations and outputs are returned in 2D space</a:t>
            </a:r>
            <a:endParaRPr lang="en-US" b="0" dirty="0"/>
          </a:p>
        </p:txBody>
      </p:sp>
      <p:sp>
        <p:nvSpPr>
          <p:cNvPr id="13" name="Text Placeholder 1"/>
          <p:cNvSpPr>
            <a:spLocks noGrp="1"/>
          </p:cNvSpPr>
          <p:nvPr>
            <p:ph type="body" idx="1"/>
          </p:nvPr>
        </p:nvSpPr>
        <p:spPr>
          <a:xfrm>
            <a:off x="8340634" y="1270500"/>
            <a:ext cx="3801170" cy="652498"/>
          </a:xfrm>
          <a:solidFill>
            <a:srgbClr val="23BAEC"/>
          </a:solidFill>
        </p:spPr>
        <p:txBody>
          <a:bodyPr/>
          <a:lstStyle/>
          <a:p>
            <a:r>
              <a:rPr lang="en-US" dirty="0" smtClean="0"/>
              <a:t>HD Face</a:t>
            </a:r>
            <a:endParaRPr lang="en-US" dirty="0"/>
          </a:p>
        </p:txBody>
      </p:sp>
      <p:sp>
        <p:nvSpPr>
          <p:cNvPr id="14" name="Content Placeholder 2"/>
          <p:cNvSpPr>
            <a:spLocks noGrp="1"/>
          </p:cNvSpPr>
          <p:nvPr>
            <p:ph sz="half" idx="2"/>
          </p:nvPr>
        </p:nvSpPr>
        <p:spPr>
          <a:xfrm>
            <a:off x="8340634" y="1933995"/>
            <a:ext cx="3801170" cy="3920497"/>
          </a:xfrm>
        </p:spPr>
        <p:txBody>
          <a:bodyPr/>
          <a:lstStyle/>
          <a:p>
            <a:r>
              <a:rPr lang="en-US" b="0" dirty="0" smtClean="0"/>
              <a:t>Provides a high-definition mesh of a face</a:t>
            </a:r>
          </a:p>
          <a:p>
            <a:r>
              <a:rPr lang="en-US" b="0" dirty="0" smtClean="0"/>
              <a:t>Reconstruction is done by deforming “shape units”</a:t>
            </a:r>
          </a:p>
          <a:p>
            <a:r>
              <a:rPr lang="en-US" b="0" dirty="0" smtClean="0"/>
              <a:t>Operations and outputs are returned in 3D space</a:t>
            </a:r>
            <a:endParaRPr lang="en-US" b="0" dirty="0"/>
          </a:p>
        </p:txBody>
      </p:sp>
      <p:sp>
        <p:nvSpPr>
          <p:cNvPr id="8" name="Rectangle 7"/>
          <p:cNvSpPr/>
          <p:nvPr/>
        </p:nvSpPr>
        <p:spPr>
          <a:xfrm>
            <a:off x="960437" y="5326062"/>
            <a:ext cx="10858036" cy="1862048"/>
          </a:xfrm>
          <a:prstGeom prst="rect">
            <a:avLst/>
          </a:prstGeom>
        </p:spPr>
        <p:txBody>
          <a:bodyPr wrap="none">
            <a:spAutoFit/>
          </a:bodyPr>
          <a:lstStyle/>
          <a:p>
            <a:pPr algn="ctr"/>
            <a:r>
              <a:rPr lang="en-US" sz="11500" b="1" dirty="0" smtClean="0">
                <a:ln w="22225">
                  <a:solidFill>
                    <a:srgbClr val="DC3C00"/>
                  </a:solidFill>
                  <a:prstDash val="solid"/>
                </a:ln>
                <a:solidFill>
                  <a:srgbClr val="FF0000"/>
                </a:solidFill>
                <a:effectLst>
                  <a:glow rad="127000">
                    <a:srgbClr val="FFFF00"/>
                  </a:glow>
                </a:effectLst>
              </a:rPr>
              <a:t>! PAY TO PLAY !</a:t>
            </a:r>
            <a:endParaRPr lang="en-US" sz="11500" b="1" dirty="0">
              <a:ln w="22225">
                <a:solidFill>
                  <a:srgbClr val="DC3C00"/>
                </a:solidFill>
                <a:prstDash val="solid"/>
              </a:ln>
              <a:solidFill>
                <a:srgbClr val="FF0000"/>
              </a:solidFill>
              <a:effectLst>
                <a:glow rad="127000">
                  <a:srgbClr val="FFFF00"/>
                </a:glow>
              </a:effectLst>
            </a:endParaRPr>
          </a:p>
        </p:txBody>
      </p:sp>
    </p:spTree>
    <p:extLst>
      <p:ext uri="{BB962C8B-B14F-4D97-AF65-F5344CB8AC3E}">
        <p14:creationId xmlns:p14="http://schemas.microsoft.com/office/powerpoint/2010/main" val="25142327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Third Party Support</a:t>
            </a:r>
            <a:endParaRPr lang="en-US" dirty="0"/>
          </a:p>
        </p:txBody>
      </p:sp>
    </p:spTree>
    <p:extLst>
      <p:ext uri="{BB962C8B-B14F-4D97-AF65-F5344CB8AC3E}">
        <p14:creationId xmlns:p14="http://schemas.microsoft.com/office/powerpoint/2010/main" val="426539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Third party support</a:t>
            </a:r>
            <a:endParaRPr lang="en-US" dirty="0"/>
          </a:p>
        </p:txBody>
      </p:sp>
      <p:sp>
        <p:nvSpPr>
          <p:cNvPr id="4" name="Content Placeholder 3"/>
          <p:cNvSpPr>
            <a:spLocks noGrp="1"/>
          </p:cNvSpPr>
          <p:nvPr>
            <p:ph sz="quarter" idx="10"/>
          </p:nvPr>
        </p:nvSpPr>
        <p:spPr>
          <a:xfrm>
            <a:off x="280987" y="1236995"/>
            <a:ext cx="12123843" cy="4985980"/>
          </a:xfrm>
        </p:spPr>
        <p:txBody>
          <a:bodyPr/>
          <a:lstStyle/>
          <a:p>
            <a:r>
              <a:rPr lang="en-US" dirty="0" smtClean="0"/>
              <a:t>It’s easy to use Kinect APIs in your Unity3D app or game</a:t>
            </a:r>
          </a:p>
          <a:p>
            <a:r>
              <a:rPr lang="en-US" dirty="0" smtClean="0"/>
              <a:t>Kinect Common Bridge is the way to get to other frameworks</a:t>
            </a:r>
          </a:p>
          <a:p>
            <a:r>
              <a:rPr lang="en-US" dirty="0" smtClean="0"/>
              <a:t>Download KCB here -&gt; </a:t>
            </a:r>
            <a:r>
              <a:rPr lang="en-US" dirty="0" smtClean="0">
                <a:hlinkClick r:id="rId2"/>
              </a:rPr>
              <a:t>http://aka.ms/kinectcommonbridge</a:t>
            </a:r>
            <a:endParaRPr lang="en-US" dirty="0"/>
          </a:p>
          <a:p>
            <a:r>
              <a:rPr lang="en-US" dirty="0" smtClean="0"/>
              <a:t>Cinder &amp; openFrameworks -&gt; </a:t>
            </a:r>
            <a:r>
              <a:rPr lang="en-US" dirty="0">
                <a:hlinkClick r:id="rId3"/>
              </a:rPr>
              <a:t>http://</a:t>
            </a:r>
            <a:r>
              <a:rPr lang="en-US" dirty="0" smtClean="0">
                <a:hlinkClick r:id="rId3"/>
              </a:rPr>
              <a:t>aka.ms/k4wccsetup</a:t>
            </a:r>
            <a:endParaRPr lang="en-US" dirty="0" smtClean="0"/>
          </a:p>
        </p:txBody>
      </p:sp>
    </p:spTree>
    <p:extLst>
      <p:ext uri="{BB962C8B-B14F-4D97-AF65-F5344CB8AC3E}">
        <p14:creationId xmlns:p14="http://schemas.microsoft.com/office/powerpoint/2010/main" val="3135655807"/>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0"/>
          </p:nvPr>
        </p:nvSpPr>
        <p:spPr/>
        <p:txBody>
          <a:bodyPr>
            <a:noAutofit/>
          </a:bodyPr>
          <a:lstStyle/>
          <a:p>
            <a:r>
              <a:rPr lang="en-US" sz="3200" dirty="0" smtClean="0"/>
              <a:t>Unity3D </a:t>
            </a:r>
            <a:r>
              <a:rPr lang="en-US" sz="3200" dirty="0"/>
              <a:t>is a development engine for the creation of 2D and 3D games and interactive </a:t>
            </a:r>
            <a:r>
              <a:rPr lang="en-US" sz="3200" dirty="0" smtClean="0"/>
              <a:t>content</a:t>
            </a:r>
          </a:p>
          <a:p>
            <a:r>
              <a:rPr lang="en-US" sz="3200" dirty="0" smtClean="0"/>
              <a:t>Microsoft shipping official package for Unity3D</a:t>
            </a:r>
          </a:p>
          <a:p>
            <a:r>
              <a:rPr lang="en-US" sz="3200" u="sng" dirty="0" smtClean="0"/>
              <a:t>Easily</a:t>
            </a:r>
            <a:r>
              <a:rPr lang="en-US" sz="3200" dirty="0" smtClean="0"/>
              <a:t> bring all Kinect data sources into your app</a:t>
            </a:r>
          </a:p>
          <a:p>
            <a:r>
              <a:rPr lang="en-US" sz="3200" dirty="0" smtClean="0"/>
              <a:t>Write managed code (C#) and target Desktop, Windows Store, and Xbox</a:t>
            </a:r>
          </a:p>
          <a:p>
            <a:r>
              <a:rPr lang="en-US" sz="3200" dirty="0" smtClean="0"/>
              <a:t>Note:  Requires Unity3D Pro (for plug-in support)</a:t>
            </a:r>
          </a:p>
        </p:txBody>
      </p:sp>
      <p:sp>
        <p:nvSpPr>
          <p:cNvPr id="2" name="Title 1"/>
          <p:cNvSpPr>
            <a:spLocks noGrp="1"/>
          </p:cNvSpPr>
          <p:nvPr>
            <p:ph type="title"/>
          </p:nvPr>
        </p:nvSpPr>
        <p:spPr/>
        <p:txBody>
          <a:bodyPr/>
          <a:lstStyle/>
          <a:p>
            <a:r>
              <a:rPr lang="en-US" dirty="0" err="1" smtClean="0"/>
              <a:t>Kinect.unityPackage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5170" y="4980282"/>
            <a:ext cx="3199033" cy="1330620"/>
          </a:xfrm>
          <a:prstGeom prst="rect">
            <a:avLst/>
          </a:prstGeom>
        </p:spPr>
      </p:pic>
    </p:spTree>
    <p:extLst>
      <p:ext uri="{BB962C8B-B14F-4D97-AF65-F5344CB8AC3E}">
        <p14:creationId xmlns:p14="http://schemas.microsoft.com/office/powerpoint/2010/main" val="996278751"/>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Kinect Common Bridge</a:t>
            </a:r>
            <a:endParaRPr lang="en-US" dirty="0"/>
          </a:p>
        </p:txBody>
      </p:sp>
      <p:sp>
        <p:nvSpPr>
          <p:cNvPr id="4" name="Content Placeholder 3"/>
          <p:cNvSpPr>
            <a:spLocks noGrp="1"/>
          </p:cNvSpPr>
          <p:nvPr>
            <p:ph sz="quarter" idx="10"/>
          </p:nvPr>
        </p:nvSpPr>
        <p:spPr>
          <a:xfrm>
            <a:off x="274638" y="1212850"/>
            <a:ext cx="11887200" cy="5096780"/>
          </a:xfrm>
        </p:spPr>
        <p:txBody>
          <a:bodyPr/>
          <a:lstStyle/>
          <a:p>
            <a:r>
              <a:rPr lang="en-US" dirty="0" smtClean="0"/>
              <a:t>Origins in v1:  MATLAB and </a:t>
            </a:r>
            <a:r>
              <a:rPr lang="en-US" dirty="0" err="1" smtClean="0"/>
              <a:t>OpenCV</a:t>
            </a:r>
            <a:r>
              <a:rPr lang="en-US" dirty="0" smtClean="0"/>
              <a:t> bridges</a:t>
            </a:r>
          </a:p>
          <a:p>
            <a:r>
              <a:rPr lang="en-US" dirty="0" smtClean="0"/>
              <a:t>Goal:  Simplify getting Kinect data into other frameworks</a:t>
            </a:r>
          </a:p>
          <a:p>
            <a:r>
              <a:rPr lang="en-US" dirty="0" smtClean="0"/>
              <a:t>Kinect Common Bridge Project</a:t>
            </a:r>
          </a:p>
          <a:p>
            <a:pPr lvl="1"/>
            <a:r>
              <a:rPr lang="en-US" dirty="0" smtClean="0"/>
              <a:t>Microsoft Open Technologies (MS Open Tech)</a:t>
            </a:r>
          </a:p>
          <a:p>
            <a:pPr lvl="1"/>
            <a:r>
              <a:rPr lang="en-US" dirty="0" smtClean="0"/>
              <a:t>Worked closely with openFrameworks and Cinder teams</a:t>
            </a:r>
          </a:p>
          <a:p>
            <a:pPr lvl="1"/>
            <a:r>
              <a:rPr lang="en-US" dirty="0" smtClean="0"/>
              <a:t>v1 shipped Fall 2013, v2 beta shipped June 2014</a:t>
            </a:r>
          </a:p>
          <a:p>
            <a:r>
              <a:rPr lang="en-US" dirty="0" smtClean="0"/>
              <a:t>Wraps </a:t>
            </a:r>
            <a:r>
              <a:rPr lang="en-US" dirty="0"/>
              <a:t>K4W native API and exposes as flat, C </a:t>
            </a:r>
            <a:r>
              <a:rPr lang="en-US" dirty="0" smtClean="0"/>
              <a:t>functions</a:t>
            </a:r>
          </a:p>
        </p:txBody>
      </p:sp>
      <p:grpSp>
        <p:nvGrpSpPr>
          <p:cNvPr id="5" name="Group 4"/>
          <p:cNvGrpSpPr/>
          <p:nvPr/>
        </p:nvGrpSpPr>
        <p:grpSpPr>
          <a:xfrm>
            <a:off x="3005172" y="5874331"/>
            <a:ext cx="8470865" cy="731416"/>
            <a:chOff x="274637" y="4589017"/>
            <a:chExt cx="8472067" cy="73152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637" y="4589017"/>
              <a:ext cx="4283588" cy="73152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609" t="18083" r="5646" b="37884"/>
            <a:stretch/>
          </p:blipFill>
          <p:spPr>
            <a:xfrm>
              <a:off x="4888802" y="4589017"/>
              <a:ext cx="2143649" cy="73152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3028" y="4589017"/>
              <a:ext cx="1383676" cy="731520"/>
            </a:xfrm>
            <a:prstGeom prst="rect">
              <a:avLst/>
            </a:prstGeom>
          </p:spPr>
        </p:pic>
      </p:grpSp>
    </p:spTree>
    <p:extLst>
      <p:ext uri="{BB962C8B-B14F-4D97-AF65-F5344CB8AC3E}">
        <p14:creationId xmlns:p14="http://schemas.microsoft.com/office/powerpoint/2010/main" val="383536379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379514" y="182215"/>
            <a:ext cx="11524432" cy="1063487"/>
          </a:xfrm>
          <a:prstGeom prst="rect">
            <a:avLst/>
          </a:prstGeom>
          <a:noFill/>
        </p:spPr>
        <p:txBody>
          <a:bodyPr vert="horz" wrap="square" lIns="146304" tIns="91440" rIns="146304" bIns="91440" rtlCol="0" anchor="t" anchorCtr="0">
            <a:noAutofit/>
          </a:bodyPr>
          <a:lstStyle>
            <a:lvl1pPr algn="l" defTabSz="932742" rtl="0" eaLnBrk="1" latinLnBrk="0" hangingPunct="1">
              <a:lnSpc>
                <a:spcPct val="90000"/>
              </a:lnSpc>
              <a:spcBef>
                <a:spcPct val="0"/>
              </a:spcBef>
              <a:buNone/>
              <a:defRPr lang="en-US" sz="8800" b="0" kern="1200" cap="none" spc="-100" baseline="0" dirty="0">
                <a:ln w="3175">
                  <a:noFill/>
                </a:ln>
                <a:gradFill>
                  <a:gsLst>
                    <a:gs pos="75912">
                      <a:schemeClr val="tx1"/>
                    </a:gs>
                    <a:gs pos="34307">
                      <a:schemeClr val="tx1"/>
                    </a:gs>
                    <a:gs pos="43000">
                      <a:schemeClr val="tx1"/>
                    </a:gs>
                  </a:gsLst>
                  <a:lin ang="5400000" scaled="0"/>
                </a:gradFill>
                <a:effectLst/>
                <a:latin typeface="+mj-lt"/>
                <a:ea typeface="+mn-ea"/>
                <a:cs typeface="Segoe UI" pitchFamily="34" charset="0"/>
              </a:defRPr>
            </a:lvl1pPr>
          </a:lstStyle>
          <a:p>
            <a:r>
              <a:rPr sz="7200" smtClean="0">
                <a:gradFill>
                  <a:gsLst>
                    <a:gs pos="75912">
                      <a:srgbClr val="FFFFFF"/>
                    </a:gs>
                    <a:gs pos="34307">
                      <a:srgbClr val="FFFFFF"/>
                    </a:gs>
                    <a:gs pos="43000">
                      <a:srgbClr val="FFFFFF"/>
                    </a:gs>
                  </a:gsLst>
                  <a:lin ang="5400000" scaled="0"/>
                </a:gradFill>
              </a:rPr>
              <a:t>Welcome to Kinect</a:t>
            </a:r>
            <a:endParaRPr sz="7200">
              <a:gradFill>
                <a:gsLst>
                  <a:gs pos="75912">
                    <a:srgbClr val="FFFFFF"/>
                  </a:gs>
                  <a:gs pos="34307">
                    <a:srgbClr val="FFFFFF"/>
                  </a:gs>
                  <a:gs pos="43000">
                    <a:srgbClr val="FFFFFF"/>
                  </a:gs>
                </a:gsLst>
                <a:lin ang="5400000" scaled="0"/>
              </a:gradFill>
            </a:endParaRPr>
          </a:p>
        </p:txBody>
      </p:sp>
      <p:sp>
        <p:nvSpPr>
          <p:cNvPr id="4" name="Text Placeholder 3"/>
          <p:cNvSpPr txBox="1">
            <a:spLocks/>
          </p:cNvSpPr>
          <p:nvPr/>
        </p:nvSpPr>
        <p:spPr>
          <a:xfrm>
            <a:off x="252604" y="1356085"/>
            <a:ext cx="8629233" cy="5638440"/>
          </a:xfrm>
          <a:prstGeom prst="rect">
            <a:avLst/>
          </a:prstGeom>
        </p:spPr>
        <p:txBody>
          <a:bodyPr vert="horz" wrap="square" lIns="146284" tIns="91427" rIns="146284" bIns="91427" rtlCol="0">
            <a:spAutoFit/>
          </a:bodyPr>
          <a:lstStyle>
            <a:lvl1pPr marL="336145" marR="0" indent="-336145"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buClr>
                <a:srgbClr val="FFFFFF"/>
              </a:buClr>
              <a:buFont typeface="Arial" panose="020B0604020202020204" pitchFamily="34" charset="0"/>
              <a:buChar char="•"/>
            </a:pPr>
            <a:r>
              <a:rPr lang="en-US" sz="3200" dirty="0">
                <a:solidFill>
                  <a:srgbClr val="FFFFFF"/>
                </a:solidFill>
                <a:cs typeface="Segoe UI Light" panose="020B0502040204020203" pitchFamily="34" charset="0"/>
              </a:rPr>
              <a:t>A new kind of Camera, that can see in 3D</a:t>
            </a:r>
          </a:p>
          <a:p>
            <a:pPr>
              <a:buClr>
                <a:srgbClr val="FFFFFF"/>
              </a:buClr>
              <a:buFont typeface="Arial" panose="020B0604020202020204" pitchFamily="34" charset="0"/>
              <a:buChar char="•"/>
            </a:pPr>
            <a:r>
              <a:rPr lang="en-US" sz="3200" dirty="0">
                <a:solidFill>
                  <a:srgbClr val="FFFFFF"/>
                </a:solidFill>
                <a:cs typeface="Segoe UI Light" panose="020B0502040204020203" pitchFamily="34" charset="0"/>
              </a:rPr>
              <a:t>A traditional video camera</a:t>
            </a:r>
          </a:p>
          <a:p>
            <a:pPr>
              <a:buClr>
                <a:srgbClr val="FFFFFF"/>
              </a:buClr>
              <a:buFont typeface="Arial" panose="020B0604020202020204" pitchFamily="34" charset="0"/>
              <a:buChar char="•"/>
            </a:pPr>
            <a:r>
              <a:rPr lang="en-US" sz="3200" dirty="0">
                <a:solidFill>
                  <a:srgbClr val="FFFFFF"/>
                </a:solidFill>
                <a:cs typeface="Segoe UI Light" panose="020B0502040204020203" pitchFamily="34" charset="0"/>
              </a:rPr>
              <a:t>A </a:t>
            </a:r>
            <a:r>
              <a:rPr lang="en-US" sz="3200" dirty="0" smtClean="0">
                <a:solidFill>
                  <a:srgbClr val="FFFFFF"/>
                </a:solidFill>
                <a:cs typeface="Segoe UI Light" panose="020B0502040204020203" pitchFamily="34" charset="0"/>
              </a:rPr>
              <a:t>4-element </a:t>
            </a:r>
            <a:r>
              <a:rPr lang="en-US" sz="3200" dirty="0">
                <a:solidFill>
                  <a:srgbClr val="FFFFFF"/>
                </a:solidFill>
                <a:cs typeface="Segoe UI Light" panose="020B0502040204020203" pitchFamily="34" charset="0"/>
              </a:rPr>
              <a:t>microphone </a:t>
            </a:r>
            <a:r>
              <a:rPr lang="en-US" sz="3200" dirty="0" smtClean="0">
                <a:solidFill>
                  <a:srgbClr val="FFFFFF"/>
                </a:solidFill>
                <a:cs typeface="Segoe UI Light" panose="020B0502040204020203" pitchFamily="34" charset="0"/>
              </a:rPr>
              <a:t>array</a:t>
            </a:r>
          </a:p>
          <a:p>
            <a:pPr>
              <a:buClr>
                <a:srgbClr val="FFFFFF"/>
              </a:buClr>
              <a:buFont typeface="Arial" panose="020B0604020202020204" pitchFamily="34" charset="0"/>
              <a:buChar char="•"/>
            </a:pPr>
            <a:r>
              <a:rPr lang="en-US" sz="3200" dirty="0">
                <a:solidFill>
                  <a:srgbClr val="FFFFFF"/>
                </a:solidFill>
                <a:cs typeface="Segoe UI Light" panose="020B0502040204020203" pitchFamily="34" charset="0"/>
              </a:rPr>
              <a:t>A powerful SDK which can:</a:t>
            </a:r>
          </a:p>
          <a:p>
            <a:pPr lvl="1">
              <a:buClr>
                <a:srgbClr val="FFFFFF"/>
              </a:buClr>
              <a:buFont typeface="Arial" panose="020B0604020202020204" pitchFamily="34" charset="0"/>
              <a:buChar char="•"/>
            </a:pPr>
            <a:r>
              <a:rPr lang="en-US" sz="2400" dirty="0">
                <a:solidFill>
                  <a:srgbClr val="FFFFFF"/>
                </a:solidFill>
                <a:latin typeface="Segoe UI Light" panose="020B0502040204020203" pitchFamily="34" charset="0"/>
                <a:cs typeface="Segoe UI Light" panose="020B0502040204020203" pitchFamily="34" charset="0"/>
              </a:rPr>
              <a:t>Recognize that a person is in front of the </a:t>
            </a:r>
            <a:endParaRPr lang="en-US" sz="2400" dirty="0" smtClean="0">
              <a:solidFill>
                <a:srgbClr val="FFFFFF"/>
              </a:solidFill>
              <a:latin typeface="Segoe UI Light" panose="020B0502040204020203" pitchFamily="34" charset="0"/>
              <a:cs typeface="Segoe UI Light" panose="020B0502040204020203" pitchFamily="34" charset="0"/>
            </a:endParaRPr>
          </a:p>
          <a:p>
            <a:pPr marL="336145" lvl="1" indent="0">
              <a:buClr>
                <a:srgbClr val="FFFFFF"/>
              </a:buClr>
              <a:buFont typeface="Wingdings" panose="05000000000000000000" pitchFamily="2" charset="2"/>
              <a:buNone/>
            </a:pPr>
            <a:r>
              <a:rPr lang="en-US" sz="2400" dirty="0" smtClean="0">
                <a:solidFill>
                  <a:srgbClr val="FFFFFF"/>
                </a:solidFill>
                <a:latin typeface="Segoe UI Light" panose="020B0502040204020203" pitchFamily="34" charset="0"/>
                <a:cs typeface="Segoe UI Light" panose="020B0502040204020203" pitchFamily="34" charset="0"/>
              </a:rPr>
              <a:t>   sensor</a:t>
            </a:r>
            <a:r>
              <a:rPr lang="en-US" sz="2400" dirty="0">
                <a:solidFill>
                  <a:srgbClr val="FFFFFF"/>
                </a:solidFill>
                <a:latin typeface="Segoe UI Light" panose="020B0502040204020203" pitchFamily="34" charset="0"/>
                <a:cs typeface="Segoe UI Light" panose="020B0502040204020203" pitchFamily="34" charset="0"/>
              </a:rPr>
              <a:t>, and what position their body is </a:t>
            </a:r>
            <a:r>
              <a:rPr lang="en-US" sz="2400" dirty="0" smtClean="0">
                <a:solidFill>
                  <a:srgbClr val="FFFFFF"/>
                </a:solidFill>
                <a:latin typeface="Segoe UI Light" panose="020B0502040204020203" pitchFamily="34" charset="0"/>
                <a:cs typeface="Segoe UI Light" panose="020B0502040204020203" pitchFamily="34" charset="0"/>
              </a:rPr>
              <a:t>in</a:t>
            </a:r>
          </a:p>
          <a:p>
            <a:pPr marL="336145" lvl="1" indent="0">
              <a:buClr>
                <a:srgbClr val="FFFFFF"/>
              </a:buClr>
              <a:buFont typeface="Wingdings" panose="05000000000000000000" pitchFamily="2" charset="2"/>
              <a:buNone/>
            </a:pPr>
            <a:endParaRPr lang="en-US" sz="2400" dirty="0">
              <a:solidFill>
                <a:srgbClr val="FFFFFF"/>
              </a:solidFill>
              <a:latin typeface="Segoe UI Light" panose="020B0502040204020203" pitchFamily="34" charset="0"/>
              <a:cs typeface="Segoe UI Light" panose="020B0502040204020203" pitchFamily="34" charset="0"/>
            </a:endParaRPr>
          </a:p>
          <a:p>
            <a:pPr lvl="1">
              <a:buClr>
                <a:srgbClr val="FFFFFF"/>
              </a:buClr>
              <a:buFont typeface="Arial" panose="020B0604020202020204" pitchFamily="34" charset="0"/>
              <a:buChar char="•"/>
            </a:pPr>
            <a:r>
              <a:rPr lang="en-US" sz="2400" dirty="0">
                <a:solidFill>
                  <a:srgbClr val="FFFFFF"/>
                </a:solidFill>
                <a:latin typeface="Segoe UI Light" panose="020B0502040204020203" pitchFamily="34" charset="0"/>
                <a:cs typeface="Segoe UI Light" panose="020B0502040204020203" pitchFamily="34" charset="0"/>
              </a:rPr>
              <a:t>A software controllable </a:t>
            </a:r>
            <a:r>
              <a:rPr lang="en-US" sz="2400" dirty="0" smtClean="0">
                <a:solidFill>
                  <a:srgbClr val="FFFFFF"/>
                </a:solidFill>
                <a:latin typeface="Segoe UI Light" panose="020B0502040204020203" pitchFamily="34" charset="0"/>
                <a:cs typeface="Segoe UI Light" panose="020B0502040204020203" pitchFamily="34" charset="0"/>
              </a:rPr>
              <a:t>directional</a:t>
            </a:r>
          </a:p>
          <a:p>
            <a:pPr marL="336145" lvl="1" indent="0">
              <a:buClr>
                <a:srgbClr val="FFFFFF"/>
              </a:buClr>
              <a:buFont typeface="Wingdings" panose="05000000000000000000" pitchFamily="2" charset="2"/>
              <a:buNone/>
            </a:pPr>
            <a:r>
              <a:rPr lang="en-US" sz="2400" dirty="0">
                <a:solidFill>
                  <a:srgbClr val="FFFFFF"/>
                </a:solidFill>
                <a:latin typeface="Segoe UI Light" panose="020B0502040204020203" pitchFamily="34" charset="0"/>
                <a:cs typeface="Segoe UI Light" panose="020B0502040204020203" pitchFamily="34" charset="0"/>
              </a:rPr>
              <a:t> </a:t>
            </a:r>
            <a:r>
              <a:rPr lang="en-US" sz="2400" dirty="0" smtClean="0">
                <a:solidFill>
                  <a:srgbClr val="FFFFFF"/>
                </a:solidFill>
                <a:latin typeface="Segoe UI Light" panose="020B0502040204020203" pitchFamily="34" charset="0"/>
                <a:cs typeface="Segoe UI Light" panose="020B0502040204020203" pitchFamily="34" charset="0"/>
              </a:rPr>
              <a:t>  microphone</a:t>
            </a:r>
            <a:r>
              <a:rPr lang="en-US" sz="2400" dirty="0">
                <a:solidFill>
                  <a:srgbClr val="FFFFFF"/>
                </a:solidFill>
                <a:latin typeface="Segoe UI Light" panose="020B0502040204020203" pitchFamily="34" charset="0"/>
                <a:cs typeface="Segoe UI Light" panose="020B0502040204020203" pitchFamily="34" charset="0"/>
              </a:rPr>
              <a:t>, and speech recognition </a:t>
            </a:r>
            <a:r>
              <a:rPr lang="en-US" sz="2400" dirty="0" smtClean="0">
                <a:solidFill>
                  <a:srgbClr val="FFFFFF"/>
                </a:solidFill>
                <a:latin typeface="Segoe UI Light" panose="020B0502040204020203" pitchFamily="34" charset="0"/>
                <a:cs typeface="Segoe UI Light" panose="020B0502040204020203" pitchFamily="34" charset="0"/>
              </a:rPr>
              <a:t>technology</a:t>
            </a:r>
          </a:p>
          <a:p>
            <a:pPr marL="336145" lvl="1" indent="0">
              <a:buClr>
                <a:srgbClr val="FFFFFF"/>
              </a:buClr>
              <a:buFont typeface="Wingdings" panose="05000000000000000000" pitchFamily="2" charset="2"/>
              <a:buNone/>
            </a:pPr>
            <a:endParaRPr lang="en-US" sz="2400" dirty="0">
              <a:solidFill>
                <a:srgbClr val="FFFFFF"/>
              </a:solidFill>
              <a:latin typeface="Segoe UI Light" panose="020B0502040204020203" pitchFamily="34" charset="0"/>
              <a:cs typeface="Segoe UI Light" panose="020B0502040204020203" pitchFamily="34" charset="0"/>
            </a:endParaRPr>
          </a:p>
          <a:p>
            <a:pPr lvl="1">
              <a:buClr>
                <a:srgbClr val="FFFFFF"/>
              </a:buClr>
              <a:buFont typeface="Arial" panose="020B0604020202020204" pitchFamily="34" charset="0"/>
              <a:buChar char="•"/>
            </a:pPr>
            <a:r>
              <a:rPr lang="en-US" sz="2400" dirty="0">
                <a:solidFill>
                  <a:srgbClr val="FFFFFF"/>
                </a:solidFill>
                <a:latin typeface="Segoe UI Light" panose="020B0502040204020203" pitchFamily="34" charset="0"/>
                <a:cs typeface="Segoe UI Light" panose="020B0502040204020203" pitchFamily="34" charset="0"/>
              </a:rPr>
              <a:t>And lots more</a:t>
            </a:r>
          </a:p>
          <a:p>
            <a:pPr>
              <a:buClr>
                <a:srgbClr val="FFFFFF"/>
              </a:buClr>
              <a:buFont typeface="Arial" panose="020B0604020202020204" pitchFamily="34" charset="0"/>
              <a:buChar char="•"/>
            </a:pPr>
            <a:endParaRPr lang="en-US" sz="3200" dirty="0">
              <a:solidFill>
                <a:srgbClr val="FFFFFF"/>
              </a:solidFill>
              <a:cs typeface="Segoe UI Light" panose="020B0502040204020203"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3372" y="2164724"/>
            <a:ext cx="5340574" cy="2528552"/>
          </a:xfrm>
          <a:prstGeom prst="rect">
            <a:avLst/>
          </a:prstGeom>
        </p:spPr>
      </p:pic>
    </p:spTree>
    <p:extLst>
      <p:ext uri="{BB962C8B-B14F-4D97-AF65-F5344CB8AC3E}">
        <p14:creationId xmlns:p14="http://schemas.microsoft.com/office/powerpoint/2010/main" val="285313586"/>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Example Implementation: Motion Metrics</a:t>
            </a:r>
            <a:endParaRPr lang="en-US" dirty="0"/>
          </a:p>
        </p:txBody>
      </p:sp>
    </p:spTree>
    <p:extLst>
      <p:ext uri="{BB962C8B-B14F-4D97-AF65-F5344CB8AC3E}">
        <p14:creationId xmlns:p14="http://schemas.microsoft.com/office/powerpoint/2010/main" val="322959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Implementation - </a:t>
            </a:r>
            <a:r>
              <a:rPr lang="en-US" dirty="0" err="1"/>
              <a:t>VisualizeMotionMetrics</a:t>
            </a:r>
            <a:endParaRPr lang="en-US" dirty="0"/>
          </a:p>
        </p:txBody>
      </p:sp>
      <p:sp>
        <p:nvSpPr>
          <p:cNvPr id="3" name="Text Placeholder 2"/>
          <p:cNvSpPr>
            <a:spLocks noGrp="1"/>
          </p:cNvSpPr>
          <p:nvPr>
            <p:ph type="body" sz="quarter" idx="11"/>
          </p:nvPr>
        </p:nvSpPr>
        <p:spPr/>
        <p:txBody>
          <a:bodyPr/>
          <a:lstStyle/>
          <a:p>
            <a:endParaRPr lang="en-US"/>
          </a:p>
        </p:txBody>
      </p:sp>
      <p:graphicFrame>
        <p:nvGraphicFramePr>
          <p:cNvPr id="4" name="Diagram 3"/>
          <p:cNvGraphicFramePr/>
          <p:nvPr>
            <p:extLst/>
          </p:nvPr>
        </p:nvGraphicFramePr>
        <p:xfrm>
          <a:off x="655637" y="1363662"/>
          <a:ext cx="6007398" cy="586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3"/>
          <p:cNvSpPr txBox="1">
            <a:spLocks/>
          </p:cNvSpPr>
          <p:nvPr/>
        </p:nvSpPr>
        <p:spPr>
          <a:xfrm>
            <a:off x="341140" y="6639942"/>
            <a:ext cx="7982231" cy="236389"/>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endParaRPr lang="de-DE" smtClean="0">
              <a:solidFill>
                <a:srgbClr val="FFFFFF"/>
              </a:solidFill>
            </a:endParaRPr>
          </a:p>
          <a:p>
            <a:pPr>
              <a:defRPr/>
            </a:pPr>
            <a:endParaRPr lang="de-DE">
              <a:solidFill>
                <a:srgbClr val="FFFFFF"/>
              </a:solidFill>
            </a:endParaRPr>
          </a:p>
        </p:txBody>
      </p:sp>
      <p:pic>
        <p:nvPicPr>
          <p:cNvPr id="6" name="Content Placeholder 8"/>
          <p:cNvPicPr>
            <a:picLocks/>
          </p:cNvPicPr>
          <p:nvPr/>
        </p:nvPicPr>
        <p:blipFill>
          <a:blip r:embed="rId7"/>
          <a:stretch>
            <a:fillRect/>
          </a:stretch>
        </p:blipFill>
        <p:spPr>
          <a:xfrm>
            <a:off x="7578311" y="1513862"/>
            <a:ext cx="3211926" cy="2456179"/>
          </a:xfrm>
          <a:prstGeom prst="rect">
            <a:avLst/>
          </a:prstGeom>
        </p:spPr>
      </p:pic>
      <p:pic>
        <p:nvPicPr>
          <p:cNvPr id="7" name="Content Placeholder 9"/>
          <p:cNvPicPr>
            <a:picLocks/>
          </p:cNvPicPr>
          <p:nvPr/>
        </p:nvPicPr>
        <p:blipFill>
          <a:blip r:embed="rId8"/>
          <a:stretch>
            <a:fillRect/>
          </a:stretch>
        </p:blipFill>
        <p:spPr>
          <a:xfrm>
            <a:off x="7578309" y="4125474"/>
            <a:ext cx="3211927" cy="2456180"/>
          </a:xfrm>
          <a:prstGeom prst="rect">
            <a:avLst/>
          </a:prstGeom>
        </p:spPr>
      </p:pic>
    </p:spTree>
    <p:extLst>
      <p:ext uri="{BB962C8B-B14F-4D97-AF65-F5344CB8AC3E}">
        <p14:creationId xmlns:p14="http://schemas.microsoft.com/office/powerpoint/2010/main" val="1870427812"/>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Demo</a:t>
            </a:r>
            <a:endParaRPr lang="en-US" dirty="0"/>
          </a:p>
        </p:txBody>
      </p:sp>
      <p:sp>
        <p:nvSpPr>
          <p:cNvPr id="5" name="Text Placeholder 4"/>
          <p:cNvSpPr>
            <a:spLocks noGrp="1"/>
          </p:cNvSpPr>
          <p:nvPr>
            <p:ph type="body" sz="quarter" idx="12"/>
          </p:nvPr>
        </p:nvSpPr>
        <p:spPr/>
        <p:txBody>
          <a:bodyPr/>
          <a:lstStyle/>
          <a:p>
            <a:r>
              <a:rPr lang="en-US" dirty="0" err="1" smtClean="0"/>
              <a:t>MotionMetrics</a:t>
            </a:r>
            <a:endParaRPr lang="en-US" dirty="0"/>
          </a:p>
        </p:txBody>
      </p:sp>
    </p:spTree>
    <p:extLst>
      <p:ext uri="{BB962C8B-B14F-4D97-AF65-F5344CB8AC3E}">
        <p14:creationId xmlns:p14="http://schemas.microsoft.com/office/powerpoint/2010/main" val="13089389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212850"/>
            <a:ext cx="11887200" cy="5355312"/>
          </a:xfrm>
        </p:spPr>
        <p:txBody>
          <a:bodyPr/>
          <a:lstStyle/>
          <a:p>
            <a:r>
              <a:rPr lang="en-US" dirty="0" smtClean="0"/>
              <a:t>Talk about Kinect for your organization</a:t>
            </a:r>
          </a:p>
          <a:p>
            <a:r>
              <a:rPr lang="en-US" dirty="0" smtClean="0"/>
              <a:t>Get Sensor/Adapter: </a:t>
            </a:r>
            <a:r>
              <a:rPr lang="en-US" dirty="0" smtClean="0">
                <a:gradFill>
                  <a:gsLst>
                    <a:gs pos="1250">
                      <a:schemeClr val="tx1"/>
                    </a:gs>
                    <a:gs pos="100000">
                      <a:schemeClr val="tx1"/>
                    </a:gs>
                  </a:gsLst>
                  <a:lin ang="5400000" scaled="0"/>
                </a:gradFill>
                <a:hlinkClick r:id="rId3"/>
              </a:rPr>
              <a:t>http</a:t>
            </a:r>
            <a:r>
              <a:rPr lang="en-US" dirty="0">
                <a:gradFill>
                  <a:gsLst>
                    <a:gs pos="1250">
                      <a:schemeClr val="tx1"/>
                    </a:gs>
                    <a:gs pos="100000">
                      <a:schemeClr val="tx1"/>
                    </a:gs>
                  </a:gsLst>
                  <a:lin ang="5400000" scaled="0"/>
                </a:gradFill>
                <a:hlinkClick r:id="rId3"/>
              </a:rPr>
              <a:t>://</a:t>
            </a:r>
            <a:r>
              <a:rPr lang="en-US" dirty="0" smtClean="0">
                <a:gradFill>
                  <a:gsLst>
                    <a:gs pos="1250">
                      <a:schemeClr val="tx1"/>
                    </a:gs>
                    <a:gs pos="100000">
                      <a:schemeClr val="tx1"/>
                    </a:gs>
                  </a:gsLst>
                  <a:lin ang="5400000" scaled="0"/>
                </a:gradFill>
                <a:hlinkClick r:id="rId3"/>
              </a:rPr>
              <a:t>aka.ms/k4wv2purchase</a:t>
            </a:r>
            <a:endParaRPr lang="en-US" dirty="0" smtClean="0">
              <a:gradFill>
                <a:gsLst>
                  <a:gs pos="1250">
                    <a:schemeClr val="tx1"/>
                  </a:gs>
                  <a:gs pos="100000">
                    <a:schemeClr val="tx1"/>
                  </a:gs>
                </a:gsLst>
                <a:lin ang="5400000" scaled="0"/>
              </a:gradFill>
            </a:endParaRPr>
          </a:p>
          <a:p>
            <a:r>
              <a:rPr lang="en-US" dirty="0" smtClean="0">
                <a:gradFill>
                  <a:gsLst>
                    <a:gs pos="1250">
                      <a:schemeClr val="tx1"/>
                    </a:gs>
                    <a:gs pos="100000">
                      <a:schemeClr val="tx1"/>
                    </a:gs>
                  </a:gsLst>
                  <a:lin ang="5400000" scaled="0"/>
                </a:gradFill>
              </a:rPr>
              <a:t>Download the SDK: </a:t>
            </a:r>
            <a:r>
              <a:rPr lang="en-US" dirty="0">
                <a:gradFill>
                  <a:gsLst>
                    <a:gs pos="1250">
                      <a:schemeClr val="tx1"/>
                    </a:gs>
                    <a:gs pos="100000">
                      <a:schemeClr val="tx1"/>
                    </a:gs>
                  </a:gsLst>
                  <a:lin ang="5400000" scaled="0"/>
                </a:gradFill>
                <a:hlinkClick r:id="rId4"/>
              </a:rPr>
              <a:t>http://</a:t>
            </a:r>
            <a:r>
              <a:rPr lang="en-US" dirty="0" smtClean="0">
                <a:gradFill>
                  <a:gsLst>
                    <a:gs pos="1250">
                      <a:schemeClr val="tx1"/>
                    </a:gs>
                    <a:gs pos="100000">
                      <a:schemeClr val="tx1"/>
                    </a:gs>
                  </a:gsLst>
                  <a:lin ang="5400000" scaled="0"/>
                </a:gradFill>
                <a:hlinkClick r:id="rId4"/>
              </a:rPr>
              <a:t>aka.ms/k4wv2sdk</a:t>
            </a:r>
            <a:endParaRPr lang="en-US" dirty="0" smtClean="0">
              <a:gradFill>
                <a:gsLst>
                  <a:gs pos="1250">
                    <a:schemeClr val="tx1"/>
                  </a:gs>
                  <a:gs pos="100000">
                    <a:schemeClr val="tx1"/>
                  </a:gs>
                </a:gsLst>
                <a:lin ang="5400000" scaled="0"/>
              </a:gradFill>
            </a:endParaRPr>
          </a:p>
          <a:p>
            <a:r>
              <a:rPr lang="en-US" dirty="0" smtClean="0">
                <a:gradFill>
                  <a:gsLst>
                    <a:gs pos="1250">
                      <a:schemeClr val="tx1"/>
                    </a:gs>
                    <a:gs pos="100000">
                      <a:schemeClr val="tx1"/>
                    </a:gs>
                  </a:gsLst>
                  <a:lin ang="5400000" scaled="0"/>
                </a:gradFill>
              </a:rPr>
              <a:t>Try samples and demos in the SDK, start “hacking”</a:t>
            </a:r>
          </a:p>
          <a:p>
            <a:r>
              <a:rPr lang="en-US" dirty="0" smtClean="0">
                <a:gradFill>
                  <a:gsLst>
                    <a:gs pos="1250">
                      <a:schemeClr val="tx1"/>
                    </a:gs>
                    <a:gs pos="100000">
                      <a:schemeClr val="tx1"/>
                    </a:gs>
                  </a:gsLst>
                  <a:lin ang="5400000" scaled="0"/>
                </a:gradFill>
              </a:rPr>
              <a:t>Try apps and demos in Windows Store</a:t>
            </a:r>
          </a:p>
          <a:p>
            <a:r>
              <a:rPr lang="en-US" dirty="0" smtClean="0">
                <a:gradFill>
                  <a:gsLst>
                    <a:gs pos="1250">
                      <a:schemeClr val="tx1"/>
                    </a:gs>
                    <a:gs pos="100000">
                      <a:schemeClr val="tx1"/>
                    </a:gs>
                  </a:gsLst>
                  <a:lin ang="5400000" scaled="0"/>
                </a:gradFill>
              </a:rPr>
              <a:t>Be creative, Brainstorm, Organize a hackathon</a:t>
            </a:r>
            <a:endParaRPr lang="en-US" dirty="0"/>
          </a:p>
          <a:p>
            <a:r>
              <a:rPr lang="en-US" dirty="0" smtClean="0"/>
              <a:t>Check for announcements, events: </a:t>
            </a:r>
            <a:r>
              <a:rPr lang="en-US" dirty="0">
                <a:gradFill>
                  <a:gsLst>
                    <a:gs pos="1250">
                      <a:schemeClr val="tx1"/>
                    </a:gs>
                    <a:gs pos="100000">
                      <a:schemeClr val="tx1"/>
                    </a:gs>
                  </a:gsLst>
                  <a:lin ang="5400000" scaled="0"/>
                </a:gradFill>
                <a:hlinkClick r:id="rId5"/>
              </a:rPr>
              <a:t>http://kinectforwindows.com</a:t>
            </a:r>
            <a:endParaRPr lang="en-US" dirty="0" smtClean="0"/>
          </a:p>
        </p:txBody>
      </p:sp>
      <p:sp>
        <p:nvSpPr>
          <p:cNvPr id="2" name="Title 1"/>
          <p:cNvSpPr>
            <a:spLocks noGrp="1"/>
          </p:cNvSpPr>
          <p:nvPr>
            <p:ph type="title"/>
          </p:nvPr>
        </p:nvSpPr>
        <p:spPr/>
        <p:txBody>
          <a:bodyPr/>
          <a:lstStyle/>
          <a:p>
            <a:r>
              <a:rPr lang="en-US" dirty="0" smtClean="0"/>
              <a:t>Call to action</a:t>
            </a:r>
            <a:endParaRPr lang="en-US" dirty="0"/>
          </a:p>
        </p:txBody>
      </p:sp>
    </p:spTree>
    <p:extLst>
      <p:ext uri="{BB962C8B-B14F-4D97-AF65-F5344CB8AC3E}">
        <p14:creationId xmlns:p14="http://schemas.microsoft.com/office/powerpoint/2010/main" val="1476909414"/>
      </p:ext>
    </p:extLst>
  </p:cSld>
  <p:clrMapOvr>
    <a:masterClrMapping/>
  </p:clrMapOvr>
  <p:transition spd="slow">
    <p:push/>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&amp; Contact</a:t>
            </a:r>
          </a:p>
        </p:txBody>
      </p:sp>
      <p:sp>
        <p:nvSpPr>
          <p:cNvPr id="3" name="Text Placeholder 2"/>
          <p:cNvSpPr>
            <a:spLocks noGrp="1"/>
          </p:cNvSpPr>
          <p:nvPr>
            <p:ph type="body" sz="quarter" idx="11"/>
          </p:nvPr>
        </p:nvSpPr>
        <p:spPr/>
        <p:txBody>
          <a:bodyPr/>
          <a:lstStyle/>
          <a:p>
            <a:endParaRPr lang="en-US" dirty="0"/>
          </a:p>
        </p:txBody>
      </p:sp>
      <p:sp>
        <p:nvSpPr>
          <p:cNvPr id="4" name="Fußzeilenplatzhalter 3"/>
          <p:cNvSpPr txBox="1">
            <a:spLocks/>
          </p:cNvSpPr>
          <p:nvPr/>
        </p:nvSpPr>
        <p:spPr>
          <a:xfrm>
            <a:off x="341140" y="6639942"/>
            <a:ext cx="7982231" cy="236389"/>
          </a:xfrm>
          <a:prstGeom prst="rect">
            <a:avLst/>
          </a:prstGeom>
          <a:noFill/>
        </p:spPr>
        <p:txBody>
          <a:bodyPr/>
          <a:lstStyle>
            <a:defPPr>
              <a:defRPr lang="en-US"/>
            </a:defPPr>
            <a:lvl1pPr marL="0" algn="l" defTabSz="932742" rtl="0" eaLnBrk="0" latinLnBrk="0" hangingPunct="0">
              <a:defRPr sz="1800" kern="1200">
                <a:solidFill>
                  <a:schemeClr val="bg1"/>
                </a:solidFill>
                <a:latin typeface="Arial" pitchFamily="34" charset="0"/>
                <a:ea typeface="+mn-ea"/>
                <a:cs typeface="+mn-cs"/>
              </a:defRPr>
            </a:lvl1pPr>
            <a:lvl2pPr marL="757735" indent="-291436" algn="l" defTabSz="932742" rtl="0" eaLnBrk="0" latinLnBrk="0" hangingPunct="0">
              <a:defRPr sz="1800" kern="1200">
                <a:solidFill>
                  <a:schemeClr val="bg1"/>
                </a:solidFill>
                <a:latin typeface="Arial" pitchFamily="34" charset="0"/>
                <a:ea typeface="+mn-ea"/>
                <a:cs typeface="+mn-cs"/>
              </a:defRPr>
            </a:lvl2pPr>
            <a:lvl3pPr marL="1165746" indent="-233149" algn="l" defTabSz="932742" rtl="0" eaLnBrk="0" latinLnBrk="0" hangingPunct="0">
              <a:defRPr sz="1800" kern="1200">
                <a:solidFill>
                  <a:schemeClr val="bg1"/>
                </a:solidFill>
                <a:latin typeface="Arial" pitchFamily="34" charset="0"/>
                <a:ea typeface="+mn-ea"/>
                <a:cs typeface="+mn-cs"/>
              </a:defRPr>
            </a:lvl3pPr>
            <a:lvl4pPr marL="1632044" indent="-233149" algn="l" defTabSz="932742" rtl="0" eaLnBrk="0" latinLnBrk="0" hangingPunct="0">
              <a:defRPr sz="1800" kern="1200">
                <a:solidFill>
                  <a:schemeClr val="bg1"/>
                </a:solidFill>
                <a:latin typeface="Arial" pitchFamily="34" charset="0"/>
                <a:ea typeface="+mn-ea"/>
                <a:cs typeface="+mn-cs"/>
              </a:defRPr>
            </a:lvl4pPr>
            <a:lvl5pPr marL="2098342" indent="-233149" algn="l" defTabSz="932742" rtl="0" eaLnBrk="0" latinLnBrk="0" hangingPunct="0">
              <a:defRPr sz="1800" kern="1200">
                <a:solidFill>
                  <a:schemeClr val="bg1"/>
                </a:solidFill>
                <a:latin typeface="Arial" pitchFamily="34" charset="0"/>
                <a:ea typeface="+mn-ea"/>
                <a:cs typeface="+mn-cs"/>
              </a:defRPr>
            </a:lvl5pPr>
            <a:lvl6pPr marL="2564641" indent="-233149" algn="ctr" defTabSz="458203" rtl="0" eaLnBrk="0" fontAlgn="base" latinLnBrk="0" hangingPunct="0">
              <a:lnSpc>
                <a:spcPct val="93000"/>
              </a:lnSpc>
              <a:spcBef>
                <a:spcPct val="0"/>
              </a:spcBef>
              <a:spcAft>
                <a:spcPct val="0"/>
              </a:spcAft>
              <a:buClr>
                <a:srgbClr val="000000"/>
              </a:buClr>
              <a:buSzPct val="100000"/>
              <a:buFont typeface="Arial" pitchFamily="34" charset="0"/>
              <a:defRPr sz="1800" kern="1200">
                <a:solidFill>
                  <a:schemeClr val="bg1"/>
                </a:solidFill>
                <a:latin typeface="Arial" pitchFamily="34" charset="0"/>
                <a:ea typeface="+mn-ea"/>
                <a:cs typeface="+mn-cs"/>
              </a:defRPr>
            </a:lvl6pPr>
            <a:lvl7pPr marL="3030939" indent="-233149" algn="ctr" defTabSz="458203" rtl="0" eaLnBrk="0" fontAlgn="base" latinLnBrk="0" hangingPunct="0">
              <a:lnSpc>
                <a:spcPct val="93000"/>
              </a:lnSpc>
              <a:spcBef>
                <a:spcPct val="0"/>
              </a:spcBef>
              <a:spcAft>
                <a:spcPct val="0"/>
              </a:spcAft>
              <a:buClr>
                <a:srgbClr val="000000"/>
              </a:buClr>
              <a:buSzPct val="100000"/>
              <a:buFont typeface="Arial" pitchFamily="34" charset="0"/>
              <a:defRPr sz="1800" kern="1200">
                <a:solidFill>
                  <a:schemeClr val="bg1"/>
                </a:solidFill>
                <a:latin typeface="Arial" pitchFamily="34" charset="0"/>
                <a:ea typeface="+mn-ea"/>
                <a:cs typeface="+mn-cs"/>
              </a:defRPr>
            </a:lvl7pPr>
            <a:lvl8pPr marL="3497237" indent="-233149" algn="ctr" defTabSz="458203" rtl="0" eaLnBrk="0" fontAlgn="base" latinLnBrk="0" hangingPunct="0">
              <a:lnSpc>
                <a:spcPct val="93000"/>
              </a:lnSpc>
              <a:spcBef>
                <a:spcPct val="0"/>
              </a:spcBef>
              <a:spcAft>
                <a:spcPct val="0"/>
              </a:spcAft>
              <a:buClr>
                <a:srgbClr val="000000"/>
              </a:buClr>
              <a:buSzPct val="100000"/>
              <a:buFont typeface="Arial" pitchFamily="34" charset="0"/>
              <a:defRPr sz="1800" kern="1200">
                <a:solidFill>
                  <a:schemeClr val="bg1"/>
                </a:solidFill>
                <a:latin typeface="Arial" pitchFamily="34" charset="0"/>
                <a:ea typeface="+mn-ea"/>
                <a:cs typeface="+mn-cs"/>
              </a:defRPr>
            </a:lvl8pPr>
            <a:lvl9pPr marL="3963535" indent="-233149" algn="ctr" defTabSz="458203" rtl="0" eaLnBrk="0" fontAlgn="base" latinLnBrk="0" hangingPunct="0">
              <a:lnSpc>
                <a:spcPct val="93000"/>
              </a:lnSpc>
              <a:spcBef>
                <a:spcPct val="0"/>
              </a:spcBef>
              <a:spcAft>
                <a:spcPct val="0"/>
              </a:spcAft>
              <a:buClr>
                <a:srgbClr val="000000"/>
              </a:buClr>
              <a:buSzPct val="100000"/>
              <a:buFont typeface="Arial" pitchFamily="34" charset="0"/>
              <a:defRPr sz="1800" kern="1200">
                <a:solidFill>
                  <a:schemeClr val="bg1"/>
                </a:solidFill>
                <a:latin typeface="Arial" pitchFamily="34" charset="0"/>
                <a:ea typeface="+mn-ea"/>
                <a:cs typeface="+mn-cs"/>
              </a:defRPr>
            </a:lvl9pPr>
          </a:lstStyle>
          <a:p>
            <a:pPr eaLnBrk="1" hangingPunct="1"/>
            <a:endParaRPr lang="de-DE" smtClean="0">
              <a:solidFill>
                <a:srgbClr val="B5B5B5"/>
              </a:solidFill>
            </a:endParaRPr>
          </a:p>
          <a:p>
            <a:pPr eaLnBrk="1" hangingPunct="1"/>
            <a:endParaRPr lang="de-DE" smtClean="0">
              <a:solidFill>
                <a:srgbClr val="B5B5B5"/>
              </a:solidFill>
            </a:endParaRPr>
          </a:p>
        </p:txBody>
      </p:sp>
      <p:pic>
        <p:nvPicPr>
          <p:cNvPr id="5" name="Picture 3" descr="fragezeich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291098" y="1486337"/>
            <a:ext cx="4407198" cy="44071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88" y="1206977"/>
            <a:ext cx="1915024" cy="1915024"/>
          </a:xfrm>
          <a:prstGeom prst="rect">
            <a:avLst/>
          </a:prstGeom>
        </p:spPr>
      </p:pic>
      <p:sp>
        <p:nvSpPr>
          <p:cNvPr id="7" name="TextBox 6"/>
          <p:cNvSpPr txBox="1"/>
          <p:nvPr/>
        </p:nvSpPr>
        <p:spPr>
          <a:xfrm>
            <a:off x="435588" y="3271874"/>
            <a:ext cx="5524277" cy="3170099"/>
          </a:xfrm>
          <a:prstGeom prst="rect">
            <a:avLst/>
          </a:prstGeom>
          <a:noFill/>
        </p:spPr>
        <p:txBody>
          <a:bodyPr wrap="square" rtlCol="0">
            <a:spAutoFit/>
          </a:bodyPr>
          <a:lstStyle/>
          <a:p>
            <a:r>
              <a:rPr lang="en-US" sz="3200" dirty="0">
                <a:solidFill>
                  <a:srgbClr val="FFFFFF"/>
                </a:solidFill>
              </a:rPr>
              <a:t>Andreas Erben</a:t>
            </a:r>
          </a:p>
          <a:p>
            <a:endParaRPr lang="en-US" sz="2400" dirty="0">
              <a:solidFill>
                <a:srgbClr val="FFFFFF"/>
              </a:solidFill>
            </a:endParaRPr>
          </a:p>
          <a:p>
            <a:endParaRPr lang="en-US" sz="2400" dirty="0">
              <a:solidFill>
                <a:srgbClr val="FFFFFF"/>
              </a:solidFill>
            </a:endParaRPr>
          </a:p>
          <a:p>
            <a:r>
              <a:rPr lang="en-US" sz="2400" dirty="0">
                <a:solidFill>
                  <a:srgbClr val="FFFFFF"/>
                </a:solidFill>
              </a:rPr>
              <a:t>+1 (206) 349 2367</a:t>
            </a:r>
          </a:p>
          <a:p>
            <a:r>
              <a:rPr lang="en-US" sz="2400" dirty="0">
                <a:solidFill>
                  <a:srgbClr val="FFFFFF"/>
                </a:solidFill>
              </a:rPr>
              <a:t>+49 (179) </a:t>
            </a:r>
            <a:r>
              <a:rPr lang="en-US" sz="2400" dirty="0" smtClean="0">
                <a:solidFill>
                  <a:srgbClr val="FFFFFF"/>
                </a:solidFill>
              </a:rPr>
              <a:t>6944479</a:t>
            </a:r>
          </a:p>
          <a:p>
            <a:r>
              <a:rPr lang="en-US" sz="2400" dirty="0" smtClean="0">
                <a:solidFill>
                  <a:srgbClr val="FFFFFF"/>
                </a:solidFill>
              </a:rPr>
              <a:t>v-anerbe@microsoft.com</a:t>
            </a:r>
            <a:endParaRPr lang="en-US" sz="2400" dirty="0">
              <a:solidFill>
                <a:srgbClr val="FFFFFF"/>
              </a:solidFill>
            </a:endParaRPr>
          </a:p>
          <a:p>
            <a:r>
              <a:rPr lang="en-US" sz="2400" dirty="0" smtClean="0">
                <a:solidFill>
                  <a:srgbClr val="FFFFFF"/>
                </a:solidFill>
              </a:rPr>
              <a:t>Andreas.Erben@daenet.com</a:t>
            </a:r>
          </a:p>
          <a:p>
            <a:r>
              <a:rPr lang="en-US" sz="2400" dirty="0" smtClean="0">
                <a:solidFill>
                  <a:srgbClr val="FFFFFF"/>
                </a:solidFill>
              </a:rPr>
              <a:t>HackAndi.com</a:t>
            </a:r>
            <a:endParaRPr lang="en-US" sz="2400" dirty="0">
              <a:solidFill>
                <a:srgbClr val="FFFFFF"/>
              </a:solidFill>
            </a:endParaRPr>
          </a:p>
        </p:txBody>
      </p:sp>
    </p:spTree>
    <p:extLst>
      <p:ext uri="{BB962C8B-B14F-4D97-AF65-F5344CB8AC3E}">
        <p14:creationId xmlns:p14="http://schemas.microsoft.com/office/powerpoint/2010/main" val="3159813908"/>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67028" y="1212850"/>
            <a:ext cx="12070012" cy="6604885"/>
          </a:xfrm>
        </p:spPr>
        <p:txBody>
          <a:bodyPr/>
          <a:lstStyle/>
          <a:p>
            <a:r>
              <a:rPr lang="en-US" sz="3200" b="1" dirty="0" smtClean="0"/>
              <a:t>WIN-B210 </a:t>
            </a:r>
            <a:r>
              <a:rPr lang="en-US" sz="3200" b="1" dirty="0"/>
              <a:t>Kinect with People and the Real </a:t>
            </a:r>
            <a:r>
              <a:rPr lang="en-US" sz="3200" b="1" dirty="0" smtClean="0"/>
              <a:t>World</a:t>
            </a:r>
            <a:br>
              <a:rPr lang="en-US" sz="3200" b="1" dirty="0" smtClean="0"/>
            </a:br>
            <a:r>
              <a:rPr lang="en-US" sz="3200" b="1" dirty="0" smtClean="0"/>
              <a:t>Wednesday</a:t>
            </a:r>
            <a:r>
              <a:rPr lang="en-US" sz="3200" b="1" dirty="0"/>
              <a:t>, October 29 5:00 PM - 6:15 PM Room: Hall 8.1 Room </a:t>
            </a:r>
            <a:r>
              <a:rPr lang="en-US" sz="3200" b="1" dirty="0" smtClean="0"/>
              <a:t>H</a:t>
            </a:r>
            <a:br>
              <a:rPr lang="en-US" sz="3200" b="1" dirty="0" smtClean="0"/>
            </a:br>
            <a:endParaRPr lang="en-US" sz="3200" b="1" dirty="0" smtClean="0"/>
          </a:p>
          <a:p>
            <a:r>
              <a:rPr lang="en-US" sz="3200" b="1" dirty="0"/>
              <a:t>WIN-B308 The New Cocktail: 1 Tablet + 1 PC + 1 Phone + 1 Kinect + 1 Wall, Served Up on a </a:t>
            </a:r>
            <a:r>
              <a:rPr lang="en-US" sz="3200" b="1" dirty="0" smtClean="0"/>
              <a:t>Cloud</a:t>
            </a:r>
            <a:br>
              <a:rPr lang="en-US" sz="3200" b="1" dirty="0" smtClean="0"/>
            </a:br>
            <a:r>
              <a:rPr lang="en-US" sz="3200" b="1" dirty="0"/>
              <a:t>Friday, October 31 10:15 AM - 11:30 AM Room: Hall 8.1 Room </a:t>
            </a:r>
            <a:r>
              <a:rPr lang="en-US" sz="3200" b="1" dirty="0" smtClean="0"/>
              <a:t>K</a:t>
            </a:r>
            <a:br>
              <a:rPr lang="en-US" sz="3200" b="1" dirty="0" smtClean="0"/>
            </a:br>
            <a:endParaRPr lang="en-US" sz="3200" b="1" dirty="0" smtClean="0"/>
          </a:p>
          <a:p>
            <a:r>
              <a:rPr lang="en-US" sz="3200" b="1" dirty="0"/>
              <a:t>WIN-B309 Kinect in Your Apps - Build to Amaze! </a:t>
            </a:r>
            <a:r>
              <a:rPr lang="en-US" sz="3200" b="1" dirty="0" smtClean="0"/>
              <a:t/>
            </a:r>
            <a:br>
              <a:rPr lang="en-US" sz="3200" b="1" dirty="0" smtClean="0"/>
            </a:br>
            <a:r>
              <a:rPr lang="en-US" sz="3200" b="1" dirty="0" smtClean="0"/>
              <a:t>Friday</a:t>
            </a:r>
            <a:r>
              <a:rPr lang="en-US" sz="3200" b="1" dirty="0"/>
              <a:t>, October 31 8:30 AM - 9:45 AM Room: Hall 8.0 Room F4 </a:t>
            </a:r>
            <a:r>
              <a:rPr lang="en-US" sz="3200" b="1" dirty="0" smtClean="0"/>
              <a:t/>
            </a:r>
            <a:br>
              <a:rPr lang="en-US" sz="3200" b="1" dirty="0" smtClean="0"/>
            </a:br>
            <a:endParaRPr lang="en-US" sz="3200" b="1" dirty="0"/>
          </a:p>
          <a:p>
            <a:r>
              <a:rPr lang="en-US" sz="3200" b="1" dirty="0" smtClean="0"/>
              <a:t>Find me later: Andreas.Erben@daenet.com</a:t>
            </a:r>
            <a:br>
              <a:rPr lang="en-US" sz="3200" b="1" dirty="0" smtClean="0"/>
            </a:br>
            <a:endParaRPr lang="en-US" sz="3200" b="1" dirty="0"/>
          </a:p>
          <a:p>
            <a:pPr lvl="0">
              <a:spcBef>
                <a:spcPts val="2400"/>
              </a:spcBef>
            </a:pPr>
            <a:endParaRPr lang="en-US" sz="3600" dirty="0">
              <a:gradFill>
                <a:gsLst>
                  <a:gs pos="1250">
                    <a:schemeClr val="tx1"/>
                  </a:gs>
                  <a:gs pos="100000">
                    <a:schemeClr val="tx1"/>
                  </a:gs>
                </a:gsLst>
                <a:lin ang="5400000" scaled="0"/>
              </a:gradFill>
            </a:endParaRPr>
          </a:p>
        </p:txBody>
      </p:sp>
      <p:sp>
        <p:nvSpPr>
          <p:cNvPr id="2" name="Title 1"/>
          <p:cNvSpPr>
            <a:spLocks noGrp="1"/>
          </p:cNvSpPr>
          <p:nvPr>
            <p:ph type="title"/>
          </p:nvPr>
        </p:nvSpPr>
        <p:spPr/>
        <p:txBody>
          <a:bodyPr/>
          <a:lstStyle/>
          <a:p>
            <a:r>
              <a:rPr lang="en-US" dirty="0" smtClean="0"/>
              <a:t>Related content</a:t>
            </a:r>
            <a:endParaRPr lang="en-US" dirty="0"/>
          </a:p>
        </p:txBody>
      </p:sp>
    </p:spTree>
    <p:extLst>
      <p:ext uri="{BB962C8B-B14F-4D97-AF65-F5344CB8AC3E}">
        <p14:creationId xmlns:p14="http://schemas.microsoft.com/office/powerpoint/2010/main" val="21035446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decel="100000" fill="hold" grpId="1" nodeType="withEffect">
                                  <p:stCondLst>
                                    <p:cond delay="0"/>
                                  </p:stCondLst>
                                  <p:childTnLst>
                                    <p:animMotion origin="layout" path="M -0.02413 3.26827E-7 L 2.26704E-6 3.26827E-7 " pathEditMode="relative" rAng="0" ptsTypes="AA">
                                      <p:cBhvr>
                                        <p:cTn id="9" dur="500" fill="hold"/>
                                        <p:tgtEl>
                                          <p:spTgt spid="8"/>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67028" y="1212850"/>
            <a:ext cx="12070012" cy="710964"/>
          </a:xfrm>
        </p:spPr>
        <p:txBody>
          <a:bodyPr/>
          <a:lstStyle/>
          <a:p>
            <a:pPr lvl="0">
              <a:spcBef>
                <a:spcPts val="2400"/>
              </a:spcBef>
            </a:pPr>
            <a:r>
              <a:rPr lang="en-US" sz="3800" dirty="0">
                <a:gradFill>
                  <a:gsLst>
                    <a:gs pos="1250">
                      <a:schemeClr val="tx1"/>
                    </a:gs>
                    <a:gs pos="100000">
                      <a:schemeClr val="tx1"/>
                    </a:gs>
                  </a:gsLst>
                  <a:lin ang="5400000" scaled="0"/>
                </a:gradFill>
              </a:rPr>
              <a:t>General Info &amp; Blog -&gt; </a:t>
            </a:r>
            <a:r>
              <a:rPr lang="en-US" sz="3800" dirty="0">
                <a:gradFill>
                  <a:gsLst>
                    <a:gs pos="1250">
                      <a:schemeClr val="tx1"/>
                    </a:gs>
                    <a:gs pos="100000">
                      <a:schemeClr val="tx1"/>
                    </a:gs>
                  </a:gsLst>
                  <a:lin ang="5400000" scaled="0"/>
                </a:gradFill>
                <a:hlinkClick r:id="rId3"/>
              </a:rPr>
              <a:t>http://</a:t>
            </a:r>
            <a:r>
              <a:rPr lang="en-US" sz="3800" dirty="0" smtClean="0">
                <a:gradFill>
                  <a:gsLst>
                    <a:gs pos="1250">
                      <a:schemeClr val="tx1"/>
                    </a:gs>
                    <a:gs pos="100000">
                      <a:schemeClr val="tx1"/>
                    </a:gs>
                  </a:gsLst>
                  <a:lin ang="5400000" scaled="0"/>
                </a:gradFill>
                <a:hlinkClick r:id="rId3"/>
              </a:rPr>
              <a:t>kinectforwindows.com</a:t>
            </a:r>
            <a:endParaRPr lang="en-US" sz="3800" dirty="0" smtClean="0">
              <a:gradFill>
                <a:gsLst>
                  <a:gs pos="1250">
                    <a:schemeClr val="tx1"/>
                  </a:gs>
                  <a:gs pos="100000">
                    <a:schemeClr val="tx1"/>
                  </a:gs>
                </a:gsLst>
                <a:lin ang="5400000" scaled="0"/>
              </a:gradFill>
            </a:endParaRPr>
          </a:p>
        </p:txBody>
      </p:sp>
      <p:sp>
        <p:nvSpPr>
          <p:cNvPr id="2" name="Title 1"/>
          <p:cNvSpPr>
            <a:spLocks noGrp="1"/>
          </p:cNvSpPr>
          <p:nvPr>
            <p:ph type="title"/>
          </p:nvPr>
        </p:nvSpPr>
        <p:spPr/>
        <p:txBody>
          <a:bodyPr/>
          <a:lstStyle/>
          <a:p>
            <a:r>
              <a:rPr lang="en-US" dirty="0" smtClean="0"/>
              <a:t>Track resources</a:t>
            </a:r>
            <a:endParaRPr lang="en-US" dirty="0"/>
          </a:p>
        </p:txBody>
      </p:sp>
      <p:sp>
        <p:nvSpPr>
          <p:cNvPr id="10" name="Text Placeholder 7"/>
          <p:cNvSpPr txBox="1">
            <a:spLocks/>
          </p:cNvSpPr>
          <p:nvPr/>
        </p:nvSpPr>
        <p:spPr>
          <a:xfrm>
            <a:off x="267028" y="2232555"/>
            <a:ext cx="12070012" cy="7109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4"/>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buClr>
                <a:srgbClr val="68217A"/>
              </a:buClr>
            </a:pPr>
            <a:r>
              <a:rPr lang="en-US" sz="3800" dirty="0">
                <a:gradFill>
                  <a:gsLst>
                    <a:gs pos="1250">
                      <a:srgbClr val="FFFFFF"/>
                    </a:gs>
                    <a:gs pos="100000">
                      <a:srgbClr val="FFFFFF"/>
                    </a:gs>
                  </a:gsLst>
                  <a:lin ang="5400000" scaled="0"/>
                </a:gradFill>
              </a:rPr>
              <a:t>Purchase Sensor -&gt; </a:t>
            </a:r>
            <a:r>
              <a:rPr lang="en-US" sz="3800" dirty="0">
                <a:gradFill>
                  <a:gsLst>
                    <a:gs pos="1250">
                      <a:srgbClr val="FFFFFF"/>
                    </a:gs>
                    <a:gs pos="100000">
                      <a:srgbClr val="FFFFFF"/>
                    </a:gs>
                  </a:gsLst>
                  <a:lin ang="5400000" scaled="0"/>
                </a:gradFill>
                <a:hlinkClick r:id="rId5"/>
              </a:rPr>
              <a:t>http://</a:t>
            </a:r>
            <a:r>
              <a:rPr lang="en-US" sz="3800" dirty="0" smtClean="0">
                <a:gradFill>
                  <a:gsLst>
                    <a:gs pos="1250">
                      <a:srgbClr val="FFFFFF"/>
                    </a:gs>
                    <a:gs pos="100000">
                      <a:srgbClr val="FFFFFF"/>
                    </a:gs>
                  </a:gsLst>
                  <a:lin ang="5400000" scaled="0"/>
                </a:gradFill>
                <a:hlinkClick r:id="rId5"/>
              </a:rPr>
              <a:t>aka.ms/k4wv2purchase</a:t>
            </a:r>
            <a:endParaRPr lang="en-US" sz="3800" dirty="0" smtClean="0">
              <a:gradFill>
                <a:gsLst>
                  <a:gs pos="1250">
                    <a:srgbClr val="FFFFFF"/>
                  </a:gs>
                  <a:gs pos="100000">
                    <a:srgbClr val="FFFFFF"/>
                  </a:gs>
                </a:gsLst>
                <a:lin ang="5400000" scaled="0"/>
              </a:gradFill>
            </a:endParaRPr>
          </a:p>
        </p:txBody>
      </p:sp>
      <p:sp>
        <p:nvSpPr>
          <p:cNvPr id="11" name="Text Placeholder 7"/>
          <p:cNvSpPr txBox="1">
            <a:spLocks/>
          </p:cNvSpPr>
          <p:nvPr/>
        </p:nvSpPr>
        <p:spPr>
          <a:xfrm>
            <a:off x="267028" y="3252260"/>
            <a:ext cx="12070012" cy="1545038"/>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4"/>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buClr>
                <a:srgbClr val="68217A"/>
              </a:buClr>
            </a:pPr>
            <a:r>
              <a:rPr lang="en-US" sz="3800" dirty="0">
                <a:gradFill>
                  <a:gsLst>
                    <a:gs pos="1250">
                      <a:srgbClr val="FFFFFF"/>
                    </a:gs>
                    <a:gs pos="100000">
                      <a:srgbClr val="FFFFFF"/>
                    </a:gs>
                  </a:gsLst>
                  <a:lin ang="5400000" scaled="0"/>
                </a:gradFill>
              </a:rPr>
              <a:t>v2 Preview SDK </a:t>
            </a:r>
            <a:r>
              <a:rPr lang="en-US" sz="3800" dirty="0" smtClean="0">
                <a:gradFill>
                  <a:gsLst>
                    <a:gs pos="1250">
                      <a:srgbClr val="FFFFFF"/>
                    </a:gs>
                    <a:gs pos="100000">
                      <a:srgbClr val="FFFFFF"/>
                    </a:gs>
                  </a:gsLst>
                  <a:lin ang="5400000" scaled="0"/>
                </a:gradFill>
              </a:rPr>
              <a:t>-&gt; </a:t>
            </a:r>
            <a:r>
              <a:rPr lang="en-US" sz="3800" dirty="0">
                <a:gradFill>
                  <a:gsLst>
                    <a:gs pos="1250">
                      <a:srgbClr val="FFFFFF"/>
                    </a:gs>
                    <a:gs pos="100000">
                      <a:srgbClr val="FFFFFF"/>
                    </a:gs>
                  </a:gsLst>
                  <a:lin ang="5400000" scaled="0"/>
                </a:gradFill>
                <a:hlinkClick r:id="rId6"/>
              </a:rPr>
              <a:t>http://</a:t>
            </a:r>
            <a:r>
              <a:rPr lang="en-US" sz="3800" dirty="0" smtClean="0">
                <a:gradFill>
                  <a:gsLst>
                    <a:gs pos="1250">
                      <a:srgbClr val="FFFFFF"/>
                    </a:gs>
                    <a:gs pos="100000">
                      <a:srgbClr val="FFFFFF"/>
                    </a:gs>
                  </a:gsLst>
                  <a:lin ang="5400000" scaled="0"/>
                </a:gradFill>
                <a:hlinkClick r:id="rId6"/>
              </a:rPr>
              <a:t>aka.ms/k4wv2sdk</a:t>
            </a:r>
            <a:endParaRPr lang="en-US" sz="3800" dirty="0" smtClean="0">
              <a:gradFill>
                <a:gsLst>
                  <a:gs pos="1250">
                    <a:srgbClr val="FFFFFF"/>
                  </a:gs>
                  <a:gs pos="100000">
                    <a:srgbClr val="FFFFFF"/>
                  </a:gs>
                </a:gsLst>
                <a:lin ang="5400000" scaled="0"/>
              </a:gradFill>
            </a:endParaRPr>
          </a:p>
          <a:p>
            <a:pPr marL="0" indent="0">
              <a:spcBef>
                <a:spcPts val="2400"/>
              </a:spcBef>
              <a:buClr>
                <a:srgbClr val="68217A"/>
              </a:buClr>
              <a:buFontTx/>
              <a:buNone/>
            </a:pPr>
            <a:endParaRPr lang="en-US" sz="3800" dirty="0">
              <a:gradFill>
                <a:gsLst>
                  <a:gs pos="1250">
                    <a:srgbClr val="FFFFFF"/>
                  </a:gs>
                  <a:gs pos="100000">
                    <a:srgbClr val="FFFFFF"/>
                  </a:gs>
                </a:gsLst>
                <a:lin ang="5400000" scaled="0"/>
              </a:gradFill>
            </a:endParaRPr>
          </a:p>
        </p:txBody>
      </p:sp>
      <p:sp>
        <p:nvSpPr>
          <p:cNvPr id="12" name="Text Placeholder 7"/>
          <p:cNvSpPr txBox="1">
            <a:spLocks/>
          </p:cNvSpPr>
          <p:nvPr/>
        </p:nvSpPr>
        <p:spPr>
          <a:xfrm>
            <a:off x="267028" y="4271965"/>
            <a:ext cx="12070012" cy="2379113"/>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4"/>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buClr>
                <a:srgbClr val="68217A"/>
              </a:buClr>
            </a:pPr>
            <a:r>
              <a:rPr lang="en-US" sz="3800" dirty="0">
                <a:gradFill>
                  <a:gsLst>
                    <a:gs pos="1250">
                      <a:srgbClr val="FFFFFF"/>
                    </a:gs>
                    <a:gs pos="100000">
                      <a:srgbClr val="FFFFFF"/>
                    </a:gs>
                  </a:gsLst>
                  <a:lin ang="5400000" scaled="0"/>
                </a:gradFill>
              </a:rPr>
              <a:t>Developer Forums </a:t>
            </a:r>
            <a:r>
              <a:rPr lang="en-US" sz="3800" dirty="0" smtClean="0">
                <a:gradFill>
                  <a:gsLst>
                    <a:gs pos="1250">
                      <a:srgbClr val="FFFFFF"/>
                    </a:gs>
                    <a:gs pos="100000">
                      <a:srgbClr val="FFFFFF"/>
                    </a:gs>
                  </a:gsLst>
                  <a:lin ang="5400000" scaled="0"/>
                </a:gradFill>
              </a:rPr>
              <a:t>-&gt; </a:t>
            </a:r>
            <a:r>
              <a:rPr lang="en-US" sz="3800" dirty="0" smtClean="0">
                <a:gradFill>
                  <a:gsLst>
                    <a:gs pos="1250">
                      <a:srgbClr val="FFFFFF"/>
                    </a:gs>
                    <a:gs pos="100000">
                      <a:srgbClr val="FFFFFF"/>
                    </a:gs>
                  </a:gsLst>
                  <a:lin ang="5400000" scaled="0"/>
                </a:gradFill>
                <a:hlinkClick r:id="rId7"/>
              </a:rPr>
              <a:t>http</a:t>
            </a:r>
            <a:r>
              <a:rPr lang="en-US" sz="3800" dirty="0">
                <a:gradFill>
                  <a:gsLst>
                    <a:gs pos="1250">
                      <a:srgbClr val="FFFFFF"/>
                    </a:gs>
                    <a:gs pos="100000">
                      <a:srgbClr val="FFFFFF"/>
                    </a:gs>
                  </a:gsLst>
                  <a:lin ang="5400000" scaled="0"/>
                </a:gradFill>
                <a:hlinkClick r:id="rId7"/>
              </a:rPr>
              <a:t>://</a:t>
            </a:r>
            <a:r>
              <a:rPr lang="en-US" sz="3800" dirty="0" smtClean="0">
                <a:gradFill>
                  <a:gsLst>
                    <a:gs pos="1250">
                      <a:srgbClr val="FFFFFF"/>
                    </a:gs>
                    <a:gs pos="100000">
                      <a:srgbClr val="FFFFFF"/>
                    </a:gs>
                  </a:gsLst>
                  <a:lin ang="5400000" scaled="0"/>
                </a:gradFill>
                <a:hlinkClick r:id="rId7"/>
              </a:rPr>
              <a:t>aka.ms/k4wv2forum</a:t>
            </a:r>
            <a:endParaRPr lang="en-US" sz="3800" dirty="0" smtClean="0">
              <a:gradFill>
                <a:gsLst>
                  <a:gs pos="1250">
                    <a:srgbClr val="FFFFFF"/>
                  </a:gs>
                  <a:gs pos="100000">
                    <a:srgbClr val="FFFFFF"/>
                  </a:gs>
                </a:gsLst>
                <a:lin ang="5400000" scaled="0"/>
              </a:gradFill>
            </a:endParaRPr>
          </a:p>
          <a:p>
            <a:pPr>
              <a:spcBef>
                <a:spcPts val="2400"/>
              </a:spcBef>
              <a:buClr>
                <a:srgbClr val="68217A"/>
              </a:buClr>
            </a:pPr>
            <a:r>
              <a:rPr lang="en-US" sz="3800" dirty="0">
                <a:gradFill>
                  <a:gsLst>
                    <a:gs pos="1250">
                      <a:srgbClr val="FFFFFF"/>
                    </a:gs>
                    <a:gs pos="100000">
                      <a:srgbClr val="FFFFFF"/>
                    </a:gs>
                  </a:gsLst>
                  <a:lin ang="5400000" scaled="0"/>
                </a:gradFill>
              </a:rPr>
              <a:t>Speaker’s blog -&gt; </a:t>
            </a:r>
            <a:r>
              <a:rPr lang="en-US" sz="3800" dirty="0" smtClean="0">
                <a:gradFill>
                  <a:gsLst>
                    <a:gs pos="1250">
                      <a:srgbClr val="FFFFFF"/>
                    </a:gs>
                    <a:gs pos="100000">
                      <a:srgbClr val="FFFFFF"/>
                    </a:gs>
                  </a:gsLst>
                  <a:lin ang="5400000" scaled="0"/>
                </a:gradFill>
                <a:hlinkClick r:id="rId8"/>
              </a:rPr>
              <a:t>http://hackandi.com</a:t>
            </a:r>
            <a:endParaRPr lang="en-US" sz="3800" dirty="0" smtClean="0">
              <a:gradFill>
                <a:gsLst>
                  <a:gs pos="1250">
                    <a:srgbClr val="FFFFFF"/>
                  </a:gs>
                  <a:gs pos="100000">
                    <a:srgbClr val="FFFFFF"/>
                  </a:gs>
                </a:gsLst>
                <a:lin ang="5400000" scaled="0"/>
              </a:gradFill>
            </a:endParaRPr>
          </a:p>
          <a:p>
            <a:pPr>
              <a:spcBef>
                <a:spcPts val="2400"/>
              </a:spcBef>
              <a:buClr>
                <a:srgbClr val="68217A"/>
              </a:buClr>
            </a:pPr>
            <a:endParaRPr lang="en-US" sz="3800" dirty="0">
              <a:gradFill>
                <a:gsLst>
                  <a:gs pos="1250">
                    <a:srgbClr val="FFFFFF"/>
                  </a:gs>
                  <a:gs pos="100000">
                    <a:srgbClr val="FFFFFF"/>
                  </a:gs>
                </a:gsLst>
                <a:lin ang="5400000" scaled="0"/>
              </a:gradFill>
            </a:endParaRPr>
          </a:p>
        </p:txBody>
      </p:sp>
    </p:spTree>
    <p:extLst>
      <p:ext uri="{BB962C8B-B14F-4D97-AF65-F5344CB8AC3E}">
        <p14:creationId xmlns:p14="http://schemas.microsoft.com/office/powerpoint/2010/main" val="3094859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decel="100000" fill="hold" grpId="1" nodeType="withEffect">
                                  <p:stCondLst>
                                    <p:cond delay="0"/>
                                  </p:stCondLst>
                                  <p:childTnLst>
                                    <p:animMotion origin="layout" path="M -0.02413 3.26827E-7 L 2.26704E-6 3.26827E-7 " pathEditMode="relative" rAng="0" ptsTypes="AA">
                                      <p:cBhvr>
                                        <p:cTn id="9" dur="500" fill="hold"/>
                                        <p:tgtEl>
                                          <p:spTgt spid="8"/>
                                        </p:tgtEl>
                                        <p:attrNameLst>
                                          <p:attrName>ppt_x</p:attrName>
                                          <p:attrName>ppt_y</p:attrName>
                                        </p:attrNameLst>
                                      </p:cBhvr>
                                      <p:rCtr x="1200" y="0"/>
                                    </p:animMotion>
                                  </p:childTnLst>
                                </p:cTn>
                              </p:par>
                              <p:par>
                                <p:cTn id="10" presetID="10" presetClass="entr" presetSubtype="0" fill="hold" grpId="0" nodeType="withEffect">
                                  <p:stCondLst>
                                    <p:cond delay="25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63" presetClass="path" presetSubtype="0" decel="100000" fill="hold" grpId="1" nodeType="withEffect">
                                  <p:stCondLst>
                                    <p:cond delay="250"/>
                                  </p:stCondLst>
                                  <p:childTnLst>
                                    <p:animMotion origin="layout" path="M -0.02413 -6.8089E-8 L 2.26704E-6 -6.8089E-8 " pathEditMode="relative" rAng="0" ptsTypes="AA">
                                      <p:cBhvr>
                                        <p:cTn id="14" dur="500" fill="hold"/>
                                        <p:tgtEl>
                                          <p:spTgt spid="10"/>
                                        </p:tgtEl>
                                        <p:attrNameLst>
                                          <p:attrName>ppt_x</p:attrName>
                                          <p:attrName>ppt_y</p:attrName>
                                        </p:attrNameLst>
                                      </p:cBhvr>
                                      <p:rCtr x="1200" y="0"/>
                                    </p:animMotion>
                                  </p:childTnLst>
                                </p:cTn>
                              </p:par>
                              <p:par>
                                <p:cTn id="15" presetID="10" presetClass="entr" presetSubtype="0"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63" presetClass="path" presetSubtype="0" decel="100000" fill="hold" grpId="1" nodeType="withEffect">
                                  <p:stCondLst>
                                    <p:cond delay="500"/>
                                  </p:stCondLst>
                                  <p:childTnLst>
                                    <p:animMotion origin="layout" path="M -0.02413 2.57376E-6 L 2.26704E-6 2.57376E-6 " pathEditMode="relative" rAng="0" ptsTypes="AA">
                                      <p:cBhvr>
                                        <p:cTn id="19" dur="500" fill="hold"/>
                                        <p:tgtEl>
                                          <p:spTgt spid="11"/>
                                        </p:tgtEl>
                                        <p:attrNameLst>
                                          <p:attrName>ppt_x</p:attrName>
                                          <p:attrName>ppt_y</p:attrName>
                                        </p:attrNameLst>
                                      </p:cBhvr>
                                      <p:rCtr x="1200" y="0"/>
                                    </p:animMotion>
                                  </p:childTnLst>
                                </p:cTn>
                              </p:par>
                              <p:par>
                                <p:cTn id="20" presetID="10" presetClass="entr" presetSubtype="0" fill="hold" grpId="0" nodeType="withEffect">
                                  <p:stCondLst>
                                    <p:cond delay="75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63" presetClass="path" presetSubtype="0" decel="100000" fill="hold" grpId="1" nodeType="withEffect">
                                  <p:stCondLst>
                                    <p:cond delay="750"/>
                                  </p:stCondLst>
                                  <p:childTnLst>
                                    <p:animMotion origin="layout" path="M -0.02413 2.17885E-6 L 2.26704E-6 2.17885E-6 " pathEditMode="relative" rAng="0" ptsTypes="AA">
                                      <p:cBhvr>
                                        <p:cTn id="24" dur="500" fill="hold"/>
                                        <p:tgtEl>
                                          <p:spTgt spid="12"/>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0" grpId="1"/>
      <p:bldP spid="11" grpId="0"/>
      <p:bldP spid="11" grpId="1"/>
      <p:bldP spid="12" grpId="0"/>
      <p:bldP spid="12"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solidFill>
                  <a:srgbClr val="FFFFFF"/>
                </a:solidFill>
              </a:endParaRPr>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9" name="Group 18"/>
          <p:cNvGrpSpPr/>
          <p:nvPr/>
        </p:nvGrpSpPr>
        <p:grpSpPr>
          <a:xfrm>
            <a:off x="5987589" y="3946350"/>
            <a:ext cx="5491447" cy="2734059"/>
            <a:chOff x="5987589" y="3946350"/>
            <a:chExt cx="5491447"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Developer Network</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1" name="Rectangle 20"/>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4"/>
                </a:rPr>
                <a:t>http</a:t>
              </a:r>
              <a:r>
                <a:rPr lang="en-US" dirty="0" smtClean="0">
                  <a:solidFill>
                    <a:srgbClr val="FFFFFF"/>
                  </a:solidFill>
                  <a:hlinkClick r:id="rId4"/>
                </a:rPr>
                <a:t>://developer.microsoft.com </a:t>
              </a:r>
              <a:endParaRPr lang="en-US" dirty="0">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a:spcBef>
                  <a:spcPts val="600"/>
                </a:spcBef>
                <a:buSzPct val="120000"/>
                <a:tabLst>
                  <a:tab pos="1828800" algn="l"/>
                </a:tabLst>
                <a:defRPr/>
              </a:pPr>
              <a:r>
                <a:rPr lang="en-US" dirty="0">
                  <a:solidFill>
                    <a:srgbClr val="FFFFFF"/>
                  </a:solidFill>
                  <a:hlinkClick r:id="rId5"/>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rgbClr val="505050"/>
                      </a:gs>
                      <a:gs pos="100000">
                        <a:srgbClr val="505050"/>
                      </a:gs>
                    </a:gsLst>
                    <a:lin ang="5400000" scaled="0"/>
                  </a:gradFill>
                  <a:ea typeface="Segoe UI" pitchFamily="34" charset="0"/>
                  <a:cs typeface="Segoe UI" pitchFamily="34" charset="0"/>
                </a:rPr>
                <a:t>Sessions on Demand</a:t>
              </a:r>
              <a:endParaRPr lang="en-US" sz="1600" dirty="0">
                <a:gradFill>
                  <a:gsLst>
                    <a:gs pos="1250">
                      <a:srgbClr val="505050"/>
                    </a:gs>
                    <a:gs pos="100000">
                      <a:srgbClr val="505050"/>
                    </a:gs>
                  </a:gsLst>
                  <a:lin ang="5400000" scaled="0"/>
                </a:gradFill>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solidFill>
                    <a:srgbClr val="FFFFFF"/>
                  </a:solidFill>
                  <a:hlinkClick r:id="rId6"/>
                </a:rPr>
                <a:t>http://channel9.msdn.com/Events/TechEd</a:t>
              </a:r>
              <a:endParaRPr lang="en-US" dirty="0">
                <a:solidFill>
                  <a:srgbClr val="FFFFFF"/>
                </a:solidFill>
              </a:endParaRPr>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sp>
        <p:nvSpPr>
          <p:cNvPr id="37" name="Freeform 54"/>
          <p:cNvSpPr>
            <a:spLocks noEditPoints="1"/>
          </p:cNvSpPr>
          <p:nvPr/>
        </p:nvSpPr>
        <p:spPr bwMode="black">
          <a:xfrm>
            <a:off x="6121301" y="6038298"/>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18424473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50"/>
                                        <p:tgtEl>
                                          <p:spTgt spid="19"/>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19"/>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74638" y="1212850"/>
            <a:ext cx="5486400" cy="4444294"/>
          </a:xfrm>
        </p:spPr>
        <p:txBody>
          <a:bodyPr lIns="182880" tIns="146304" rIns="182880" bIns="146304"/>
          <a:lstStyle/>
          <a:p>
            <a:pPr marL="401638" indent="-401638">
              <a:spcBef>
                <a:spcPts val="2400"/>
              </a:spcBef>
            </a:pPr>
            <a:r>
              <a:rPr lang="en-US" sz="3200" dirty="0"/>
              <a:t>Windows 10</a:t>
            </a:r>
            <a:br>
              <a:rPr lang="en-US" sz="3200" dirty="0"/>
            </a:br>
            <a:r>
              <a:rPr lang="en-US" sz="2000" dirty="0">
                <a:latin typeface="+mn-lt"/>
                <a:hlinkClick r:id="rId3"/>
              </a:rPr>
              <a:t>http://aka.ms/trywin10</a:t>
            </a:r>
            <a:r>
              <a:rPr lang="en-US" sz="2000" dirty="0">
                <a:latin typeface="+mn-lt"/>
              </a:rPr>
              <a:t> </a:t>
            </a:r>
          </a:p>
          <a:p>
            <a:pPr marL="401638" lvl="1" indent="0">
              <a:spcBef>
                <a:spcPts val="1200"/>
              </a:spcBef>
              <a:buNone/>
            </a:pPr>
            <a:r>
              <a:rPr lang="en-US" sz="2000" dirty="0" smtClean="0"/>
              <a:t>Stop by the Windows Booth to sign up for the Windows Insider Program to </a:t>
            </a:r>
            <a:br>
              <a:rPr lang="en-US" sz="2000" dirty="0" smtClean="0"/>
            </a:br>
            <a:r>
              <a:rPr lang="en-US" sz="2000" dirty="0" smtClean="0"/>
              <a:t>get a FREE Windows 10 T-shirt, whiles supplies last!</a:t>
            </a:r>
          </a:p>
          <a:p>
            <a:pPr marL="401638" lvl="1" indent="-401638">
              <a:spcBef>
                <a:spcPts val="2400"/>
              </a:spcBef>
              <a:buClr>
                <a:schemeClr val="tx2"/>
              </a:buClr>
            </a:pPr>
            <a:r>
              <a:rPr lang="en-US" sz="3200" dirty="0">
                <a:gradFill>
                  <a:gsLst>
                    <a:gs pos="0">
                      <a:schemeClr val="tx1"/>
                    </a:gs>
                    <a:gs pos="100000">
                      <a:schemeClr val="tx1"/>
                    </a:gs>
                  </a:gsLst>
                  <a:lin ang="5400000" scaled="0"/>
                </a:gradFill>
                <a:latin typeface="+mj-lt"/>
              </a:rPr>
              <a:t>Windows Springboard</a:t>
            </a:r>
            <a:br>
              <a:rPr lang="en-US" sz="3200" dirty="0">
                <a:gradFill>
                  <a:gsLst>
                    <a:gs pos="0">
                      <a:schemeClr val="tx1"/>
                    </a:gs>
                    <a:gs pos="100000">
                      <a:schemeClr val="tx1"/>
                    </a:gs>
                  </a:gsLst>
                  <a:lin ang="5400000" scaled="0"/>
                </a:gradFill>
                <a:latin typeface="+mj-lt"/>
              </a:rPr>
            </a:br>
            <a:r>
              <a:rPr lang="en-US" sz="2000" dirty="0">
                <a:gradFill>
                  <a:gsLst>
                    <a:gs pos="0">
                      <a:schemeClr val="tx1"/>
                    </a:gs>
                    <a:gs pos="100000">
                      <a:schemeClr val="tx1"/>
                    </a:gs>
                  </a:gsLst>
                  <a:lin ang="5400000" scaled="0"/>
                </a:gradFill>
                <a:hlinkClick r:id="rId4" action="ppaction://hlinkfile"/>
              </a:rPr>
              <a:t>windows.com/</a:t>
            </a:r>
            <a:r>
              <a:rPr lang="en-US" sz="2000" dirty="0" err="1">
                <a:gradFill>
                  <a:gsLst>
                    <a:gs pos="0">
                      <a:schemeClr val="tx1"/>
                    </a:gs>
                    <a:gs pos="100000">
                      <a:schemeClr val="tx1"/>
                    </a:gs>
                  </a:gsLst>
                  <a:lin ang="5400000" scaled="0"/>
                </a:gradFill>
                <a:hlinkClick r:id="rId4" action="ppaction://hlinkfile"/>
              </a:rPr>
              <a:t>itpro</a:t>
            </a:r>
            <a:endParaRPr lang="en-US" sz="2000" dirty="0">
              <a:gradFill>
                <a:gsLst>
                  <a:gs pos="0">
                    <a:schemeClr val="tx1"/>
                  </a:gs>
                  <a:gs pos="100000">
                    <a:schemeClr val="tx1"/>
                  </a:gs>
                </a:gsLst>
                <a:lin ang="5400000" scaled="0"/>
              </a:gradFill>
            </a:endParaRPr>
          </a:p>
          <a:p>
            <a:pPr marL="401638" lvl="1" indent="-401638">
              <a:spcBef>
                <a:spcPts val="2400"/>
              </a:spcBef>
              <a:buClr>
                <a:schemeClr val="tx2"/>
              </a:buClr>
            </a:pPr>
            <a:r>
              <a:rPr lang="en-US" sz="3200" dirty="0">
                <a:gradFill>
                  <a:gsLst>
                    <a:gs pos="0">
                      <a:schemeClr val="tx1"/>
                    </a:gs>
                    <a:gs pos="100000">
                      <a:schemeClr val="tx1"/>
                    </a:gs>
                  </a:gsLst>
                  <a:lin ang="5400000" scaled="0"/>
                </a:gradFill>
                <a:latin typeface="+mj-lt"/>
              </a:rPr>
              <a:t>Windows Enterprise</a:t>
            </a:r>
            <a:br>
              <a:rPr lang="en-US" sz="3200" dirty="0">
                <a:gradFill>
                  <a:gsLst>
                    <a:gs pos="0">
                      <a:schemeClr val="tx1"/>
                    </a:gs>
                    <a:gs pos="100000">
                      <a:schemeClr val="tx1"/>
                    </a:gs>
                  </a:gsLst>
                  <a:lin ang="5400000" scaled="0"/>
                </a:gradFill>
                <a:latin typeface="+mj-lt"/>
              </a:rPr>
            </a:br>
            <a:r>
              <a:rPr lang="en-US" sz="2000" dirty="0">
                <a:gradFill>
                  <a:gsLst>
                    <a:gs pos="0">
                      <a:schemeClr val="tx1"/>
                    </a:gs>
                    <a:gs pos="100000">
                      <a:schemeClr val="tx1"/>
                    </a:gs>
                  </a:gsLst>
                  <a:lin ang="5400000" scaled="0"/>
                </a:gradFill>
                <a:hlinkClick r:id="rId5" action="ppaction://hlinkfile"/>
              </a:rPr>
              <a:t>windows.com/enterprise</a:t>
            </a:r>
            <a:r>
              <a:rPr lang="en-US" dirty="0">
                <a:gradFill>
                  <a:gsLst>
                    <a:gs pos="0">
                      <a:schemeClr val="tx1"/>
                    </a:gs>
                    <a:gs pos="100000">
                      <a:schemeClr val="tx1"/>
                    </a:gs>
                  </a:gsLst>
                  <a:lin ang="5400000" scaled="0"/>
                </a:gradFill>
              </a:rPr>
              <a:t> </a:t>
            </a:r>
          </a:p>
        </p:txBody>
      </p:sp>
      <p:sp>
        <p:nvSpPr>
          <p:cNvPr id="2" name="Title 1"/>
          <p:cNvSpPr>
            <a:spLocks noGrp="1"/>
          </p:cNvSpPr>
          <p:nvPr>
            <p:ph type="title"/>
          </p:nvPr>
        </p:nvSpPr>
        <p:spPr/>
        <p:txBody>
          <a:bodyPr/>
          <a:lstStyle/>
          <a:p>
            <a:r>
              <a:rPr lang="en-US" dirty="0" smtClean="0"/>
              <a:t>Windows Resources</a:t>
            </a:r>
            <a:endParaRPr lang="en-US" dirty="0"/>
          </a:p>
        </p:txBody>
      </p:sp>
      <p:sp>
        <p:nvSpPr>
          <p:cNvPr id="16" name="Text Placeholder 7"/>
          <p:cNvSpPr txBox="1">
            <a:spLocks/>
          </p:cNvSpPr>
          <p:nvPr/>
        </p:nvSpPr>
        <p:spPr>
          <a:xfrm>
            <a:off x="6218237" y="1212850"/>
            <a:ext cx="5945965" cy="4985980"/>
          </a:xfrm>
          <a:prstGeom prst="rect">
            <a:avLst/>
          </a:prstGeom>
        </p:spPr>
        <p:txBody>
          <a:bodyPr vert="horz" wrap="square" lIns="182880" tIns="146304" rIns="182880" bIns="146304"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6"/>
              </a:buBlip>
              <a:tabLst/>
              <a:defRPr sz="4000" kern="1200" spc="0" baseline="0">
                <a:gradFill>
                  <a:gsLst>
                    <a:gs pos="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1638" lvl="1" indent="-401638">
              <a:spcBef>
                <a:spcPts val="2400"/>
              </a:spcBef>
              <a:buClr>
                <a:srgbClr val="68217A"/>
              </a:buClr>
            </a:pPr>
            <a:r>
              <a:rPr lang="en-US" sz="3200" dirty="0" smtClean="0">
                <a:gradFill>
                  <a:gsLst>
                    <a:gs pos="0">
                      <a:srgbClr val="FFFFFF"/>
                    </a:gs>
                    <a:gs pos="100000">
                      <a:srgbClr val="FFFFFF"/>
                    </a:gs>
                  </a:gsLst>
                  <a:lin ang="5400000" scaled="0"/>
                </a:gradFill>
                <a:latin typeface="Segoe UI Light"/>
              </a:rPr>
              <a:t>Microsoft Desktop Optimization Package (MDOP)</a:t>
            </a:r>
            <a:r>
              <a:rPr lang="en-US" sz="3600" dirty="0" smtClean="0">
                <a:gradFill>
                  <a:gsLst>
                    <a:gs pos="0">
                      <a:srgbClr val="FFFFFF"/>
                    </a:gs>
                    <a:gs pos="100000">
                      <a:srgbClr val="FFFFFF"/>
                    </a:gs>
                  </a:gsLst>
                  <a:lin ang="5400000" scaled="0"/>
                </a:gradFill>
                <a:latin typeface="Segoe UI Light"/>
              </a:rPr>
              <a:t/>
            </a:r>
            <a:br>
              <a:rPr lang="en-US" sz="3600" dirty="0" smtClean="0">
                <a:gradFill>
                  <a:gsLst>
                    <a:gs pos="0">
                      <a:srgbClr val="FFFFFF"/>
                    </a:gs>
                    <a:gs pos="100000">
                      <a:srgbClr val="FFFFFF"/>
                    </a:gs>
                  </a:gsLst>
                  <a:lin ang="5400000" scaled="0"/>
                </a:gradFill>
                <a:latin typeface="Segoe UI Light"/>
              </a:rPr>
            </a:br>
            <a:r>
              <a:rPr lang="en-US" sz="2000" dirty="0">
                <a:gradFill>
                  <a:gsLst>
                    <a:gs pos="0">
                      <a:srgbClr val="FFFFFF"/>
                    </a:gs>
                    <a:gs pos="100000">
                      <a:srgbClr val="FFFFFF"/>
                    </a:gs>
                  </a:gsLst>
                  <a:lin ang="5400000" scaled="0"/>
                </a:gradFill>
                <a:hlinkClick r:id="rId7" action="ppaction://hlinkfile"/>
              </a:rPr>
              <a:t>microsoft.com/</a:t>
            </a:r>
            <a:r>
              <a:rPr lang="en-US" sz="2000" dirty="0" err="1">
                <a:gradFill>
                  <a:gsLst>
                    <a:gs pos="0">
                      <a:srgbClr val="FFFFFF"/>
                    </a:gs>
                    <a:gs pos="100000">
                      <a:srgbClr val="FFFFFF"/>
                    </a:gs>
                  </a:gsLst>
                  <a:lin ang="5400000" scaled="0"/>
                </a:gradFill>
                <a:hlinkClick r:id="rId7" action="ppaction://hlinkfile"/>
              </a:rPr>
              <a:t>mdop</a:t>
            </a:r>
            <a:endParaRPr lang="en-US" sz="2000" dirty="0">
              <a:gradFill>
                <a:gsLst>
                  <a:gs pos="0">
                    <a:srgbClr val="FFFFFF"/>
                  </a:gs>
                  <a:gs pos="100000">
                    <a:srgbClr val="FFFFFF"/>
                  </a:gs>
                </a:gsLst>
                <a:lin ang="5400000" scaled="0"/>
              </a:gradFill>
            </a:endParaRPr>
          </a:p>
          <a:p>
            <a:pPr marL="401638" lvl="1" indent="-401638">
              <a:spcBef>
                <a:spcPts val="2400"/>
              </a:spcBef>
              <a:buClr>
                <a:srgbClr val="68217A"/>
              </a:buClr>
            </a:pPr>
            <a:r>
              <a:rPr lang="en-US" sz="3200" dirty="0">
                <a:gradFill>
                  <a:gsLst>
                    <a:gs pos="0">
                      <a:srgbClr val="FFFFFF"/>
                    </a:gs>
                    <a:gs pos="100000">
                      <a:srgbClr val="FFFFFF"/>
                    </a:gs>
                  </a:gsLst>
                  <a:lin ang="5400000" scaled="0"/>
                </a:gradFill>
                <a:latin typeface="Segoe UI Light"/>
              </a:rPr>
              <a:t>Desktop Virtualization (DV)</a:t>
            </a:r>
            <a:br>
              <a:rPr lang="en-US" sz="3200" dirty="0">
                <a:gradFill>
                  <a:gsLst>
                    <a:gs pos="0">
                      <a:srgbClr val="FFFFFF"/>
                    </a:gs>
                    <a:gs pos="100000">
                      <a:srgbClr val="FFFFFF"/>
                    </a:gs>
                  </a:gsLst>
                  <a:lin ang="5400000" scaled="0"/>
                </a:gradFill>
                <a:latin typeface="Segoe UI Light"/>
              </a:rPr>
            </a:br>
            <a:r>
              <a:rPr lang="en-US" sz="2000" dirty="0">
                <a:gradFill>
                  <a:gsLst>
                    <a:gs pos="0">
                      <a:srgbClr val="FFFFFF"/>
                    </a:gs>
                    <a:gs pos="100000">
                      <a:srgbClr val="FFFFFF"/>
                    </a:gs>
                  </a:gsLst>
                  <a:lin ang="5400000" scaled="0"/>
                </a:gradFill>
                <a:hlinkClick r:id="rId8" action="ppaction://hlinkfile"/>
              </a:rPr>
              <a:t>microsoft.com/dv</a:t>
            </a:r>
            <a:endParaRPr lang="en-US" sz="2000" dirty="0">
              <a:gradFill>
                <a:gsLst>
                  <a:gs pos="0">
                    <a:srgbClr val="FFFFFF"/>
                  </a:gs>
                  <a:gs pos="100000">
                    <a:srgbClr val="FFFFFF"/>
                  </a:gs>
                </a:gsLst>
                <a:lin ang="5400000" scaled="0"/>
              </a:gradFill>
            </a:endParaRPr>
          </a:p>
          <a:p>
            <a:pPr marL="401638" lvl="1" indent="-401638">
              <a:spcBef>
                <a:spcPts val="2400"/>
              </a:spcBef>
              <a:buClr>
                <a:srgbClr val="68217A"/>
              </a:buClr>
            </a:pPr>
            <a:r>
              <a:rPr lang="en-US" sz="3200" dirty="0">
                <a:gradFill>
                  <a:gsLst>
                    <a:gs pos="0">
                      <a:srgbClr val="FFFFFF"/>
                    </a:gs>
                    <a:gs pos="100000">
                      <a:srgbClr val="FFFFFF"/>
                    </a:gs>
                  </a:gsLst>
                  <a:lin ang="5400000" scaled="0"/>
                </a:gradFill>
                <a:latin typeface="Segoe UI Light"/>
              </a:rPr>
              <a:t>Windows To Go</a:t>
            </a:r>
            <a:br>
              <a:rPr lang="en-US" sz="3200" dirty="0">
                <a:gradFill>
                  <a:gsLst>
                    <a:gs pos="0">
                      <a:srgbClr val="FFFFFF"/>
                    </a:gs>
                    <a:gs pos="100000">
                      <a:srgbClr val="FFFFFF"/>
                    </a:gs>
                  </a:gsLst>
                  <a:lin ang="5400000" scaled="0"/>
                </a:gradFill>
                <a:latin typeface="Segoe UI Light"/>
              </a:rPr>
            </a:br>
            <a:r>
              <a:rPr lang="en-US" sz="2000" dirty="0">
                <a:gradFill>
                  <a:gsLst>
                    <a:gs pos="0">
                      <a:srgbClr val="FFFFFF"/>
                    </a:gs>
                    <a:gs pos="100000">
                      <a:srgbClr val="FFFFFF"/>
                    </a:gs>
                  </a:gsLst>
                  <a:lin ang="5400000" scaled="0"/>
                </a:gradFill>
                <a:hlinkClick r:id="rId8" action="ppaction://hlinkfile"/>
              </a:rPr>
              <a:t>microsoft.com/windows/</a:t>
            </a:r>
            <a:r>
              <a:rPr lang="en-US" sz="2000" dirty="0" err="1">
                <a:gradFill>
                  <a:gsLst>
                    <a:gs pos="0">
                      <a:srgbClr val="FFFFFF"/>
                    </a:gs>
                    <a:gs pos="100000">
                      <a:srgbClr val="FFFFFF"/>
                    </a:gs>
                  </a:gsLst>
                  <a:lin ang="5400000" scaled="0"/>
                </a:gradFill>
                <a:hlinkClick r:id="rId8" action="ppaction://hlinkfile"/>
              </a:rPr>
              <a:t>wtg</a:t>
            </a:r>
            <a:endParaRPr lang="en-US" sz="2000" dirty="0">
              <a:gradFill>
                <a:gsLst>
                  <a:gs pos="0">
                    <a:srgbClr val="FFFFFF"/>
                  </a:gs>
                  <a:gs pos="100000">
                    <a:srgbClr val="FFFFFF"/>
                  </a:gs>
                </a:gsLst>
                <a:lin ang="5400000" scaled="0"/>
              </a:gradFill>
            </a:endParaRPr>
          </a:p>
          <a:p>
            <a:pPr marL="401638" lvl="1" indent="-401638">
              <a:spcBef>
                <a:spcPts val="2400"/>
              </a:spcBef>
              <a:buClr>
                <a:srgbClr val="68217A"/>
              </a:buClr>
            </a:pPr>
            <a:r>
              <a:rPr lang="en-US" sz="3200" dirty="0">
                <a:gradFill>
                  <a:gsLst>
                    <a:gs pos="0">
                      <a:srgbClr val="FFFFFF"/>
                    </a:gs>
                    <a:gs pos="100000">
                      <a:srgbClr val="FFFFFF"/>
                    </a:gs>
                  </a:gsLst>
                  <a:lin ang="5400000" scaled="0"/>
                </a:gradFill>
                <a:latin typeface="Segoe UI Light"/>
              </a:rPr>
              <a:t>Internet Explorer TechNet </a:t>
            </a:r>
            <a:br>
              <a:rPr lang="en-US" sz="3200" dirty="0">
                <a:gradFill>
                  <a:gsLst>
                    <a:gs pos="0">
                      <a:srgbClr val="FFFFFF"/>
                    </a:gs>
                    <a:gs pos="100000">
                      <a:srgbClr val="FFFFFF"/>
                    </a:gs>
                  </a:gsLst>
                  <a:lin ang="5400000" scaled="0"/>
                </a:gradFill>
                <a:latin typeface="Segoe UI Light"/>
              </a:rPr>
            </a:br>
            <a:r>
              <a:rPr lang="en-US" sz="2000" dirty="0">
                <a:gradFill>
                  <a:gsLst>
                    <a:gs pos="0">
                      <a:srgbClr val="FFFFFF"/>
                    </a:gs>
                    <a:gs pos="100000">
                      <a:srgbClr val="FFFFFF"/>
                    </a:gs>
                  </a:gsLst>
                  <a:lin ang="5400000" scaled="0"/>
                </a:gradFill>
                <a:hlinkClick r:id="rId9"/>
              </a:rPr>
              <a:t>http://technet.microsoft.com/ie</a:t>
            </a: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060402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600"/>
                                        <p:tgtEl>
                                          <p:spTgt spid="8"/>
                                        </p:tgtEl>
                                      </p:cBhvr>
                                    </p:animEffect>
                                  </p:childTnLst>
                                </p:cTn>
                              </p:par>
                              <p:par>
                                <p:cTn id="8" presetID="63" presetClass="path" presetSubtype="0" decel="100000" fill="hold" grpId="1" nodeType="withEffect">
                                  <p:stCondLst>
                                    <p:cond delay="0"/>
                                  </p:stCondLst>
                                  <p:childTnLst>
                                    <p:animMotion origin="layout" path="M -0.02413 1.56605E-6 L -1.99132E-7 1.56605E-6 " pathEditMode="relative" rAng="0" ptsTypes="AA">
                                      <p:cBhvr>
                                        <p:cTn id="9" dur="1000" fill="hold"/>
                                        <p:tgtEl>
                                          <p:spTgt spid="8"/>
                                        </p:tgtEl>
                                        <p:attrNameLst>
                                          <p:attrName>ppt_x</p:attrName>
                                          <p:attrName>ppt_y</p:attrName>
                                        </p:attrNameLst>
                                      </p:cBhvr>
                                      <p:rCtr x="1200" y="0"/>
                                    </p:animMotion>
                                  </p:childTnLst>
                                </p:cTn>
                              </p:par>
                              <p:par>
                                <p:cTn id="10" presetID="10" presetClass="entr" presetSubtype="0" fill="hold" grpId="0" nodeType="withEffect">
                                  <p:stCondLst>
                                    <p:cond delay="1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600"/>
                                        <p:tgtEl>
                                          <p:spTgt spid="16"/>
                                        </p:tgtEl>
                                      </p:cBhvr>
                                    </p:animEffect>
                                  </p:childTnLst>
                                </p:cTn>
                              </p:par>
                              <p:par>
                                <p:cTn id="13" presetID="63" presetClass="path" presetSubtype="0" decel="100000" fill="hold" grpId="1" nodeType="withEffect">
                                  <p:stCondLst>
                                    <p:cond delay="100"/>
                                  </p:stCondLst>
                                  <p:childTnLst>
                                    <p:animMotion origin="layout" path="M -0.02413 -4.29414E-6 L 1.61348E-6 -4.29414E-6 " pathEditMode="relative" rAng="0" ptsTypes="AA">
                                      <p:cBhvr>
                                        <p:cTn id="14" dur="1000" fill="hold"/>
                                        <p:tgtEl>
                                          <p:spTgt spid="16"/>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6" grpId="0"/>
      <p:bldP spid="16" grpId="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27037" y="5043322"/>
            <a:ext cx="5356123" cy="1908244"/>
            <a:chOff x="427037" y="5043322"/>
            <a:chExt cx="5356123" cy="1908244"/>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b="48042"/>
            <a:stretch/>
          </p:blipFill>
          <p:spPr>
            <a:xfrm>
              <a:off x="427037" y="5043322"/>
              <a:ext cx="1891430" cy="1908244"/>
            </a:xfrm>
            <a:prstGeom prst="rect">
              <a:avLst/>
            </a:prstGeom>
          </p:spPr>
        </p:pic>
        <p:sp>
          <p:nvSpPr>
            <p:cNvPr id="16" name="Text Placeholder 2"/>
            <p:cNvSpPr txBox="1">
              <a:spLocks/>
            </p:cNvSpPr>
            <p:nvPr/>
          </p:nvSpPr>
          <p:spPr>
            <a:xfrm>
              <a:off x="2318467" y="5061745"/>
              <a:ext cx="3464693" cy="733269"/>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5000"/>
                </a:lnSpc>
                <a:spcBef>
                  <a:spcPts val="1200"/>
                </a:spcBef>
                <a:buClr>
                  <a:srgbClr val="FFFFFF"/>
                </a:buClr>
                <a:buFontTx/>
                <a:buNone/>
              </a:pPr>
              <a:r>
                <a:rPr lang="en-US" sz="2400" b="1" spc="-50" dirty="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TechEd Mobile app </a:t>
              </a:r>
              <a:r>
                <a:rPr lang="en-US" sz="2400" b="1" spc="-50" dirty="0" smtClean="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
              </a:r>
              <a:br>
                <a:rPr lang="en-US" sz="2400" b="1" spc="-50" dirty="0" smtClean="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br>
              <a:r>
                <a:rPr lang="en-US" sz="2400" spc="-50" dirty="0">
                  <a:ln w="3175">
                    <a:noFill/>
                  </a:ln>
                  <a:gradFill>
                    <a:gsLst>
                      <a:gs pos="0">
                        <a:srgbClr val="FFFFFF"/>
                      </a:gs>
                      <a:gs pos="100000">
                        <a:srgbClr val="FFFFFF"/>
                      </a:gs>
                    </a:gsLst>
                    <a:lin ang="5400000" scaled="0"/>
                  </a:gradFill>
                  <a:cs typeface="Segoe UI" pitchFamily="34" charset="0"/>
                </a:rPr>
                <a:t>for session evaluations </a:t>
              </a:r>
              <a:r>
                <a:rPr lang="en-US" sz="2400" spc="-50" dirty="0" smtClean="0">
                  <a:ln w="3175">
                    <a:noFill/>
                  </a:ln>
                  <a:gradFill>
                    <a:gsLst>
                      <a:gs pos="0">
                        <a:srgbClr val="FFFFFF"/>
                      </a:gs>
                      <a:gs pos="100000">
                        <a:srgbClr val="FFFFFF"/>
                      </a:gs>
                    </a:gsLst>
                    <a:lin ang="5400000" scaled="0"/>
                  </a:gradFill>
                  <a:cs typeface="Segoe UI" pitchFamily="34" charset="0"/>
                </a:rPr>
                <a:t/>
              </a:r>
              <a:br>
                <a:rPr lang="en-US" sz="2400" spc="-50" dirty="0" smtClean="0">
                  <a:ln w="3175">
                    <a:noFill/>
                  </a:ln>
                  <a:gradFill>
                    <a:gsLst>
                      <a:gs pos="0">
                        <a:srgbClr val="FFFFFF"/>
                      </a:gs>
                      <a:gs pos="100000">
                        <a:srgbClr val="FFFFFF"/>
                      </a:gs>
                    </a:gsLst>
                    <a:lin ang="5400000" scaled="0"/>
                  </a:gradFill>
                  <a:cs typeface="Segoe UI" pitchFamily="34" charset="0"/>
                </a:rPr>
              </a:br>
              <a:r>
                <a:rPr lang="en-US" sz="2400" spc="-50" dirty="0" smtClean="0">
                  <a:ln w="3175">
                    <a:noFill/>
                  </a:ln>
                  <a:gradFill>
                    <a:gsLst>
                      <a:gs pos="0">
                        <a:srgbClr val="FFFFFF"/>
                      </a:gs>
                      <a:gs pos="100000">
                        <a:srgbClr val="FFFFFF"/>
                      </a:gs>
                    </a:gsLst>
                    <a:lin ang="5400000" scaled="0"/>
                  </a:gradFill>
                  <a:cs typeface="Segoe UI" pitchFamily="34" charset="0"/>
                </a:rPr>
                <a:t>is </a:t>
              </a:r>
              <a:r>
                <a:rPr lang="en-US" sz="2400" spc="-50" dirty="0">
                  <a:ln w="3175">
                    <a:noFill/>
                  </a:ln>
                  <a:gradFill>
                    <a:gsLst>
                      <a:gs pos="0">
                        <a:srgbClr val="FFFFFF"/>
                      </a:gs>
                      <a:gs pos="100000">
                        <a:srgbClr val="FFFFFF"/>
                      </a:gs>
                    </a:gsLst>
                    <a:lin ang="5400000" scaled="0"/>
                  </a:gradFill>
                  <a:cs typeface="Segoe UI" pitchFamily="34" charset="0"/>
                </a:rPr>
                <a:t>currently offline</a:t>
              </a:r>
            </a:p>
          </p:txBody>
        </p:sp>
        <p:sp>
          <p:nvSpPr>
            <p:cNvPr id="7" name="&quot;No&quot; Symbol 6"/>
            <p:cNvSpPr>
              <a:spLocks noChangeAspect="1"/>
            </p:cNvSpPr>
            <p:nvPr/>
          </p:nvSpPr>
          <p:spPr bwMode="auto">
            <a:xfrm>
              <a:off x="719279" y="5390716"/>
              <a:ext cx="1306947" cy="1306947"/>
            </a:xfrm>
            <a:prstGeom prst="noSmoking">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 name="Title 1"/>
          <p:cNvSpPr>
            <a:spLocks noGrp="1"/>
          </p:cNvSpPr>
          <p:nvPr>
            <p:ph type="title"/>
          </p:nvPr>
        </p:nvSpPr>
        <p:spPr/>
        <p:txBody>
          <a:bodyPr/>
          <a:lstStyle/>
          <a:p>
            <a:pPr lvl="0"/>
            <a:r>
              <a:rPr lang="en-US" dirty="0" smtClean="0">
                <a:latin typeface="Segoe UI Semibold" panose="020B0702040204020203" pitchFamily="34" charset="0"/>
                <a:cs typeface="Segoe UI Semibold" panose="020B0702040204020203" pitchFamily="34" charset="0"/>
              </a:rPr>
              <a:t>SUBMIT YOUR TECHED EVALUATIONS</a:t>
            </a:r>
            <a:endParaRPr lang="en-US" dirty="0">
              <a:latin typeface="Segoe UI Semibold" panose="020B0702040204020203" pitchFamily="34" charset="0"/>
              <a:cs typeface="Segoe UI Semibold" panose="020B0702040204020203" pitchFamily="34" charset="0"/>
            </a:endParaRPr>
          </a:p>
        </p:txBody>
      </p:sp>
      <p:sp>
        <p:nvSpPr>
          <p:cNvPr id="13" name="Rectangle 12"/>
          <p:cNvSpPr/>
          <p:nvPr/>
        </p:nvSpPr>
        <p:spPr>
          <a:xfrm>
            <a:off x="307976" y="2114948"/>
            <a:ext cx="12128499" cy="812904"/>
          </a:xfrm>
          <a:prstGeom prst="rect">
            <a:avLst/>
          </a:prstGeom>
          <a:solidFill>
            <a:schemeClr val="bg2">
              <a:lumMod val="75000"/>
            </a:schemeClr>
          </a:solidFill>
        </p:spPr>
        <p:txBody>
          <a:bodyPr wrap="square" lIns="182880" tIns="146304" rIns="182880" bIns="146304">
            <a:noAutofit/>
          </a:bodyPr>
          <a:lstStyle/>
          <a:p>
            <a:r>
              <a:rPr lang="en-US" sz="3200" spc="-100" dirty="0" smtClean="0">
                <a:ln w="3175">
                  <a:noFill/>
                </a:ln>
                <a:gradFill>
                  <a:gsLst>
                    <a:gs pos="0">
                      <a:srgbClr val="FFFFFF"/>
                    </a:gs>
                    <a:gs pos="100000">
                      <a:srgbClr val="FFFFFF"/>
                    </a:gs>
                  </a:gsLst>
                  <a:lin ang="5400000" scaled="0"/>
                </a:gradFill>
                <a:latin typeface="Segoe Semibold" panose="020B0702040504020203" pitchFamily="34" charset="0"/>
                <a:cs typeface="Segoe UI" pitchFamily="34" charset="0"/>
              </a:rPr>
              <a:t>Fill out an evaluation via</a:t>
            </a:r>
            <a:endParaRPr lang="en-US" sz="3200" spc="-100" dirty="0">
              <a:ln w="3175">
                <a:noFill/>
              </a:ln>
              <a:gradFill>
                <a:gsLst>
                  <a:gs pos="0">
                    <a:srgbClr val="FFFFFF"/>
                  </a:gs>
                  <a:gs pos="100000">
                    <a:srgbClr val="FFFFFF"/>
                  </a:gs>
                </a:gsLst>
                <a:lin ang="5400000" scaled="0"/>
              </a:gradFill>
              <a:latin typeface="Segoe UI Light"/>
              <a:cs typeface="Segoe UI" pitchFamily="34" charset="0"/>
            </a:endParaRPr>
          </a:p>
        </p:txBody>
      </p:sp>
      <p:sp>
        <p:nvSpPr>
          <p:cNvPr id="14" name="Rectangle 13"/>
          <p:cNvSpPr/>
          <p:nvPr/>
        </p:nvSpPr>
        <p:spPr>
          <a:xfrm>
            <a:off x="307975" y="3016777"/>
            <a:ext cx="5826819" cy="1151084"/>
          </a:xfrm>
          <a:prstGeom prst="rect">
            <a:avLst/>
          </a:prstGeom>
        </p:spPr>
        <p:txBody>
          <a:bodyPr wrap="square" lIns="182880" tIns="146304" rIns="182880" bIns="146304">
            <a:spAutoFit/>
          </a:bodyPr>
          <a:lstStyle/>
          <a:p>
            <a:pPr>
              <a:lnSpc>
                <a:spcPct val="95000"/>
              </a:lnSpc>
              <a:spcBef>
                <a:spcPts val="1200"/>
              </a:spcBef>
            </a:pPr>
            <a:r>
              <a:rPr lang="en-US" sz="2400" b="1" spc="-50" dirty="0" smtClean="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CommNet Station/PC:</a:t>
            </a:r>
            <a:r>
              <a:rPr lang="en-US" sz="2400" spc="-50" dirty="0" smtClean="0">
                <a:ln w="3175">
                  <a:noFill/>
                </a:ln>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 </a:t>
            </a:r>
            <a:r>
              <a:rPr lang="en-US" sz="2400" spc="-50" dirty="0" smtClean="0">
                <a:ln w="3175">
                  <a:noFill/>
                </a:ln>
                <a:gradFill>
                  <a:gsLst>
                    <a:gs pos="0">
                      <a:srgbClr val="FFFFFF"/>
                    </a:gs>
                    <a:gs pos="100000">
                      <a:srgbClr val="FFFFFF"/>
                    </a:gs>
                  </a:gsLst>
                  <a:lin ang="5400000" scaled="0"/>
                </a:gradFill>
                <a:latin typeface="Segoe UI Light"/>
                <a:cs typeface="Segoe UI" pitchFamily="34" charset="0"/>
              </a:rPr>
              <a:t>Schedule Builder</a:t>
            </a:r>
          </a:p>
          <a:p>
            <a:pPr>
              <a:lnSpc>
                <a:spcPct val="95000"/>
              </a:lnSpc>
              <a:spcBef>
                <a:spcPts val="1200"/>
              </a:spcBef>
            </a:pPr>
            <a:r>
              <a:rPr lang="en-US" sz="2400" b="1" spc="-50" dirty="0" err="1">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LogIn</a:t>
            </a:r>
            <a:r>
              <a:rPr lang="en-US" sz="2400" b="1" spc="-50" dirty="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 </a:t>
            </a:r>
            <a:r>
              <a:rPr lang="en-US" sz="2400" spc="-50" dirty="0">
                <a:ln w="3175">
                  <a:noFill/>
                </a:ln>
                <a:gradFill>
                  <a:gsLst>
                    <a:gs pos="0">
                      <a:srgbClr val="FFFFFF"/>
                    </a:gs>
                    <a:gs pos="100000">
                      <a:srgbClr val="FFFFFF"/>
                    </a:gs>
                  </a:gsLst>
                  <a:lin ang="5400000" scaled="0"/>
                </a:gradFill>
                <a:latin typeface="Segoe UI Light"/>
                <a:cs typeface="Segoe UI" pitchFamily="34" charset="0"/>
              </a:rPr>
              <a:t>europe.msteched.com/catalog</a:t>
            </a:r>
          </a:p>
        </p:txBody>
      </p:sp>
      <p:sp>
        <p:nvSpPr>
          <p:cNvPr id="20" name="Title 1"/>
          <p:cNvSpPr txBox="1">
            <a:spLocks/>
          </p:cNvSpPr>
          <p:nvPr/>
        </p:nvSpPr>
        <p:spPr>
          <a:xfrm>
            <a:off x="274639" y="1180782"/>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4000">
                <a:gradFill>
                  <a:gsLst>
                    <a:gs pos="1250">
                      <a:srgbClr val="FFFFFF"/>
                    </a:gs>
                    <a:gs pos="100000">
                      <a:srgbClr val="FFFFFF"/>
                    </a:gs>
                  </a:gsLst>
                  <a:lin ang="5400000" scaled="0"/>
                </a:gradFill>
                <a:cs typeface="Segoe UI Semibold" panose="020B0702040204020203" pitchFamily="34" charset="0"/>
              </a:rPr>
              <a:t>We value your feedback!</a:t>
            </a:r>
          </a:p>
        </p:txBody>
      </p:sp>
      <p:grpSp>
        <p:nvGrpSpPr>
          <p:cNvPr id="9" name="Group 8"/>
          <p:cNvGrpSpPr/>
          <p:nvPr/>
        </p:nvGrpSpPr>
        <p:grpSpPr>
          <a:xfrm>
            <a:off x="5249321" y="1806575"/>
            <a:ext cx="7407816" cy="4419600"/>
            <a:chOff x="5249321" y="1701800"/>
            <a:chExt cx="7407816" cy="4419600"/>
          </a:xfrm>
        </p:grpSpPr>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9321" y="1701800"/>
              <a:ext cx="7407816" cy="4419600"/>
            </a:xfrm>
            <a:prstGeom prst="rect">
              <a:avLst/>
            </a:prstGeom>
          </p:spPr>
        </p:pic>
        <p:grpSp>
          <p:nvGrpSpPr>
            <p:cNvPr id="6" name="Group 5"/>
            <p:cNvGrpSpPr/>
            <p:nvPr/>
          </p:nvGrpSpPr>
          <p:grpSpPr>
            <a:xfrm>
              <a:off x="6376098" y="1858328"/>
              <a:ext cx="5453472" cy="2909899"/>
              <a:chOff x="3625850" y="1675130"/>
              <a:chExt cx="5194299" cy="2771608"/>
            </a:xfrm>
          </p:grpSpPr>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 t="337" r="-11710" b="14046"/>
              <a:stretch/>
            </p:blipFill>
            <p:spPr>
              <a:xfrm>
                <a:off x="3625850" y="1720850"/>
                <a:ext cx="5194299" cy="2725888"/>
              </a:xfrm>
              <a:prstGeom prst="rect">
                <a:avLst/>
              </a:prstGeom>
            </p:spPr>
          </p:pic>
          <p:sp>
            <p:nvSpPr>
              <p:cNvPr id="5" name="Rectangle 4"/>
              <p:cNvSpPr/>
              <p:nvPr/>
            </p:nvSpPr>
            <p:spPr bwMode="auto">
              <a:xfrm>
                <a:off x="3625850" y="1675130"/>
                <a:ext cx="4573587" cy="5293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8175944" y="1675132"/>
                <a:ext cx="414370" cy="23939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auto">
              <a:xfrm>
                <a:off x="8175944" y="1914524"/>
                <a:ext cx="414370" cy="2532214"/>
              </a:xfrm>
              <a:prstGeom prst="rect">
                <a:avLst/>
              </a:prstGeom>
              <a:solidFill>
                <a:srgbClr val="E8E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sp>
        <p:nvSpPr>
          <p:cNvPr id="4" name="Rectangle 3"/>
          <p:cNvSpPr/>
          <p:nvPr/>
        </p:nvSpPr>
        <p:spPr bwMode="auto">
          <a:xfrm>
            <a:off x="7250157" y="3385009"/>
            <a:ext cx="3142060" cy="218679"/>
          </a:xfrm>
          <a:prstGeom prst="rect">
            <a:avLst/>
          </a:prstGeom>
          <a:solidFill>
            <a:schemeClr val="tx2">
              <a:lumMod val="60000"/>
              <a:lumOff val="4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93482157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par>
                                <p:cTn id="8" presetID="35" presetClass="path" presetSubtype="0" decel="100000" fill="hold" grpId="1" nodeType="withEffect">
                                  <p:stCondLst>
                                    <p:cond delay="0"/>
                                  </p:stCondLst>
                                  <p:childTnLst>
                                    <p:animMotion origin="layout" path="M 0.06127 -8.30685E-7 L 7.65892E-7 -8.30685E-7 " pathEditMode="relative" rAng="0" ptsTypes="AA">
                                      <p:cBhvr>
                                        <p:cTn id="9" dur="750" fill="hold"/>
                                        <p:tgtEl>
                                          <p:spTgt spid="14"/>
                                        </p:tgtEl>
                                        <p:attrNameLst>
                                          <p:attrName>ppt_x</p:attrName>
                                          <p:attrName>ppt_y</p:attrName>
                                        </p:attrNameLst>
                                      </p:cBhvr>
                                      <p:rCtr x="-3064" y="0"/>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35" presetClass="path" presetSubtype="0" decel="100000" fill="hold" grpId="1" nodeType="withEffect">
                                  <p:stCondLst>
                                    <p:cond delay="0"/>
                                  </p:stCondLst>
                                  <p:childTnLst>
                                    <p:animMotion origin="layout" path="M 0.06127 2.38765E-6 L -1.92494E-6 2.38765E-6 " pathEditMode="relative" rAng="0" ptsTypes="AA">
                                      <p:cBhvr>
                                        <p:cTn id="14" dur="750" fill="hold"/>
                                        <p:tgtEl>
                                          <p:spTgt spid="13"/>
                                        </p:tgtEl>
                                        <p:attrNameLst>
                                          <p:attrName>ppt_x</p:attrName>
                                          <p:attrName>ppt_y</p:attrName>
                                        </p:attrNameLst>
                                      </p:cBhvr>
                                      <p:rCtr x="-3064" y="0"/>
                                    </p:animMotion>
                                  </p:childTnLst>
                                </p:cTn>
                              </p:par>
                              <p:par>
                                <p:cTn id="15" presetID="2" presetClass="entr" presetSubtype="2" decel="10000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800" fill="hold"/>
                                        <p:tgtEl>
                                          <p:spTgt spid="9"/>
                                        </p:tgtEl>
                                        <p:attrNameLst>
                                          <p:attrName>ppt_x</p:attrName>
                                        </p:attrNameLst>
                                      </p:cBhvr>
                                      <p:tavLst>
                                        <p:tav tm="0">
                                          <p:val>
                                            <p:strVal val="1+#ppt_w/2"/>
                                          </p:val>
                                        </p:tav>
                                        <p:tav tm="100000">
                                          <p:val>
                                            <p:strVal val="#ppt_x"/>
                                          </p:val>
                                        </p:tav>
                                      </p:tavLst>
                                    </p:anim>
                                    <p:anim calcmode="lin" valueType="num">
                                      <p:cBhvr additive="base">
                                        <p:cTn id="18" dur="800" fill="hold"/>
                                        <p:tgtEl>
                                          <p:spTgt spid="9"/>
                                        </p:tgtEl>
                                        <p:attrNameLst>
                                          <p:attrName>ppt_y</p:attrName>
                                        </p:attrNameLst>
                                      </p:cBhvr>
                                      <p:tavLst>
                                        <p:tav tm="0">
                                          <p:val>
                                            <p:strVal val="#ppt_y"/>
                                          </p:val>
                                        </p:tav>
                                        <p:tav tm="100000">
                                          <p:val>
                                            <p:strVal val="#ppt_y"/>
                                          </p:val>
                                        </p:tav>
                                      </p:tavLst>
                                    </p:anim>
                                  </p:childTnLst>
                                </p:cTn>
                              </p:par>
                              <p:par>
                                <p:cTn id="19" presetID="10" presetClass="entr" presetSubtype="0" fill="hold" grpId="0" nodeType="withEffect">
                                  <p:stCondLst>
                                    <p:cond delay="75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1250"/>
                            </p:stCondLst>
                            <p:childTnLst>
                              <p:par>
                                <p:cTn id="23" presetID="2" presetClass="entr" presetSubtype="4" decel="10000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p:bldP spid="14" grpId="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type="body" sz="quarter" idx="4294967295"/>
          </p:nvPr>
        </p:nvSpPr>
        <p:spPr>
          <a:xfrm>
            <a:off x="379412" y="1388226"/>
            <a:ext cx="11812587" cy="5290388"/>
          </a:xfrm>
          <a:prstGeom prst="rect">
            <a:avLst/>
          </a:prstGeom>
        </p:spPr>
        <p:txBody>
          <a:bodyPr>
            <a:noAutofit/>
          </a:bodyPr>
          <a:lstStyle/>
          <a:p>
            <a:r>
              <a:rPr lang="en-US" sz="2800" b="1" dirty="0"/>
              <a:t>Wider field of view </a:t>
            </a:r>
            <a:r>
              <a:rPr lang="en-US" sz="2800" dirty="0"/>
              <a:t>(horizontally and vertically) for depth and color</a:t>
            </a:r>
          </a:p>
          <a:p>
            <a:r>
              <a:rPr lang="en-US" sz="2800" b="1" dirty="0"/>
              <a:t>3x depth fidelity</a:t>
            </a:r>
          </a:p>
          <a:p>
            <a:r>
              <a:rPr lang="en-US" sz="2800" b="1" dirty="0"/>
              <a:t>1080p, HD color </a:t>
            </a:r>
            <a:r>
              <a:rPr lang="en-US" sz="2800" dirty="0"/>
              <a:t>camera (30fps)</a:t>
            </a:r>
          </a:p>
          <a:p>
            <a:r>
              <a:rPr lang="en-US" sz="2800" b="1" dirty="0"/>
              <a:t>Lighting independent IR </a:t>
            </a:r>
            <a:r>
              <a:rPr lang="en-US" sz="2800" dirty="0"/>
              <a:t>(30 fps)</a:t>
            </a:r>
          </a:p>
          <a:p>
            <a:r>
              <a:rPr lang="en-US" sz="2800" b="1" dirty="0"/>
              <a:t>Improved microphones </a:t>
            </a:r>
            <a:r>
              <a:rPr lang="en-US" sz="2800" dirty="0"/>
              <a:t>(zero balanced)</a:t>
            </a:r>
          </a:p>
          <a:p>
            <a:r>
              <a:rPr lang="en-US" sz="2800" b="1" dirty="0"/>
              <a:t>25 skeletal joints for six people </a:t>
            </a:r>
            <a:r>
              <a:rPr lang="en-US" sz="2800" dirty="0"/>
              <a:t>-&gt; Bio correct skeletal joints (particularly hips/shoulders/spine) plus more points and rotations</a:t>
            </a:r>
          </a:p>
          <a:p>
            <a:r>
              <a:rPr lang="en-US" sz="2800" b="1" dirty="0"/>
              <a:t>Thumb</a:t>
            </a:r>
            <a:r>
              <a:rPr lang="en-US" sz="2800" dirty="0"/>
              <a:t> tracking, </a:t>
            </a:r>
            <a:r>
              <a:rPr lang="en-US" sz="2800" b="1" dirty="0"/>
              <a:t>end of hand </a:t>
            </a:r>
            <a:r>
              <a:rPr lang="en-US" sz="2800" dirty="0"/>
              <a:t>tracking, Open/Closed</a:t>
            </a:r>
          </a:p>
          <a:p>
            <a:r>
              <a:rPr lang="en-US" sz="2800" b="1" dirty="0"/>
              <a:t>Improved range </a:t>
            </a:r>
            <a:r>
              <a:rPr lang="en-US" sz="2800" dirty="0" smtClean="0"/>
              <a:t>-&gt;  </a:t>
            </a:r>
            <a:r>
              <a:rPr lang="en-US" sz="2800" dirty="0"/>
              <a:t>.5M near, 4.5M far (extended depth to 8M)</a:t>
            </a:r>
          </a:p>
        </p:txBody>
      </p:sp>
      <p:sp>
        <p:nvSpPr>
          <p:cNvPr id="5" name="Title 1"/>
          <p:cNvSpPr>
            <a:spLocks noGrp="1"/>
          </p:cNvSpPr>
          <p:nvPr>
            <p:ph type="title"/>
          </p:nvPr>
        </p:nvSpPr>
        <p:spPr>
          <a:xfrm>
            <a:off x="379514" y="182215"/>
            <a:ext cx="11524432" cy="1063487"/>
          </a:xfrm>
        </p:spPr>
        <p:txBody>
          <a:bodyPr/>
          <a:lstStyle/>
          <a:p>
            <a:r>
              <a:rPr lang="en-US" sz="4704" dirty="0"/>
              <a:t>Kinect for Windows v2 Sensor Features</a:t>
            </a:r>
          </a:p>
        </p:txBody>
      </p:sp>
    </p:spTree>
    <p:extLst>
      <p:ext uri="{BB962C8B-B14F-4D97-AF65-F5344CB8AC3E}">
        <p14:creationId xmlns:p14="http://schemas.microsoft.com/office/powerpoint/2010/main" val="2329831318"/>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2792817"/>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2014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232750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7637" y="1895259"/>
            <a:ext cx="9689191" cy="3051605"/>
          </a:xfrm>
          <a:prstGeom prst="rect">
            <a:avLst/>
          </a:prstGeom>
          <a:noFill/>
        </p:spPr>
        <p:txBody>
          <a:bodyPr wrap="none" lIns="182880" tIns="146304" rIns="182880" bIns="146304" rtlCol="0">
            <a:spAutoFit/>
          </a:bodyPr>
          <a:lstStyle/>
          <a:p>
            <a:pPr>
              <a:lnSpc>
                <a:spcPct val="90000"/>
              </a:lnSpc>
              <a:spcAft>
                <a:spcPts val="600"/>
              </a:spcAft>
            </a:pPr>
            <a:r>
              <a:rPr lang="en-US" sz="19900" dirty="0" smtClean="0">
                <a:gradFill>
                  <a:gsLst>
                    <a:gs pos="2917">
                      <a:srgbClr val="FFFFFF"/>
                    </a:gs>
                    <a:gs pos="30000">
                      <a:srgbClr val="FFFFFF"/>
                    </a:gs>
                  </a:gsLst>
                  <a:lin ang="5400000" scaled="0"/>
                </a:gradFill>
              </a:rPr>
              <a:t>BACKUP</a:t>
            </a:r>
          </a:p>
        </p:txBody>
      </p:sp>
    </p:spTree>
    <p:extLst>
      <p:ext uri="{BB962C8B-B14F-4D97-AF65-F5344CB8AC3E}">
        <p14:creationId xmlns:p14="http://schemas.microsoft.com/office/powerpoint/2010/main" val="491620371"/>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30823" y="1107152"/>
            <a:ext cx="12384868" cy="5590510"/>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 name="Title 1"/>
          <p:cNvSpPr>
            <a:spLocks noGrp="1"/>
          </p:cNvSpPr>
          <p:nvPr>
            <p:ph type="title"/>
          </p:nvPr>
        </p:nvSpPr>
        <p:spPr>
          <a:xfrm>
            <a:off x="274639" y="295275"/>
            <a:ext cx="11889564" cy="808703"/>
          </a:xfrm>
        </p:spPr>
        <p:txBody>
          <a:bodyPr/>
          <a:lstStyle/>
          <a:p>
            <a:r>
              <a:rPr lang="en-US" dirty="0" smtClean="0"/>
              <a:t>Sensor Components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6408" y="1287462"/>
            <a:ext cx="6343257" cy="1896801"/>
          </a:xfrm>
          <a:prstGeom prst="rect">
            <a:avLst/>
          </a:prstGeom>
        </p:spPr>
      </p:pic>
      <p:grpSp>
        <p:nvGrpSpPr>
          <p:cNvPr id="15" name="Group 14"/>
          <p:cNvGrpSpPr/>
          <p:nvPr/>
        </p:nvGrpSpPr>
        <p:grpSpPr>
          <a:xfrm>
            <a:off x="8774707" y="1949485"/>
            <a:ext cx="2471001" cy="298384"/>
            <a:chOff x="5962650" y="1792873"/>
            <a:chExt cx="2422770" cy="331946"/>
          </a:xfrm>
        </p:grpSpPr>
        <p:cxnSp>
          <p:nvCxnSpPr>
            <p:cNvPr id="8" name="Straight Arrow Connector 7"/>
            <p:cNvCxnSpPr/>
            <p:nvPr/>
          </p:nvCxnSpPr>
          <p:spPr>
            <a:xfrm flipH="1">
              <a:off x="5962650" y="1962150"/>
              <a:ext cx="914400"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4" name="TextBox 13"/>
            <p:cNvSpPr txBox="1"/>
            <p:nvPr/>
          </p:nvSpPr>
          <p:spPr>
            <a:xfrm>
              <a:off x="6912220" y="1792873"/>
              <a:ext cx="1473200" cy="331946"/>
            </a:xfrm>
            <a:prstGeom prst="rect">
              <a:avLst/>
            </a:prstGeom>
            <a:noFill/>
          </p:spPr>
          <p:txBody>
            <a:bodyPr wrap="square" rtlCol="0">
              <a:spAutoFit/>
            </a:bodyPr>
            <a:lstStyle/>
            <a:p>
              <a:pPr defTabSz="932597"/>
              <a:r>
                <a:rPr lang="en-US" sz="1600" b="1" dirty="0">
                  <a:solidFill>
                    <a:srgbClr val="505050">
                      <a:lumMod val="50000"/>
                    </a:srgbClr>
                  </a:solidFill>
                  <a:latin typeface="Segoe UI Light" panose="020B0502040204020203" pitchFamily="34" charset="0"/>
                  <a:cs typeface="Segoe UI Light" panose="020B0502040204020203" pitchFamily="34" charset="0"/>
                </a:rPr>
                <a:t>Power Light</a:t>
              </a:r>
            </a:p>
          </p:txBody>
        </p:sp>
      </p:grpSp>
      <p:grpSp>
        <p:nvGrpSpPr>
          <p:cNvPr id="53" name="Group 52"/>
          <p:cNvGrpSpPr/>
          <p:nvPr/>
        </p:nvGrpSpPr>
        <p:grpSpPr>
          <a:xfrm>
            <a:off x="2789237" y="2433001"/>
            <a:ext cx="1502528" cy="2383897"/>
            <a:chOff x="94009" y="2546351"/>
            <a:chExt cx="1473200" cy="2652037"/>
          </a:xfrm>
        </p:grpSpPr>
        <p:sp>
          <p:nvSpPr>
            <p:cNvPr id="23" name="TextBox 22"/>
            <p:cNvSpPr txBox="1"/>
            <p:nvPr/>
          </p:nvSpPr>
          <p:spPr>
            <a:xfrm>
              <a:off x="94009" y="4866442"/>
              <a:ext cx="1473200" cy="331946"/>
            </a:xfrm>
            <a:prstGeom prst="rect">
              <a:avLst/>
            </a:prstGeom>
            <a:noFill/>
          </p:spPr>
          <p:txBody>
            <a:bodyPr wrap="square" rtlCol="0">
              <a:spAutoFit/>
            </a:bodyPr>
            <a:lstStyle/>
            <a:p>
              <a:pPr defTabSz="932597"/>
              <a:r>
                <a:rPr lang="en-US" sz="1600" b="1" dirty="0">
                  <a:solidFill>
                    <a:srgbClr val="505050">
                      <a:lumMod val="50000"/>
                    </a:srgbClr>
                  </a:solidFill>
                  <a:latin typeface="Segoe UI Light" panose="020B0502040204020203" pitchFamily="34" charset="0"/>
                  <a:cs typeface="Segoe UI Light" panose="020B0502040204020203" pitchFamily="34" charset="0"/>
                </a:rPr>
                <a:t>RGB Camera</a:t>
              </a:r>
            </a:p>
          </p:txBody>
        </p:sp>
        <p:cxnSp>
          <p:nvCxnSpPr>
            <p:cNvPr id="24" name="Straight Arrow Connector 23"/>
            <p:cNvCxnSpPr>
              <a:stCxn id="23" idx="0"/>
            </p:cNvCxnSpPr>
            <p:nvPr/>
          </p:nvCxnSpPr>
          <p:spPr>
            <a:xfrm flipV="1">
              <a:off x="830609" y="2546351"/>
              <a:ext cx="0" cy="232009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grpSp>
      <p:grpSp>
        <p:nvGrpSpPr>
          <p:cNvPr id="57" name="Group 56"/>
          <p:cNvGrpSpPr/>
          <p:nvPr/>
        </p:nvGrpSpPr>
        <p:grpSpPr>
          <a:xfrm>
            <a:off x="5309206" y="1999260"/>
            <a:ext cx="1502528" cy="1812949"/>
            <a:chOff x="2564790" y="2241550"/>
            <a:chExt cx="1473200" cy="2016869"/>
          </a:xfrm>
        </p:grpSpPr>
        <p:sp>
          <p:nvSpPr>
            <p:cNvPr id="29" name="TextBox 28"/>
            <p:cNvSpPr txBox="1"/>
            <p:nvPr/>
          </p:nvSpPr>
          <p:spPr>
            <a:xfrm>
              <a:off x="2564790" y="3926473"/>
              <a:ext cx="1473200" cy="331946"/>
            </a:xfrm>
            <a:prstGeom prst="rect">
              <a:avLst/>
            </a:prstGeom>
            <a:noFill/>
          </p:spPr>
          <p:txBody>
            <a:bodyPr wrap="square" rtlCol="0">
              <a:spAutoFit/>
            </a:bodyPr>
            <a:lstStyle/>
            <a:p>
              <a:pPr defTabSz="932597"/>
              <a:r>
                <a:rPr lang="en-US" sz="1600" b="1" dirty="0">
                  <a:solidFill>
                    <a:srgbClr val="505050">
                      <a:lumMod val="50000"/>
                    </a:srgbClr>
                  </a:solidFill>
                  <a:latin typeface="Segoe UI Light" panose="020B0502040204020203" pitchFamily="34" charset="0"/>
                  <a:cs typeface="Segoe UI Light" panose="020B0502040204020203" pitchFamily="34" charset="0"/>
                </a:rPr>
                <a:t>IR Emitters</a:t>
              </a:r>
            </a:p>
          </p:txBody>
        </p:sp>
        <p:cxnSp>
          <p:nvCxnSpPr>
            <p:cNvPr id="30" name="Straight Arrow Connector 29"/>
            <p:cNvCxnSpPr/>
            <p:nvPr/>
          </p:nvCxnSpPr>
          <p:spPr>
            <a:xfrm flipV="1">
              <a:off x="3216186" y="2241550"/>
              <a:ext cx="0" cy="168492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grpSp>
      <p:grpSp>
        <p:nvGrpSpPr>
          <p:cNvPr id="11" name="Group 10"/>
          <p:cNvGrpSpPr/>
          <p:nvPr/>
        </p:nvGrpSpPr>
        <p:grpSpPr>
          <a:xfrm>
            <a:off x="3673511" y="3150010"/>
            <a:ext cx="4780001" cy="2701288"/>
            <a:chOff x="978125" y="3249365"/>
            <a:chExt cx="4686701" cy="3005127"/>
          </a:xfrm>
        </p:grpSpPr>
        <p:cxnSp>
          <p:nvCxnSpPr>
            <p:cNvPr id="31" name="Straight Arrow Connector 30"/>
            <p:cNvCxnSpPr>
              <a:stCxn id="16" idx="0"/>
            </p:cNvCxnSpPr>
            <p:nvPr/>
          </p:nvCxnSpPr>
          <p:spPr>
            <a:xfrm flipH="1" flipV="1">
              <a:off x="2180358" y="3249367"/>
              <a:ext cx="1050015" cy="267317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6" name="TextBox 15"/>
            <p:cNvSpPr txBox="1"/>
            <p:nvPr/>
          </p:nvSpPr>
          <p:spPr>
            <a:xfrm>
              <a:off x="2346257" y="5922546"/>
              <a:ext cx="1768230" cy="331946"/>
            </a:xfrm>
            <a:prstGeom prst="rect">
              <a:avLst/>
            </a:prstGeom>
            <a:noFill/>
          </p:spPr>
          <p:txBody>
            <a:bodyPr wrap="square" rtlCol="0">
              <a:spAutoFit/>
            </a:bodyPr>
            <a:lstStyle/>
            <a:p>
              <a:pPr algn="ctr" defTabSz="932597"/>
              <a:r>
                <a:rPr lang="en-US" sz="1600" b="1" dirty="0">
                  <a:solidFill>
                    <a:srgbClr val="505050">
                      <a:lumMod val="50000"/>
                    </a:srgbClr>
                  </a:solidFill>
                  <a:latin typeface="Segoe UI Light" panose="020B0502040204020203" pitchFamily="34" charset="0"/>
                  <a:cs typeface="Segoe UI Light" panose="020B0502040204020203" pitchFamily="34" charset="0"/>
                </a:rPr>
                <a:t>Microphone Array</a:t>
              </a:r>
            </a:p>
          </p:txBody>
        </p:sp>
        <p:cxnSp>
          <p:nvCxnSpPr>
            <p:cNvPr id="19" name="Straight Arrow Connector 18"/>
            <p:cNvCxnSpPr>
              <a:stCxn id="16" idx="0"/>
            </p:cNvCxnSpPr>
            <p:nvPr/>
          </p:nvCxnSpPr>
          <p:spPr>
            <a:xfrm flipH="1" flipV="1">
              <a:off x="978125" y="3282951"/>
              <a:ext cx="2252248" cy="2639595"/>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p:cNvCxnSpPr>
              <a:stCxn id="16" idx="0"/>
            </p:cNvCxnSpPr>
            <p:nvPr/>
          </p:nvCxnSpPr>
          <p:spPr>
            <a:xfrm flipV="1">
              <a:off x="3230373" y="3282951"/>
              <a:ext cx="2434453" cy="2639595"/>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36" name="Straight Arrow Connector 35"/>
            <p:cNvCxnSpPr>
              <a:stCxn id="16" idx="0"/>
            </p:cNvCxnSpPr>
            <p:nvPr/>
          </p:nvCxnSpPr>
          <p:spPr>
            <a:xfrm flipV="1">
              <a:off x="3230373" y="3249365"/>
              <a:ext cx="1123333" cy="267318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grpSp>
      <p:sp>
        <p:nvSpPr>
          <p:cNvPr id="7" name="Rectangle 6"/>
          <p:cNvSpPr/>
          <p:nvPr/>
        </p:nvSpPr>
        <p:spPr>
          <a:xfrm>
            <a:off x="1112837" y="6088062"/>
            <a:ext cx="10439400" cy="461665"/>
          </a:xfrm>
          <a:prstGeom prst="rect">
            <a:avLst/>
          </a:prstGeom>
        </p:spPr>
        <p:txBody>
          <a:bodyPr wrap="square">
            <a:spAutoFit/>
          </a:bodyPr>
          <a:lstStyle/>
          <a:p>
            <a:r>
              <a:rPr lang="en-US" sz="2400" b="1" dirty="0">
                <a:solidFill>
                  <a:srgbClr val="FF0000"/>
                </a:solidFill>
                <a:hlinkClick r:id="rId4"/>
              </a:rPr>
              <a:t>https://www.ifixit.com/Teardown/Xbox+One+Kinect+Teardown/19725</a:t>
            </a:r>
            <a:endParaRPr lang="en-US" sz="2400" b="1" dirty="0">
              <a:solidFill>
                <a:srgbClr val="FF0000"/>
              </a:solidFill>
            </a:endParaRPr>
          </a:p>
        </p:txBody>
      </p:sp>
    </p:spTree>
    <p:extLst>
      <p:ext uri="{BB962C8B-B14F-4D97-AF65-F5344CB8AC3E}">
        <p14:creationId xmlns:p14="http://schemas.microsoft.com/office/powerpoint/2010/main" val="3348610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par>
                                <p:cTn id="13" presetID="9" presetClass="emph" presetSubtype="0" nodeType="withEffect">
                                  <p:stCondLst>
                                    <p:cond delay="0"/>
                                  </p:stCondLst>
                                  <p:childTnLst>
                                    <p:set>
                                      <p:cBhvr rctx="PPT">
                                        <p:cTn id="14" dur="indefinite"/>
                                        <p:tgtEl>
                                          <p:spTgt spid="15"/>
                                        </p:tgtEl>
                                        <p:attrNameLst>
                                          <p:attrName>style.opacity</p:attrName>
                                        </p:attrNameLst>
                                      </p:cBhvr>
                                      <p:to>
                                        <p:strVal val="0.25"/>
                                      </p:to>
                                    </p:set>
                                    <p:animEffect filter="image" prLst="opacity: 0.25">
                                      <p:cBhvr rctx="IE">
                                        <p:cTn id="15" dur="indefinite"/>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9" presetClass="emph" presetSubtype="0" nodeType="withEffect">
                                  <p:stCondLst>
                                    <p:cond delay="0"/>
                                  </p:stCondLst>
                                  <p:childTnLst>
                                    <p:set>
                                      <p:cBhvr rctx="PPT">
                                        <p:cTn id="22" dur="indefinite"/>
                                        <p:tgtEl>
                                          <p:spTgt spid="53"/>
                                        </p:tgtEl>
                                        <p:attrNameLst>
                                          <p:attrName>style.opacity</p:attrName>
                                        </p:attrNameLst>
                                      </p:cBhvr>
                                      <p:to>
                                        <p:strVal val="0.25"/>
                                      </p:to>
                                    </p:set>
                                    <p:animEffect filter="image" prLst="opacity: 0.25">
                                      <p:cBhvr rctx="IE">
                                        <p:cTn id="23" dur="indefinite"/>
                                        <p:tgtEl>
                                          <p:spTgt spid="53"/>
                                        </p:tgtEl>
                                      </p:cBhvr>
                                    </p:animEffect>
                                  </p:childTnLst>
                                </p:cTn>
                              </p:par>
                              <p:par>
                                <p:cTn id="24" presetID="9" presetClass="emph" presetSubtype="0" nodeType="withEffect">
                                  <p:stCondLst>
                                    <p:cond delay="0"/>
                                  </p:stCondLst>
                                  <p:childTnLst>
                                    <p:set>
                                      <p:cBhvr rctx="PPT">
                                        <p:cTn id="25" dur="indefinite"/>
                                        <p:tgtEl>
                                          <p:spTgt spid="11"/>
                                        </p:tgtEl>
                                        <p:attrNameLst>
                                          <p:attrName>style.opacity</p:attrName>
                                        </p:attrNameLst>
                                      </p:cBhvr>
                                      <p:to>
                                        <p:strVal val="0.25"/>
                                      </p:to>
                                    </p:set>
                                    <p:animEffect filter="image" prLst="opacity: 0.25">
                                      <p:cBhvr rctx="IE">
                                        <p:cTn id="26" dur="indefinite"/>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2"/>
          <a:stretch>
            <a:fillRect/>
          </a:stretch>
        </p:blipFill>
        <p:spPr>
          <a:xfrm>
            <a:off x="250825" y="1363662"/>
            <a:ext cx="5784444" cy="4824536"/>
          </a:xfrm>
          <a:prstGeom prst="rect">
            <a:avLst/>
          </a:prstGeom>
        </p:spPr>
      </p:pic>
      <p:sp>
        <p:nvSpPr>
          <p:cNvPr id="2" name="Title 1"/>
          <p:cNvSpPr>
            <a:spLocks noGrp="1"/>
          </p:cNvSpPr>
          <p:nvPr>
            <p:ph type="title"/>
          </p:nvPr>
        </p:nvSpPr>
        <p:spPr/>
        <p:txBody>
          <a:bodyPr/>
          <a:lstStyle/>
          <a:p>
            <a:r>
              <a:rPr lang="en-US" dirty="0"/>
              <a:t>Kinect for Windows V2</a:t>
            </a:r>
          </a:p>
        </p:txBody>
      </p:sp>
      <p:graphicFrame>
        <p:nvGraphicFramePr>
          <p:cNvPr id="8" name="Content Placeholder 6"/>
          <p:cNvGraphicFramePr>
            <a:graphicFrameLocks/>
          </p:cNvGraphicFramePr>
          <p:nvPr>
            <p:extLst/>
          </p:nvPr>
        </p:nvGraphicFramePr>
        <p:xfrm>
          <a:off x="5608637" y="2506662"/>
          <a:ext cx="8755955" cy="3672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Footer Placeholder 3"/>
          <p:cNvSpPr txBox="1">
            <a:spLocks/>
          </p:cNvSpPr>
          <p:nvPr/>
        </p:nvSpPr>
        <p:spPr>
          <a:xfrm>
            <a:off x="250825" y="6316662"/>
            <a:ext cx="10615612" cy="375046"/>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r>
              <a:rPr lang="en-US" dirty="0" smtClean="0">
                <a:solidFill>
                  <a:srgbClr val="FFFFFF"/>
                </a:solidFill>
              </a:rPr>
              <a:t>J. Sell and P. O’Connor, “The Xbox One System on a Chip and Kinect Sensor,” </a:t>
            </a:r>
            <a:r>
              <a:rPr lang="en-US" i="1" dirty="0" smtClean="0">
                <a:solidFill>
                  <a:srgbClr val="FFFFFF"/>
                </a:solidFill>
              </a:rPr>
              <a:t>IEEE Micro, 2014</a:t>
            </a:r>
            <a:endParaRPr lang="de-DE" dirty="0">
              <a:solidFill>
                <a:srgbClr val="FFFFFF"/>
              </a:solidFill>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0825" y="1897062"/>
            <a:ext cx="5784444" cy="4320480"/>
          </a:xfrm>
          <a:prstGeom prst="rect">
            <a:avLst/>
          </a:prstGeom>
        </p:spPr>
      </p:pic>
      <p:pic>
        <p:nvPicPr>
          <p:cNvPr id="12" name="Picture 11"/>
          <p:cNvPicPr/>
          <p:nvPr/>
        </p:nvPicPr>
        <p:blipFill>
          <a:blip r:embed="rId9"/>
          <a:stretch>
            <a:fillRect/>
          </a:stretch>
        </p:blipFill>
        <p:spPr>
          <a:xfrm>
            <a:off x="293097" y="4259262"/>
            <a:ext cx="5784444" cy="2009279"/>
          </a:xfrm>
          <a:prstGeom prst="rect">
            <a:avLst/>
          </a:prstGeom>
        </p:spPr>
      </p:pic>
    </p:spTree>
    <p:extLst>
      <p:ext uri="{BB962C8B-B14F-4D97-AF65-F5344CB8AC3E}">
        <p14:creationId xmlns:p14="http://schemas.microsoft.com/office/powerpoint/2010/main" val="4281650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10"/>
                                        </p:tgtEl>
                                      </p:cBhvr>
                                      <p:by x="50000" y="50000"/>
                                    </p:animScale>
                                  </p:childTnLst>
                                </p:cTn>
                              </p:par>
                              <p:par>
                                <p:cTn id="7" presetID="42" presetClass="path" presetSubtype="0" accel="50000" decel="50000" fill="hold" nodeType="withEffect">
                                  <p:stCondLst>
                                    <p:cond delay="0"/>
                                  </p:stCondLst>
                                  <p:childTnLst>
                                    <p:animMotion origin="layout" path="M -4.44728E-6 1.97912E-6 L 0.60263 -0.41171 " pathEditMode="relative" rAng="0" ptsTypes="AA">
                                      <p:cBhvr>
                                        <p:cTn id="8" dur="1000" fill="hold"/>
                                        <p:tgtEl>
                                          <p:spTgt spid="10"/>
                                        </p:tgtEl>
                                        <p:attrNameLst>
                                          <p:attrName>ppt_x</p:attrName>
                                          <p:attrName>ppt_y</p:attrName>
                                        </p:attrNameLst>
                                      </p:cBhvr>
                                      <p:rCtr x="30125" y="-20586"/>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2000" fill="hold"/>
                                        <p:tgtEl>
                                          <p:spTgt spid="11"/>
                                        </p:tgtEl>
                                      </p:cBhvr>
                                      <p:by x="50000" y="50000"/>
                                    </p:animScale>
                                  </p:childTnLst>
                                </p:cTn>
                              </p:par>
                              <p:par>
                                <p:cTn id="18" presetID="42" presetClass="path" presetSubtype="0" accel="50000" decel="50000" fill="hold" nodeType="withEffect">
                                  <p:stCondLst>
                                    <p:cond delay="0"/>
                                  </p:stCondLst>
                                  <p:childTnLst>
                                    <p:animMotion origin="layout" path="M -4.44728E-6 1.43441E-6 L -0.00127 -0.13119 " pathEditMode="relative" rAng="0" ptsTypes="AA">
                                      <p:cBhvr>
                                        <p:cTn id="19" dur="2000" fill="hold"/>
                                        <p:tgtEl>
                                          <p:spTgt spid="11"/>
                                        </p:tgtEl>
                                        <p:attrNameLst>
                                          <p:attrName>ppt_x</p:attrName>
                                          <p:attrName>ppt_y</p:attrName>
                                        </p:attrNameLst>
                                      </p:cBhvr>
                                      <p:rCtr x="-64" y="-6559"/>
                                    </p:animMotion>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Kinect Data Sources</a:t>
            </a:r>
            <a:endParaRPr lang="en-US" dirty="0"/>
          </a:p>
        </p:txBody>
      </p:sp>
    </p:spTree>
    <p:extLst>
      <p:ext uri="{BB962C8B-B14F-4D97-AF65-F5344CB8AC3E}">
        <p14:creationId xmlns:p14="http://schemas.microsoft.com/office/powerpoint/2010/main" val="116516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4389718" y="1577421"/>
            <a:ext cx="7314165" cy="4629985"/>
          </a:xfrm>
        </p:spPr>
        <p:txBody>
          <a:bodyPr/>
          <a:lstStyle/>
          <a:p>
            <a:pPr marL="571390" indent="-571390">
              <a:buFont typeface="Arial" panose="020B0604020202020204" pitchFamily="34" charset="0"/>
              <a:buChar char="•"/>
            </a:pPr>
            <a:r>
              <a:rPr lang="en-US" sz="3264" dirty="0">
                <a:latin typeface="Segoe UI Light" panose="020B0502040204020203" pitchFamily="34" charset="0"/>
                <a:cs typeface="Segoe UI Light" panose="020B0502040204020203" pitchFamily="34" charset="0"/>
              </a:rPr>
              <a:t>Color Sensor</a:t>
            </a:r>
          </a:p>
          <a:p>
            <a:pPr marL="1155478" lvl="1" indent="-571390">
              <a:buFont typeface="Arial" panose="020B0604020202020204" pitchFamily="34" charset="0"/>
              <a:buChar char="•"/>
            </a:pPr>
            <a:r>
              <a:rPr lang="en-US" dirty="0" smtClean="0"/>
              <a:t>1920 x 1080 </a:t>
            </a:r>
          </a:p>
          <a:p>
            <a:pPr marL="1155478" lvl="1" indent="-571390">
              <a:buFont typeface="Arial" panose="020B0604020202020204" pitchFamily="34" charset="0"/>
              <a:buChar char="•"/>
            </a:pPr>
            <a:r>
              <a:rPr lang="en-US" dirty="0" smtClean="0"/>
              <a:t>30 or 15 fps, based on lighting conditions</a:t>
            </a:r>
          </a:p>
          <a:p>
            <a:pPr marL="1155478" lvl="1" indent="-571390">
              <a:buFont typeface="Arial" panose="020B0604020202020204" pitchFamily="34" charset="0"/>
              <a:buChar char="•"/>
            </a:pPr>
            <a:endParaRPr lang="en-US" dirty="0"/>
          </a:p>
          <a:p>
            <a:pPr marL="398001" indent="-571390">
              <a:buFont typeface="Arial" panose="020B0604020202020204" pitchFamily="34" charset="0"/>
              <a:buChar char="•"/>
            </a:pPr>
            <a:r>
              <a:rPr lang="en-US" sz="3264" dirty="0">
                <a:latin typeface="Segoe UI Light" panose="020B0502040204020203" pitchFamily="34" charset="0"/>
                <a:cs typeface="Segoe UI Light" panose="020B0502040204020203" pitchFamily="34" charset="0"/>
              </a:rPr>
              <a:t>IR</a:t>
            </a:r>
            <a:r>
              <a:rPr lang="en-US" b="0" dirty="0" smtClean="0">
                <a:latin typeface="Segoe UI Light" panose="020B0502040204020203" pitchFamily="34" charset="0"/>
                <a:cs typeface="Segoe UI Light" panose="020B0502040204020203" pitchFamily="34" charset="0"/>
              </a:rPr>
              <a:t> </a:t>
            </a:r>
            <a:r>
              <a:rPr lang="en-US" sz="3264" dirty="0">
                <a:latin typeface="Segoe UI Light" panose="020B0502040204020203" pitchFamily="34" charset="0"/>
                <a:cs typeface="Segoe UI Light" panose="020B0502040204020203" pitchFamily="34" charset="0"/>
              </a:rPr>
              <a:t>Sensor</a:t>
            </a:r>
          </a:p>
          <a:p>
            <a:pPr marL="1155478" lvl="1" indent="-571390">
              <a:buFont typeface="Arial" panose="020B0604020202020204" pitchFamily="34" charset="0"/>
              <a:buChar char="•"/>
            </a:pPr>
            <a:r>
              <a:rPr lang="en-US" dirty="0" smtClean="0"/>
              <a:t>512 x 424</a:t>
            </a:r>
          </a:p>
          <a:p>
            <a:pPr marL="1155478" lvl="1" indent="-571390">
              <a:buFont typeface="Arial" panose="020B0604020202020204" pitchFamily="34" charset="0"/>
              <a:buChar char="•"/>
            </a:pPr>
            <a:r>
              <a:rPr lang="en-US" b="0" dirty="0" smtClean="0">
                <a:latin typeface="Segoe UI Light" panose="020B0502040204020203" pitchFamily="34" charset="0"/>
                <a:cs typeface="Segoe UI Light" panose="020B0502040204020203" pitchFamily="34" charset="0"/>
              </a:rPr>
              <a:t>30 fps</a:t>
            </a:r>
          </a:p>
        </p:txBody>
      </p:sp>
      <p:sp>
        <p:nvSpPr>
          <p:cNvPr id="2" name="Title 1"/>
          <p:cNvSpPr>
            <a:spLocks noGrp="1"/>
          </p:cNvSpPr>
          <p:nvPr>
            <p:ph type="title"/>
          </p:nvPr>
        </p:nvSpPr>
        <p:spPr/>
        <p:txBody>
          <a:bodyPr/>
          <a:lstStyle/>
          <a:p>
            <a:r>
              <a:rPr lang="en-US" dirty="0" smtClean="0"/>
              <a:t>Two Physical “Image” Sensors</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02" y="1213173"/>
            <a:ext cx="4005603" cy="226110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906" y="3625873"/>
            <a:ext cx="3813411" cy="3168284"/>
          </a:xfrm>
          <a:prstGeom prst="rect">
            <a:avLst/>
          </a:prstGeom>
        </p:spPr>
      </p:pic>
    </p:spTree>
    <p:extLst>
      <p:ext uri="{BB962C8B-B14F-4D97-AF65-F5344CB8AC3E}">
        <p14:creationId xmlns:p14="http://schemas.microsoft.com/office/powerpoint/2010/main" val="3823857383"/>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4846833" y="1943020"/>
            <a:ext cx="7314165" cy="4182317"/>
          </a:xfrm>
        </p:spPr>
        <p:txBody>
          <a:bodyPr/>
          <a:lstStyle/>
          <a:p>
            <a:pPr marL="571390" indent="-571390">
              <a:buFont typeface="Arial" panose="020B0604020202020204" pitchFamily="34" charset="0"/>
              <a:buChar char="•"/>
            </a:pPr>
            <a:r>
              <a:rPr lang="en-US" sz="3264" dirty="0">
                <a:latin typeface="Segoe UI Light" panose="020B0502040204020203" pitchFamily="34" charset="0"/>
                <a:cs typeface="Segoe UI Light" panose="020B0502040204020203" pitchFamily="34" charset="0"/>
              </a:rPr>
              <a:t>1920 x 1080 array of color pixels</a:t>
            </a:r>
          </a:p>
          <a:p>
            <a:pPr marL="1328867" lvl="1" indent="-571390">
              <a:buFont typeface="Arial" panose="020B0604020202020204" pitchFamily="34" charset="0"/>
              <a:buChar char="•"/>
            </a:pPr>
            <a:r>
              <a:rPr lang="en-US" dirty="0" smtClean="0"/>
              <a:t>30 or 15 fps, based on lighting conditions</a:t>
            </a:r>
            <a:endParaRPr lang="en-US" sz="2520" dirty="0"/>
          </a:p>
          <a:p>
            <a:pPr marL="571390" indent="-571390">
              <a:buFont typeface="Arial" panose="020B0604020202020204" pitchFamily="34" charset="0"/>
              <a:buChar char="•"/>
            </a:pPr>
            <a:r>
              <a:rPr lang="en-US" sz="3264" dirty="0">
                <a:latin typeface="Segoe UI Light" panose="020B0502040204020203" pitchFamily="34" charset="0"/>
                <a:cs typeface="Segoe UI Light" panose="020B0502040204020203" pitchFamily="34" charset="0"/>
              </a:rPr>
              <a:t>Mirrored image to match other formats</a:t>
            </a:r>
          </a:p>
        </p:txBody>
      </p:sp>
      <p:sp>
        <p:nvSpPr>
          <p:cNvPr id="2" name="Title 1"/>
          <p:cNvSpPr>
            <a:spLocks noGrp="1"/>
          </p:cNvSpPr>
          <p:nvPr>
            <p:ph type="title"/>
          </p:nvPr>
        </p:nvSpPr>
        <p:spPr/>
        <p:txBody>
          <a:bodyPr/>
          <a:lstStyle/>
          <a:p>
            <a:r>
              <a:rPr lang="en-US" dirty="0" err="1" smtClean="0"/>
              <a:t>ColorFrameSource</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19" y="1943020"/>
            <a:ext cx="4696938" cy="2651355"/>
          </a:xfrm>
          <a:prstGeom prst="rect">
            <a:avLst/>
          </a:prstGeom>
        </p:spPr>
      </p:pic>
    </p:spTree>
    <p:extLst>
      <p:ext uri="{BB962C8B-B14F-4D97-AF65-F5344CB8AC3E}">
        <p14:creationId xmlns:p14="http://schemas.microsoft.com/office/powerpoint/2010/main" val="2283967057"/>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514433" y="1668741"/>
            <a:ext cx="6646565" cy="4211155"/>
          </a:xfrm>
        </p:spPr>
        <p:txBody>
          <a:bodyPr/>
          <a:lstStyle/>
          <a:p>
            <a:pPr marL="571390" indent="-571390">
              <a:buFont typeface="Arial" panose="020B0604020202020204" pitchFamily="34" charset="0"/>
              <a:buChar char="•"/>
            </a:pPr>
            <a:r>
              <a:rPr lang="en-US" sz="3264" dirty="0">
                <a:gradFill>
                  <a:gsLst>
                    <a:gs pos="1250">
                      <a:schemeClr val="tx1"/>
                    </a:gs>
                    <a:gs pos="100000">
                      <a:schemeClr val="tx1"/>
                    </a:gs>
                  </a:gsLst>
                  <a:lin ang="5400000" scaled="0"/>
                </a:gradFill>
                <a:latin typeface="Segoe UI Light" panose="020B0502040204020203" pitchFamily="34" charset="0"/>
                <a:cs typeface="Segoe UI Light" panose="020B0502040204020203" pitchFamily="34" charset="0"/>
              </a:rPr>
              <a:t>Pixel Data</a:t>
            </a:r>
          </a:p>
          <a:p>
            <a:pPr marL="1328867" lvl="1" indent="-571390">
              <a:buFont typeface="Arial" panose="020B0604020202020204" pitchFamily="34" charset="0"/>
              <a:buChar char="•"/>
            </a:pPr>
            <a:r>
              <a:rPr lang="en-US" kern="1200" dirty="0" smtClean="0">
                <a:gradFill>
                  <a:gsLst>
                    <a:gs pos="1250">
                      <a:schemeClr val="tx1"/>
                    </a:gs>
                    <a:gs pos="100000">
                      <a:schemeClr val="tx1"/>
                    </a:gs>
                  </a:gsLst>
                  <a:lin ang="5400000" scaled="0"/>
                </a:gradFill>
                <a:ea typeface="+mn-ea"/>
              </a:rPr>
              <a:t>16-bit </a:t>
            </a:r>
            <a:r>
              <a:rPr lang="en-US" kern="1200" dirty="0">
                <a:gradFill>
                  <a:gsLst>
                    <a:gs pos="1250">
                      <a:schemeClr val="tx1"/>
                    </a:gs>
                    <a:gs pos="100000">
                      <a:schemeClr val="tx1"/>
                    </a:gs>
                  </a:gsLst>
                  <a:lin ang="5400000" scaled="0"/>
                </a:gradFill>
                <a:ea typeface="+mn-ea"/>
              </a:rPr>
              <a:t>IR intensity value</a:t>
            </a:r>
          </a:p>
          <a:p>
            <a:pPr marL="571390" indent="-571390">
              <a:buFont typeface="Arial" panose="020B0604020202020204" pitchFamily="34" charset="0"/>
              <a:buChar char="•"/>
            </a:pPr>
            <a:r>
              <a:rPr lang="en-US" sz="3264" dirty="0">
                <a:latin typeface="Segoe UI Light" panose="020B0502040204020203" pitchFamily="34" charset="0"/>
                <a:cs typeface="Segoe UI Light" panose="020B0502040204020203" pitchFamily="34" charset="0"/>
              </a:rPr>
              <a:t>Ambient light removed</a:t>
            </a:r>
          </a:p>
        </p:txBody>
      </p:sp>
      <p:sp>
        <p:nvSpPr>
          <p:cNvPr id="3" name="Title 2"/>
          <p:cNvSpPr>
            <a:spLocks noGrp="1"/>
          </p:cNvSpPr>
          <p:nvPr>
            <p:ph type="title"/>
          </p:nvPr>
        </p:nvSpPr>
        <p:spPr/>
        <p:txBody>
          <a:bodyPr/>
          <a:lstStyle/>
          <a:p>
            <a:r>
              <a:rPr lang="en-US" dirty="0" err="1" smtClean="0"/>
              <a:t>InfraredFrameSource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20" y="1668741"/>
            <a:ext cx="5068630" cy="4211155"/>
          </a:xfrm>
          <a:prstGeom prst="rect">
            <a:avLst/>
          </a:prstGeom>
        </p:spPr>
      </p:pic>
    </p:spTree>
    <p:extLst>
      <p:ext uri="{BB962C8B-B14F-4D97-AF65-F5344CB8AC3E}">
        <p14:creationId xmlns:p14="http://schemas.microsoft.com/office/powerpoint/2010/main" val="3296246225"/>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4846833" y="1577316"/>
            <a:ext cx="7314165" cy="3931320"/>
          </a:xfrm>
        </p:spPr>
        <p:txBody>
          <a:bodyPr/>
          <a:lstStyle/>
          <a:p>
            <a:pPr marL="571390" indent="-571390" fontAlgn="t">
              <a:spcBef>
                <a:spcPts val="0"/>
              </a:spcBef>
              <a:buFont typeface="Arial" panose="020B0604020202020204" pitchFamily="34" charset="0"/>
              <a:buChar char="•"/>
            </a:pPr>
            <a:r>
              <a:rPr lang="en-US" sz="3264" dirty="0">
                <a:latin typeface="Segoe UI Light" panose="020B0502040204020203" pitchFamily="34" charset="0"/>
                <a:cs typeface="Segoe UI Light" panose="020B0502040204020203" pitchFamily="34" charset="0"/>
              </a:rPr>
              <a:t>Range: 0.5 - 8 meters</a:t>
            </a:r>
          </a:p>
          <a:p>
            <a:pPr marL="571390" indent="-571390" fontAlgn="t">
              <a:spcBef>
                <a:spcPts val="0"/>
              </a:spcBef>
              <a:buFont typeface="Arial" panose="020B0604020202020204" pitchFamily="34" charset="0"/>
              <a:buChar char="•"/>
            </a:pPr>
            <a:r>
              <a:rPr lang="en-US" sz="3264" dirty="0">
                <a:gradFill>
                  <a:gsLst>
                    <a:gs pos="1250">
                      <a:schemeClr val="tx1"/>
                    </a:gs>
                    <a:gs pos="100000">
                      <a:schemeClr val="tx1"/>
                    </a:gs>
                  </a:gsLst>
                  <a:lin ang="5400000" scaled="0"/>
                </a:gradFill>
                <a:latin typeface="Segoe UI Light" panose="020B0502040204020203" pitchFamily="34" charset="0"/>
                <a:cs typeface="Segoe UI Light" panose="020B0502040204020203" pitchFamily="34" charset="0"/>
              </a:rPr>
              <a:t>Pixel Data</a:t>
            </a:r>
          </a:p>
          <a:p>
            <a:pPr marL="1155478" lvl="1" indent="-571390" fontAlgn="t">
              <a:spcBef>
                <a:spcPts val="0"/>
              </a:spcBef>
              <a:buFont typeface="Arial" panose="020B0604020202020204" pitchFamily="34" charset="0"/>
              <a:buChar char="•"/>
            </a:pPr>
            <a:r>
              <a:rPr lang="en-US" kern="1200" dirty="0">
                <a:gradFill>
                  <a:gsLst>
                    <a:gs pos="1250">
                      <a:schemeClr val="tx1"/>
                    </a:gs>
                    <a:gs pos="100000">
                      <a:schemeClr val="tx1"/>
                    </a:gs>
                  </a:gsLst>
                  <a:lin ang="5400000" scaled="0"/>
                </a:gradFill>
                <a:ea typeface="+mn-ea"/>
              </a:rPr>
              <a:t>16-bit distance in millimeters from the sensor’s focal plane</a:t>
            </a:r>
          </a:p>
        </p:txBody>
      </p:sp>
      <p:sp>
        <p:nvSpPr>
          <p:cNvPr id="3" name="Title 2"/>
          <p:cNvSpPr>
            <a:spLocks noGrp="1"/>
          </p:cNvSpPr>
          <p:nvPr>
            <p:ph type="title"/>
          </p:nvPr>
        </p:nvSpPr>
        <p:spPr/>
        <p:txBody>
          <a:bodyPr/>
          <a:lstStyle/>
          <a:p>
            <a:r>
              <a:rPr lang="en-US" dirty="0" err="1" smtClean="0"/>
              <a:t>DepthFrameSource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483" y="1577316"/>
            <a:ext cx="4514392" cy="3931320"/>
          </a:xfrm>
          <a:prstGeom prst="rect">
            <a:avLst/>
          </a:prstGeom>
        </p:spPr>
      </p:pic>
    </p:spTree>
    <p:extLst>
      <p:ext uri="{BB962C8B-B14F-4D97-AF65-F5344CB8AC3E}">
        <p14:creationId xmlns:p14="http://schemas.microsoft.com/office/powerpoint/2010/main" val="2564969309"/>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4846833" y="1668742"/>
            <a:ext cx="7314165" cy="4024424"/>
          </a:xfrm>
        </p:spPr>
        <p:txBody>
          <a:bodyPr/>
          <a:lstStyle/>
          <a:p>
            <a:pPr marL="571390" indent="-571390">
              <a:buFont typeface="Arial" panose="020B0604020202020204" pitchFamily="34" charset="0"/>
              <a:buChar char="•"/>
            </a:pPr>
            <a:r>
              <a:rPr lang="en-US" sz="3264" dirty="0">
                <a:latin typeface="Segoe UI Light" panose="020B0502040204020203" pitchFamily="34" charset="0"/>
                <a:cs typeface="Segoe UI Light" panose="020B0502040204020203" pitchFamily="34" charset="0"/>
              </a:rPr>
              <a:t>Pixel Data </a:t>
            </a:r>
          </a:p>
          <a:p>
            <a:pPr marL="1155478" lvl="1" indent="-571390">
              <a:buFont typeface="Arial" panose="020B0604020202020204" pitchFamily="34" charset="0"/>
              <a:buChar char="•"/>
            </a:pPr>
            <a:r>
              <a:rPr lang="en-US" kern="1200" dirty="0">
                <a:gradFill>
                  <a:gsLst>
                    <a:gs pos="1250">
                      <a:schemeClr val="tx1"/>
                    </a:gs>
                    <a:gs pos="100000">
                      <a:schemeClr val="tx1"/>
                    </a:gs>
                  </a:gsLst>
                  <a:lin ang="5400000" scaled="0"/>
                </a:gradFill>
                <a:ea typeface="+mn-ea"/>
              </a:rPr>
              <a:t>0 to 5: Index of the corresponding body, as tracked by the body source</a:t>
            </a:r>
          </a:p>
          <a:p>
            <a:pPr marL="1155478" lvl="1" indent="-571390">
              <a:buFont typeface="Arial" panose="020B0604020202020204" pitchFamily="34" charset="0"/>
              <a:buChar char="•"/>
            </a:pPr>
            <a:r>
              <a:rPr lang="en-US" dirty="0" smtClean="0"/>
              <a:t>&gt; 5: No </a:t>
            </a:r>
            <a:r>
              <a:rPr lang="en-US" smtClean="0"/>
              <a:t>tracked body </a:t>
            </a:r>
            <a:r>
              <a:rPr lang="en-US" dirty="0" smtClean="0"/>
              <a:t>at that pixel</a:t>
            </a:r>
            <a:endParaRPr lang="en-US" kern="1200" dirty="0">
              <a:gradFill>
                <a:gsLst>
                  <a:gs pos="1250">
                    <a:schemeClr val="tx1"/>
                  </a:gs>
                  <a:gs pos="100000">
                    <a:schemeClr val="tx1"/>
                  </a:gs>
                </a:gsLst>
                <a:lin ang="5400000" scaled="0"/>
              </a:gradFill>
              <a:ea typeface="+mn-ea"/>
            </a:endParaRPr>
          </a:p>
        </p:txBody>
      </p:sp>
      <p:sp>
        <p:nvSpPr>
          <p:cNvPr id="3" name="Title 2"/>
          <p:cNvSpPr>
            <a:spLocks noGrp="1"/>
          </p:cNvSpPr>
          <p:nvPr>
            <p:ph type="title"/>
          </p:nvPr>
        </p:nvSpPr>
        <p:spPr/>
        <p:txBody>
          <a:bodyPr/>
          <a:lstStyle/>
          <a:p>
            <a:r>
              <a:rPr lang="en-US" dirty="0" err="1" smtClean="0"/>
              <a:t>BodyIndexFrameSource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50" y="1668742"/>
            <a:ext cx="4781855" cy="4024425"/>
          </a:xfrm>
          <a:prstGeom prst="rect">
            <a:avLst/>
          </a:prstGeom>
        </p:spPr>
      </p:pic>
    </p:spTree>
    <p:extLst>
      <p:ext uri="{BB962C8B-B14F-4D97-AF65-F5344CB8AC3E}">
        <p14:creationId xmlns:p14="http://schemas.microsoft.com/office/powerpoint/2010/main" val="198907202"/>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txBox="1">
            <a:spLocks/>
          </p:cNvSpPr>
          <p:nvPr/>
        </p:nvSpPr>
        <p:spPr>
          <a:xfrm>
            <a:off x="269239" y="1189495"/>
            <a:ext cx="11653523" cy="5105209"/>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FFFF"/>
              </a:buClr>
            </a:pPr>
            <a:r>
              <a:rPr lang="en-US" dirty="0" smtClean="0">
                <a:gradFill>
                  <a:gsLst>
                    <a:gs pos="1250">
                      <a:srgbClr val="FFFFFF"/>
                    </a:gs>
                    <a:gs pos="100000">
                      <a:srgbClr val="FFFFFF"/>
                    </a:gs>
                  </a:gsLst>
                  <a:lin ang="5400000" scaled="0"/>
                </a:gradFill>
              </a:rPr>
              <a:t>New sensor shipping now </a:t>
            </a:r>
          </a:p>
          <a:p>
            <a:pPr lvl="1">
              <a:buClr>
                <a:srgbClr val="FFFFFF"/>
              </a:buClr>
            </a:pPr>
            <a:r>
              <a:rPr lang="en-US" dirty="0" smtClean="0">
                <a:gradFill>
                  <a:gsLst>
                    <a:gs pos="1250">
                      <a:srgbClr val="FFFFFF"/>
                    </a:gs>
                    <a:gs pos="100000">
                      <a:srgbClr val="FFFFFF"/>
                    </a:gs>
                  </a:gsLst>
                  <a:lin ang="5400000" scaled="0"/>
                </a:gradFill>
              </a:rPr>
              <a:t>http://aka.ms/k4wv2purchase</a:t>
            </a:r>
          </a:p>
          <a:p>
            <a:pPr>
              <a:buClr>
                <a:srgbClr val="FFFFFF"/>
              </a:buClr>
            </a:pPr>
            <a:r>
              <a:rPr lang="en-US" dirty="0" smtClean="0">
                <a:gradFill>
                  <a:gsLst>
                    <a:gs pos="1250">
                      <a:srgbClr val="FFFFFF"/>
                    </a:gs>
                    <a:gs pos="100000">
                      <a:srgbClr val="FFFFFF"/>
                    </a:gs>
                  </a:gsLst>
                  <a:lin ang="5400000" scaled="0"/>
                </a:gradFill>
              </a:rPr>
              <a:t>New v2 SDK (public now)</a:t>
            </a:r>
          </a:p>
          <a:p>
            <a:pPr lvl="1">
              <a:buClr>
                <a:srgbClr val="FFFFFF"/>
              </a:buClr>
            </a:pPr>
            <a:r>
              <a:rPr lang="en-US" dirty="0" smtClean="0">
                <a:gradFill>
                  <a:gsLst>
                    <a:gs pos="1250">
                      <a:srgbClr val="FFFFFF"/>
                    </a:gs>
                    <a:gs pos="100000">
                      <a:srgbClr val="FFFFFF"/>
                    </a:gs>
                  </a:gsLst>
                  <a:lin ang="5400000" scaled="0"/>
                </a:gradFill>
              </a:rPr>
              <a:t>http://aka.ms/k4wv2sdk</a:t>
            </a:r>
          </a:p>
          <a:p>
            <a:pPr>
              <a:buClr>
                <a:srgbClr val="FFFFFF"/>
              </a:buClr>
            </a:pPr>
            <a:r>
              <a:rPr lang="en-US" dirty="0" smtClean="0">
                <a:gradFill>
                  <a:gsLst>
                    <a:gs pos="1250">
                      <a:srgbClr val="FFFFFF"/>
                    </a:gs>
                    <a:gs pos="100000">
                      <a:srgbClr val="FFFFFF"/>
                    </a:gs>
                  </a:gsLst>
                  <a:lin ang="5400000" scaled="0"/>
                </a:gradFill>
              </a:rPr>
              <a:t>Single set of cross-platform Kinect APIs (Desktop, Store, Xbox)</a:t>
            </a:r>
          </a:p>
          <a:p>
            <a:pPr>
              <a:buClr>
                <a:srgbClr val="FFFFFF"/>
              </a:buClr>
            </a:pPr>
            <a:r>
              <a:rPr lang="en-US" dirty="0" smtClean="0">
                <a:gradFill>
                  <a:gsLst>
                    <a:gs pos="1250">
                      <a:srgbClr val="FFFFFF"/>
                    </a:gs>
                    <a:gs pos="100000">
                      <a:srgbClr val="FFFFFF"/>
                    </a:gs>
                  </a:gsLst>
                  <a:lin ang="5400000" scaled="0"/>
                </a:gradFill>
              </a:rPr>
              <a:t>Create &amp; publish Kinect apps to the Windows Store</a:t>
            </a:r>
          </a:p>
          <a:p>
            <a:pPr lvl="1">
              <a:buClr>
                <a:srgbClr val="FFFFFF"/>
              </a:buClr>
            </a:pPr>
            <a:r>
              <a:rPr lang="en-US" dirty="0" smtClean="0">
                <a:gradFill>
                  <a:gsLst>
                    <a:gs pos="1250">
                      <a:srgbClr val="FFFFFF"/>
                    </a:gs>
                    <a:gs pos="100000">
                      <a:srgbClr val="FFFFFF"/>
                    </a:gs>
                  </a:gsLst>
                  <a:lin ang="5400000" scaled="0"/>
                </a:gradFill>
              </a:rPr>
              <a:t>Still have robust support for WPF &amp; Windows desktop applications</a:t>
            </a:r>
          </a:p>
          <a:p>
            <a:pPr>
              <a:buClr>
                <a:srgbClr val="FFFFFF"/>
              </a:buClr>
            </a:pPr>
            <a:r>
              <a:rPr lang="en-US" dirty="0" smtClean="0">
                <a:gradFill>
                  <a:gsLst>
                    <a:gs pos="1250">
                      <a:srgbClr val="FFFFFF"/>
                    </a:gs>
                    <a:gs pos="100000">
                      <a:srgbClr val="FFFFFF"/>
                    </a:gs>
                  </a:gsLst>
                  <a:lin ang="5400000" scaled="0"/>
                </a:gradFill>
              </a:rPr>
              <a:t>Kinect Unity plugin for both desktop &amp; store apps</a:t>
            </a:r>
          </a:p>
        </p:txBody>
      </p:sp>
      <p:sp>
        <p:nvSpPr>
          <p:cNvPr id="5" name="Title 2"/>
          <p:cNvSpPr txBox="1">
            <a:spLocks/>
          </p:cNvSpPr>
          <p:nvPr/>
        </p:nvSpPr>
        <p:spPr>
          <a:xfrm>
            <a:off x="379514" y="182215"/>
            <a:ext cx="11524432" cy="1063487"/>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a:gradFill>
                  <a:gsLst>
                    <a:gs pos="1250">
                      <a:srgbClr val="FFFFFF"/>
                    </a:gs>
                    <a:gs pos="100000">
                      <a:srgbClr val="FFFFFF"/>
                    </a:gs>
                  </a:gsLst>
                  <a:lin ang="5400000" scaled="0"/>
                </a:gradFill>
              </a:rPr>
              <a:t>What’s New in K4W v2</a:t>
            </a:r>
          </a:p>
        </p:txBody>
      </p:sp>
    </p:spTree>
    <p:extLst>
      <p:ext uri="{BB962C8B-B14F-4D97-AF65-F5344CB8AC3E}">
        <p14:creationId xmlns:p14="http://schemas.microsoft.com/office/powerpoint/2010/main" val="1766777872"/>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6176" y="1668462"/>
            <a:ext cx="12054819" cy="5029200"/>
          </a:xfrm>
        </p:spPr>
        <p:txBody>
          <a:bodyPr/>
          <a:lstStyle/>
          <a:p>
            <a:pPr rtl="0" eaLnBrk="1" latinLnBrk="0" hangingPunct="1"/>
            <a:r>
              <a:rPr lang="en-US" b="0" kern="1200" dirty="0">
                <a:gradFill>
                  <a:gsLst>
                    <a:gs pos="1250">
                      <a:schemeClr val="tx1"/>
                    </a:gs>
                    <a:gs pos="100000">
                      <a:schemeClr val="tx1"/>
                    </a:gs>
                  </a:gsLst>
                  <a:lin ang="5400000" scaled="0"/>
                </a:gradFill>
                <a:ea typeface="+mn-ea"/>
              </a:rPr>
              <a:t>Data is audio samples captured over a specific interval of time</a:t>
            </a:r>
          </a:p>
          <a:p>
            <a:pPr rtl="0" eaLnBrk="1" latinLnBrk="0" hangingPunct="1"/>
            <a:r>
              <a:rPr lang="en-US" b="0" kern="1200" dirty="0">
                <a:gradFill>
                  <a:gsLst>
                    <a:gs pos="1250">
                      <a:schemeClr val="tx1"/>
                    </a:gs>
                    <a:gs pos="100000">
                      <a:schemeClr val="tx1"/>
                    </a:gs>
                  </a:gsLst>
                  <a:lin ang="5400000" scaled="0"/>
                </a:gradFill>
                <a:ea typeface="+mn-ea"/>
              </a:rPr>
              <a:t>Audio data is associated with an “audio </a:t>
            </a:r>
            <a:r>
              <a:rPr lang="en-US" b="0" kern="1200" dirty="0" smtClean="0">
                <a:gradFill>
                  <a:gsLst>
                    <a:gs pos="1250">
                      <a:schemeClr val="tx1"/>
                    </a:gs>
                    <a:gs pos="100000">
                      <a:schemeClr val="tx1"/>
                    </a:gs>
                  </a:gsLst>
                  <a:lin ang="5400000" scaled="0"/>
                </a:gradFill>
                <a:ea typeface="+mn-ea"/>
              </a:rPr>
              <a:t>beam”</a:t>
            </a:r>
          </a:p>
          <a:p>
            <a:pPr lvl="1"/>
            <a:r>
              <a:rPr lang="en-US" dirty="0" smtClean="0"/>
              <a:t>A</a:t>
            </a:r>
            <a:r>
              <a:rPr lang="en-US" kern="1200" dirty="0" smtClean="0">
                <a:gradFill>
                  <a:gsLst>
                    <a:gs pos="1250">
                      <a:schemeClr val="tx1"/>
                    </a:gs>
                    <a:gs pos="100000">
                      <a:schemeClr val="tx1"/>
                    </a:gs>
                  </a:gsLst>
                  <a:lin ang="5400000" scaled="0"/>
                </a:gradFill>
                <a:ea typeface="+mn-ea"/>
              </a:rPr>
              <a:t> </a:t>
            </a:r>
            <a:r>
              <a:rPr lang="en-US" kern="1200" dirty="0">
                <a:gradFill>
                  <a:gsLst>
                    <a:gs pos="1250">
                      <a:schemeClr val="tx1"/>
                    </a:gs>
                    <a:gs pos="100000">
                      <a:schemeClr val="tx1"/>
                    </a:gs>
                  </a:gsLst>
                  <a:lin ang="5400000" scaled="0"/>
                </a:gradFill>
                <a:ea typeface="+mn-ea"/>
              </a:rPr>
              <a:t>steerable “cone” of focus for </a:t>
            </a:r>
            <a:r>
              <a:rPr lang="en-US" kern="1200" dirty="0" smtClean="0">
                <a:gradFill>
                  <a:gsLst>
                    <a:gs pos="1250">
                      <a:schemeClr val="tx1"/>
                    </a:gs>
                    <a:gs pos="100000">
                      <a:schemeClr val="tx1"/>
                    </a:gs>
                  </a:gsLst>
                  <a:lin ang="5400000" scaled="0"/>
                </a:gradFill>
                <a:ea typeface="+mn-ea"/>
              </a:rPr>
              <a:t>audio</a:t>
            </a:r>
            <a:endParaRPr lang="en-US" dirty="0">
              <a:ea typeface="+mn-ea"/>
            </a:endParaRPr>
          </a:p>
          <a:p>
            <a:pPr lvl="1"/>
            <a:r>
              <a:rPr lang="en-US" kern="1200" dirty="0" smtClean="0">
                <a:gradFill>
                  <a:gsLst>
                    <a:gs pos="1250">
                      <a:schemeClr val="tx1"/>
                    </a:gs>
                    <a:gs pos="100000">
                      <a:schemeClr val="tx1"/>
                    </a:gs>
                  </a:gsLst>
                  <a:lin ang="5400000" scaled="0"/>
                </a:gradFill>
                <a:ea typeface="+mn-ea"/>
              </a:rPr>
              <a:t>May be automatically or manually aimed</a:t>
            </a:r>
            <a:endParaRPr lang="en-US" dirty="0" smtClean="0">
              <a:effectLst/>
            </a:endParaRPr>
          </a:p>
          <a:p>
            <a:endParaRPr lang="en-US" sz="2856" dirty="0"/>
          </a:p>
        </p:txBody>
      </p:sp>
      <p:sp>
        <p:nvSpPr>
          <p:cNvPr id="3" name="Title 2"/>
          <p:cNvSpPr>
            <a:spLocks noGrp="1"/>
          </p:cNvSpPr>
          <p:nvPr>
            <p:ph type="title"/>
          </p:nvPr>
        </p:nvSpPr>
        <p:spPr/>
        <p:txBody>
          <a:bodyPr/>
          <a:lstStyle/>
          <a:p>
            <a:r>
              <a:rPr lang="en-US" dirty="0" err="1" smtClean="0"/>
              <a:t>AudioFrameSource</a:t>
            </a:r>
            <a:endParaRPr lang="en-US" dirty="0"/>
          </a:p>
        </p:txBody>
      </p:sp>
    </p:spTree>
    <p:extLst>
      <p:ext uri="{BB962C8B-B14F-4D97-AF65-F5344CB8AC3E}">
        <p14:creationId xmlns:p14="http://schemas.microsoft.com/office/powerpoint/2010/main" val="2812119076"/>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1493837" y="1439862"/>
            <a:ext cx="9372600" cy="5209755"/>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solidFill>
                <a:srgbClr val="505050"/>
              </a:solidFill>
            </a:endParaRPr>
          </a:p>
        </p:txBody>
      </p:sp>
      <p:sp>
        <p:nvSpPr>
          <p:cNvPr id="10" name="Rectangle 9"/>
          <p:cNvSpPr/>
          <p:nvPr/>
        </p:nvSpPr>
        <p:spPr bwMode="auto">
          <a:xfrm>
            <a:off x="5263498" y="1616532"/>
            <a:ext cx="5333588" cy="2541703"/>
          </a:xfrm>
          <a:prstGeom prst="rect">
            <a:avLst/>
          </a:prstGeom>
          <a:solidFill>
            <a:schemeClr val="tx1"/>
          </a:solidFill>
          <a:ln w="9525" cap="flat" cmpd="sng" algn="ctr">
            <a:solidFill>
              <a:schemeClr val="bg1"/>
            </a:solidFill>
            <a:prstDash val="solid"/>
            <a:round/>
            <a:headEnd type="none" w="med" len="med"/>
            <a:tailEnd type="none" w="med" len="med"/>
          </a:ln>
          <a:effectLst/>
          <a:extLst/>
        </p:spPr>
        <p:txBody>
          <a:bodyPr vert="horz" wrap="none" lIns="93260" tIns="46630" rIns="93260" bIns="46630" numCol="1" rtlCol="0" anchor="ctr" anchorCtr="0" compatLnSpc="1">
            <a:prstTxWarp prst="textNoShape">
              <a:avLst/>
            </a:prstTxWarp>
          </a:bodyPr>
          <a:lstStyle/>
          <a:p>
            <a:pPr algn="ctr" defTabSz="458203" fontAlgn="base">
              <a:lnSpc>
                <a:spcPct val="93000"/>
              </a:lnSpc>
              <a:spcBef>
                <a:spcPct val="0"/>
              </a:spcBef>
              <a:spcAft>
                <a:spcPct val="0"/>
              </a:spcAft>
              <a:buClr>
                <a:srgbClr val="000000"/>
              </a:buClr>
              <a:buSzPct val="100000"/>
            </a:pPr>
            <a:endParaRPr lang="en-US" sz="1836">
              <a:solidFill>
                <a:srgbClr val="505050"/>
              </a:solidFill>
              <a:latin typeface="Arial" charset="0"/>
            </a:endParaRPr>
          </a:p>
        </p:txBody>
      </p:sp>
      <p:sp>
        <p:nvSpPr>
          <p:cNvPr id="11" name="Rectangle 10"/>
          <p:cNvSpPr/>
          <p:nvPr/>
        </p:nvSpPr>
        <p:spPr bwMode="auto">
          <a:xfrm>
            <a:off x="1811039" y="1616532"/>
            <a:ext cx="3351377" cy="2027613"/>
          </a:xfrm>
          <a:prstGeom prst="rect">
            <a:avLst/>
          </a:prstGeom>
          <a:solidFill>
            <a:schemeClr val="tx1"/>
          </a:solidFill>
          <a:ln w="9525" cap="flat" cmpd="sng" algn="ctr">
            <a:solidFill>
              <a:schemeClr val="bg1"/>
            </a:solidFill>
            <a:prstDash val="solid"/>
            <a:round/>
            <a:headEnd type="none" w="med" len="med"/>
            <a:tailEnd type="none" w="med" len="med"/>
          </a:ln>
          <a:effectLst/>
          <a:extLst/>
        </p:spPr>
        <p:txBody>
          <a:bodyPr vert="horz" wrap="none" lIns="93260" tIns="46630" rIns="93260" bIns="46630" numCol="1" rtlCol="0" anchor="ctr" anchorCtr="0" compatLnSpc="1">
            <a:prstTxWarp prst="textNoShape">
              <a:avLst/>
            </a:prstTxWarp>
          </a:bodyPr>
          <a:lstStyle/>
          <a:p>
            <a:pPr algn="ctr" defTabSz="458203" fontAlgn="base">
              <a:lnSpc>
                <a:spcPct val="93000"/>
              </a:lnSpc>
              <a:spcBef>
                <a:spcPct val="0"/>
              </a:spcBef>
              <a:spcAft>
                <a:spcPct val="0"/>
              </a:spcAft>
              <a:buClr>
                <a:srgbClr val="000000"/>
              </a:buClr>
              <a:buSzPct val="100000"/>
            </a:pPr>
            <a:endParaRPr lang="en-US" sz="1836">
              <a:solidFill>
                <a:srgbClr val="505050"/>
              </a:solidFill>
              <a:latin typeface="Arial" charset="0"/>
            </a:endParaRPr>
          </a:p>
        </p:txBody>
      </p:sp>
      <p:sp>
        <p:nvSpPr>
          <p:cNvPr id="13" name="Rectangle 12"/>
          <p:cNvSpPr/>
          <p:nvPr/>
        </p:nvSpPr>
        <p:spPr bwMode="auto">
          <a:xfrm>
            <a:off x="1825423" y="3709456"/>
            <a:ext cx="3351377" cy="2798907"/>
          </a:xfrm>
          <a:prstGeom prst="rect">
            <a:avLst/>
          </a:prstGeom>
          <a:solidFill>
            <a:schemeClr val="tx1"/>
          </a:solidFill>
          <a:ln w="9525" cap="flat" cmpd="sng" algn="ctr">
            <a:solidFill>
              <a:schemeClr val="bg1"/>
            </a:solidFill>
            <a:prstDash val="solid"/>
            <a:round/>
            <a:headEnd type="none" w="med" len="med"/>
            <a:tailEnd type="none" w="med" len="med"/>
          </a:ln>
          <a:effectLst/>
          <a:extLst/>
        </p:spPr>
        <p:txBody>
          <a:bodyPr vert="horz" wrap="none" lIns="93260" tIns="46630" rIns="93260" bIns="46630" numCol="1" rtlCol="0" anchor="ctr" anchorCtr="0" compatLnSpc="1">
            <a:prstTxWarp prst="textNoShape">
              <a:avLst/>
            </a:prstTxWarp>
          </a:bodyPr>
          <a:lstStyle/>
          <a:p>
            <a:pPr algn="ctr" defTabSz="458203" fontAlgn="base">
              <a:lnSpc>
                <a:spcPct val="93000"/>
              </a:lnSpc>
              <a:spcBef>
                <a:spcPct val="0"/>
              </a:spcBef>
              <a:spcAft>
                <a:spcPct val="0"/>
              </a:spcAft>
              <a:buClr>
                <a:srgbClr val="000000"/>
              </a:buClr>
              <a:buSzPct val="100000"/>
            </a:pPr>
            <a:endParaRPr lang="en-US" sz="1836">
              <a:solidFill>
                <a:srgbClr val="505050"/>
              </a:solidFill>
              <a:latin typeface="Arial" charset="0"/>
            </a:endParaRPr>
          </a:p>
        </p:txBody>
      </p:sp>
      <p:sp>
        <p:nvSpPr>
          <p:cNvPr id="16" name="Rectangle 15"/>
          <p:cNvSpPr/>
          <p:nvPr/>
        </p:nvSpPr>
        <p:spPr bwMode="auto">
          <a:xfrm>
            <a:off x="5266933" y="4212258"/>
            <a:ext cx="5330153" cy="2296106"/>
          </a:xfrm>
          <a:prstGeom prst="rect">
            <a:avLst/>
          </a:prstGeom>
          <a:solidFill>
            <a:schemeClr val="tx1"/>
          </a:solidFill>
          <a:ln w="9525" cap="flat" cmpd="sng" algn="ctr">
            <a:solidFill>
              <a:schemeClr val="bg1"/>
            </a:solidFill>
            <a:prstDash val="solid"/>
            <a:round/>
            <a:headEnd type="none" w="med" len="med"/>
            <a:tailEnd type="none" w="med" len="med"/>
          </a:ln>
          <a:effectLst/>
          <a:extLst/>
        </p:spPr>
        <p:txBody>
          <a:bodyPr vert="horz" wrap="none" lIns="93260" tIns="46630" rIns="93260" bIns="46630" numCol="1" rtlCol="0" anchor="ctr" anchorCtr="0" compatLnSpc="1">
            <a:prstTxWarp prst="textNoShape">
              <a:avLst/>
            </a:prstTxWarp>
          </a:bodyPr>
          <a:lstStyle/>
          <a:p>
            <a:pPr algn="ctr" defTabSz="458203" fontAlgn="base">
              <a:lnSpc>
                <a:spcPct val="93000"/>
              </a:lnSpc>
              <a:spcBef>
                <a:spcPct val="0"/>
              </a:spcBef>
              <a:spcAft>
                <a:spcPct val="0"/>
              </a:spcAft>
              <a:buClr>
                <a:srgbClr val="000000"/>
              </a:buClr>
              <a:buSzPct val="100000"/>
            </a:pPr>
            <a:endParaRPr lang="en-US" sz="1836">
              <a:solidFill>
                <a:srgbClr val="505050"/>
              </a:solidFill>
              <a:latin typeface="Arial" charset="0"/>
            </a:endParaRPr>
          </a:p>
        </p:txBody>
      </p:sp>
      <p:sp>
        <p:nvSpPr>
          <p:cNvPr id="2" name="Title 1"/>
          <p:cNvSpPr>
            <a:spLocks noGrp="1"/>
          </p:cNvSpPr>
          <p:nvPr>
            <p:ph type="title"/>
          </p:nvPr>
        </p:nvSpPr>
        <p:spPr/>
        <p:txBody>
          <a:bodyPr/>
          <a:lstStyle/>
          <a:p>
            <a:r>
              <a:rPr lang="de-DE" dirty="0" err="1"/>
              <a:t>Quaternions</a:t>
            </a:r>
            <a:r>
              <a:rPr lang="de-DE" dirty="0"/>
              <a:t> – </a:t>
            </a:r>
            <a:r>
              <a:rPr lang="de-DE" dirty="0" err="1"/>
              <a:t>Representing</a:t>
            </a:r>
            <a:r>
              <a:rPr lang="de-DE" dirty="0"/>
              <a:t> </a:t>
            </a:r>
            <a:r>
              <a:rPr lang="de-DE" dirty="0" err="1" smtClean="0"/>
              <a:t>orientations</a:t>
            </a:r>
            <a:endParaRPr lang="en-US" dirty="0"/>
          </a:p>
        </p:txBody>
      </p:sp>
      <p:pic>
        <p:nvPicPr>
          <p:cNvPr id="4" name="Content Placeholder 1"/>
          <p:cNvPicPr>
            <a:picLocks noChangeAspect="1"/>
          </p:cNvPicPr>
          <p:nvPr/>
        </p:nvPicPr>
        <p:blipFill>
          <a:blip r:embed="rId2"/>
          <a:stretch>
            <a:fillRect/>
          </a:stretch>
        </p:blipFill>
        <p:spPr>
          <a:xfrm>
            <a:off x="2099035" y="2145436"/>
            <a:ext cx="3011101" cy="1264449"/>
          </a:xfrm>
          <a:prstGeom prst="rect">
            <a:avLst/>
          </a:prstGeom>
        </p:spPr>
      </p:pic>
      <p:sp>
        <p:nvSpPr>
          <p:cNvPr id="5" name="Fußzeilenplatzhalter 3"/>
          <p:cNvSpPr txBox="1">
            <a:spLocks/>
          </p:cNvSpPr>
          <p:nvPr/>
        </p:nvSpPr>
        <p:spPr>
          <a:xfrm>
            <a:off x="341140" y="6639942"/>
            <a:ext cx="7982231" cy="236389"/>
          </a:xfrm>
          <a:prstGeom prst="rect">
            <a:avLst/>
          </a:prstGeom>
          <a:noFill/>
        </p:spPr>
        <p:txBody>
          <a:bodyPr/>
          <a:lstStyle>
            <a:defPPr>
              <a:defRPr lang="en-US"/>
            </a:defPPr>
            <a:lvl1pPr marL="0" algn="l" defTabSz="932742" rtl="0" eaLnBrk="0" latinLnBrk="0" hangingPunct="0">
              <a:defRPr sz="1800" kern="1200">
                <a:solidFill>
                  <a:schemeClr val="bg1"/>
                </a:solidFill>
                <a:latin typeface="Arial" pitchFamily="34" charset="0"/>
                <a:ea typeface="+mn-ea"/>
                <a:cs typeface="+mn-cs"/>
              </a:defRPr>
            </a:lvl1pPr>
            <a:lvl2pPr marL="757735" indent="-291436" algn="l" defTabSz="932742" rtl="0" eaLnBrk="0" latinLnBrk="0" hangingPunct="0">
              <a:defRPr sz="1800" kern="1200">
                <a:solidFill>
                  <a:schemeClr val="bg1"/>
                </a:solidFill>
                <a:latin typeface="Arial" pitchFamily="34" charset="0"/>
                <a:ea typeface="+mn-ea"/>
                <a:cs typeface="+mn-cs"/>
              </a:defRPr>
            </a:lvl2pPr>
            <a:lvl3pPr marL="1165746" indent="-233149" algn="l" defTabSz="932742" rtl="0" eaLnBrk="0" latinLnBrk="0" hangingPunct="0">
              <a:defRPr sz="1800" kern="1200">
                <a:solidFill>
                  <a:schemeClr val="bg1"/>
                </a:solidFill>
                <a:latin typeface="Arial" pitchFamily="34" charset="0"/>
                <a:ea typeface="+mn-ea"/>
                <a:cs typeface="+mn-cs"/>
              </a:defRPr>
            </a:lvl3pPr>
            <a:lvl4pPr marL="1632044" indent="-233149" algn="l" defTabSz="932742" rtl="0" eaLnBrk="0" latinLnBrk="0" hangingPunct="0">
              <a:defRPr sz="1800" kern="1200">
                <a:solidFill>
                  <a:schemeClr val="bg1"/>
                </a:solidFill>
                <a:latin typeface="Arial" pitchFamily="34" charset="0"/>
                <a:ea typeface="+mn-ea"/>
                <a:cs typeface="+mn-cs"/>
              </a:defRPr>
            </a:lvl4pPr>
            <a:lvl5pPr marL="2098342" indent="-233149" algn="l" defTabSz="932742" rtl="0" eaLnBrk="0" latinLnBrk="0" hangingPunct="0">
              <a:defRPr sz="1800" kern="1200">
                <a:solidFill>
                  <a:schemeClr val="bg1"/>
                </a:solidFill>
                <a:latin typeface="Arial" pitchFamily="34" charset="0"/>
                <a:ea typeface="+mn-ea"/>
                <a:cs typeface="+mn-cs"/>
              </a:defRPr>
            </a:lvl5pPr>
            <a:lvl6pPr marL="2564641" indent="-233149" algn="ctr" defTabSz="458203" rtl="0" eaLnBrk="0" fontAlgn="base" latinLnBrk="0" hangingPunct="0">
              <a:lnSpc>
                <a:spcPct val="93000"/>
              </a:lnSpc>
              <a:spcBef>
                <a:spcPct val="0"/>
              </a:spcBef>
              <a:spcAft>
                <a:spcPct val="0"/>
              </a:spcAft>
              <a:buClr>
                <a:srgbClr val="000000"/>
              </a:buClr>
              <a:buSzPct val="100000"/>
              <a:buFont typeface="Arial" pitchFamily="34" charset="0"/>
              <a:defRPr sz="1800" kern="1200">
                <a:solidFill>
                  <a:schemeClr val="bg1"/>
                </a:solidFill>
                <a:latin typeface="Arial" pitchFamily="34" charset="0"/>
                <a:ea typeface="+mn-ea"/>
                <a:cs typeface="+mn-cs"/>
              </a:defRPr>
            </a:lvl6pPr>
            <a:lvl7pPr marL="3030939" indent="-233149" algn="ctr" defTabSz="458203" rtl="0" eaLnBrk="0" fontAlgn="base" latinLnBrk="0" hangingPunct="0">
              <a:lnSpc>
                <a:spcPct val="93000"/>
              </a:lnSpc>
              <a:spcBef>
                <a:spcPct val="0"/>
              </a:spcBef>
              <a:spcAft>
                <a:spcPct val="0"/>
              </a:spcAft>
              <a:buClr>
                <a:srgbClr val="000000"/>
              </a:buClr>
              <a:buSzPct val="100000"/>
              <a:buFont typeface="Arial" pitchFamily="34" charset="0"/>
              <a:defRPr sz="1800" kern="1200">
                <a:solidFill>
                  <a:schemeClr val="bg1"/>
                </a:solidFill>
                <a:latin typeface="Arial" pitchFamily="34" charset="0"/>
                <a:ea typeface="+mn-ea"/>
                <a:cs typeface="+mn-cs"/>
              </a:defRPr>
            </a:lvl7pPr>
            <a:lvl8pPr marL="3497237" indent="-233149" algn="ctr" defTabSz="458203" rtl="0" eaLnBrk="0" fontAlgn="base" latinLnBrk="0" hangingPunct="0">
              <a:lnSpc>
                <a:spcPct val="93000"/>
              </a:lnSpc>
              <a:spcBef>
                <a:spcPct val="0"/>
              </a:spcBef>
              <a:spcAft>
                <a:spcPct val="0"/>
              </a:spcAft>
              <a:buClr>
                <a:srgbClr val="000000"/>
              </a:buClr>
              <a:buSzPct val="100000"/>
              <a:buFont typeface="Arial" pitchFamily="34" charset="0"/>
              <a:defRPr sz="1800" kern="1200">
                <a:solidFill>
                  <a:schemeClr val="bg1"/>
                </a:solidFill>
                <a:latin typeface="Arial" pitchFamily="34" charset="0"/>
                <a:ea typeface="+mn-ea"/>
                <a:cs typeface="+mn-cs"/>
              </a:defRPr>
            </a:lvl8pPr>
            <a:lvl9pPr marL="3963535" indent="-233149" algn="ctr" defTabSz="458203" rtl="0" eaLnBrk="0" fontAlgn="base" latinLnBrk="0" hangingPunct="0">
              <a:lnSpc>
                <a:spcPct val="93000"/>
              </a:lnSpc>
              <a:spcBef>
                <a:spcPct val="0"/>
              </a:spcBef>
              <a:spcAft>
                <a:spcPct val="0"/>
              </a:spcAft>
              <a:buClr>
                <a:srgbClr val="000000"/>
              </a:buClr>
              <a:buSzPct val="100000"/>
              <a:buFont typeface="Arial" pitchFamily="34" charset="0"/>
              <a:defRPr sz="1800" kern="1200">
                <a:solidFill>
                  <a:schemeClr val="bg1"/>
                </a:solidFill>
                <a:latin typeface="Arial" pitchFamily="34" charset="0"/>
                <a:ea typeface="+mn-ea"/>
                <a:cs typeface="+mn-cs"/>
              </a:defRPr>
            </a:lvl9pPr>
          </a:lstStyle>
          <a:p>
            <a:pPr eaLnBrk="1" hangingPunct="1"/>
            <a:endParaRPr lang="de-DE" smtClean="0">
              <a:solidFill>
                <a:srgbClr val="505050"/>
              </a:solidFill>
            </a:endParaRPr>
          </a:p>
          <a:p>
            <a:pPr eaLnBrk="1" hangingPunct="1"/>
            <a:endParaRPr lang="de-DE" smtClean="0">
              <a:solidFill>
                <a:srgbClr val="50505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1138" y="2409604"/>
            <a:ext cx="1748631" cy="1748631"/>
          </a:xfrm>
          <a:prstGeom prst="rect">
            <a:avLst/>
          </a:prstGeom>
        </p:spPr>
      </p:pic>
      <p:pic>
        <p:nvPicPr>
          <p:cNvPr id="7" name="Picture 2" descr="axis: (1\/sqrt(30), sqrt(2\/15), sqrt(3\/10))  |   angle: 2 cos^(-1)(2 sqrt(2\/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0581" y="3409885"/>
            <a:ext cx="3497263" cy="5051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4 + 1i + 2j + 3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3269" y="2612191"/>
            <a:ext cx="1531254" cy="32310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294449" y="1673793"/>
            <a:ext cx="4603135" cy="1070673"/>
          </a:xfrm>
          <a:prstGeom prst="rect">
            <a:avLst/>
          </a:prstGeom>
          <a:noFill/>
        </p:spPr>
        <p:txBody>
          <a:bodyPr wrap="none" rtlCol="0">
            <a:spAutoFit/>
          </a:bodyPr>
          <a:lstStyle/>
          <a:p>
            <a:r>
              <a:rPr lang="en-US" sz="1836" b="1" dirty="0">
                <a:solidFill>
                  <a:srgbClr val="505050"/>
                </a:solidFill>
              </a:rPr>
              <a:t>Quaternions can represent orientations</a:t>
            </a:r>
            <a:br>
              <a:rPr lang="en-US" sz="1836" b="1" dirty="0">
                <a:solidFill>
                  <a:srgbClr val="505050"/>
                </a:solidFill>
              </a:rPr>
            </a:br>
            <a:r>
              <a:rPr lang="en-US" sz="1836" b="1" dirty="0">
                <a:solidFill>
                  <a:srgbClr val="505050"/>
                </a:solidFill>
              </a:rPr>
              <a:t>and rotations</a:t>
            </a:r>
          </a:p>
          <a:p>
            <a:endParaRPr lang="en-US" sz="1122" b="1" dirty="0">
              <a:solidFill>
                <a:srgbClr val="505050"/>
              </a:solidFill>
            </a:endParaRPr>
          </a:p>
          <a:p>
            <a:r>
              <a:rPr lang="en-US" sz="1428" b="1" dirty="0">
                <a:solidFill>
                  <a:srgbClr val="505050"/>
                </a:solidFill>
              </a:rPr>
              <a:t>Example (Wolfram-Alpha):</a:t>
            </a:r>
          </a:p>
        </p:txBody>
      </p:sp>
      <p:sp>
        <p:nvSpPr>
          <p:cNvPr id="12" name="TextBox 11"/>
          <p:cNvSpPr txBox="1"/>
          <p:nvPr/>
        </p:nvSpPr>
        <p:spPr>
          <a:xfrm>
            <a:off x="2149888" y="1661225"/>
            <a:ext cx="2642153" cy="382308"/>
          </a:xfrm>
          <a:prstGeom prst="rect">
            <a:avLst/>
          </a:prstGeom>
          <a:noFill/>
        </p:spPr>
        <p:txBody>
          <a:bodyPr wrap="none" rtlCol="0">
            <a:spAutoFit/>
          </a:bodyPr>
          <a:lstStyle/>
          <a:p>
            <a:r>
              <a:rPr lang="en-US" sz="1836" b="1" dirty="0">
                <a:solidFill>
                  <a:srgbClr val="505050"/>
                </a:solidFill>
              </a:rPr>
              <a:t>Quaternion definition</a:t>
            </a:r>
          </a:p>
        </p:txBody>
      </p:sp>
      <p:sp>
        <p:nvSpPr>
          <p:cNvPr id="14" name="TextBox 13"/>
          <p:cNvSpPr txBox="1"/>
          <p:nvPr/>
        </p:nvSpPr>
        <p:spPr>
          <a:xfrm>
            <a:off x="1973324" y="3736579"/>
            <a:ext cx="2956057" cy="670445"/>
          </a:xfrm>
          <a:prstGeom prst="rect">
            <a:avLst/>
          </a:prstGeom>
          <a:noFill/>
        </p:spPr>
        <p:txBody>
          <a:bodyPr wrap="none" rtlCol="0">
            <a:spAutoFit/>
          </a:bodyPr>
          <a:lstStyle/>
          <a:p>
            <a:r>
              <a:rPr lang="en-US" sz="1836" b="1" dirty="0">
                <a:solidFill>
                  <a:srgbClr val="505050"/>
                </a:solidFill>
              </a:rPr>
              <a:t>Quaternion in the Kinect</a:t>
            </a:r>
            <a:br>
              <a:rPr lang="en-US" sz="1836" b="1" dirty="0">
                <a:solidFill>
                  <a:srgbClr val="505050"/>
                </a:solidFill>
              </a:rPr>
            </a:br>
            <a:r>
              <a:rPr lang="en-US" sz="1836" b="1" dirty="0">
                <a:solidFill>
                  <a:srgbClr val="505050"/>
                </a:solidFill>
              </a:rPr>
              <a:t>for Windows V2 SDK</a:t>
            </a:r>
          </a:p>
        </p:txBody>
      </p:sp>
      <mc:AlternateContent xmlns:mc="http://schemas.openxmlformats.org/markup-compatibility/2006" xmlns:a14="http://schemas.microsoft.com/office/drawing/2010/main">
        <mc:Choice Requires="a14">
          <p:sp>
            <p:nvSpPr>
              <p:cNvPr id="15" name="TextBox 14"/>
              <p:cNvSpPr txBox="1"/>
              <p:nvPr/>
            </p:nvSpPr>
            <p:spPr>
              <a:xfrm>
                <a:off x="1825423" y="4356275"/>
                <a:ext cx="3351377" cy="2380716"/>
              </a:xfrm>
              <a:prstGeom prst="rect">
                <a:avLst/>
              </a:prstGeom>
              <a:noFill/>
            </p:spPr>
            <p:txBody>
              <a:bodyPr wrap="square" rtlCol="0">
                <a:spAutoFit/>
              </a:bodyPr>
              <a:lstStyle/>
              <a:p>
                <a:r>
                  <a:rPr lang="en-US" sz="1836" dirty="0" smtClean="0">
                    <a:solidFill>
                      <a:srgbClr val="505050"/>
                    </a:solidFill>
                  </a:rPr>
                  <a:t>Orientation of a joint: Relative orientation to parent joint as</a:t>
                </a:r>
                <a:endParaRPr lang="en-US" sz="1836" dirty="0">
                  <a:solidFill>
                    <a:srgbClr val="505050"/>
                  </a:solidFill>
                </a:endParaRPr>
              </a:p>
              <a:p>
                <a:r>
                  <a:rPr lang="en-US" sz="1836" b="1" dirty="0">
                    <a:solidFill>
                      <a:srgbClr val="505050"/>
                    </a:solidFill>
                  </a:rPr>
                  <a:t>Unit Quaternion</a:t>
                </a:r>
              </a:p>
              <a:p>
                <a:endParaRPr lang="en-US" sz="1836" b="1" dirty="0">
                  <a:solidFill>
                    <a:srgbClr val="505050"/>
                  </a:solidFill>
                </a:endParaRPr>
              </a:p>
              <a:p>
                <a14:m>
                  <m:oMath xmlns:m="http://schemas.openxmlformats.org/officeDocument/2006/math">
                    <m:d>
                      <m:dPr>
                        <m:begChr m:val="‖"/>
                        <m:endChr m:val="‖"/>
                        <m:ctrlPr>
                          <a:rPr lang="en-US" sz="1836" i="1">
                            <a:solidFill>
                              <a:srgbClr val="505050"/>
                            </a:solidFill>
                            <a:latin typeface="Cambria Math" panose="02040503050406030204" pitchFamily="18" charset="0"/>
                          </a:rPr>
                        </m:ctrlPr>
                      </m:dPr>
                      <m:e>
                        <m:r>
                          <a:rPr lang="en-US" sz="1836" i="1">
                            <a:solidFill>
                              <a:srgbClr val="505050"/>
                            </a:solidFill>
                            <a:latin typeface="Cambria Math" panose="02040503050406030204" pitchFamily="18" charset="0"/>
                          </a:rPr>
                          <m:t>𝑞</m:t>
                        </m:r>
                      </m:e>
                    </m:d>
                    <m:r>
                      <a:rPr lang="en-US" sz="1836">
                        <a:solidFill>
                          <a:srgbClr val="505050"/>
                        </a:solidFill>
                        <a:latin typeface="Cambria Math" panose="02040503050406030204" pitchFamily="18" charset="0"/>
                      </a:rPr>
                      <m:t>=</m:t>
                    </m:r>
                    <m:rad>
                      <m:radPr>
                        <m:degHide m:val="on"/>
                        <m:ctrlPr>
                          <a:rPr lang="en-US" sz="1836" i="1">
                            <a:solidFill>
                              <a:srgbClr val="505050"/>
                            </a:solidFill>
                            <a:latin typeface="Cambria Math" panose="02040503050406030204" pitchFamily="18" charset="0"/>
                          </a:rPr>
                        </m:ctrlPr>
                      </m:radPr>
                      <m:deg/>
                      <m:e>
                        <m:sSup>
                          <m:sSupPr>
                            <m:ctrlPr>
                              <a:rPr lang="en-US" sz="1836" i="1">
                                <a:solidFill>
                                  <a:srgbClr val="505050"/>
                                </a:solidFill>
                                <a:latin typeface="Cambria Math" panose="02040503050406030204" pitchFamily="18" charset="0"/>
                              </a:rPr>
                            </m:ctrlPr>
                          </m:sSupPr>
                          <m:e>
                            <m:r>
                              <a:rPr lang="en-US" sz="1836" i="1">
                                <a:solidFill>
                                  <a:srgbClr val="505050"/>
                                </a:solidFill>
                                <a:latin typeface="Cambria Math" panose="02040503050406030204" pitchFamily="18" charset="0"/>
                              </a:rPr>
                              <m:t>𝑥</m:t>
                            </m:r>
                          </m:e>
                          <m:sup>
                            <m:r>
                              <a:rPr lang="en-US" sz="1836">
                                <a:solidFill>
                                  <a:srgbClr val="505050"/>
                                </a:solidFill>
                                <a:latin typeface="Cambria Math" panose="02040503050406030204" pitchFamily="18" charset="0"/>
                              </a:rPr>
                              <m:t>2</m:t>
                            </m:r>
                          </m:sup>
                        </m:sSup>
                        <m:r>
                          <a:rPr lang="en-US" sz="1836">
                            <a:solidFill>
                              <a:srgbClr val="505050"/>
                            </a:solidFill>
                            <a:latin typeface="Cambria Math" panose="02040503050406030204" pitchFamily="18" charset="0"/>
                          </a:rPr>
                          <m:t>+</m:t>
                        </m:r>
                        <m:sSup>
                          <m:sSupPr>
                            <m:ctrlPr>
                              <a:rPr lang="en-US" sz="1836" i="1">
                                <a:solidFill>
                                  <a:srgbClr val="505050"/>
                                </a:solidFill>
                                <a:latin typeface="Cambria Math" panose="02040503050406030204" pitchFamily="18" charset="0"/>
                              </a:rPr>
                            </m:ctrlPr>
                          </m:sSupPr>
                          <m:e>
                            <m:r>
                              <a:rPr lang="en-US" sz="1836" i="1">
                                <a:solidFill>
                                  <a:srgbClr val="505050"/>
                                </a:solidFill>
                                <a:latin typeface="Cambria Math" panose="02040503050406030204" pitchFamily="18" charset="0"/>
                              </a:rPr>
                              <m:t>𝑦</m:t>
                            </m:r>
                          </m:e>
                          <m:sup>
                            <m:r>
                              <a:rPr lang="en-US" sz="1836">
                                <a:solidFill>
                                  <a:srgbClr val="505050"/>
                                </a:solidFill>
                                <a:latin typeface="Cambria Math" panose="02040503050406030204" pitchFamily="18" charset="0"/>
                              </a:rPr>
                              <m:t>2</m:t>
                            </m:r>
                          </m:sup>
                        </m:sSup>
                        <m:r>
                          <a:rPr lang="en-US" sz="1836">
                            <a:solidFill>
                              <a:srgbClr val="505050"/>
                            </a:solidFill>
                            <a:latin typeface="Cambria Math" panose="02040503050406030204" pitchFamily="18" charset="0"/>
                          </a:rPr>
                          <m:t>+</m:t>
                        </m:r>
                        <m:sSup>
                          <m:sSupPr>
                            <m:ctrlPr>
                              <a:rPr lang="en-US" sz="1836" i="1">
                                <a:solidFill>
                                  <a:srgbClr val="505050"/>
                                </a:solidFill>
                                <a:latin typeface="Cambria Math" panose="02040503050406030204" pitchFamily="18" charset="0"/>
                              </a:rPr>
                            </m:ctrlPr>
                          </m:sSupPr>
                          <m:e>
                            <m:r>
                              <a:rPr lang="en-US" sz="1836" i="1">
                                <a:solidFill>
                                  <a:srgbClr val="505050"/>
                                </a:solidFill>
                                <a:latin typeface="Cambria Math" panose="02040503050406030204" pitchFamily="18" charset="0"/>
                              </a:rPr>
                              <m:t>𝑧</m:t>
                            </m:r>
                          </m:e>
                          <m:sup>
                            <m:r>
                              <a:rPr lang="en-US" sz="1836">
                                <a:solidFill>
                                  <a:srgbClr val="505050"/>
                                </a:solidFill>
                                <a:latin typeface="Cambria Math" panose="02040503050406030204" pitchFamily="18" charset="0"/>
                              </a:rPr>
                              <m:t>2</m:t>
                            </m:r>
                          </m:sup>
                        </m:sSup>
                        <m:r>
                          <a:rPr lang="en-US" sz="1836">
                            <a:solidFill>
                              <a:srgbClr val="505050"/>
                            </a:solidFill>
                            <a:latin typeface="Cambria Math" panose="02040503050406030204" pitchFamily="18" charset="0"/>
                          </a:rPr>
                          <m:t>+</m:t>
                        </m:r>
                        <m:sSup>
                          <m:sSupPr>
                            <m:ctrlPr>
                              <a:rPr lang="en-US" sz="1836" i="1">
                                <a:solidFill>
                                  <a:srgbClr val="505050"/>
                                </a:solidFill>
                                <a:latin typeface="Cambria Math" panose="02040503050406030204" pitchFamily="18" charset="0"/>
                              </a:rPr>
                            </m:ctrlPr>
                          </m:sSupPr>
                          <m:e>
                            <m:r>
                              <a:rPr lang="en-US" sz="1836" i="1">
                                <a:solidFill>
                                  <a:srgbClr val="505050"/>
                                </a:solidFill>
                                <a:latin typeface="Cambria Math" panose="02040503050406030204" pitchFamily="18" charset="0"/>
                              </a:rPr>
                              <m:t>𝑤</m:t>
                            </m:r>
                          </m:e>
                          <m:sup>
                            <m:r>
                              <a:rPr lang="en-US" sz="1836">
                                <a:solidFill>
                                  <a:srgbClr val="505050"/>
                                </a:solidFill>
                                <a:latin typeface="Cambria Math" panose="02040503050406030204" pitchFamily="18" charset="0"/>
                              </a:rPr>
                              <m:t>2</m:t>
                            </m:r>
                          </m:sup>
                        </m:sSup>
                      </m:e>
                    </m:rad>
                  </m:oMath>
                </a14:m>
                <a:r>
                  <a:rPr lang="en-US" sz="1836" b="1" dirty="0">
                    <a:solidFill>
                      <a:srgbClr val="505050"/>
                    </a:solidFill>
                  </a:rPr>
                  <a:t> </a:t>
                </a:r>
                <a14:m>
                  <m:oMath xmlns:m="http://schemas.openxmlformats.org/officeDocument/2006/math">
                    <m:r>
                      <a:rPr lang="en-US" sz="1836">
                        <a:solidFill>
                          <a:srgbClr val="505050"/>
                        </a:solidFill>
                        <a:latin typeface="Cambria Math" panose="02040503050406030204" pitchFamily="18" charset="0"/>
                      </a:rPr>
                      <m:t>=</m:t>
                    </m:r>
                  </m:oMath>
                </a14:m>
                <a:r>
                  <a:rPr lang="en-US" sz="1836" dirty="0">
                    <a:solidFill>
                      <a:srgbClr val="505050"/>
                    </a:solidFill>
                  </a:rPr>
                  <a:t> 1</a:t>
                </a:r>
              </a:p>
              <a:p>
                <a:endParaRPr lang="en-US" sz="1836" dirty="0">
                  <a:solidFill>
                    <a:srgbClr val="505050"/>
                  </a:solidFill>
                </a:endParaRPr>
              </a:p>
              <a:p>
                <a:pPr marL="291436" indent="-291436">
                  <a:buFont typeface="Symbol" panose="05050102010706020507" pitchFamily="18" charset="2"/>
                  <a:buChar char="Þ"/>
                </a:pPr>
                <a14:m>
                  <m:oMath xmlns:m="http://schemas.openxmlformats.org/officeDocument/2006/math">
                    <m:sSup>
                      <m:sSupPr>
                        <m:ctrlPr>
                          <a:rPr lang="en-US" sz="1632" i="1">
                            <a:solidFill>
                              <a:srgbClr val="505050"/>
                            </a:solidFill>
                            <a:latin typeface="Cambria Math" panose="02040503050406030204" pitchFamily="18" charset="0"/>
                          </a:rPr>
                        </m:ctrlPr>
                      </m:sSupPr>
                      <m:e>
                        <m:r>
                          <a:rPr lang="en-US" sz="1632" i="1">
                            <a:solidFill>
                              <a:srgbClr val="505050"/>
                            </a:solidFill>
                            <a:latin typeface="Cambria Math" panose="02040503050406030204" pitchFamily="18" charset="0"/>
                          </a:rPr>
                          <m:t>𝑞</m:t>
                        </m:r>
                      </m:e>
                      <m:sup>
                        <m:r>
                          <a:rPr lang="en-US" sz="1632" i="1">
                            <a:solidFill>
                              <a:srgbClr val="505050"/>
                            </a:solidFill>
                            <a:latin typeface="Cambria Math" panose="02040503050406030204" pitchFamily="18" charset="0"/>
                          </a:rPr>
                          <m:t>−1</m:t>
                        </m:r>
                      </m:sup>
                    </m:sSup>
                    <m:r>
                      <a:rPr lang="en-US" sz="1632">
                        <a:solidFill>
                          <a:srgbClr val="505050"/>
                        </a:solidFill>
                        <a:latin typeface="Cambria Math" panose="02040503050406030204" pitchFamily="18" charset="0"/>
                      </a:rPr>
                      <m:t>=</m:t>
                    </m:r>
                    <m:sSup>
                      <m:sSupPr>
                        <m:ctrlPr>
                          <a:rPr lang="en-US" sz="1632" i="1">
                            <a:solidFill>
                              <a:srgbClr val="505050"/>
                            </a:solidFill>
                            <a:latin typeface="Cambria Math" panose="02040503050406030204" pitchFamily="18" charset="0"/>
                          </a:rPr>
                        </m:ctrlPr>
                      </m:sSupPr>
                      <m:e>
                        <m:r>
                          <a:rPr lang="en-US" sz="1632" i="1">
                            <a:solidFill>
                              <a:srgbClr val="505050"/>
                            </a:solidFill>
                            <a:latin typeface="Cambria Math" panose="02040503050406030204" pitchFamily="18" charset="0"/>
                          </a:rPr>
                          <m:t>𝑞</m:t>
                        </m:r>
                      </m:e>
                      <m:sup>
                        <m:r>
                          <a:rPr lang="en-US" sz="1632" i="1">
                            <a:solidFill>
                              <a:srgbClr val="505050"/>
                            </a:solidFill>
                            <a:latin typeface="Cambria Math" panose="02040503050406030204" pitchFamily="18" charset="0"/>
                          </a:rPr>
                          <m:t>∗</m:t>
                        </m:r>
                      </m:sup>
                    </m:sSup>
                  </m:oMath>
                </a14:m>
                <a:r>
                  <a:rPr lang="en-US" sz="1632" dirty="0">
                    <a:solidFill>
                      <a:srgbClr val="505050"/>
                    </a:solidFill>
                  </a:rPr>
                  <a:t>= </a:t>
                </a:r>
                <a14:m>
                  <m:oMath xmlns:m="http://schemas.openxmlformats.org/officeDocument/2006/math">
                    <m:r>
                      <a:rPr lang="en-US" sz="1632" i="1">
                        <a:solidFill>
                          <a:srgbClr val="505050"/>
                        </a:solidFill>
                        <a:latin typeface="Cambria Math" panose="02040503050406030204" pitchFamily="18" charset="0"/>
                      </a:rPr>
                      <m:t>−</m:t>
                    </m:r>
                    <m:r>
                      <a:rPr lang="en-US" sz="1632" i="1">
                        <a:solidFill>
                          <a:srgbClr val="505050"/>
                        </a:solidFill>
                        <a:latin typeface="Cambria Math" panose="02040503050406030204" pitchFamily="18" charset="0"/>
                      </a:rPr>
                      <m:t>𝑥𝑖</m:t>
                    </m:r>
                    <m:r>
                      <a:rPr lang="en-US" sz="1632" i="1">
                        <a:solidFill>
                          <a:srgbClr val="505050"/>
                        </a:solidFill>
                        <a:latin typeface="Cambria Math" panose="02040503050406030204" pitchFamily="18" charset="0"/>
                      </a:rPr>
                      <m:t>−</m:t>
                    </m:r>
                    <m:r>
                      <a:rPr lang="en-US" sz="1632" i="1">
                        <a:solidFill>
                          <a:srgbClr val="505050"/>
                        </a:solidFill>
                        <a:latin typeface="Cambria Math" panose="02040503050406030204" pitchFamily="18" charset="0"/>
                      </a:rPr>
                      <m:t>𝑦𝑗</m:t>
                    </m:r>
                    <m:r>
                      <a:rPr lang="en-US" sz="1632" i="1">
                        <a:solidFill>
                          <a:srgbClr val="505050"/>
                        </a:solidFill>
                        <a:latin typeface="Cambria Math" panose="02040503050406030204" pitchFamily="18" charset="0"/>
                      </a:rPr>
                      <m:t>−</m:t>
                    </m:r>
                    <m:r>
                      <a:rPr lang="en-US" sz="1632" i="1">
                        <a:solidFill>
                          <a:srgbClr val="505050"/>
                        </a:solidFill>
                        <a:latin typeface="Cambria Math" panose="02040503050406030204" pitchFamily="18" charset="0"/>
                      </a:rPr>
                      <m:t>𝑧𝑘</m:t>
                    </m:r>
                    <m:r>
                      <a:rPr lang="en-US" sz="1632">
                        <a:solidFill>
                          <a:srgbClr val="505050"/>
                        </a:solidFill>
                        <a:latin typeface="Cambria Math" panose="02040503050406030204" pitchFamily="18" charset="0"/>
                      </a:rPr>
                      <m:t>+</m:t>
                    </m:r>
                    <m:r>
                      <a:rPr lang="en-US" sz="1632" i="1">
                        <a:solidFill>
                          <a:srgbClr val="505050"/>
                        </a:solidFill>
                        <a:latin typeface="Cambria Math" panose="02040503050406030204" pitchFamily="18" charset="0"/>
                      </a:rPr>
                      <m:t>𝑤</m:t>
                    </m:r>
                  </m:oMath>
                </a14:m>
                <a:endParaRPr lang="en-US" sz="1632" dirty="0">
                  <a:solidFill>
                    <a:srgbClr val="505050"/>
                  </a:solidFill>
                </a:endParaRPr>
              </a:p>
              <a:p>
                <a:endParaRPr lang="en-US" sz="1836" dirty="0">
                  <a:solidFill>
                    <a:srgbClr val="50505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825423" y="4356275"/>
                <a:ext cx="3351377" cy="2380716"/>
              </a:xfrm>
              <a:prstGeom prst="rect">
                <a:avLst/>
              </a:prstGeom>
              <a:blipFill rotWithShape="0">
                <a:blip r:embed="rId6"/>
                <a:stretch>
                  <a:fillRect l="-1455" t="-1282" r="-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5483822" y="4158235"/>
                <a:ext cx="4994021" cy="2157892"/>
              </a:xfrm>
              <a:prstGeom prst="rect">
                <a:avLst/>
              </a:prstGeom>
              <a:noFill/>
            </p:spPr>
            <p:txBody>
              <a:bodyPr wrap="square" rtlCol="0">
                <a:spAutoFit/>
              </a:bodyPr>
              <a:lstStyle/>
              <a:p>
                <a:r>
                  <a:rPr lang="en-US" sz="1836" b="1" dirty="0" smtClean="0">
                    <a:solidFill>
                      <a:srgbClr val="505050"/>
                    </a:solidFill>
                  </a:rPr>
                  <a:t>Difference of two unit quaternions</a:t>
                </a:r>
              </a:p>
              <a:p>
                <a:endParaRPr lang="en-US" sz="1836" b="1" dirty="0">
                  <a:solidFill>
                    <a:srgbClr val="505050"/>
                  </a:solidFill>
                </a:endParaRPr>
              </a:p>
              <a:p>
                <a14:m>
                  <m:oMath xmlns:m="http://schemas.openxmlformats.org/officeDocument/2006/math">
                    <m:r>
                      <a:rPr lang="en-US" sz="1836" i="1">
                        <a:solidFill>
                          <a:srgbClr val="505050"/>
                        </a:solidFill>
                        <a:latin typeface="Cambria Math" panose="02040503050406030204" pitchFamily="18" charset="0"/>
                      </a:rPr>
                      <m:t>𝐷𝑖𝑓𝑓</m:t>
                    </m:r>
                    <m:d>
                      <m:dPr>
                        <m:ctrlPr>
                          <a:rPr lang="en-US" sz="1836" i="1">
                            <a:solidFill>
                              <a:srgbClr val="505050"/>
                            </a:solidFill>
                            <a:latin typeface="Cambria Math" panose="02040503050406030204" pitchFamily="18" charset="0"/>
                          </a:rPr>
                        </m:ctrlPr>
                      </m:dPr>
                      <m:e>
                        <m:r>
                          <a:rPr lang="en-US" sz="1836" i="1">
                            <a:solidFill>
                              <a:srgbClr val="505050"/>
                            </a:solidFill>
                            <a:latin typeface="Cambria Math" panose="02040503050406030204" pitchFamily="18" charset="0"/>
                          </a:rPr>
                          <m:t>𝑞</m:t>
                        </m:r>
                        <m:r>
                          <a:rPr lang="en-US" sz="1836">
                            <a:solidFill>
                              <a:srgbClr val="505050"/>
                            </a:solidFill>
                            <a:latin typeface="Cambria Math" panose="02040503050406030204" pitchFamily="18" charset="0"/>
                          </a:rPr>
                          <m:t>,</m:t>
                        </m:r>
                        <m:acc>
                          <m:accPr>
                            <m:chr m:val="́"/>
                            <m:ctrlPr>
                              <a:rPr lang="en-US" sz="1836" i="1">
                                <a:solidFill>
                                  <a:srgbClr val="505050"/>
                                </a:solidFill>
                                <a:latin typeface="Cambria Math" panose="02040503050406030204" pitchFamily="18" charset="0"/>
                              </a:rPr>
                            </m:ctrlPr>
                          </m:accPr>
                          <m:e>
                            <m:r>
                              <a:rPr lang="en-US" sz="1836" i="1">
                                <a:solidFill>
                                  <a:srgbClr val="505050"/>
                                </a:solidFill>
                                <a:latin typeface="Cambria Math" panose="02040503050406030204" pitchFamily="18" charset="0"/>
                              </a:rPr>
                              <m:t>𝑞</m:t>
                            </m:r>
                          </m:e>
                        </m:acc>
                      </m:e>
                    </m:d>
                    <m:r>
                      <a:rPr lang="en-US" sz="1836">
                        <a:solidFill>
                          <a:srgbClr val="505050"/>
                        </a:solidFill>
                        <a:latin typeface="Cambria Math" panose="02040503050406030204" pitchFamily="18" charset="0"/>
                      </a:rPr>
                      <m:t>=</m:t>
                    </m:r>
                    <m:sSub>
                      <m:sSubPr>
                        <m:ctrlPr>
                          <a:rPr lang="en-US" sz="1836" i="1">
                            <a:solidFill>
                              <a:srgbClr val="505050"/>
                            </a:solidFill>
                            <a:latin typeface="Cambria Math" panose="02040503050406030204" pitchFamily="18" charset="0"/>
                          </a:rPr>
                        </m:ctrlPr>
                      </m:sSubPr>
                      <m:e>
                        <m:r>
                          <a:rPr lang="en-US" sz="1836" i="1">
                            <a:solidFill>
                              <a:srgbClr val="505050"/>
                            </a:solidFill>
                            <a:latin typeface="Cambria Math" panose="02040503050406030204" pitchFamily="18" charset="0"/>
                          </a:rPr>
                          <m:t>𝑞</m:t>
                        </m:r>
                      </m:e>
                      <m:sub>
                        <m:r>
                          <a:rPr lang="en-US" sz="1836" i="1">
                            <a:solidFill>
                              <a:srgbClr val="505050"/>
                            </a:solidFill>
                            <a:latin typeface="Cambria Math" panose="02040503050406030204" pitchFamily="18" charset="0"/>
                          </a:rPr>
                          <m:t>𝑑𝑖𝑓𝑓</m:t>
                        </m:r>
                      </m:sub>
                    </m:sSub>
                  </m:oMath>
                </a14:m>
                <a:r>
                  <a:rPr lang="en-US" sz="1836" dirty="0">
                    <a:solidFill>
                      <a:srgbClr val="505050"/>
                    </a:solidFill>
                  </a:rPr>
                  <a:t> </a:t>
                </a:r>
                <a14:m>
                  <m:oMath xmlns:m="http://schemas.openxmlformats.org/officeDocument/2006/math">
                    <m:r>
                      <a:rPr lang="en-US" sz="1836">
                        <a:solidFill>
                          <a:srgbClr val="505050"/>
                        </a:solidFill>
                        <a:latin typeface="Cambria Math" panose="02040503050406030204" pitchFamily="18" charset="0"/>
                      </a:rPr>
                      <m:t>=</m:t>
                    </m:r>
                  </m:oMath>
                </a14:m>
                <a:r>
                  <a:rPr lang="en-US" sz="1836" dirty="0">
                    <a:solidFill>
                      <a:srgbClr val="505050"/>
                    </a:solidFill>
                  </a:rPr>
                  <a:t> </a:t>
                </a:r>
                <a14:m>
                  <m:oMath xmlns:m="http://schemas.openxmlformats.org/officeDocument/2006/math">
                    <m:acc>
                      <m:accPr>
                        <m:chr m:val="́"/>
                        <m:ctrlPr>
                          <a:rPr lang="en-US" sz="1836" i="1">
                            <a:solidFill>
                              <a:srgbClr val="505050"/>
                            </a:solidFill>
                            <a:latin typeface="Cambria Math" panose="02040503050406030204" pitchFamily="18" charset="0"/>
                          </a:rPr>
                        </m:ctrlPr>
                      </m:accPr>
                      <m:e>
                        <m:r>
                          <a:rPr lang="en-US" sz="1836" i="1">
                            <a:solidFill>
                              <a:srgbClr val="505050"/>
                            </a:solidFill>
                            <a:latin typeface="Cambria Math" panose="02040503050406030204" pitchFamily="18" charset="0"/>
                          </a:rPr>
                          <m:t>𝑞</m:t>
                        </m:r>
                      </m:e>
                    </m:acc>
                    <m:sSup>
                      <m:sSupPr>
                        <m:ctrlPr>
                          <a:rPr lang="en-US" sz="1836" i="1">
                            <a:solidFill>
                              <a:srgbClr val="505050"/>
                            </a:solidFill>
                            <a:latin typeface="Cambria Math" panose="02040503050406030204" pitchFamily="18" charset="0"/>
                          </a:rPr>
                        </m:ctrlPr>
                      </m:sSupPr>
                      <m:e>
                        <m:r>
                          <a:rPr lang="en-US" sz="1836" i="1">
                            <a:solidFill>
                              <a:srgbClr val="505050"/>
                            </a:solidFill>
                            <a:latin typeface="Cambria Math" panose="02040503050406030204" pitchFamily="18" charset="0"/>
                          </a:rPr>
                          <m:t>𝑞</m:t>
                        </m:r>
                      </m:e>
                      <m:sup>
                        <m:r>
                          <a:rPr lang="en-US" sz="1836" i="1">
                            <a:solidFill>
                              <a:srgbClr val="505050"/>
                            </a:solidFill>
                            <a:latin typeface="Cambria Math" panose="02040503050406030204" pitchFamily="18" charset="0"/>
                          </a:rPr>
                          <m:t>∗</m:t>
                        </m:r>
                      </m:sup>
                    </m:sSup>
                  </m:oMath>
                </a14:m>
                <a:endParaRPr lang="en-US" sz="1836" dirty="0">
                  <a:solidFill>
                    <a:srgbClr val="505050"/>
                  </a:solidFill>
                </a:endParaRPr>
              </a:p>
              <a:p>
                <a:r>
                  <a:rPr lang="en-US" sz="1836" dirty="0">
                    <a:solidFill>
                      <a:srgbClr val="505050"/>
                    </a:solidFill>
                  </a:rPr>
                  <a:t>Considering ambiguity of rotation:</a:t>
                </a:r>
              </a:p>
              <a:p>
                <a:pPr/>
                <a14:m>
                  <m:oMathPara xmlns:m="http://schemas.openxmlformats.org/officeDocument/2006/math">
                    <m:oMathParaPr>
                      <m:jc m:val="centerGroup"/>
                    </m:oMathParaPr>
                    <m:oMath xmlns:m="http://schemas.openxmlformats.org/officeDocument/2006/math">
                      <m:r>
                        <a:rPr lang="en-US" sz="1428" i="1">
                          <a:solidFill>
                            <a:srgbClr val="505050"/>
                          </a:solidFill>
                          <a:latin typeface="Cambria Math" panose="02040503050406030204" pitchFamily="18" charset="0"/>
                        </a:rPr>
                        <m:t>𝐼𝐹</m:t>
                      </m:r>
                      <m:r>
                        <a:rPr lang="en-US" sz="1428">
                          <a:solidFill>
                            <a:srgbClr val="505050"/>
                          </a:solidFill>
                          <a:latin typeface="Cambria Math" panose="02040503050406030204" pitchFamily="18" charset="0"/>
                        </a:rPr>
                        <m:t> </m:t>
                      </m:r>
                      <m:sSub>
                        <m:sSubPr>
                          <m:ctrlPr>
                            <a:rPr lang="en-US" sz="1428" i="1">
                              <a:solidFill>
                                <a:srgbClr val="505050"/>
                              </a:solidFill>
                              <a:latin typeface="Cambria Math" panose="02040503050406030204" pitchFamily="18" charset="0"/>
                            </a:rPr>
                          </m:ctrlPr>
                        </m:sSubPr>
                        <m:e>
                          <m:r>
                            <a:rPr lang="en-US" sz="1428" i="1">
                              <a:solidFill>
                                <a:srgbClr val="505050"/>
                              </a:solidFill>
                              <a:latin typeface="Cambria Math" panose="02040503050406030204" pitchFamily="18" charset="0"/>
                            </a:rPr>
                            <m:t>𝑥</m:t>
                          </m:r>
                        </m:e>
                        <m:sub>
                          <m:r>
                            <a:rPr lang="en-US" sz="1428">
                              <a:solidFill>
                                <a:srgbClr val="505050"/>
                              </a:solidFill>
                              <a:latin typeface="Cambria Math" panose="02040503050406030204" pitchFamily="18" charset="0"/>
                            </a:rPr>
                            <m:t>1</m:t>
                          </m:r>
                        </m:sub>
                      </m:sSub>
                      <m:sSub>
                        <m:sSubPr>
                          <m:ctrlPr>
                            <a:rPr lang="en-US" sz="1428" i="1">
                              <a:solidFill>
                                <a:srgbClr val="505050"/>
                              </a:solidFill>
                              <a:latin typeface="Cambria Math" panose="02040503050406030204" pitchFamily="18" charset="0"/>
                            </a:rPr>
                          </m:ctrlPr>
                        </m:sSubPr>
                        <m:e>
                          <m:r>
                            <a:rPr lang="en-US" sz="1428" i="1">
                              <a:solidFill>
                                <a:srgbClr val="505050"/>
                              </a:solidFill>
                              <a:latin typeface="Cambria Math" panose="02040503050406030204" pitchFamily="18" charset="0"/>
                            </a:rPr>
                            <m:t>𝑥</m:t>
                          </m:r>
                        </m:e>
                        <m:sub>
                          <m:r>
                            <a:rPr lang="en-US" sz="1428">
                              <a:solidFill>
                                <a:srgbClr val="505050"/>
                              </a:solidFill>
                              <a:latin typeface="Cambria Math" panose="02040503050406030204" pitchFamily="18" charset="0"/>
                            </a:rPr>
                            <m:t>2</m:t>
                          </m:r>
                        </m:sub>
                      </m:sSub>
                      <m:r>
                        <a:rPr lang="en-US" sz="1428">
                          <a:solidFill>
                            <a:srgbClr val="505050"/>
                          </a:solidFill>
                          <a:latin typeface="Cambria Math" panose="02040503050406030204" pitchFamily="18" charset="0"/>
                        </a:rPr>
                        <m:t>+</m:t>
                      </m:r>
                      <m:sSub>
                        <m:sSubPr>
                          <m:ctrlPr>
                            <a:rPr lang="en-US" sz="1428" i="1">
                              <a:solidFill>
                                <a:srgbClr val="505050"/>
                              </a:solidFill>
                              <a:latin typeface="Cambria Math" panose="02040503050406030204" pitchFamily="18" charset="0"/>
                            </a:rPr>
                          </m:ctrlPr>
                        </m:sSubPr>
                        <m:e>
                          <m:r>
                            <a:rPr lang="en-US" sz="1428" i="1">
                              <a:solidFill>
                                <a:srgbClr val="505050"/>
                              </a:solidFill>
                              <a:latin typeface="Cambria Math" panose="02040503050406030204" pitchFamily="18" charset="0"/>
                            </a:rPr>
                            <m:t>𝑦</m:t>
                          </m:r>
                        </m:e>
                        <m:sub>
                          <m:r>
                            <a:rPr lang="en-US" sz="1428">
                              <a:solidFill>
                                <a:srgbClr val="505050"/>
                              </a:solidFill>
                              <a:latin typeface="Cambria Math" panose="02040503050406030204" pitchFamily="18" charset="0"/>
                            </a:rPr>
                            <m:t>1</m:t>
                          </m:r>
                        </m:sub>
                      </m:sSub>
                      <m:sSub>
                        <m:sSubPr>
                          <m:ctrlPr>
                            <a:rPr lang="en-US" sz="1428" i="1">
                              <a:solidFill>
                                <a:srgbClr val="505050"/>
                              </a:solidFill>
                              <a:latin typeface="Cambria Math" panose="02040503050406030204" pitchFamily="18" charset="0"/>
                            </a:rPr>
                          </m:ctrlPr>
                        </m:sSubPr>
                        <m:e>
                          <m:r>
                            <a:rPr lang="en-US" sz="1428" i="1">
                              <a:solidFill>
                                <a:srgbClr val="505050"/>
                              </a:solidFill>
                              <a:latin typeface="Cambria Math" panose="02040503050406030204" pitchFamily="18" charset="0"/>
                            </a:rPr>
                            <m:t>𝑦</m:t>
                          </m:r>
                        </m:e>
                        <m:sub>
                          <m:r>
                            <a:rPr lang="en-US" sz="1428">
                              <a:solidFill>
                                <a:srgbClr val="505050"/>
                              </a:solidFill>
                              <a:latin typeface="Cambria Math" panose="02040503050406030204" pitchFamily="18" charset="0"/>
                            </a:rPr>
                            <m:t>2</m:t>
                          </m:r>
                        </m:sub>
                      </m:sSub>
                      <m:r>
                        <a:rPr lang="en-US" sz="1428">
                          <a:solidFill>
                            <a:srgbClr val="505050"/>
                          </a:solidFill>
                          <a:latin typeface="Cambria Math" panose="02040503050406030204" pitchFamily="18" charset="0"/>
                        </a:rPr>
                        <m:t>+</m:t>
                      </m:r>
                      <m:sSub>
                        <m:sSubPr>
                          <m:ctrlPr>
                            <a:rPr lang="en-US" sz="1428" i="1">
                              <a:solidFill>
                                <a:srgbClr val="505050"/>
                              </a:solidFill>
                              <a:latin typeface="Cambria Math" panose="02040503050406030204" pitchFamily="18" charset="0"/>
                            </a:rPr>
                          </m:ctrlPr>
                        </m:sSubPr>
                        <m:e>
                          <m:r>
                            <a:rPr lang="en-US" sz="1428" i="1">
                              <a:solidFill>
                                <a:srgbClr val="505050"/>
                              </a:solidFill>
                              <a:latin typeface="Cambria Math" panose="02040503050406030204" pitchFamily="18" charset="0"/>
                            </a:rPr>
                            <m:t>𝑧</m:t>
                          </m:r>
                        </m:e>
                        <m:sub>
                          <m:r>
                            <a:rPr lang="en-US" sz="1428">
                              <a:solidFill>
                                <a:srgbClr val="505050"/>
                              </a:solidFill>
                              <a:latin typeface="Cambria Math" panose="02040503050406030204" pitchFamily="18" charset="0"/>
                            </a:rPr>
                            <m:t>1</m:t>
                          </m:r>
                        </m:sub>
                      </m:sSub>
                      <m:sSub>
                        <m:sSubPr>
                          <m:ctrlPr>
                            <a:rPr lang="en-US" sz="1428" i="1">
                              <a:solidFill>
                                <a:srgbClr val="505050"/>
                              </a:solidFill>
                              <a:latin typeface="Cambria Math" panose="02040503050406030204" pitchFamily="18" charset="0"/>
                            </a:rPr>
                          </m:ctrlPr>
                        </m:sSubPr>
                        <m:e>
                          <m:r>
                            <a:rPr lang="en-US" sz="1428" i="1">
                              <a:solidFill>
                                <a:srgbClr val="505050"/>
                              </a:solidFill>
                              <a:latin typeface="Cambria Math" panose="02040503050406030204" pitchFamily="18" charset="0"/>
                            </a:rPr>
                            <m:t>𝑧</m:t>
                          </m:r>
                        </m:e>
                        <m:sub>
                          <m:r>
                            <a:rPr lang="en-US" sz="1428">
                              <a:solidFill>
                                <a:srgbClr val="505050"/>
                              </a:solidFill>
                              <a:latin typeface="Cambria Math" panose="02040503050406030204" pitchFamily="18" charset="0"/>
                            </a:rPr>
                            <m:t>2</m:t>
                          </m:r>
                        </m:sub>
                      </m:sSub>
                      <m:r>
                        <a:rPr lang="en-US" sz="1428">
                          <a:solidFill>
                            <a:srgbClr val="505050"/>
                          </a:solidFill>
                          <a:latin typeface="Cambria Math" panose="02040503050406030204" pitchFamily="18" charset="0"/>
                        </a:rPr>
                        <m:t>+</m:t>
                      </m:r>
                      <m:sSub>
                        <m:sSubPr>
                          <m:ctrlPr>
                            <a:rPr lang="en-US" sz="1428" i="1">
                              <a:solidFill>
                                <a:srgbClr val="505050"/>
                              </a:solidFill>
                              <a:latin typeface="Cambria Math" panose="02040503050406030204" pitchFamily="18" charset="0"/>
                            </a:rPr>
                          </m:ctrlPr>
                        </m:sSubPr>
                        <m:e>
                          <m:r>
                            <a:rPr lang="en-US" sz="1428" i="1">
                              <a:solidFill>
                                <a:srgbClr val="505050"/>
                              </a:solidFill>
                              <a:latin typeface="Cambria Math" panose="02040503050406030204" pitchFamily="18" charset="0"/>
                            </a:rPr>
                            <m:t>𝑤</m:t>
                          </m:r>
                        </m:e>
                        <m:sub>
                          <m:r>
                            <a:rPr lang="en-US" sz="1428">
                              <a:solidFill>
                                <a:srgbClr val="505050"/>
                              </a:solidFill>
                              <a:latin typeface="Cambria Math" panose="02040503050406030204" pitchFamily="18" charset="0"/>
                            </a:rPr>
                            <m:t>1</m:t>
                          </m:r>
                        </m:sub>
                      </m:sSub>
                      <m:sSub>
                        <m:sSubPr>
                          <m:ctrlPr>
                            <a:rPr lang="en-US" sz="1428" i="1">
                              <a:solidFill>
                                <a:srgbClr val="505050"/>
                              </a:solidFill>
                              <a:latin typeface="Cambria Math" panose="02040503050406030204" pitchFamily="18" charset="0"/>
                            </a:rPr>
                          </m:ctrlPr>
                        </m:sSubPr>
                        <m:e>
                          <m:r>
                            <a:rPr lang="en-US" sz="1428" i="1">
                              <a:solidFill>
                                <a:srgbClr val="505050"/>
                              </a:solidFill>
                              <a:latin typeface="Cambria Math" panose="02040503050406030204" pitchFamily="18" charset="0"/>
                            </a:rPr>
                            <m:t>𝑤</m:t>
                          </m:r>
                        </m:e>
                        <m:sub>
                          <m:r>
                            <a:rPr lang="en-US" sz="1428">
                              <a:solidFill>
                                <a:srgbClr val="505050"/>
                              </a:solidFill>
                              <a:latin typeface="Cambria Math" panose="02040503050406030204" pitchFamily="18" charset="0"/>
                            </a:rPr>
                            <m:t>2</m:t>
                          </m:r>
                        </m:sub>
                      </m:sSub>
                      <m:r>
                        <a:rPr lang="en-US" sz="1428">
                          <a:solidFill>
                            <a:srgbClr val="505050"/>
                          </a:solidFill>
                          <a:latin typeface="Cambria Math" panose="02040503050406030204" pitchFamily="18" charset="0"/>
                        </a:rPr>
                        <m:t>&lt;0 </m:t>
                      </m:r>
                      <m:r>
                        <a:rPr lang="en-US" sz="1428" i="1">
                          <a:solidFill>
                            <a:srgbClr val="505050"/>
                          </a:solidFill>
                          <a:latin typeface="Cambria Math" panose="02040503050406030204" pitchFamily="18" charset="0"/>
                        </a:rPr>
                        <m:t>𝑇𝐻𝐸𝑁</m:t>
                      </m:r>
                    </m:oMath>
                    <m:oMath xmlns:m="http://schemas.openxmlformats.org/officeDocument/2006/math">
                      <m:r>
                        <a:rPr lang="en-US" sz="1428">
                          <a:solidFill>
                            <a:srgbClr val="505050"/>
                          </a:solidFill>
                          <a:latin typeface="Cambria Math" panose="02040503050406030204" pitchFamily="18" charset="0"/>
                        </a:rPr>
                        <m:t>    </m:t>
                      </m:r>
                      <m:r>
                        <a:rPr lang="en-US" sz="1428" i="1">
                          <a:solidFill>
                            <a:srgbClr val="505050"/>
                          </a:solidFill>
                          <a:latin typeface="Cambria Math" panose="02040503050406030204" pitchFamily="18" charset="0"/>
                        </a:rPr>
                        <m:t>𝐷𝑖𝑓𝑓</m:t>
                      </m:r>
                      <m:d>
                        <m:dPr>
                          <m:ctrlPr>
                            <a:rPr lang="en-US" sz="1428" i="1">
                              <a:solidFill>
                                <a:srgbClr val="505050"/>
                              </a:solidFill>
                              <a:latin typeface="Cambria Math" panose="02040503050406030204" pitchFamily="18" charset="0"/>
                            </a:rPr>
                          </m:ctrlPr>
                        </m:dPr>
                        <m:e>
                          <m:sSub>
                            <m:sSubPr>
                              <m:ctrlPr>
                                <a:rPr lang="en-US" sz="1428" i="1">
                                  <a:solidFill>
                                    <a:srgbClr val="505050"/>
                                  </a:solidFill>
                                  <a:latin typeface="Cambria Math" panose="02040503050406030204" pitchFamily="18" charset="0"/>
                                </a:rPr>
                              </m:ctrlPr>
                            </m:sSubPr>
                            <m:e>
                              <m:r>
                                <a:rPr lang="en-US" sz="1428" i="1">
                                  <a:solidFill>
                                    <a:srgbClr val="505050"/>
                                  </a:solidFill>
                                  <a:latin typeface="Cambria Math" panose="02040503050406030204" pitchFamily="18" charset="0"/>
                                </a:rPr>
                                <m:t>𝑞</m:t>
                              </m:r>
                            </m:e>
                            <m:sub>
                              <m:r>
                                <a:rPr lang="en-US" sz="1428">
                                  <a:solidFill>
                                    <a:srgbClr val="505050"/>
                                  </a:solidFill>
                                  <a:latin typeface="Cambria Math" panose="02040503050406030204" pitchFamily="18" charset="0"/>
                                </a:rPr>
                                <m:t>1</m:t>
                              </m:r>
                            </m:sub>
                          </m:sSub>
                          <m:r>
                            <a:rPr lang="en-US" sz="1428">
                              <a:solidFill>
                                <a:srgbClr val="505050"/>
                              </a:solidFill>
                              <a:latin typeface="Cambria Math" panose="02040503050406030204" pitchFamily="18" charset="0"/>
                            </a:rPr>
                            <m:t>, </m:t>
                          </m:r>
                          <m:sSub>
                            <m:sSubPr>
                              <m:ctrlPr>
                                <a:rPr lang="en-US" sz="1428" i="1">
                                  <a:solidFill>
                                    <a:srgbClr val="505050"/>
                                  </a:solidFill>
                                  <a:latin typeface="Cambria Math" panose="02040503050406030204" pitchFamily="18" charset="0"/>
                                </a:rPr>
                              </m:ctrlPr>
                            </m:sSubPr>
                            <m:e>
                              <m:r>
                                <m:rPr>
                                  <m:sty m:val="p"/>
                                </m:rPr>
                                <a:rPr lang="en-US" sz="1428">
                                  <a:solidFill>
                                    <a:srgbClr val="505050"/>
                                  </a:solidFill>
                                  <a:latin typeface="Cambria Math" panose="02040503050406030204" pitchFamily="18" charset="0"/>
                                </a:rPr>
                                <m:t>q</m:t>
                              </m:r>
                            </m:e>
                            <m:sub>
                              <m:r>
                                <a:rPr lang="en-US" sz="1428">
                                  <a:solidFill>
                                    <a:srgbClr val="505050"/>
                                  </a:solidFill>
                                  <a:latin typeface="Cambria Math" panose="02040503050406030204" pitchFamily="18" charset="0"/>
                                </a:rPr>
                                <m:t>2</m:t>
                              </m:r>
                            </m:sub>
                          </m:sSub>
                        </m:e>
                      </m:d>
                      <m:r>
                        <a:rPr lang="en-US" sz="1428">
                          <a:solidFill>
                            <a:srgbClr val="505050"/>
                          </a:solidFill>
                          <a:latin typeface="Cambria Math" panose="02040503050406030204" pitchFamily="18" charset="0"/>
                        </a:rPr>
                        <m:t>= </m:t>
                      </m:r>
                      <m:sSub>
                        <m:sSubPr>
                          <m:ctrlPr>
                            <a:rPr lang="en-US" sz="1428" i="1">
                              <a:solidFill>
                                <a:srgbClr val="505050"/>
                              </a:solidFill>
                              <a:latin typeface="Cambria Math" panose="02040503050406030204" pitchFamily="18" charset="0"/>
                            </a:rPr>
                          </m:ctrlPr>
                        </m:sSubPr>
                        <m:e>
                          <m:r>
                            <a:rPr lang="en-US" sz="1428" i="1">
                              <a:solidFill>
                                <a:srgbClr val="505050"/>
                              </a:solidFill>
                              <a:latin typeface="Cambria Math" panose="02040503050406030204" pitchFamily="18" charset="0"/>
                            </a:rPr>
                            <m:t>𝑞</m:t>
                          </m:r>
                        </m:e>
                        <m:sub>
                          <m:r>
                            <a:rPr lang="en-US" sz="1428">
                              <a:solidFill>
                                <a:srgbClr val="505050"/>
                              </a:solidFill>
                              <a:latin typeface="Cambria Math" panose="02040503050406030204" pitchFamily="18" charset="0"/>
                            </a:rPr>
                            <m:t>2</m:t>
                          </m:r>
                        </m:sub>
                      </m:sSub>
                      <m:sSup>
                        <m:sSupPr>
                          <m:ctrlPr>
                            <a:rPr lang="en-US" sz="1428" i="1">
                              <a:solidFill>
                                <a:srgbClr val="505050"/>
                              </a:solidFill>
                              <a:latin typeface="Cambria Math" panose="02040503050406030204" pitchFamily="18" charset="0"/>
                            </a:rPr>
                          </m:ctrlPr>
                        </m:sSupPr>
                        <m:e>
                          <m:d>
                            <m:dPr>
                              <m:ctrlPr>
                                <a:rPr lang="en-US" sz="1428" i="1">
                                  <a:solidFill>
                                    <a:srgbClr val="505050"/>
                                  </a:solidFill>
                                  <a:latin typeface="Cambria Math" panose="02040503050406030204" pitchFamily="18" charset="0"/>
                                </a:rPr>
                              </m:ctrlPr>
                            </m:dPr>
                            <m:e>
                              <m:r>
                                <a:rPr lang="en-US" sz="1428" i="1">
                                  <a:solidFill>
                                    <a:srgbClr val="505050"/>
                                  </a:solidFill>
                                  <a:latin typeface="Cambria Math" panose="02040503050406030204" pitchFamily="18" charset="0"/>
                                </a:rPr>
                                <m:t>−</m:t>
                              </m:r>
                              <m:sSub>
                                <m:sSubPr>
                                  <m:ctrlPr>
                                    <a:rPr lang="en-US" sz="1428" i="1">
                                      <a:solidFill>
                                        <a:srgbClr val="505050"/>
                                      </a:solidFill>
                                      <a:latin typeface="Cambria Math" panose="02040503050406030204" pitchFamily="18" charset="0"/>
                                    </a:rPr>
                                  </m:ctrlPr>
                                </m:sSubPr>
                                <m:e>
                                  <m:r>
                                    <a:rPr lang="en-US" sz="1428" i="1">
                                      <a:solidFill>
                                        <a:srgbClr val="505050"/>
                                      </a:solidFill>
                                      <a:latin typeface="Cambria Math" panose="02040503050406030204" pitchFamily="18" charset="0"/>
                                    </a:rPr>
                                    <m:t>𝑞</m:t>
                                  </m:r>
                                </m:e>
                                <m:sub>
                                  <m:r>
                                    <a:rPr lang="en-US" sz="1428">
                                      <a:solidFill>
                                        <a:srgbClr val="505050"/>
                                      </a:solidFill>
                                      <a:latin typeface="Cambria Math" panose="02040503050406030204" pitchFamily="18" charset="0"/>
                                    </a:rPr>
                                    <m:t>1</m:t>
                                  </m:r>
                                </m:sub>
                              </m:sSub>
                            </m:e>
                          </m:d>
                        </m:e>
                        <m:sup>
                          <m:r>
                            <a:rPr lang="en-US" sz="1428" i="1">
                              <a:solidFill>
                                <a:srgbClr val="505050"/>
                              </a:solidFill>
                              <a:latin typeface="Cambria Math" panose="02040503050406030204" pitchFamily="18" charset="0"/>
                            </a:rPr>
                            <m:t>−</m:t>
                          </m:r>
                          <m:r>
                            <a:rPr lang="en-US" sz="1428">
                              <a:solidFill>
                                <a:srgbClr val="505050"/>
                              </a:solidFill>
                              <a:latin typeface="Cambria Math" panose="02040503050406030204" pitchFamily="18" charset="0"/>
                            </a:rPr>
                            <m:t>1</m:t>
                          </m:r>
                        </m:sup>
                      </m:sSup>
                    </m:oMath>
                    <m:oMath xmlns:m="http://schemas.openxmlformats.org/officeDocument/2006/math">
                      <m:r>
                        <a:rPr lang="en-US" sz="1428" i="1">
                          <a:solidFill>
                            <a:srgbClr val="505050"/>
                          </a:solidFill>
                          <a:latin typeface="Cambria Math" panose="02040503050406030204" pitchFamily="18" charset="0"/>
                        </a:rPr>
                        <m:t>𝐸𝐿𝑆𝐸</m:t>
                      </m:r>
                    </m:oMath>
                    <m:oMath xmlns:m="http://schemas.openxmlformats.org/officeDocument/2006/math">
                      <m:r>
                        <a:rPr lang="en-US" sz="1428">
                          <a:solidFill>
                            <a:srgbClr val="505050"/>
                          </a:solidFill>
                          <a:latin typeface="Cambria Math" panose="02040503050406030204" pitchFamily="18" charset="0"/>
                        </a:rPr>
                        <m:t>    </m:t>
                      </m:r>
                      <m:r>
                        <a:rPr lang="en-US" sz="1428" i="1">
                          <a:solidFill>
                            <a:srgbClr val="505050"/>
                          </a:solidFill>
                          <a:latin typeface="Cambria Math" panose="02040503050406030204" pitchFamily="18" charset="0"/>
                        </a:rPr>
                        <m:t>𝐷𝑖𝑓𝑓</m:t>
                      </m:r>
                      <m:d>
                        <m:dPr>
                          <m:ctrlPr>
                            <a:rPr lang="en-US" sz="1428" i="1">
                              <a:solidFill>
                                <a:srgbClr val="505050"/>
                              </a:solidFill>
                              <a:latin typeface="Cambria Math" panose="02040503050406030204" pitchFamily="18" charset="0"/>
                            </a:rPr>
                          </m:ctrlPr>
                        </m:dPr>
                        <m:e>
                          <m:sSub>
                            <m:sSubPr>
                              <m:ctrlPr>
                                <a:rPr lang="en-US" sz="1428" i="1">
                                  <a:solidFill>
                                    <a:srgbClr val="505050"/>
                                  </a:solidFill>
                                  <a:latin typeface="Cambria Math" panose="02040503050406030204" pitchFamily="18" charset="0"/>
                                </a:rPr>
                              </m:ctrlPr>
                            </m:sSubPr>
                            <m:e>
                              <m:r>
                                <a:rPr lang="en-US" sz="1428" i="1">
                                  <a:solidFill>
                                    <a:srgbClr val="505050"/>
                                  </a:solidFill>
                                  <a:latin typeface="Cambria Math" panose="02040503050406030204" pitchFamily="18" charset="0"/>
                                </a:rPr>
                                <m:t>𝑞</m:t>
                              </m:r>
                            </m:e>
                            <m:sub>
                              <m:r>
                                <a:rPr lang="en-US" sz="1428">
                                  <a:solidFill>
                                    <a:srgbClr val="505050"/>
                                  </a:solidFill>
                                  <a:latin typeface="Cambria Math" panose="02040503050406030204" pitchFamily="18" charset="0"/>
                                </a:rPr>
                                <m:t>1</m:t>
                              </m:r>
                            </m:sub>
                          </m:sSub>
                          <m:r>
                            <a:rPr lang="en-US" sz="1428">
                              <a:solidFill>
                                <a:srgbClr val="505050"/>
                              </a:solidFill>
                              <a:latin typeface="Cambria Math" panose="02040503050406030204" pitchFamily="18" charset="0"/>
                            </a:rPr>
                            <m:t>, </m:t>
                          </m:r>
                          <m:sSub>
                            <m:sSubPr>
                              <m:ctrlPr>
                                <a:rPr lang="en-US" sz="1428" i="1">
                                  <a:solidFill>
                                    <a:srgbClr val="505050"/>
                                  </a:solidFill>
                                  <a:latin typeface="Cambria Math" panose="02040503050406030204" pitchFamily="18" charset="0"/>
                                </a:rPr>
                              </m:ctrlPr>
                            </m:sSubPr>
                            <m:e>
                              <m:r>
                                <m:rPr>
                                  <m:sty m:val="p"/>
                                </m:rPr>
                                <a:rPr lang="en-US" sz="1428">
                                  <a:solidFill>
                                    <a:srgbClr val="505050"/>
                                  </a:solidFill>
                                  <a:latin typeface="Cambria Math" panose="02040503050406030204" pitchFamily="18" charset="0"/>
                                </a:rPr>
                                <m:t>q</m:t>
                              </m:r>
                            </m:e>
                            <m:sub>
                              <m:r>
                                <a:rPr lang="en-US" sz="1428">
                                  <a:solidFill>
                                    <a:srgbClr val="505050"/>
                                  </a:solidFill>
                                  <a:latin typeface="Cambria Math" panose="02040503050406030204" pitchFamily="18" charset="0"/>
                                </a:rPr>
                                <m:t>2</m:t>
                              </m:r>
                            </m:sub>
                          </m:sSub>
                        </m:e>
                      </m:d>
                      <m:r>
                        <a:rPr lang="en-US" sz="1428">
                          <a:solidFill>
                            <a:srgbClr val="505050"/>
                          </a:solidFill>
                          <a:latin typeface="Cambria Math" panose="02040503050406030204" pitchFamily="18" charset="0"/>
                        </a:rPr>
                        <m:t>= </m:t>
                      </m:r>
                      <m:sSub>
                        <m:sSubPr>
                          <m:ctrlPr>
                            <a:rPr lang="en-US" sz="1428" i="1">
                              <a:solidFill>
                                <a:srgbClr val="505050"/>
                              </a:solidFill>
                              <a:latin typeface="Cambria Math" panose="02040503050406030204" pitchFamily="18" charset="0"/>
                            </a:rPr>
                          </m:ctrlPr>
                        </m:sSubPr>
                        <m:e>
                          <m:r>
                            <a:rPr lang="en-US" sz="1428" i="1">
                              <a:solidFill>
                                <a:srgbClr val="505050"/>
                              </a:solidFill>
                              <a:latin typeface="Cambria Math" panose="02040503050406030204" pitchFamily="18" charset="0"/>
                            </a:rPr>
                            <m:t>𝑞</m:t>
                          </m:r>
                        </m:e>
                        <m:sub>
                          <m:r>
                            <a:rPr lang="en-US" sz="1428">
                              <a:solidFill>
                                <a:srgbClr val="505050"/>
                              </a:solidFill>
                              <a:latin typeface="Cambria Math" panose="02040503050406030204" pitchFamily="18" charset="0"/>
                            </a:rPr>
                            <m:t>2</m:t>
                          </m:r>
                        </m:sub>
                      </m:sSub>
                      <m:sSubSup>
                        <m:sSubSupPr>
                          <m:ctrlPr>
                            <a:rPr lang="en-US" sz="1428" i="1">
                              <a:solidFill>
                                <a:srgbClr val="505050"/>
                              </a:solidFill>
                              <a:latin typeface="Cambria Math" panose="02040503050406030204" pitchFamily="18" charset="0"/>
                            </a:rPr>
                          </m:ctrlPr>
                        </m:sSubSupPr>
                        <m:e>
                          <m:r>
                            <a:rPr lang="en-US" sz="1428" i="1">
                              <a:solidFill>
                                <a:srgbClr val="505050"/>
                              </a:solidFill>
                              <a:latin typeface="Cambria Math" panose="02040503050406030204" pitchFamily="18" charset="0"/>
                            </a:rPr>
                            <m:t>𝑞</m:t>
                          </m:r>
                        </m:e>
                        <m:sub>
                          <m:r>
                            <a:rPr lang="en-US" sz="1428">
                              <a:solidFill>
                                <a:srgbClr val="505050"/>
                              </a:solidFill>
                              <a:latin typeface="Cambria Math" panose="02040503050406030204" pitchFamily="18" charset="0"/>
                            </a:rPr>
                            <m:t>1</m:t>
                          </m:r>
                        </m:sub>
                        <m:sup>
                          <m:r>
                            <a:rPr lang="en-US" sz="1428" i="1">
                              <a:solidFill>
                                <a:srgbClr val="505050"/>
                              </a:solidFill>
                              <a:latin typeface="Cambria Math" panose="02040503050406030204" pitchFamily="18" charset="0"/>
                            </a:rPr>
                            <m:t>−</m:t>
                          </m:r>
                          <m:r>
                            <a:rPr lang="en-US" sz="1428">
                              <a:solidFill>
                                <a:srgbClr val="505050"/>
                              </a:solidFill>
                              <a:latin typeface="Cambria Math" panose="02040503050406030204" pitchFamily="18" charset="0"/>
                            </a:rPr>
                            <m:t>1</m:t>
                          </m:r>
                        </m:sup>
                      </m:sSubSup>
                    </m:oMath>
                  </m:oMathPara>
                </a14:m>
                <a:endParaRPr lang="en-US" sz="1428" dirty="0">
                  <a:solidFill>
                    <a:srgbClr val="505050"/>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5483822" y="4158235"/>
                <a:ext cx="4994021" cy="2157892"/>
              </a:xfrm>
              <a:prstGeom prst="rect">
                <a:avLst/>
              </a:prstGeom>
              <a:blipFill rotWithShape="0">
                <a:blip r:embed="rId7"/>
                <a:stretch>
                  <a:fillRect l="-1099" t="-1130"/>
                </a:stretch>
              </a:blipFill>
            </p:spPr>
            <p:txBody>
              <a:bodyPr/>
              <a:lstStyle/>
              <a:p>
                <a:r>
                  <a:rPr lang="en-US">
                    <a:noFill/>
                  </a:rPr>
                  <a:t> </a:t>
                </a:r>
              </a:p>
            </p:txBody>
          </p:sp>
        </mc:Fallback>
      </mc:AlternateContent>
    </p:spTree>
    <p:extLst>
      <p:ext uri="{BB962C8B-B14F-4D97-AF65-F5344CB8AC3E}">
        <p14:creationId xmlns:p14="http://schemas.microsoft.com/office/powerpoint/2010/main" val="4040689184"/>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Energy Expenditure</a:t>
            </a:r>
          </a:p>
        </p:txBody>
      </p:sp>
      <p:sp>
        <p:nvSpPr>
          <p:cNvPr id="3" name="Text Placeholder 2"/>
          <p:cNvSpPr>
            <a:spLocks noGrp="1"/>
          </p:cNvSpPr>
          <p:nvPr>
            <p:ph type="body" sz="quarter" idx="11"/>
          </p:nvPr>
        </p:nvSpPr>
        <p:spPr/>
        <p:txBody>
          <a:bodyPr/>
          <a:lstStyle/>
          <a:p>
            <a:endParaRPr lang="en-US"/>
          </a:p>
        </p:txBody>
      </p:sp>
      <p:sp>
        <p:nvSpPr>
          <p:cNvPr id="4" name="Text Placeholder 4"/>
          <p:cNvSpPr txBox="1">
            <a:spLocks/>
          </p:cNvSpPr>
          <p:nvPr/>
        </p:nvSpPr>
        <p:spPr bwMode="auto">
          <a:xfrm>
            <a:off x="6598238" y="1343691"/>
            <a:ext cx="5838237" cy="5181600"/>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shade val="50000"/>
            </a:schemeClr>
          </a:lnRef>
          <a:fillRef idx="1">
            <a:schemeClr val="accent2"/>
          </a:fillRef>
          <a:effectRef idx="0">
            <a:schemeClr val="accent2"/>
          </a:effectRef>
          <a:fontRef idx="minor">
            <a:schemeClr val="lt1"/>
          </a:fontRef>
        </p:style>
        <p:txBody>
          <a:bodyPr vert="horz" wrap="square" lIns="93260" tIns="46630" rIns="93260" bIns="46630" numCol="1" anchor="t" anchorCtr="0" compatLnSpc="1">
            <a:prstTxWarp prst="textNoShape">
              <a:avLst/>
            </a:prstTxWarp>
          </a:bodyPr>
          <a:lstStyle>
            <a:lvl1pPr marL="179388" indent="-179388" algn="l" rtl="0" eaLnBrk="0" fontAlgn="base" hangingPunct="0">
              <a:spcBef>
                <a:spcPct val="20000"/>
              </a:spcBef>
              <a:spcAft>
                <a:spcPct val="0"/>
              </a:spcAft>
              <a:buFont typeface="Wingdings" pitchFamily="2" charset="2"/>
              <a:defRPr sz="2000" b="1">
                <a:solidFill>
                  <a:schemeClr val="lt1"/>
                </a:solidFill>
                <a:latin typeface="+mn-lt"/>
                <a:ea typeface="+mn-ea"/>
                <a:cs typeface="+mn-cs"/>
              </a:defRPr>
            </a:lvl1pPr>
            <a:lvl2pPr marL="349250" indent="-168275" algn="l" rtl="0" eaLnBrk="0" fontAlgn="base" hangingPunct="0">
              <a:spcBef>
                <a:spcPct val="20000"/>
              </a:spcBef>
              <a:spcAft>
                <a:spcPct val="0"/>
              </a:spcAft>
              <a:buFont typeface="Wingdings" pitchFamily="2" charset="2"/>
              <a:buChar char="§"/>
              <a:defRPr>
                <a:solidFill>
                  <a:schemeClr val="lt1"/>
                </a:solidFill>
                <a:latin typeface="+mn-lt"/>
                <a:ea typeface="+mn-ea"/>
                <a:cs typeface="+mn-cs"/>
              </a:defRPr>
            </a:lvl2pPr>
            <a:lvl3pPr marL="538163" indent="-187325" algn="l" rtl="0" eaLnBrk="0" fontAlgn="base" hangingPunct="0">
              <a:spcBef>
                <a:spcPct val="20000"/>
              </a:spcBef>
              <a:spcAft>
                <a:spcPct val="0"/>
              </a:spcAft>
              <a:buFont typeface="Wingdings" pitchFamily="2" charset="2"/>
              <a:buChar char="§"/>
              <a:defRPr>
                <a:solidFill>
                  <a:schemeClr val="lt1"/>
                </a:solidFill>
                <a:latin typeface="+mn-lt"/>
                <a:ea typeface="+mn-ea"/>
                <a:cs typeface="+mn-cs"/>
              </a:defRPr>
            </a:lvl3pPr>
            <a:lvl4pPr marL="717550" indent="-173038" algn="l" rtl="0" eaLnBrk="0" fontAlgn="base" hangingPunct="0">
              <a:spcBef>
                <a:spcPct val="20000"/>
              </a:spcBef>
              <a:spcAft>
                <a:spcPct val="0"/>
              </a:spcAft>
              <a:buFont typeface="Wingdings" pitchFamily="2" charset="2"/>
              <a:buChar char="§"/>
              <a:defRPr sz="1600">
                <a:solidFill>
                  <a:schemeClr val="lt1"/>
                </a:solidFill>
                <a:latin typeface="+mn-lt"/>
                <a:ea typeface="+mn-ea"/>
                <a:cs typeface="+mn-cs"/>
              </a:defRPr>
            </a:lvl4pPr>
            <a:lvl5pPr marL="908050" indent="-188913" algn="l" rtl="0" eaLnBrk="0" fontAlgn="base" hangingPunct="0">
              <a:spcBef>
                <a:spcPct val="20000"/>
              </a:spcBef>
              <a:spcAft>
                <a:spcPct val="0"/>
              </a:spcAft>
              <a:buFont typeface="Wingdings" pitchFamily="2" charset="2"/>
              <a:buChar char="§"/>
              <a:defRPr sz="1600">
                <a:solidFill>
                  <a:schemeClr val="lt1"/>
                </a:solidFill>
                <a:latin typeface="+mn-lt"/>
                <a:ea typeface="+mn-ea"/>
                <a:cs typeface="+mn-cs"/>
              </a:defRPr>
            </a:lvl5pPr>
            <a:lvl6pPr marL="1365250" indent="-188913" algn="l" rtl="0" fontAlgn="base">
              <a:spcBef>
                <a:spcPct val="20000"/>
              </a:spcBef>
              <a:spcAft>
                <a:spcPct val="0"/>
              </a:spcAft>
              <a:buFont typeface="Wingdings" pitchFamily="2" charset="2"/>
              <a:buChar char="§"/>
              <a:defRPr sz="1600">
                <a:solidFill>
                  <a:schemeClr val="lt1"/>
                </a:solidFill>
                <a:latin typeface="+mn-lt"/>
                <a:ea typeface="+mn-ea"/>
                <a:cs typeface="+mn-cs"/>
              </a:defRPr>
            </a:lvl6pPr>
            <a:lvl7pPr marL="1822450" indent="-188913" algn="l" rtl="0" fontAlgn="base">
              <a:spcBef>
                <a:spcPct val="20000"/>
              </a:spcBef>
              <a:spcAft>
                <a:spcPct val="0"/>
              </a:spcAft>
              <a:buFont typeface="Wingdings" pitchFamily="2" charset="2"/>
              <a:buChar char="§"/>
              <a:defRPr sz="1600">
                <a:solidFill>
                  <a:schemeClr val="lt1"/>
                </a:solidFill>
                <a:latin typeface="+mn-lt"/>
                <a:ea typeface="+mn-ea"/>
                <a:cs typeface="+mn-cs"/>
              </a:defRPr>
            </a:lvl7pPr>
            <a:lvl8pPr marL="2279650" indent="-188913" algn="l" rtl="0" fontAlgn="base">
              <a:spcBef>
                <a:spcPct val="20000"/>
              </a:spcBef>
              <a:spcAft>
                <a:spcPct val="0"/>
              </a:spcAft>
              <a:buFont typeface="Wingdings" pitchFamily="2" charset="2"/>
              <a:buChar char="§"/>
              <a:defRPr sz="1600">
                <a:solidFill>
                  <a:schemeClr val="lt1"/>
                </a:solidFill>
                <a:latin typeface="+mn-lt"/>
                <a:ea typeface="+mn-ea"/>
                <a:cs typeface="+mn-cs"/>
              </a:defRPr>
            </a:lvl8pPr>
            <a:lvl9pPr marL="2736850" indent="-188913" algn="l" rtl="0" fontAlgn="base">
              <a:spcBef>
                <a:spcPct val="20000"/>
              </a:spcBef>
              <a:spcAft>
                <a:spcPct val="0"/>
              </a:spcAft>
              <a:buFont typeface="Wingdings" pitchFamily="2" charset="2"/>
              <a:buChar char="§"/>
              <a:defRPr sz="1600">
                <a:solidFill>
                  <a:schemeClr val="lt1"/>
                </a:solidFill>
                <a:latin typeface="+mn-lt"/>
                <a:ea typeface="+mn-ea"/>
                <a:cs typeface="+mn-cs"/>
              </a:defRPr>
            </a:lvl9pPr>
          </a:lstStyle>
          <a:p>
            <a:endParaRPr lang="en-US" sz="2400" dirty="0">
              <a:solidFill>
                <a:srgbClr val="FFFFFF"/>
              </a:solidFill>
            </a:endParaRPr>
          </a:p>
          <a:p>
            <a:endParaRPr lang="en-US" sz="2400" dirty="0">
              <a:solidFill>
                <a:srgbClr val="FFFFFF"/>
              </a:solidFill>
            </a:endParaRPr>
          </a:p>
          <a:p>
            <a:endParaRPr lang="en-US" sz="2400" dirty="0">
              <a:solidFill>
                <a:srgbClr val="FFFFFF"/>
              </a:solidFill>
            </a:endParaRPr>
          </a:p>
          <a:p>
            <a:pPr defTabSz="932597"/>
            <a:r>
              <a:rPr lang="en-US" sz="2400" u="sng" kern="0" dirty="0" smtClean="0">
                <a:solidFill>
                  <a:srgbClr val="FFFFFF"/>
                </a:solidFill>
              </a:rPr>
              <a:t>Sensors </a:t>
            </a:r>
            <a:r>
              <a:rPr lang="en-US" sz="2400" u="sng" kern="0" dirty="0">
                <a:solidFill>
                  <a:srgbClr val="FFFFFF"/>
                </a:solidFill>
              </a:rPr>
              <a:t>of </a:t>
            </a:r>
            <a:r>
              <a:rPr lang="en-US" sz="2400" u="sng" kern="0" dirty="0" smtClean="0">
                <a:solidFill>
                  <a:srgbClr val="FFFFFF"/>
                </a:solidFill>
              </a:rPr>
              <a:t>the</a:t>
            </a:r>
            <a:br>
              <a:rPr lang="en-US" sz="2400" u="sng" kern="0" dirty="0" smtClean="0">
                <a:solidFill>
                  <a:srgbClr val="FFFFFF"/>
                </a:solidFill>
              </a:rPr>
            </a:br>
            <a:r>
              <a:rPr lang="en-US" sz="2400" u="sng" kern="0" dirty="0" smtClean="0">
                <a:solidFill>
                  <a:srgbClr val="FFFFFF"/>
                </a:solidFill>
              </a:rPr>
              <a:t>armband:</a:t>
            </a:r>
          </a:p>
          <a:p>
            <a:pPr defTabSz="932597"/>
            <a:endParaRPr lang="en-US" sz="2400" u="sng" kern="0" dirty="0">
              <a:solidFill>
                <a:srgbClr val="FFFFFF"/>
              </a:solidFill>
            </a:endParaRPr>
          </a:p>
          <a:p>
            <a:pPr defTabSz="932597"/>
            <a:endParaRPr lang="en-US" sz="2400" u="sng" kern="0" dirty="0">
              <a:solidFill>
                <a:srgbClr val="FFFFFF"/>
              </a:solidFill>
            </a:endParaRPr>
          </a:p>
          <a:p>
            <a:pPr marL="291436" indent="-291436" defTabSz="932597">
              <a:buFont typeface="Arial" panose="020B0604020202020204" pitchFamily="34" charset="0"/>
              <a:buChar char="•"/>
            </a:pPr>
            <a:r>
              <a:rPr lang="en-US" kern="0" dirty="0">
                <a:solidFill>
                  <a:srgbClr val="FFFFFF"/>
                </a:solidFill>
              </a:rPr>
              <a:t>Accelerometer</a:t>
            </a:r>
          </a:p>
          <a:p>
            <a:pPr marL="291436" indent="-291436" defTabSz="932597">
              <a:buFont typeface="Arial" panose="020B0604020202020204" pitchFamily="34" charset="0"/>
              <a:buChar char="•"/>
            </a:pPr>
            <a:r>
              <a:rPr lang="en-US" kern="0" dirty="0">
                <a:solidFill>
                  <a:srgbClr val="FFFFFF"/>
                </a:solidFill>
              </a:rPr>
              <a:t>Heat flux</a:t>
            </a:r>
          </a:p>
          <a:p>
            <a:pPr marL="291436" indent="-291436" defTabSz="932597">
              <a:buFont typeface="Arial" panose="020B0604020202020204" pitchFamily="34" charset="0"/>
              <a:buChar char="•"/>
            </a:pPr>
            <a:r>
              <a:rPr lang="en-US" kern="0" dirty="0">
                <a:solidFill>
                  <a:srgbClr val="FFFFFF"/>
                </a:solidFill>
              </a:rPr>
              <a:t>Near-Body Ambient temperature</a:t>
            </a:r>
          </a:p>
          <a:p>
            <a:pPr marL="291436" indent="-291436" defTabSz="932597">
              <a:buFont typeface="Arial" panose="020B0604020202020204" pitchFamily="34" charset="0"/>
              <a:buChar char="•"/>
            </a:pPr>
            <a:r>
              <a:rPr lang="en-US" kern="0" dirty="0">
                <a:solidFill>
                  <a:srgbClr val="FFFFFF"/>
                </a:solidFill>
              </a:rPr>
              <a:t>Galvanic Skin Response Sensor</a:t>
            </a:r>
          </a:p>
          <a:p>
            <a:pPr marL="291436" indent="-291436" defTabSz="932597">
              <a:buFont typeface="Arial" panose="020B0604020202020204" pitchFamily="34" charset="0"/>
              <a:buChar char="•"/>
            </a:pPr>
            <a:r>
              <a:rPr lang="en-US" kern="0" dirty="0">
                <a:solidFill>
                  <a:srgbClr val="FFFFFF"/>
                </a:solidFill>
              </a:rPr>
              <a:t>Skin Temperature</a:t>
            </a:r>
          </a:p>
        </p:txBody>
      </p:sp>
      <p:sp>
        <p:nvSpPr>
          <p:cNvPr id="5" name="Text Placeholder 4"/>
          <p:cNvSpPr txBox="1">
            <a:spLocks/>
          </p:cNvSpPr>
          <p:nvPr/>
        </p:nvSpPr>
        <p:spPr>
          <a:xfrm>
            <a:off x="274638" y="2183656"/>
            <a:ext cx="5838237" cy="354972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solidFill>
                  <a:schemeClr val="lt1"/>
                </a:soli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solidFill>
                  <a:schemeClr val="lt1"/>
                </a:soli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solidFill>
                  <a:schemeClr val="lt1"/>
                </a:soli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solidFill>
                  <a:schemeClr val="lt1"/>
                </a:soli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solidFill>
                  <a:schemeClr val="lt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a:buClr>
                <a:srgbClr val="FFFFFF"/>
              </a:buClr>
            </a:pPr>
            <a:r>
              <a:rPr lang="en-US" sz="2400" dirty="0" smtClean="0">
                <a:solidFill>
                  <a:srgbClr val="FFFFFF"/>
                </a:solidFill>
              </a:rPr>
              <a:t>Perform physical exercise with 2 different models of a </a:t>
            </a:r>
            <a:r>
              <a:rPr lang="en-US" sz="2400" dirty="0" err="1" smtClean="0">
                <a:solidFill>
                  <a:srgbClr val="FFFFFF"/>
                </a:solidFill>
              </a:rPr>
              <a:t>BodyMedia</a:t>
            </a:r>
            <a:r>
              <a:rPr lang="en-US" sz="2400" dirty="0" smtClean="0">
                <a:solidFill>
                  <a:srgbClr val="FFFFFF"/>
                </a:solidFill>
              </a:rPr>
              <a:t> </a:t>
            </a:r>
            <a:r>
              <a:rPr lang="en-US" sz="2400" dirty="0" err="1" smtClean="0">
                <a:solidFill>
                  <a:srgbClr val="FFFFFF"/>
                </a:solidFill>
              </a:rPr>
              <a:t>SenseWear</a:t>
            </a:r>
            <a:r>
              <a:rPr lang="en-US" sz="2400" dirty="0" smtClean="0">
                <a:solidFill>
                  <a:srgbClr val="FFFFFF"/>
                </a:solidFill>
              </a:rPr>
              <a:t> armband worn at the same time</a:t>
            </a:r>
            <a:endParaRPr lang="en-US" sz="1800" u="sng" dirty="0" smtClean="0">
              <a:solidFill>
                <a:srgbClr val="FFFFFF"/>
              </a:solidFill>
            </a:endParaRPr>
          </a:p>
          <a:p>
            <a:pPr>
              <a:buClr>
                <a:srgbClr val="FFFFFF"/>
              </a:buClr>
            </a:pPr>
            <a:endParaRPr lang="en-US" sz="2400" u="sng" dirty="0" smtClean="0">
              <a:solidFill>
                <a:srgbClr val="FFFFFF"/>
              </a:solidFill>
            </a:endParaRPr>
          </a:p>
          <a:p>
            <a:pPr>
              <a:buClr>
                <a:srgbClr val="FFFFFF"/>
              </a:buClr>
            </a:pPr>
            <a:r>
              <a:rPr lang="en-US" sz="2400" u="sng" dirty="0" smtClean="0">
                <a:solidFill>
                  <a:srgbClr val="FFFFFF"/>
                </a:solidFill>
              </a:rPr>
              <a:t>Test subject:</a:t>
            </a:r>
          </a:p>
          <a:p>
            <a:pPr marL="291436" indent="-291436">
              <a:buClr>
                <a:srgbClr val="FFFFFF"/>
              </a:buClr>
              <a:buFont typeface="Arial" panose="020B0604020202020204" pitchFamily="34" charset="0"/>
              <a:buChar char="•"/>
            </a:pPr>
            <a:r>
              <a:rPr lang="en-US" sz="2000" dirty="0" smtClean="0">
                <a:solidFill>
                  <a:srgbClr val="FFFFFF"/>
                </a:solidFill>
              </a:rPr>
              <a:t>Male</a:t>
            </a:r>
          </a:p>
          <a:p>
            <a:pPr marL="291436" indent="-291436">
              <a:buClr>
                <a:srgbClr val="FFFFFF"/>
              </a:buClr>
              <a:buFont typeface="Arial" panose="020B0604020202020204" pitchFamily="34" charset="0"/>
              <a:buChar char="•"/>
            </a:pPr>
            <a:r>
              <a:rPr lang="en-US" sz="2000" dirty="0" smtClean="0">
                <a:solidFill>
                  <a:srgbClr val="FFFFFF"/>
                </a:solidFill>
              </a:rPr>
              <a:t>43 </a:t>
            </a:r>
            <a:r>
              <a:rPr lang="en-US" sz="2000" dirty="0" err="1" smtClean="0">
                <a:solidFill>
                  <a:srgbClr val="FFFFFF"/>
                </a:solidFill>
              </a:rPr>
              <a:t>yrs</a:t>
            </a:r>
            <a:endParaRPr lang="en-US" sz="2000" dirty="0" smtClean="0">
              <a:solidFill>
                <a:srgbClr val="FFFFFF"/>
              </a:solidFill>
            </a:endParaRPr>
          </a:p>
          <a:p>
            <a:pPr marL="291436" indent="-291436">
              <a:buClr>
                <a:srgbClr val="FFFFFF"/>
              </a:buClr>
              <a:buFont typeface="Arial" panose="020B0604020202020204" pitchFamily="34" charset="0"/>
              <a:buChar char="•"/>
            </a:pPr>
            <a:r>
              <a:rPr lang="en-US" sz="2000" dirty="0" smtClean="0">
                <a:solidFill>
                  <a:srgbClr val="FFFFFF"/>
                </a:solidFill>
              </a:rPr>
              <a:t>178 cm</a:t>
            </a:r>
          </a:p>
          <a:p>
            <a:pPr marL="291436" indent="-291436">
              <a:buClr>
                <a:srgbClr val="FFFFFF"/>
              </a:buClr>
              <a:buFont typeface="Arial" panose="020B0604020202020204" pitchFamily="34" charset="0"/>
              <a:buChar char="•"/>
            </a:pPr>
            <a:r>
              <a:rPr lang="en-US" sz="2000" dirty="0" smtClean="0">
                <a:solidFill>
                  <a:srgbClr val="FFFFFF"/>
                </a:solidFill>
              </a:rPr>
              <a:t>72.6 kg</a:t>
            </a:r>
          </a:p>
          <a:p>
            <a:pPr marL="291436" indent="-291436">
              <a:buClr>
                <a:srgbClr val="FFFFFF"/>
              </a:buClr>
              <a:buFont typeface="Arial" panose="020B0604020202020204" pitchFamily="34" charset="0"/>
              <a:buChar char="•"/>
            </a:pPr>
            <a:r>
              <a:rPr lang="en-US" sz="2000" dirty="0" smtClean="0">
                <a:solidFill>
                  <a:srgbClr val="FFFFFF"/>
                </a:solidFill>
              </a:rPr>
              <a:t>Non-smoker</a:t>
            </a:r>
          </a:p>
          <a:p>
            <a:pPr marL="291436" indent="-291436">
              <a:buClr>
                <a:srgbClr val="FFFFFF"/>
              </a:buClr>
              <a:buFont typeface="Arial" panose="020B0604020202020204" pitchFamily="34" charset="0"/>
              <a:buChar char="•"/>
            </a:pPr>
            <a:r>
              <a:rPr lang="en-US" sz="2000" dirty="0" smtClean="0">
                <a:solidFill>
                  <a:srgbClr val="FFFFFF"/>
                </a:solidFill>
              </a:rPr>
              <a:t>right handed</a:t>
            </a:r>
            <a:endParaRPr lang="en-US" sz="4800" dirty="0" smtClean="0">
              <a:solidFill>
                <a:srgbClr val="FFFFFF"/>
              </a:solidFill>
            </a:endParaRPr>
          </a:p>
        </p:txBody>
      </p:sp>
      <p:pic>
        <p:nvPicPr>
          <p:cNvPr id="6" name="Content Placeholder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5766" y="2140929"/>
            <a:ext cx="3288437" cy="2456179"/>
          </a:xfrm>
          <a:prstGeom prst="rect">
            <a:avLst/>
          </a:prstGeom>
        </p:spPr>
      </p:pic>
      <p:sp>
        <p:nvSpPr>
          <p:cNvPr id="7" name="Footer Placeholder 3"/>
          <p:cNvSpPr txBox="1">
            <a:spLocks/>
          </p:cNvSpPr>
          <p:nvPr/>
        </p:nvSpPr>
        <p:spPr>
          <a:xfrm>
            <a:off x="-966661" y="5890766"/>
            <a:ext cx="7982231" cy="236389"/>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endParaRPr lang="de-DE" smtClean="0">
              <a:solidFill>
                <a:srgbClr val="FFFFFF"/>
              </a:solidFill>
            </a:endParaRPr>
          </a:p>
          <a:p>
            <a:pPr>
              <a:defRPr/>
            </a:pPr>
            <a:endParaRPr lang="de-DE" dirty="0">
              <a:solidFill>
                <a:srgbClr val="FFFFFF"/>
              </a:solidFill>
            </a:endParaRPr>
          </a:p>
        </p:txBody>
      </p:sp>
      <p:pic>
        <p:nvPicPr>
          <p:cNvPr id="8" name="Content Placeholder 8"/>
          <p:cNvPicPr>
            <a:picLocks/>
          </p:cNvPicPr>
          <p:nvPr/>
        </p:nvPicPr>
        <p:blipFill>
          <a:blip r:embed="rId3"/>
          <a:stretch>
            <a:fillRect/>
          </a:stretch>
        </p:blipFill>
        <p:spPr>
          <a:xfrm>
            <a:off x="2854670" y="3368785"/>
            <a:ext cx="3291399" cy="3254549"/>
          </a:xfrm>
          <a:prstGeom prst="rect">
            <a:avLst/>
          </a:prstGeom>
        </p:spPr>
      </p:pic>
      <p:sp>
        <p:nvSpPr>
          <p:cNvPr id="9" name="Rectangle 8"/>
          <p:cNvSpPr/>
          <p:nvPr/>
        </p:nvSpPr>
        <p:spPr>
          <a:xfrm>
            <a:off x="274640" y="1212849"/>
            <a:ext cx="11889564" cy="954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2800" b="1" dirty="0">
                <a:solidFill>
                  <a:srgbClr val="FFFFFF"/>
                </a:solidFill>
              </a:rPr>
              <a:t>Idea: Compare Kinect-based EE estimation with third-party EE estimation method</a:t>
            </a:r>
          </a:p>
        </p:txBody>
      </p:sp>
    </p:spTree>
    <p:extLst>
      <p:ext uri="{BB962C8B-B14F-4D97-AF65-F5344CB8AC3E}">
        <p14:creationId xmlns:p14="http://schemas.microsoft.com/office/powerpoint/2010/main" val="357576486"/>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Validation of adjustments</a:t>
            </a:r>
          </a:p>
        </p:txBody>
      </p:sp>
      <p:sp>
        <p:nvSpPr>
          <p:cNvPr id="4" name="Footer Placeholder 3"/>
          <p:cNvSpPr txBox="1">
            <a:spLocks/>
          </p:cNvSpPr>
          <p:nvPr/>
        </p:nvSpPr>
        <p:spPr>
          <a:xfrm>
            <a:off x="341140" y="6639942"/>
            <a:ext cx="7982231" cy="236389"/>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endParaRPr lang="de-DE" smtClean="0">
              <a:solidFill>
                <a:srgbClr val="FFFFFF"/>
              </a:solidFill>
            </a:endParaRPr>
          </a:p>
          <a:p>
            <a:pPr>
              <a:defRPr/>
            </a:pPr>
            <a:endParaRPr lang="de-DE">
              <a:solidFill>
                <a:srgbClr val="FFFFFF"/>
              </a:solidFill>
            </a:endParaRPr>
          </a:p>
        </p:txBody>
      </p:sp>
      <p:graphicFrame>
        <p:nvGraphicFramePr>
          <p:cNvPr id="5" name="Content Placeholder 4"/>
          <p:cNvGraphicFramePr>
            <a:graphicFrameLocks/>
          </p:cNvGraphicFramePr>
          <p:nvPr>
            <p:extLst/>
          </p:nvPr>
        </p:nvGraphicFramePr>
        <p:xfrm>
          <a:off x="1811039" y="1513862"/>
          <a:ext cx="8812778" cy="418664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4480982" y="5858580"/>
            <a:ext cx="825959" cy="542399"/>
          </a:xfrm>
          <a:prstGeom prst="rect">
            <a:avLst/>
          </a:prstGeom>
          <a:noFill/>
        </p:spPr>
        <p:txBody>
          <a:bodyPr wrap="none" rtlCol="0">
            <a:spAutoFit/>
          </a:bodyPr>
          <a:lstStyle/>
          <a:p>
            <a:r>
              <a:rPr lang="en-US" sz="1428" dirty="0">
                <a:solidFill>
                  <a:srgbClr val="FFFFFF"/>
                </a:solidFill>
              </a:rPr>
              <a:t>Run</a:t>
            </a:r>
            <a:br>
              <a:rPr lang="en-US" sz="1428" dirty="0">
                <a:solidFill>
                  <a:srgbClr val="FFFFFF"/>
                </a:solidFill>
              </a:rPr>
            </a:br>
            <a:r>
              <a:rPr lang="en-US" sz="1428" dirty="0">
                <a:solidFill>
                  <a:srgbClr val="FFFFFF"/>
                </a:solidFill>
              </a:rPr>
              <a:t>in place</a:t>
            </a:r>
          </a:p>
        </p:txBody>
      </p:sp>
      <p:sp>
        <p:nvSpPr>
          <p:cNvPr id="7" name="TextBox 6"/>
          <p:cNvSpPr txBox="1"/>
          <p:nvPr/>
        </p:nvSpPr>
        <p:spPr>
          <a:xfrm>
            <a:off x="6512003" y="5989503"/>
            <a:ext cx="664626" cy="318286"/>
          </a:xfrm>
          <a:prstGeom prst="rect">
            <a:avLst/>
          </a:prstGeom>
          <a:noFill/>
        </p:spPr>
        <p:txBody>
          <a:bodyPr wrap="none" rtlCol="0">
            <a:spAutoFit/>
          </a:bodyPr>
          <a:lstStyle/>
          <a:p>
            <a:r>
              <a:rPr lang="en-US" sz="1428" dirty="0">
                <a:solidFill>
                  <a:srgbClr val="FFFFFF"/>
                </a:solidFill>
              </a:rPr>
              <a:t>Pause</a:t>
            </a:r>
            <a:endParaRPr lang="en-US" sz="1836" dirty="0">
              <a:solidFill>
                <a:srgbClr val="FFFFFF"/>
              </a:solidFill>
            </a:endParaRPr>
          </a:p>
        </p:txBody>
      </p:sp>
      <p:sp>
        <p:nvSpPr>
          <p:cNvPr id="8" name="TextBox 7"/>
          <p:cNvSpPr txBox="1"/>
          <p:nvPr/>
        </p:nvSpPr>
        <p:spPr>
          <a:xfrm>
            <a:off x="7267553" y="5727657"/>
            <a:ext cx="786918" cy="990628"/>
          </a:xfrm>
          <a:prstGeom prst="rect">
            <a:avLst/>
          </a:prstGeom>
          <a:noFill/>
        </p:spPr>
        <p:txBody>
          <a:bodyPr wrap="none" rtlCol="0">
            <a:spAutoFit/>
          </a:bodyPr>
          <a:lstStyle/>
          <a:p>
            <a:r>
              <a:rPr lang="en-US" sz="1428" dirty="0">
                <a:solidFill>
                  <a:srgbClr val="FFFFFF"/>
                </a:solidFill>
              </a:rPr>
              <a:t>Intense</a:t>
            </a:r>
            <a:br>
              <a:rPr lang="en-US" sz="1428" dirty="0">
                <a:solidFill>
                  <a:srgbClr val="FFFFFF"/>
                </a:solidFill>
              </a:rPr>
            </a:br>
            <a:r>
              <a:rPr lang="en-US" sz="1428" dirty="0">
                <a:solidFill>
                  <a:srgbClr val="FFFFFF"/>
                </a:solidFill>
              </a:rPr>
              <a:t>Squats</a:t>
            </a:r>
          </a:p>
          <a:p>
            <a:r>
              <a:rPr lang="en-US" sz="1428" dirty="0">
                <a:solidFill>
                  <a:srgbClr val="FFFFFF"/>
                </a:solidFill>
              </a:rPr>
              <a:t>And</a:t>
            </a:r>
            <a:br>
              <a:rPr lang="en-US" sz="1428" dirty="0">
                <a:solidFill>
                  <a:srgbClr val="FFFFFF"/>
                </a:solidFill>
              </a:rPr>
            </a:br>
            <a:r>
              <a:rPr lang="en-US" sz="1428" dirty="0">
                <a:solidFill>
                  <a:srgbClr val="FFFFFF"/>
                </a:solidFill>
              </a:rPr>
              <a:t>Jumps</a:t>
            </a:r>
          </a:p>
        </p:txBody>
      </p:sp>
      <p:sp>
        <p:nvSpPr>
          <p:cNvPr id="9" name="TextBox 8"/>
          <p:cNvSpPr txBox="1"/>
          <p:nvPr/>
        </p:nvSpPr>
        <p:spPr>
          <a:xfrm>
            <a:off x="8274599" y="5700507"/>
            <a:ext cx="1432905" cy="990628"/>
          </a:xfrm>
          <a:prstGeom prst="rect">
            <a:avLst/>
          </a:prstGeom>
          <a:noFill/>
        </p:spPr>
        <p:txBody>
          <a:bodyPr wrap="none" rtlCol="0">
            <a:spAutoFit/>
          </a:bodyPr>
          <a:lstStyle/>
          <a:p>
            <a:r>
              <a:rPr lang="en-US" sz="1428" dirty="0">
                <a:solidFill>
                  <a:srgbClr val="FFFFFF"/>
                </a:solidFill>
              </a:rPr>
              <a:t>Lighter but</a:t>
            </a:r>
            <a:br>
              <a:rPr lang="en-US" sz="1428" dirty="0">
                <a:solidFill>
                  <a:srgbClr val="FFFFFF"/>
                </a:solidFill>
              </a:rPr>
            </a:br>
            <a:r>
              <a:rPr lang="en-US" sz="1428" dirty="0">
                <a:solidFill>
                  <a:srgbClr val="FFFFFF"/>
                </a:solidFill>
              </a:rPr>
              <a:t>mixed intensity</a:t>
            </a:r>
            <a:br>
              <a:rPr lang="en-US" sz="1428" dirty="0">
                <a:solidFill>
                  <a:srgbClr val="FFFFFF"/>
                </a:solidFill>
              </a:rPr>
            </a:br>
            <a:r>
              <a:rPr lang="en-US" sz="1428" dirty="0">
                <a:solidFill>
                  <a:srgbClr val="FFFFFF"/>
                </a:solidFill>
              </a:rPr>
              <a:t>running</a:t>
            </a:r>
            <a:br>
              <a:rPr lang="en-US" sz="1428" dirty="0">
                <a:solidFill>
                  <a:srgbClr val="FFFFFF"/>
                </a:solidFill>
              </a:rPr>
            </a:br>
            <a:r>
              <a:rPr lang="en-US" sz="1428" dirty="0">
                <a:solidFill>
                  <a:srgbClr val="FFFFFF"/>
                </a:solidFill>
              </a:rPr>
              <a:t>jumps/squats</a:t>
            </a:r>
          </a:p>
        </p:txBody>
      </p:sp>
      <p:cxnSp>
        <p:nvCxnSpPr>
          <p:cNvPr id="10" name="Straight Connector 9"/>
          <p:cNvCxnSpPr/>
          <p:nvPr/>
        </p:nvCxnSpPr>
        <p:spPr bwMode="auto">
          <a:xfrm>
            <a:off x="6438561" y="5700507"/>
            <a:ext cx="0" cy="938778"/>
          </a:xfrm>
          <a:prstGeom prst="line">
            <a:avLst/>
          </a:pr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a:off x="7282269" y="5700507"/>
            <a:ext cx="0" cy="938778"/>
          </a:xfrm>
          <a:prstGeom prst="line">
            <a:avLst/>
          </a:pr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a:off x="8054274" y="5695071"/>
            <a:ext cx="0" cy="938778"/>
          </a:xfrm>
          <a:prstGeom prst="line">
            <a:avLst/>
          </a:pr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a:off x="3354019" y="5695071"/>
            <a:ext cx="0" cy="938778"/>
          </a:xfrm>
          <a:prstGeom prst="line">
            <a:avLst/>
          </a:pr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p:cNvSpPr txBox="1"/>
          <p:nvPr/>
        </p:nvSpPr>
        <p:spPr>
          <a:xfrm>
            <a:off x="2399280" y="5801098"/>
            <a:ext cx="892206" cy="766513"/>
          </a:xfrm>
          <a:prstGeom prst="rect">
            <a:avLst/>
          </a:prstGeom>
          <a:noFill/>
        </p:spPr>
        <p:txBody>
          <a:bodyPr wrap="none" rtlCol="0">
            <a:spAutoFit/>
          </a:bodyPr>
          <a:lstStyle/>
          <a:p>
            <a:r>
              <a:rPr lang="en-US" sz="1428" dirty="0" err="1">
                <a:solidFill>
                  <a:srgbClr val="FFFFFF"/>
                </a:solidFill>
              </a:rPr>
              <a:t>Warmup</a:t>
            </a:r>
            <a:r>
              <a:rPr lang="en-US" sz="1428" dirty="0">
                <a:solidFill>
                  <a:srgbClr val="FFFFFF"/>
                </a:solidFill>
              </a:rPr>
              <a:t/>
            </a:r>
            <a:br>
              <a:rPr lang="en-US" sz="1428" dirty="0">
                <a:solidFill>
                  <a:srgbClr val="FFFFFF"/>
                </a:solidFill>
              </a:rPr>
            </a:br>
            <a:r>
              <a:rPr lang="en-US" sz="1428" dirty="0">
                <a:solidFill>
                  <a:srgbClr val="FFFFFF"/>
                </a:solidFill>
              </a:rPr>
              <a:t>running</a:t>
            </a:r>
            <a:br>
              <a:rPr lang="en-US" sz="1428" dirty="0">
                <a:solidFill>
                  <a:srgbClr val="FFFFFF"/>
                </a:solidFill>
              </a:rPr>
            </a:br>
            <a:r>
              <a:rPr lang="en-US" sz="1428" dirty="0">
                <a:solidFill>
                  <a:srgbClr val="FFFFFF"/>
                </a:solidFill>
              </a:rPr>
              <a:t>in place</a:t>
            </a:r>
          </a:p>
        </p:txBody>
      </p:sp>
      <p:cxnSp>
        <p:nvCxnSpPr>
          <p:cNvPr id="15" name="Straight Connector 14"/>
          <p:cNvCxnSpPr/>
          <p:nvPr/>
        </p:nvCxnSpPr>
        <p:spPr bwMode="auto">
          <a:xfrm>
            <a:off x="9743429" y="5700507"/>
            <a:ext cx="0" cy="938778"/>
          </a:xfrm>
          <a:prstGeom prst="line">
            <a:avLst/>
          </a:pr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p:cNvSpPr txBox="1"/>
          <p:nvPr/>
        </p:nvSpPr>
        <p:spPr>
          <a:xfrm>
            <a:off x="9669987" y="5989502"/>
            <a:ext cx="1030324" cy="318286"/>
          </a:xfrm>
          <a:prstGeom prst="rect">
            <a:avLst/>
          </a:prstGeom>
          <a:noFill/>
        </p:spPr>
        <p:txBody>
          <a:bodyPr wrap="none" rtlCol="0">
            <a:spAutoFit/>
          </a:bodyPr>
          <a:lstStyle/>
          <a:p>
            <a:r>
              <a:rPr lang="en-US" sz="1428" dirty="0" err="1">
                <a:solidFill>
                  <a:srgbClr val="FFFFFF"/>
                </a:solidFill>
              </a:rPr>
              <a:t>Cooldown</a:t>
            </a:r>
            <a:endParaRPr lang="en-US" sz="1428" dirty="0">
              <a:solidFill>
                <a:srgbClr val="FFFFFF"/>
              </a:solidFill>
            </a:endParaRPr>
          </a:p>
        </p:txBody>
      </p:sp>
    </p:spTree>
    <p:extLst>
      <p:ext uri="{BB962C8B-B14F-4D97-AF65-F5344CB8AC3E}">
        <p14:creationId xmlns:p14="http://schemas.microsoft.com/office/powerpoint/2010/main" val="1102421422"/>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implementation: System </a:t>
            </a:r>
            <a:r>
              <a:rPr lang="en-US" dirty="0"/>
              <a:t>model</a:t>
            </a:r>
            <a:br>
              <a:rPr lang="en-US" dirty="0"/>
            </a:br>
            <a:endParaRPr lang="en-US" dirty="0"/>
          </a:p>
        </p:txBody>
      </p:sp>
      <p:sp>
        <p:nvSpPr>
          <p:cNvPr id="3" name="Text Placeholder 2"/>
          <p:cNvSpPr>
            <a:spLocks noGrp="1"/>
          </p:cNvSpPr>
          <p:nvPr>
            <p:ph type="body" sz="quarter" idx="11"/>
          </p:nvPr>
        </p:nvSpPr>
        <p:spPr>
          <a:xfrm>
            <a:off x="554843" y="1135062"/>
            <a:ext cx="15340794" cy="2171622"/>
          </a:xfrm>
        </p:spPr>
        <p:txBody>
          <a:bodyPr/>
          <a:lstStyle/>
          <a:p>
            <a:endParaRPr lang="en-US"/>
          </a:p>
        </p:txBody>
      </p:sp>
      <p:pic>
        <p:nvPicPr>
          <p:cNvPr id="4" name="Content Placeholder 21"/>
          <p:cNvPicPr>
            <a:picLocks noChangeAspect="1"/>
          </p:cNvPicPr>
          <p:nvPr/>
        </p:nvPicPr>
        <p:blipFill>
          <a:blip r:embed="rId2"/>
          <a:stretch>
            <a:fillRect/>
          </a:stretch>
        </p:blipFill>
        <p:spPr>
          <a:xfrm>
            <a:off x="535874" y="1247402"/>
            <a:ext cx="11136449" cy="5240595"/>
          </a:xfrm>
          <a:prstGeom prst="rect">
            <a:avLst/>
          </a:prstGeom>
        </p:spPr>
      </p:pic>
      <p:sp>
        <p:nvSpPr>
          <p:cNvPr id="6" name="Footer Placeholder 3"/>
          <p:cNvSpPr txBox="1">
            <a:spLocks/>
          </p:cNvSpPr>
          <p:nvPr/>
        </p:nvSpPr>
        <p:spPr>
          <a:xfrm>
            <a:off x="531029" y="6532473"/>
            <a:ext cx="7572602" cy="244449"/>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endParaRPr lang="de-DE" smtClean="0">
              <a:solidFill>
                <a:srgbClr val="FFFFFF"/>
              </a:solidFill>
            </a:endParaRPr>
          </a:p>
          <a:p>
            <a:pPr>
              <a:defRPr/>
            </a:pPr>
            <a:endParaRPr lang="de-DE">
              <a:solidFill>
                <a:srgbClr val="FFFFFF"/>
              </a:solidFill>
            </a:endParaRPr>
          </a:p>
        </p:txBody>
      </p:sp>
      <p:pic>
        <p:nvPicPr>
          <p:cNvPr id="7" name="Picture 6"/>
          <p:cNvPicPr>
            <a:picLocks noChangeAspect="1"/>
          </p:cNvPicPr>
          <p:nvPr/>
        </p:nvPicPr>
        <p:blipFill>
          <a:blip r:embed="rId3"/>
          <a:stretch>
            <a:fillRect/>
          </a:stretch>
        </p:blipFill>
        <p:spPr>
          <a:xfrm>
            <a:off x="524519" y="1247659"/>
            <a:ext cx="11145262" cy="5244742"/>
          </a:xfrm>
          <a:prstGeom prst="rect">
            <a:avLst/>
          </a:prstGeom>
        </p:spPr>
      </p:pic>
      <p:pic>
        <p:nvPicPr>
          <p:cNvPr id="8" name="Picture 7"/>
          <p:cNvPicPr>
            <a:picLocks noChangeAspect="1"/>
          </p:cNvPicPr>
          <p:nvPr/>
        </p:nvPicPr>
        <p:blipFill>
          <a:blip r:embed="rId4"/>
          <a:stretch>
            <a:fillRect/>
          </a:stretch>
        </p:blipFill>
        <p:spPr>
          <a:xfrm>
            <a:off x="532458" y="1314466"/>
            <a:ext cx="11145262" cy="5175733"/>
          </a:xfrm>
          <a:prstGeom prst="rect">
            <a:avLst/>
          </a:prstGeom>
        </p:spPr>
      </p:pic>
      <p:pic>
        <p:nvPicPr>
          <p:cNvPr id="9" name="Picture 8"/>
          <p:cNvPicPr>
            <a:picLocks noChangeAspect="1"/>
          </p:cNvPicPr>
          <p:nvPr/>
        </p:nvPicPr>
        <p:blipFill>
          <a:blip r:embed="rId5"/>
          <a:stretch>
            <a:fillRect/>
          </a:stretch>
        </p:blipFill>
        <p:spPr>
          <a:xfrm>
            <a:off x="532458" y="1312412"/>
            <a:ext cx="11145262" cy="5175733"/>
          </a:xfrm>
          <a:prstGeom prst="rect">
            <a:avLst/>
          </a:prstGeom>
        </p:spPr>
      </p:pic>
      <p:pic>
        <p:nvPicPr>
          <p:cNvPr id="10" name="Picture 9"/>
          <p:cNvPicPr>
            <a:picLocks noChangeAspect="1"/>
          </p:cNvPicPr>
          <p:nvPr/>
        </p:nvPicPr>
        <p:blipFill>
          <a:blip r:embed="rId6"/>
          <a:stretch>
            <a:fillRect/>
          </a:stretch>
        </p:blipFill>
        <p:spPr>
          <a:xfrm>
            <a:off x="540397" y="1312338"/>
            <a:ext cx="11145262" cy="5175733"/>
          </a:xfrm>
          <a:prstGeom prst="rect">
            <a:avLst/>
          </a:prstGeom>
        </p:spPr>
      </p:pic>
      <p:pic>
        <p:nvPicPr>
          <p:cNvPr id="11" name="Picture 10"/>
          <p:cNvPicPr>
            <a:picLocks noChangeAspect="1"/>
          </p:cNvPicPr>
          <p:nvPr/>
        </p:nvPicPr>
        <p:blipFill>
          <a:blip r:embed="rId7"/>
          <a:stretch>
            <a:fillRect/>
          </a:stretch>
        </p:blipFill>
        <p:spPr>
          <a:xfrm>
            <a:off x="534780" y="1312412"/>
            <a:ext cx="11145262" cy="5175733"/>
          </a:xfrm>
          <a:prstGeom prst="rect">
            <a:avLst/>
          </a:prstGeom>
        </p:spPr>
      </p:pic>
      <p:pic>
        <p:nvPicPr>
          <p:cNvPr id="12" name="Picture 11"/>
          <p:cNvPicPr>
            <a:picLocks noChangeAspect="1"/>
          </p:cNvPicPr>
          <p:nvPr/>
        </p:nvPicPr>
        <p:blipFill>
          <a:blip r:embed="rId8"/>
          <a:stretch>
            <a:fillRect/>
          </a:stretch>
        </p:blipFill>
        <p:spPr>
          <a:xfrm>
            <a:off x="531724" y="1312412"/>
            <a:ext cx="10056049" cy="5175733"/>
          </a:xfrm>
          <a:prstGeom prst="rect">
            <a:avLst/>
          </a:prstGeom>
        </p:spPr>
      </p:pic>
      <p:pic>
        <p:nvPicPr>
          <p:cNvPr id="13" name="Picture 12"/>
          <p:cNvPicPr>
            <a:picLocks noChangeAspect="1"/>
          </p:cNvPicPr>
          <p:nvPr/>
        </p:nvPicPr>
        <p:blipFill>
          <a:blip r:embed="rId9"/>
          <a:stretch>
            <a:fillRect/>
          </a:stretch>
        </p:blipFill>
        <p:spPr>
          <a:xfrm>
            <a:off x="531724" y="1323244"/>
            <a:ext cx="10056049" cy="5175733"/>
          </a:xfrm>
          <a:prstGeom prst="rect">
            <a:avLst/>
          </a:prstGeom>
        </p:spPr>
      </p:pic>
      <p:pic>
        <p:nvPicPr>
          <p:cNvPr id="14" name="Picture 13"/>
          <p:cNvPicPr>
            <a:picLocks noChangeAspect="1"/>
          </p:cNvPicPr>
          <p:nvPr/>
        </p:nvPicPr>
        <p:blipFill>
          <a:blip r:embed="rId10"/>
          <a:stretch>
            <a:fillRect/>
          </a:stretch>
        </p:blipFill>
        <p:spPr>
          <a:xfrm>
            <a:off x="542249" y="1323244"/>
            <a:ext cx="6397213" cy="5175733"/>
          </a:xfrm>
          <a:prstGeom prst="rect">
            <a:avLst/>
          </a:prstGeom>
        </p:spPr>
      </p:pic>
      <p:pic>
        <p:nvPicPr>
          <p:cNvPr id="15" name="Picture 14"/>
          <p:cNvPicPr>
            <a:picLocks noChangeAspect="1"/>
          </p:cNvPicPr>
          <p:nvPr/>
        </p:nvPicPr>
        <p:blipFill>
          <a:blip r:embed="rId11"/>
          <a:stretch>
            <a:fillRect/>
          </a:stretch>
        </p:blipFill>
        <p:spPr>
          <a:xfrm>
            <a:off x="531724" y="1323244"/>
            <a:ext cx="6397213" cy="5175733"/>
          </a:xfrm>
          <a:prstGeom prst="rect">
            <a:avLst/>
          </a:prstGeom>
        </p:spPr>
      </p:pic>
      <p:pic>
        <p:nvPicPr>
          <p:cNvPr id="16" name="Picture 15"/>
          <p:cNvPicPr>
            <a:picLocks noChangeAspect="1"/>
          </p:cNvPicPr>
          <p:nvPr/>
        </p:nvPicPr>
        <p:blipFill>
          <a:blip r:embed="rId12"/>
          <a:stretch>
            <a:fillRect/>
          </a:stretch>
        </p:blipFill>
        <p:spPr>
          <a:xfrm>
            <a:off x="538742" y="1357724"/>
            <a:ext cx="4264808" cy="4510729"/>
          </a:xfrm>
          <a:prstGeom prst="rect">
            <a:avLst/>
          </a:prstGeom>
        </p:spPr>
      </p:pic>
      <p:pic>
        <p:nvPicPr>
          <p:cNvPr id="17" name="Picture 16"/>
          <p:cNvPicPr>
            <a:picLocks noChangeAspect="1"/>
          </p:cNvPicPr>
          <p:nvPr/>
        </p:nvPicPr>
        <p:blipFill>
          <a:blip r:embed="rId13"/>
          <a:stretch>
            <a:fillRect/>
          </a:stretch>
        </p:blipFill>
        <p:spPr>
          <a:xfrm>
            <a:off x="531725" y="1357724"/>
            <a:ext cx="4295490" cy="4510729"/>
          </a:xfrm>
          <a:prstGeom prst="rect">
            <a:avLst/>
          </a:prstGeom>
        </p:spPr>
      </p:pic>
    </p:spTree>
    <p:extLst>
      <p:ext uri="{BB962C8B-B14F-4D97-AF65-F5344CB8AC3E}">
        <p14:creationId xmlns:p14="http://schemas.microsoft.com/office/powerpoint/2010/main" val="1189809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500"/>
                                        <p:tgtEl>
                                          <p:spTgt spid="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fade">
                                      <p:cBhvr>
                                        <p:cTn id="79" dur="500"/>
                                        <p:tgtEl>
                                          <p:spTgt spid="9"/>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9"/>
                                        </p:tgtEl>
                                      </p:cBhvr>
                                    </p:animEffect>
                                    <p:set>
                                      <p:cBhvr>
                                        <p:cTn id="84" dur="1" fill="hold">
                                          <p:stCondLst>
                                            <p:cond delay="499"/>
                                          </p:stCondLst>
                                        </p:cTn>
                                        <p:tgtEl>
                                          <p:spTgt spid="9"/>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fade">
                                      <p:cBhvr>
                                        <p:cTn id="87" dur="500"/>
                                        <p:tgtEl>
                                          <p:spTgt spid="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7"/>
                                        </p:tgtEl>
                                      </p:cBhvr>
                                    </p:animEffect>
                                    <p:set>
                                      <p:cBhvr>
                                        <p:cTn id="92" dur="1" fill="hold">
                                          <p:stCondLst>
                                            <p:cond delay="499"/>
                                          </p:stCondLst>
                                        </p:cTn>
                                        <p:tgtEl>
                                          <p:spTgt spid="7"/>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4"/>
                                        </p:tgtEl>
                                        <p:attrNameLst>
                                          <p:attrName>style.visibility</p:attrName>
                                        </p:attrNameLst>
                                      </p:cBhvr>
                                      <p:to>
                                        <p:strVal val="visible"/>
                                      </p:to>
                                    </p:set>
                                    <p:animEffect transition="in" filter="fade">
                                      <p:cBhvr>
                                        <p:cTn id="9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Fall </a:t>
            </a:r>
            <a:r>
              <a:rPr lang="de-DE" dirty="0" err="1"/>
              <a:t>detection</a:t>
            </a:r>
            <a:endParaRPr lang="en-US" dirty="0"/>
          </a:p>
        </p:txBody>
      </p:sp>
      <p:sp>
        <p:nvSpPr>
          <p:cNvPr id="3" name="Text Placeholder 2"/>
          <p:cNvSpPr>
            <a:spLocks noGrp="1"/>
          </p:cNvSpPr>
          <p:nvPr>
            <p:ph type="body" sz="quarter" idx="11"/>
          </p:nvPr>
        </p:nvSpPr>
        <p:spPr>
          <a:xfrm>
            <a:off x="274639" y="1212849"/>
            <a:ext cx="11889564" cy="849463"/>
          </a:xfrm>
        </p:spPr>
        <p:txBody>
          <a:bodyPr/>
          <a:lstStyle/>
          <a:p>
            <a:endParaRPr lang="en-US" sz="4800" b="1" dirty="0"/>
          </a:p>
        </p:txBody>
      </p:sp>
      <p:sp>
        <p:nvSpPr>
          <p:cNvPr id="4" name="Text Placeholder 2"/>
          <p:cNvSpPr txBox="1">
            <a:spLocks/>
          </p:cNvSpPr>
          <p:nvPr/>
        </p:nvSpPr>
        <p:spPr>
          <a:xfrm>
            <a:off x="1958630" y="2239114"/>
            <a:ext cx="4120618" cy="52373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FFFF"/>
              </a:buClr>
              <a:buFont typeface="Wingdings" panose="05000000000000000000" pitchFamily="2" charset="2"/>
              <a:buNone/>
            </a:pPr>
            <a:r>
              <a:rPr lang="en-US" sz="4800" b="1" dirty="0" smtClean="0">
                <a:gradFill>
                  <a:gsLst>
                    <a:gs pos="1250">
                      <a:srgbClr val="FFFFFF"/>
                    </a:gs>
                    <a:gs pos="100000">
                      <a:srgbClr val="FFFFFF"/>
                    </a:gs>
                  </a:gsLst>
                  <a:lin ang="5400000" scaled="0"/>
                </a:gradFill>
              </a:rPr>
              <a:t>“Violent” fall</a:t>
            </a:r>
            <a:endParaRPr lang="en-US" sz="4800" b="1" dirty="0">
              <a:gradFill>
                <a:gsLst>
                  <a:gs pos="1250">
                    <a:srgbClr val="FFFFFF"/>
                  </a:gs>
                  <a:gs pos="100000">
                    <a:srgbClr val="FFFFFF"/>
                  </a:gs>
                </a:gsLst>
                <a:lin ang="5400000" scaled="0"/>
              </a:gradFill>
            </a:endParaRPr>
          </a:p>
        </p:txBody>
      </p:sp>
      <p:graphicFrame>
        <p:nvGraphicFramePr>
          <p:cNvPr id="5" name="Content Placeholder 5"/>
          <p:cNvGraphicFramePr>
            <a:graphicFrameLocks/>
          </p:cNvGraphicFramePr>
          <p:nvPr>
            <p:extLst/>
          </p:nvPr>
        </p:nvGraphicFramePr>
        <p:xfrm>
          <a:off x="2021522" y="3104996"/>
          <a:ext cx="4120618" cy="31431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3"/>
          <p:cNvSpPr txBox="1">
            <a:spLocks/>
          </p:cNvSpPr>
          <p:nvPr/>
        </p:nvSpPr>
        <p:spPr>
          <a:xfrm>
            <a:off x="6144796" y="2239114"/>
            <a:ext cx="4122236" cy="52373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FFFF"/>
              </a:buClr>
              <a:buFont typeface="Wingdings" panose="05000000000000000000" pitchFamily="2" charset="2"/>
              <a:buNone/>
            </a:pPr>
            <a:r>
              <a:rPr lang="en-US" sz="4800" b="1" dirty="0" smtClean="0">
                <a:gradFill>
                  <a:gsLst>
                    <a:gs pos="1250">
                      <a:srgbClr val="FFFFFF"/>
                    </a:gs>
                    <a:gs pos="100000">
                      <a:srgbClr val="FFFFFF"/>
                    </a:gs>
                  </a:gsLst>
                  <a:lin ang="5400000" scaled="0"/>
                </a:gradFill>
              </a:rPr>
              <a:t>“Slow” Fall</a:t>
            </a:r>
            <a:endParaRPr lang="en-US" sz="4800" b="1" dirty="0">
              <a:gradFill>
                <a:gsLst>
                  <a:gs pos="1250">
                    <a:srgbClr val="FFFFFF"/>
                  </a:gs>
                  <a:gs pos="100000">
                    <a:srgbClr val="FFFFFF"/>
                  </a:gs>
                </a:gsLst>
                <a:lin ang="5400000" scaled="0"/>
              </a:gradFill>
            </a:endParaRPr>
          </a:p>
        </p:txBody>
      </p:sp>
      <p:graphicFrame>
        <p:nvGraphicFramePr>
          <p:cNvPr id="7" name="Content Placeholder 6"/>
          <p:cNvGraphicFramePr>
            <a:graphicFrameLocks/>
          </p:cNvGraphicFramePr>
          <p:nvPr>
            <p:extLst/>
          </p:nvPr>
        </p:nvGraphicFramePr>
        <p:xfrm>
          <a:off x="6292716" y="3104996"/>
          <a:ext cx="4122236" cy="314312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Fußzeilenplatzhalter 3"/>
          <p:cNvSpPr txBox="1">
            <a:spLocks/>
          </p:cNvSpPr>
          <p:nvPr/>
        </p:nvSpPr>
        <p:spPr>
          <a:xfrm>
            <a:off x="341140" y="6639942"/>
            <a:ext cx="7982231" cy="236389"/>
          </a:xfrm>
          <a:prstGeom prst="rect">
            <a:avLst/>
          </a:prstGeom>
          <a:noFill/>
        </p:spPr>
        <p:txBody>
          <a:bodyPr/>
          <a:lstStyle>
            <a:defPPr>
              <a:defRPr lang="en-US"/>
            </a:defPPr>
            <a:lvl1pPr marL="0" algn="l" defTabSz="932742" rtl="0" eaLnBrk="0" latinLnBrk="0" hangingPunct="0">
              <a:defRPr sz="1800" kern="1200">
                <a:solidFill>
                  <a:schemeClr val="bg1"/>
                </a:solidFill>
                <a:latin typeface="Arial" pitchFamily="34" charset="0"/>
                <a:ea typeface="+mn-ea"/>
                <a:cs typeface="+mn-cs"/>
              </a:defRPr>
            </a:lvl1pPr>
            <a:lvl2pPr marL="757735" indent="-291436" algn="l" defTabSz="932742" rtl="0" eaLnBrk="0" latinLnBrk="0" hangingPunct="0">
              <a:defRPr sz="1800" kern="1200">
                <a:solidFill>
                  <a:schemeClr val="bg1"/>
                </a:solidFill>
                <a:latin typeface="Arial" pitchFamily="34" charset="0"/>
                <a:ea typeface="+mn-ea"/>
                <a:cs typeface="+mn-cs"/>
              </a:defRPr>
            </a:lvl2pPr>
            <a:lvl3pPr marL="1165746" indent="-233149" algn="l" defTabSz="932742" rtl="0" eaLnBrk="0" latinLnBrk="0" hangingPunct="0">
              <a:defRPr sz="1800" kern="1200">
                <a:solidFill>
                  <a:schemeClr val="bg1"/>
                </a:solidFill>
                <a:latin typeface="Arial" pitchFamily="34" charset="0"/>
                <a:ea typeface="+mn-ea"/>
                <a:cs typeface="+mn-cs"/>
              </a:defRPr>
            </a:lvl3pPr>
            <a:lvl4pPr marL="1632044" indent="-233149" algn="l" defTabSz="932742" rtl="0" eaLnBrk="0" latinLnBrk="0" hangingPunct="0">
              <a:defRPr sz="1800" kern="1200">
                <a:solidFill>
                  <a:schemeClr val="bg1"/>
                </a:solidFill>
                <a:latin typeface="Arial" pitchFamily="34" charset="0"/>
                <a:ea typeface="+mn-ea"/>
                <a:cs typeface="+mn-cs"/>
              </a:defRPr>
            </a:lvl4pPr>
            <a:lvl5pPr marL="2098342" indent="-233149" algn="l" defTabSz="932742" rtl="0" eaLnBrk="0" latinLnBrk="0" hangingPunct="0">
              <a:defRPr sz="1800" kern="1200">
                <a:solidFill>
                  <a:schemeClr val="bg1"/>
                </a:solidFill>
                <a:latin typeface="Arial" pitchFamily="34" charset="0"/>
                <a:ea typeface="+mn-ea"/>
                <a:cs typeface="+mn-cs"/>
              </a:defRPr>
            </a:lvl5pPr>
            <a:lvl6pPr marL="2564641" indent="-233149" algn="ctr" defTabSz="458203" rtl="0" eaLnBrk="0" fontAlgn="base" latinLnBrk="0" hangingPunct="0">
              <a:lnSpc>
                <a:spcPct val="93000"/>
              </a:lnSpc>
              <a:spcBef>
                <a:spcPct val="0"/>
              </a:spcBef>
              <a:spcAft>
                <a:spcPct val="0"/>
              </a:spcAft>
              <a:buClr>
                <a:srgbClr val="000000"/>
              </a:buClr>
              <a:buSzPct val="100000"/>
              <a:buFont typeface="Arial" pitchFamily="34" charset="0"/>
              <a:defRPr sz="1800" kern="1200">
                <a:solidFill>
                  <a:schemeClr val="bg1"/>
                </a:solidFill>
                <a:latin typeface="Arial" pitchFamily="34" charset="0"/>
                <a:ea typeface="+mn-ea"/>
                <a:cs typeface="+mn-cs"/>
              </a:defRPr>
            </a:lvl6pPr>
            <a:lvl7pPr marL="3030939" indent="-233149" algn="ctr" defTabSz="458203" rtl="0" eaLnBrk="0" fontAlgn="base" latinLnBrk="0" hangingPunct="0">
              <a:lnSpc>
                <a:spcPct val="93000"/>
              </a:lnSpc>
              <a:spcBef>
                <a:spcPct val="0"/>
              </a:spcBef>
              <a:spcAft>
                <a:spcPct val="0"/>
              </a:spcAft>
              <a:buClr>
                <a:srgbClr val="000000"/>
              </a:buClr>
              <a:buSzPct val="100000"/>
              <a:buFont typeface="Arial" pitchFamily="34" charset="0"/>
              <a:defRPr sz="1800" kern="1200">
                <a:solidFill>
                  <a:schemeClr val="bg1"/>
                </a:solidFill>
                <a:latin typeface="Arial" pitchFamily="34" charset="0"/>
                <a:ea typeface="+mn-ea"/>
                <a:cs typeface="+mn-cs"/>
              </a:defRPr>
            </a:lvl7pPr>
            <a:lvl8pPr marL="3497237" indent="-233149" algn="ctr" defTabSz="458203" rtl="0" eaLnBrk="0" fontAlgn="base" latinLnBrk="0" hangingPunct="0">
              <a:lnSpc>
                <a:spcPct val="93000"/>
              </a:lnSpc>
              <a:spcBef>
                <a:spcPct val="0"/>
              </a:spcBef>
              <a:spcAft>
                <a:spcPct val="0"/>
              </a:spcAft>
              <a:buClr>
                <a:srgbClr val="000000"/>
              </a:buClr>
              <a:buSzPct val="100000"/>
              <a:buFont typeface="Arial" pitchFamily="34" charset="0"/>
              <a:defRPr sz="1800" kern="1200">
                <a:solidFill>
                  <a:schemeClr val="bg1"/>
                </a:solidFill>
                <a:latin typeface="Arial" pitchFamily="34" charset="0"/>
                <a:ea typeface="+mn-ea"/>
                <a:cs typeface="+mn-cs"/>
              </a:defRPr>
            </a:lvl8pPr>
            <a:lvl9pPr marL="3963535" indent="-233149" algn="ctr" defTabSz="458203" rtl="0" eaLnBrk="0" fontAlgn="base" latinLnBrk="0" hangingPunct="0">
              <a:lnSpc>
                <a:spcPct val="93000"/>
              </a:lnSpc>
              <a:spcBef>
                <a:spcPct val="0"/>
              </a:spcBef>
              <a:spcAft>
                <a:spcPct val="0"/>
              </a:spcAft>
              <a:buClr>
                <a:srgbClr val="000000"/>
              </a:buClr>
              <a:buSzPct val="100000"/>
              <a:buFont typeface="Arial" pitchFamily="34" charset="0"/>
              <a:defRPr sz="1800" kern="1200">
                <a:solidFill>
                  <a:schemeClr val="bg1"/>
                </a:solidFill>
                <a:latin typeface="Arial" pitchFamily="34" charset="0"/>
                <a:ea typeface="+mn-ea"/>
                <a:cs typeface="+mn-cs"/>
              </a:defRPr>
            </a:lvl9pPr>
          </a:lstStyle>
          <a:p>
            <a:pPr eaLnBrk="1" hangingPunct="1"/>
            <a:endParaRPr lang="de-DE" smtClean="0">
              <a:solidFill>
                <a:srgbClr val="B5B5B5"/>
              </a:solidFill>
            </a:endParaRPr>
          </a:p>
          <a:p>
            <a:pPr eaLnBrk="1" hangingPunct="1"/>
            <a:endParaRPr lang="de-DE" smtClean="0">
              <a:solidFill>
                <a:srgbClr val="B5B5B5"/>
              </a:solidFill>
            </a:endParaRPr>
          </a:p>
        </p:txBody>
      </p:sp>
      <p:pic>
        <p:nvPicPr>
          <p:cNvPr id="9" name="Picture 8"/>
          <p:cNvPicPr>
            <a:picLocks noChangeAspect="1"/>
          </p:cNvPicPr>
          <p:nvPr/>
        </p:nvPicPr>
        <p:blipFill>
          <a:blip r:embed="rId12"/>
          <a:stretch>
            <a:fillRect/>
          </a:stretch>
        </p:blipFill>
        <p:spPr>
          <a:xfrm>
            <a:off x="9782902" y="0"/>
            <a:ext cx="2653573" cy="1562371"/>
          </a:xfrm>
          <a:prstGeom prst="rect">
            <a:avLst/>
          </a:prstGeom>
        </p:spPr>
      </p:pic>
    </p:spTree>
    <p:extLst>
      <p:ext uri="{BB962C8B-B14F-4D97-AF65-F5344CB8AC3E}">
        <p14:creationId xmlns:p14="http://schemas.microsoft.com/office/powerpoint/2010/main" val="134130627"/>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Data flow</a:t>
            </a:r>
            <a:endParaRPr lang="en-US" dirty="0"/>
          </a:p>
        </p:txBody>
      </p:sp>
      <p:graphicFrame>
        <p:nvGraphicFramePr>
          <p:cNvPr id="5" name="Content Placeholder 4"/>
          <p:cNvGraphicFramePr>
            <a:graphicFrameLocks/>
          </p:cNvGraphicFramePr>
          <p:nvPr>
            <p:extLst/>
          </p:nvPr>
        </p:nvGraphicFramePr>
        <p:xfrm>
          <a:off x="1811039" y="1513862"/>
          <a:ext cx="8812778" cy="5067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ooter Placeholder 3"/>
          <p:cNvSpPr txBox="1">
            <a:spLocks/>
          </p:cNvSpPr>
          <p:nvPr/>
        </p:nvSpPr>
        <p:spPr>
          <a:xfrm>
            <a:off x="341140" y="6639942"/>
            <a:ext cx="7982231" cy="236389"/>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endParaRPr lang="de-DE" smtClean="0">
              <a:solidFill>
                <a:srgbClr val="FFFFFF"/>
              </a:solidFill>
            </a:endParaRPr>
          </a:p>
          <a:p>
            <a:pPr>
              <a:defRPr/>
            </a:pPr>
            <a:endParaRPr lang="de-DE">
              <a:solidFill>
                <a:srgbClr val="FFFFFF"/>
              </a:solidFill>
            </a:endParaRPr>
          </a:p>
        </p:txBody>
      </p:sp>
      <p:grpSp>
        <p:nvGrpSpPr>
          <p:cNvPr id="7" name="Group 4"/>
          <p:cNvGrpSpPr>
            <a:grpSpLocks noChangeAspect="1"/>
          </p:cNvGrpSpPr>
          <p:nvPr/>
        </p:nvGrpSpPr>
        <p:grpSpPr bwMode="auto">
          <a:xfrm>
            <a:off x="9779527" y="0"/>
            <a:ext cx="2656948" cy="1583483"/>
            <a:chOff x="4105" y="935"/>
            <a:chExt cx="1641" cy="978"/>
          </a:xfrm>
        </p:grpSpPr>
        <p:sp>
          <p:nvSpPr>
            <p:cNvPr id="8" name="AutoShape 3"/>
            <p:cNvSpPr>
              <a:spLocks noChangeAspect="1" noChangeArrowheads="1" noTextEdit="1"/>
            </p:cNvSpPr>
            <p:nvPr/>
          </p:nvSpPr>
          <p:spPr bwMode="auto">
            <a:xfrm>
              <a:off x="4105" y="935"/>
              <a:ext cx="1639"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pic>
          <p:nvPicPr>
            <p:cNvPr id="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1" y="1117"/>
              <a:ext cx="522"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1" y="1117"/>
              <a:ext cx="522"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4646" y="1117"/>
              <a:ext cx="504" cy="48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12" name="Rectangle 11"/>
            <p:cNvSpPr>
              <a:spLocks noChangeArrowheads="1"/>
            </p:cNvSpPr>
            <p:nvPr/>
          </p:nvSpPr>
          <p:spPr bwMode="auto">
            <a:xfrm>
              <a:off x="4646" y="1134"/>
              <a:ext cx="504" cy="482"/>
            </a:xfrm>
            <a:prstGeom prst="rect">
              <a:avLst/>
            </a:prstGeom>
            <a:noFill/>
            <a:ln w="15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pic>
          <p:nvPicPr>
            <p:cNvPr id="1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04" y="1470"/>
              <a:ext cx="22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 y="1470"/>
              <a:ext cx="22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1"/>
            <p:cNvSpPr>
              <a:spLocks noChangeArrowheads="1"/>
            </p:cNvSpPr>
            <p:nvPr/>
          </p:nvSpPr>
          <p:spPr bwMode="auto">
            <a:xfrm>
              <a:off x="5310" y="1474"/>
              <a:ext cx="209" cy="139"/>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16" name="Rectangle 12"/>
            <p:cNvSpPr>
              <a:spLocks noChangeArrowheads="1"/>
            </p:cNvSpPr>
            <p:nvPr/>
          </p:nvSpPr>
          <p:spPr bwMode="auto">
            <a:xfrm>
              <a:off x="5310" y="1474"/>
              <a:ext cx="209" cy="139"/>
            </a:xfrm>
            <a:prstGeom prst="rect">
              <a:avLst/>
            </a:prstGeom>
            <a:noFill/>
            <a:ln w="1588"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17" name="Rectangle 13"/>
            <p:cNvSpPr>
              <a:spLocks noChangeArrowheads="1"/>
            </p:cNvSpPr>
            <p:nvPr/>
          </p:nvSpPr>
          <p:spPr bwMode="auto">
            <a:xfrm>
              <a:off x="5370" y="1510"/>
              <a:ext cx="89"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FEFFFF"/>
                  </a:solidFill>
                  <a:latin typeface="Calibri" panose="020F0502020204030204" pitchFamily="34" charset="0"/>
                </a:rPr>
                <a:t>Physical </a:t>
              </a:r>
              <a:endParaRPr lang="en-US" altLang="en-US" sz="1836">
                <a:solidFill>
                  <a:srgbClr val="FFFFFF"/>
                </a:solidFill>
              </a:endParaRPr>
            </a:p>
          </p:txBody>
        </p:sp>
        <p:sp>
          <p:nvSpPr>
            <p:cNvPr id="18" name="Rectangle 14"/>
            <p:cNvSpPr>
              <a:spLocks noChangeArrowheads="1"/>
            </p:cNvSpPr>
            <p:nvPr/>
          </p:nvSpPr>
          <p:spPr bwMode="auto">
            <a:xfrm>
              <a:off x="5365" y="1542"/>
              <a:ext cx="123"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408" b="1">
                  <a:solidFill>
                    <a:srgbClr val="FEFFFF"/>
                  </a:solidFill>
                  <a:latin typeface="Calibri" panose="020F0502020204030204" pitchFamily="34" charset="0"/>
                </a:rPr>
                <a:t>formulas</a:t>
              </a:r>
              <a:endParaRPr lang="en-US" altLang="en-US" sz="1836">
                <a:solidFill>
                  <a:srgbClr val="FFFFFF"/>
                </a:solidFill>
              </a:endParaRPr>
            </a:p>
          </p:txBody>
        </p:sp>
        <p:pic>
          <p:nvPicPr>
            <p:cNvPr id="19" name="Picture 1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23" y="1470"/>
              <a:ext cx="22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23" y="1470"/>
              <a:ext cx="22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17"/>
            <p:cNvSpPr>
              <a:spLocks noChangeArrowheads="1"/>
            </p:cNvSpPr>
            <p:nvPr/>
          </p:nvSpPr>
          <p:spPr bwMode="auto">
            <a:xfrm>
              <a:off x="5529" y="1474"/>
              <a:ext cx="209" cy="139"/>
            </a:xfrm>
            <a:prstGeom prst="rect">
              <a:avLst/>
            </a:prstGeom>
            <a:solidFill>
              <a:srgbClr val="A8D0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22" name="Rectangle 18"/>
            <p:cNvSpPr>
              <a:spLocks noChangeArrowheads="1"/>
            </p:cNvSpPr>
            <p:nvPr/>
          </p:nvSpPr>
          <p:spPr bwMode="auto">
            <a:xfrm>
              <a:off x="5529" y="1474"/>
              <a:ext cx="209" cy="139"/>
            </a:xfrm>
            <a:prstGeom prst="rect">
              <a:avLst/>
            </a:prstGeom>
            <a:noFill/>
            <a:ln w="1588"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23" name="Rectangle 19"/>
            <p:cNvSpPr>
              <a:spLocks noChangeArrowheads="1"/>
            </p:cNvSpPr>
            <p:nvPr/>
          </p:nvSpPr>
          <p:spPr bwMode="auto">
            <a:xfrm>
              <a:off x="5563" y="1510"/>
              <a:ext cx="1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dirty="0">
                  <a:solidFill>
                    <a:srgbClr val="000000"/>
                  </a:solidFill>
                  <a:latin typeface="Calibri" panose="020F0502020204030204" pitchFamily="34" charset="0"/>
                </a:rPr>
                <a:t>Body model</a:t>
              </a:r>
              <a:endParaRPr lang="en-US" altLang="en-US" sz="1836" dirty="0">
                <a:solidFill>
                  <a:srgbClr val="FFFFFF"/>
                </a:solidFill>
              </a:endParaRPr>
            </a:p>
          </p:txBody>
        </p:sp>
        <p:sp>
          <p:nvSpPr>
            <p:cNvPr id="24" name="Rectangle 20"/>
            <p:cNvSpPr>
              <a:spLocks noChangeArrowheads="1"/>
            </p:cNvSpPr>
            <p:nvPr/>
          </p:nvSpPr>
          <p:spPr bwMode="auto">
            <a:xfrm>
              <a:off x="5698" y="1510"/>
              <a:ext cx="12"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000000"/>
                  </a:solidFill>
                  <a:latin typeface="Calibri" panose="020F0502020204030204" pitchFamily="34" charset="0"/>
                </a:rPr>
                <a:t>, </a:t>
              </a:r>
              <a:endParaRPr lang="en-US" altLang="en-US" sz="1836">
                <a:solidFill>
                  <a:srgbClr val="FFFFFF"/>
                </a:solidFill>
              </a:endParaRPr>
            </a:p>
          </p:txBody>
        </p:sp>
        <p:sp>
          <p:nvSpPr>
            <p:cNvPr id="25" name="Rectangle 21"/>
            <p:cNvSpPr>
              <a:spLocks noChangeArrowheads="1"/>
            </p:cNvSpPr>
            <p:nvPr/>
          </p:nvSpPr>
          <p:spPr bwMode="auto">
            <a:xfrm>
              <a:off x="5569" y="1542"/>
              <a:ext cx="159"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408" b="1">
                  <a:solidFill>
                    <a:srgbClr val="000000"/>
                  </a:solidFill>
                  <a:latin typeface="Calibri" panose="020F0502020204030204" pitchFamily="34" charset="0"/>
                </a:rPr>
                <a:t>parameters</a:t>
              </a:r>
              <a:endParaRPr lang="en-US" altLang="en-US" sz="1836">
                <a:solidFill>
                  <a:srgbClr val="FFFFFF"/>
                </a:solidFill>
              </a:endParaRPr>
            </a:p>
          </p:txBody>
        </p:sp>
        <p:pic>
          <p:nvPicPr>
            <p:cNvPr id="26" name="Picture 2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61" y="955"/>
              <a:ext cx="277"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61" y="955"/>
              <a:ext cx="277"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4"/>
            <p:cNvSpPr>
              <a:spLocks noChangeArrowheads="1"/>
            </p:cNvSpPr>
            <p:nvPr/>
          </p:nvSpPr>
          <p:spPr bwMode="auto">
            <a:xfrm>
              <a:off x="4767" y="958"/>
              <a:ext cx="263" cy="17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29" name="Rectangle 25"/>
            <p:cNvSpPr>
              <a:spLocks noChangeArrowheads="1"/>
            </p:cNvSpPr>
            <p:nvPr/>
          </p:nvSpPr>
          <p:spPr bwMode="auto">
            <a:xfrm>
              <a:off x="4767" y="958"/>
              <a:ext cx="263" cy="176"/>
            </a:xfrm>
            <a:prstGeom prst="rect">
              <a:avLst/>
            </a:prstGeom>
            <a:noFill/>
            <a:ln w="1588"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30" name="Rectangle 26"/>
            <p:cNvSpPr>
              <a:spLocks noChangeArrowheads="1"/>
            </p:cNvSpPr>
            <p:nvPr/>
          </p:nvSpPr>
          <p:spPr bwMode="auto">
            <a:xfrm>
              <a:off x="4807" y="1014"/>
              <a:ext cx="8"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000000"/>
                  </a:solidFill>
                  <a:latin typeface="Calibri" panose="020F0502020204030204" pitchFamily="34" charset="0"/>
                </a:rPr>
                <a:t>(</a:t>
              </a:r>
              <a:endParaRPr lang="en-US" altLang="en-US" sz="1836">
                <a:solidFill>
                  <a:srgbClr val="FFFFFF"/>
                </a:solidFill>
              </a:endParaRPr>
            </a:p>
          </p:txBody>
        </p:sp>
        <p:sp>
          <p:nvSpPr>
            <p:cNvPr id="31" name="Rectangle 27"/>
            <p:cNvSpPr>
              <a:spLocks noChangeArrowheads="1"/>
            </p:cNvSpPr>
            <p:nvPr/>
          </p:nvSpPr>
          <p:spPr bwMode="auto">
            <a:xfrm>
              <a:off x="4815" y="1014"/>
              <a:ext cx="46"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000000"/>
                  </a:solidFill>
                  <a:latin typeface="Calibri" panose="020F0502020204030204" pitchFamily="34" charset="0"/>
                </a:rPr>
                <a:t>WPF</a:t>
              </a:r>
              <a:endParaRPr lang="en-US" altLang="en-US" sz="1836">
                <a:solidFill>
                  <a:srgbClr val="FFFFFF"/>
                </a:solidFill>
              </a:endParaRPr>
            </a:p>
          </p:txBody>
        </p:sp>
        <p:sp>
          <p:nvSpPr>
            <p:cNvPr id="32" name="Rectangle 28"/>
            <p:cNvSpPr>
              <a:spLocks noChangeArrowheads="1"/>
            </p:cNvSpPr>
            <p:nvPr/>
          </p:nvSpPr>
          <p:spPr bwMode="auto">
            <a:xfrm>
              <a:off x="4867" y="1014"/>
              <a:ext cx="14"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000000"/>
                  </a:solidFill>
                  <a:latin typeface="Calibri" panose="020F0502020204030204" pitchFamily="34" charset="0"/>
                </a:rPr>
                <a:t>) </a:t>
              </a:r>
              <a:endParaRPr lang="en-US" altLang="en-US" sz="1836">
                <a:solidFill>
                  <a:srgbClr val="FFFFFF"/>
                </a:solidFill>
              </a:endParaRPr>
            </a:p>
          </p:txBody>
        </p:sp>
        <p:sp>
          <p:nvSpPr>
            <p:cNvPr id="33" name="Rectangle 29"/>
            <p:cNvSpPr>
              <a:spLocks noChangeArrowheads="1"/>
            </p:cNvSpPr>
            <p:nvPr/>
          </p:nvSpPr>
          <p:spPr bwMode="auto">
            <a:xfrm>
              <a:off x="4881" y="1014"/>
              <a:ext cx="106"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000000"/>
                  </a:solidFill>
                  <a:latin typeface="Calibri" panose="020F0502020204030204" pitchFamily="34" charset="0"/>
                </a:rPr>
                <a:t>rendering </a:t>
              </a:r>
              <a:endParaRPr lang="en-US" altLang="en-US" sz="1836">
                <a:solidFill>
                  <a:srgbClr val="FFFFFF"/>
                </a:solidFill>
              </a:endParaRPr>
            </a:p>
          </p:txBody>
        </p:sp>
        <p:sp>
          <p:nvSpPr>
            <p:cNvPr id="34" name="Rectangle 30"/>
            <p:cNvSpPr>
              <a:spLocks noChangeArrowheads="1"/>
            </p:cNvSpPr>
            <p:nvPr/>
          </p:nvSpPr>
          <p:spPr bwMode="auto">
            <a:xfrm>
              <a:off x="4861" y="1045"/>
              <a:ext cx="69"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000000"/>
                  </a:solidFill>
                  <a:latin typeface="Calibri" panose="020F0502020204030204" pitchFamily="34" charset="0"/>
                </a:rPr>
                <a:t>engine</a:t>
              </a:r>
              <a:endParaRPr lang="en-US" altLang="en-US" sz="1836">
                <a:solidFill>
                  <a:srgbClr val="FFFFFF"/>
                </a:solidFill>
              </a:endParaRPr>
            </a:p>
          </p:txBody>
        </p:sp>
        <p:pic>
          <p:nvPicPr>
            <p:cNvPr id="35" name="Picture 3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61" y="1269"/>
              <a:ext cx="277"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61" y="1269"/>
              <a:ext cx="277"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Oval 33"/>
            <p:cNvSpPr>
              <a:spLocks noChangeArrowheads="1"/>
            </p:cNvSpPr>
            <p:nvPr/>
          </p:nvSpPr>
          <p:spPr bwMode="auto">
            <a:xfrm>
              <a:off x="4767" y="1273"/>
              <a:ext cx="263" cy="175"/>
            </a:xfrm>
            <a:prstGeom prst="ellipse">
              <a:avLst/>
            </a:prstGeom>
            <a:solidFill>
              <a:srgbClr val="70AD47"/>
            </a:solidFill>
            <a:ln w="0">
              <a:solidFill>
                <a:srgbClr val="000000"/>
              </a:solidFill>
              <a:prstDash val="solid"/>
              <a:round/>
              <a:headEnd/>
              <a:tailEnd/>
            </a:ln>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38" name="Oval 34"/>
            <p:cNvSpPr>
              <a:spLocks noChangeArrowheads="1"/>
            </p:cNvSpPr>
            <p:nvPr/>
          </p:nvSpPr>
          <p:spPr bwMode="auto">
            <a:xfrm>
              <a:off x="4767" y="1273"/>
              <a:ext cx="263" cy="175"/>
            </a:xfrm>
            <a:prstGeom prst="ellipse">
              <a:avLst/>
            </a:prstGeom>
            <a:noFill/>
            <a:ln w="1588"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39" name="Rectangle 35"/>
            <p:cNvSpPr>
              <a:spLocks noChangeArrowheads="1"/>
            </p:cNvSpPr>
            <p:nvPr/>
          </p:nvSpPr>
          <p:spPr bwMode="auto">
            <a:xfrm>
              <a:off x="4865" y="1327"/>
              <a:ext cx="15"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FEFFFF"/>
                  </a:solidFill>
                  <a:latin typeface="Calibri" panose="020F0502020204030204" pitchFamily="34" charset="0"/>
                </a:rPr>
                <a:t>(.</a:t>
              </a:r>
              <a:endParaRPr lang="en-US" altLang="en-US" sz="1836">
                <a:solidFill>
                  <a:srgbClr val="FFFFFF"/>
                </a:solidFill>
              </a:endParaRPr>
            </a:p>
          </p:txBody>
        </p:sp>
        <p:sp>
          <p:nvSpPr>
            <p:cNvPr id="40" name="Rectangle 36"/>
            <p:cNvSpPr>
              <a:spLocks noChangeArrowheads="1"/>
            </p:cNvSpPr>
            <p:nvPr/>
          </p:nvSpPr>
          <p:spPr bwMode="auto">
            <a:xfrm>
              <a:off x="4880" y="1327"/>
              <a:ext cx="40"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FEFFFF"/>
                  </a:solidFill>
                  <a:latin typeface="Calibri" panose="020F0502020204030204" pitchFamily="34" charset="0"/>
                </a:rPr>
                <a:t>NET</a:t>
              </a:r>
              <a:endParaRPr lang="en-US" altLang="en-US" sz="1836">
                <a:solidFill>
                  <a:srgbClr val="FFFFFF"/>
                </a:solidFill>
              </a:endParaRPr>
            </a:p>
          </p:txBody>
        </p:sp>
        <p:sp>
          <p:nvSpPr>
            <p:cNvPr id="41" name="Rectangle 37"/>
            <p:cNvSpPr>
              <a:spLocks noChangeArrowheads="1"/>
            </p:cNvSpPr>
            <p:nvPr/>
          </p:nvSpPr>
          <p:spPr bwMode="auto">
            <a:xfrm>
              <a:off x="4925" y="1327"/>
              <a:ext cx="8"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FEFFFF"/>
                  </a:solidFill>
                  <a:latin typeface="Calibri" panose="020F0502020204030204" pitchFamily="34" charset="0"/>
                </a:rPr>
                <a:t>)</a:t>
              </a:r>
              <a:endParaRPr lang="en-US" altLang="en-US" sz="1836">
                <a:solidFill>
                  <a:srgbClr val="FFFFFF"/>
                </a:solidFill>
              </a:endParaRPr>
            </a:p>
          </p:txBody>
        </p:sp>
        <p:sp>
          <p:nvSpPr>
            <p:cNvPr id="42" name="Rectangle 38"/>
            <p:cNvSpPr>
              <a:spLocks noChangeArrowheads="1"/>
            </p:cNvSpPr>
            <p:nvPr/>
          </p:nvSpPr>
          <p:spPr bwMode="auto">
            <a:xfrm>
              <a:off x="4817" y="1360"/>
              <a:ext cx="148"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FEFFFF"/>
                  </a:solidFill>
                  <a:latin typeface="Calibri" panose="020F0502020204030204" pitchFamily="34" charset="0"/>
                </a:rPr>
                <a:t>EventHandlers</a:t>
              </a:r>
              <a:endParaRPr lang="en-US" altLang="en-US" sz="1836">
                <a:solidFill>
                  <a:srgbClr val="FFFFFF"/>
                </a:solidFill>
              </a:endParaRPr>
            </a:p>
          </p:txBody>
        </p:sp>
        <p:pic>
          <p:nvPicPr>
            <p:cNvPr id="43" name="Picture 39"/>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510" y="1287"/>
              <a:ext cx="22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0"/>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510" y="1287"/>
              <a:ext cx="22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1"/>
            <p:cNvSpPr>
              <a:spLocks noChangeArrowheads="1"/>
            </p:cNvSpPr>
            <p:nvPr/>
          </p:nvSpPr>
          <p:spPr bwMode="auto">
            <a:xfrm>
              <a:off x="4516" y="1291"/>
              <a:ext cx="209" cy="139"/>
            </a:xfrm>
            <a:prstGeom prst="rect">
              <a:avLst/>
            </a:prstGeom>
            <a:solidFill>
              <a:srgbClr val="C55A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46" name="Rectangle 42"/>
            <p:cNvSpPr>
              <a:spLocks noChangeArrowheads="1"/>
            </p:cNvSpPr>
            <p:nvPr/>
          </p:nvSpPr>
          <p:spPr bwMode="auto">
            <a:xfrm>
              <a:off x="4516" y="1291"/>
              <a:ext cx="209" cy="139"/>
            </a:xfrm>
            <a:prstGeom prst="rect">
              <a:avLst/>
            </a:prstGeom>
            <a:noFill/>
            <a:ln w="1588"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47" name="Rectangle 43"/>
            <p:cNvSpPr>
              <a:spLocks noChangeArrowheads="1"/>
            </p:cNvSpPr>
            <p:nvPr/>
          </p:nvSpPr>
          <p:spPr bwMode="auto">
            <a:xfrm>
              <a:off x="4566" y="1311"/>
              <a:ext cx="105"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FEFFFF"/>
                  </a:solidFill>
                  <a:latin typeface="Calibri" panose="020F0502020204030204" pitchFamily="34" charset="0"/>
                </a:rPr>
                <a:t>Kinect for </a:t>
              </a:r>
              <a:endParaRPr lang="en-US" altLang="en-US" sz="1836">
                <a:solidFill>
                  <a:srgbClr val="FFFFFF"/>
                </a:solidFill>
              </a:endParaRPr>
            </a:p>
          </p:txBody>
        </p:sp>
        <p:sp>
          <p:nvSpPr>
            <p:cNvPr id="48" name="Rectangle 44"/>
            <p:cNvSpPr>
              <a:spLocks noChangeArrowheads="1"/>
            </p:cNvSpPr>
            <p:nvPr/>
          </p:nvSpPr>
          <p:spPr bwMode="auto">
            <a:xfrm>
              <a:off x="4543" y="1343"/>
              <a:ext cx="148"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FEFFFF"/>
                  </a:solidFill>
                  <a:latin typeface="Calibri" panose="020F0502020204030204" pitchFamily="34" charset="0"/>
                </a:rPr>
                <a:t>Windows SDK </a:t>
              </a:r>
              <a:endParaRPr lang="en-US" altLang="en-US" sz="1836">
                <a:solidFill>
                  <a:srgbClr val="FFFFFF"/>
                </a:solidFill>
              </a:endParaRPr>
            </a:p>
          </p:txBody>
        </p:sp>
        <p:sp>
          <p:nvSpPr>
            <p:cNvPr id="49" name="Rectangle 45"/>
            <p:cNvSpPr>
              <a:spLocks noChangeArrowheads="1"/>
            </p:cNvSpPr>
            <p:nvPr/>
          </p:nvSpPr>
          <p:spPr bwMode="auto">
            <a:xfrm>
              <a:off x="4597" y="1376"/>
              <a:ext cx="45"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FEFFFF"/>
                  </a:solidFill>
                  <a:latin typeface="Calibri" panose="020F0502020204030204" pitchFamily="34" charset="0"/>
                </a:rPr>
                <a:t>APIs</a:t>
              </a:r>
              <a:endParaRPr lang="en-US" altLang="en-US" sz="1836">
                <a:solidFill>
                  <a:srgbClr val="FFFFFF"/>
                </a:solidFill>
              </a:endParaRPr>
            </a:p>
          </p:txBody>
        </p:sp>
        <p:sp>
          <p:nvSpPr>
            <p:cNvPr id="50" name="Line 46"/>
            <p:cNvSpPr>
              <a:spLocks noChangeShapeType="1"/>
            </p:cNvSpPr>
            <p:nvPr/>
          </p:nvSpPr>
          <p:spPr bwMode="auto">
            <a:xfrm flipV="1">
              <a:off x="4898" y="1151"/>
              <a:ext cx="0" cy="122"/>
            </a:xfrm>
            <a:prstGeom prst="line">
              <a:avLst/>
            </a:prstGeom>
            <a:noFill/>
            <a:ln w="9525" cap="rnd">
              <a:solidFill>
                <a:srgbClr val="0C0C0C"/>
              </a:solidFill>
              <a:prstDash val="solid"/>
              <a:round/>
              <a:headEnd/>
              <a:tailEnd/>
            </a:ln>
            <a:extLst>
              <a:ext uri="{909E8E84-426E-40DD-AFC4-6F175D3DCCD1}">
                <a14:hiddenFill xmlns:a14="http://schemas.microsoft.com/office/drawing/2010/main">
                  <a:noFill/>
                </a14:hiddenFill>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51" name="Freeform 47"/>
            <p:cNvSpPr>
              <a:spLocks/>
            </p:cNvSpPr>
            <p:nvPr/>
          </p:nvSpPr>
          <p:spPr bwMode="auto">
            <a:xfrm>
              <a:off x="4889" y="1134"/>
              <a:ext cx="19" cy="20"/>
            </a:xfrm>
            <a:custGeom>
              <a:avLst/>
              <a:gdLst>
                <a:gd name="T0" fmla="*/ 0 w 19"/>
                <a:gd name="T1" fmla="*/ 20 h 20"/>
                <a:gd name="T2" fmla="*/ 9 w 19"/>
                <a:gd name="T3" fmla="*/ 0 h 20"/>
                <a:gd name="T4" fmla="*/ 19 w 19"/>
                <a:gd name="T5" fmla="*/ 20 h 20"/>
                <a:gd name="T6" fmla="*/ 0 w 19"/>
                <a:gd name="T7" fmla="*/ 20 h 20"/>
              </a:gdLst>
              <a:ahLst/>
              <a:cxnLst>
                <a:cxn ang="0">
                  <a:pos x="T0" y="T1"/>
                </a:cxn>
                <a:cxn ang="0">
                  <a:pos x="T2" y="T3"/>
                </a:cxn>
                <a:cxn ang="0">
                  <a:pos x="T4" y="T5"/>
                </a:cxn>
                <a:cxn ang="0">
                  <a:pos x="T6" y="T7"/>
                </a:cxn>
              </a:cxnLst>
              <a:rect l="0" t="0" r="r" b="b"/>
              <a:pathLst>
                <a:path w="19" h="20">
                  <a:moveTo>
                    <a:pt x="0" y="20"/>
                  </a:moveTo>
                  <a:lnTo>
                    <a:pt x="9" y="0"/>
                  </a:lnTo>
                  <a:lnTo>
                    <a:pt x="19" y="20"/>
                  </a:lnTo>
                  <a:lnTo>
                    <a:pt x="0" y="20"/>
                  </a:lnTo>
                  <a:close/>
                </a:path>
              </a:pathLst>
            </a:custGeom>
            <a:solidFill>
              <a:srgbClr val="0C0C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52" name="Line 48"/>
            <p:cNvSpPr>
              <a:spLocks noChangeShapeType="1"/>
            </p:cNvSpPr>
            <p:nvPr/>
          </p:nvSpPr>
          <p:spPr bwMode="auto">
            <a:xfrm>
              <a:off x="4473" y="1361"/>
              <a:ext cx="26" cy="0"/>
            </a:xfrm>
            <a:prstGeom prst="line">
              <a:avLst/>
            </a:prstGeom>
            <a:noFill/>
            <a:ln w="9525" cap="rnd">
              <a:solidFill>
                <a:srgbClr val="0C0C0C"/>
              </a:solidFill>
              <a:prstDash val="solid"/>
              <a:round/>
              <a:headEnd/>
              <a:tailEnd/>
            </a:ln>
            <a:extLst>
              <a:ext uri="{909E8E84-426E-40DD-AFC4-6F175D3DCCD1}">
                <a14:hiddenFill xmlns:a14="http://schemas.microsoft.com/office/drawing/2010/main">
                  <a:noFill/>
                </a14:hiddenFill>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53" name="Freeform 49"/>
            <p:cNvSpPr>
              <a:spLocks/>
            </p:cNvSpPr>
            <p:nvPr/>
          </p:nvSpPr>
          <p:spPr bwMode="auto">
            <a:xfrm>
              <a:off x="4496" y="1351"/>
              <a:ext cx="20" cy="19"/>
            </a:xfrm>
            <a:custGeom>
              <a:avLst/>
              <a:gdLst>
                <a:gd name="T0" fmla="*/ 0 w 20"/>
                <a:gd name="T1" fmla="*/ 0 h 19"/>
                <a:gd name="T2" fmla="*/ 20 w 20"/>
                <a:gd name="T3" fmla="*/ 10 h 19"/>
                <a:gd name="T4" fmla="*/ 0 w 20"/>
                <a:gd name="T5" fmla="*/ 19 h 19"/>
                <a:gd name="T6" fmla="*/ 0 w 20"/>
                <a:gd name="T7" fmla="*/ 0 h 19"/>
              </a:gdLst>
              <a:ahLst/>
              <a:cxnLst>
                <a:cxn ang="0">
                  <a:pos x="T0" y="T1"/>
                </a:cxn>
                <a:cxn ang="0">
                  <a:pos x="T2" y="T3"/>
                </a:cxn>
                <a:cxn ang="0">
                  <a:pos x="T4" y="T5"/>
                </a:cxn>
                <a:cxn ang="0">
                  <a:pos x="T6" y="T7"/>
                </a:cxn>
              </a:cxnLst>
              <a:rect l="0" t="0" r="r" b="b"/>
              <a:pathLst>
                <a:path w="20" h="19">
                  <a:moveTo>
                    <a:pt x="0" y="0"/>
                  </a:moveTo>
                  <a:lnTo>
                    <a:pt x="20" y="10"/>
                  </a:lnTo>
                  <a:lnTo>
                    <a:pt x="0" y="19"/>
                  </a:lnTo>
                  <a:lnTo>
                    <a:pt x="0" y="0"/>
                  </a:lnTo>
                  <a:close/>
                </a:path>
              </a:pathLst>
            </a:custGeom>
            <a:solidFill>
              <a:srgbClr val="0C0C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54" name="Line 50"/>
            <p:cNvSpPr>
              <a:spLocks noChangeShapeType="1"/>
            </p:cNvSpPr>
            <p:nvPr/>
          </p:nvSpPr>
          <p:spPr bwMode="auto">
            <a:xfrm>
              <a:off x="4725" y="1361"/>
              <a:ext cx="24" cy="0"/>
            </a:xfrm>
            <a:prstGeom prst="line">
              <a:avLst/>
            </a:prstGeom>
            <a:noFill/>
            <a:ln w="9525" cap="rnd">
              <a:solidFill>
                <a:srgbClr val="0C0C0C"/>
              </a:solidFill>
              <a:prstDash val="solid"/>
              <a:round/>
              <a:headEnd/>
              <a:tailEnd/>
            </a:ln>
            <a:extLst>
              <a:ext uri="{909E8E84-426E-40DD-AFC4-6F175D3DCCD1}">
                <a14:hiddenFill xmlns:a14="http://schemas.microsoft.com/office/drawing/2010/main">
                  <a:noFill/>
                </a14:hiddenFill>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55" name="Freeform 51"/>
            <p:cNvSpPr>
              <a:spLocks/>
            </p:cNvSpPr>
            <p:nvPr/>
          </p:nvSpPr>
          <p:spPr bwMode="auto">
            <a:xfrm>
              <a:off x="4747" y="1351"/>
              <a:ext cx="20" cy="19"/>
            </a:xfrm>
            <a:custGeom>
              <a:avLst/>
              <a:gdLst>
                <a:gd name="T0" fmla="*/ 0 w 20"/>
                <a:gd name="T1" fmla="*/ 0 h 19"/>
                <a:gd name="T2" fmla="*/ 20 w 20"/>
                <a:gd name="T3" fmla="*/ 10 h 19"/>
                <a:gd name="T4" fmla="*/ 0 w 20"/>
                <a:gd name="T5" fmla="*/ 19 h 19"/>
                <a:gd name="T6" fmla="*/ 0 w 20"/>
                <a:gd name="T7" fmla="*/ 0 h 19"/>
              </a:gdLst>
              <a:ahLst/>
              <a:cxnLst>
                <a:cxn ang="0">
                  <a:pos x="T0" y="T1"/>
                </a:cxn>
                <a:cxn ang="0">
                  <a:pos x="T2" y="T3"/>
                </a:cxn>
                <a:cxn ang="0">
                  <a:pos x="T4" y="T5"/>
                </a:cxn>
                <a:cxn ang="0">
                  <a:pos x="T6" y="T7"/>
                </a:cxn>
              </a:cxnLst>
              <a:rect l="0" t="0" r="r" b="b"/>
              <a:pathLst>
                <a:path w="20" h="19">
                  <a:moveTo>
                    <a:pt x="0" y="0"/>
                  </a:moveTo>
                  <a:lnTo>
                    <a:pt x="20" y="10"/>
                  </a:lnTo>
                  <a:lnTo>
                    <a:pt x="0" y="19"/>
                  </a:lnTo>
                  <a:lnTo>
                    <a:pt x="0" y="0"/>
                  </a:lnTo>
                  <a:close/>
                </a:path>
              </a:pathLst>
            </a:custGeom>
            <a:solidFill>
              <a:srgbClr val="0C0C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pic>
          <p:nvPicPr>
            <p:cNvPr id="56" name="Picture 5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077" y="1642"/>
              <a:ext cx="22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077" y="1642"/>
              <a:ext cx="22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Rectangle 54"/>
            <p:cNvSpPr>
              <a:spLocks noChangeArrowheads="1"/>
            </p:cNvSpPr>
            <p:nvPr/>
          </p:nvSpPr>
          <p:spPr bwMode="auto">
            <a:xfrm>
              <a:off x="5084" y="1645"/>
              <a:ext cx="208" cy="139"/>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59" name="Rectangle 55"/>
            <p:cNvSpPr>
              <a:spLocks noChangeArrowheads="1"/>
            </p:cNvSpPr>
            <p:nvPr/>
          </p:nvSpPr>
          <p:spPr bwMode="auto">
            <a:xfrm>
              <a:off x="5084" y="1645"/>
              <a:ext cx="208" cy="139"/>
            </a:xfrm>
            <a:prstGeom prst="rect">
              <a:avLst/>
            </a:prstGeom>
            <a:noFill/>
            <a:ln w="1588"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60" name="Rectangle 56"/>
            <p:cNvSpPr>
              <a:spLocks noChangeArrowheads="1"/>
            </p:cNvSpPr>
            <p:nvPr/>
          </p:nvSpPr>
          <p:spPr bwMode="auto">
            <a:xfrm>
              <a:off x="5139" y="1665"/>
              <a:ext cx="82"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FEFFFF"/>
                  </a:solidFill>
                  <a:latin typeface="Calibri" panose="020F0502020204030204" pitchFamily="34" charset="0"/>
                </a:rPr>
                <a:t>Velocity</a:t>
              </a:r>
              <a:endParaRPr lang="en-US" altLang="en-US" sz="1836">
                <a:solidFill>
                  <a:srgbClr val="FFFFFF"/>
                </a:solidFill>
              </a:endParaRPr>
            </a:p>
          </p:txBody>
        </p:sp>
        <p:sp>
          <p:nvSpPr>
            <p:cNvPr id="61" name="Rectangle 57"/>
            <p:cNvSpPr>
              <a:spLocks noChangeArrowheads="1"/>
            </p:cNvSpPr>
            <p:nvPr/>
          </p:nvSpPr>
          <p:spPr bwMode="auto">
            <a:xfrm>
              <a:off x="5231" y="1665"/>
              <a:ext cx="12"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FEFFFF"/>
                  </a:solidFill>
                  <a:latin typeface="Calibri" panose="020F0502020204030204" pitchFamily="34" charset="0"/>
                </a:rPr>
                <a:t>, </a:t>
              </a:r>
              <a:endParaRPr lang="en-US" altLang="en-US" sz="1836">
                <a:solidFill>
                  <a:srgbClr val="FFFFFF"/>
                </a:solidFill>
              </a:endParaRPr>
            </a:p>
          </p:txBody>
        </p:sp>
        <p:sp>
          <p:nvSpPr>
            <p:cNvPr id="62" name="Rectangle 58"/>
            <p:cNvSpPr>
              <a:spLocks noChangeArrowheads="1"/>
            </p:cNvSpPr>
            <p:nvPr/>
          </p:nvSpPr>
          <p:spPr bwMode="auto">
            <a:xfrm>
              <a:off x="5114" y="1697"/>
              <a:ext cx="173"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408" b="1">
                  <a:solidFill>
                    <a:srgbClr val="FEFFFF"/>
                  </a:solidFill>
                  <a:latin typeface="Calibri" panose="020F0502020204030204" pitchFamily="34" charset="0"/>
                </a:rPr>
                <a:t>Acceleration</a:t>
              </a:r>
              <a:endParaRPr lang="en-US" altLang="en-US" sz="1836">
                <a:solidFill>
                  <a:srgbClr val="FFFFFF"/>
                </a:solidFill>
              </a:endParaRPr>
            </a:p>
          </p:txBody>
        </p:sp>
        <p:sp>
          <p:nvSpPr>
            <p:cNvPr id="63" name="Rectangle 59"/>
            <p:cNvSpPr>
              <a:spLocks noChangeArrowheads="1"/>
            </p:cNvSpPr>
            <p:nvPr/>
          </p:nvSpPr>
          <p:spPr bwMode="auto">
            <a:xfrm>
              <a:off x="5256" y="1697"/>
              <a:ext cx="15"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408" b="1">
                  <a:solidFill>
                    <a:srgbClr val="FEFFFF"/>
                  </a:solidFill>
                  <a:latin typeface="Calibri" panose="020F0502020204030204" pitchFamily="34" charset="0"/>
                </a:rPr>
                <a:t>, </a:t>
              </a:r>
              <a:endParaRPr lang="en-US" altLang="en-US" sz="1836">
                <a:solidFill>
                  <a:srgbClr val="FFFFFF"/>
                </a:solidFill>
              </a:endParaRPr>
            </a:p>
          </p:txBody>
        </p:sp>
        <p:sp>
          <p:nvSpPr>
            <p:cNvPr id="64" name="Rectangle 60"/>
            <p:cNvSpPr>
              <a:spLocks noChangeArrowheads="1"/>
            </p:cNvSpPr>
            <p:nvPr/>
          </p:nvSpPr>
          <p:spPr bwMode="auto">
            <a:xfrm>
              <a:off x="5139" y="1730"/>
              <a:ext cx="71"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FEFFFF"/>
                  </a:solidFill>
                  <a:latin typeface="Calibri" panose="020F0502020204030204" pitchFamily="34" charset="0"/>
                </a:rPr>
                <a:t>Energy</a:t>
              </a:r>
              <a:endParaRPr lang="en-US" altLang="en-US" sz="1836">
                <a:solidFill>
                  <a:srgbClr val="FFFFFF"/>
                </a:solidFill>
              </a:endParaRPr>
            </a:p>
          </p:txBody>
        </p:sp>
        <p:sp>
          <p:nvSpPr>
            <p:cNvPr id="65" name="Rectangle 61"/>
            <p:cNvSpPr>
              <a:spLocks noChangeArrowheads="1"/>
            </p:cNvSpPr>
            <p:nvPr/>
          </p:nvSpPr>
          <p:spPr bwMode="auto">
            <a:xfrm>
              <a:off x="5216" y="1730"/>
              <a:ext cx="21"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FEFFFF"/>
                  </a:solidFill>
                  <a:latin typeface="Calibri" panose="020F0502020204030204" pitchFamily="34" charset="0"/>
                </a:rPr>
                <a:t>...</a:t>
              </a:r>
              <a:endParaRPr lang="en-US" altLang="en-US" sz="1836">
                <a:solidFill>
                  <a:srgbClr val="FFFFFF"/>
                </a:solidFill>
              </a:endParaRPr>
            </a:p>
          </p:txBody>
        </p:sp>
        <p:sp>
          <p:nvSpPr>
            <p:cNvPr id="66" name="Line 62"/>
            <p:cNvSpPr>
              <a:spLocks noChangeShapeType="1"/>
            </p:cNvSpPr>
            <p:nvPr/>
          </p:nvSpPr>
          <p:spPr bwMode="auto">
            <a:xfrm flipV="1">
              <a:off x="4898" y="1466"/>
              <a:ext cx="0" cy="36"/>
            </a:xfrm>
            <a:prstGeom prst="line">
              <a:avLst/>
            </a:prstGeom>
            <a:noFill/>
            <a:ln w="9525" cap="rnd">
              <a:solidFill>
                <a:srgbClr val="0C0C0C"/>
              </a:solidFill>
              <a:prstDash val="solid"/>
              <a:round/>
              <a:headEnd/>
              <a:tailEnd/>
            </a:ln>
            <a:extLst>
              <a:ext uri="{909E8E84-426E-40DD-AFC4-6F175D3DCCD1}">
                <a14:hiddenFill xmlns:a14="http://schemas.microsoft.com/office/drawing/2010/main">
                  <a:noFill/>
                </a14:hiddenFill>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67" name="Freeform 63"/>
            <p:cNvSpPr>
              <a:spLocks/>
            </p:cNvSpPr>
            <p:nvPr/>
          </p:nvSpPr>
          <p:spPr bwMode="auto">
            <a:xfrm>
              <a:off x="4889" y="1448"/>
              <a:ext cx="19" cy="20"/>
            </a:xfrm>
            <a:custGeom>
              <a:avLst/>
              <a:gdLst>
                <a:gd name="T0" fmla="*/ 0 w 19"/>
                <a:gd name="T1" fmla="*/ 20 h 20"/>
                <a:gd name="T2" fmla="*/ 9 w 19"/>
                <a:gd name="T3" fmla="*/ 0 h 20"/>
                <a:gd name="T4" fmla="*/ 19 w 19"/>
                <a:gd name="T5" fmla="*/ 20 h 20"/>
                <a:gd name="T6" fmla="*/ 0 w 19"/>
                <a:gd name="T7" fmla="*/ 20 h 20"/>
              </a:gdLst>
              <a:ahLst/>
              <a:cxnLst>
                <a:cxn ang="0">
                  <a:pos x="T0" y="T1"/>
                </a:cxn>
                <a:cxn ang="0">
                  <a:pos x="T2" y="T3"/>
                </a:cxn>
                <a:cxn ang="0">
                  <a:pos x="T4" y="T5"/>
                </a:cxn>
                <a:cxn ang="0">
                  <a:pos x="T6" y="T7"/>
                </a:cxn>
              </a:cxnLst>
              <a:rect l="0" t="0" r="r" b="b"/>
              <a:pathLst>
                <a:path w="19" h="20">
                  <a:moveTo>
                    <a:pt x="0" y="20"/>
                  </a:moveTo>
                  <a:lnTo>
                    <a:pt x="9" y="0"/>
                  </a:lnTo>
                  <a:lnTo>
                    <a:pt x="19" y="20"/>
                  </a:lnTo>
                  <a:lnTo>
                    <a:pt x="0" y="20"/>
                  </a:lnTo>
                  <a:close/>
                </a:path>
              </a:pathLst>
            </a:custGeom>
            <a:solidFill>
              <a:srgbClr val="0C0C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68" name="Freeform 64"/>
            <p:cNvSpPr>
              <a:spLocks/>
            </p:cNvSpPr>
            <p:nvPr/>
          </p:nvSpPr>
          <p:spPr bwMode="auto">
            <a:xfrm>
              <a:off x="5594" y="1183"/>
              <a:ext cx="40" cy="291"/>
            </a:xfrm>
            <a:custGeom>
              <a:avLst/>
              <a:gdLst>
                <a:gd name="T0" fmla="*/ 40 w 40"/>
                <a:gd name="T1" fmla="*/ 291 h 291"/>
                <a:gd name="T2" fmla="*/ 40 w 40"/>
                <a:gd name="T3" fmla="*/ 0 h 291"/>
                <a:gd name="T4" fmla="*/ 0 w 40"/>
                <a:gd name="T5" fmla="*/ 0 h 291"/>
              </a:gdLst>
              <a:ahLst/>
              <a:cxnLst>
                <a:cxn ang="0">
                  <a:pos x="T0" y="T1"/>
                </a:cxn>
                <a:cxn ang="0">
                  <a:pos x="T2" y="T3"/>
                </a:cxn>
                <a:cxn ang="0">
                  <a:pos x="T4" y="T5"/>
                </a:cxn>
              </a:cxnLst>
              <a:rect l="0" t="0" r="r" b="b"/>
              <a:pathLst>
                <a:path w="40" h="291">
                  <a:moveTo>
                    <a:pt x="40" y="291"/>
                  </a:moveTo>
                  <a:lnTo>
                    <a:pt x="40" y="0"/>
                  </a:lnTo>
                  <a:lnTo>
                    <a:pt x="0" y="0"/>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69" name="Freeform 65"/>
            <p:cNvSpPr>
              <a:spLocks/>
            </p:cNvSpPr>
            <p:nvPr/>
          </p:nvSpPr>
          <p:spPr bwMode="auto">
            <a:xfrm>
              <a:off x="5577" y="1173"/>
              <a:ext cx="20" cy="20"/>
            </a:xfrm>
            <a:custGeom>
              <a:avLst/>
              <a:gdLst>
                <a:gd name="T0" fmla="*/ 20 w 20"/>
                <a:gd name="T1" fmla="*/ 20 h 20"/>
                <a:gd name="T2" fmla="*/ 0 w 20"/>
                <a:gd name="T3" fmla="*/ 10 h 20"/>
                <a:gd name="T4" fmla="*/ 20 w 20"/>
                <a:gd name="T5" fmla="*/ 0 h 20"/>
                <a:gd name="T6" fmla="*/ 20 w 20"/>
                <a:gd name="T7" fmla="*/ 20 h 20"/>
              </a:gdLst>
              <a:ahLst/>
              <a:cxnLst>
                <a:cxn ang="0">
                  <a:pos x="T0" y="T1"/>
                </a:cxn>
                <a:cxn ang="0">
                  <a:pos x="T2" y="T3"/>
                </a:cxn>
                <a:cxn ang="0">
                  <a:pos x="T4" y="T5"/>
                </a:cxn>
                <a:cxn ang="0">
                  <a:pos x="T6" y="T7"/>
                </a:cxn>
              </a:cxnLst>
              <a:rect l="0" t="0" r="r" b="b"/>
              <a:pathLst>
                <a:path w="20" h="20">
                  <a:moveTo>
                    <a:pt x="20" y="20"/>
                  </a:moveTo>
                  <a:lnTo>
                    <a:pt x="0" y="10"/>
                  </a:lnTo>
                  <a:lnTo>
                    <a:pt x="20" y="0"/>
                  </a:lnTo>
                  <a:lnTo>
                    <a:pt x="2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70" name="Freeform 66"/>
            <p:cNvSpPr>
              <a:spLocks/>
            </p:cNvSpPr>
            <p:nvPr/>
          </p:nvSpPr>
          <p:spPr bwMode="auto">
            <a:xfrm>
              <a:off x="5309" y="1613"/>
              <a:ext cx="106" cy="102"/>
            </a:xfrm>
            <a:custGeom>
              <a:avLst/>
              <a:gdLst>
                <a:gd name="T0" fmla="*/ 106 w 106"/>
                <a:gd name="T1" fmla="*/ 0 h 102"/>
                <a:gd name="T2" fmla="*/ 106 w 106"/>
                <a:gd name="T3" fmla="*/ 102 h 102"/>
                <a:gd name="T4" fmla="*/ 0 w 106"/>
                <a:gd name="T5" fmla="*/ 102 h 102"/>
              </a:gdLst>
              <a:ahLst/>
              <a:cxnLst>
                <a:cxn ang="0">
                  <a:pos x="T0" y="T1"/>
                </a:cxn>
                <a:cxn ang="0">
                  <a:pos x="T2" y="T3"/>
                </a:cxn>
                <a:cxn ang="0">
                  <a:pos x="T4" y="T5"/>
                </a:cxn>
              </a:cxnLst>
              <a:rect l="0" t="0" r="r" b="b"/>
              <a:pathLst>
                <a:path w="106" h="102">
                  <a:moveTo>
                    <a:pt x="106" y="0"/>
                  </a:moveTo>
                  <a:lnTo>
                    <a:pt x="106" y="102"/>
                  </a:lnTo>
                  <a:lnTo>
                    <a:pt x="0" y="102"/>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71" name="Freeform 67"/>
            <p:cNvSpPr>
              <a:spLocks/>
            </p:cNvSpPr>
            <p:nvPr/>
          </p:nvSpPr>
          <p:spPr bwMode="auto">
            <a:xfrm>
              <a:off x="5292" y="1705"/>
              <a:ext cx="20" cy="20"/>
            </a:xfrm>
            <a:custGeom>
              <a:avLst/>
              <a:gdLst>
                <a:gd name="T0" fmla="*/ 20 w 20"/>
                <a:gd name="T1" fmla="*/ 20 h 20"/>
                <a:gd name="T2" fmla="*/ 0 w 20"/>
                <a:gd name="T3" fmla="*/ 10 h 20"/>
                <a:gd name="T4" fmla="*/ 20 w 20"/>
                <a:gd name="T5" fmla="*/ 0 h 20"/>
                <a:gd name="T6" fmla="*/ 20 w 20"/>
                <a:gd name="T7" fmla="*/ 20 h 20"/>
              </a:gdLst>
              <a:ahLst/>
              <a:cxnLst>
                <a:cxn ang="0">
                  <a:pos x="T0" y="T1"/>
                </a:cxn>
                <a:cxn ang="0">
                  <a:pos x="T2" y="T3"/>
                </a:cxn>
                <a:cxn ang="0">
                  <a:pos x="T4" y="T5"/>
                </a:cxn>
                <a:cxn ang="0">
                  <a:pos x="T6" y="T7"/>
                </a:cxn>
              </a:cxnLst>
              <a:rect l="0" t="0" r="r" b="b"/>
              <a:pathLst>
                <a:path w="20" h="20">
                  <a:moveTo>
                    <a:pt x="20" y="20"/>
                  </a:moveTo>
                  <a:lnTo>
                    <a:pt x="0" y="10"/>
                  </a:lnTo>
                  <a:lnTo>
                    <a:pt x="20" y="0"/>
                  </a:lnTo>
                  <a:lnTo>
                    <a:pt x="2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72" name="Freeform 68"/>
            <p:cNvSpPr>
              <a:spLocks/>
            </p:cNvSpPr>
            <p:nvPr/>
          </p:nvSpPr>
          <p:spPr bwMode="auto">
            <a:xfrm>
              <a:off x="5309" y="1613"/>
              <a:ext cx="325" cy="102"/>
            </a:xfrm>
            <a:custGeom>
              <a:avLst/>
              <a:gdLst>
                <a:gd name="T0" fmla="*/ 325 w 325"/>
                <a:gd name="T1" fmla="*/ 0 h 102"/>
                <a:gd name="T2" fmla="*/ 325 w 325"/>
                <a:gd name="T3" fmla="*/ 102 h 102"/>
                <a:gd name="T4" fmla="*/ 0 w 325"/>
                <a:gd name="T5" fmla="*/ 102 h 102"/>
              </a:gdLst>
              <a:ahLst/>
              <a:cxnLst>
                <a:cxn ang="0">
                  <a:pos x="T0" y="T1"/>
                </a:cxn>
                <a:cxn ang="0">
                  <a:pos x="T2" y="T3"/>
                </a:cxn>
                <a:cxn ang="0">
                  <a:pos x="T4" y="T5"/>
                </a:cxn>
              </a:cxnLst>
              <a:rect l="0" t="0" r="r" b="b"/>
              <a:pathLst>
                <a:path w="325" h="102">
                  <a:moveTo>
                    <a:pt x="325" y="0"/>
                  </a:moveTo>
                  <a:lnTo>
                    <a:pt x="325" y="102"/>
                  </a:lnTo>
                  <a:lnTo>
                    <a:pt x="0" y="102"/>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73" name="Freeform 69"/>
            <p:cNvSpPr>
              <a:spLocks/>
            </p:cNvSpPr>
            <p:nvPr/>
          </p:nvSpPr>
          <p:spPr bwMode="auto">
            <a:xfrm>
              <a:off x="5292" y="1705"/>
              <a:ext cx="20" cy="20"/>
            </a:xfrm>
            <a:custGeom>
              <a:avLst/>
              <a:gdLst>
                <a:gd name="T0" fmla="*/ 20 w 20"/>
                <a:gd name="T1" fmla="*/ 20 h 20"/>
                <a:gd name="T2" fmla="*/ 0 w 20"/>
                <a:gd name="T3" fmla="*/ 10 h 20"/>
                <a:gd name="T4" fmla="*/ 20 w 20"/>
                <a:gd name="T5" fmla="*/ 0 h 20"/>
                <a:gd name="T6" fmla="*/ 20 w 20"/>
                <a:gd name="T7" fmla="*/ 20 h 20"/>
              </a:gdLst>
              <a:ahLst/>
              <a:cxnLst>
                <a:cxn ang="0">
                  <a:pos x="T0" y="T1"/>
                </a:cxn>
                <a:cxn ang="0">
                  <a:pos x="T2" y="T3"/>
                </a:cxn>
                <a:cxn ang="0">
                  <a:pos x="T4" y="T5"/>
                </a:cxn>
                <a:cxn ang="0">
                  <a:pos x="T6" y="T7"/>
                </a:cxn>
              </a:cxnLst>
              <a:rect l="0" t="0" r="r" b="b"/>
              <a:pathLst>
                <a:path w="20" h="20">
                  <a:moveTo>
                    <a:pt x="20" y="20"/>
                  </a:moveTo>
                  <a:lnTo>
                    <a:pt x="0" y="10"/>
                  </a:lnTo>
                  <a:lnTo>
                    <a:pt x="20" y="0"/>
                  </a:lnTo>
                  <a:lnTo>
                    <a:pt x="2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74" name="Line 70"/>
            <p:cNvSpPr>
              <a:spLocks noChangeShapeType="1"/>
            </p:cNvSpPr>
            <p:nvPr/>
          </p:nvSpPr>
          <p:spPr bwMode="auto">
            <a:xfrm flipV="1">
              <a:off x="5415" y="1401"/>
              <a:ext cx="0" cy="73"/>
            </a:xfrm>
            <a:prstGeom prst="line">
              <a:avLst/>
            </a:prstGeom>
            <a:noFill/>
            <a:ln w="95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75" name="Freeform 71"/>
            <p:cNvSpPr>
              <a:spLocks/>
            </p:cNvSpPr>
            <p:nvPr/>
          </p:nvSpPr>
          <p:spPr bwMode="auto">
            <a:xfrm>
              <a:off x="5405" y="1384"/>
              <a:ext cx="19" cy="19"/>
            </a:xfrm>
            <a:custGeom>
              <a:avLst/>
              <a:gdLst>
                <a:gd name="T0" fmla="*/ 0 w 19"/>
                <a:gd name="T1" fmla="*/ 19 h 19"/>
                <a:gd name="T2" fmla="*/ 10 w 19"/>
                <a:gd name="T3" fmla="*/ 0 h 19"/>
                <a:gd name="T4" fmla="*/ 19 w 19"/>
                <a:gd name="T5" fmla="*/ 19 h 19"/>
                <a:gd name="T6" fmla="*/ 0 w 19"/>
                <a:gd name="T7" fmla="*/ 19 h 19"/>
              </a:gdLst>
              <a:ahLst/>
              <a:cxnLst>
                <a:cxn ang="0">
                  <a:pos x="T0" y="T1"/>
                </a:cxn>
                <a:cxn ang="0">
                  <a:pos x="T2" y="T3"/>
                </a:cxn>
                <a:cxn ang="0">
                  <a:pos x="T4" y="T5"/>
                </a:cxn>
                <a:cxn ang="0">
                  <a:pos x="T6" y="T7"/>
                </a:cxn>
              </a:cxnLst>
              <a:rect l="0" t="0" r="r" b="b"/>
              <a:pathLst>
                <a:path w="19" h="19">
                  <a:moveTo>
                    <a:pt x="0" y="19"/>
                  </a:moveTo>
                  <a:lnTo>
                    <a:pt x="10" y="0"/>
                  </a:lnTo>
                  <a:lnTo>
                    <a:pt x="19" y="19"/>
                  </a:lnTo>
                  <a:lnTo>
                    <a:pt x="0"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76" name="Freeform 72"/>
            <p:cNvSpPr>
              <a:spLocks/>
            </p:cNvSpPr>
            <p:nvPr/>
          </p:nvSpPr>
          <p:spPr bwMode="auto">
            <a:xfrm>
              <a:off x="5047" y="1361"/>
              <a:ext cx="141" cy="284"/>
            </a:xfrm>
            <a:custGeom>
              <a:avLst/>
              <a:gdLst>
                <a:gd name="T0" fmla="*/ 141 w 141"/>
                <a:gd name="T1" fmla="*/ 284 h 284"/>
                <a:gd name="T2" fmla="*/ 141 w 141"/>
                <a:gd name="T3" fmla="*/ 0 h 284"/>
                <a:gd name="T4" fmla="*/ 0 w 141"/>
                <a:gd name="T5" fmla="*/ 0 h 284"/>
              </a:gdLst>
              <a:ahLst/>
              <a:cxnLst>
                <a:cxn ang="0">
                  <a:pos x="T0" y="T1"/>
                </a:cxn>
                <a:cxn ang="0">
                  <a:pos x="T2" y="T3"/>
                </a:cxn>
                <a:cxn ang="0">
                  <a:pos x="T4" y="T5"/>
                </a:cxn>
              </a:cxnLst>
              <a:rect l="0" t="0" r="r" b="b"/>
              <a:pathLst>
                <a:path w="141" h="284">
                  <a:moveTo>
                    <a:pt x="141" y="284"/>
                  </a:moveTo>
                  <a:lnTo>
                    <a:pt x="141" y="0"/>
                  </a:lnTo>
                  <a:lnTo>
                    <a:pt x="0" y="0"/>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77" name="Freeform 73"/>
            <p:cNvSpPr>
              <a:spLocks/>
            </p:cNvSpPr>
            <p:nvPr/>
          </p:nvSpPr>
          <p:spPr bwMode="auto">
            <a:xfrm>
              <a:off x="5030" y="1351"/>
              <a:ext cx="20" cy="19"/>
            </a:xfrm>
            <a:custGeom>
              <a:avLst/>
              <a:gdLst>
                <a:gd name="T0" fmla="*/ 20 w 20"/>
                <a:gd name="T1" fmla="*/ 19 h 19"/>
                <a:gd name="T2" fmla="*/ 0 w 20"/>
                <a:gd name="T3" fmla="*/ 10 h 19"/>
                <a:gd name="T4" fmla="*/ 20 w 20"/>
                <a:gd name="T5" fmla="*/ 0 h 19"/>
                <a:gd name="T6" fmla="*/ 20 w 20"/>
                <a:gd name="T7" fmla="*/ 19 h 19"/>
              </a:gdLst>
              <a:ahLst/>
              <a:cxnLst>
                <a:cxn ang="0">
                  <a:pos x="T0" y="T1"/>
                </a:cxn>
                <a:cxn ang="0">
                  <a:pos x="T2" y="T3"/>
                </a:cxn>
                <a:cxn ang="0">
                  <a:pos x="T4" y="T5"/>
                </a:cxn>
                <a:cxn ang="0">
                  <a:pos x="T6" y="T7"/>
                </a:cxn>
              </a:cxnLst>
              <a:rect l="0" t="0" r="r" b="b"/>
              <a:pathLst>
                <a:path w="20" h="19">
                  <a:moveTo>
                    <a:pt x="20" y="19"/>
                  </a:moveTo>
                  <a:lnTo>
                    <a:pt x="0" y="10"/>
                  </a:lnTo>
                  <a:lnTo>
                    <a:pt x="20" y="0"/>
                  </a:lnTo>
                  <a:lnTo>
                    <a:pt x="20"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pic>
          <p:nvPicPr>
            <p:cNvPr id="78" name="Picture 7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246" y="979"/>
              <a:ext cx="340"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75"/>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246" y="979"/>
              <a:ext cx="340"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Rectangle 76"/>
            <p:cNvSpPr>
              <a:spLocks noChangeArrowheads="1"/>
            </p:cNvSpPr>
            <p:nvPr/>
          </p:nvSpPr>
          <p:spPr bwMode="auto">
            <a:xfrm>
              <a:off x="5252" y="982"/>
              <a:ext cx="325" cy="402"/>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81" name="Rectangle 77"/>
            <p:cNvSpPr>
              <a:spLocks noChangeArrowheads="1"/>
            </p:cNvSpPr>
            <p:nvPr/>
          </p:nvSpPr>
          <p:spPr bwMode="auto">
            <a:xfrm>
              <a:off x="5252" y="982"/>
              <a:ext cx="325" cy="402"/>
            </a:xfrm>
            <a:prstGeom prst="rect">
              <a:avLst/>
            </a:prstGeom>
            <a:noFill/>
            <a:ln w="1588"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82" name="Rectangle 78"/>
            <p:cNvSpPr>
              <a:spLocks noChangeArrowheads="1"/>
            </p:cNvSpPr>
            <p:nvPr/>
          </p:nvSpPr>
          <p:spPr bwMode="auto">
            <a:xfrm>
              <a:off x="5285" y="1267"/>
              <a:ext cx="167"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612" b="1">
                  <a:solidFill>
                    <a:srgbClr val="FEFFFF"/>
                  </a:solidFill>
                  <a:latin typeface="Calibri" panose="020F0502020204030204" pitchFamily="34" charset="0"/>
                </a:rPr>
                <a:t>Activity </a:t>
              </a:r>
              <a:endParaRPr lang="en-US" altLang="en-US" sz="1836">
                <a:solidFill>
                  <a:srgbClr val="FFFFFF"/>
                </a:solidFill>
              </a:endParaRPr>
            </a:p>
          </p:txBody>
        </p:sp>
        <p:sp>
          <p:nvSpPr>
            <p:cNvPr id="83" name="Rectangle 79"/>
            <p:cNvSpPr>
              <a:spLocks noChangeArrowheads="1"/>
            </p:cNvSpPr>
            <p:nvPr/>
          </p:nvSpPr>
          <p:spPr bwMode="auto">
            <a:xfrm>
              <a:off x="5438" y="1267"/>
              <a:ext cx="45"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612" b="1" dirty="0">
                  <a:solidFill>
                    <a:srgbClr val="FEFFFF"/>
                  </a:solidFill>
                  <a:latin typeface="Calibri" panose="020F0502020204030204" pitchFamily="34" charset="0"/>
                </a:rPr>
                <a:t>&amp; </a:t>
              </a:r>
              <a:endParaRPr lang="en-US" altLang="en-US" sz="1836" dirty="0">
                <a:solidFill>
                  <a:srgbClr val="FFFFFF"/>
                </a:solidFill>
              </a:endParaRPr>
            </a:p>
          </p:txBody>
        </p:sp>
        <p:sp>
          <p:nvSpPr>
            <p:cNvPr id="84" name="Rectangle 80"/>
            <p:cNvSpPr>
              <a:spLocks noChangeArrowheads="1"/>
            </p:cNvSpPr>
            <p:nvPr/>
          </p:nvSpPr>
          <p:spPr bwMode="auto">
            <a:xfrm>
              <a:off x="5480" y="1267"/>
              <a:ext cx="82"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612" b="1">
                  <a:solidFill>
                    <a:srgbClr val="FEFFFF"/>
                  </a:solidFill>
                  <a:latin typeface="Calibri" panose="020F0502020204030204" pitchFamily="34" charset="0"/>
                </a:rPr>
                <a:t>Fall </a:t>
              </a:r>
              <a:endParaRPr lang="en-US" altLang="en-US" sz="1836">
                <a:solidFill>
                  <a:srgbClr val="FFFFFF"/>
                </a:solidFill>
              </a:endParaRPr>
            </a:p>
          </p:txBody>
        </p:sp>
        <p:sp>
          <p:nvSpPr>
            <p:cNvPr id="85" name="Rectangle 81"/>
            <p:cNvSpPr>
              <a:spLocks noChangeArrowheads="1"/>
            </p:cNvSpPr>
            <p:nvPr/>
          </p:nvSpPr>
          <p:spPr bwMode="auto">
            <a:xfrm>
              <a:off x="5349" y="1321"/>
              <a:ext cx="131"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612" b="1">
                  <a:solidFill>
                    <a:srgbClr val="FEFFFF"/>
                  </a:solidFill>
                  <a:latin typeface="Calibri" panose="020F0502020204030204" pitchFamily="34" charset="0"/>
                </a:rPr>
                <a:t>detect</a:t>
              </a:r>
              <a:endParaRPr lang="en-US" altLang="en-US" sz="1836">
                <a:solidFill>
                  <a:srgbClr val="FFFFFF"/>
                </a:solidFill>
              </a:endParaRPr>
            </a:p>
          </p:txBody>
        </p:sp>
        <p:sp>
          <p:nvSpPr>
            <p:cNvPr id="86" name="Rectangle 82"/>
            <p:cNvSpPr>
              <a:spLocks noChangeArrowheads="1"/>
            </p:cNvSpPr>
            <p:nvPr/>
          </p:nvSpPr>
          <p:spPr bwMode="auto">
            <a:xfrm>
              <a:off x="5469" y="1321"/>
              <a:ext cx="13"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612" b="1">
                  <a:solidFill>
                    <a:srgbClr val="FEFFFF"/>
                  </a:solidFill>
                  <a:latin typeface="Calibri" panose="020F0502020204030204" pitchFamily="34" charset="0"/>
                </a:rPr>
                <a:t>.</a:t>
              </a:r>
              <a:endParaRPr lang="en-US" altLang="en-US" sz="1836">
                <a:solidFill>
                  <a:srgbClr val="FFFFFF"/>
                </a:solidFill>
              </a:endParaRPr>
            </a:p>
          </p:txBody>
        </p:sp>
        <p:pic>
          <p:nvPicPr>
            <p:cNvPr id="87" name="Picture 8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282" y="1129"/>
              <a:ext cx="2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84"/>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282" y="1129"/>
              <a:ext cx="2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Rectangle 85"/>
            <p:cNvSpPr>
              <a:spLocks noChangeArrowheads="1"/>
            </p:cNvSpPr>
            <p:nvPr/>
          </p:nvSpPr>
          <p:spPr bwMode="auto">
            <a:xfrm>
              <a:off x="5288" y="1133"/>
              <a:ext cx="244" cy="118"/>
            </a:xfrm>
            <a:prstGeom prst="rect">
              <a:avLst/>
            </a:prstGeom>
            <a:solidFill>
              <a:srgbClr val="0032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90" name="Rectangle 86"/>
            <p:cNvSpPr>
              <a:spLocks noChangeArrowheads="1"/>
            </p:cNvSpPr>
            <p:nvPr/>
          </p:nvSpPr>
          <p:spPr bwMode="auto">
            <a:xfrm>
              <a:off x="5288" y="1133"/>
              <a:ext cx="244" cy="118"/>
            </a:xfrm>
            <a:prstGeom prst="rect">
              <a:avLst/>
            </a:prstGeom>
            <a:noFill/>
            <a:ln w="1588"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91" name="Rectangle 87"/>
            <p:cNvSpPr>
              <a:spLocks noChangeArrowheads="1"/>
            </p:cNvSpPr>
            <p:nvPr/>
          </p:nvSpPr>
          <p:spPr bwMode="auto">
            <a:xfrm>
              <a:off x="5299" y="1142"/>
              <a:ext cx="160"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FEFFFF"/>
                  </a:solidFill>
                  <a:latin typeface="Calibri" panose="020F0502020204030204" pitchFamily="34" charset="0"/>
                </a:rPr>
                <a:t>Rule evaluation</a:t>
              </a:r>
              <a:endParaRPr lang="en-US" altLang="en-US" sz="1836">
                <a:solidFill>
                  <a:srgbClr val="FFFFFF"/>
                </a:solidFill>
              </a:endParaRPr>
            </a:p>
          </p:txBody>
        </p:sp>
        <p:sp>
          <p:nvSpPr>
            <p:cNvPr id="92" name="Rectangle 88"/>
            <p:cNvSpPr>
              <a:spLocks noChangeArrowheads="1"/>
            </p:cNvSpPr>
            <p:nvPr/>
          </p:nvSpPr>
          <p:spPr bwMode="auto">
            <a:xfrm>
              <a:off x="5474" y="1142"/>
              <a:ext cx="12"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FEFFFF"/>
                  </a:solidFill>
                  <a:latin typeface="Calibri" panose="020F0502020204030204" pitchFamily="34" charset="0"/>
                </a:rPr>
                <a:t>, </a:t>
              </a:r>
              <a:endParaRPr lang="en-US" altLang="en-US" sz="1836">
                <a:solidFill>
                  <a:srgbClr val="FFFFFF"/>
                </a:solidFill>
              </a:endParaRPr>
            </a:p>
          </p:txBody>
        </p:sp>
        <p:sp>
          <p:nvSpPr>
            <p:cNvPr id="93" name="Rectangle 89"/>
            <p:cNvSpPr>
              <a:spLocks noChangeArrowheads="1"/>
            </p:cNvSpPr>
            <p:nvPr/>
          </p:nvSpPr>
          <p:spPr bwMode="auto">
            <a:xfrm>
              <a:off x="5488" y="1142"/>
              <a:ext cx="38"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FEFFFF"/>
                  </a:solidFill>
                  <a:latin typeface="Calibri" panose="020F0502020204030204" pitchFamily="34" charset="0"/>
                </a:rPr>
                <a:t>fall </a:t>
              </a:r>
              <a:endParaRPr lang="en-US" altLang="en-US" sz="1836">
                <a:solidFill>
                  <a:srgbClr val="FFFFFF"/>
                </a:solidFill>
              </a:endParaRPr>
            </a:p>
          </p:txBody>
        </p:sp>
        <p:sp>
          <p:nvSpPr>
            <p:cNvPr id="94" name="Rectangle 90"/>
            <p:cNvSpPr>
              <a:spLocks noChangeArrowheads="1"/>
            </p:cNvSpPr>
            <p:nvPr/>
          </p:nvSpPr>
          <p:spPr bwMode="auto">
            <a:xfrm>
              <a:off x="5326" y="1175"/>
              <a:ext cx="159"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FEFFFF"/>
                  </a:solidFill>
                  <a:latin typeface="Calibri" panose="020F0502020204030204" pitchFamily="34" charset="0"/>
                </a:rPr>
                <a:t>detection state </a:t>
              </a:r>
              <a:endParaRPr lang="en-US" altLang="en-US" sz="1836">
                <a:solidFill>
                  <a:srgbClr val="FFFFFF"/>
                </a:solidFill>
              </a:endParaRPr>
            </a:p>
          </p:txBody>
        </p:sp>
        <p:sp>
          <p:nvSpPr>
            <p:cNvPr id="95" name="Rectangle 91"/>
            <p:cNvSpPr>
              <a:spLocks noChangeArrowheads="1"/>
            </p:cNvSpPr>
            <p:nvPr/>
          </p:nvSpPr>
          <p:spPr bwMode="auto">
            <a:xfrm>
              <a:off x="5363" y="1207"/>
              <a:ext cx="87"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FEFFFF"/>
                  </a:solidFill>
                  <a:latin typeface="Calibri" panose="020F0502020204030204" pitchFamily="34" charset="0"/>
                </a:rPr>
                <a:t>machine</a:t>
              </a:r>
              <a:endParaRPr lang="en-US" altLang="en-US" sz="1836">
                <a:solidFill>
                  <a:srgbClr val="FFFFFF"/>
                </a:solidFill>
              </a:endParaRPr>
            </a:p>
          </p:txBody>
        </p:sp>
        <p:pic>
          <p:nvPicPr>
            <p:cNvPr id="96" name="Picture 92"/>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282" y="990"/>
              <a:ext cx="25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93"/>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282" y="990"/>
              <a:ext cx="25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Rectangle 94"/>
            <p:cNvSpPr>
              <a:spLocks noChangeArrowheads="1"/>
            </p:cNvSpPr>
            <p:nvPr/>
          </p:nvSpPr>
          <p:spPr bwMode="auto">
            <a:xfrm>
              <a:off x="5288" y="994"/>
              <a:ext cx="244" cy="93"/>
            </a:xfrm>
            <a:prstGeom prst="rect">
              <a:avLst/>
            </a:prstGeom>
            <a:solidFill>
              <a:srgbClr val="0032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99" name="Rectangle 95"/>
            <p:cNvSpPr>
              <a:spLocks noChangeArrowheads="1"/>
            </p:cNvSpPr>
            <p:nvPr/>
          </p:nvSpPr>
          <p:spPr bwMode="auto">
            <a:xfrm>
              <a:off x="5288" y="994"/>
              <a:ext cx="244" cy="93"/>
            </a:xfrm>
            <a:prstGeom prst="rect">
              <a:avLst/>
            </a:prstGeom>
            <a:noFill/>
            <a:ln w="1588"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100" name="Rectangle 96"/>
            <p:cNvSpPr>
              <a:spLocks noChangeArrowheads="1"/>
            </p:cNvSpPr>
            <p:nvPr/>
          </p:nvSpPr>
          <p:spPr bwMode="auto">
            <a:xfrm>
              <a:off x="5332" y="991"/>
              <a:ext cx="136"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FEFFFF"/>
                  </a:solidFill>
                  <a:latin typeface="Calibri" panose="020F0502020204030204" pitchFamily="34" charset="0"/>
                </a:rPr>
                <a:t>Activity Level</a:t>
              </a:r>
              <a:endParaRPr lang="en-US" altLang="en-US" sz="1836">
                <a:solidFill>
                  <a:srgbClr val="FFFFFF"/>
                </a:solidFill>
              </a:endParaRPr>
            </a:p>
          </p:txBody>
        </p:sp>
        <p:sp>
          <p:nvSpPr>
            <p:cNvPr id="101" name="Rectangle 97"/>
            <p:cNvSpPr>
              <a:spLocks noChangeArrowheads="1"/>
            </p:cNvSpPr>
            <p:nvPr/>
          </p:nvSpPr>
          <p:spPr bwMode="auto">
            <a:xfrm>
              <a:off x="5482" y="991"/>
              <a:ext cx="6"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FEFFFF"/>
                  </a:solidFill>
                  <a:latin typeface="Calibri" panose="020F0502020204030204" pitchFamily="34" charset="0"/>
                </a:rPr>
                <a:t>,</a:t>
              </a:r>
              <a:endParaRPr lang="en-US" altLang="en-US" sz="1836">
                <a:solidFill>
                  <a:srgbClr val="FFFFFF"/>
                </a:solidFill>
              </a:endParaRPr>
            </a:p>
          </p:txBody>
        </p:sp>
        <p:sp>
          <p:nvSpPr>
            <p:cNvPr id="102" name="Rectangle 98"/>
            <p:cNvSpPr>
              <a:spLocks noChangeArrowheads="1"/>
            </p:cNvSpPr>
            <p:nvPr/>
          </p:nvSpPr>
          <p:spPr bwMode="auto">
            <a:xfrm>
              <a:off x="5334" y="1023"/>
              <a:ext cx="14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FEFFFF"/>
                  </a:solidFill>
                  <a:latin typeface="Calibri" panose="020F0502020204030204" pitchFamily="34" charset="0"/>
                </a:rPr>
                <a:t>Fall detection </a:t>
              </a:r>
              <a:endParaRPr lang="en-US" altLang="en-US" sz="1836">
                <a:solidFill>
                  <a:srgbClr val="FFFFFF"/>
                </a:solidFill>
              </a:endParaRPr>
            </a:p>
          </p:txBody>
        </p:sp>
        <p:sp>
          <p:nvSpPr>
            <p:cNvPr id="103" name="Rectangle 99"/>
            <p:cNvSpPr>
              <a:spLocks noChangeArrowheads="1"/>
            </p:cNvSpPr>
            <p:nvPr/>
          </p:nvSpPr>
          <p:spPr bwMode="auto">
            <a:xfrm>
              <a:off x="5369" y="1056"/>
              <a:ext cx="50"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FEFFFF"/>
                  </a:solidFill>
                  <a:latin typeface="Calibri" panose="020F0502020204030204" pitchFamily="34" charset="0"/>
                </a:rPr>
                <a:t>rules</a:t>
              </a:r>
              <a:endParaRPr lang="en-US" altLang="en-US" sz="1836">
                <a:solidFill>
                  <a:srgbClr val="FFFFFF"/>
                </a:solidFill>
              </a:endParaRPr>
            </a:p>
          </p:txBody>
        </p:sp>
        <p:sp>
          <p:nvSpPr>
            <p:cNvPr id="104" name="Rectangle 100"/>
            <p:cNvSpPr>
              <a:spLocks noChangeArrowheads="1"/>
            </p:cNvSpPr>
            <p:nvPr/>
          </p:nvSpPr>
          <p:spPr bwMode="auto">
            <a:xfrm>
              <a:off x="5424" y="1056"/>
              <a:ext cx="6"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FEFFFF"/>
                  </a:solidFill>
                  <a:latin typeface="Calibri" panose="020F0502020204030204" pitchFamily="34" charset="0"/>
                </a:rPr>
                <a:t>,</a:t>
              </a:r>
              <a:endParaRPr lang="en-US" altLang="en-US" sz="1836">
                <a:solidFill>
                  <a:srgbClr val="FFFFFF"/>
                </a:solidFill>
              </a:endParaRPr>
            </a:p>
          </p:txBody>
        </p:sp>
        <p:sp>
          <p:nvSpPr>
            <p:cNvPr id="105" name="Rectangle 101"/>
            <p:cNvSpPr>
              <a:spLocks noChangeArrowheads="1"/>
            </p:cNvSpPr>
            <p:nvPr/>
          </p:nvSpPr>
          <p:spPr bwMode="auto">
            <a:xfrm>
              <a:off x="5431" y="1056"/>
              <a:ext cx="21"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FEFFFF"/>
                  </a:solidFill>
                  <a:latin typeface="Calibri" panose="020F0502020204030204" pitchFamily="34" charset="0"/>
                </a:rPr>
                <a:t>...</a:t>
              </a:r>
              <a:endParaRPr lang="en-US" altLang="en-US" sz="1836">
                <a:solidFill>
                  <a:srgbClr val="FFFFFF"/>
                </a:solidFill>
              </a:endParaRPr>
            </a:p>
          </p:txBody>
        </p:sp>
        <p:sp>
          <p:nvSpPr>
            <p:cNvPr id="106" name="Line 102"/>
            <p:cNvSpPr>
              <a:spLocks noChangeShapeType="1"/>
            </p:cNvSpPr>
            <p:nvPr/>
          </p:nvSpPr>
          <p:spPr bwMode="auto">
            <a:xfrm>
              <a:off x="5410" y="1087"/>
              <a:ext cx="0" cy="29"/>
            </a:xfrm>
            <a:prstGeom prst="line">
              <a:avLst/>
            </a:prstGeom>
            <a:noFill/>
            <a:ln w="9525" cap="rnd">
              <a:solidFill>
                <a:srgbClr val="0C0C0C"/>
              </a:solidFill>
              <a:prstDash val="solid"/>
              <a:round/>
              <a:headEnd/>
              <a:tailEnd/>
            </a:ln>
            <a:extLst>
              <a:ext uri="{909E8E84-426E-40DD-AFC4-6F175D3DCCD1}">
                <a14:hiddenFill xmlns:a14="http://schemas.microsoft.com/office/drawing/2010/main">
                  <a:noFill/>
                </a14:hiddenFill>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107" name="Freeform 103"/>
            <p:cNvSpPr>
              <a:spLocks/>
            </p:cNvSpPr>
            <p:nvPr/>
          </p:nvSpPr>
          <p:spPr bwMode="auto">
            <a:xfrm>
              <a:off x="5400" y="1113"/>
              <a:ext cx="20" cy="20"/>
            </a:xfrm>
            <a:custGeom>
              <a:avLst/>
              <a:gdLst>
                <a:gd name="T0" fmla="*/ 20 w 20"/>
                <a:gd name="T1" fmla="*/ 0 h 20"/>
                <a:gd name="T2" fmla="*/ 10 w 20"/>
                <a:gd name="T3" fmla="*/ 20 h 20"/>
                <a:gd name="T4" fmla="*/ 0 w 20"/>
                <a:gd name="T5" fmla="*/ 0 h 20"/>
                <a:gd name="T6" fmla="*/ 20 w 20"/>
                <a:gd name="T7" fmla="*/ 0 h 20"/>
              </a:gdLst>
              <a:ahLst/>
              <a:cxnLst>
                <a:cxn ang="0">
                  <a:pos x="T0" y="T1"/>
                </a:cxn>
                <a:cxn ang="0">
                  <a:pos x="T2" y="T3"/>
                </a:cxn>
                <a:cxn ang="0">
                  <a:pos x="T4" y="T5"/>
                </a:cxn>
                <a:cxn ang="0">
                  <a:pos x="T6" y="T7"/>
                </a:cxn>
              </a:cxnLst>
              <a:rect l="0" t="0" r="r" b="b"/>
              <a:pathLst>
                <a:path w="20" h="20">
                  <a:moveTo>
                    <a:pt x="20" y="0"/>
                  </a:moveTo>
                  <a:lnTo>
                    <a:pt x="10" y="20"/>
                  </a:lnTo>
                  <a:lnTo>
                    <a:pt x="0" y="0"/>
                  </a:lnTo>
                  <a:lnTo>
                    <a:pt x="20" y="0"/>
                  </a:lnTo>
                  <a:close/>
                </a:path>
              </a:pathLst>
            </a:custGeom>
            <a:solidFill>
              <a:srgbClr val="0C0C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108" name="Freeform 104"/>
            <p:cNvSpPr>
              <a:spLocks/>
            </p:cNvSpPr>
            <p:nvPr/>
          </p:nvSpPr>
          <p:spPr bwMode="auto">
            <a:xfrm>
              <a:off x="5047" y="1183"/>
              <a:ext cx="205" cy="178"/>
            </a:xfrm>
            <a:custGeom>
              <a:avLst/>
              <a:gdLst>
                <a:gd name="T0" fmla="*/ 205 w 205"/>
                <a:gd name="T1" fmla="*/ 0 h 178"/>
                <a:gd name="T2" fmla="*/ 141 w 205"/>
                <a:gd name="T3" fmla="*/ 0 h 178"/>
                <a:gd name="T4" fmla="*/ 141 w 205"/>
                <a:gd name="T5" fmla="*/ 178 h 178"/>
                <a:gd name="T6" fmla="*/ 0 w 205"/>
                <a:gd name="T7" fmla="*/ 178 h 178"/>
              </a:gdLst>
              <a:ahLst/>
              <a:cxnLst>
                <a:cxn ang="0">
                  <a:pos x="T0" y="T1"/>
                </a:cxn>
                <a:cxn ang="0">
                  <a:pos x="T2" y="T3"/>
                </a:cxn>
                <a:cxn ang="0">
                  <a:pos x="T4" y="T5"/>
                </a:cxn>
                <a:cxn ang="0">
                  <a:pos x="T6" y="T7"/>
                </a:cxn>
              </a:cxnLst>
              <a:rect l="0" t="0" r="r" b="b"/>
              <a:pathLst>
                <a:path w="205" h="178">
                  <a:moveTo>
                    <a:pt x="205" y="0"/>
                  </a:moveTo>
                  <a:lnTo>
                    <a:pt x="141" y="0"/>
                  </a:lnTo>
                  <a:lnTo>
                    <a:pt x="141" y="178"/>
                  </a:lnTo>
                  <a:lnTo>
                    <a:pt x="0" y="178"/>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109" name="Freeform 105"/>
            <p:cNvSpPr>
              <a:spLocks/>
            </p:cNvSpPr>
            <p:nvPr/>
          </p:nvSpPr>
          <p:spPr bwMode="auto">
            <a:xfrm>
              <a:off x="5030" y="1351"/>
              <a:ext cx="20" cy="19"/>
            </a:xfrm>
            <a:custGeom>
              <a:avLst/>
              <a:gdLst>
                <a:gd name="T0" fmla="*/ 20 w 20"/>
                <a:gd name="T1" fmla="*/ 19 h 19"/>
                <a:gd name="T2" fmla="*/ 0 w 20"/>
                <a:gd name="T3" fmla="*/ 10 h 19"/>
                <a:gd name="T4" fmla="*/ 20 w 20"/>
                <a:gd name="T5" fmla="*/ 0 h 19"/>
                <a:gd name="T6" fmla="*/ 20 w 20"/>
                <a:gd name="T7" fmla="*/ 19 h 19"/>
              </a:gdLst>
              <a:ahLst/>
              <a:cxnLst>
                <a:cxn ang="0">
                  <a:pos x="T0" y="T1"/>
                </a:cxn>
                <a:cxn ang="0">
                  <a:pos x="T2" y="T3"/>
                </a:cxn>
                <a:cxn ang="0">
                  <a:pos x="T4" y="T5"/>
                </a:cxn>
                <a:cxn ang="0">
                  <a:pos x="T6" y="T7"/>
                </a:cxn>
              </a:cxnLst>
              <a:rect l="0" t="0" r="r" b="b"/>
              <a:pathLst>
                <a:path w="20" h="19">
                  <a:moveTo>
                    <a:pt x="20" y="19"/>
                  </a:moveTo>
                  <a:lnTo>
                    <a:pt x="0" y="10"/>
                  </a:lnTo>
                  <a:lnTo>
                    <a:pt x="20" y="0"/>
                  </a:lnTo>
                  <a:lnTo>
                    <a:pt x="20"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pic>
          <p:nvPicPr>
            <p:cNvPr id="110" name="Picture 106"/>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105" y="967"/>
              <a:ext cx="377" cy="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Picture 107"/>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105" y="967"/>
              <a:ext cx="377" cy="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Rectangle 108"/>
            <p:cNvSpPr>
              <a:spLocks noChangeArrowheads="1"/>
            </p:cNvSpPr>
            <p:nvPr/>
          </p:nvSpPr>
          <p:spPr bwMode="auto">
            <a:xfrm>
              <a:off x="4111" y="971"/>
              <a:ext cx="362" cy="779"/>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113" name="Rectangle 109"/>
            <p:cNvSpPr>
              <a:spLocks noChangeArrowheads="1"/>
            </p:cNvSpPr>
            <p:nvPr/>
          </p:nvSpPr>
          <p:spPr bwMode="auto">
            <a:xfrm>
              <a:off x="4111" y="971"/>
              <a:ext cx="362" cy="779"/>
            </a:xfrm>
            <a:prstGeom prst="rect">
              <a:avLst/>
            </a:prstGeom>
            <a:noFill/>
            <a:ln w="1588"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114" name="Rectangle 110"/>
            <p:cNvSpPr>
              <a:spLocks noChangeArrowheads="1"/>
            </p:cNvSpPr>
            <p:nvPr/>
          </p:nvSpPr>
          <p:spPr bwMode="auto">
            <a:xfrm>
              <a:off x="4223" y="1567"/>
              <a:ext cx="38"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918">
                  <a:solidFill>
                    <a:srgbClr val="C55A11"/>
                  </a:solidFill>
                  <a:latin typeface="Calibri" panose="020F0502020204030204" pitchFamily="34" charset="0"/>
                </a:rPr>
                <a:t>K</a:t>
              </a:r>
              <a:endParaRPr lang="en-US" altLang="en-US" sz="1836">
                <a:solidFill>
                  <a:srgbClr val="FFFFFF"/>
                </a:solidFill>
              </a:endParaRPr>
            </a:p>
          </p:txBody>
        </p:sp>
        <p:sp>
          <p:nvSpPr>
            <p:cNvPr id="115" name="Rectangle 111"/>
            <p:cNvSpPr>
              <a:spLocks noChangeArrowheads="1"/>
            </p:cNvSpPr>
            <p:nvPr/>
          </p:nvSpPr>
          <p:spPr bwMode="auto">
            <a:xfrm>
              <a:off x="4261" y="1567"/>
              <a:ext cx="37"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918">
                  <a:solidFill>
                    <a:srgbClr val="C55A11"/>
                  </a:solidFill>
                  <a:latin typeface="Calibri" panose="020F0502020204030204" pitchFamily="34" charset="0"/>
                </a:rPr>
                <a:t>4</a:t>
              </a:r>
              <a:endParaRPr lang="en-US" altLang="en-US" sz="1836">
                <a:solidFill>
                  <a:srgbClr val="FFFFFF"/>
                </a:solidFill>
              </a:endParaRPr>
            </a:p>
          </p:txBody>
        </p:sp>
        <p:sp>
          <p:nvSpPr>
            <p:cNvPr id="116" name="Rectangle 112"/>
            <p:cNvSpPr>
              <a:spLocks noChangeArrowheads="1"/>
            </p:cNvSpPr>
            <p:nvPr/>
          </p:nvSpPr>
          <p:spPr bwMode="auto">
            <a:xfrm>
              <a:off x="4298" y="1567"/>
              <a:ext cx="83"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918">
                  <a:solidFill>
                    <a:srgbClr val="C55A11"/>
                  </a:solidFill>
                  <a:latin typeface="Calibri" panose="020F0502020204030204" pitchFamily="34" charset="0"/>
                </a:rPr>
                <a:t>W </a:t>
              </a:r>
              <a:endParaRPr lang="en-US" altLang="en-US" sz="1836">
                <a:solidFill>
                  <a:srgbClr val="FFFFFF"/>
                </a:solidFill>
              </a:endParaRPr>
            </a:p>
          </p:txBody>
        </p:sp>
        <p:sp>
          <p:nvSpPr>
            <p:cNvPr id="117" name="Rectangle 113"/>
            <p:cNvSpPr>
              <a:spLocks noChangeArrowheads="1"/>
            </p:cNvSpPr>
            <p:nvPr/>
          </p:nvSpPr>
          <p:spPr bwMode="auto">
            <a:xfrm>
              <a:off x="4168" y="1654"/>
              <a:ext cx="259"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918">
                  <a:solidFill>
                    <a:srgbClr val="C55A11"/>
                  </a:solidFill>
                  <a:latin typeface="Calibri" panose="020F0502020204030204" pitchFamily="34" charset="0"/>
                </a:rPr>
                <a:t>Runtime</a:t>
              </a:r>
              <a:endParaRPr lang="en-US" altLang="en-US" sz="1836">
                <a:solidFill>
                  <a:srgbClr val="FFFFFF"/>
                </a:solidFill>
              </a:endParaRPr>
            </a:p>
          </p:txBody>
        </p:sp>
        <p:pic>
          <p:nvPicPr>
            <p:cNvPr id="118" name="Picture 114"/>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193" y="1030"/>
              <a:ext cx="221"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Picture 115"/>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193" y="1030"/>
              <a:ext cx="221"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 name="Rectangle 116"/>
            <p:cNvSpPr>
              <a:spLocks noChangeArrowheads="1"/>
            </p:cNvSpPr>
            <p:nvPr/>
          </p:nvSpPr>
          <p:spPr bwMode="auto">
            <a:xfrm>
              <a:off x="4199" y="1033"/>
              <a:ext cx="207" cy="124"/>
            </a:xfrm>
            <a:prstGeom prst="rect">
              <a:avLst/>
            </a:prstGeom>
            <a:solidFill>
              <a:srgbClr val="C55A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121" name="Rectangle 117"/>
            <p:cNvSpPr>
              <a:spLocks noChangeArrowheads="1"/>
            </p:cNvSpPr>
            <p:nvPr/>
          </p:nvSpPr>
          <p:spPr bwMode="auto">
            <a:xfrm>
              <a:off x="4199" y="1033"/>
              <a:ext cx="207" cy="124"/>
            </a:xfrm>
            <a:prstGeom prst="rect">
              <a:avLst/>
            </a:prstGeom>
            <a:noFill/>
            <a:ln w="1588"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122" name="Rectangle 118"/>
            <p:cNvSpPr>
              <a:spLocks noChangeArrowheads="1"/>
            </p:cNvSpPr>
            <p:nvPr/>
          </p:nvSpPr>
          <p:spPr bwMode="auto">
            <a:xfrm>
              <a:off x="4250" y="1063"/>
              <a:ext cx="8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FEFFFF"/>
                  </a:solidFill>
                  <a:latin typeface="Calibri" panose="020F0502020204030204" pitchFamily="34" charset="0"/>
                </a:rPr>
                <a:t>Kinect V</a:t>
              </a:r>
              <a:endParaRPr lang="en-US" altLang="en-US" sz="1836">
                <a:solidFill>
                  <a:srgbClr val="FFFFFF"/>
                </a:solidFill>
              </a:endParaRPr>
            </a:p>
          </p:txBody>
        </p:sp>
        <p:sp>
          <p:nvSpPr>
            <p:cNvPr id="123" name="Rectangle 119"/>
            <p:cNvSpPr>
              <a:spLocks noChangeArrowheads="1"/>
            </p:cNvSpPr>
            <p:nvPr/>
          </p:nvSpPr>
          <p:spPr bwMode="auto">
            <a:xfrm>
              <a:off x="4343" y="1063"/>
              <a:ext cx="18"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FEFFFF"/>
                  </a:solidFill>
                  <a:latin typeface="Calibri" panose="020F0502020204030204" pitchFamily="34" charset="0"/>
                </a:rPr>
                <a:t>2 </a:t>
              </a:r>
              <a:endParaRPr lang="en-US" altLang="en-US" sz="1836">
                <a:solidFill>
                  <a:srgbClr val="FFFFFF"/>
                </a:solidFill>
              </a:endParaRPr>
            </a:p>
          </p:txBody>
        </p:sp>
        <p:sp>
          <p:nvSpPr>
            <p:cNvPr id="124" name="Rectangle 120"/>
            <p:cNvSpPr>
              <a:spLocks noChangeArrowheads="1"/>
            </p:cNvSpPr>
            <p:nvPr/>
          </p:nvSpPr>
          <p:spPr bwMode="auto">
            <a:xfrm>
              <a:off x="4260" y="1094"/>
              <a:ext cx="79"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FEFFFF"/>
                  </a:solidFill>
                  <a:latin typeface="Calibri" panose="020F0502020204030204" pitchFamily="34" charset="0"/>
                </a:rPr>
                <a:t>Camera</a:t>
              </a:r>
              <a:endParaRPr lang="en-US" altLang="en-US" sz="1836">
                <a:solidFill>
                  <a:srgbClr val="FFFFFF"/>
                </a:solidFill>
              </a:endParaRPr>
            </a:p>
          </p:txBody>
        </p:sp>
        <p:pic>
          <p:nvPicPr>
            <p:cNvPr id="125" name="Picture 121"/>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193" y="1231"/>
              <a:ext cx="221"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Picture 122"/>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193" y="1231"/>
              <a:ext cx="221"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Rectangle 123"/>
            <p:cNvSpPr>
              <a:spLocks noChangeArrowheads="1"/>
            </p:cNvSpPr>
            <p:nvPr/>
          </p:nvSpPr>
          <p:spPr bwMode="auto">
            <a:xfrm>
              <a:off x="4199" y="1235"/>
              <a:ext cx="207" cy="124"/>
            </a:xfrm>
            <a:prstGeom prst="rect">
              <a:avLst/>
            </a:prstGeom>
            <a:solidFill>
              <a:srgbClr val="C55A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128" name="Rectangle 124"/>
            <p:cNvSpPr>
              <a:spLocks noChangeArrowheads="1"/>
            </p:cNvSpPr>
            <p:nvPr/>
          </p:nvSpPr>
          <p:spPr bwMode="auto">
            <a:xfrm>
              <a:off x="4199" y="1235"/>
              <a:ext cx="207" cy="124"/>
            </a:xfrm>
            <a:prstGeom prst="rect">
              <a:avLst/>
            </a:prstGeom>
            <a:noFill/>
            <a:ln w="1588"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129" name="Rectangle 125"/>
            <p:cNvSpPr>
              <a:spLocks noChangeArrowheads="1"/>
            </p:cNvSpPr>
            <p:nvPr/>
          </p:nvSpPr>
          <p:spPr bwMode="auto">
            <a:xfrm>
              <a:off x="4225" y="1281"/>
              <a:ext cx="142"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FEFFFF"/>
                  </a:solidFill>
                  <a:latin typeface="Calibri" panose="020F0502020204030204" pitchFamily="34" charset="0"/>
                </a:rPr>
                <a:t>Kinect Drivers</a:t>
              </a:r>
              <a:endParaRPr lang="en-US" altLang="en-US" sz="1836">
                <a:solidFill>
                  <a:srgbClr val="FFFFFF"/>
                </a:solidFill>
              </a:endParaRPr>
            </a:p>
          </p:txBody>
        </p:sp>
        <p:pic>
          <p:nvPicPr>
            <p:cNvPr id="130" name="Picture 126"/>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4193" y="1433"/>
              <a:ext cx="221"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Picture 127"/>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4193" y="1433"/>
              <a:ext cx="221"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 name="Rectangle 128"/>
            <p:cNvSpPr>
              <a:spLocks noChangeArrowheads="1"/>
            </p:cNvSpPr>
            <p:nvPr/>
          </p:nvSpPr>
          <p:spPr bwMode="auto">
            <a:xfrm>
              <a:off x="4199" y="1437"/>
              <a:ext cx="207" cy="124"/>
            </a:xfrm>
            <a:prstGeom prst="rect">
              <a:avLst/>
            </a:prstGeom>
            <a:solidFill>
              <a:srgbClr val="C55A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133" name="Rectangle 129"/>
            <p:cNvSpPr>
              <a:spLocks noChangeArrowheads="1"/>
            </p:cNvSpPr>
            <p:nvPr/>
          </p:nvSpPr>
          <p:spPr bwMode="auto">
            <a:xfrm>
              <a:off x="4199" y="1437"/>
              <a:ext cx="207" cy="124"/>
            </a:xfrm>
            <a:prstGeom prst="rect">
              <a:avLst/>
            </a:prstGeom>
            <a:noFill/>
            <a:ln w="1588"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134" name="Rectangle 130"/>
            <p:cNvSpPr>
              <a:spLocks noChangeArrowheads="1"/>
            </p:cNvSpPr>
            <p:nvPr/>
          </p:nvSpPr>
          <p:spPr bwMode="auto">
            <a:xfrm>
              <a:off x="4228" y="1481"/>
              <a:ext cx="136"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FEFFFF"/>
                  </a:solidFill>
                  <a:latin typeface="Calibri" panose="020F0502020204030204" pitchFamily="34" charset="0"/>
                </a:rPr>
                <a:t>KinectService</a:t>
              </a:r>
              <a:endParaRPr lang="en-US" altLang="en-US" sz="1836">
                <a:solidFill>
                  <a:srgbClr val="FFFFFF"/>
                </a:solidFill>
              </a:endParaRPr>
            </a:p>
          </p:txBody>
        </p:sp>
        <p:sp>
          <p:nvSpPr>
            <p:cNvPr id="135" name="Line 131"/>
            <p:cNvSpPr>
              <a:spLocks noChangeShapeType="1"/>
            </p:cNvSpPr>
            <p:nvPr/>
          </p:nvSpPr>
          <p:spPr bwMode="auto">
            <a:xfrm>
              <a:off x="4303" y="1157"/>
              <a:ext cx="0" cy="61"/>
            </a:xfrm>
            <a:prstGeom prst="line">
              <a:avLst/>
            </a:prstGeom>
            <a:noFill/>
            <a:ln w="9525" cap="rnd">
              <a:solidFill>
                <a:srgbClr val="0C0C0C"/>
              </a:solidFill>
              <a:prstDash val="solid"/>
              <a:round/>
              <a:headEnd/>
              <a:tailEnd/>
            </a:ln>
            <a:extLst>
              <a:ext uri="{909E8E84-426E-40DD-AFC4-6F175D3DCCD1}">
                <a14:hiddenFill xmlns:a14="http://schemas.microsoft.com/office/drawing/2010/main">
                  <a:noFill/>
                </a14:hiddenFill>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136" name="Freeform 132"/>
            <p:cNvSpPr>
              <a:spLocks/>
            </p:cNvSpPr>
            <p:nvPr/>
          </p:nvSpPr>
          <p:spPr bwMode="auto">
            <a:xfrm>
              <a:off x="4293" y="1215"/>
              <a:ext cx="19" cy="20"/>
            </a:xfrm>
            <a:custGeom>
              <a:avLst/>
              <a:gdLst>
                <a:gd name="T0" fmla="*/ 19 w 19"/>
                <a:gd name="T1" fmla="*/ 0 h 20"/>
                <a:gd name="T2" fmla="*/ 10 w 19"/>
                <a:gd name="T3" fmla="*/ 20 h 20"/>
                <a:gd name="T4" fmla="*/ 0 w 19"/>
                <a:gd name="T5" fmla="*/ 0 h 20"/>
                <a:gd name="T6" fmla="*/ 19 w 19"/>
                <a:gd name="T7" fmla="*/ 0 h 20"/>
              </a:gdLst>
              <a:ahLst/>
              <a:cxnLst>
                <a:cxn ang="0">
                  <a:pos x="T0" y="T1"/>
                </a:cxn>
                <a:cxn ang="0">
                  <a:pos x="T2" y="T3"/>
                </a:cxn>
                <a:cxn ang="0">
                  <a:pos x="T4" y="T5"/>
                </a:cxn>
                <a:cxn ang="0">
                  <a:pos x="T6" y="T7"/>
                </a:cxn>
              </a:cxnLst>
              <a:rect l="0" t="0" r="r" b="b"/>
              <a:pathLst>
                <a:path w="19" h="20">
                  <a:moveTo>
                    <a:pt x="19" y="0"/>
                  </a:moveTo>
                  <a:lnTo>
                    <a:pt x="10" y="20"/>
                  </a:lnTo>
                  <a:lnTo>
                    <a:pt x="0" y="0"/>
                  </a:lnTo>
                  <a:lnTo>
                    <a:pt x="19" y="0"/>
                  </a:lnTo>
                  <a:close/>
                </a:path>
              </a:pathLst>
            </a:custGeom>
            <a:solidFill>
              <a:srgbClr val="0C0C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137" name="Line 133"/>
            <p:cNvSpPr>
              <a:spLocks noChangeShapeType="1"/>
            </p:cNvSpPr>
            <p:nvPr/>
          </p:nvSpPr>
          <p:spPr bwMode="auto">
            <a:xfrm>
              <a:off x="4303" y="1359"/>
              <a:ext cx="0" cy="60"/>
            </a:xfrm>
            <a:prstGeom prst="line">
              <a:avLst/>
            </a:prstGeom>
            <a:noFill/>
            <a:ln w="9525" cap="rnd">
              <a:solidFill>
                <a:srgbClr val="0C0C0C"/>
              </a:solidFill>
              <a:prstDash val="solid"/>
              <a:round/>
              <a:headEnd/>
              <a:tailEnd/>
            </a:ln>
            <a:extLst>
              <a:ext uri="{909E8E84-426E-40DD-AFC4-6F175D3DCCD1}">
                <a14:hiddenFill xmlns:a14="http://schemas.microsoft.com/office/drawing/2010/main">
                  <a:noFill/>
                </a14:hiddenFill>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138" name="Freeform 134"/>
            <p:cNvSpPr>
              <a:spLocks/>
            </p:cNvSpPr>
            <p:nvPr/>
          </p:nvSpPr>
          <p:spPr bwMode="auto">
            <a:xfrm>
              <a:off x="4293" y="1417"/>
              <a:ext cx="19" cy="20"/>
            </a:xfrm>
            <a:custGeom>
              <a:avLst/>
              <a:gdLst>
                <a:gd name="T0" fmla="*/ 19 w 19"/>
                <a:gd name="T1" fmla="*/ 0 h 20"/>
                <a:gd name="T2" fmla="*/ 10 w 19"/>
                <a:gd name="T3" fmla="*/ 20 h 20"/>
                <a:gd name="T4" fmla="*/ 0 w 19"/>
                <a:gd name="T5" fmla="*/ 0 h 20"/>
                <a:gd name="T6" fmla="*/ 19 w 19"/>
                <a:gd name="T7" fmla="*/ 0 h 20"/>
              </a:gdLst>
              <a:ahLst/>
              <a:cxnLst>
                <a:cxn ang="0">
                  <a:pos x="T0" y="T1"/>
                </a:cxn>
                <a:cxn ang="0">
                  <a:pos x="T2" y="T3"/>
                </a:cxn>
                <a:cxn ang="0">
                  <a:pos x="T4" y="T5"/>
                </a:cxn>
                <a:cxn ang="0">
                  <a:pos x="T6" y="T7"/>
                </a:cxn>
              </a:cxnLst>
              <a:rect l="0" t="0" r="r" b="b"/>
              <a:pathLst>
                <a:path w="19" h="20">
                  <a:moveTo>
                    <a:pt x="19" y="0"/>
                  </a:moveTo>
                  <a:lnTo>
                    <a:pt x="10" y="20"/>
                  </a:lnTo>
                  <a:lnTo>
                    <a:pt x="0" y="0"/>
                  </a:lnTo>
                  <a:lnTo>
                    <a:pt x="19" y="0"/>
                  </a:lnTo>
                  <a:close/>
                </a:path>
              </a:pathLst>
            </a:custGeom>
            <a:solidFill>
              <a:srgbClr val="0C0C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pic>
          <p:nvPicPr>
            <p:cNvPr id="139" name="Picture 135"/>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4752" y="1486"/>
              <a:ext cx="296"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 name="Picture 136"/>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4752" y="1486"/>
              <a:ext cx="296"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 name="Rectangle 137"/>
            <p:cNvSpPr>
              <a:spLocks noChangeArrowheads="1"/>
            </p:cNvSpPr>
            <p:nvPr/>
          </p:nvSpPr>
          <p:spPr bwMode="auto">
            <a:xfrm>
              <a:off x="4758" y="1490"/>
              <a:ext cx="281" cy="397"/>
            </a:xfrm>
            <a:prstGeom prst="rect">
              <a:avLst/>
            </a:prstGeom>
            <a:solidFill>
              <a:srgbClr val="A5A5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142" name="Rectangle 138"/>
            <p:cNvSpPr>
              <a:spLocks noChangeArrowheads="1"/>
            </p:cNvSpPr>
            <p:nvPr/>
          </p:nvSpPr>
          <p:spPr bwMode="auto">
            <a:xfrm>
              <a:off x="4758" y="1490"/>
              <a:ext cx="281" cy="397"/>
            </a:xfrm>
            <a:prstGeom prst="rect">
              <a:avLst/>
            </a:prstGeom>
            <a:noFill/>
            <a:ln w="1588"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143" name="Rectangle 139"/>
            <p:cNvSpPr>
              <a:spLocks noChangeArrowheads="1"/>
            </p:cNvSpPr>
            <p:nvPr/>
          </p:nvSpPr>
          <p:spPr bwMode="auto">
            <a:xfrm>
              <a:off x="4841" y="1793"/>
              <a:ext cx="142"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510" b="1">
                  <a:solidFill>
                    <a:srgbClr val="FEFFFF"/>
                  </a:solidFill>
                  <a:latin typeface="Calibri" panose="020F0502020204030204" pitchFamily="34" charset="0"/>
                </a:rPr>
                <a:t>Posture </a:t>
              </a:r>
              <a:endParaRPr lang="en-US" altLang="en-US" sz="1836">
                <a:solidFill>
                  <a:srgbClr val="FFFFFF"/>
                </a:solidFill>
              </a:endParaRPr>
            </a:p>
          </p:txBody>
        </p:sp>
        <p:sp>
          <p:nvSpPr>
            <p:cNvPr id="144" name="Rectangle 140"/>
            <p:cNvSpPr>
              <a:spLocks noChangeArrowheads="1"/>
            </p:cNvSpPr>
            <p:nvPr/>
          </p:nvSpPr>
          <p:spPr bwMode="auto">
            <a:xfrm>
              <a:off x="4813" y="1837"/>
              <a:ext cx="196"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510" b="1">
                  <a:solidFill>
                    <a:srgbClr val="FEFFFF"/>
                  </a:solidFill>
                  <a:latin typeface="Calibri" panose="020F0502020204030204" pitchFamily="34" charset="0"/>
                </a:rPr>
                <a:t>recognition</a:t>
              </a:r>
              <a:endParaRPr lang="en-US" altLang="en-US" sz="1836">
                <a:solidFill>
                  <a:srgbClr val="FFFFFF"/>
                </a:solidFill>
              </a:endParaRPr>
            </a:p>
          </p:txBody>
        </p:sp>
        <p:pic>
          <p:nvPicPr>
            <p:cNvPr id="145" name="Picture 141"/>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4785" y="1498"/>
              <a:ext cx="230"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 name="Picture 142"/>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4785" y="1498"/>
              <a:ext cx="230"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 name="Rectangle 143"/>
            <p:cNvSpPr>
              <a:spLocks noChangeArrowheads="1"/>
            </p:cNvSpPr>
            <p:nvPr/>
          </p:nvSpPr>
          <p:spPr bwMode="auto">
            <a:xfrm>
              <a:off x="4791" y="1502"/>
              <a:ext cx="215" cy="114"/>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148" name="Rectangle 144"/>
            <p:cNvSpPr>
              <a:spLocks noChangeArrowheads="1"/>
            </p:cNvSpPr>
            <p:nvPr/>
          </p:nvSpPr>
          <p:spPr bwMode="auto">
            <a:xfrm>
              <a:off x="4791" y="1502"/>
              <a:ext cx="215" cy="114"/>
            </a:xfrm>
            <a:prstGeom prst="rect">
              <a:avLst/>
            </a:prstGeom>
            <a:noFill/>
            <a:ln w="1588"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149" name="Rectangle 145"/>
            <p:cNvSpPr>
              <a:spLocks noChangeArrowheads="1"/>
            </p:cNvSpPr>
            <p:nvPr/>
          </p:nvSpPr>
          <p:spPr bwMode="auto">
            <a:xfrm>
              <a:off x="4855" y="1527"/>
              <a:ext cx="85"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FEFFFF"/>
                  </a:solidFill>
                  <a:latin typeface="Calibri" panose="020F0502020204030204" pitchFamily="34" charset="0"/>
                </a:rPr>
                <a:t>Posture </a:t>
              </a:r>
              <a:endParaRPr lang="en-US" altLang="en-US" sz="1836">
                <a:solidFill>
                  <a:srgbClr val="FFFFFF"/>
                </a:solidFill>
              </a:endParaRPr>
            </a:p>
          </p:txBody>
        </p:sp>
        <p:sp>
          <p:nvSpPr>
            <p:cNvPr id="150" name="Rectangle 146"/>
            <p:cNvSpPr>
              <a:spLocks noChangeArrowheads="1"/>
            </p:cNvSpPr>
            <p:nvPr/>
          </p:nvSpPr>
          <p:spPr bwMode="auto">
            <a:xfrm>
              <a:off x="4827" y="1558"/>
              <a:ext cx="131"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FEFFFF"/>
                  </a:solidFill>
                  <a:latin typeface="Calibri" panose="020F0502020204030204" pitchFamily="34" charset="0"/>
                </a:rPr>
                <a:t>classification</a:t>
              </a:r>
              <a:endParaRPr lang="en-US" altLang="en-US" sz="1836">
                <a:solidFill>
                  <a:srgbClr val="FFFFFF"/>
                </a:solidFill>
              </a:endParaRPr>
            </a:p>
          </p:txBody>
        </p:sp>
        <p:pic>
          <p:nvPicPr>
            <p:cNvPr id="151" name="Picture 147"/>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4785" y="1670"/>
              <a:ext cx="230"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 name="Picture 148"/>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4785" y="1670"/>
              <a:ext cx="230"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 name="Rectangle 149"/>
            <p:cNvSpPr>
              <a:spLocks noChangeArrowheads="1"/>
            </p:cNvSpPr>
            <p:nvPr/>
          </p:nvSpPr>
          <p:spPr bwMode="auto">
            <a:xfrm>
              <a:off x="4791" y="1673"/>
              <a:ext cx="215" cy="115"/>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154" name="Rectangle 150"/>
            <p:cNvSpPr>
              <a:spLocks noChangeArrowheads="1"/>
            </p:cNvSpPr>
            <p:nvPr/>
          </p:nvSpPr>
          <p:spPr bwMode="auto">
            <a:xfrm>
              <a:off x="4791" y="1673"/>
              <a:ext cx="215" cy="115"/>
            </a:xfrm>
            <a:prstGeom prst="rect">
              <a:avLst/>
            </a:prstGeom>
            <a:noFill/>
            <a:ln w="1588"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155" name="Rectangle 151"/>
            <p:cNvSpPr>
              <a:spLocks noChangeArrowheads="1"/>
            </p:cNvSpPr>
            <p:nvPr/>
          </p:nvSpPr>
          <p:spPr bwMode="auto">
            <a:xfrm>
              <a:off x="4855" y="1681"/>
              <a:ext cx="85"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FEFFFF"/>
                  </a:solidFill>
                  <a:latin typeface="Calibri" panose="020F0502020204030204" pitchFamily="34" charset="0"/>
                </a:rPr>
                <a:t>Posture </a:t>
              </a:r>
              <a:endParaRPr lang="en-US" altLang="en-US" sz="1836">
                <a:solidFill>
                  <a:srgbClr val="FFFFFF"/>
                </a:solidFill>
              </a:endParaRPr>
            </a:p>
          </p:txBody>
        </p:sp>
        <p:sp>
          <p:nvSpPr>
            <p:cNvPr id="156" name="Rectangle 152"/>
            <p:cNvSpPr>
              <a:spLocks noChangeArrowheads="1"/>
            </p:cNvSpPr>
            <p:nvPr/>
          </p:nvSpPr>
          <p:spPr bwMode="auto">
            <a:xfrm>
              <a:off x="4827" y="1713"/>
              <a:ext cx="136"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FEFFFF"/>
                  </a:solidFill>
                  <a:latin typeface="Calibri" panose="020F0502020204030204" pitchFamily="34" charset="0"/>
                </a:rPr>
                <a:t>templates or </a:t>
              </a:r>
              <a:endParaRPr lang="en-US" altLang="en-US" sz="1836">
                <a:solidFill>
                  <a:srgbClr val="FFFFFF"/>
                </a:solidFill>
              </a:endParaRPr>
            </a:p>
          </p:txBody>
        </p:sp>
        <p:sp>
          <p:nvSpPr>
            <p:cNvPr id="157" name="Rectangle 153"/>
            <p:cNvSpPr>
              <a:spLocks noChangeArrowheads="1"/>
            </p:cNvSpPr>
            <p:nvPr/>
          </p:nvSpPr>
          <p:spPr bwMode="auto">
            <a:xfrm>
              <a:off x="4871" y="1746"/>
              <a:ext cx="50"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32597" fontAlgn="base">
                <a:spcBef>
                  <a:spcPct val="0"/>
                </a:spcBef>
                <a:spcAft>
                  <a:spcPct val="0"/>
                </a:spcAft>
              </a:pPr>
              <a:r>
                <a:rPr lang="en-US" altLang="en-US" sz="306" b="1">
                  <a:solidFill>
                    <a:srgbClr val="FEFFFF"/>
                  </a:solidFill>
                  <a:latin typeface="Calibri" panose="020F0502020204030204" pitchFamily="34" charset="0"/>
                </a:rPr>
                <a:t>rules</a:t>
              </a:r>
              <a:endParaRPr lang="en-US" altLang="en-US" sz="1836">
                <a:solidFill>
                  <a:srgbClr val="FFFFFF"/>
                </a:solidFill>
              </a:endParaRPr>
            </a:p>
          </p:txBody>
        </p:sp>
        <p:sp>
          <p:nvSpPr>
            <p:cNvPr id="158" name="Line 154"/>
            <p:cNvSpPr>
              <a:spLocks noChangeShapeType="1"/>
            </p:cNvSpPr>
            <p:nvPr/>
          </p:nvSpPr>
          <p:spPr bwMode="auto">
            <a:xfrm flipV="1">
              <a:off x="4898" y="1633"/>
              <a:ext cx="0" cy="40"/>
            </a:xfrm>
            <a:prstGeom prst="line">
              <a:avLst/>
            </a:prstGeom>
            <a:noFill/>
            <a:ln w="9525" cap="rnd">
              <a:solidFill>
                <a:srgbClr val="0C0C0C"/>
              </a:solidFill>
              <a:prstDash val="solid"/>
              <a:round/>
              <a:headEnd/>
              <a:tailEnd/>
            </a:ln>
            <a:extLst>
              <a:ext uri="{909E8E84-426E-40DD-AFC4-6F175D3DCCD1}">
                <a14:hiddenFill xmlns:a14="http://schemas.microsoft.com/office/drawing/2010/main">
                  <a:noFill/>
                </a14:hiddenFill>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159" name="Freeform 155"/>
            <p:cNvSpPr>
              <a:spLocks/>
            </p:cNvSpPr>
            <p:nvPr/>
          </p:nvSpPr>
          <p:spPr bwMode="auto">
            <a:xfrm>
              <a:off x="4889" y="1616"/>
              <a:ext cx="19" cy="20"/>
            </a:xfrm>
            <a:custGeom>
              <a:avLst/>
              <a:gdLst>
                <a:gd name="T0" fmla="*/ 0 w 19"/>
                <a:gd name="T1" fmla="*/ 20 h 20"/>
                <a:gd name="T2" fmla="*/ 9 w 19"/>
                <a:gd name="T3" fmla="*/ 0 h 20"/>
                <a:gd name="T4" fmla="*/ 19 w 19"/>
                <a:gd name="T5" fmla="*/ 20 h 20"/>
                <a:gd name="T6" fmla="*/ 0 w 19"/>
                <a:gd name="T7" fmla="*/ 20 h 20"/>
              </a:gdLst>
              <a:ahLst/>
              <a:cxnLst>
                <a:cxn ang="0">
                  <a:pos x="T0" y="T1"/>
                </a:cxn>
                <a:cxn ang="0">
                  <a:pos x="T2" y="T3"/>
                </a:cxn>
                <a:cxn ang="0">
                  <a:pos x="T4" y="T5"/>
                </a:cxn>
                <a:cxn ang="0">
                  <a:pos x="T6" y="T7"/>
                </a:cxn>
              </a:cxnLst>
              <a:rect l="0" t="0" r="r" b="b"/>
              <a:pathLst>
                <a:path w="19" h="20">
                  <a:moveTo>
                    <a:pt x="0" y="20"/>
                  </a:moveTo>
                  <a:lnTo>
                    <a:pt x="9" y="0"/>
                  </a:lnTo>
                  <a:lnTo>
                    <a:pt x="19" y="20"/>
                  </a:lnTo>
                  <a:lnTo>
                    <a:pt x="0" y="20"/>
                  </a:lnTo>
                  <a:close/>
                </a:path>
              </a:pathLst>
            </a:custGeom>
            <a:solidFill>
              <a:srgbClr val="0C0C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160" name="Freeform 156"/>
            <p:cNvSpPr>
              <a:spLocks/>
            </p:cNvSpPr>
            <p:nvPr/>
          </p:nvSpPr>
          <p:spPr bwMode="auto">
            <a:xfrm>
              <a:off x="5188" y="1183"/>
              <a:ext cx="47" cy="462"/>
            </a:xfrm>
            <a:custGeom>
              <a:avLst/>
              <a:gdLst>
                <a:gd name="T0" fmla="*/ 0 w 47"/>
                <a:gd name="T1" fmla="*/ 462 h 462"/>
                <a:gd name="T2" fmla="*/ 0 w 47"/>
                <a:gd name="T3" fmla="*/ 0 h 462"/>
                <a:gd name="T4" fmla="*/ 47 w 47"/>
                <a:gd name="T5" fmla="*/ 0 h 462"/>
              </a:gdLst>
              <a:ahLst/>
              <a:cxnLst>
                <a:cxn ang="0">
                  <a:pos x="T0" y="T1"/>
                </a:cxn>
                <a:cxn ang="0">
                  <a:pos x="T2" y="T3"/>
                </a:cxn>
                <a:cxn ang="0">
                  <a:pos x="T4" y="T5"/>
                </a:cxn>
              </a:cxnLst>
              <a:rect l="0" t="0" r="r" b="b"/>
              <a:pathLst>
                <a:path w="47" h="462">
                  <a:moveTo>
                    <a:pt x="0" y="462"/>
                  </a:moveTo>
                  <a:lnTo>
                    <a:pt x="0" y="0"/>
                  </a:lnTo>
                  <a:lnTo>
                    <a:pt x="47" y="0"/>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161" name="Freeform 157"/>
            <p:cNvSpPr>
              <a:spLocks/>
            </p:cNvSpPr>
            <p:nvPr/>
          </p:nvSpPr>
          <p:spPr bwMode="auto">
            <a:xfrm>
              <a:off x="5232" y="1173"/>
              <a:ext cx="20" cy="20"/>
            </a:xfrm>
            <a:custGeom>
              <a:avLst/>
              <a:gdLst>
                <a:gd name="T0" fmla="*/ 0 w 20"/>
                <a:gd name="T1" fmla="*/ 0 h 20"/>
                <a:gd name="T2" fmla="*/ 20 w 20"/>
                <a:gd name="T3" fmla="*/ 10 h 20"/>
                <a:gd name="T4" fmla="*/ 0 w 20"/>
                <a:gd name="T5" fmla="*/ 20 h 20"/>
                <a:gd name="T6" fmla="*/ 0 w 20"/>
                <a:gd name="T7" fmla="*/ 0 h 20"/>
              </a:gdLst>
              <a:ahLst/>
              <a:cxnLst>
                <a:cxn ang="0">
                  <a:pos x="T0" y="T1"/>
                </a:cxn>
                <a:cxn ang="0">
                  <a:pos x="T2" y="T3"/>
                </a:cxn>
                <a:cxn ang="0">
                  <a:pos x="T4" y="T5"/>
                </a:cxn>
                <a:cxn ang="0">
                  <a:pos x="T6" y="T7"/>
                </a:cxn>
              </a:cxnLst>
              <a:rect l="0" t="0" r="r" b="b"/>
              <a:pathLst>
                <a:path w="20" h="20">
                  <a:moveTo>
                    <a:pt x="0" y="0"/>
                  </a:moveTo>
                  <a:lnTo>
                    <a:pt x="20" y="10"/>
                  </a:lnTo>
                  <a:lnTo>
                    <a:pt x="0"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grpSp>
    </p:spTree>
    <p:extLst>
      <p:ext uri="{BB962C8B-B14F-4D97-AF65-F5344CB8AC3E}">
        <p14:creationId xmlns:p14="http://schemas.microsoft.com/office/powerpoint/2010/main" val="1515407909"/>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79514" y="68262"/>
            <a:ext cx="11524432" cy="1063487"/>
          </a:xfrm>
        </p:spPr>
        <p:txBody>
          <a:bodyPr/>
          <a:lstStyle/>
          <a:p>
            <a:r>
              <a:rPr lang="en-US" dirty="0" smtClean="0"/>
              <a:t>Kinect Data Sources</a:t>
            </a:r>
            <a:endParaRPr lang="en-US" dirty="0"/>
          </a:p>
        </p:txBody>
      </p:sp>
      <p:sp>
        <p:nvSpPr>
          <p:cNvPr id="5" name="Text Placeholder 2"/>
          <p:cNvSpPr txBox="1">
            <a:spLocks/>
          </p:cNvSpPr>
          <p:nvPr/>
        </p:nvSpPr>
        <p:spPr>
          <a:xfrm>
            <a:off x="8721268" y="4906707"/>
            <a:ext cx="3136392" cy="971127"/>
          </a:xfrm>
          <a:prstGeom prst="rect">
            <a:avLst/>
          </a:prstGeom>
        </p:spPr>
        <p:txBody>
          <a:bodyPr vert="horz" wrap="square" lIns="143428" tIns="89642" rIns="143428" bIns="89642" rtlCol="0">
            <a:no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lgn="ctr" fontAlgn="t">
              <a:spcBef>
                <a:spcPts val="0"/>
              </a:spcBef>
              <a:buClr>
                <a:srgbClr val="404040"/>
              </a:buClr>
            </a:pPr>
            <a:r>
              <a:rPr sz="3200">
                <a:solidFill>
                  <a:srgbClr val="FFFFFF"/>
                </a:solidFill>
                <a:latin typeface="Segoe UI Light" panose="020B0502040204020203" pitchFamily="34" charset="0"/>
                <a:cs typeface="Segoe UI Light" panose="020B0502040204020203" pitchFamily="34" charset="0"/>
              </a:rPr>
              <a:t>Audio</a:t>
            </a:r>
            <a:endParaRPr sz="2353">
              <a:solidFill>
                <a:srgbClr val="FFFFFF"/>
              </a:solidFill>
              <a:latin typeface="Segoe UI Light" panose="020B0502040204020203" pitchFamily="34" charset="0"/>
              <a:cs typeface="Segoe UI Light" panose="020B0502040204020203"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544" y="1367246"/>
            <a:ext cx="3788887" cy="213877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09" y="1182065"/>
            <a:ext cx="2865428" cy="2495336"/>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837" r="4114"/>
          <a:stretch/>
        </p:blipFill>
        <p:spPr>
          <a:xfrm>
            <a:off x="588085" y="4230687"/>
            <a:ext cx="3151803" cy="274320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30" b="742"/>
          <a:stretch/>
        </p:blipFill>
        <p:spPr>
          <a:xfrm>
            <a:off x="4744965" y="4230687"/>
            <a:ext cx="3132375" cy="2743200"/>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r="4613"/>
          <a:stretch/>
        </p:blipFill>
        <p:spPr>
          <a:xfrm>
            <a:off x="5027576" y="1187791"/>
            <a:ext cx="2858298" cy="2489609"/>
          </a:xfrm>
          <a:prstGeom prst="rect">
            <a:avLst/>
          </a:prstGeom>
        </p:spPr>
      </p:pic>
      <p:sp>
        <p:nvSpPr>
          <p:cNvPr id="11" name="Text Placeholder 2"/>
          <p:cNvSpPr txBox="1">
            <a:spLocks/>
          </p:cNvSpPr>
          <p:nvPr/>
        </p:nvSpPr>
        <p:spPr>
          <a:xfrm>
            <a:off x="1238689" y="887936"/>
            <a:ext cx="1850594" cy="479310"/>
          </a:xfrm>
          <a:prstGeom prst="rect">
            <a:avLst/>
          </a:prstGeom>
        </p:spPr>
        <p:txBody>
          <a:bodyPr vert="horz" wrap="square" lIns="143428" tIns="89642" rIns="143428" bIns="89642" rtlCol="0">
            <a:no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lgn="ctr" fontAlgn="t">
              <a:spcBef>
                <a:spcPts val="0"/>
              </a:spcBef>
              <a:buClr>
                <a:srgbClr val="404040"/>
              </a:buClr>
            </a:pPr>
            <a:r>
              <a:rPr>
                <a:solidFill>
                  <a:srgbClr val="FFFFFF"/>
                </a:solidFill>
                <a:latin typeface="Segoe UI Light" panose="020B0502040204020203" pitchFamily="34" charset="0"/>
                <a:cs typeface="Segoe UI Light" panose="020B0502040204020203" pitchFamily="34" charset="0"/>
              </a:rPr>
              <a:t>Color</a:t>
            </a:r>
            <a:endParaRPr sz="1800">
              <a:solidFill>
                <a:srgbClr val="FFFFFF"/>
              </a:solidFill>
              <a:latin typeface="Segoe UI Light" panose="020B0502040204020203" pitchFamily="34" charset="0"/>
              <a:cs typeface="Segoe UI Light" panose="020B0502040204020203" pitchFamily="34" charset="0"/>
            </a:endParaRPr>
          </a:p>
        </p:txBody>
      </p:sp>
      <p:sp>
        <p:nvSpPr>
          <p:cNvPr id="12" name="Text Placeholder 2"/>
          <p:cNvSpPr txBox="1">
            <a:spLocks/>
          </p:cNvSpPr>
          <p:nvPr/>
        </p:nvSpPr>
        <p:spPr>
          <a:xfrm>
            <a:off x="5301428" y="724349"/>
            <a:ext cx="1850594" cy="479310"/>
          </a:xfrm>
          <a:prstGeom prst="rect">
            <a:avLst/>
          </a:prstGeom>
        </p:spPr>
        <p:txBody>
          <a:bodyPr vert="horz" wrap="square" lIns="143428" tIns="89642" rIns="143428" bIns="89642" rtlCol="0">
            <a:no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lgn="ctr" fontAlgn="t">
              <a:spcBef>
                <a:spcPts val="0"/>
              </a:spcBef>
              <a:buClr>
                <a:srgbClr val="404040"/>
              </a:buClr>
            </a:pPr>
            <a:r>
              <a:rPr>
                <a:solidFill>
                  <a:srgbClr val="FFFFFF"/>
                </a:solidFill>
                <a:latin typeface="Segoe UI Light" panose="020B0502040204020203" pitchFamily="34" charset="0"/>
                <a:cs typeface="Segoe UI Light" panose="020B0502040204020203" pitchFamily="34" charset="0"/>
              </a:rPr>
              <a:t>Infrared</a:t>
            </a:r>
            <a:endParaRPr sz="1800">
              <a:solidFill>
                <a:srgbClr val="FFFFFF"/>
              </a:solidFill>
              <a:latin typeface="Segoe UI Light" panose="020B0502040204020203" pitchFamily="34" charset="0"/>
              <a:cs typeface="Segoe UI Light" panose="020B0502040204020203" pitchFamily="34" charset="0"/>
            </a:endParaRPr>
          </a:p>
        </p:txBody>
      </p:sp>
      <p:sp>
        <p:nvSpPr>
          <p:cNvPr id="13" name="Text Placeholder 2"/>
          <p:cNvSpPr txBox="1">
            <a:spLocks/>
          </p:cNvSpPr>
          <p:nvPr/>
        </p:nvSpPr>
        <p:spPr>
          <a:xfrm>
            <a:off x="9113837" y="652439"/>
            <a:ext cx="1850594" cy="479310"/>
          </a:xfrm>
          <a:prstGeom prst="rect">
            <a:avLst/>
          </a:prstGeom>
        </p:spPr>
        <p:txBody>
          <a:bodyPr vert="horz" wrap="square" lIns="143428" tIns="89642" rIns="143428" bIns="89642" rtlCol="0">
            <a:no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lgn="ctr" fontAlgn="t">
              <a:spcBef>
                <a:spcPts val="0"/>
              </a:spcBef>
              <a:buClr>
                <a:srgbClr val="404040"/>
              </a:buClr>
            </a:pPr>
            <a:r>
              <a:rPr>
                <a:solidFill>
                  <a:srgbClr val="FFFFFF"/>
                </a:solidFill>
                <a:latin typeface="Segoe UI Light" panose="020B0502040204020203" pitchFamily="34" charset="0"/>
                <a:cs typeface="Segoe UI Light" panose="020B0502040204020203" pitchFamily="34" charset="0"/>
              </a:rPr>
              <a:t>Depth</a:t>
            </a:r>
            <a:endParaRPr sz="1800">
              <a:solidFill>
                <a:srgbClr val="FFFFFF"/>
              </a:solidFill>
              <a:latin typeface="Segoe UI Light" panose="020B0502040204020203" pitchFamily="34" charset="0"/>
              <a:cs typeface="Segoe UI Light" panose="020B0502040204020203" pitchFamily="34" charset="0"/>
            </a:endParaRPr>
          </a:p>
        </p:txBody>
      </p:sp>
      <p:sp>
        <p:nvSpPr>
          <p:cNvPr id="14" name="Text Placeholder 2"/>
          <p:cNvSpPr txBox="1">
            <a:spLocks/>
          </p:cNvSpPr>
          <p:nvPr/>
        </p:nvSpPr>
        <p:spPr>
          <a:xfrm>
            <a:off x="1238689" y="3677401"/>
            <a:ext cx="1850594" cy="479310"/>
          </a:xfrm>
          <a:prstGeom prst="rect">
            <a:avLst/>
          </a:prstGeom>
        </p:spPr>
        <p:txBody>
          <a:bodyPr vert="horz" wrap="square" lIns="143428" tIns="89642" rIns="143428" bIns="89642" rtlCol="0">
            <a:no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lgn="ctr" fontAlgn="t">
              <a:spcBef>
                <a:spcPts val="0"/>
              </a:spcBef>
              <a:buClr>
                <a:srgbClr val="404040"/>
              </a:buClr>
            </a:pPr>
            <a:r>
              <a:rPr err="1">
                <a:solidFill>
                  <a:srgbClr val="FFFFFF"/>
                </a:solidFill>
                <a:latin typeface="Segoe UI Light" panose="020B0502040204020203" pitchFamily="34" charset="0"/>
                <a:cs typeface="Segoe UI Light" panose="020B0502040204020203" pitchFamily="34" charset="0"/>
              </a:rPr>
              <a:t>BodyIndex</a:t>
            </a:r>
            <a:endParaRPr sz="1800">
              <a:solidFill>
                <a:srgbClr val="FFFFFF"/>
              </a:solidFill>
              <a:latin typeface="Segoe UI Light" panose="020B0502040204020203" pitchFamily="34" charset="0"/>
              <a:cs typeface="Segoe UI Light" panose="020B0502040204020203" pitchFamily="34" charset="0"/>
            </a:endParaRPr>
          </a:p>
        </p:txBody>
      </p:sp>
      <p:sp>
        <p:nvSpPr>
          <p:cNvPr id="15" name="Text Placeholder 2"/>
          <p:cNvSpPr txBox="1">
            <a:spLocks/>
          </p:cNvSpPr>
          <p:nvPr/>
        </p:nvSpPr>
        <p:spPr>
          <a:xfrm>
            <a:off x="5385855" y="3733442"/>
            <a:ext cx="1850594" cy="479310"/>
          </a:xfrm>
          <a:prstGeom prst="rect">
            <a:avLst/>
          </a:prstGeom>
        </p:spPr>
        <p:txBody>
          <a:bodyPr vert="horz" wrap="square" lIns="143428" tIns="89642" rIns="143428" bIns="89642" rtlCol="0">
            <a:no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lgn="ctr" fontAlgn="t">
              <a:spcBef>
                <a:spcPts val="0"/>
              </a:spcBef>
              <a:buClr>
                <a:srgbClr val="404040"/>
              </a:buClr>
            </a:pPr>
            <a:r>
              <a:rPr>
                <a:solidFill>
                  <a:srgbClr val="FFFFFF"/>
                </a:solidFill>
                <a:latin typeface="Segoe UI Light" panose="020B0502040204020203" pitchFamily="34" charset="0"/>
                <a:cs typeface="Segoe UI Light" panose="020B0502040204020203" pitchFamily="34" charset="0"/>
              </a:rPr>
              <a:t>Body</a:t>
            </a:r>
            <a:endParaRPr sz="1800">
              <a:solidFill>
                <a:srgbClr val="FFFFFF"/>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566051309"/>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4.8|5.8|8.8"/>
</p:tagLst>
</file>

<file path=ppt/tags/tag2.xml><?xml version="1.0" encoding="utf-8"?>
<p:tagLst xmlns:a="http://schemas.openxmlformats.org/drawingml/2006/main" xmlns:r="http://schemas.openxmlformats.org/officeDocument/2006/relationships" xmlns:p="http://schemas.openxmlformats.org/presentationml/2006/main">
  <p:tag name="TIMING" val="|34.8|5.8|8.8"/>
</p:tagLst>
</file>

<file path=ppt/theme/theme1.xml><?xml version="1.0" encoding="utf-8"?>
<a:theme xmlns:a="http://schemas.openxmlformats.org/drawingml/2006/main" name="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404</Value>
      <Value>403</Value>
      <Value>9</Value>
    </TaxCatchAll>
    <Event_x0020_End_x0020_Date xmlns="e36bfbf9-5e42-489c-a259-4c54eb22cb57">2014-10-31T07:00:00+00:00</Event_x0020_End_x0020_Date>
    <Event_x0020_Start_x0020_Date xmlns="e36bfbf9-5e42-489c-a259-4c54eb22cb57">2014-10-27T07:00:00+00:00</Event_x0020_Start_x0020_Date>
    <MS_x0020_Speaker xmlns="e36bfbf9-5e42-489c-a259-4c54eb22cb57">
      <UserInfo>
        <DisplayName/>
        <AccountId xsi:nil="true"/>
        <AccountType/>
      </UserInfo>
    </MS_x0020_Speaker>
    <External_x0020_Speaker xmlns="e36bfbf9-5e42-489c-a259-4c54eb22cb57">Andreas Erben</External_x0020_Speaker>
    <Session_x0020_Code xmlns="e36bfbf9-5e42-489c-a259-4c54eb22cb57">WIN-B309</Session_x0020_Code>
    <Presentation_x0020_Date xmlns="e36bfbf9-5e42-489c-a259-4c54eb22cb57">2014-10-31T00:00:00+01:00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 Europe</TermName>
          <TermId xmlns="http://schemas.microsoft.com/office/infopath/2007/PartnerControls">2ad4cbe5-cbd8-4c11-b9ea-b3b61d12fe53</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Barcelona (city)</TermName>
          <TermId xmlns="http://schemas.microsoft.com/office/infopath/2007/PartnerControls">213d5e7e-dd18-4cc5-88dd-2ae8743b9c93</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811ef41e954035cd29ce0c884bac93e3">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9c578a67b7ebda485b9f38997ab9a609"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schemas.microsoft.com/office/2006/documentManagement/types"/>
    <ds:schemaRef ds:uri="http://schemas.microsoft.com/sharepoint/v3"/>
    <ds:schemaRef ds:uri="http://www.w3.org/XML/1998/namespace"/>
    <ds:schemaRef ds:uri="http://schemas.openxmlformats.org/package/2006/metadata/core-properties"/>
    <ds:schemaRef ds:uri="http://schemas.microsoft.com/office/infopath/2007/PartnerControls"/>
    <ds:schemaRef ds:uri="http://schemas.microsoft.com/office/2006/metadata/properties"/>
    <ds:schemaRef ds:uri="http://purl.org/dc/terms/"/>
    <ds:schemaRef ds:uri="http://purl.org/dc/elements/1.1/"/>
    <ds:schemaRef ds:uri="http://purl.org/dc/dcmitype/"/>
    <ds:schemaRef ds:uri="230e9df3-be65-4c73-a93b-d1236ebd677e"/>
    <ds:schemaRef ds:uri="e36bfbf9-5e42-489c-a259-4c54eb22cb57"/>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EB2BAF43-38DA-445C-8D99-C946FB2BF1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TEE14 Speaker PPT Template_v02</Template>
  <TotalTime>3</TotalTime>
  <Words>8388</Words>
  <Application>Microsoft Office PowerPoint</Application>
  <PresentationFormat>Custom</PresentationFormat>
  <Paragraphs>933</Paragraphs>
  <Slides>86</Slides>
  <Notes>56</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86</vt:i4>
      </vt:variant>
    </vt:vector>
  </HeadingPairs>
  <TitlesOfParts>
    <vt:vector size="101" baseType="lpstr">
      <vt:lpstr>Arial</vt:lpstr>
      <vt:lpstr>Calibri</vt:lpstr>
      <vt:lpstr>Cambria Math</vt:lpstr>
      <vt:lpstr>Consolas</vt:lpstr>
      <vt:lpstr>Palatino Linotype</vt:lpstr>
      <vt:lpstr>Segoe</vt:lpstr>
      <vt:lpstr>Segoe Semibold</vt:lpstr>
      <vt:lpstr>Segoe UI</vt:lpstr>
      <vt:lpstr>Segoe UI Black</vt:lpstr>
      <vt:lpstr>Segoe UI Light</vt:lpstr>
      <vt:lpstr>Segoe UI Semibold</vt:lpstr>
      <vt:lpstr>Symbol</vt:lpstr>
      <vt:lpstr>Times New Roman</vt:lpstr>
      <vt:lpstr>Wingdings</vt:lpstr>
      <vt:lpstr>TEE14 Speaker PPT Template</vt:lpstr>
      <vt:lpstr>PowerPoint Presentation</vt:lpstr>
      <vt:lpstr>Kinect in Your Apps – Build to Amaze!</vt:lpstr>
      <vt:lpstr>Session Objectives And Takeaways</vt:lpstr>
      <vt:lpstr>Andreas Erben, daenet</vt:lpstr>
      <vt:lpstr>Overview</vt:lpstr>
      <vt:lpstr>PowerPoint Presentation</vt:lpstr>
      <vt:lpstr>Kinect for Windows v2 Sensor Features</vt:lpstr>
      <vt:lpstr>PowerPoint Presentation</vt:lpstr>
      <vt:lpstr>Kinect Data Sources</vt:lpstr>
      <vt:lpstr>High-level architecture</vt:lpstr>
      <vt:lpstr>Recommended Hardware</vt:lpstr>
      <vt:lpstr>Design Principles</vt:lpstr>
      <vt:lpstr>Usage Scenarios</vt:lpstr>
      <vt:lpstr>Demo</vt:lpstr>
      <vt:lpstr>Coding for Kinect</vt:lpstr>
      <vt:lpstr>The KinectSensor class</vt:lpstr>
      <vt:lpstr>The KinectSensor class</vt:lpstr>
      <vt:lpstr>Sources</vt:lpstr>
      <vt:lpstr>Readers</vt:lpstr>
      <vt:lpstr>Readers</vt:lpstr>
      <vt:lpstr>Frame references</vt:lpstr>
      <vt:lpstr>Frame references</vt:lpstr>
      <vt:lpstr>Frames</vt:lpstr>
      <vt:lpstr>MultiSourceFrameReader</vt:lpstr>
      <vt:lpstr>Coordinate mapping</vt:lpstr>
      <vt:lpstr>Demo</vt:lpstr>
      <vt:lpstr>Closer Look at the “Body”</vt:lpstr>
      <vt:lpstr>BodyFrameSource</vt:lpstr>
      <vt:lpstr>Body (1/2)</vt:lpstr>
      <vt:lpstr>Body (2/2)</vt:lpstr>
      <vt:lpstr>Joint Positions and Orientations</vt:lpstr>
      <vt:lpstr>Handling of a body structure</vt:lpstr>
      <vt:lpstr>Body-Joint considerations</vt:lpstr>
      <vt:lpstr>Motion metrics</vt:lpstr>
      <vt:lpstr>Handling Jitter</vt:lpstr>
      <vt:lpstr>Overview: Interactions and Speech</vt:lpstr>
      <vt:lpstr>Hand pointer gestures</vt:lpstr>
      <vt:lpstr>Adding Hand Cursor Support</vt:lpstr>
      <vt:lpstr>Interacting with Controls</vt:lpstr>
      <vt:lpstr>Speech</vt:lpstr>
      <vt:lpstr>Demo</vt:lpstr>
      <vt:lpstr>Kinect Studio and Gesture Recognition</vt:lpstr>
      <vt:lpstr>Recordable Data Sources</vt:lpstr>
      <vt:lpstr>Kinect Studio – Major Improvements</vt:lpstr>
      <vt:lpstr>Gesture Recognition</vt:lpstr>
      <vt:lpstr>Posture recognition – heuristic</vt:lpstr>
      <vt:lpstr>Gesture Builder</vt:lpstr>
      <vt:lpstr>Visual Gesture Builder</vt:lpstr>
      <vt:lpstr>Demo</vt:lpstr>
      <vt:lpstr>Kinect Fusion and Face</vt:lpstr>
      <vt:lpstr>Fusion</vt:lpstr>
      <vt:lpstr>Face</vt:lpstr>
      <vt:lpstr>HD Face</vt:lpstr>
      <vt:lpstr>Demo</vt:lpstr>
      <vt:lpstr>Fusion and Face Summary</vt:lpstr>
      <vt:lpstr>Third Party Support</vt:lpstr>
      <vt:lpstr>Third party support</vt:lpstr>
      <vt:lpstr>Kinect.unityPackage</vt:lpstr>
      <vt:lpstr>Kinect Common Bridge</vt:lpstr>
      <vt:lpstr>Example Implementation: Motion Metrics</vt:lpstr>
      <vt:lpstr>Experimental Implementation - VisualizeMotionMetrics</vt:lpstr>
      <vt:lpstr>Demo</vt:lpstr>
      <vt:lpstr>Call to action</vt:lpstr>
      <vt:lpstr>Questions &amp; Contact</vt:lpstr>
      <vt:lpstr>Related content</vt:lpstr>
      <vt:lpstr>Track resources</vt:lpstr>
      <vt:lpstr>Resources</vt:lpstr>
      <vt:lpstr>Windows Resources</vt:lpstr>
      <vt:lpstr>SUBMIT YOUR TECHED EVALUATIONS</vt:lpstr>
      <vt:lpstr>PowerPoint Presentation</vt:lpstr>
      <vt:lpstr>PowerPoint Presentation</vt:lpstr>
      <vt:lpstr>Sensor Components</vt:lpstr>
      <vt:lpstr>Kinect for Windows V2</vt:lpstr>
      <vt:lpstr>Kinect Data Sources</vt:lpstr>
      <vt:lpstr>Two Physical “Image” Sensors</vt:lpstr>
      <vt:lpstr>ColorFrameSource</vt:lpstr>
      <vt:lpstr>InfraredFrameSource</vt:lpstr>
      <vt:lpstr>DepthFrameSource</vt:lpstr>
      <vt:lpstr>BodyIndexFrameSource</vt:lpstr>
      <vt:lpstr>AudioFrameSource</vt:lpstr>
      <vt:lpstr>Quaternions – Representing orientations</vt:lpstr>
      <vt:lpstr>Evaluation: Energy Expenditure</vt:lpstr>
      <vt:lpstr>Evaluation: Validation of adjustments</vt:lpstr>
      <vt:lpstr>Example implementation: System model </vt:lpstr>
      <vt:lpstr>Fall detection</vt:lpstr>
      <vt:lpstr>Example Data flow</vt:lpstr>
    </vt:vector>
  </TitlesOfParts>
  <Manager>&lt;Speech writer name goes here&gt;</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Kinect in Your Apps - Build to Amaze!</dc:title>
  <dc:subject>TechEd 2014</dc:subject>
  <dc:creator>Shows</dc:creator>
  <cp:keywords/>
  <dc:description>Template: Jordan Cayabyab, Artitudes Design
Formatting: 
Audience Type:</dc:description>
  <cp:lastModifiedBy>Shows</cp:lastModifiedBy>
  <cp:revision>4</cp:revision>
  <dcterms:created xsi:type="dcterms:W3CDTF">2014-10-26T11:35:15Z</dcterms:created>
  <dcterms:modified xsi:type="dcterms:W3CDTF">2014-10-31T08:23:52Z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404;#Barcelona (city)|213d5e7e-dd18-4cc5-88dd-2ae8743b9c93</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403;#Microsoft Tech Ed Europe|2ad4cbe5-cbd8-4c11-b9ea-b3b61d12fe53</vt:lpwstr>
  </property>
  <property fmtid="{D5CDD505-2E9C-101B-9397-08002B2CF9AE}" pid="12" name="TaxKeyword">
    <vt:lpwstr/>
  </property>
</Properties>
</file>