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84" r:id="rId5"/>
  </p:sldMasterIdLst>
  <p:notesMasterIdLst>
    <p:notesMasterId r:id="rId27"/>
  </p:notesMasterIdLst>
  <p:handoutMasterIdLst>
    <p:handoutMasterId r:id="rId28"/>
  </p:handoutMasterIdLst>
  <p:sldIdLst>
    <p:sldId id="1381" r:id="rId6"/>
    <p:sldId id="1412" r:id="rId7"/>
    <p:sldId id="1468" r:id="rId8"/>
    <p:sldId id="1456" r:id="rId9"/>
    <p:sldId id="1457" r:id="rId10"/>
    <p:sldId id="1458" r:id="rId11"/>
    <p:sldId id="1459" r:id="rId12"/>
    <p:sldId id="1460" r:id="rId13"/>
    <p:sldId id="1461" r:id="rId14"/>
    <p:sldId id="1462" r:id="rId15"/>
    <p:sldId id="1463" r:id="rId16"/>
    <p:sldId id="1464" r:id="rId17"/>
    <p:sldId id="1465" r:id="rId18"/>
    <p:sldId id="1466" r:id="rId19"/>
    <p:sldId id="1467" r:id="rId20"/>
    <p:sldId id="1413" r:id="rId21"/>
    <p:sldId id="1469" r:id="rId22"/>
    <p:sldId id="1416" r:id="rId23"/>
    <p:sldId id="1455" r:id="rId24"/>
    <p:sldId id="1414" r:id="rId25"/>
    <p:sldId id="1132" r:id="rId26"/>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4" id="{35FF1B32-12B8-492E-B6DA-DE5AF3A7929F}">
          <p14:sldIdLst>
            <p14:sldId id="1381"/>
            <p14:sldId id="1412"/>
            <p14:sldId id="1468"/>
            <p14:sldId id="1456"/>
            <p14:sldId id="1457"/>
            <p14:sldId id="1458"/>
            <p14:sldId id="1459"/>
            <p14:sldId id="1460"/>
            <p14:sldId id="1461"/>
            <p14:sldId id="1462"/>
            <p14:sldId id="1463"/>
            <p14:sldId id="1464"/>
            <p14:sldId id="1465"/>
            <p14:sldId id="1466"/>
            <p14:sldId id="1467"/>
          </p14:sldIdLst>
        </p14:section>
        <p14:section name="Required TechEd Slides" id="{0AFBD301-BB31-417E-A3CA-2559704F0C68}">
          <p14:sldIdLst>
            <p14:sldId id="1413"/>
            <p14:sldId id="1469"/>
            <p14:sldId id="1416"/>
            <p14:sldId id="1455"/>
            <p14:sldId id="1414"/>
            <p14:sldId id="1132"/>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80673" autoAdjust="0"/>
  </p:normalViewPr>
  <p:slideViewPr>
    <p:cSldViewPr snapToObjects="1">
      <p:cViewPr varScale="1">
        <p:scale>
          <a:sx n="107" d="100"/>
          <a:sy n="107" d="100"/>
        </p:scale>
        <p:origin x="588" y="108"/>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125" d="100"/>
        <a:sy n="125" d="100"/>
      </p:scale>
      <p:origin x="0" y="0"/>
    </p:cViewPr>
  </p:sorterViewPr>
  <p:notesViewPr>
    <p:cSldViewPr snapToObjects="1" showGuides="1">
      <p:cViewPr varScale="1">
        <p:scale>
          <a:sx n="81" d="100"/>
          <a:sy n="81" d="100"/>
        </p:scale>
        <p:origin x="317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10/28/2014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10/28/2014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10/28/2014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2253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10/28/2014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930189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10/28/2014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2965889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10/28/2014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608345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10/28/2014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667063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10/28/2014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1306886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10/28/2014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3332691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21</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8754525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108625232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Tree>
    <p:extLst>
      <p:ext uri="{BB962C8B-B14F-4D97-AF65-F5344CB8AC3E}">
        <p14:creationId xmlns:p14="http://schemas.microsoft.com/office/powerpoint/2010/main" val="1782301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3449660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Tree>
    <p:extLst>
      <p:ext uri="{BB962C8B-B14F-4D97-AF65-F5344CB8AC3E}">
        <p14:creationId xmlns:p14="http://schemas.microsoft.com/office/powerpoint/2010/main" val="29759185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9802573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38867711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517759017"/>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515479305"/>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1876748551"/>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3595297923"/>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7831396"/>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4606341"/>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44253422"/>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79626367"/>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09226466"/>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31530809"/>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843759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178127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88873186"/>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1380041575"/>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1591182827"/>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790369037"/>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373084327"/>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329975413"/>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520458723"/>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16929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448175"/>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340716"/>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267994"/>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75578659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62538434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image" Target="../media/image2.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image" Target="../media/image1.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theme" Target="../theme/theme2.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150102933"/>
      </p:ext>
    </p:extLst>
  </p:cSld>
  <p:clrMap bg1="dk1" tx1="lt1" bg2="dk2"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 id="2147484299" r:id="rId15"/>
    <p:sldLayoutId id="2147484300" r:id="rId16"/>
    <p:sldLayoutId id="2147484301" r:id="rId17"/>
    <p:sldLayoutId id="2147484302" r:id="rId18"/>
    <p:sldLayoutId id="2147484303" r:id="rId19"/>
    <p:sldLayoutId id="2147484304" r:id="rId20"/>
    <p:sldLayoutId id="2147484305" r:id="rId21"/>
    <p:sldLayoutId id="2147484306" r:id="rId22"/>
    <p:sldLayoutId id="2147484307" r:id="rId23"/>
    <p:sldLayoutId id="2147484308" r:id="rId24"/>
    <p:sldLayoutId id="2147484309" r:id="rId25"/>
    <p:sldLayoutId id="2147484310" r:id="rId26"/>
    <p:sldLayoutId id="2147484311" r:id="rId27"/>
    <p:sldLayoutId id="2147484312" r:id="rId28"/>
    <p:sldLayoutId id="2147484313" r:id="rId29"/>
    <p:sldLayoutId id="2147484314" r:id="rId30"/>
    <p:sldLayoutId id="2147484315" r:id="rId31"/>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0.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0.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jpeg"/><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60.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0.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60.xml"/><Relationship Id="rId5" Type="http://schemas.openxmlformats.org/officeDocument/2006/relationships/image" Target="../media/image19.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0.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6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44157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ord"/>
          <p:cNvPicPr>
            <a:picLocks noChangeAspect="1"/>
          </p:cNvPicPr>
          <p:nvPr/>
        </p:nvPicPr>
        <p:blipFill rotWithShape="1">
          <a:blip r:embed="rId2">
            <a:extLst>
              <a:ext uri="{28A0092B-C50C-407E-A947-70E740481C1C}">
                <a14:useLocalDpi xmlns:a14="http://schemas.microsoft.com/office/drawing/2010/main" val="0"/>
              </a:ext>
            </a:extLst>
          </a:blip>
          <a:srcRect t="15562"/>
          <a:stretch/>
        </p:blipFill>
        <p:spPr>
          <a:xfrm>
            <a:off x="-1" y="0"/>
            <a:ext cx="12436475" cy="6994525"/>
          </a:xfrm>
          <a:prstGeom prst="rect">
            <a:avLst/>
          </a:prstGeom>
        </p:spPr>
      </p:pic>
      <p:sp>
        <p:nvSpPr>
          <p:cNvPr id="8" name="Rectangle 7"/>
          <p:cNvSpPr/>
          <p:nvPr/>
        </p:nvSpPr>
        <p:spPr bwMode="auto">
          <a:xfrm>
            <a:off x="0" y="-1"/>
            <a:ext cx="12436474" cy="3037601"/>
          </a:xfrm>
          <a:prstGeom prst="rect">
            <a:avLst/>
          </a:prstGeom>
          <a:gradFill>
            <a:gsLst>
              <a:gs pos="0">
                <a:srgbClr val="000000">
                  <a:alpha val="55686"/>
                </a:srgbClr>
              </a:gs>
              <a:gs pos="100000">
                <a:schemeClr val="tx1">
                  <a:lumMod val="65000"/>
                  <a:alpha val="0"/>
                </a:schemeClr>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4" name="Logo"/>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15562"/>
          <a:stretch/>
        </p:blipFill>
        <p:spPr>
          <a:xfrm>
            <a:off x="-1" y="0"/>
            <a:ext cx="12436475" cy="6994525"/>
          </a:xfrm>
          <a:prstGeom prst="rect">
            <a:avLst/>
          </a:prstGeom>
        </p:spPr>
      </p:pic>
      <p:sp>
        <p:nvSpPr>
          <p:cNvPr id="6" name="Title 5"/>
          <p:cNvSpPr>
            <a:spLocks noGrp="1"/>
          </p:cNvSpPr>
          <p:nvPr>
            <p:ph type="title" idx="4294967295"/>
          </p:nvPr>
        </p:nvSpPr>
        <p:spPr>
          <a:xfrm>
            <a:off x="274638" y="259158"/>
            <a:ext cx="11560175" cy="1831975"/>
          </a:xfrm>
        </p:spPr>
        <p:txBody>
          <a:bodyPr/>
          <a:lstStyle/>
          <a:p>
            <a:r>
              <a:rPr lang="en-US" sz="8800" spc="-100" dirty="0">
                <a:gradFill>
                  <a:gsLst>
                    <a:gs pos="87586">
                      <a:srgbClr val="FFFFFF"/>
                    </a:gs>
                    <a:gs pos="52000">
                      <a:srgbClr val="FFFFFF"/>
                    </a:gs>
                  </a:gsLst>
                  <a:lin ang="5400000" scaled="0"/>
                </a:gradFill>
              </a:rPr>
              <a:t>Connect</a:t>
            </a:r>
          </a:p>
        </p:txBody>
      </p:sp>
    </p:spTree>
    <p:extLst>
      <p:ext uri="{BB962C8B-B14F-4D97-AF65-F5344CB8AC3E}">
        <p14:creationId xmlns:p14="http://schemas.microsoft.com/office/powerpoint/2010/main" val="4131037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atching"/>
          <p:cNvPicPr>
            <a:picLocks noChangeAspect="1"/>
          </p:cNvPicPr>
          <p:nvPr/>
        </p:nvPicPr>
        <p:blipFill rotWithShape="1">
          <a:blip r:embed="rId2">
            <a:extLst>
              <a:ext uri="{28A0092B-C50C-407E-A947-70E740481C1C}">
                <a14:useLocalDpi xmlns:a14="http://schemas.microsoft.com/office/drawing/2010/main" val="0"/>
              </a:ext>
            </a:extLst>
          </a:blip>
          <a:srcRect b="19640"/>
          <a:stretch/>
        </p:blipFill>
        <p:spPr>
          <a:xfrm>
            <a:off x="0" y="0"/>
            <a:ext cx="12436475" cy="6994525"/>
          </a:xfrm>
          <a:prstGeom prst="rect">
            <a:avLst/>
          </a:prstGeom>
        </p:spPr>
      </p:pic>
      <p:pic>
        <p:nvPicPr>
          <p:cNvPr id="8" name="Logo"/>
          <p:cNvPicPr>
            <a:picLocks noChangeAspect="1"/>
          </p:cNvPicPr>
          <p:nvPr/>
        </p:nvPicPr>
        <p:blipFill rotWithShape="1">
          <a:blip r:embed="rId3">
            <a:extLst>
              <a:ext uri="{28A0092B-C50C-407E-A947-70E740481C1C}">
                <a14:useLocalDpi xmlns:a14="http://schemas.microsoft.com/office/drawing/2010/main" val="0"/>
              </a:ext>
            </a:extLst>
          </a:blip>
          <a:srcRect b="19640"/>
          <a:stretch/>
        </p:blipFill>
        <p:spPr>
          <a:xfrm>
            <a:off x="0" y="0"/>
            <a:ext cx="12436475" cy="6994525"/>
          </a:xfrm>
          <a:prstGeom prst="rect">
            <a:avLst/>
          </a:prstGeom>
        </p:spPr>
      </p:pic>
      <p:sp>
        <p:nvSpPr>
          <p:cNvPr id="10" name="Rectangle 9"/>
          <p:cNvSpPr/>
          <p:nvPr/>
        </p:nvSpPr>
        <p:spPr bwMode="auto">
          <a:xfrm>
            <a:off x="0" y="-1"/>
            <a:ext cx="12436474" cy="3037601"/>
          </a:xfrm>
          <a:prstGeom prst="rect">
            <a:avLst/>
          </a:prstGeom>
          <a:gradFill>
            <a:gsLst>
              <a:gs pos="0">
                <a:srgbClr val="000000">
                  <a:alpha val="55686"/>
                </a:srgbClr>
              </a:gs>
              <a:gs pos="100000">
                <a:schemeClr val="tx1">
                  <a:lumMod val="65000"/>
                  <a:alpha val="0"/>
                </a:schemeClr>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Title 5"/>
          <p:cNvSpPr txBox="1">
            <a:spLocks/>
          </p:cNvSpPr>
          <p:nvPr/>
        </p:nvSpPr>
        <p:spPr>
          <a:xfrm>
            <a:off x="259080" y="220662"/>
            <a:ext cx="11423650" cy="18319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8800" spc="-100">
                <a:gradFill>
                  <a:gsLst>
                    <a:gs pos="87586">
                      <a:srgbClr val="FFFFFF"/>
                    </a:gs>
                    <a:gs pos="52000">
                      <a:srgbClr val="FFFFFF"/>
                    </a:gs>
                  </a:gsLst>
                  <a:lin ang="5400000" scaled="0"/>
                </a:gradFill>
              </a:rPr>
              <a:t>Integrate</a:t>
            </a:r>
          </a:p>
        </p:txBody>
      </p:sp>
    </p:spTree>
    <p:extLst>
      <p:ext uri="{BB962C8B-B14F-4D97-AF65-F5344CB8AC3E}">
        <p14:creationId xmlns:p14="http://schemas.microsoft.com/office/powerpoint/2010/main" val="422005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apes"/>
          <p:cNvPicPr>
            <a:picLocks noChangeAspect="1"/>
          </p:cNvPicPr>
          <p:nvPr/>
        </p:nvPicPr>
        <p:blipFill rotWithShape="1">
          <a:blip r:embed="rId2">
            <a:extLst>
              <a:ext uri="{28A0092B-C50C-407E-A947-70E740481C1C}">
                <a14:useLocalDpi xmlns:a14="http://schemas.microsoft.com/office/drawing/2010/main" val="0"/>
              </a:ext>
            </a:extLst>
          </a:blip>
          <a:srcRect t="15562"/>
          <a:stretch/>
        </p:blipFill>
        <p:spPr>
          <a:xfrm>
            <a:off x="-1" y="-1"/>
            <a:ext cx="12436475" cy="6994526"/>
          </a:xfrm>
          <a:prstGeom prst="rect">
            <a:avLst/>
          </a:prstGeom>
        </p:spPr>
      </p:pic>
      <p:pic>
        <p:nvPicPr>
          <p:cNvPr id="4" name="Logo"/>
          <p:cNvPicPr>
            <a:picLocks noChangeAspect="1"/>
          </p:cNvPicPr>
          <p:nvPr/>
        </p:nvPicPr>
        <p:blipFill rotWithShape="1">
          <a:blip r:embed="rId3">
            <a:extLst>
              <a:ext uri="{28A0092B-C50C-407E-A947-70E740481C1C}">
                <a14:useLocalDpi xmlns:a14="http://schemas.microsoft.com/office/drawing/2010/main" val="0"/>
              </a:ext>
            </a:extLst>
          </a:blip>
          <a:srcRect t="15562"/>
          <a:stretch/>
        </p:blipFill>
        <p:spPr>
          <a:xfrm>
            <a:off x="-1" y="0"/>
            <a:ext cx="12436475" cy="6994525"/>
          </a:xfrm>
          <a:prstGeom prst="rect">
            <a:avLst/>
          </a:prstGeom>
        </p:spPr>
      </p:pic>
      <p:sp>
        <p:nvSpPr>
          <p:cNvPr id="9" name="Rectangle 8"/>
          <p:cNvSpPr/>
          <p:nvPr/>
        </p:nvSpPr>
        <p:spPr bwMode="auto">
          <a:xfrm>
            <a:off x="0" y="-2"/>
            <a:ext cx="12436474" cy="3037601"/>
          </a:xfrm>
          <a:prstGeom prst="rect">
            <a:avLst/>
          </a:prstGeom>
          <a:gradFill>
            <a:gsLst>
              <a:gs pos="0">
                <a:srgbClr val="000000">
                  <a:alpha val="55686"/>
                </a:srgbClr>
              </a:gs>
              <a:gs pos="100000">
                <a:schemeClr val="tx1">
                  <a:lumMod val="65000"/>
                  <a:alpha val="0"/>
                </a:schemeClr>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3174">
            <a:off x="3160046" y="4974876"/>
            <a:ext cx="1599420" cy="43053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73678"/>
          <a:stretch/>
        </p:blipFill>
        <p:spPr>
          <a:xfrm rot="657845">
            <a:off x="6541040" y="3686652"/>
            <a:ext cx="2208273" cy="2258278"/>
          </a:xfrm>
          <a:prstGeom prst="rect">
            <a:avLst/>
          </a:prstGeom>
        </p:spPr>
      </p:pic>
      <p:sp>
        <p:nvSpPr>
          <p:cNvPr id="8" name="Title 5"/>
          <p:cNvSpPr txBox="1">
            <a:spLocks/>
          </p:cNvSpPr>
          <p:nvPr/>
        </p:nvSpPr>
        <p:spPr>
          <a:xfrm>
            <a:off x="320040" y="220662"/>
            <a:ext cx="11423650" cy="18319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8800" spc="-100">
                <a:gradFill>
                  <a:gsLst>
                    <a:gs pos="87586">
                      <a:srgbClr val="FFFFFF"/>
                    </a:gs>
                    <a:gs pos="52000">
                      <a:srgbClr val="FFFFFF"/>
                    </a:gs>
                  </a:gsLst>
                  <a:lin ang="5400000" scaled="0"/>
                </a:gradFill>
              </a:rPr>
              <a:t>Terminate</a:t>
            </a:r>
          </a:p>
        </p:txBody>
      </p:sp>
    </p:spTree>
    <p:extLst>
      <p:ext uri="{BB962C8B-B14F-4D97-AF65-F5344CB8AC3E}">
        <p14:creationId xmlns:p14="http://schemas.microsoft.com/office/powerpoint/2010/main" val="1750992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xit" presetSubtype="0" fill="hold" nodeType="withEffect">
                                  <p:stCondLst>
                                    <p:cond delay="0"/>
                                  </p:stCondLst>
                                  <p:childTnLst>
                                    <p:animEffect transition="out" filter="fade">
                                      <p:cBhvr>
                                        <p:cTn id="12" dur="750"/>
                                        <p:tgtEl>
                                          <p:spTgt spid="7"/>
                                        </p:tgtEl>
                                      </p:cBhvr>
                                    </p:animEffect>
                                    <p:set>
                                      <p:cBhvr>
                                        <p:cTn id="13" dur="1" fill="hold">
                                          <p:stCondLst>
                                            <p:cond delay="74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750"/>
                                        <p:tgtEl>
                                          <p:spTgt spid="6"/>
                                        </p:tgtEl>
                                      </p:cBhvr>
                                    </p:animEffect>
                                    <p:set>
                                      <p:cBhvr>
                                        <p:cTn id="16" dur="1" fill="hold">
                                          <p:stCondLst>
                                            <p:cond delay="749"/>
                                          </p:stCondLst>
                                        </p:cTn>
                                        <p:tgtEl>
                                          <p:spTgt spid="6"/>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 y="-1"/>
            <a:ext cx="12435593" cy="699502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0"/>
            <a:ext cx="12435593" cy="6995021"/>
          </a:xfrm>
          <a:prstGeom prst="rect">
            <a:avLst/>
          </a:prstGeom>
        </p:spPr>
      </p:pic>
      <p:sp>
        <p:nvSpPr>
          <p:cNvPr id="5" name="Rectangle 4"/>
          <p:cNvSpPr/>
          <p:nvPr/>
        </p:nvSpPr>
        <p:spPr bwMode="auto">
          <a:xfrm>
            <a:off x="0" y="-1"/>
            <a:ext cx="12544754" cy="3037601"/>
          </a:xfrm>
          <a:prstGeom prst="rect">
            <a:avLst/>
          </a:prstGeom>
          <a:gradFill>
            <a:gsLst>
              <a:gs pos="0">
                <a:schemeClr val="bg1">
                  <a:alpha val="56000"/>
                </a:schemeClr>
              </a:gs>
              <a:gs pos="100000">
                <a:schemeClr val="tx1">
                  <a:lumMod val="65000"/>
                  <a:alpha val="0"/>
                </a:schemeClr>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TextBox 6"/>
          <p:cNvSpPr txBox="1"/>
          <p:nvPr/>
        </p:nvSpPr>
        <p:spPr>
          <a:xfrm rot="20463272">
            <a:off x="5696975" y="1709217"/>
            <a:ext cx="3312627" cy="3168966"/>
          </a:xfrm>
          <a:prstGeom prst="rect">
            <a:avLst/>
          </a:prstGeom>
          <a:noFill/>
        </p:spPr>
        <p:txBody>
          <a:bodyPr wrap="none" lIns="182880" tIns="146304" rIns="182880" bIns="146304" rtlCol="0">
            <a:prstTxWarp prst="textArchUp">
              <a:avLst>
                <a:gd name="adj" fmla="val 16244221"/>
              </a:avLst>
            </a:prstTxWarp>
            <a:spAutoFit/>
          </a:bodyPr>
          <a:lstStyle/>
          <a:p>
            <a:pPr>
              <a:lnSpc>
                <a:spcPct val="90000"/>
              </a:lnSpc>
              <a:spcAft>
                <a:spcPts val="600"/>
              </a:spcAft>
            </a:pPr>
            <a:r>
              <a:rPr lang="en-GB" sz="3600" dirty="0" smtClean="0">
                <a:solidFill>
                  <a:srgbClr val="FFFFFF"/>
                </a:solidFill>
                <a:latin typeface="Segoe UI Light"/>
                <a:ea typeface="Segoe UI Black" panose="020B0A02040204020203" pitchFamily="34" charset="0"/>
                <a:cs typeface="Segoe UI Black" panose="020B0A02040204020203" pitchFamily="34" charset="0"/>
              </a:rPr>
              <a:t>   |     CREATE    |      DELIVER     |     CHANGE     |     ADAPT     |     UPDATE     |     CONNECT     |      INTEGRATE     |     TERMINATE </a:t>
            </a:r>
          </a:p>
        </p:txBody>
      </p:sp>
      <p:sp>
        <p:nvSpPr>
          <p:cNvPr id="8" name="TextBox 7"/>
          <p:cNvSpPr txBox="1"/>
          <p:nvPr/>
        </p:nvSpPr>
        <p:spPr>
          <a:xfrm>
            <a:off x="48369" y="-2"/>
            <a:ext cx="3482108" cy="2733056"/>
          </a:xfrm>
          <a:prstGeom prst="rect">
            <a:avLst/>
          </a:prstGeom>
          <a:noFill/>
        </p:spPr>
        <p:txBody>
          <a:bodyPr wrap="square" lIns="182880" tIns="146304" rIns="182880" bIns="146304" rtlCol="0">
            <a:spAutoFit/>
          </a:bodyPr>
          <a:lstStyle/>
          <a:p>
            <a:pPr>
              <a:lnSpc>
                <a:spcPct val="90000"/>
              </a:lnSpc>
              <a:spcAft>
                <a:spcPts val="600"/>
              </a:spcAft>
            </a:pPr>
            <a:r>
              <a:rPr lang="en-GB" sz="4400" dirty="0">
                <a:gradFill>
                  <a:gsLst>
                    <a:gs pos="2917">
                      <a:srgbClr val="FFFFFF"/>
                    </a:gs>
                    <a:gs pos="30000">
                      <a:srgbClr val="FFFFFF"/>
                    </a:gs>
                  </a:gsLst>
                  <a:lin ang="5400000" scaled="0"/>
                </a:gradFill>
                <a:latin typeface="Segoe UI Light"/>
              </a:rPr>
              <a:t>The Circle of Life </a:t>
            </a:r>
            <a:r>
              <a:rPr lang="en-GB" sz="4400" dirty="0" smtClean="0">
                <a:gradFill>
                  <a:gsLst>
                    <a:gs pos="2917">
                      <a:srgbClr val="FFFFFF"/>
                    </a:gs>
                    <a:gs pos="30000">
                      <a:srgbClr val="FFFFFF"/>
                    </a:gs>
                  </a:gsLst>
                  <a:lin ang="5400000" scaled="0"/>
                </a:gradFill>
                <a:latin typeface="Segoe UI Light"/>
              </a:rPr>
              <a:t>for </a:t>
            </a:r>
            <a:r>
              <a:rPr lang="en-GB" sz="4400" dirty="0">
                <a:gradFill>
                  <a:gsLst>
                    <a:gs pos="2917">
                      <a:srgbClr val="FFFFFF"/>
                    </a:gs>
                    <a:gs pos="30000">
                      <a:srgbClr val="FFFFFF"/>
                    </a:gs>
                  </a:gsLst>
                  <a:lin ang="5400000" scaled="0"/>
                </a:gradFill>
                <a:latin typeface="Segoe UI Light"/>
              </a:rPr>
              <a:t>an App-V </a:t>
            </a:r>
            <a:r>
              <a:rPr lang="en-GB" sz="4400" dirty="0" smtClean="0">
                <a:gradFill>
                  <a:gsLst>
                    <a:gs pos="2917">
                      <a:srgbClr val="FFFFFF"/>
                    </a:gs>
                    <a:gs pos="30000">
                      <a:srgbClr val="FFFFFF"/>
                    </a:gs>
                  </a:gsLst>
                  <a:lin ang="5400000" scaled="0"/>
                </a:gradFill>
                <a:latin typeface="Segoe UI Light"/>
              </a:rPr>
              <a:t>5.0 </a:t>
            </a:r>
            <a:r>
              <a:rPr lang="en-GB" sz="4400" dirty="0">
                <a:gradFill>
                  <a:gsLst>
                    <a:gs pos="2917">
                      <a:srgbClr val="FFFFFF"/>
                    </a:gs>
                    <a:gs pos="30000">
                      <a:srgbClr val="FFFFFF"/>
                    </a:gs>
                  </a:gsLst>
                  <a:lin ang="5400000" scaled="0"/>
                </a:gradFill>
                <a:latin typeface="Segoe UI Light"/>
              </a:rPr>
              <a:t>Package</a:t>
            </a:r>
            <a:endParaRPr lang="en-GB" sz="4400" dirty="0" smtClean="0">
              <a:gradFill>
                <a:gsLst>
                  <a:gs pos="2917">
                    <a:srgbClr val="FFFFFF"/>
                  </a:gs>
                  <a:gs pos="30000">
                    <a:srgbClr val="FFFFFF"/>
                  </a:gs>
                </a:gsLst>
                <a:lin ang="5400000" scaled="0"/>
              </a:gradFill>
              <a:latin typeface="Segoe UI Light"/>
            </a:endParaRPr>
          </a:p>
        </p:txBody>
      </p:sp>
    </p:spTree>
    <p:extLst>
      <p:ext uri="{BB962C8B-B14F-4D97-AF65-F5344CB8AC3E}">
        <p14:creationId xmlns:p14="http://schemas.microsoft.com/office/powerpoint/2010/main" val="140331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v-angep\Dropbox\ZumTeam\Windows\Thamim\Art\iStock_000018887766Medium.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782" t="13862" r="5015" b="33088"/>
          <a:stretch/>
        </p:blipFill>
        <p:spPr bwMode="auto">
          <a:xfrm>
            <a:off x="0" y="0"/>
            <a:ext cx="12436475" cy="699845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flipV="1">
            <a:off x="0" y="2993205"/>
            <a:ext cx="12436474" cy="4030737"/>
          </a:xfrm>
          <a:prstGeom prst="rect">
            <a:avLst/>
          </a:prstGeom>
          <a:gradFill>
            <a:gsLst>
              <a:gs pos="0">
                <a:srgbClr val="000000">
                  <a:alpha val="55686"/>
                </a:srgbClr>
              </a:gs>
              <a:gs pos="100000">
                <a:schemeClr val="tx1">
                  <a:lumMod val="65000"/>
                  <a:alpha val="0"/>
                </a:schemeClr>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Title 5"/>
          <p:cNvSpPr>
            <a:spLocks noGrp="1"/>
          </p:cNvSpPr>
          <p:nvPr>
            <p:ph type="title" idx="4294967295"/>
          </p:nvPr>
        </p:nvSpPr>
        <p:spPr>
          <a:xfrm>
            <a:off x="0" y="4792663"/>
            <a:ext cx="12436475" cy="1831975"/>
          </a:xfrm>
        </p:spPr>
        <p:txBody>
          <a:bodyPr anchor="ctr"/>
          <a:lstStyle/>
          <a:p>
            <a:pPr algn="ctr"/>
            <a:r>
              <a:rPr lang="en-US" sz="8800" spc="-100" dirty="0">
                <a:gradFill>
                  <a:gsLst>
                    <a:gs pos="87586">
                      <a:srgbClr val="FFFFFF"/>
                    </a:gs>
                    <a:gs pos="52000">
                      <a:srgbClr val="FFFFFF"/>
                    </a:gs>
                  </a:gsLst>
                  <a:lin ang="5400000" scaled="0"/>
                </a:gradFill>
              </a:rPr>
              <a:t>Questions?</a:t>
            </a:r>
          </a:p>
        </p:txBody>
      </p:sp>
    </p:spTree>
    <p:extLst>
      <p:ext uri="{BB962C8B-B14F-4D97-AF65-F5344CB8AC3E}">
        <p14:creationId xmlns:p14="http://schemas.microsoft.com/office/powerpoint/2010/main" val="3071044268"/>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www.virtualvibes.co.uk</a:t>
            </a:r>
            <a:endParaRPr lang="en-GB" dirty="0"/>
          </a:p>
        </p:txBody>
      </p:sp>
      <p:pic>
        <p:nvPicPr>
          <p:cNvPr id="3" name="Picture 2"/>
          <p:cNvPicPr>
            <a:picLocks noChangeAspect="1"/>
          </p:cNvPicPr>
          <p:nvPr/>
        </p:nvPicPr>
        <p:blipFill rotWithShape="1">
          <a:blip r:embed="rId2"/>
          <a:srcRect l="10851" t="21920" r="10851" b="8960"/>
          <a:stretch/>
        </p:blipFill>
        <p:spPr>
          <a:xfrm>
            <a:off x="1358881" y="1337022"/>
            <a:ext cx="9721080" cy="5363356"/>
          </a:xfrm>
          <a:prstGeom prst="rect">
            <a:avLst/>
          </a:prstGeom>
        </p:spPr>
      </p:pic>
    </p:spTree>
    <p:extLst>
      <p:ext uri="{BB962C8B-B14F-4D97-AF65-F5344CB8AC3E}">
        <p14:creationId xmlns:p14="http://schemas.microsoft.com/office/powerpoint/2010/main" val="106704428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028" y="1212850"/>
            <a:ext cx="12070012" cy="1541961"/>
          </a:xfrm>
        </p:spPr>
        <p:txBody>
          <a:bodyPr/>
          <a:lstStyle/>
          <a:p>
            <a:pPr lvl="0">
              <a:spcBef>
                <a:spcPts val="2400"/>
              </a:spcBef>
            </a:pPr>
            <a:r>
              <a:rPr lang="en-US" sz="3800" dirty="0">
                <a:gradFill>
                  <a:gsLst>
                    <a:gs pos="1250">
                      <a:schemeClr val="tx1"/>
                    </a:gs>
                    <a:gs pos="100000">
                      <a:schemeClr val="tx1"/>
                    </a:gs>
                  </a:gsLst>
                  <a:lin ang="5400000" scaled="0"/>
                </a:gradFill>
              </a:rPr>
              <a:t>Breakout </a:t>
            </a:r>
            <a:r>
              <a:rPr lang="en-US" sz="3800" dirty="0" smtClean="0">
                <a:gradFill>
                  <a:gsLst>
                    <a:gs pos="1250">
                      <a:schemeClr val="tx1"/>
                    </a:gs>
                    <a:gs pos="100000">
                      <a:schemeClr val="tx1"/>
                    </a:gs>
                  </a:gsLst>
                  <a:lin ang="5400000" scaled="0"/>
                </a:gradFill>
              </a:rPr>
              <a:t>Sessions</a:t>
            </a:r>
            <a:br>
              <a:rPr lang="en-US" sz="3800" dirty="0" smtClean="0">
                <a:gradFill>
                  <a:gsLst>
                    <a:gs pos="1250">
                      <a:schemeClr val="tx1"/>
                    </a:gs>
                    <a:gs pos="100000">
                      <a:schemeClr val="tx1"/>
                    </a:gs>
                  </a:gsLst>
                  <a:lin ang="5400000" scaled="0"/>
                </a:gradFill>
              </a:rPr>
            </a:br>
            <a:r>
              <a:rPr lang="en-GB" sz="2000" dirty="0">
                <a:gradFill>
                  <a:gsLst>
                    <a:gs pos="1250">
                      <a:schemeClr val="tx1"/>
                    </a:gs>
                    <a:gs pos="100000">
                      <a:schemeClr val="tx1"/>
                    </a:gs>
                  </a:gsLst>
                  <a:lin ang="5400000" scaled="0"/>
                </a:gradFill>
              </a:rPr>
              <a:t>WIN-B311 Non-Persistent VDI: Optimize Your Environment with App-V and UE-V</a:t>
            </a:r>
            <a:br>
              <a:rPr lang="en-GB" sz="2000" dirty="0">
                <a:gradFill>
                  <a:gsLst>
                    <a:gs pos="1250">
                      <a:schemeClr val="tx1"/>
                    </a:gs>
                    <a:gs pos="100000">
                      <a:schemeClr val="tx1"/>
                    </a:gs>
                  </a:gsLst>
                  <a:lin ang="5400000" scaled="0"/>
                </a:gradFill>
              </a:rPr>
            </a:br>
            <a:r>
              <a:rPr lang="en-GB" sz="2000" dirty="0">
                <a:gradFill>
                  <a:gsLst>
                    <a:gs pos="1250">
                      <a:schemeClr val="tx1"/>
                    </a:gs>
                    <a:gs pos="100000">
                      <a:schemeClr val="tx1"/>
                    </a:gs>
                  </a:gsLst>
                  <a:lin ang="5400000" scaled="0"/>
                </a:gradFill>
              </a:rPr>
              <a:t>WIN-B316 Project Virtual Reality Check: Microsoft App-V 5.0 Performance, Tuning, and Optimization </a:t>
            </a:r>
            <a:br>
              <a:rPr lang="en-GB" sz="2000" dirty="0">
                <a:gradFill>
                  <a:gsLst>
                    <a:gs pos="1250">
                      <a:schemeClr val="tx1"/>
                    </a:gs>
                    <a:gs pos="100000">
                      <a:schemeClr val="tx1"/>
                    </a:gs>
                  </a:gsLst>
                  <a:lin ang="5400000" scaled="0"/>
                </a:gradFill>
              </a:rPr>
            </a:br>
            <a:r>
              <a:rPr lang="en-GB" sz="2000" dirty="0">
                <a:gradFill>
                  <a:gsLst>
                    <a:gs pos="1250">
                      <a:schemeClr val="tx1"/>
                    </a:gs>
                    <a:gs pos="100000">
                      <a:schemeClr val="tx1"/>
                    </a:gs>
                  </a:gsLst>
                  <a:lin ang="5400000" scaled="0"/>
                </a:gradFill>
              </a:rPr>
              <a:t>WIN-B325 Office 2013 and App-V: Everything You Need to </a:t>
            </a:r>
            <a:r>
              <a:rPr lang="en-GB" sz="2000" dirty="0" smtClean="0">
                <a:gradFill>
                  <a:gsLst>
                    <a:gs pos="1250">
                      <a:schemeClr val="tx1"/>
                    </a:gs>
                    <a:gs pos="100000">
                      <a:schemeClr val="tx1"/>
                    </a:gs>
                  </a:gsLst>
                  <a:lin ang="5400000" scaled="0"/>
                </a:gradFill>
              </a:rPr>
              <a:t>Know</a:t>
            </a:r>
            <a:endParaRPr lang="en-GB" sz="2000" dirty="0">
              <a:gradFill>
                <a:gsLst>
                  <a:gs pos="1250">
                    <a:schemeClr val="tx1"/>
                  </a:gs>
                  <a:gs pos="100000">
                    <a:schemeClr val="tx1"/>
                  </a:gs>
                </a:gsLst>
                <a:lin ang="5400000" scaled="0"/>
              </a:gradFill>
            </a:endParaRPr>
          </a:p>
        </p:txBody>
      </p:sp>
      <p:sp>
        <p:nvSpPr>
          <p:cNvPr id="2" name="Title 1"/>
          <p:cNvSpPr>
            <a:spLocks noGrp="1"/>
          </p:cNvSpPr>
          <p:nvPr>
            <p:ph type="title"/>
          </p:nvPr>
        </p:nvSpPr>
        <p:spPr/>
        <p:txBody>
          <a:bodyPr/>
          <a:lstStyle/>
          <a:p>
            <a:r>
              <a:rPr lang="en-US" dirty="0" smtClean="0"/>
              <a:t>Related content</a:t>
            </a:r>
            <a:endParaRPr lang="en-US" dirty="0"/>
          </a:p>
        </p:txBody>
      </p:sp>
      <p:sp>
        <p:nvSpPr>
          <p:cNvPr id="10" name="Text Placeholder 7"/>
          <p:cNvSpPr txBox="1">
            <a:spLocks/>
          </p:cNvSpPr>
          <p:nvPr/>
        </p:nvSpPr>
        <p:spPr>
          <a:xfrm>
            <a:off x="267028" y="2705174"/>
            <a:ext cx="12070012" cy="987963"/>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pPr>
            <a:r>
              <a:rPr lang="en-US" sz="3800" dirty="0" smtClean="0">
                <a:gradFill>
                  <a:gsLst>
                    <a:gs pos="1250">
                      <a:schemeClr val="tx1"/>
                    </a:gs>
                    <a:gs pos="100000">
                      <a:schemeClr val="tx1"/>
                    </a:gs>
                  </a:gsLst>
                  <a:lin ang="5400000" scaled="0"/>
                </a:gradFill>
              </a:rPr>
              <a:t>Labs</a:t>
            </a:r>
            <a:r>
              <a:rPr lang="en-US" sz="3800" dirty="0">
                <a:gradFill>
                  <a:gsLst>
                    <a:gs pos="1250">
                      <a:schemeClr val="tx1"/>
                    </a:gs>
                    <a:gs pos="100000">
                      <a:schemeClr val="tx1"/>
                    </a:gs>
                  </a:gsLst>
                  <a:lin ang="5400000" scaled="0"/>
                </a:gradFill>
              </a:rPr>
              <a:t/>
            </a:r>
            <a:br>
              <a:rPr lang="en-US" sz="3800" dirty="0">
                <a:gradFill>
                  <a:gsLst>
                    <a:gs pos="1250">
                      <a:schemeClr val="tx1"/>
                    </a:gs>
                    <a:gs pos="100000">
                      <a:schemeClr val="tx1"/>
                    </a:gs>
                  </a:gsLst>
                  <a:lin ang="5400000" scaled="0"/>
                </a:gradFill>
              </a:rPr>
            </a:br>
            <a:r>
              <a:rPr lang="en-US" sz="2000" dirty="0">
                <a:gradFill>
                  <a:gsLst>
                    <a:gs pos="1250">
                      <a:schemeClr val="tx1"/>
                    </a:gs>
                    <a:gs pos="100000">
                      <a:schemeClr val="tx1"/>
                    </a:gs>
                  </a:gsLst>
                  <a:lin ang="5400000" scaled="0"/>
                </a:gradFill>
              </a:rPr>
              <a:t>EM-H310 Implementing App-V 5.0 in System Center 2012 R2 Configuration Manager </a:t>
            </a:r>
            <a:endParaRPr lang="en-US" sz="2400" dirty="0" smtClean="0">
              <a:gradFill>
                <a:gsLst>
                  <a:gs pos="1250">
                    <a:schemeClr val="tx1"/>
                  </a:gs>
                  <a:gs pos="100000">
                    <a:schemeClr val="tx1"/>
                  </a:gs>
                </a:gsLst>
                <a:lin ang="5400000" scaled="0"/>
              </a:gradFill>
            </a:endParaRPr>
          </a:p>
        </p:txBody>
      </p:sp>
      <p:sp>
        <p:nvSpPr>
          <p:cNvPr id="13" name="Text Placeholder 7"/>
          <p:cNvSpPr txBox="1">
            <a:spLocks/>
          </p:cNvSpPr>
          <p:nvPr/>
        </p:nvSpPr>
        <p:spPr>
          <a:xfrm>
            <a:off x="274639" y="3866418"/>
            <a:ext cx="12070012" cy="1735860"/>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pPr>
            <a:r>
              <a:rPr lang="en-US" sz="3800" dirty="0">
                <a:gradFill>
                  <a:gsLst>
                    <a:gs pos="1250">
                      <a:schemeClr val="tx1"/>
                    </a:gs>
                    <a:gs pos="100000">
                      <a:schemeClr val="tx1"/>
                    </a:gs>
                  </a:gsLst>
                  <a:lin ang="5400000" scaled="0"/>
                </a:gradFill>
              </a:rPr>
              <a:t>Find Me Later At. . .</a:t>
            </a:r>
            <a:br>
              <a:rPr lang="en-US" sz="3800" dirty="0">
                <a:gradFill>
                  <a:gsLst>
                    <a:gs pos="1250">
                      <a:schemeClr val="tx1"/>
                    </a:gs>
                    <a:gs pos="100000">
                      <a:schemeClr val="tx1"/>
                    </a:gs>
                  </a:gsLst>
                  <a:lin ang="5400000" scaled="0"/>
                </a:gradFill>
              </a:rPr>
            </a:br>
            <a:r>
              <a:rPr lang="en-US" sz="3800" dirty="0" smtClean="0">
                <a:gradFill>
                  <a:gsLst>
                    <a:gs pos="1250">
                      <a:schemeClr val="tx1"/>
                    </a:gs>
                    <a:gs pos="100000">
                      <a:schemeClr val="tx1"/>
                    </a:gs>
                  </a:gsLst>
                  <a:lin ang="5400000" scaled="0"/>
                </a:gradFill>
              </a:rPr>
              <a:t>Windows </a:t>
            </a:r>
            <a:r>
              <a:rPr lang="en-US" sz="3800" dirty="0">
                <a:gradFill>
                  <a:gsLst>
                    <a:gs pos="1250">
                      <a:schemeClr val="tx1"/>
                    </a:gs>
                    <a:gs pos="100000">
                      <a:schemeClr val="tx1"/>
                    </a:gs>
                  </a:gsLst>
                  <a:lin ang="5400000" scaled="0"/>
                </a:gradFill>
              </a:rPr>
              <a:t>Management </a:t>
            </a:r>
            <a:r>
              <a:rPr lang="en-US" sz="3800" dirty="0" smtClean="0">
                <a:gradFill>
                  <a:gsLst>
                    <a:gs pos="1250">
                      <a:schemeClr val="tx1"/>
                    </a:gs>
                    <a:gs pos="100000">
                      <a:schemeClr val="tx1"/>
                    </a:gs>
                  </a:gsLst>
                  <a:lin ang="5400000" scaled="0"/>
                </a:gradFill>
              </a:rPr>
              <a:t>Booth</a:t>
            </a:r>
            <a:r>
              <a:rPr lang="en-US" sz="3800" dirty="0">
                <a:gradFill>
                  <a:gsLst>
                    <a:gs pos="1250">
                      <a:schemeClr val="tx1"/>
                    </a:gs>
                    <a:gs pos="100000">
                      <a:schemeClr val="tx1"/>
                    </a:gs>
                  </a:gsLst>
                  <a:lin ang="5400000" scaled="0"/>
                </a:gradFill>
              </a:rPr>
              <a:t/>
            </a:r>
            <a:br>
              <a:rPr lang="en-US" sz="3800" dirty="0">
                <a:gradFill>
                  <a:gsLst>
                    <a:gs pos="1250">
                      <a:schemeClr val="tx1"/>
                    </a:gs>
                    <a:gs pos="100000">
                      <a:schemeClr val="tx1"/>
                    </a:gs>
                  </a:gsLst>
                  <a:lin ang="5400000" scaled="0"/>
                </a:gradFill>
              </a:rPr>
            </a:br>
            <a:r>
              <a:rPr lang="en-US" sz="1800" dirty="0" smtClean="0">
                <a:gradFill>
                  <a:gsLst>
                    <a:gs pos="1250">
                      <a:schemeClr val="tx1"/>
                    </a:gs>
                    <a:gs pos="100000">
                      <a:schemeClr val="tx1"/>
                    </a:gs>
                  </a:gsLst>
                  <a:lin ang="5400000" scaled="0"/>
                </a:gradFill>
              </a:rPr>
              <a:t>Wednesday 12:45pm-2:30pm</a:t>
            </a:r>
            <a:r>
              <a:rPr lang="en-US" sz="1800" dirty="0">
                <a:gradFill>
                  <a:gsLst>
                    <a:gs pos="1250">
                      <a:schemeClr val="tx1"/>
                    </a:gs>
                    <a:gs pos="100000">
                      <a:schemeClr val="tx1"/>
                    </a:gs>
                  </a:gsLst>
                  <a:lin ang="5400000" scaled="0"/>
                </a:gradFill>
              </a:rPr>
              <a:t/>
            </a:r>
            <a:br>
              <a:rPr lang="en-US" sz="1800" dirty="0">
                <a:gradFill>
                  <a:gsLst>
                    <a:gs pos="1250">
                      <a:schemeClr val="tx1"/>
                    </a:gs>
                    <a:gs pos="100000">
                      <a:schemeClr val="tx1"/>
                    </a:gs>
                  </a:gsLst>
                  <a:lin ang="5400000" scaled="0"/>
                </a:gradFill>
              </a:rPr>
            </a:br>
            <a:r>
              <a:rPr lang="en-US" sz="1800" dirty="0" smtClean="0">
                <a:gradFill>
                  <a:gsLst>
                    <a:gs pos="1250">
                      <a:schemeClr val="tx1"/>
                    </a:gs>
                    <a:gs pos="100000">
                      <a:schemeClr val="tx1"/>
                    </a:gs>
                  </a:gsLst>
                  <a:lin ang="5400000" scaled="0"/>
                </a:gradFill>
              </a:rPr>
              <a:t>Thursday 3:45pm-5:30pm</a:t>
            </a:r>
          </a:p>
        </p:txBody>
      </p:sp>
    </p:spTree>
    <p:extLst>
      <p:ext uri="{BB962C8B-B14F-4D97-AF65-F5344CB8AC3E}">
        <p14:creationId xmlns:p14="http://schemas.microsoft.com/office/powerpoint/2010/main" val="28772759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3" presetClass="path" presetSubtype="0" decel="100000" fill="hold" grpId="1" nodeType="withEffect">
                                  <p:stCondLst>
                                    <p:cond delay="250"/>
                                  </p:stCondLst>
                                  <p:childTnLst>
                                    <p:animMotion origin="layout" path="M -0.02413 -6.8089E-8 L 2.26704E-6 -6.8089E-8 " pathEditMode="relative" rAng="0" ptsTypes="AA">
                                      <p:cBhvr>
                                        <p:cTn id="14" dur="500" fill="hold"/>
                                        <p:tgtEl>
                                          <p:spTgt spid="10"/>
                                        </p:tgtEl>
                                        <p:attrNameLst>
                                          <p:attrName>ppt_x</p:attrName>
                                          <p:attrName>ppt_y</p:attrName>
                                        </p:attrNameLst>
                                      </p:cBhvr>
                                      <p:rCtr x="1200" y="0"/>
                                    </p:animMotion>
                                  </p:childTnLst>
                                </p:cTn>
                              </p:par>
                              <p:par>
                                <p:cTn id="15" presetID="10"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63" presetClass="path" presetSubtype="0" decel="100000" fill="hold" grpId="1" nodeType="withEffect">
                                  <p:stCondLst>
                                    <p:cond delay="1000"/>
                                  </p:stCondLst>
                                  <p:childTnLst>
                                    <p:animMotion origin="layout" path="M -0.02413 4.3123E-6 L 4.02349E-6 4.3123E-6 " pathEditMode="relative" rAng="0" ptsTypes="AA">
                                      <p:cBhvr>
                                        <p:cTn id="19" dur="500" fill="hold"/>
                                        <p:tgtEl>
                                          <p:spTgt spid="1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3" grpId="0"/>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028" y="1212850"/>
            <a:ext cx="12070012" cy="1572738"/>
          </a:xfrm>
        </p:spPr>
        <p:txBody>
          <a:bodyPr/>
          <a:lstStyle/>
          <a:p>
            <a:pPr lvl="0">
              <a:spcBef>
                <a:spcPts val="2400"/>
              </a:spcBef>
            </a:pPr>
            <a:r>
              <a:rPr lang="en-GB" sz="3800" dirty="0" smtClean="0">
                <a:gradFill>
                  <a:gsLst>
                    <a:gs pos="1250">
                      <a:schemeClr val="tx1"/>
                    </a:gs>
                    <a:gs pos="100000">
                      <a:schemeClr val="tx1"/>
                    </a:gs>
                  </a:gsLst>
                  <a:lin ang="5400000" scaled="0"/>
                </a:gradFill>
              </a:rPr>
              <a:t>Microsoft Virtual Academy</a:t>
            </a:r>
            <a:r>
              <a:rPr lang="en-GB" sz="3800" dirty="0">
                <a:gradFill>
                  <a:gsLst>
                    <a:gs pos="1250">
                      <a:schemeClr val="tx1"/>
                    </a:gs>
                    <a:gs pos="100000">
                      <a:schemeClr val="tx1"/>
                    </a:gs>
                  </a:gsLst>
                  <a:lin ang="5400000" scaled="0"/>
                </a:gradFill>
              </a:rPr>
              <a:t/>
            </a:r>
            <a:br>
              <a:rPr lang="en-GB" sz="3800" dirty="0">
                <a:gradFill>
                  <a:gsLst>
                    <a:gs pos="1250">
                      <a:schemeClr val="tx1"/>
                    </a:gs>
                    <a:gs pos="100000">
                      <a:schemeClr val="tx1"/>
                    </a:gs>
                  </a:gsLst>
                  <a:lin ang="5400000" scaled="0"/>
                </a:gradFill>
              </a:rPr>
            </a:br>
            <a:r>
              <a:rPr lang="en-GB" sz="2000" dirty="0">
                <a:gradFill>
                  <a:gsLst>
                    <a:gs pos="1250">
                      <a:schemeClr val="tx1"/>
                    </a:gs>
                    <a:gs pos="100000">
                      <a:schemeClr val="tx1"/>
                    </a:gs>
                  </a:gsLst>
                  <a:lin ang="5400000" scaled="0"/>
                </a:gradFill>
              </a:rPr>
              <a:t>http://www.microsoftvirtualacademy.com/training-courses/the-circle-of-life-for-an-app-v-5-0-package</a:t>
            </a:r>
            <a:endParaRPr lang="en-GB" sz="1800" dirty="0" smtClean="0">
              <a:gradFill>
                <a:gsLst>
                  <a:gs pos="1250">
                    <a:schemeClr val="tx1"/>
                  </a:gs>
                  <a:gs pos="100000">
                    <a:schemeClr val="tx1"/>
                  </a:gs>
                </a:gsLst>
                <a:lin ang="5400000" scaled="0"/>
              </a:gradFill>
            </a:endParaRPr>
          </a:p>
          <a:p>
            <a:pPr lvl="0">
              <a:spcBef>
                <a:spcPts val="2400"/>
              </a:spcBef>
            </a:pPr>
            <a:endParaRPr lang="en-GB" sz="2000" dirty="0">
              <a:gradFill>
                <a:gsLst>
                  <a:gs pos="1250">
                    <a:schemeClr val="tx1"/>
                  </a:gs>
                  <a:gs pos="100000">
                    <a:schemeClr val="tx1"/>
                  </a:gs>
                </a:gsLst>
                <a:lin ang="5400000" scaled="0"/>
              </a:gradFill>
            </a:endParaRPr>
          </a:p>
        </p:txBody>
      </p:sp>
      <p:sp>
        <p:nvSpPr>
          <p:cNvPr id="2" name="Title 1"/>
          <p:cNvSpPr>
            <a:spLocks noGrp="1"/>
          </p:cNvSpPr>
          <p:nvPr>
            <p:ph type="title"/>
          </p:nvPr>
        </p:nvSpPr>
        <p:spPr/>
        <p:txBody>
          <a:bodyPr/>
          <a:lstStyle/>
          <a:p>
            <a:r>
              <a:rPr lang="en-US" dirty="0" smtClean="0"/>
              <a:t>Related content</a:t>
            </a:r>
            <a:endParaRPr lang="en-US" dirty="0"/>
          </a:p>
        </p:txBody>
      </p:sp>
      <p:pic>
        <p:nvPicPr>
          <p:cNvPr id="4" name="Picture 3"/>
          <p:cNvPicPr>
            <a:picLocks noChangeAspect="1"/>
          </p:cNvPicPr>
          <p:nvPr/>
        </p:nvPicPr>
        <p:blipFill rotWithShape="1">
          <a:blip r:embed="rId3"/>
          <a:srcRect l="22050" t="12201" r="22433" b="26900"/>
          <a:stretch/>
        </p:blipFill>
        <p:spPr>
          <a:xfrm>
            <a:off x="745629" y="2201117"/>
            <a:ext cx="7560840" cy="4665199"/>
          </a:xfrm>
          <a:prstGeom prst="rect">
            <a:avLst/>
          </a:prstGeom>
        </p:spPr>
      </p:pic>
    </p:spTree>
    <p:extLst>
      <p:ext uri="{BB962C8B-B14F-4D97-AF65-F5344CB8AC3E}">
        <p14:creationId xmlns:p14="http://schemas.microsoft.com/office/powerpoint/2010/main" val="17163521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9097E-6 L 2.26704E-6 3.29097E-6 " pathEditMode="relative" rAng="0" ptsTypes="AA">
                                      <p:cBhvr>
                                        <p:cTn id="9" dur="500" fill="hold"/>
                                        <p:tgtEl>
                                          <p:spTgt spid="8"/>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a:t>
              </a:r>
              <a:r>
                <a:rPr lang="en-US" dirty="0" smtClean="0">
                  <a:solidFill>
                    <a:srgbClr val="FFFFFF"/>
                  </a:solidFill>
                  <a:hlinkClick r:id="rId4"/>
                </a:rPr>
                <a:t>://developer.microsoft.com </a:t>
              </a:r>
              <a:endParaRPr lang="en-US" dirty="0">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chemeClr val="bg1"/>
                      </a:gs>
                      <a:gs pos="100000">
                        <a:schemeClr val="bg1"/>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hlinkClick r:id="rId6"/>
                </a:rPr>
                <a:t>http://channel9.msdn.com/Events/TechEd</a:t>
              </a:r>
              <a:endParaRPr lang="en-US" dirty="0"/>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17216799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Complete An Evaluation Form</a:t>
            </a:r>
            <a:br>
              <a:rPr lang="en-US" dirty="0"/>
            </a:br>
            <a:r>
              <a:rPr lang="en-US" sz="4400" dirty="0"/>
              <a:t>Your input is important</a:t>
            </a:r>
            <a:r>
              <a:rPr lang="en-US" sz="4400" dirty="0" smtClean="0"/>
              <a:t>!</a:t>
            </a:r>
            <a:endParaRPr lang="en-US" dirty="0"/>
          </a:p>
        </p:txBody>
      </p:sp>
      <p:sp>
        <p:nvSpPr>
          <p:cNvPr id="9" name="Text Placeholder 2"/>
          <p:cNvSpPr txBox="1">
            <a:spLocks/>
          </p:cNvSpPr>
          <p:nvPr/>
        </p:nvSpPr>
        <p:spPr>
          <a:xfrm>
            <a:off x="207934" y="2568267"/>
            <a:ext cx="4023956" cy="12937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spcBef>
                <a:spcPts val="0"/>
              </a:spcBef>
              <a:buNone/>
            </a:pPr>
            <a:r>
              <a:rPr lang="en-US" sz="2800" u="sng" dirty="0"/>
              <a:t>TechEd Schedule Builder </a:t>
            </a:r>
            <a:endParaRPr lang="en-US" sz="2800" u="sng" dirty="0" smtClean="0"/>
          </a:p>
          <a:p>
            <a:pPr marL="101600" indent="0" algn="ctr">
              <a:spcBef>
                <a:spcPts val="0"/>
              </a:spcBef>
              <a:buNone/>
            </a:pPr>
            <a:r>
              <a:rPr lang="en-US" sz="2400" dirty="0" smtClean="0"/>
              <a:t>CommNet </a:t>
            </a:r>
            <a:r>
              <a:rPr lang="en-US" sz="2400" dirty="0"/>
              <a:t>station </a:t>
            </a:r>
            <a:r>
              <a:rPr lang="en-US" sz="2400" dirty="0" smtClean="0"/>
              <a:t>or PC</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48042"/>
          <a:stretch/>
        </p:blipFill>
        <p:spPr>
          <a:xfrm>
            <a:off x="4954934" y="3581319"/>
            <a:ext cx="3390998" cy="3421143"/>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86982" y="3581318"/>
            <a:ext cx="3119115" cy="311911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p:cNvSpPr txBox="1">
            <a:spLocks/>
          </p:cNvSpPr>
          <p:nvPr/>
        </p:nvSpPr>
        <p:spPr>
          <a:xfrm>
            <a:off x="4769627" y="2496990"/>
            <a:ext cx="3588183" cy="1548427"/>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lnSpc>
                <a:spcPct val="100000"/>
              </a:lnSpc>
              <a:spcBef>
                <a:spcPts val="0"/>
              </a:spcBef>
              <a:buNone/>
            </a:pPr>
            <a:r>
              <a:rPr lang="en-US" sz="2800" u="sng" dirty="0"/>
              <a:t>TechEd Mobile </a:t>
            </a:r>
            <a:r>
              <a:rPr lang="en-US" sz="2800" u="sng" dirty="0" smtClean="0"/>
              <a:t>app</a:t>
            </a:r>
          </a:p>
          <a:p>
            <a:pPr marL="101600" indent="0" algn="ctr">
              <a:lnSpc>
                <a:spcPct val="100000"/>
              </a:lnSpc>
              <a:spcBef>
                <a:spcPts val="0"/>
              </a:spcBef>
              <a:buNone/>
            </a:pPr>
            <a:r>
              <a:rPr lang="en-US" sz="2400" dirty="0" smtClean="0"/>
              <a:t>Phone or Tablet</a:t>
            </a:r>
            <a:r>
              <a:rPr lang="en-US" sz="2800" u="sng" dirty="0" smtClean="0"/>
              <a:t> </a:t>
            </a:r>
          </a:p>
        </p:txBody>
      </p:sp>
      <p:sp>
        <p:nvSpPr>
          <p:cNvPr id="18" name="Text Placeholder 2"/>
          <p:cNvSpPr txBox="1">
            <a:spLocks/>
          </p:cNvSpPr>
          <p:nvPr/>
        </p:nvSpPr>
        <p:spPr>
          <a:xfrm>
            <a:off x="9036053" y="2495478"/>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spcAft>
                <a:spcPts val="600"/>
              </a:spcAft>
              <a:buFontTx/>
              <a:buNone/>
            </a:pPr>
            <a:r>
              <a:rPr lang="en-US" sz="2800" u="sng" dirty="0" smtClean="0"/>
              <a:t>QR code</a:t>
            </a:r>
          </a:p>
        </p:txBody>
      </p:sp>
      <p:grpSp>
        <p:nvGrpSpPr>
          <p:cNvPr id="5" name="Group 4"/>
          <p:cNvGrpSpPr/>
          <p:nvPr/>
        </p:nvGrpSpPr>
        <p:grpSpPr>
          <a:xfrm>
            <a:off x="387213" y="3526770"/>
            <a:ext cx="4060839" cy="3475692"/>
            <a:chOff x="328598" y="3526770"/>
            <a:chExt cx="4060839" cy="3475692"/>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98" y="3526870"/>
              <a:ext cx="4060839" cy="3475492"/>
            </a:xfrm>
            <a:prstGeom prst="rect">
              <a:avLst/>
            </a:prstGeom>
          </p:spPr>
        </p:pic>
        <p:sp>
          <p:nvSpPr>
            <p:cNvPr id="4" name="Rectangle 3"/>
            <p:cNvSpPr/>
            <p:nvPr/>
          </p:nvSpPr>
          <p:spPr bwMode="auto">
            <a:xfrm>
              <a:off x="328598" y="3526770"/>
              <a:ext cx="4060839" cy="3475692"/>
            </a:xfrm>
            <a:prstGeom prst="rect">
              <a:avLst/>
            </a:prstGeom>
            <a:gradFill flip="none" rotWithShape="1">
              <a:gsLst>
                <a:gs pos="18000">
                  <a:schemeClr val="bg2">
                    <a:alpha val="0"/>
                  </a:schemeClr>
                </a:gs>
                <a:gs pos="59000">
                  <a:srgbClr val="442359">
                    <a:alpha val="50000"/>
                  </a:srgbClr>
                </a:gs>
                <a:gs pos="92000">
                  <a:schemeClr val="bg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28865196"/>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74638" y="4967120"/>
            <a:ext cx="6019799" cy="1554478"/>
          </a:xfrm>
        </p:spPr>
        <p:txBody>
          <a:bodyPr/>
          <a:lstStyle/>
          <a:p>
            <a:r>
              <a:rPr lang="en-US" dirty="0" smtClean="0"/>
              <a:t>Thamim Karim</a:t>
            </a:r>
            <a:endParaRPr lang="en-US" dirty="0"/>
          </a:p>
        </p:txBody>
      </p:sp>
      <p:sp>
        <p:nvSpPr>
          <p:cNvPr id="4" name="Text Placeholder 2"/>
          <p:cNvSpPr txBox="1">
            <a:spLocks/>
          </p:cNvSpPr>
          <p:nvPr/>
        </p:nvSpPr>
        <p:spPr bwMode="ltGray">
          <a:xfrm>
            <a:off x="274638" y="4247040"/>
            <a:ext cx="6400800" cy="1554478"/>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WIN-B322</a:t>
            </a:r>
          </a:p>
        </p:txBody>
      </p:sp>
      <p:sp>
        <p:nvSpPr>
          <p:cNvPr id="8" name="Title 1"/>
          <p:cNvSpPr>
            <a:spLocks noGrp="1"/>
          </p:cNvSpPr>
          <p:nvPr>
            <p:ph type="title"/>
          </p:nvPr>
        </p:nvSpPr>
        <p:spPr>
          <a:xfrm>
            <a:off x="273050" y="2125661"/>
            <a:ext cx="6402388" cy="2103119"/>
          </a:xfrm>
        </p:spPr>
        <p:txBody>
          <a:bodyPr/>
          <a:lstStyle/>
          <a:p>
            <a:r>
              <a:rPr lang="en-GB" sz="4400" dirty="0"/>
              <a:t>The Circle of Life for an App-V 5.0 Package: From Sequence to Termination </a:t>
            </a:r>
            <a:endParaRPr lang="en-US" sz="4400" dirty="0"/>
          </a:p>
        </p:txBody>
      </p:sp>
    </p:spTree>
    <p:extLst>
      <p:ext uri="{BB962C8B-B14F-4D97-AF65-F5344CB8AC3E}">
        <p14:creationId xmlns:p14="http://schemas.microsoft.com/office/powerpoint/2010/main" val="314688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75830" y="1212849"/>
            <a:ext cx="5484814" cy="548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859843"/>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5731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6667" y="2173445"/>
            <a:ext cx="5184576" cy="1837298"/>
          </a:xfrm>
        </p:spPr>
        <p:txBody>
          <a:bodyPr/>
          <a:lstStyle/>
          <a:p>
            <a:r>
              <a:rPr lang="en-GB" dirty="0" smtClean="0"/>
              <a:t>Thamim Karim</a:t>
            </a:r>
            <a:br>
              <a:rPr lang="en-GB" dirty="0" smtClean="0"/>
            </a:br>
            <a:r>
              <a:rPr lang="en-GB" sz="3200" dirty="0" smtClean="0"/>
              <a:t>Senior Premier Field Engineer</a:t>
            </a:r>
            <a:r>
              <a:rPr lang="en-GB" sz="4400" dirty="0" smtClean="0"/>
              <a:t/>
            </a:r>
            <a:br>
              <a:rPr lang="en-GB" sz="4400" dirty="0" smtClean="0"/>
            </a:br>
            <a:endParaRPr lang="en-GB" sz="4400" dirty="0"/>
          </a:p>
        </p:txBody>
      </p:sp>
      <p:pic>
        <p:nvPicPr>
          <p:cNvPr id="5" name="Picture 4"/>
          <p:cNvPicPr>
            <a:picLocks noChangeAspect="1"/>
          </p:cNvPicPr>
          <p:nvPr/>
        </p:nvPicPr>
        <p:blipFill rotWithShape="1">
          <a:blip r:embed="rId2"/>
          <a:srcRect l="32445" t="24734" r="38025" b="26733"/>
          <a:stretch/>
        </p:blipFill>
        <p:spPr>
          <a:xfrm>
            <a:off x="457597" y="2173445"/>
            <a:ext cx="3908814" cy="3613525"/>
          </a:xfrm>
          <a:prstGeom prst="rect">
            <a:avLst/>
          </a:prstGeom>
        </p:spPr>
      </p:pic>
    </p:spTree>
    <p:extLst>
      <p:ext uri="{BB962C8B-B14F-4D97-AF65-F5344CB8AC3E}">
        <p14:creationId xmlns:p14="http://schemas.microsoft.com/office/powerpoint/2010/main" val="29907856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 y="-1"/>
            <a:ext cx="12435593" cy="699502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0"/>
            <a:ext cx="12435593" cy="6995021"/>
          </a:xfrm>
          <a:prstGeom prst="rect">
            <a:avLst/>
          </a:prstGeom>
        </p:spPr>
      </p:pic>
      <p:sp>
        <p:nvSpPr>
          <p:cNvPr id="5" name="Rectangle 4"/>
          <p:cNvSpPr/>
          <p:nvPr/>
        </p:nvSpPr>
        <p:spPr bwMode="auto">
          <a:xfrm>
            <a:off x="-108280" y="-3314"/>
            <a:ext cx="12544754" cy="3037601"/>
          </a:xfrm>
          <a:prstGeom prst="rect">
            <a:avLst/>
          </a:prstGeom>
          <a:gradFill>
            <a:gsLst>
              <a:gs pos="0">
                <a:schemeClr val="bg1">
                  <a:alpha val="56000"/>
                </a:schemeClr>
              </a:gs>
              <a:gs pos="100000">
                <a:schemeClr val="tx1">
                  <a:lumMod val="65000"/>
                  <a:alpha val="0"/>
                </a:schemeClr>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TextBox 6"/>
          <p:cNvSpPr txBox="1"/>
          <p:nvPr/>
        </p:nvSpPr>
        <p:spPr>
          <a:xfrm rot="20463272">
            <a:off x="5709177" y="1673316"/>
            <a:ext cx="3332474" cy="3249283"/>
          </a:xfrm>
          <a:prstGeom prst="rect">
            <a:avLst/>
          </a:prstGeom>
          <a:noFill/>
        </p:spPr>
        <p:txBody>
          <a:bodyPr wrap="none" lIns="182880" tIns="146304" rIns="182880" bIns="146304" rtlCol="0">
            <a:prstTxWarp prst="textArchUp">
              <a:avLst>
                <a:gd name="adj" fmla="val 16244221"/>
              </a:avLst>
            </a:prstTxWarp>
            <a:spAutoFit/>
          </a:bodyPr>
          <a:lstStyle/>
          <a:p>
            <a:pPr>
              <a:lnSpc>
                <a:spcPct val="90000"/>
              </a:lnSpc>
              <a:spcAft>
                <a:spcPts val="600"/>
              </a:spcAft>
            </a:pPr>
            <a:r>
              <a:rPr lang="en-GB" sz="3600" dirty="0" smtClean="0">
                <a:solidFill>
                  <a:srgbClr val="FFFFFF"/>
                </a:solidFill>
                <a:latin typeface="Segoe UI Light"/>
                <a:ea typeface="Segoe UI Black" panose="020B0A02040204020203" pitchFamily="34" charset="0"/>
                <a:cs typeface="Segoe UI Black" panose="020B0A02040204020203" pitchFamily="34" charset="0"/>
              </a:rPr>
              <a:t>   |     CREATE    |      DELIVER     |     CHANGE     |     ADAPT     |     UPDATE     |     CONNECT     |      INTEGRATE     |     TERMINATE </a:t>
            </a:r>
          </a:p>
        </p:txBody>
      </p:sp>
      <p:sp>
        <p:nvSpPr>
          <p:cNvPr id="9" name="TextBox 8"/>
          <p:cNvSpPr txBox="1"/>
          <p:nvPr/>
        </p:nvSpPr>
        <p:spPr>
          <a:xfrm>
            <a:off x="48369" y="-2"/>
            <a:ext cx="3482108" cy="2733056"/>
          </a:xfrm>
          <a:prstGeom prst="rect">
            <a:avLst/>
          </a:prstGeom>
          <a:noFill/>
        </p:spPr>
        <p:txBody>
          <a:bodyPr wrap="square" lIns="182880" tIns="146304" rIns="182880" bIns="146304" rtlCol="0">
            <a:spAutoFit/>
          </a:bodyPr>
          <a:lstStyle/>
          <a:p>
            <a:pPr>
              <a:lnSpc>
                <a:spcPct val="90000"/>
              </a:lnSpc>
              <a:spcAft>
                <a:spcPts val="600"/>
              </a:spcAft>
            </a:pPr>
            <a:r>
              <a:rPr lang="en-GB" sz="4400" dirty="0">
                <a:gradFill>
                  <a:gsLst>
                    <a:gs pos="2917">
                      <a:srgbClr val="FFFFFF"/>
                    </a:gs>
                    <a:gs pos="30000">
                      <a:srgbClr val="FFFFFF"/>
                    </a:gs>
                  </a:gsLst>
                  <a:lin ang="5400000" scaled="0"/>
                </a:gradFill>
                <a:latin typeface="Segoe UI Light"/>
              </a:rPr>
              <a:t>The Circle of Life </a:t>
            </a:r>
            <a:r>
              <a:rPr lang="en-GB" sz="4400" dirty="0" smtClean="0">
                <a:gradFill>
                  <a:gsLst>
                    <a:gs pos="2917">
                      <a:srgbClr val="FFFFFF"/>
                    </a:gs>
                    <a:gs pos="30000">
                      <a:srgbClr val="FFFFFF"/>
                    </a:gs>
                  </a:gsLst>
                  <a:lin ang="5400000" scaled="0"/>
                </a:gradFill>
                <a:latin typeface="Segoe UI Light"/>
              </a:rPr>
              <a:t>for </a:t>
            </a:r>
            <a:r>
              <a:rPr lang="en-GB" sz="4400" dirty="0">
                <a:gradFill>
                  <a:gsLst>
                    <a:gs pos="2917">
                      <a:srgbClr val="FFFFFF"/>
                    </a:gs>
                    <a:gs pos="30000">
                      <a:srgbClr val="FFFFFF"/>
                    </a:gs>
                  </a:gsLst>
                  <a:lin ang="5400000" scaled="0"/>
                </a:gradFill>
                <a:latin typeface="Segoe UI Light"/>
              </a:rPr>
              <a:t>an App-V </a:t>
            </a:r>
            <a:r>
              <a:rPr lang="en-GB" sz="4400" dirty="0" smtClean="0">
                <a:gradFill>
                  <a:gsLst>
                    <a:gs pos="2917">
                      <a:srgbClr val="FFFFFF"/>
                    </a:gs>
                    <a:gs pos="30000">
                      <a:srgbClr val="FFFFFF"/>
                    </a:gs>
                  </a:gsLst>
                  <a:lin ang="5400000" scaled="0"/>
                </a:gradFill>
                <a:latin typeface="Segoe UI Light"/>
              </a:rPr>
              <a:t>5.0 </a:t>
            </a:r>
            <a:r>
              <a:rPr lang="en-GB" sz="4400" dirty="0">
                <a:gradFill>
                  <a:gsLst>
                    <a:gs pos="2917">
                      <a:srgbClr val="FFFFFF"/>
                    </a:gs>
                    <a:gs pos="30000">
                      <a:srgbClr val="FFFFFF"/>
                    </a:gs>
                  </a:gsLst>
                  <a:lin ang="5400000" scaled="0"/>
                </a:gradFill>
                <a:latin typeface="Segoe UI Light"/>
              </a:rPr>
              <a:t>Package</a:t>
            </a:r>
            <a:endParaRPr lang="en-GB" sz="4400" dirty="0" smtClean="0">
              <a:gradFill>
                <a:gsLst>
                  <a:gs pos="2917">
                    <a:srgbClr val="FFFFFF"/>
                  </a:gs>
                  <a:gs pos="30000">
                    <a:srgbClr val="FFFFFF"/>
                  </a:gs>
                </a:gsLst>
                <a:lin ang="5400000" scaled="0"/>
              </a:gradFill>
              <a:latin typeface="Segoe UI Light"/>
            </a:endParaRPr>
          </a:p>
        </p:txBody>
      </p:sp>
    </p:spTree>
    <p:extLst>
      <p:ext uri="{BB962C8B-B14F-4D97-AF65-F5344CB8AC3E}">
        <p14:creationId xmlns:p14="http://schemas.microsoft.com/office/powerpoint/2010/main" val="1498179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ltrasound"/>
          <p:cNvPicPr>
            <a:picLocks noChangeAspect="1"/>
          </p:cNvPicPr>
          <p:nvPr/>
        </p:nvPicPr>
        <p:blipFill rotWithShape="1">
          <a:blip r:embed="rId2">
            <a:extLst>
              <a:ext uri="{BEBA8EAE-BF5A-486C-A8C5-ECC9F3942E4B}">
                <a14:imgProps xmlns:a14="http://schemas.microsoft.com/office/drawing/2010/main">
                  <a14:imgLayer r:embed="rId3">
                    <a14:imgEffect>
                      <a14:artisticGlowDiffused/>
                    </a14:imgEffect>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6822" t="14477" r="5745" b="13904"/>
          <a:stretch/>
        </p:blipFill>
        <p:spPr>
          <a:xfrm>
            <a:off x="0" y="0"/>
            <a:ext cx="12436474" cy="6994524"/>
          </a:xfrm>
          <a:prstGeom prst="rect">
            <a:avLst/>
          </a:prstGeom>
        </p:spPr>
      </p:pic>
      <p:pic>
        <p:nvPicPr>
          <p:cNvPr id="3" name="headphone logo"/>
          <p:cNvPicPr>
            <a:picLocks noChangeAspect="1"/>
          </p:cNvPicPr>
          <p:nvPr/>
        </p:nvPicPr>
        <p:blipFill rotWithShape="1">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rcRect l="6822" t="14477" r="5745" b="13904"/>
          <a:stretch/>
        </p:blipFill>
        <p:spPr>
          <a:xfrm>
            <a:off x="0" y="0"/>
            <a:ext cx="12436475" cy="6994524"/>
          </a:xfrm>
          <a:prstGeom prst="rect">
            <a:avLst/>
          </a:prstGeom>
        </p:spPr>
      </p:pic>
      <p:sp>
        <p:nvSpPr>
          <p:cNvPr id="19" name="fade"/>
          <p:cNvSpPr/>
          <p:nvPr/>
        </p:nvSpPr>
        <p:spPr bwMode="auto">
          <a:xfrm>
            <a:off x="0" y="-1"/>
            <a:ext cx="12436474" cy="3037601"/>
          </a:xfrm>
          <a:prstGeom prst="rect">
            <a:avLst/>
          </a:prstGeom>
          <a:gradFill>
            <a:gsLst>
              <a:gs pos="0">
                <a:srgbClr val="000000">
                  <a:alpha val="29000"/>
                </a:srgbClr>
              </a:gs>
              <a:gs pos="100000">
                <a:schemeClr val="tx1">
                  <a:lumMod val="65000"/>
                  <a:alpha val="0"/>
                </a:schemeClr>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0" name="Title 5"/>
          <p:cNvSpPr>
            <a:spLocks noGrp="1"/>
          </p:cNvSpPr>
          <p:nvPr>
            <p:ph type="title" idx="4294967295"/>
          </p:nvPr>
        </p:nvSpPr>
        <p:spPr>
          <a:xfrm>
            <a:off x="244475" y="220662"/>
            <a:ext cx="11560175" cy="1831975"/>
          </a:xfrm>
        </p:spPr>
        <p:txBody>
          <a:bodyPr/>
          <a:lstStyle/>
          <a:p>
            <a:r>
              <a:rPr lang="en-US" sz="8800" spc="-100" dirty="0">
                <a:gradFill>
                  <a:gsLst>
                    <a:gs pos="87586">
                      <a:srgbClr val="FFFFFF"/>
                    </a:gs>
                    <a:gs pos="52000">
                      <a:srgbClr val="FFFFFF"/>
                    </a:gs>
                  </a:gsLst>
                  <a:lin ang="5400000" scaled="0"/>
                </a:gradFill>
              </a:rPr>
              <a:t>Create</a:t>
            </a:r>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r="72811"/>
          <a:stretch/>
        </p:blipFill>
        <p:spPr>
          <a:xfrm>
            <a:off x="4849798" y="2122915"/>
            <a:ext cx="2814810" cy="2786740"/>
          </a:xfrm>
          <a:prstGeom prst="rect">
            <a:avLst/>
          </a:prstGeom>
        </p:spPr>
      </p:pic>
    </p:spTree>
    <p:extLst>
      <p:ext uri="{BB962C8B-B14F-4D97-AF65-F5344CB8AC3E}">
        <p14:creationId xmlns:p14="http://schemas.microsoft.com/office/powerpoint/2010/main" val="622995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decel="100000" fill="hold" nodeType="clickEffect">
                                  <p:stCondLst>
                                    <p:cond delay="0"/>
                                  </p:stCondLst>
                                  <p:childTnLst>
                                    <p:animMotion origin="layout" path="M 0.00102 -3.55878E-6 L 0.17258 0.21789 " pathEditMode="relative" rAng="0" ptsTypes="AA">
                                      <p:cBhvr>
                                        <p:cTn id="6" dur="1000" fill="hold"/>
                                        <p:tgtEl>
                                          <p:spTgt spid="7"/>
                                        </p:tgtEl>
                                        <p:attrNameLst>
                                          <p:attrName>ppt_x</p:attrName>
                                          <p:attrName>ppt_y</p:attrName>
                                        </p:attrNameLst>
                                      </p:cBhvr>
                                      <p:rCtr x="8578" y="10894"/>
                                    </p:animMotion>
                                  </p:childTnLst>
                                </p:cTn>
                              </p:par>
                              <p:par>
                                <p:cTn id="7" presetID="6" presetClass="emph" presetSubtype="0" decel="100000" fill="hold" nodeType="withEffect">
                                  <p:stCondLst>
                                    <p:cond delay="0"/>
                                  </p:stCondLst>
                                  <p:childTnLst>
                                    <p:animScale>
                                      <p:cBhvr>
                                        <p:cTn id="8" dur="1000" fill="hold"/>
                                        <p:tgtEl>
                                          <p:spTgt spid="7"/>
                                        </p:tgtEl>
                                      </p:cBhvr>
                                      <p:by x="25000" y="25000"/>
                                    </p:animScale>
                                  </p:childTnLst>
                                </p:cTn>
                              </p:par>
                              <p:par>
                                <p:cTn id="9" presetID="10" presetClass="exit" presetSubtype="0" fill="hold" nodeType="withEffect">
                                  <p:stCondLst>
                                    <p:cond delay="600"/>
                                  </p:stCondLst>
                                  <p:childTnLst>
                                    <p:animEffect transition="out" filter="fade">
                                      <p:cBhvr>
                                        <p:cTn id="10" dur="1000"/>
                                        <p:tgtEl>
                                          <p:spTgt spid="7"/>
                                        </p:tgtEl>
                                      </p:cBhvr>
                                    </p:animEffect>
                                    <p:set>
                                      <p:cBhvr>
                                        <p:cTn id="11" dur="1" fill="hold">
                                          <p:stCondLst>
                                            <p:cond delay="999"/>
                                          </p:stCondLst>
                                        </p:cTn>
                                        <p:tgtEl>
                                          <p:spTgt spid="7"/>
                                        </p:tgtEl>
                                        <p:attrNameLst>
                                          <p:attrName>style.visibility</p:attrName>
                                        </p:attrNameLst>
                                      </p:cBhvr>
                                      <p:to>
                                        <p:strVal val="hidden"/>
                                      </p:to>
                                    </p:set>
                                  </p:childTnLst>
                                </p:cTn>
                              </p:par>
                              <p:par>
                                <p:cTn id="12" presetID="10" presetClass="entr" presetSubtype="0" fill="hold" nodeType="withEffect">
                                  <p:stCondLst>
                                    <p:cond delay="6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par>
                                <p:cTn id="15" presetID="10" presetClass="entr" presetSubtype="0" fill="hold" nodeType="withEffect">
                                  <p:stCondLst>
                                    <p:cond delay="6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oster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6"/>
            <a:ext cx="12435592" cy="6995021"/>
          </a:xfrm>
          <a:prstGeom prst="rect">
            <a:avLst/>
          </a:prstGeom>
        </p:spPr>
      </p:pic>
      <p:sp>
        <p:nvSpPr>
          <p:cNvPr id="2" name="Rectangle 1"/>
          <p:cNvSpPr/>
          <p:nvPr/>
        </p:nvSpPr>
        <p:spPr bwMode="auto">
          <a:xfrm rot="10800000">
            <a:off x="-441" y="-497"/>
            <a:ext cx="12436475" cy="6995021"/>
          </a:xfrm>
          <a:prstGeom prst="rect">
            <a:avLst/>
          </a:prstGeom>
          <a:gradFill>
            <a:gsLst>
              <a:gs pos="0">
                <a:schemeClr val="accent1">
                  <a:lumMod val="50000"/>
                  <a:alpha val="29000"/>
                </a:schemeClr>
              </a:gs>
              <a:gs pos="100000">
                <a:schemeClr val="bg1">
                  <a:alpha val="0"/>
                </a:schemeClr>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15" name="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 y="0"/>
            <a:ext cx="12435592" cy="699502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6471" y="1897062"/>
            <a:ext cx="6794006" cy="1828804"/>
          </a:xfrm>
          <a:prstGeom prst="rect">
            <a:avLst/>
          </a:prstGeom>
        </p:spPr>
      </p:pic>
      <p:sp>
        <p:nvSpPr>
          <p:cNvPr id="19" name="Rectangle 18"/>
          <p:cNvSpPr/>
          <p:nvPr/>
        </p:nvSpPr>
        <p:spPr bwMode="auto">
          <a:xfrm>
            <a:off x="-441" y="6102"/>
            <a:ext cx="12436474" cy="3037601"/>
          </a:xfrm>
          <a:prstGeom prst="rect">
            <a:avLst/>
          </a:prstGeom>
          <a:gradFill>
            <a:gsLst>
              <a:gs pos="0">
                <a:srgbClr val="000000">
                  <a:alpha val="29000"/>
                </a:srgbClr>
              </a:gs>
              <a:gs pos="100000">
                <a:schemeClr val="tx1">
                  <a:lumMod val="65000"/>
                  <a:alpha val="0"/>
                </a:schemeClr>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 name="Title 5"/>
          <p:cNvSpPr txBox="1">
            <a:spLocks/>
          </p:cNvSpPr>
          <p:nvPr/>
        </p:nvSpPr>
        <p:spPr>
          <a:xfrm>
            <a:off x="274638" y="296863"/>
            <a:ext cx="11423650" cy="18319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8800" spc="-100">
                <a:gradFill>
                  <a:gsLst>
                    <a:gs pos="87586">
                      <a:srgbClr val="FFFFFF"/>
                    </a:gs>
                    <a:gs pos="52000">
                      <a:srgbClr val="FFFFFF"/>
                    </a:gs>
                  </a:gsLst>
                  <a:lin ang="5400000" scaled="0"/>
                </a:gradFill>
              </a:rPr>
              <a:t>Deliver</a:t>
            </a:r>
          </a:p>
        </p:txBody>
      </p:sp>
    </p:spTree>
    <p:extLst>
      <p:ext uri="{BB962C8B-B14F-4D97-AF65-F5344CB8AC3E}">
        <p14:creationId xmlns:p14="http://schemas.microsoft.com/office/powerpoint/2010/main" val="2854522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decel="100000" fill="hold" nodeType="clickEffect">
                                  <p:stCondLst>
                                    <p:cond delay="0"/>
                                  </p:stCondLst>
                                  <p:childTnLst>
                                    <p:animMotion origin="layout" path="M 2.94613E-6 -1.88379E-6 L -0.29985 0.26146 " pathEditMode="relative" rAng="0" ptsTypes="AA">
                                      <p:cBhvr>
                                        <p:cTn id="6" dur="1250" fill="hold"/>
                                        <p:tgtEl>
                                          <p:spTgt spid="5"/>
                                        </p:tgtEl>
                                        <p:attrNameLst>
                                          <p:attrName>ppt_x</p:attrName>
                                          <p:attrName>ppt_y</p:attrName>
                                        </p:attrNameLst>
                                      </p:cBhvr>
                                      <p:rCtr x="-14999" y="13073"/>
                                    </p:animMotion>
                                  </p:childTnLst>
                                </p:cTn>
                              </p:par>
                              <p:par>
                                <p:cTn id="7" presetID="8" presetClass="emph" presetSubtype="0" decel="100000" fill="hold" nodeType="withEffect">
                                  <p:stCondLst>
                                    <p:cond delay="0"/>
                                  </p:stCondLst>
                                  <p:childTnLst>
                                    <p:animRot by="-900000">
                                      <p:cBhvr>
                                        <p:cTn id="8" dur="1250" fill="hold"/>
                                        <p:tgtEl>
                                          <p:spTgt spid="5"/>
                                        </p:tgtEl>
                                        <p:attrNameLst>
                                          <p:attrName>r</p:attrName>
                                        </p:attrNameLst>
                                      </p:cBhvr>
                                    </p:animRot>
                                  </p:childTnLst>
                                </p:cTn>
                              </p:par>
                              <p:par>
                                <p:cTn id="9" presetID="6" presetClass="emph" presetSubtype="0" decel="100000" fill="hold" nodeType="withEffect">
                                  <p:stCondLst>
                                    <p:cond delay="0"/>
                                  </p:stCondLst>
                                  <p:childTnLst>
                                    <p:animScale>
                                      <p:cBhvr>
                                        <p:cTn id="10" dur="1250" fill="hold"/>
                                        <p:tgtEl>
                                          <p:spTgt spid="5"/>
                                        </p:tgtEl>
                                      </p:cBhvr>
                                      <p:by x="80000" y="80000"/>
                                    </p:animScale>
                                  </p:childTnLst>
                                </p:cTn>
                              </p:par>
                              <p:par>
                                <p:cTn id="11" presetID="10" presetClass="entr" presetSubtype="0" fill="hold" nodeType="withEffect">
                                  <p:stCondLst>
                                    <p:cond delay="8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0" presetClass="entr" presetSubtype="0" fill="hold" grpId="0" nodeType="withEffect">
                                  <p:stCondLst>
                                    <p:cond delay="8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par>
                                <p:cTn id="20" presetID="10" presetClass="entr" presetSubtype="0" fill="hold" nodeType="withEffect">
                                  <p:stCondLst>
                                    <p:cond delay="8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par>
                                <p:cTn id="23" presetID="10" presetClass="exit" presetSubtype="0" fill="hold" nodeType="withEffect">
                                  <p:stCondLst>
                                    <p:cond delay="110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ai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5595" b="9906"/>
          <a:stretch/>
        </p:blipFill>
        <p:spPr>
          <a:xfrm>
            <a:off x="8939" y="0"/>
            <a:ext cx="12427535" cy="6994525"/>
          </a:xfrm>
          <a:prstGeom prst="rect">
            <a:avLst/>
          </a:prstGeom>
          <a:noFill/>
          <a:ln>
            <a:noFill/>
          </a:ln>
        </p:spPr>
      </p:pic>
      <p:pic>
        <p:nvPicPr>
          <p:cNvPr id="4" name="Logo"/>
          <p:cNvPicPr>
            <a:picLocks noChangeAspect="1"/>
          </p:cNvPicPr>
          <p:nvPr/>
        </p:nvPicPr>
        <p:blipFill rotWithShape="1">
          <a:blip r:embed="rId4">
            <a:extLst>
              <a:ext uri="{28A0092B-C50C-407E-A947-70E740481C1C}">
                <a14:useLocalDpi xmlns:a14="http://schemas.microsoft.com/office/drawing/2010/main" val="0"/>
              </a:ext>
            </a:extLst>
          </a:blip>
          <a:srcRect t="5596" b="9906"/>
          <a:stretch/>
        </p:blipFill>
        <p:spPr>
          <a:xfrm>
            <a:off x="-70338" y="0"/>
            <a:ext cx="12497873" cy="6994525"/>
          </a:xfrm>
          <a:prstGeom prst="rect">
            <a:avLst/>
          </a:prstGeom>
          <a:noFill/>
          <a:ln>
            <a:noFill/>
          </a:ln>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72489"/>
          <a:stretch/>
        </p:blipFill>
        <p:spPr>
          <a:xfrm>
            <a:off x="4694237" y="2735262"/>
            <a:ext cx="2935893" cy="2872609"/>
          </a:xfrm>
          <a:prstGeom prst="rect">
            <a:avLst/>
          </a:prstGeom>
        </p:spPr>
      </p:pic>
      <p:sp>
        <p:nvSpPr>
          <p:cNvPr id="7" name="Rectangle 6"/>
          <p:cNvSpPr/>
          <p:nvPr/>
        </p:nvSpPr>
        <p:spPr bwMode="auto">
          <a:xfrm>
            <a:off x="0" y="-1"/>
            <a:ext cx="12436474" cy="3037601"/>
          </a:xfrm>
          <a:prstGeom prst="rect">
            <a:avLst/>
          </a:prstGeom>
          <a:gradFill>
            <a:gsLst>
              <a:gs pos="0">
                <a:srgbClr val="000000">
                  <a:alpha val="55686"/>
                </a:srgbClr>
              </a:gs>
              <a:gs pos="100000">
                <a:schemeClr val="tx1">
                  <a:lumMod val="65000"/>
                  <a:alpha val="0"/>
                </a:schemeClr>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itle 5"/>
          <p:cNvSpPr txBox="1">
            <a:spLocks/>
          </p:cNvSpPr>
          <p:nvPr/>
        </p:nvSpPr>
        <p:spPr>
          <a:xfrm>
            <a:off x="289560" y="235902"/>
            <a:ext cx="11423650" cy="18319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8800" spc="-100">
                <a:gradFill>
                  <a:gsLst>
                    <a:gs pos="87586">
                      <a:srgbClr val="FFFFFF"/>
                    </a:gs>
                    <a:gs pos="52000">
                      <a:srgbClr val="FFFFFF"/>
                    </a:gs>
                  </a:gsLst>
                  <a:lin ang="5400000" scaled="0"/>
                </a:gradFill>
              </a:rPr>
              <a:t>Change</a:t>
            </a:r>
          </a:p>
        </p:txBody>
      </p:sp>
    </p:spTree>
    <p:extLst>
      <p:ext uri="{BB962C8B-B14F-4D97-AF65-F5344CB8AC3E}">
        <p14:creationId xmlns:p14="http://schemas.microsoft.com/office/powerpoint/2010/main" val="1541485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8"/>
                                        </p:tgtEl>
                                      </p:cBhvr>
                                    </p:animEffect>
                                    <p:set>
                                      <p:cBhvr>
                                        <p:cTn id="7" dur="1" fill="hold">
                                          <p:stCondLst>
                                            <p:cond delay="249"/>
                                          </p:stCondLst>
                                        </p:cTn>
                                        <p:tgtEl>
                                          <p:spTgt spid="8"/>
                                        </p:tgtEl>
                                        <p:attrNameLst>
                                          <p:attrName>style.visibility</p:attrName>
                                        </p:attrNameLst>
                                      </p:cBhvr>
                                      <p:to>
                                        <p:strVal val="hidden"/>
                                      </p:to>
                                    </p:set>
                                  </p:childTnLst>
                                </p:cTn>
                              </p:par>
                              <p:par>
                                <p:cTn id="8" presetID="10" presetClass="entr" presetSubtype="0" fill="hold" grpId="0" nodeType="withEffect">
                                  <p:stCondLst>
                                    <p:cond delay="2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2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tti"/>
          <p:cNvPicPr>
            <a:picLocks noChangeAspect="1"/>
          </p:cNvPicPr>
          <p:nvPr/>
        </p:nvPicPr>
        <p:blipFill rotWithShape="1">
          <a:blip r:embed="rId2">
            <a:extLst>
              <a:ext uri="{28A0092B-C50C-407E-A947-70E740481C1C}">
                <a14:useLocalDpi xmlns:a14="http://schemas.microsoft.com/office/drawing/2010/main" val="0"/>
              </a:ext>
            </a:extLst>
          </a:blip>
          <a:srcRect t="7731" b="7832"/>
          <a:stretch/>
        </p:blipFill>
        <p:spPr>
          <a:xfrm>
            <a:off x="-1" y="-1"/>
            <a:ext cx="12436474" cy="6994527"/>
          </a:xfrm>
          <a:prstGeom prst="rect">
            <a:avLst/>
          </a:prstGeom>
        </p:spPr>
      </p:pic>
      <p:pic>
        <p:nvPicPr>
          <p:cNvPr id="5" name="Logo"/>
          <p:cNvPicPr>
            <a:picLocks noChangeAspect="1"/>
          </p:cNvPicPr>
          <p:nvPr/>
        </p:nvPicPr>
        <p:blipFill rotWithShape="1">
          <a:blip r:embed="rId3">
            <a:extLst>
              <a:ext uri="{28A0092B-C50C-407E-A947-70E740481C1C}">
                <a14:useLocalDpi xmlns:a14="http://schemas.microsoft.com/office/drawing/2010/main" val="0"/>
              </a:ext>
            </a:extLst>
          </a:blip>
          <a:srcRect t="7731" b="7832"/>
          <a:stretch/>
        </p:blipFill>
        <p:spPr>
          <a:xfrm>
            <a:off x="0" y="0"/>
            <a:ext cx="12436474" cy="6994526"/>
          </a:xfrm>
          <a:prstGeom prst="rect">
            <a:avLst/>
          </a:prstGeom>
        </p:spPr>
      </p:pic>
      <p:sp>
        <p:nvSpPr>
          <p:cNvPr id="7" name="Rectangle 6"/>
          <p:cNvSpPr/>
          <p:nvPr/>
        </p:nvSpPr>
        <p:spPr bwMode="auto">
          <a:xfrm>
            <a:off x="0" y="-1"/>
            <a:ext cx="12436474" cy="3037601"/>
          </a:xfrm>
          <a:prstGeom prst="rect">
            <a:avLst/>
          </a:prstGeom>
          <a:gradFill>
            <a:gsLst>
              <a:gs pos="0">
                <a:srgbClr val="000000">
                  <a:alpha val="55686"/>
                </a:srgbClr>
              </a:gs>
              <a:gs pos="100000">
                <a:schemeClr val="tx1">
                  <a:lumMod val="65000"/>
                  <a:alpha val="0"/>
                </a:schemeClr>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3" name="Group 2"/>
          <p:cNvGrpSpPr/>
          <p:nvPr/>
        </p:nvGrpSpPr>
        <p:grpSpPr>
          <a:xfrm>
            <a:off x="157852" y="3475857"/>
            <a:ext cx="10422230" cy="814301"/>
            <a:chOff x="157852" y="3475857"/>
            <a:chExt cx="10422230" cy="814301"/>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73618">
              <a:off x="157852" y="3552011"/>
              <a:ext cx="2460543" cy="66232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62247">
              <a:off x="4195673" y="3475857"/>
              <a:ext cx="2455158" cy="66087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42988">
              <a:off x="8074626" y="3615741"/>
              <a:ext cx="2505456" cy="674417"/>
            </a:xfrm>
            <a:prstGeom prst="rect">
              <a:avLst/>
            </a:prstGeom>
          </p:spPr>
        </p:pic>
      </p:grpSp>
      <p:sp>
        <p:nvSpPr>
          <p:cNvPr id="11" name="Title 5"/>
          <p:cNvSpPr txBox="1">
            <a:spLocks/>
          </p:cNvSpPr>
          <p:nvPr/>
        </p:nvSpPr>
        <p:spPr>
          <a:xfrm>
            <a:off x="289560" y="220662"/>
            <a:ext cx="11423650" cy="18319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8800" spc="-100">
                <a:gradFill>
                  <a:gsLst>
                    <a:gs pos="87586">
                      <a:srgbClr val="FFFFFF"/>
                    </a:gs>
                    <a:gs pos="52000">
                      <a:srgbClr val="FFFFFF"/>
                    </a:gs>
                  </a:gsLst>
                  <a:lin ang="5400000" scaled="0"/>
                </a:gradFill>
              </a:rPr>
              <a:t>Adapt</a:t>
            </a:r>
          </a:p>
        </p:txBody>
      </p:sp>
    </p:spTree>
    <p:extLst>
      <p:ext uri="{BB962C8B-B14F-4D97-AF65-F5344CB8AC3E}">
        <p14:creationId xmlns:p14="http://schemas.microsoft.com/office/powerpoint/2010/main" val="3406593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lightshow_b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00"/>
            <a:ext cx="12436475" cy="6986525"/>
          </a:xfrm>
          <a:prstGeom prst="rect">
            <a:avLst/>
          </a:prstGeom>
        </p:spPr>
      </p:pic>
      <p:pic>
        <p:nvPicPr>
          <p:cNvPr id="14" name="audi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000"/>
            <a:ext cx="12436475" cy="6986525"/>
          </a:xfrm>
          <a:prstGeom prst="rect">
            <a:avLst/>
          </a:prstGeom>
        </p:spPr>
      </p:pic>
      <p:pic>
        <p:nvPicPr>
          <p:cNvPr id="15" name="audience_wh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000"/>
            <a:ext cx="12436475" cy="6986525"/>
          </a:xfrm>
          <a:prstGeom prst="rect">
            <a:avLst/>
          </a:prstGeom>
        </p:spPr>
      </p:pic>
      <p:pic>
        <p:nvPicPr>
          <p:cNvPr id="17" name="lightbe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000"/>
            <a:ext cx="12436475" cy="6986525"/>
          </a:xfrm>
          <a:prstGeom prst="rect">
            <a:avLst/>
          </a:prstGeom>
        </p:spPr>
      </p:pic>
      <p:pic>
        <p:nvPicPr>
          <p:cNvPr id="18" name="lightbeam_whit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000"/>
            <a:ext cx="12436475" cy="6986525"/>
          </a:xfrm>
          <a:prstGeom prst="rect">
            <a:avLst/>
          </a:prstGeom>
        </p:spPr>
      </p:pic>
      <p:pic>
        <p:nvPicPr>
          <p:cNvPr id="19" name="stamp"/>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4000"/>
            <a:ext cx="12436475" cy="6986525"/>
          </a:xfrm>
          <a:prstGeom prst="rect">
            <a:avLst/>
          </a:prstGeom>
        </p:spPr>
      </p:pic>
      <p:pic>
        <p:nvPicPr>
          <p:cNvPr id="20" name="stamp_whit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000"/>
            <a:ext cx="12436475" cy="6986525"/>
          </a:xfrm>
          <a:prstGeom prst="rect">
            <a:avLst/>
          </a:prstGeom>
        </p:spPr>
      </p:pic>
      <p:sp>
        <p:nvSpPr>
          <p:cNvPr id="8" name="Rectangle 7"/>
          <p:cNvSpPr/>
          <p:nvPr/>
        </p:nvSpPr>
        <p:spPr bwMode="auto">
          <a:xfrm>
            <a:off x="0" y="-1"/>
            <a:ext cx="12436474" cy="3037601"/>
          </a:xfrm>
          <a:prstGeom prst="rect">
            <a:avLst/>
          </a:prstGeom>
          <a:gradFill>
            <a:gsLst>
              <a:gs pos="0">
                <a:srgbClr val="000000">
                  <a:alpha val="55686"/>
                </a:srgbClr>
              </a:gs>
              <a:gs pos="100000">
                <a:schemeClr val="tx1">
                  <a:lumMod val="65000"/>
                  <a:alpha val="0"/>
                </a:schemeClr>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Title 5"/>
          <p:cNvSpPr txBox="1">
            <a:spLocks/>
          </p:cNvSpPr>
          <p:nvPr/>
        </p:nvSpPr>
        <p:spPr>
          <a:xfrm>
            <a:off x="259080" y="220662"/>
            <a:ext cx="11423650" cy="18319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8800" spc="-100">
                <a:gradFill>
                  <a:gsLst>
                    <a:gs pos="87586">
                      <a:srgbClr val="FFFFFF"/>
                    </a:gs>
                    <a:gs pos="52000">
                      <a:srgbClr val="FFFFFF"/>
                    </a:gs>
                  </a:gsLst>
                  <a:lin ang="5400000" scaled="0"/>
                </a:gradFill>
              </a:rPr>
              <a:t>Update</a:t>
            </a:r>
          </a:p>
        </p:txBody>
      </p:sp>
    </p:spTree>
    <p:extLst>
      <p:ext uri="{BB962C8B-B14F-4D97-AF65-F5344CB8AC3E}">
        <p14:creationId xmlns:p14="http://schemas.microsoft.com/office/powerpoint/2010/main" val="102431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xit" presetSubtype="0" fill="hold"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childTnLst>
                                </p:cTn>
                              </p:par>
                              <p:par>
                                <p:cTn id="23" presetID="47" presetClass="entr" presetSubtype="0" fill="hold" nodeType="withEffect">
                                  <p:stCondLst>
                                    <p:cond delay="2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22" presetClass="entr" presetSubtype="8" fill="hold" nodeType="withEffect">
                                  <p:stCondLst>
                                    <p:cond delay="40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2.xml><?xml version="1.0" encoding="utf-8"?>
<a:theme xmlns:a="http://schemas.openxmlformats.org/drawingml/2006/main" name="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95E3EB79-C98D-48EC-837A-72F77512253C}" vid="{482A9A90-448C-4DC9-8D68-B61A5FDF0B4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4" ma:contentTypeDescription="" ma:contentTypeScope="" ma:versionID="efeefb7694abe0c79a474bd3a2625cb2">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fd7b0a58d9cd620cb6d262cd5cbd3c93"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9</Value>
      <Value>18</Value>
      <Value>17</Value>
      <Value>16</Value>
    </TaxCatchAll>
    <Event_x0020_End_x0020_Date xmlns="e36bfbf9-5e42-489c-a259-4c54eb22cb57">2014-05-15T07:00:00+00:00</Event_x0020_End_x0020_Date>
    <Event_x0020_Start_x0020_Date xmlns="e36bfbf9-5e42-489c-a259-4c54eb22cb57">2014-05-12T07:00:00+00:00</Event_x0020_Start_x0020_Date>
    <MS_x0020_Speaker xmlns="e36bfbf9-5e42-489c-a259-4c54eb22cb57">
      <UserInfo>
        <DisplayName/>
        <AccountId xsi:nil="true"/>
        <AccountType/>
      </UserInfo>
    </MS_x0020_Speaker>
    <External_x0020_Speaker xmlns="e36bfbf9-5e42-489c-a259-4c54eb22cb57" xsi:nil="true"/>
    <Session_x0020_Code xmlns="e36bfbf9-5e42-489c-a259-4c54eb22cb57" xsi:nil="true"/>
    <Presentation_x0020_Date xmlns="e36bfbf9-5e42-489c-a259-4c54eb22cb57" xsi:nil="tru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TermInfo xmlns="http://schemas.microsoft.com/office/infopath/2007/PartnerControls">
          <TermName xmlns="http://schemas.microsoft.com/office/infopath/2007/PartnerControls">George R. Brown Convention Center</TermName>
          <TermId xmlns="http://schemas.microsoft.com/office/infopath/2007/PartnerControls">6c33c07d-d6c4-4c5e-b5d0-7afd8a7a4e7d</TermId>
        </TermInfo>
      </Term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TermName>
          <TermId xmlns="http://schemas.microsoft.com/office/infopath/2007/PartnerControls">30c8c6b6-2916-412b-8e18-b132d138380c</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Houston</TermName>
          <TermId xmlns="http://schemas.microsoft.com/office/infopath/2007/PartnerControls">b97448fd-4b6d-4055-9328-60bf1c4ceb26</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5D89E042-4A0F-4D22-AC9C-BB5B833EE5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e36bfbf9-5e42-489c-a259-4c54eb22cb57"/>
    <ds:schemaRef ds:uri="230e9df3-be65-4c73-a93b-d1236ebd677e"/>
    <ds:schemaRef ds:uri="http://schemas.microsoft.com/sharepoint/v3"/>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TEE14%20Speaker%20PPT%20Template</Template>
  <TotalTime>127</TotalTime>
  <Words>1218</Words>
  <Application>Microsoft Office PowerPoint</Application>
  <PresentationFormat>Custom</PresentationFormat>
  <Paragraphs>68</Paragraphs>
  <Slides>21</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Segoe UI</vt:lpstr>
      <vt:lpstr>Segoe UI Black</vt:lpstr>
      <vt:lpstr>Segoe UI Light</vt:lpstr>
      <vt:lpstr>Wingdings</vt:lpstr>
      <vt:lpstr>TEE14 Speaker PPT Template</vt:lpstr>
      <vt:lpstr>TechEd 2014 Dk Blue</vt:lpstr>
      <vt:lpstr>PowerPoint Presentation</vt:lpstr>
      <vt:lpstr>The Circle of Life for an App-V 5.0 Package: From Sequence to Termination </vt:lpstr>
      <vt:lpstr>Thamim Karim Senior Premier Field Engineer </vt:lpstr>
      <vt:lpstr>PowerPoint Presentation</vt:lpstr>
      <vt:lpstr>Create</vt:lpstr>
      <vt:lpstr>PowerPoint Presentation</vt:lpstr>
      <vt:lpstr>PowerPoint Presentation</vt:lpstr>
      <vt:lpstr>PowerPoint Presentation</vt:lpstr>
      <vt:lpstr>PowerPoint Presentation</vt:lpstr>
      <vt:lpstr>Connect</vt:lpstr>
      <vt:lpstr>PowerPoint Presentation</vt:lpstr>
      <vt:lpstr>PowerPoint Presentation</vt:lpstr>
      <vt:lpstr>PowerPoint Presentation</vt:lpstr>
      <vt:lpstr>Questions?</vt:lpstr>
      <vt:lpstr>www.virtualvibes.co.uk</vt:lpstr>
      <vt:lpstr>Related content</vt:lpstr>
      <vt:lpstr>Related content</vt:lpstr>
      <vt:lpstr>Resources</vt:lpstr>
      <vt:lpstr>Please Complete An Evaluation Form Your input is important!</vt:lpstr>
      <vt:lpstr>Evaluate this session</vt:lpstr>
      <vt:lpstr>PowerPoint Presentation</vt:lpstr>
    </vt:vector>
  </TitlesOfParts>
  <Manager>&lt;Speech writer name goes here&gt;</Manager>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TechEd 2014</dc:subject>
  <dc:creator>Thamim Karim</dc:creator>
  <dc:description>Template: Jordan Cayabyab, Artitudes Design
Formatting: 
Audience Type:</dc:description>
  <cp:lastModifiedBy>Sylvia Tedjo</cp:lastModifiedBy>
  <cp:revision>12</cp:revision>
  <dcterms:created xsi:type="dcterms:W3CDTF">2014-10-21T13:14:55Z</dcterms:created>
  <dcterms:modified xsi:type="dcterms:W3CDTF">2014-10-28T17:55:07Z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18;#George R. Brown Convention Center|6c33c07d-d6c4-4c5e-b5d0-7afd8a7a4e7d</vt:lpwstr>
  </property>
  <property fmtid="{D5CDD505-2E9C-101B-9397-08002B2CF9AE}" pid="7" name="Track">
    <vt:lpwstr/>
  </property>
  <property fmtid="{D5CDD505-2E9C-101B-9397-08002B2CF9AE}" pid="8" name="Event Location">
    <vt:lpwstr>17;#Houston|b97448fd-4b6d-4055-9328-60bf1c4ceb26</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16;#Microsoft Tech Ed|30c8c6b6-2916-412b-8e18-b132d138380c</vt:lpwstr>
  </property>
  <property fmtid="{D5CDD505-2E9C-101B-9397-08002B2CF9AE}" pid="12" name="TaxKeyword">
    <vt:lpwstr/>
  </property>
</Properties>
</file>