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8"/>
  </p:notesMasterIdLst>
  <p:handoutMasterIdLst>
    <p:handoutMasterId r:id="rId2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306" r:id="rId23"/>
    <p:sldId id="275" r:id="rId24"/>
    <p:sldId id="276" r:id="rId25"/>
    <p:sldId id="277" r:id="rId26"/>
    <p:sldId id="278"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10/28/2014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10/28/2014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9660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707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06531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10/28/2014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189840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1156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7588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0070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8655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4956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2689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7A777E8-C2AD-4C8C-9B11-DC7719000F0D}" type="slidenum">
              <a:rPr lang="en-ZA">
                <a:solidFill>
                  <a:prstClr val="black"/>
                </a:solidFill>
              </a:rPr>
              <a:pPr/>
              <a:t>4</a:t>
            </a:fld>
            <a:endParaRPr lang="en-ZA" dirty="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lnSpc>
                <a:spcPct val="80000"/>
              </a:lnSpc>
            </a:pPr>
            <a:endParaRPr lang="en-US" sz="800" dirty="0" smtClean="0"/>
          </a:p>
        </p:txBody>
      </p:sp>
    </p:spTree>
    <p:extLst>
      <p:ext uri="{BB962C8B-B14F-4D97-AF65-F5344CB8AC3E}">
        <p14:creationId xmlns:p14="http://schemas.microsoft.com/office/powerpoint/2010/main" val="10108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6459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9736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2926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143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32744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1824" y="6482890"/>
            <a:ext cx="2901844" cy="372394"/>
          </a:xfrm>
          <a:prstGeom prst="rect">
            <a:avLst/>
          </a:prstGeom>
        </p:spPr>
        <p:txBody>
          <a:bodyPr lIns="93278" tIns="46639" rIns="93278" bIns="46639"/>
          <a:lstStyle/>
          <a:p>
            <a:fld id="{7DBFA603-1279-3C49-9E72-539DB483AA9B}" type="datetime4">
              <a:rPr lang="en-US" smtClean="0">
                <a:solidFill>
                  <a:srgbClr val="FFFFFF"/>
                </a:solidFill>
              </a:rPr>
              <a:pPr/>
              <a:t>October 28, 2014</a:t>
            </a:fld>
            <a:endParaRPr lang="en-US">
              <a:solidFill>
                <a:srgbClr val="FFFFFF"/>
              </a:solidFill>
            </a:endParaRPr>
          </a:p>
        </p:txBody>
      </p:sp>
      <p:sp>
        <p:nvSpPr>
          <p:cNvPr id="4" name="Footer Placeholder 3"/>
          <p:cNvSpPr>
            <a:spLocks noGrp="1"/>
          </p:cNvSpPr>
          <p:nvPr>
            <p:ph type="ftr" sz="quarter" idx="11"/>
          </p:nvPr>
        </p:nvSpPr>
        <p:spPr>
          <a:xfrm>
            <a:off x="4249129" y="6482890"/>
            <a:ext cx="3938218" cy="372394"/>
          </a:xfrm>
          <a:prstGeom prst="rect">
            <a:avLst/>
          </a:prstGeom>
        </p:spPr>
        <p:txBody>
          <a:bodyPr lIns="93278" tIns="46639" rIns="93278" bIns="46639"/>
          <a:lstStyle/>
          <a:p>
            <a:r>
              <a:rPr lang="en-US" smtClean="0">
                <a:solidFill>
                  <a:srgbClr val="FFFFFF"/>
                </a:solidFill>
              </a:rPr>
              <a:t>NIC 2012</a:t>
            </a:r>
            <a:endParaRPr lang="en-US">
              <a:solidFill>
                <a:srgbClr val="FFFFFF"/>
              </a:solidFill>
            </a:endParaRPr>
          </a:p>
        </p:txBody>
      </p:sp>
      <p:sp>
        <p:nvSpPr>
          <p:cNvPr id="5" name="Slide Number Placeholder 4"/>
          <p:cNvSpPr>
            <a:spLocks noGrp="1"/>
          </p:cNvSpPr>
          <p:nvPr>
            <p:ph type="sldNum" sz="quarter" idx="12"/>
          </p:nvPr>
        </p:nvSpPr>
        <p:spPr>
          <a:xfrm>
            <a:off x="8912808" y="6482890"/>
            <a:ext cx="2901844" cy="372394"/>
          </a:xfrm>
          <a:prstGeom prst="rect">
            <a:avLst/>
          </a:prstGeom>
        </p:spPr>
        <p:txBody>
          <a:bodyPr lIns="93278" tIns="46639" rIns="93278" bIns="46639"/>
          <a:lstStyle/>
          <a:p>
            <a:fld id="{0B2B2AD4-DB18-554B-B810-824342B8134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514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4.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hyperlink" Target="microsoft.com/dv" TargetMode="External"/><Relationship Id="rId3" Type="http://schemas.openxmlformats.org/officeDocument/2006/relationships/hyperlink" Target="http://aka.ms/trywin10" TargetMode="External"/><Relationship Id="rId7" Type="http://schemas.openxmlformats.org/officeDocument/2006/relationships/hyperlink" Target="microsoft.com/mdop"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hyperlink" Target="windows.com/enterprise" TargetMode="External"/><Relationship Id="rId4" Type="http://schemas.openxmlformats.org/officeDocument/2006/relationships/hyperlink" Target="Windows.com/ITPro" TargetMode="External"/><Relationship Id="rId9" Type="http://schemas.openxmlformats.org/officeDocument/2006/relationships/hyperlink" Target="http://technet.microsoft.com/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1366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81067" y="1388590"/>
            <a:ext cx="3931920" cy="448036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Static vs. Dynamic assignments</a:t>
            </a:r>
          </a:p>
        </p:txBody>
      </p:sp>
      <p:sp>
        <p:nvSpPr>
          <p:cNvPr id="10" name="Rectangle 9"/>
          <p:cNvSpPr/>
          <p:nvPr/>
        </p:nvSpPr>
        <p:spPr bwMode="auto">
          <a:xfrm>
            <a:off x="481068" y="2667000"/>
            <a:ext cx="3931919" cy="106680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Offline media </a:t>
            </a: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
            </a:r>
            <a:b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considerations</a:t>
            </a:r>
          </a:p>
        </p:txBody>
      </p:sp>
      <p:sp>
        <p:nvSpPr>
          <p:cNvPr id="8" name="Rectangle 7"/>
          <p:cNvSpPr/>
          <p:nvPr/>
        </p:nvSpPr>
        <p:spPr bwMode="auto">
          <a:xfrm>
            <a:off x="8020279" y="1388590"/>
            <a:ext cx="3935127" cy="44803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Using CustomSettings.ini</a:t>
            </a:r>
          </a:p>
        </p:txBody>
      </p:sp>
      <p:sp>
        <p:nvSpPr>
          <p:cNvPr id="4" name="Title 3"/>
          <p:cNvSpPr>
            <a:spLocks noGrp="1"/>
          </p:cNvSpPr>
          <p:nvPr>
            <p:ph type="title"/>
          </p:nvPr>
        </p:nvSpPr>
        <p:spPr/>
        <p:txBody>
          <a:bodyPr/>
          <a:lstStyle/>
          <a:p>
            <a:r>
              <a:rPr lang="sv-SE" dirty="0" smtClean="0"/>
              <a:t>Deploying applications</a:t>
            </a:r>
            <a:endParaRPr lang="sv-SE" dirty="0"/>
          </a:p>
        </p:txBody>
      </p:sp>
      <p:sp>
        <p:nvSpPr>
          <p:cNvPr id="11" name="Rectangle 10"/>
          <p:cNvSpPr/>
          <p:nvPr/>
        </p:nvSpPr>
        <p:spPr bwMode="auto">
          <a:xfrm>
            <a:off x="8020279" y="2667000"/>
            <a:ext cx="3935128" cy="10668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Make good use of simulation environment</a:t>
            </a: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7" name="Rectangle 16"/>
          <p:cNvSpPr/>
          <p:nvPr/>
        </p:nvSpPr>
        <p:spPr bwMode="auto">
          <a:xfrm>
            <a:off x="8020279" y="3733799"/>
            <a:ext cx="3935128" cy="2135155"/>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8837" t="8837" r="9852" b="9852"/>
          <a:stretch/>
        </p:blipFill>
        <p:spPr>
          <a:xfrm>
            <a:off x="4485583" y="1388591"/>
            <a:ext cx="3462100" cy="4480364"/>
          </a:xfrm>
          <a:prstGeom prst="rect">
            <a:avLst/>
          </a:prstGeom>
        </p:spPr>
      </p:pic>
      <p:sp>
        <p:nvSpPr>
          <p:cNvPr id="20" name="Rectangle 19"/>
          <p:cNvSpPr/>
          <p:nvPr/>
        </p:nvSpPr>
        <p:spPr bwMode="auto">
          <a:xfrm>
            <a:off x="481067" y="3733799"/>
            <a:ext cx="3935128" cy="2135155"/>
          </a:xfrm>
          <a:prstGeom prst="rect">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1" name="Freeform 7"/>
          <p:cNvSpPr>
            <a:spLocks noChangeAspect="1" noEditPoints="1"/>
          </p:cNvSpPr>
          <p:nvPr/>
        </p:nvSpPr>
        <p:spPr bwMode="black">
          <a:xfrm>
            <a:off x="2753327" y="4759287"/>
            <a:ext cx="1388151" cy="876833"/>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gradFill>
                <a:gsLst>
                  <a:gs pos="0">
                    <a:srgbClr val="7FBA00">
                      <a:lumMod val="5000"/>
                      <a:lumOff val="95000"/>
                    </a:srgbClr>
                  </a:gs>
                  <a:gs pos="100000">
                    <a:srgbClr val="FFFFFF"/>
                  </a:gs>
                </a:gsLst>
                <a:lin ang="5400000" scaled="1"/>
              </a:gradFill>
            </a:endParaRPr>
          </a:p>
        </p:txBody>
      </p:sp>
      <p:grpSp>
        <p:nvGrpSpPr>
          <p:cNvPr id="22" name="Group 21"/>
          <p:cNvGrpSpPr/>
          <p:nvPr/>
        </p:nvGrpSpPr>
        <p:grpSpPr bwMode="black">
          <a:xfrm>
            <a:off x="3416357" y="4963029"/>
            <a:ext cx="528345" cy="416481"/>
            <a:chOff x="3358790" y="376388"/>
            <a:chExt cx="1516063" cy="1195388"/>
          </a:xfrm>
          <a:solidFill>
            <a:schemeClr val="tx1"/>
          </a:solidFill>
        </p:grpSpPr>
        <p:sp>
          <p:nvSpPr>
            <p:cNvPr id="23" name="Freeform 26"/>
            <p:cNvSpPr>
              <a:spLocks/>
            </p:cNvSpPr>
            <p:nvPr/>
          </p:nvSpPr>
          <p:spPr bwMode="black">
            <a:xfrm>
              <a:off x="3703278" y="376388"/>
              <a:ext cx="1171575" cy="1128713"/>
            </a:xfrm>
            <a:custGeom>
              <a:avLst/>
              <a:gdLst>
                <a:gd name="T0" fmla="*/ 36 w 312"/>
                <a:gd name="T1" fmla="*/ 0 h 301"/>
                <a:gd name="T2" fmla="*/ 0 w 312"/>
                <a:gd name="T3" fmla="*/ 94 h 301"/>
                <a:gd name="T4" fmla="*/ 32 w 312"/>
                <a:gd name="T5" fmla="*/ 94 h 301"/>
                <a:gd name="T6" fmla="*/ 54 w 312"/>
                <a:gd name="T7" fmla="*/ 39 h 301"/>
                <a:gd name="T8" fmla="*/ 272 w 312"/>
                <a:gd name="T9" fmla="*/ 124 h 301"/>
                <a:gd name="T10" fmla="*/ 219 w 312"/>
                <a:gd name="T11" fmla="*/ 262 h 301"/>
                <a:gd name="T12" fmla="*/ 219 w 312"/>
                <a:gd name="T13" fmla="*/ 295 h 301"/>
                <a:gd name="T14" fmla="*/ 237 w 312"/>
                <a:gd name="T15" fmla="*/ 301 h 301"/>
                <a:gd name="T16" fmla="*/ 312 w 312"/>
                <a:gd name="T17" fmla="*/ 106 h 301"/>
                <a:gd name="T18" fmla="*/ 36 w 312"/>
                <a:gd name="T1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01">
                  <a:moveTo>
                    <a:pt x="36" y="0"/>
                  </a:moveTo>
                  <a:cubicBezTo>
                    <a:pt x="0" y="94"/>
                    <a:pt x="0" y="94"/>
                    <a:pt x="0" y="94"/>
                  </a:cubicBezTo>
                  <a:cubicBezTo>
                    <a:pt x="32" y="94"/>
                    <a:pt x="32" y="94"/>
                    <a:pt x="32" y="94"/>
                  </a:cubicBezTo>
                  <a:cubicBezTo>
                    <a:pt x="41" y="73"/>
                    <a:pt x="54" y="39"/>
                    <a:pt x="54" y="39"/>
                  </a:cubicBezTo>
                  <a:cubicBezTo>
                    <a:pt x="272" y="124"/>
                    <a:pt x="272" y="124"/>
                    <a:pt x="272" y="124"/>
                  </a:cubicBezTo>
                  <a:cubicBezTo>
                    <a:pt x="219" y="262"/>
                    <a:pt x="219" y="262"/>
                    <a:pt x="219" y="262"/>
                  </a:cubicBezTo>
                  <a:cubicBezTo>
                    <a:pt x="219" y="295"/>
                    <a:pt x="219" y="295"/>
                    <a:pt x="219" y="295"/>
                  </a:cubicBezTo>
                  <a:cubicBezTo>
                    <a:pt x="237" y="301"/>
                    <a:pt x="237" y="301"/>
                    <a:pt x="237" y="301"/>
                  </a:cubicBezTo>
                  <a:cubicBezTo>
                    <a:pt x="312" y="106"/>
                    <a:pt x="312" y="106"/>
                    <a:pt x="312" y="106"/>
                  </a:cubicBezTo>
                  <a:lnTo>
                    <a:pt x="36" y="0"/>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gradFill>
                  <a:gsLst>
                    <a:gs pos="0">
                      <a:srgbClr val="7FBA00">
                        <a:lumMod val="5000"/>
                        <a:lumOff val="95000"/>
                      </a:srgbClr>
                    </a:gs>
                    <a:gs pos="100000">
                      <a:srgbClr val="FFFFFF"/>
                    </a:gs>
                  </a:gsLst>
                  <a:lin ang="5400000" scaled="1"/>
                </a:gradFill>
              </a:endParaRPr>
            </a:p>
          </p:txBody>
        </p:sp>
        <p:sp>
          <p:nvSpPr>
            <p:cNvPr id="24" name="Freeform 27"/>
            <p:cNvSpPr>
              <a:spLocks noEditPoints="1"/>
            </p:cNvSpPr>
            <p:nvPr/>
          </p:nvSpPr>
          <p:spPr bwMode="black">
            <a:xfrm>
              <a:off x="3358790" y="789138"/>
              <a:ext cx="1106488" cy="782638"/>
            </a:xfrm>
            <a:custGeom>
              <a:avLst/>
              <a:gdLst>
                <a:gd name="T0" fmla="*/ 0 w 697"/>
                <a:gd name="T1" fmla="*/ 0 h 493"/>
                <a:gd name="T2" fmla="*/ 0 w 697"/>
                <a:gd name="T3" fmla="*/ 493 h 493"/>
                <a:gd name="T4" fmla="*/ 697 w 697"/>
                <a:gd name="T5" fmla="*/ 493 h 493"/>
                <a:gd name="T6" fmla="*/ 697 w 697"/>
                <a:gd name="T7" fmla="*/ 0 h 493"/>
                <a:gd name="T8" fmla="*/ 0 w 697"/>
                <a:gd name="T9" fmla="*/ 0 h 493"/>
                <a:gd name="T10" fmla="*/ 626 w 697"/>
                <a:gd name="T11" fmla="*/ 422 h 493"/>
                <a:gd name="T12" fmla="*/ 71 w 697"/>
                <a:gd name="T13" fmla="*/ 422 h 493"/>
                <a:gd name="T14" fmla="*/ 71 w 697"/>
                <a:gd name="T15" fmla="*/ 73 h 493"/>
                <a:gd name="T16" fmla="*/ 626 w 697"/>
                <a:gd name="T17" fmla="*/ 73 h 493"/>
                <a:gd name="T18" fmla="*/ 626 w 697"/>
                <a:gd name="T19" fmla="*/ 4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493">
                  <a:moveTo>
                    <a:pt x="0" y="0"/>
                  </a:moveTo>
                  <a:lnTo>
                    <a:pt x="0" y="493"/>
                  </a:lnTo>
                  <a:lnTo>
                    <a:pt x="697" y="493"/>
                  </a:lnTo>
                  <a:lnTo>
                    <a:pt x="697" y="0"/>
                  </a:lnTo>
                  <a:lnTo>
                    <a:pt x="0" y="0"/>
                  </a:lnTo>
                  <a:close/>
                  <a:moveTo>
                    <a:pt x="626" y="422"/>
                  </a:moveTo>
                  <a:lnTo>
                    <a:pt x="71" y="422"/>
                  </a:lnTo>
                  <a:lnTo>
                    <a:pt x="71" y="73"/>
                  </a:lnTo>
                  <a:lnTo>
                    <a:pt x="626" y="73"/>
                  </a:lnTo>
                  <a:lnTo>
                    <a:pt x="626" y="422"/>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gradFill>
                  <a:gsLst>
                    <a:gs pos="0">
                      <a:srgbClr val="7FBA00">
                        <a:lumMod val="5000"/>
                        <a:lumOff val="95000"/>
                      </a:srgbClr>
                    </a:gs>
                    <a:gs pos="100000">
                      <a:srgbClr val="FFFFFF"/>
                    </a:gs>
                  </a:gsLst>
                  <a:lin ang="5400000" scaled="1"/>
                </a:gradFill>
              </a:endParaRPr>
            </a:p>
          </p:txBody>
        </p:sp>
        <p:sp>
          <p:nvSpPr>
            <p:cNvPr id="25" name="Freeform 28"/>
            <p:cNvSpPr>
              <a:spLocks/>
            </p:cNvSpPr>
            <p:nvPr/>
          </p:nvSpPr>
          <p:spPr bwMode="black">
            <a:xfrm>
              <a:off x="3565165" y="1189188"/>
              <a:ext cx="401638" cy="338138"/>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gradFill>
                  <a:gsLst>
                    <a:gs pos="0">
                      <a:srgbClr val="7FBA00">
                        <a:lumMod val="5000"/>
                        <a:lumOff val="95000"/>
                      </a:srgbClr>
                    </a:gs>
                    <a:gs pos="100000">
                      <a:srgbClr val="FFFFFF"/>
                    </a:gs>
                  </a:gsLst>
                  <a:lin ang="5400000" scaled="1"/>
                </a:gradFill>
              </a:endParaRPr>
            </a:p>
          </p:txBody>
        </p:sp>
        <p:sp>
          <p:nvSpPr>
            <p:cNvPr id="26" name="Freeform 29"/>
            <p:cNvSpPr>
              <a:spLocks/>
            </p:cNvSpPr>
            <p:nvPr/>
          </p:nvSpPr>
          <p:spPr bwMode="black">
            <a:xfrm>
              <a:off x="3958865" y="1230463"/>
              <a:ext cx="225425" cy="244475"/>
            </a:xfrm>
            <a:custGeom>
              <a:avLst/>
              <a:gdLst>
                <a:gd name="T0" fmla="*/ 0 w 60"/>
                <a:gd name="T1" fmla="*/ 4 h 65"/>
                <a:gd name="T2" fmla="*/ 14 w 60"/>
                <a:gd name="T3" fmla="*/ 65 h 65"/>
                <a:gd name="T4" fmla="*/ 60 w 60"/>
                <a:gd name="T5" fmla="*/ 65 h 65"/>
                <a:gd name="T6" fmla="*/ 18 w 60"/>
                <a:gd name="T7" fmla="*/ 0 h 65"/>
                <a:gd name="T8" fmla="*/ 0 w 60"/>
                <a:gd name="T9" fmla="*/ 4 h 65"/>
              </a:gdLst>
              <a:ahLst/>
              <a:cxnLst>
                <a:cxn ang="0">
                  <a:pos x="T0" y="T1"/>
                </a:cxn>
                <a:cxn ang="0">
                  <a:pos x="T2" y="T3"/>
                </a:cxn>
                <a:cxn ang="0">
                  <a:pos x="T4" y="T5"/>
                </a:cxn>
                <a:cxn ang="0">
                  <a:pos x="T6" y="T7"/>
                </a:cxn>
                <a:cxn ang="0">
                  <a:pos x="T8" y="T9"/>
                </a:cxn>
              </a:cxnLst>
              <a:rect l="0" t="0" r="r" b="b"/>
              <a:pathLst>
                <a:path w="60" h="65">
                  <a:moveTo>
                    <a:pt x="0" y="4"/>
                  </a:moveTo>
                  <a:cubicBezTo>
                    <a:pt x="11" y="22"/>
                    <a:pt x="14" y="46"/>
                    <a:pt x="14" y="65"/>
                  </a:cubicBezTo>
                  <a:cubicBezTo>
                    <a:pt x="20" y="65"/>
                    <a:pt x="53" y="65"/>
                    <a:pt x="60" y="65"/>
                  </a:cubicBezTo>
                  <a:cubicBezTo>
                    <a:pt x="59" y="19"/>
                    <a:pt x="46" y="0"/>
                    <a:pt x="18" y="0"/>
                  </a:cubicBezTo>
                  <a:cubicBezTo>
                    <a:pt x="11" y="0"/>
                    <a:pt x="5" y="1"/>
                    <a:pt x="0" y="4"/>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gradFill>
                  <a:gsLst>
                    <a:gs pos="0">
                      <a:srgbClr val="7FBA00">
                        <a:lumMod val="5000"/>
                        <a:lumOff val="95000"/>
                      </a:srgbClr>
                    </a:gs>
                    <a:gs pos="100000">
                      <a:srgbClr val="FFFFFF"/>
                    </a:gs>
                  </a:gsLst>
                  <a:lin ang="5400000" scaled="1"/>
                </a:gradFill>
              </a:endParaRPr>
            </a:p>
          </p:txBody>
        </p:sp>
        <p:sp>
          <p:nvSpPr>
            <p:cNvPr id="27" name="Oval 30"/>
            <p:cNvSpPr>
              <a:spLocks noChangeArrowheads="1"/>
            </p:cNvSpPr>
            <p:nvPr/>
          </p:nvSpPr>
          <p:spPr bwMode="black">
            <a:xfrm>
              <a:off x="3647715" y="930426"/>
              <a:ext cx="239713" cy="239713"/>
            </a:xfrm>
            <a:prstGeom prst="ellipse">
              <a:avLst/>
            </a:pr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gradFill>
                  <a:gsLst>
                    <a:gs pos="0">
                      <a:srgbClr val="7FBA00">
                        <a:lumMod val="5000"/>
                        <a:lumOff val="95000"/>
                      </a:srgbClr>
                    </a:gs>
                    <a:gs pos="100000">
                      <a:srgbClr val="FFFFFF"/>
                    </a:gs>
                  </a:gsLst>
                  <a:lin ang="5400000" scaled="1"/>
                </a:gradFill>
              </a:endParaRPr>
            </a:p>
          </p:txBody>
        </p:sp>
        <p:sp>
          <p:nvSpPr>
            <p:cNvPr id="28" name="Oval 31"/>
            <p:cNvSpPr>
              <a:spLocks noChangeArrowheads="1"/>
            </p:cNvSpPr>
            <p:nvPr/>
          </p:nvSpPr>
          <p:spPr bwMode="black">
            <a:xfrm>
              <a:off x="3933465" y="1020913"/>
              <a:ext cx="182563" cy="179388"/>
            </a:xfrm>
            <a:prstGeom prst="ellipse">
              <a:avLst/>
            </a:pr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gradFill>
                  <a:gsLst>
                    <a:gs pos="0">
                      <a:srgbClr val="7FBA00">
                        <a:lumMod val="5000"/>
                        <a:lumOff val="95000"/>
                      </a:srgbClr>
                    </a:gs>
                    <a:gs pos="100000">
                      <a:srgbClr val="FFFFFF"/>
                    </a:gs>
                  </a:gsLst>
                  <a:lin ang="5400000" scaled="1"/>
                </a:gradFill>
              </a:endParaRPr>
            </a:p>
          </p:txBody>
        </p:sp>
      </p:grpSp>
      <p:grpSp>
        <p:nvGrpSpPr>
          <p:cNvPr id="31" name="Group 30"/>
          <p:cNvGrpSpPr/>
          <p:nvPr/>
        </p:nvGrpSpPr>
        <p:grpSpPr>
          <a:xfrm>
            <a:off x="2916028" y="4808519"/>
            <a:ext cx="337628" cy="705942"/>
            <a:chOff x="2884203" y="4801376"/>
            <a:chExt cx="320573" cy="670282"/>
          </a:xfrm>
        </p:grpSpPr>
        <p:sp>
          <p:nvSpPr>
            <p:cNvPr id="29" name="Freeform 7"/>
            <p:cNvSpPr>
              <a:spLocks noEditPoints="1"/>
            </p:cNvSpPr>
            <p:nvPr/>
          </p:nvSpPr>
          <p:spPr bwMode="black">
            <a:xfrm>
              <a:off x="2884203" y="4801376"/>
              <a:ext cx="320573" cy="344427"/>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0">
                      <a:srgbClr val="7FBA00">
                        <a:lumMod val="5000"/>
                        <a:lumOff val="95000"/>
                      </a:srgbClr>
                    </a:gs>
                    <a:gs pos="100000">
                      <a:srgbClr val="FFFFFF"/>
                    </a:gs>
                  </a:gsLst>
                  <a:lin ang="5400000" scaled="1"/>
                </a:gradFill>
              </a:endParaRPr>
            </a:p>
          </p:txBody>
        </p:sp>
        <p:sp>
          <p:nvSpPr>
            <p:cNvPr id="30" name="Freeform 7"/>
            <p:cNvSpPr>
              <a:spLocks noEditPoints="1"/>
            </p:cNvSpPr>
            <p:nvPr/>
          </p:nvSpPr>
          <p:spPr bwMode="black">
            <a:xfrm>
              <a:off x="2884203" y="5127231"/>
              <a:ext cx="320573" cy="344427"/>
            </a:xfrm>
            <a:custGeom>
              <a:avLst/>
              <a:gdLst>
                <a:gd name="T0" fmla="*/ 278 w 306"/>
                <a:gd name="T1" fmla="*/ 15 h 329"/>
                <a:gd name="T2" fmla="*/ 256 w 306"/>
                <a:gd name="T3" fmla="*/ 22 h 329"/>
                <a:gd name="T4" fmla="*/ 248 w 306"/>
                <a:gd name="T5" fmla="*/ 0 h 329"/>
                <a:gd name="T6" fmla="*/ 56 w 306"/>
                <a:gd name="T7" fmla="*/ 15 h 329"/>
                <a:gd name="T8" fmla="*/ 34 w 306"/>
                <a:gd name="T9" fmla="*/ 22 h 329"/>
                <a:gd name="T10" fmla="*/ 26 w 306"/>
                <a:gd name="T11" fmla="*/ 0 h 329"/>
                <a:gd name="T12" fmla="*/ 0 w 306"/>
                <a:gd name="T13" fmla="*/ 329 h 329"/>
                <a:gd name="T14" fmla="*/ 25 w 306"/>
                <a:gd name="T15" fmla="*/ 314 h 329"/>
                <a:gd name="T16" fmla="*/ 48 w 306"/>
                <a:gd name="T17" fmla="*/ 306 h 329"/>
                <a:gd name="T18" fmla="*/ 55 w 306"/>
                <a:gd name="T19" fmla="*/ 329 h 329"/>
                <a:gd name="T20" fmla="*/ 249 w 306"/>
                <a:gd name="T21" fmla="*/ 314 h 329"/>
                <a:gd name="T22" fmla="*/ 271 w 306"/>
                <a:gd name="T23" fmla="*/ 306 h 329"/>
                <a:gd name="T24" fmla="*/ 279 w 306"/>
                <a:gd name="T25" fmla="*/ 329 h 329"/>
                <a:gd name="T26" fmla="*/ 306 w 306"/>
                <a:gd name="T27" fmla="*/ 0 h 329"/>
                <a:gd name="T28" fmla="*/ 56 w 306"/>
                <a:gd name="T29" fmla="*/ 250 h 329"/>
                <a:gd name="T30" fmla="*/ 34 w 306"/>
                <a:gd name="T31" fmla="*/ 258 h 329"/>
                <a:gd name="T32" fmla="*/ 26 w 306"/>
                <a:gd name="T33" fmla="*/ 236 h 329"/>
                <a:gd name="T34" fmla="*/ 49 w 306"/>
                <a:gd name="T35" fmla="*/ 228 h 329"/>
                <a:gd name="T36" fmla="*/ 56 w 306"/>
                <a:gd name="T37" fmla="*/ 250 h 329"/>
                <a:gd name="T38" fmla="*/ 49 w 306"/>
                <a:gd name="T39" fmla="*/ 179 h 329"/>
                <a:gd name="T40" fmla="*/ 26 w 306"/>
                <a:gd name="T41" fmla="*/ 172 h 329"/>
                <a:gd name="T42" fmla="*/ 34 w 306"/>
                <a:gd name="T43" fmla="*/ 150 h 329"/>
                <a:gd name="T44" fmla="*/ 56 w 306"/>
                <a:gd name="T45" fmla="*/ 157 h 329"/>
                <a:gd name="T46" fmla="*/ 56 w 306"/>
                <a:gd name="T47" fmla="*/ 93 h 329"/>
                <a:gd name="T48" fmla="*/ 34 w 306"/>
                <a:gd name="T49" fmla="*/ 101 h 329"/>
                <a:gd name="T50" fmla="*/ 26 w 306"/>
                <a:gd name="T51" fmla="*/ 79 h 329"/>
                <a:gd name="T52" fmla="*/ 49 w 306"/>
                <a:gd name="T53" fmla="*/ 71 h 329"/>
                <a:gd name="T54" fmla="*/ 56 w 306"/>
                <a:gd name="T55" fmla="*/ 93 h 329"/>
                <a:gd name="T56" fmla="*/ 83 w 306"/>
                <a:gd name="T57" fmla="*/ 295 h 329"/>
                <a:gd name="T58" fmla="*/ 222 w 306"/>
                <a:gd name="T59" fmla="*/ 183 h 329"/>
                <a:gd name="T60" fmla="*/ 222 w 306"/>
                <a:gd name="T61" fmla="*/ 146 h 329"/>
                <a:gd name="T62" fmla="*/ 83 w 306"/>
                <a:gd name="T63" fmla="*/ 34 h 329"/>
                <a:gd name="T64" fmla="*/ 222 w 306"/>
                <a:gd name="T65" fmla="*/ 146 h 329"/>
                <a:gd name="T66" fmla="*/ 270 w 306"/>
                <a:gd name="T67" fmla="*/ 258 h 329"/>
                <a:gd name="T68" fmla="*/ 248 w 306"/>
                <a:gd name="T69" fmla="*/ 250 h 329"/>
                <a:gd name="T70" fmla="*/ 256 w 306"/>
                <a:gd name="T71" fmla="*/ 228 h 329"/>
                <a:gd name="T72" fmla="*/ 278 w 306"/>
                <a:gd name="T73" fmla="*/ 236 h 329"/>
                <a:gd name="T74" fmla="*/ 278 w 306"/>
                <a:gd name="T75" fmla="*/ 172 h 329"/>
                <a:gd name="T76" fmla="*/ 256 w 306"/>
                <a:gd name="T77" fmla="*/ 179 h 329"/>
                <a:gd name="T78" fmla="*/ 248 w 306"/>
                <a:gd name="T79" fmla="*/ 157 h 329"/>
                <a:gd name="T80" fmla="*/ 270 w 306"/>
                <a:gd name="T81" fmla="*/ 150 h 329"/>
                <a:gd name="T82" fmla="*/ 278 w 306"/>
                <a:gd name="T83" fmla="*/ 172 h 329"/>
                <a:gd name="T84" fmla="*/ 270 w 306"/>
                <a:gd name="T85" fmla="*/ 101 h 329"/>
                <a:gd name="T86" fmla="*/ 248 w 306"/>
                <a:gd name="T87" fmla="*/ 93 h 329"/>
                <a:gd name="T88" fmla="*/ 256 w 306"/>
                <a:gd name="T89" fmla="*/ 71 h 329"/>
                <a:gd name="T90" fmla="*/ 278 w 306"/>
                <a:gd name="T91" fmla="*/ 7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329">
                  <a:moveTo>
                    <a:pt x="278" y="0"/>
                  </a:moveTo>
                  <a:cubicBezTo>
                    <a:pt x="278" y="15"/>
                    <a:pt x="278" y="15"/>
                    <a:pt x="278" y="15"/>
                  </a:cubicBezTo>
                  <a:cubicBezTo>
                    <a:pt x="278" y="19"/>
                    <a:pt x="275" y="22"/>
                    <a:pt x="270" y="22"/>
                  </a:cubicBezTo>
                  <a:cubicBezTo>
                    <a:pt x="256" y="22"/>
                    <a:pt x="256" y="22"/>
                    <a:pt x="256" y="22"/>
                  </a:cubicBezTo>
                  <a:cubicBezTo>
                    <a:pt x="252" y="22"/>
                    <a:pt x="248" y="19"/>
                    <a:pt x="248" y="15"/>
                  </a:cubicBezTo>
                  <a:cubicBezTo>
                    <a:pt x="248" y="0"/>
                    <a:pt x="248" y="0"/>
                    <a:pt x="248" y="0"/>
                  </a:cubicBezTo>
                  <a:cubicBezTo>
                    <a:pt x="56" y="0"/>
                    <a:pt x="56" y="0"/>
                    <a:pt x="56" y="0"/>
                  </a:cubicBezTo>
                  <a:cubicBezTo>
                    <a:pt x="56" y="15"/>
                    <a:pt x="56" y="15"/>
                    <a:pt x="56" y="15"/>
                  </a:cubicBezTo>
                  <a:cubicBezTo>
                    <a:pt x="56" y="19"/>
                    <a:pt x="53" y="22"/>
                    <a:pt x="49" y="22"/>
                  </a:cubicBezTo>
                  <a:cubicBezTo>
                    <a:pt x="34" y="22"/>
                    <a:pt x="34" y="22"/>
                    <a:pt x="34" y="22"/>
                  </a:cubicBezTo>
                  <a:cubicBezTo>
                    <a:pt x="30" y="22"/>
                    <a:pt x="26" y="19"/>
                    <a:pt x="26" y="15"/>
                  </a:cubicBezTo>
                  <a:cubicBezTo>
                    <a:pt x="26" y="0"/>
                    <a:pt x="26" y="0"/>
                    <a:pt x="26" y="0"/>
                  </a:cubicBezTo>
                  <a:cubicBezTo>
                    <a:pt x="0" y="0"/>
                    <a:pt x="0" y="0"/>
                    <a:pt x="0" y="0"/>
                  </a:cubicBezTo>
                  <a:cubicBezTo>
                    <a:pt x="0" y="329"/>
                    <a:pt x="0" y="329"/>
                    <a:pt x="0" y="329"/>
                  </a:cubicBezTo>
                  <a:cubicBezTo>
                    <a:pt x="25" y="329"/>
                    <a:pt x="25" y="329"/>
                    <a:pt x="25" y="329"/>
                  </a:cubicBezTo>
                  <a:cubicBezTo>
                    <a:pt x="25" y="314"/>
                    <a:pt x="25" y="314"/>
                    <a:pt x="25" y="314"/>
                  </a:cubicBezTo>
                  <a:cubicBezTo>
                    <a:pt x="25" y="310"/>
                    <a:pt x="29" y="306"/>
                    <a:pt x="33" y="306"/>
                  </a:cubicBezTo>
                  <a:cubicBezTo>
                    <a:pt x="48" y="306"/>
                    <a:pt x="48" y="306"/>
                    <a:pt x="48" y="306"/>
                  </a:cubicBezTo>
                  <a:cubicBezTo>
                    <a:pt x="52" y="306"/>
                    <a:pt x="55" y="310"/>
                    <a:pt x="55" y="314"/>
                  </a:cubicBezTo>
                  <a:cubicBezTo>
                    <a:pt x="55" y="329"/>
                    <a:pt x="55" y="329"/>
                    <a:pt x="55" y="329"/>
                  </a:cubicBezTo>
                  <a:cubicBezTo>
                    <a:pt x="249" y="329"/>
                    <a:pt x="249" y="329"/>
                    <a:pt x="249" y="329"/>
                  </a:cubicBezTo>
                  <a:cubicBezTo>
                    <a:pt x="249" y="314"/>
                    <a:pt x="249" y="314"/>
                    <a:pt x="249" y="314"/>
                  </a:cubicBezTo>
                  <a:cubicBezTo>
                    <a:pt x="249" y="310"/>
                    <a:pt x="253" y="306"/>
                    <a:pt x="257" y="306"/>
                  </a:cubicBezTo>
                  <a:cubicBezTo>
                    <a:pt x="271" y="306"/>
                    <a:pt x="271" y="306"/>
                    <a:pt x="271" y="306"/>
                  </a:cubicBezTo>
                  <a:cubicBezTo>
                    <a:pt x="276" y="306"/>
                    <a:pt x="279" y="310"/>
                    <a:pt x="279" y="314"/>
                  </a:cubicBezTo>
                  <a:cubicBezTo>
                    <a:pt x="279" y="329"/>
                    <a:pt x="279" y="329"/>
                    <a:pt x="279" y="329"/>
                  </a:cubicBezTo>
                  <a:cubicBezTo>
                    <a:pt x="306" y="329"/>
                    <a:pt x="306" y="329"/>
                    <a:pt x="306" y="329"/>
                  </a:cubicBezTo>
                  <a:cubicBezTo>
                    <a:pt x="306" y="0"/>
                    <a:pt x="306" y="0"/>
                    <a:pt x="306" y="0"/>
                  </a:cubicBezTo>
                  <a:lnTo>
                    <a:pt x="278" y="0"/>
                  </a:lnTo>
                  <a:close/>
                  <a:moveTo>
                    <a:pt x="56" y="250"/>
                  </a:moveTo>
                  <a:cubicBezTo>
                    <a:pt x="56" y="254"/>
                    <a:pt x="53" y="258"/>
                    <a:pt x="49" y="258"/>
                  </a:cubicBezTo>
                  <a:cubicBezTo>
                    <a:pt x="34" y="258"/>
                    <a:pt x="34" y="258"/>
                    <a:pt x="34" y="258"/>
                  </a:cubicBezTo>
                  <a:cubicBezTo>
                    <a:pt x="30" y="258"/>
                    <a:pt x="26" y="254"/>
                    <a:pt x="26" y="250"/>
                  </a:cubicBezTo>
                  <a:cubicBezTo>
                    <a:pt x="26" y="236"/>
                    <a:pt x="26" y="236"/>
                    <a:pt x="26" y="236"/>
                  </a:cubicBezTo>
                  <a:cubicBezTo>
                    <a:pt x="26" y="231"/>
                    <a:pt x="30" y="228"/>
                    <a:pt x="34" y="228"/>
                  </a:cubicBezTo>
                  <a:cubicBezTo>
                    <a:pt x="49" y="228"/>
                    <a:pt x="49" y="228"/>
                    <a:pt x="49" y="228"/>
                  </a:cubicBezTo>
                  <a:cubicBezTo>
                    <a:pt x="53" y="228"/>
                    <a:pt x="56" y="231"/>
                    <a:pt x="56" y="236"/>
                  </a:cubicBezTo>
                  <a:lnTo>
                    <a:pt x="56" y="250"/>
                  </a:lnTo>
                  <a:close/>
                  <a:moveTo>
                    <a:pt x="56" y="172"/>
                  </a:moveTo>
                  <a:cubicBezTo>
                    <a:pt x="56" y="176"/>
                    <a:pt x="53" y="179"/>
                    <a:pt x="49" y="179"/>
                  </a:cubicBezTo>
                  <a:cubicBezTo>
                    <a:pt x="34" y="179"/>
                    <a:pt x="34" y="179"/>
                    <a:pt x="34" y="179"/>
                  </a:cubicBezTo>
                  <a:cubicBezTo>
                    <a:pt x="30" y="179"/>
                    <a:pt x="26" y="176"/>
                    <a:pt x="26" y="172"/>
                  </a:cubicBezTo>
                  <a:cubicBezTo>
                    <a:pt x="26" y="157"/>
                    <a:pt x="26" y="157"/>
                    <a:pt x="26" y="157"/>
                  </a:cubicBezTo>
                  <a:cubicBezTo>
                    <a:pt x="26" y="153"/>
                    <a:pt x="30" y="150"/>
                    <a:pt x="34" y="150"/>
                  </a:cubicBezTo>
                  <a:cubicBezTo>
                    <a:pt x="49" y="150"/>
                    <a:pt x="49" y="150"/>
                    <a:pt x="49" y="150"/>
                  </a:cubicBezTo>
                  <a:cubicBezTo>
                    <a:pt x="53" y="150"/>
                    <a:pt x="56" y="153"/>
                    <a:pt x="56" y="157"/>
                  </a:cubicBezTo>
                  <a:lnTo>
                    <a:pt x="56" y="172"/>
                  </a:lnTo>
                  <a:close/>
                  <a:moveTo>
                    <a:pt x="56" y="93"/>
                  </a:moveTo>
                  <a:cubicBezTo>
                    <a:pt x="56" y="97"/>
                    <a:pt x="53" y="101"/>
                    <a:pt x="49" y="101"/>
                  </a:cubicBezTo>
                  <a:cubicBezTo>
                    <a:pt x="34" y="101"/>
                    <a:pt x="34" y="101"/>
                    <a:pt x="34" y="101"/>
                  </a:cubicBezTo>
                  <a:cubicBezTo>
                    <a:pt x="30" y="101"/>
                    <a:pt x="26" y="97"/>
                    <a:pt x="26" y="93"/>
                  </a:cubicBezTo>
                  <a:cubicBezTo>
                    <a:pt x="26" y="79"/>
                    <a:pt x="26" y="79"/>
                    <a:pt x="26" y="79"/>
                  </a:cubicBezTo>
                  <a:cubicBezTo>
                    <a:pt x="26" y="74"/>
                    <a:pt x="30" y="71"/>
                    <a:pt x="34" y="71"/>
                  </a:cubicBezTo>
                  <a:cubicBezTo>
                    <a:pt x="49" y="71"/>
                    <a:pt x="49" y="71"/>
                    <a:pt x="49" y="71"/>
                  </a:cubicBezTo>
                  <a:cubicBezTo>
                    <a:pt x="53" y="71"/>
                    <a:pt x="56" y="74"/>
                    <a:pt x="56" y="79"/>
                  </a:cubicBezTo>
                  <a:lnTo>
                    <a:pt x="56" y="93"/>
                  </a:lnTo>
                  <a:close/>
                  <a:moveTo>
                    <a:pt x="222" y="295"/>
                  </a:moveTo>
                  <a:cubicBezTo>
                    <a:pt x="83" y="295"/>
                    <a:pt x="83" y="295"/>
                    <a:pt x="83" y="295"/>
                  </a:cubicBezTo>
                  <a:cubicBezTo>
                    <a:pt x="83" y="183"/>
                    <a:pt x="83" y="183"/>
                    <a:pt x="83" y="183"/>
                  </a:cubicBezTo>
                  <a:cubicBezTo>
                    <a:pt x="222" y="183"/>
                    <a:pt x="222" y="183"/>
                    <a:pt x="222" y="183"/>
                  </a:cubicBezTo>
                  <a:lnTo>
                    <a:pt x="222" y="295"/>
                  </a:lnTo>
                  <a:close/>
                  <a:moveTo>
                    <a:pt x="222" y="146"/>
                  </a:moveTo>
                  <a:cubicBezTo>
                    <a:pt x="83" y="146"/>
                    <a:pt x="83" y="146"/>
                    <a:pt x="83" y="146"/>
                  </a:cubicBezTo>
                  <a:cubicBezTo>
                    <a:pt x="83" y="34"/>
                    <a:pt x="83" y="34"/>
                    <a:pt x="83" y="34"/>
                  </a:cubicBezTo>
                  <a:cubicBezTo>
                    <a:pt x="222" y="34"/>
                    <a:pt x="222" y="34"/>
                    <a:pt x="222" y="34"/>
                  </a:cubicBezTo>
                  <a:lnTo>
                    <a:pt x="222" y="146"/>
                  </a:lnTo>
                  <a:close/>
                  <a:moveTo>
                    <a:pt x="278" y="250"/>
                  </a:moveTo>
                  <a:cubicBezTo>
                    <a:pt x="278" y="254"/>
                    <a:pt x="275" y="258"/>
                    <a:pt x="270" y="258"/>
                  </a:cubicBezTo>
                  <a:cubicBezTo>
                    <a:pt x="256" y="258"/>
                    <a:pt x="256" y="258"/>
                    <a:pt x="256" y="258"/>
                  </a:cubicBezTo>
                  <a:cubicBezTo>
                    <a:pt x="252" y="258"/>
                    <a:pt x="248" y="254"/>
                    <a:pt x="248" y="250"/>
                  </a:cubicBezTo>
                  <a:cubicBezTo>
                    <a:pt x="248" y="236"/>
                    <a:pt x="248" y="236"/>
                    <a:pt x="248" y="236"/>
                  </a:cubicBezTo>
                  <a:cubicBezTo>
                    <a:pt x="248" y="231"/>
                    <a:pt x="252" y="228"/>
                    <a:pt x="256" y="228"/>
                  </a:cubicBezTo>
                  <a:cubicBezTo>
                    <a:pt x="270" y="228"/>
                    <a:pt x="270" y="228"/>
                    <a:pt x="270" y="228"/>
                  </a:cubicBezTo>
                  <a:cubicBezTo>
                    <a:pt x="275" y="228"/>
                    <a:pt x="278" y="231"/>
                    <a:pt x="278" y="236"/>
                  </a:cubicBezTo>
                  <a:lnTo>
                    <a:pt x="278" y="250"/>
                  </a:lnTo>
                  <a:close/>
                  <a:moveTo>
                    <a:pt x="278" y="172"/>
                  </a:moveTo>
                  <a:cubicBezTo>
                    <a:pt x="278" y="176"/>
                    <a:pt x="275" y="179"/>
                    <a:pt x="270" y="179"/>
                  </a:cubicBezTo>
                  <a:cubicBezTo>
                    <a:pt x="256" y="179"/>
                    <a:pt x="256" y="179"/>
                    <a:pt x="256" y="179"/>
                  </a:cubicBezTo>
                  <a:cubicBezTo>
                    <a:pt x="252" y="179"/>
                    <a:pt x="248" y="176"/>
                    <a:pt x="248" y="172"/>
                  </a:cubicBezTo>
                  <a:cubicBezTo>
                    <a:pt x="248" y="157"/>
                    <a:pt x="248" y="157"/>
                    <a:pt x="248" y="157"/>
                  </a:cubicBezTo>
                  <a:cubicBezTo>
                    <a:pt x="248" y="153"/>
                    <a:pt x="252" y="150"/>
                    <a:pt x="256" y="150"/>
                  </a:cubicBezTo>
                  <a:cubicBezTo>
                    <a:pt x="270" y="150"/>
                    <a:pt x="270" y="150"/>
                    <a:pt x="270" y="150"/>
                  </a:cubicBezTo>
                  <a:cubicBezTo>
                    <a:pt x="275" y="150"/>
                    <a:pt x="278" y="153"/>
                    <a:pt x="278" y="157"/>
                  </a:cubicBezTo>
                  <a:lnTo>
                    <a:pt x="278" y="172"/>
                  </a:lnTo>
                  <a:close/>
                  <a:moveTo>
                    <a:pt x="278" y="93"/>
                  </a:moveTo>
                  <a:cubicBezTo>
                    <a:pt x="278" y="97"/>
                    <a:pt x="275" y="101"/>
                    <a:pt x="270" y="101"/>
                  </a:cubicBezTo>
                  <a:cubicBezTo>
                    <a:pt x="256" y="101"/>
                    <a:pt x="256" y="101"/>
                    <a:pt x="256" y="101"/>
                  </a:cubicBezTo>
                  <a:cubicBezTo>
                    <a:pt x="252" y="101"/>
                    <a:pt x="248" y="97"/>
                    <a:pt x="248" y="93"/>
                  </a:cubicBezTo>
                  <a:cubicBezTo>
                    <a:pt x="248" y="79"/>
                    <a:pt x="248" y="79"/>
                    <a:pt x="248" y="79"/>
                  </a:cubicBezTo>
                  <a:cubicBezTo>
                    <a:pt x="248" y="74"/>
                    <a:pt x="252" y="71"/>
                    <a:pt x="256" y="71"/>
                  </a:cubicBezTo>
                  <a:cubicBezTo>
                    <a:pt x="270" y="71"/>
                    <a:pt x="270" y="71"/>
                    <a:pt x="270" y="71"/>
                  </a:cubicBezTo>
                  <a:cubicBezTo>
                    <a:pt x="275" y="71"/>
                    <a:pt x="278" y="74"/>
                    <a:pt x="278" y="79"/>
                  </a:cubicBezTo>
                  <a:lnTo>
                    <a:pt x="278" y="93"/>
                  </a:ln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0">
                      <a:srgbClr val="7FBA00">
                        <a:lumMod val="5000"/>
                        <a:lumOff val="95000"/>
                      </a:srgbClr>
                    </a:gs>
                    <a:gs pos="100000">
                      <a:srgbClr val="FFFFFF"/>
                    </a:gs>
                  </a:gsLst>
                  <a:lin ang="5400000" scaled="1"/>
                </a:gradFill>
              </a:endParaRPr>
            </a:p>
          </p:txBody>
        </p:sp>
      </p:grpSp>
      <p:sp>
        <p:nvSpPr>
          <p:cNvPr id="33" name="Freeform 78"/>
          <p:cNvSpPr>
            <a:spLocks noEditPoints="1"/>
          </p:cNvSpPr>
          <p:nvPr/>
        </p:nvSpPr>
        <p:spPr bwMode="black">
          <a:xfrm>
            <a:off x="10789496" y="4759288"/>
            <a:ext cx="1024095" cy="980074"/>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34" name="Rectangle 33"/>
          <p:cNvSpPr/>
          <p:nvPr/>
        </p:nvSpPr>
        <p:spPr bwMode="auto">
          <a:xfrm>
            <a:off x="481067" y="3726056"/>
            <a:ext cx="3935128" cy="634802"/>
          </a:xfrm>
          <a:prstGeom prst="rect">
            <a:avLst/>
          </a:prstGeom>
          <a:solidFill>
            <a:schemeClr val="bg1">
              <a:alpha val="4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5" name="Rectangle 34"/>
          <p:cNvSpPr/>
          <p:nvPr/>
        </p:nvSpPr>
        <p:spPr bwMode="auto">
          <a:xfrm>
            <a:off x="8020279" y="3726056"/>
            <a:ext cx="3935128" cy="634802"/>
          </a:xfrm>
          <a:prstGeom prst="rect">
            <a:avLst/>
          </a:prstGeom>
          <a:solidFill>
            <a:schemeClr val="bg1">
              <a:alpha val="4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272581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Deploying applications</a:t>
            </a:r>
            <a:endParaRPr lang="en-US" dirty="0"/>
          </a:p>
        </p:txBody>
      </p:sp>
      <p:grpSp>
        <p:nvGrpSpPr>
          <p:cNvPr id="6" name="Group 5"/>
          <p:cNvGrpSpPr/>
          <p:nvPr/>
        </p:nvGrpSpPr>
        <p:grpSpPr bwMode="black">
          <a:xfrm>
            <a:off x="3039481" y="979095"/>
            <a:ext cx="1977362" cy="1716737"/>
            <a:chOff x="2462213" y="1598613"/>
            <a:chExt cx="4222750" cy="3667125"/>
          </a:xfrm>
        </p:grpSpPr>
        <p:sp>
          <p:nvSpPr>
            <p:cNvPr id="7"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8"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9"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0"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1"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2"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3"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4"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5"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6"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7"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8"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9"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0"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1"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2"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3"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4"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5"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6"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7"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8"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9"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30"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31"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32"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grpSp>
    </p:spTree>
    <p:extLst>
      <p:ext uri="{BB962C8B-B14F-4D97-AF65-F5344CB8AC3E}">
        <p14:creationId xmlns:p14="http://schemas.microsoft.com/office/powerpoint/2010/main" val="39172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Software updates</a:t>
            </a:r>
            <a:endParaRPr lang="sv-SE" dirty="0"/>
          </a:p>
        </p:txBody>
      </p:sp>
      <p:sp>
        <p:nvSpPr>
          <p:cNvPr id="6" name="Rectangle 5"/>
          <p:cNvSpPr/>
          <p:nvPr/>
        </p:nvSpPr>
        <p:spPr bwMode="auto">
          <a:xfrm>
            <a:off x="481067" y="1388590"/>
            <a:ext cx="3931920" cy="448036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Planning your updates</a:t>
            </a:r>
          </a:p>
        </p:txBody>
      </p:sp>
      <p:sp>
        <p:nvSpPr>
          <p:cNvPr id="7" name="Rectangle 6"/>
          <p:cNvSpPr/>
          <p:nvPr/>
        </p:nvSpPr>
        <p:spPr bwMode="auto">
          <a:xfrm>
            <a:off x="481068" y="2666999"/>
            <a:ext cx="3931919" cy="1936531"/>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Avoid update super-package list</a:t>
            </a:r>
          </a:p>
          <a:p>
            <a:pPr defTabSz="932472" fontAlgn="base">
              <a:lnSpc>
                <a:spcPct val="90000"/>
              </a:lnSpc>
              <a:spcBef>
                <a:spcPct val="0"/>
              </a:spcBef>
              <a:spcAft>
                <a:spcPts val="120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Offline servicing considerations</a:t>
            </a: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8" name="Rectangle 7"/>
          <p:cNvSpPr/>
          <p:nvPr/>
        </p:nvSpPr>
        <p:spPr bwMode="auto">
          <a:xfrm>
            <a:off x="8020279" y="1388590"/>
            <a:ext cx="3935127" cy="44803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Other </a:t>
            </a:r>
            <a: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t/>
            </a:r>
            <a:b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t>”</a:t>
            </a: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features”</a:t>
            </a:r>
          </a:p>
        </p:txBody>
      </p:sp>
      <p:sp>
        <p:nvSpPr>
          <p:cNvPr id="9" name="Rectangle 8"/>
          <p:cNvSpPr/>
          <p:nvPr/>
        </p:nvSpPr>
        <p:spPr bwMode="auto">
          <a:xfrm>
            <a:off x="8020279" y="2667000"/>
            <a:ext cx="3935128" cy="193653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Build reference image using MDT 2013 </a:t>
            </a: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
            </a:r>
            <a:b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Lite </a:t>
            </a:r>
            <a:r>
              <a:rPr lang="en-US" sz="2800" dirty="0">
                <a:gradFill>
                  <a:gsLst>
                    <a:gs pos="0">
                      <a:srgbClr val="FFFFFF"/>
                    </a:gs>
                    <a:gs pos="100000">
                      <a:srgbClr val="FFFFFF"/>
                    </a:gs>
                  </a:gsLst>
                  <a:lin ang="5400000" scaled="0"/>
                </a:gradFill>
                <a:latin typeface="Segoe UI Light"/>
                <a:ea typeface="Segoe UI" pitchFamily="34" charset="0"/>
                <a:cs typeface="Segoe UI" pitchFamily="34" charset="0"/>
              </a:rPr>
              <a:t>Touch</a:t>
            </a:r>
          </a:p>
        </p:txBody>
      </p:sp>
      <p:sp>
        <p:nvSpPr>
          <p:cNvPr id="10" name="Rectangle 9"/>
          <p:cNvSpPr/>
          <p:nvPr/>
        </p:nvSpPr>
        <p:spPr bwMode="auto">
          <a:xfrm>
            <a:off x="8020279" y="4603530"/>
            <a:ext cx="3935128" cy="1265424"/>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1" name="Rectangle 10"/>
          <p:cNvSpPr/>
          <p:nvPr/>
        </p:nvSpPr>
        <p:spPr bwMode="auto">
          <a:xfrm>
            <a:off x="481067" y="4603530"/>
            <a:ext cx="3935128" cy="1265424"/>
          </a:xfrm>
          <a:prstGeom prst="rect">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306" b="4306"/>
          <a:stretch/>
        </p:blipFill>
        <p:spPr>
          <a:xfrm>
            <a:off x="4485583" y="1388591"/>
            <a:ext cx="3462100" cy="4480364"/>
          </a:xfrm>
          <a:prstGeom prst="rect">
            <a:avLst/>
          </a:prstGeom>
        </p:spPr>
      </p:pic>
      <p:sp>
        <p:nvSpPr>
          <p:cNvPr id="13" name="Rectangle 12"/>
          <p:cNvSpPr/>
          <p:nvPr/>
        </p:nvSpPr>
        <p:spPr bwMode="auto">
          <a:xfrm>
            <a:off x="481067" y="5234152"/>
            <a:ext cx="3935128" cy="634802"/>
          </a:xfrm>
          <a:prstGeom prst="rect">
            <a:avLst/>
          </a:prstGeom>
          <a:solidFill>
            <a:schemeClr val="bg1">
              <a:alpha val="4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 name="Rectangle 13"/>
          <p:cNvSpPr/>
          <p:nvPr/>
        </p:nvSpPr>
        <p:spPr bwMode="auto">
          <a:xfrm>
            <a:off x="8020279" y="5234152"/>
            <a:ext cx="3935128" cy="634802"/>
          </a:xfrm>
          <a:prstGeom prst="rect">
            <a:avLst/>
          </a:prstGeom>
          <a:solidFill>
            <a:schemeClr val="bg1">
              <a:alpha val="4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312070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Software updates</a:t>
            </a:r>
            <a:endParaRPr lang="en-US" dirty="0"/>
          </a:p>
        </p:txBody>
      </p:sp>
      <p:sp>
        <p:nvSpPr>
          <p:cNvPr id="6" name="Freeform 43"/>
          <p:cNvSpPr>
            <a:spLocks noEditPoints="1"/>
          </p:cNvSpPr>
          <p:nvPr/>
        </p:nvSpPr>
        <p:spPr bwMode="auto">
          <a:xfrm>
            <a:off x="2964032" y="1179939"/>
            <a:ext cx="2091381" cy="1316128"/>
          </a:xfrm>
          <a:custGeom>
            <a:avLst/>
            <a:gdLst>
              <a:gd name="T0" fmla="*/ 45 w 98"/>
              <a:gd name="T1" fmla="*/ 25 h 62"/>
              <a:gd name="T2" fmla="*/ 25 w 98"/>
              <a:gd name="T3" fmla="*/ 6 h 62"/>
              <a:gd name="T4" fmla="*/ 41 w 98"/>
              <a:gd name="T5" fmla="*/ 6 h 62"/>
              <a:gd name="T6" fmla="*/ 68 w 98"/>
              <a:gd name="T7" fmla="*/ 31 h 62"/>
              <a:gd name="T8" fmla="*/ 42 w 98"/>
              <a:gd name="T9" fmla="*/ 57 h 62"/>
              <a:gd name="T10" fmla="*/ 25 w 98"/>
              <a:gd name="T11" fmla="*/ 57 h 62"/>
              <a:gd name="T12" fmla="*/ 45 w 98"/>
              <a:gd name="T13" fmla="*/ 38 h 62"/>
              <a:gd name="T14" fmla="*/ 0 w 98"/>
              <a:gd name="T15" fmla="*/ 38 h 62"/>
              <a:gd name="T16" fmla="*/ 0 w 98"/>
              <a:gd name="T17" fmla="*/ 25 h 62"/>
              <a:gd name="T18" fmla="*/ 45 w 98"/>
              <a:gd name="T19" fmla="*/ 25 h 62"/>
              <a:gd name="T20" fmla="*/ 93 w 98"/>
              <a:gd name="T21" fmla="*/ 0 h 62"/>
              <a:gd name="T22" fmla="*/ 64 w 98"/>
              <a:gd name="T23" fmla="*/ 0 h 62"/>
              <a:gd name="T24" fmla="*/ 64 w 98"/>
              <a:gd name="T25" fmla="*/ 10 h 62"/>
              <a:gd name="T26" fmla="*/ 89 w 98"/>
              <a:gd name="T27" fmla="*/ 10 h 62"/>
              <a:gd name="T28" fmla="*/ 89 w 98"/>
              <a:gd name="T29" fmla="*/ 52 h 62"/>
              <a:gd name="T30" fmla="*/ 64 w 98"/>
              <a:gd name="T31" fmla="*/ 52 h 62"/>
              <a:gd name="T32" fmla="*/ 64 w 98"/>
              <a:gd name="T33" fmla="*/ 62 h 62"/>
              <a:gd name="T34" fmla="*/ 93 w 98"/>
              <a:gd name="T35" fmla="*/ 62 h 62"/>
              <a:gd name="T36" fmla="*/ 98 w 98"/>
              <a:gd name="T37" fmla="*/ 56 h 62"/>
              <a:gd name="T38" fmla="*/ 98 w 98"/>
              <a:gd name="T39" fmla="*/ 6 h 62"/>
              <a:gd name="T40" fmla="*/ 93 w 98"/>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62">
                <a:moveTo>
                  <a:pt x="45" y="25"/>
                </a:moveTo>
                <a:cubicBezTo>
                  <a:pt x="25" y="6"/>
                  <a:pt x="25" y="6"/>
                  <a:pt x="25" y="6"/>
                </a:cubicBezTo>
                <a:cubicBezTo>
                  <a:pt x="41" y="6"/>
                  <a:pt x="41" y="6"/>
                  <a:pt x="41" y="6"/>
                </a:cubicBezTo>
                <a:cubicBezTo>
                  <a:pt x="68" y="31"/>
                  <a:pt x="68" y="31"/>
                  <a:pt x="68" y="31"/>
                </a:cubicBezTo>
                <a:cubicBezTo>
                  <a:pt x="42" y="57"/>
                  <a:pt x="42" y="57"/>
                  <a:pt x="42" y="57"/>
                </a:cubicBezTo>
                <a:cubicBezTo>
                  <a:pt x="25" y="57"/>
                  <a:pt x="25" y="57"/>
                  <a:pt x="25" y="57"/>
                </a:cubicBezTo>
                <a:cubicBezTo>
                  <a:pt x="45" y="38"/>
                  <a:pt x="45" y="38"/>
                  <a:pt x="45" y="38"/>
                </a:cubicBezTo>
                <a:cubicBezTo>
                  <a:pt x="0" y="38"/>
                  <a:pt x="0" y="38"/>
                  <a:pt x="0" y="38"/>
                </a:cubicBezTo>
                <a:cubicBezTo>
                  <a:pt x="0" y="25"/>
                  <a:pt x="0" y="25"/>
                  <a:pt x="0" y="25"/>
                </a:cubicBezTo>
                <a:lnTo>
                  <a:pt x="45" y="25"/>
                </a:lnTo>
                <a:close/>
                <a:moveTo>
                  <a:pt x="93" y="0"/>
                </a:moveTo>
                <a:cubicBezTo>
                  <a:pt x="64" y="0"/>
                  <a:pt x="64" y="0"/>
                  <a:pt x="64" y="0"/>
                </a:cubicBezTo>
                <a:cubicBezTo>
                  <a:pt x="64" y="10"/>
                  <a:pt x="64" y="10"/>
                  <a:pt x="64" y="10"/>
                </a:cubicBezTo>
                <a:cubicBezTo>
                  <a:pt x="89" y="10"/>
                  <a:pt x="89" y="10"/>
                  <a:pt x="89" y="10"/>
                </a:cubicBezTo>
                <a:cubicBezTo>
                  <a:pt x="89" y="52"/>
                  <a:pt x="89" y="52"/>
                  <a:pt x="89" y="52"/>
                </a:cubicBezTo>
                <a:cubicBezTo>
                  <a:pt x="64" y="52"/>
                  <a:pt x="64" y="52"/>
                  <a:pt x="64" y="52"/>
                </a:cubicBezTo>
                <a:cubicBezTo>
                  <a:pt x="64" y="62"/>
                  <a:pt x="64" y="62"/>
                  <a:pt x="64" y="62"/>
                </a:cubicBezTo>
                <a:cubicBezTo>
                  <a:pt x="93" y="62"/>
                  <a:pt x="93" y="62"/>
                  <a:pt x="93" y="62"/>
                </a:cubicBezTo>
                <a:cubicBezTo>
                  <a:pt x="96" y="62"/>
                  <a:pt x="98" y="59"/>
                  <a:pt x="98" y="56"/>
                </a:cubicBezTo>
                <a:cubicBezTo>
                  <a:pt x="98" y="6"/>
                  <a:pt x="98" y="6"/>
                  <a:pt x="98" y="6"/>
                </a:cubicBezTo>
                <a:cubicBezTo>
                  <a:pt x="98" y="3"/>
                  <a:pt x="96" y="0"/>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19043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sv-SE" dirty="0" smtClean="0"/>
              <a:t>Debugging OSD</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345" b="4323"/>
          <a:stretch/>
        </p:blipFill>
        <p:spPr>
          <a:xfrm>
            <a:off x="5447291" y="0"/>
            <a:ext cx="6989184" cy="6994525"/>
          </a:xfrm>
          <a:prstGeom prst="rect">
            <a:avLst/>
          </a:prstGeom>
        </p:spPr>
      </p:pic>
      <p:sp>
        <p:nvSpPr>
          <p:cNvPr id="8" name="Rectangle 7"/>
          <p:cNvSpPr/>
          <p:nvPr/>
        </p:nvSpPr>
        <p:spPr bwMode="auto">
          <a:xfrm>
            <a:off x="481066" y="1388590"/>
            <a:ext cx="4488365" cy="2283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Use the </a:t>
            </a:r>
            <a:r>
              <a:rPr lang="en-US" sz="3600" dirty="0" err="1">
                <a:gradFill>
                  <a:gsLst>
                    <a:gs pos="0">
                      <a:srgbClr val="FFFFFF"/>
                    </a:gs>
                    <a:gs pos="100000">
                      <a:srgbClr val="FFFFFF"/>
                    </a:gs>
                  </a:gsLst>
                  <a:lin ang="5400000" scaled="0"/>
                </a:gradFill>
                <a:latin typeface="Segoe UI Light"/>
                <a:ea typeface="Segoe UI" pitchFamily="34" charset="0"/>
                <a:cs typeface="Segoe UI" pitchFamily="34" charset="0"/>
              </a:rPr>
              <a:t>CMTrace</a:t>
            </a: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 Utility to read </a:t>
            </a:r>
            <a: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t/>
            </a:r>
            <a:b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t>log </a:t>
            </a: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files</a:t>
            </a:r>
          </a:p>
        </p:txBody>
      </p:sp>
      <p:sp>
        <p:nvSpPr>
          <p:cNvPr id="9" name="Rectangle 8"/>
          <p:cNvSpPr/>
          <p:nvPr/>
        </p:nvSpPr>
        <p:spPr bwMode="auto">
          <a:xfrm>
            <a:off x="481068" y="3189287"/>
            <a:ext cx="4488364" cy="6096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ea typeface="Segoe UI" pitchFamily="34" charset="0"/>
                <a:cs typeface="Segoe UI" pitchFamily="34" charset="0"/>
              </a:rPr>
              <a:t>Included in </a:t>
            </a:r>
            <a:r>
              <a:rPr lang="en-US" sz="2400" dirty="0" err="1">
                <a:gradFill>
                  <a:gsLst>
                    <a:gs pos="0">
                      <a:srgbClr val="FFFFFF"/>
                    </a:gs>
                    <a:gs pos="100000">
                      <a:srgbClr val="FFFFFF"/>
                    </a:gs>
                  </a:gsLst>
                  <a:lin ang="5400000" scaled="0"/>
                </a:gradFill>
                <a:ea typeface="Segoe UI" pitchFamily="34" charset="0"/>
                <a:cs typeface="Segoe UI" pitchFamily="34" charset="0"/>
              </a:rPr>
              <a:t>ConfigMgr</a:t>
            </a:r>
            <a:r>
              <a:rPr lang="en-US" sz="2400" dirty="0">
                <a:gradFill>
                  <a:gsLst>
                    <a:gs pos="0">
                      <a:srgbClr val="FFFFFF"/>
                    </a:gs>
                    <a:gs pos="100000">
                      <a:srgbClr val="FFFFFF"/>
                    </a:gs>
                  </a:gsLst>
                  <a:lin ang="5400000" scaled="0"/>
                </a:gradFill>
                <a:ea typeface="Segoe UI" pitchFamily="34" charset="0"/>
                <a:cs typeface="Segoe UI" pitchFamily="34" charset="0"/>
              </a:rPr>
              <a:t> WinPE</a:t>
            </a:r>
          </a:p>
        </p:txBody>
      </p:sp>
      <p:sp>
        <p:nvSpPr>
          <p:cNvPr id="10" name="Rectangle 9"/>
          <p:cNvSpPr/>
          <p:nvPr/>
        </p:nvSpPr>
        <p:spPr bwMode="auto">
          <a:xfrm>
            <a:off x="481066" y="4267200"/>
            <a:ext cx="4488365" cy="22344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a:gradFill>
                  <a:gsLst>
                    <a:gs pos="0">
                      <a:srgbClr val="FFFFFF"/>
                    </a:gs>
                    <a:gs pos="100000">
                      <a:srgbClr val="FFFFFF"/>
                    </a:gs>
                  </a:gsLst>
                  <a:lin ang="5400000" scaled="0"/>
                </a:gradFill>
                <a:latin typeface="Segoe UI Light"/>
                <a:ea typeface="Segoe UI" pitchFamily="34" charset="0"/>
                <a:cs typeface="Segoe UI" pitchFamily="34" charset="0"/>
              </a:rPr>
              <a:t>Logs</a:t>
            </a:r>
            <a:endParaRPr lang="en-US" sz="36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4" name="Rectangle 13"/>
          <p:cNvSpPr/>
          <p:nvPr/>
        </p:nvSpPr>
        <p:spPr bwMode="auto">
          <a:xfrm>
            <a:off x="477403" y="5109029"/>
            <a:ext cx="4492027" cy="1885496"/>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ea typeface="Segoe UI" pitchFamily="34" charset="0"/>
                <a:cs typeface="Segoe UI" pitchFamily="34" charset="0"/>
              </a:rPr>
              <a:t>Learn the locations</a:t>
            </a:r>
          </a:p>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ea typeface="Segoe UI" pitchFamily="34" charset="0"/>
                <a:cs typeface="Segoe UI" pitchFamily="34" charset="0"/>
              </a:rPr>
              <a:t>Key Log file is SMSTS.LOG</a:t>
            </a:r>
          </a:p>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ea typeface="Segoe UI" pitchFamily="34" charset="0"/>
                <a:cs typeface="Segoe UI" pitchFamily="34" charset="0"/>
              </a:rPr>
              <a:t>Access via </a:t>
            </a:r>
            <a:r>
              <a:rPr lang="en-US" sz="2400" dirty="0" err="1">
                <a:gradFill>
                  <a:gsLst>
                    <a:gs pos="0">
                      <a:srgbClr val="FFFFFF"/>
                    </a:gs>
                    <a:gs pos="100000">
                      <a:srgbClr val="FFFFFF"/>
                    </a:gs>
                  </a:gsLst>
                  <a:lin ang="5400000" scaled="0"/>
                </a:gradFill>
                <a:ea typeface="Segoe UI" pitchFamily="34" charset="0"/>
                <a:cs typeface="Segoe UI" pitchFamily="34" charset="0"/>
              </a:rPr>
              <a:t>F8</a:t>
            </a:r>
            <a:r>
              <a:rPr lang="en-US" sz="2400" dirty="0">
                <a:gradFill>
                  <a:gsLst>
                    <a:gs pos="0">
                      <a:srgbClr val="FFFFFF"/>
                    </a:gs>
                    <a:gs pos="100000">
                      <a:srgbClr val="FFFFFF"/>
                    </a:gs>
                  </a:gsLst>
                  <a:lin ang="5400000" scaled="0"/>
                </a:gradFill>
                <a:ea typeface="Segoe UI" pitchFamily="34" charset="0"/>
                <a:cs typeface="Segoe UI" pitchFamily="34" charset="0"/>
              </a:rPr>
              <a:t> (if added </a:t>
            </a:r>
            <a:r>
              <a:rPr lang="en-US" sz="2400" dirty="0" smtClean="0">
                <a:gradFill>
                  <a:gsLst>
                    <a:gs pos="0">
                      <a:srgbClr val="FFFFFF"/>
                    </a:gs>
                    <a:gs pos="100000">
                      <a:srgbClr val="FFFFFF"/>
                    </a:gs>
                  </a:gsLst>
                  <a:lin ang="5400000" scaled="0"/>
                </a:gradFill>
                <a:ea typeface="Segoe UI" pitchFamily="34" charset="0"/>
                <a:cs typeface="Segoe UI" pitchFamily="34" charset="0"/>
              </a:rPr>
              <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to </a:t>
            </a:r>
            <a:r>
              <a:rPr lang="en-US" sz="2400" dirty="0">
                <a:gradFill>
                  <a:gsLst>
                    <a:gs pos="0">
                      <a:srgbClr val="FFFFFF"/>
                    </a:gs>
                    <a:gs pos="100000">
                      <a:srgbClr val="FFFFFF"/>
                    </a:gs>
                  </a:gsLst>
                  <a:lin ang="5400000" scaled="0"/>
                </a:gradFill>
                <a:ea typeface="Segoe UI" pitchFamily="34" charset="0"/>
                <a:cs typeface="Segoe UI" pitchFamily="34" charset="0"/>
              </a:rPr>
              <a:t>the boot image)</a:t>
            </a:r>
          </a:p>
        </p:txBody>
      </p:sp>
    </p:spTree>
    <p:extLst>
      <p:ext uri="{BB962C8B-B14F-4D97-AF65-F5344CB8AC3E}">
        <p14:creationId xmlns:p14="http://schemas.microsoft.com/office/powerpoint/2010/main" val="357395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248" b="13421"/>
          <a:stretch/>
        </p:blipFill>
        <p:spPr>
          <a:xfrm>
            <a:off x="5447292" y="0"/>
            <a:ext cx="6989184" cy="6994525"/>
          </a:xfrm>
          <a:prstGeom prst="rect">
            <a:avLst/>
          </a:prstGeom>
        </p:spPr>
      </p:pic>
      <p:sp>
        <p:nvSpPr>
          <p:cNvPr id="128002" name="Rectangle 2"/>
          <p:cNvSpPr>
            <a:spLocks noGrp="1" noChangeArrowheads="1"/>
          </p:cNvSpPr>
          <p:nvPr>
            <p:ph type="title"/>
          </p:nvPr>
        </p:nvSpPr>
        <p:spPr/>
        <p:txBody>
          <a:bodyPr/>
          <a:lstStyle/>
          <a:p>
            <a:r>
              <a:rPr lang="sv-SE" dirty="0" smtClean="0"/>
              <a:t>Debugging OSD, </a:t>
            </a:r>
            <a:br>
              <a:rPr lang="sv-SE" dirty="0" smtClean="0"/>
            </a:br>
            <a:r>
              <a:rPr lang="sv-SE" sz="2800" dirty="0" smtClean="0"/>
              <a:t>Continued</a:t>
            </a:r>
            <a:endParaRPr lang="en-US" sz="2800" dirty="0"/>
          </a:p>
        </p:txBody>
      </p:sp>
      <p:sp>
        <p:nvSpPr>
          <p:cNvPr id="8" name="Rectangle 7"/>
          <p:cNvSpPr/>
          <p:nvPr/>
        </p:nvSpPr>
        <p:spPr bwMode="auto">
          <a:xfrm>
            <a:off x="481066" y="1879145"/>
            <a:ext cx="4488365" cy="17929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t>Status from task sequence steps</a:t>
            </a:r>
            <a:endParaRPr lang="en-US" sz="36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9" name="Rectangle 8"/>
          <p:cNvSpPr/>
          <p:nvPr/>
        </p:nvSpPr>
        <p:spPr bwMode="auto">
          <a:xfrm>
            <a:off x="481068" y="3189287"/>
            <a:ext cx="4488364" cy="6096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ea typeface="Segoe UI" pitchFamily="34" charset="0"/>
                <a:cs typeface="Segoe UI" pitchFamily="34" charset="0"/>
              </a:rPr>
              <a:t>Add pauses for debugging</a:t>
            </a:r>
          </a:p>
        </p:txBody>
      </p:sp>
      <p:sp>
        <p:nvSpPr>
          <p:cNvPr id="10" name="Rectangle 9"/>
          <p:cNvSpPr/>
          <p:nvPr/>
        </p:nvSpPr>
        <p:spPr bwMode="auto">
          <a:xfrm>
            <a:off x="481066" y="4267200"/>
            <a:ext cx="4488365" cy="22344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Additional s</a:t>
            </a:r>
            <a: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t>erver </a:t>
            </a: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logging using MDT Variables</a:t>
            </a:r>
          </a:p>
          <a:p>
            <a:pPr defTabSz="932472" fontAlgn="base">
              <a:lnSpc>
                <a:spcPct val="90000"/>
              </a:lnSpc>
              <a:spcBef>
                <a:spcPct val="0"/>
              </a:spcBef>
              <a:spcAft>
                <a:spcPct val="0"/>
              </a:spcAft>
            </a:pPr>
            <a:endParaRPr lang="en-US" sz="36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1" name="Rectangle 10"/>
          <p:cNvSpPr/>
          <p:nvPr/>
        </p:nvSpPr>
        <p:spPr bwMode="auto">
          <a:xfrm>
            <a:off x="477403" y="5936343"/>
            <a:ext cx="4492027" cy="1058182"/>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2400" dirty="0" err="1">
                <a:gradFill>
                  <a:gsLst>
                    <a:gs pos="0">
                      <a:srgbClr val="FFFFFF"/>
                    </a:gs>
                    <a:gs pos="100000">
                      <a:srgbClr val="FFFFFF"/>
                    </a:gs>
                  </a:gsLst>
                  <a:lin ang="5400000" scaled="0"/>
                </a:gradFill>
                <a:ea typeface="Segoe UI" pitchFamily="34" charset="0"/>
                <a:cs typeface="Segoe UI" pitchFamily="34" charset="0"/>
              </a:rPr>
              <a:t>SLShare</a:t>
            </a:r>
            <a:r>
              <a:rPr lang="en-US" sz="2400" dirty="0">
                <a:gradFill>
                  <a:gsLst>
                    <a:gs pos="0">
                      <a:srgbClr val="FFFFFF"/>
                    </a:gs>
                    <a:gs pos="100000">
                      <a:srgbClr val="FFFFFF"/>
                    </a:gs>
                  </a:gsLst>
                  <a:lin ang="5400000" scaled="0"/>
                </a:gradFill>
                <a:ea typeface="Segoe UI" pitchFamily="34" charset="0"/>
                <a:cs typeface="Segoe UI" pitchFamily="34" charset="0"/>
              </a:rPr>
              <a:t> and (</a:t>
            </a:r>
            <a:r>
              <a:rPr lang="en-US" sz="2400" dirty="0" err="1">
                <a:gradFill>
                  <a:gsLst>
                    <a:gs pos="0">
                      <a:srgbClr val="FFFFFF"/>
                    </a:gs>
                    <a:gs pos="100000">
                      <a:srgbClr val="FFFFFF"/>
                    </a:gs>
                  </a:gsLst>
                  <a:lin ang="5400000" scaled="0"/>
                </a:gradFill>
                <a:ea typeface="Segoe UI" pitchFamily="34" charset="0"/>
                <a:cs typeface="Segoe UI" pitchFamily="34" charset="0"/>
              </a:rPr>
              <a:t>SLShareDynamicLogging</a:t>
            </a:r>
            <a:r>
              <a:rPr lang="en-US" sz="2400" dirty="0">
                <a:gradFill>
                  <a:gsLst>
                    <a:gs pos="0">
                      <a:srgbClr val="FFFFFF"/>
                    </a:gs>
                    <a:gs pos="100000">
                      <a:srgbClr val="FFFFFF"/>
                    </a:gs>
                  </a:gsLst>
                  <a:lin ang="5400000" scaled="0"/>
                </a:gradFill>
                <a:ea typeface="Segoe UI" pitchFamily="34" charset="0"/>
                <a:cs typeface="Segoe UI" pitchFamily="34" charset="0"/>
              </a:rPr>
              <a:t>)</a:t>
            </a:r>
          </a:p>
        </p:txBody>
      </p:sp>
    </p:spTree>
    <p:extLst>
      <p:ext uri="{BB962C8B-B14F-4D97-AF65-F5344CB8AC3E}">
        <p14:creationId xmlns:p14="http://schemas.microsoft.com/office/powerpoint/2010/main" val="141104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Debugging OSD</a:t>
            </a:r>
            <a:endParaRPr lang="en-US" dirty="0"/>
          </a:p>
        </p:txBody>
      </p:sp>
      <p:grpSp>
        <p:nvGrpSpPr>
          <p:cNvPr id="6" name="Group 5"/>
          <p:cNvGrpSpPr/>
          <p:nvPr/>
        </p:nvGrpSpPr>
        <p:grpSpPr bwMode="black">
          <a:xfrm rot="1212773">
            <a:off x="3060192" y="1155367"/>
            <a:ext cx="1375532" cy="1406861"/>
            <a:chOff x="307975" y="1987550"/>
            <a:chExt cx="1377950" cy="1409701"/>
          </a:xfrm>
          <a:solidFill>
            <a:srgbClr val="FFFFFF"/>
          </a:solidFill>
        </p:grpSpPr>
        <p:sp>
          <p:nvSpPr>
            <p:cNvPr id="7" name="Freeform 118"/>
            <p:cNvSpPr>
              <a:spLocks/>
            </p:cNvSpPr>
            <p:nvPr/>
          </p:nvSpPr>
          <p:spPr bwMode="black">
            <a:xfrm>
              <a:off x="538163" y="2516188"/>
              <a:ext cx="917575" cy="881063"/>
            </a:xfrm>
            <a:custGeom>
              <a:avLst/>
              <a:gdLst>
                <a:gd name="T0" fmla="*/ 237 w 245"/>
                <a:gd name="T1" fmla="*/ 0 h 235"/>
                <a:gd name="T2" fmla="*/ 218 w 245"/>
                <a:gd name="T3" fmla="*/ 10 h 235"/>
                <a:gd name="T4" fmla="*/ 131 w 245"/>
                <a:gd name="T5" fmla="*/ 30 h 235"/>
                <a:gd name="T6" fmla="*/ 131 w 245"/>
                <a:gd name="T7" fmla="*/ 201 h 235"/>
                <a:gd name="T8" fmla="*/ 115 w 245"/>
                <a:gd name="T9" fmla="*/ 201 h 235"/>
                <a:gd name="T10" fmla="*/ 115 w 245"/>
                <a:gd name="T11" fmla="*/ 30 h 235"/>
                <a:gd name="T12" fmla="*/ 27 w 245"/>
                <a:gd name="T13" fmla="*/ 10 h 235"/>
                <a:gd name="T14" fmla="*/ 9 w 245"/>
                <a:gd name="T15" fmla="*/ 0 h 235"/>
                <a:gd name="T16" fmla="*/ 0 w 245"/>
                <a:gd name="T17" fmla="*/ 67 h 235"/>
                <a:gd name="T18" fmla="*/ 123 w 245"/>
                <a:gd name="T19" fmla="*/ 235 h 235"/>
                <a:gd name="T20" fmla="*/ 245 w 245"/>
                <a:gd name="T21" fmla="*/ 67 h 235"/>
                <a:gd name="T22" fmla="*/ 237 w 245"/>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35">
                  <a:moveTo>
                    <a:pt x="237" y="0"/>
                  </a:moveTo>
                  <a:cubicBezTo>
                    <a:pt x="232" y="3"/>
                    <a:pt x="226" y="7"/>
                    <a:pt x="218" y="10"/>
                  </a:cubicBezTo>
                  <a:cubicBezTo>
                    <a:pt x="198" y="20"/>
                    <a:pt x="169" y="29"/>
                    <a:pt x="131" y="30"/>
                  </a:cubicBezTo>
                  <a:cubicBezTo>
                    <a:pt x="131" y="201"/>
                    <a:pt x="131" y="201"/>
                    <a:pt x="131" y="201"/>
                  </a:cubicBezTo>
                  <a:cubicBezTo>
                    <a:pt x="115" y="201"/>
                    <a:pt x="115" y="201"/>
                    <a:pt x="115" y="201"/>
                  </a:cubicBezTo>
                  <a:cubicBezTo>
                    <a:pt x="115" y="30"/>
                    <a:pt x="115" y="30"/>
                    <a:pt x="115" y="30"/>
                  </a:cubicBezTo>
                  <a:cubicBezTo>
                    <a:pt x="76" y="29"/>
                    <a:pt x="47" y="20"/>
                    <a:pt x="27" y="10"/>
                  </a:cubicBezTo>
                  <a:cubicBezTo>
                    <a:pt x="19" y="7"/>
                    <a:pt x="13" y="3"/>
                    <a:pt x="9" y="0"/>
                  </a:cubicBezTo>
                  <a:cubicBezTo>
                    <a:pt x="3" y="20"/>
                    <a:pt x="0" y="43"/>
                    <a:pt x="0" y="67"/>
                  </a:cubicBezTo>
                  <a:cubicBezTo>
                    <a:pt x="0" y="149"/>
                    <a:pt x="61" y="235"/>
                    <a:pt x="123" y="235"/>
                  </a:cubicBezTo>
                  <a:cubicBezTo>
                    <a:pt x="184" y="235"/>
                    <a:pt x="245" y="149"/>
                    <a:pt x="245" y="67"/>
                  </a:cubicBezTo>
                  <a:cubicBezTo>
                    <a:pt x="245" y="43"/>
                    <a:pt x="242" y="20"/>
                    <a:pt x="2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8" name="Freeform 119"/>
            <p:cNvSpPr>
              <a:spLocks/>
            </p:cNvSpPr>
            <p:nvPr/>
          </p:nvSpPr>
          <p:spPr bwMode="black">
            <a:xfrm>
              <a:off x="579438" y="2478088"/>
              <a:ext cx="3175"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9" name="Freeform 120"/>
            <p:cNvSpPr>
              <a:spLocks/>
            </p:cNvSpPr>
            <p:nvPr/>
          </p:nvSpPr>
          <p:spPr bwMode="black">
            <a:xfrm>
              <a:off x="571500" y="2486025"/>
              <a:ext cx="7938" cy="30163"/>
            </a:xfrm>
            <a:custGeom>
              <a:avLst/>
              <a:gdLst>
                <a:gd name="T0" fmla="*/ 2 w 2"/>
                <a:gd name="T1" fmla="*/ 0 h 8"/>
                <a:gd name="T2" fmla="*/ 0 w 2"/>
                <a:gd name="T3" fmla="*/ 8 h 8"/>
                <a:gd name="T4" fmla="*/ 2 w 2"/>
                <a:gd name="T5" fmla="*/ 0 h 8"/>
              </a:gdLst>
              <a:ahLst/>
              <a:cxnLst>
                <a:cxn ang="0">
                  <a:pos x="T0" y="T1"/>
                </a:cxn>
                <a:cxn ang="0">
                  <a:pos x="T2" y="T3"/>
                </a:cxn>
                <a:cxn ang="0">
                  <a:pos x="T4" y="T5"/>
                </a:cxn>
              </a:cxnLst>
              <a:rect l="0" t="0" r="r" b="b"/>
              <a:pathLst>
                <a:path w="2" h="8">
                  <a:moveTo>
                    <a:pt x="2" y="0"/>
                  </a:moveTo>
                  <a:cubicBezTo>
                    <a:pt x="1" y="3"/>
                    <a:pt x="0" y="5"/>
                    <a:pt x="0" y="8"/>
                  </a:cubicBezTo>
                  <a:cubicBezTo>
                    <a:pt x="0" y="5"/>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0" name="Freeform 121"/>
            <p:cNvSpPr>
              <a:spLocks/>
            </p:cNvSpPr>
            <p:nvPr/>
          </p:nvSpPr>
          <p:spPr bwMode="black">
            <a:xfrm>
              <a:off x="1414463" y="2486025"/>
              <a:ext cx="12700" cy="30163"/>
            </a:xfrm>
            <a:custGeom>
              <a:avLst/>
              <a:gdLst>
                <a:gd name="T0" fmla="*/ 0 w 3"/>
                <a:gd name="T1" fmla="*/ 0 h 8"/>
                <a:gd name="T2" fmla="*/ 3 w 3"/>
                <a:gd name="T3" fmla="*/ 8 h 8"/>
                <a:gd name="T4" fmla="*/ 0 w 3"/>
                <a:gd name="T5" fmla="*/ 0 h 8"/>
              </a:gdLst>
              <a:ahLst/>
              <a:cxnLst>
                <a:cxn ang="0">
                  <a:pos x="T0" y="T1"/>
                </a:cxn>
                <a:cxn ang="0">
                  <a:pos x="T2" y="T3"/>
                </a:cxn>
                <a:cxn ang="0">
                  <a:pos x="T4" y="T5"/>
                </a:cxn>
              </a:cxnLst>
              <a:rect l="0" t="0" r="r" b="b"/>
              <a:pathLst>
                <a:path w="3" h="8">
                  <a:moveTo>
                    <a:pt x="0" y="0"/>
                  </a:moveTo>
                  <a:cubicBezTo>
                    <a:pt x="1" y="3"/>
                    <a:pt x="2" y="5"/>
                    <a:pt x="3" y="8"/>
                  </a:cubicBezTo>
                  <a:cubicBezTo>
                    <a:pt x="2" y="5"/>
                    <a:pt x="1"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1" name="Freeform 122"/>
            <p:cNvSpPr>
              <a:spLocks/>
            </p:cNvSpPr>
            <p:nvPr/>
          </p:nvSpPr>
          <p:spPr bwMode="black">
            <a:xfrm>
              <a:off x="582613" y="2459038"/>
              <a:ext cx="7938" cy="19050"/>
            </a:xfrm>
            <a:custGeom>
              <a:avLst/>
              <a:gdLst>
                <a:gd name="T0" fmla="*/ 0 w 2"/>
                <a:gd name="T1" fmla="*/ 5 h 5"/>
                <a:gd name="T2" fmla="*/ 2 w 2"/>
                <a:gd name="T3" fmla="*/ 0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cubicBezTo>
                    <a:pt x="1" y="4"/>
                    <a:pt x="1" y="2"/>
                    <a:pt x="2" y="0"/>
                  </a:cubicBezTo>
                  <a:cubicBezTo>
                    <a:pt x="2" y="0"/>
                    <a:pt x="2" y="0"/>
                    <a:pt x="2" y="0"/>
                  </a:cubicBezTo>
                  <a:cubicBezTo>
                    <a:pt x="1" y="2"/>
                    <a:pt x="1"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2" name="Freeform 123"/>
            <p:cNvSpPr>
              <a:spLocks/>
            </p:cNvSpPr>
            <p:nvPr/>
          </p:nvSpPr>
          <p:spPr bwMode="black">
            <a:xfrm>
              <a:off x="1411288" y="2478088"/>
              <a:ext cx="3175" cy="793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3" name="Freeform 124"/>
            <p:cNvSpPr>
              <a:spLocks noEditPoints="1"/>
            </p:cNvSpPr>
            <p:nvPr/>
          </p:nvSpPr>
          <p:spPr bwMode="black">
            <a:xfrm>
              <a:off x="590550" y="2224088"/>
              <a:ext cx="812800" cy="344488"/>
            </a:xfrm>
            <a:custGeom>
              <a:avLst/>
              <a:gdLst>
                <a:gd name="T0" fmla="*/ 109 w 217"/>
                <a:gd name="T1" fmla="*/ 0 h 92"/>
                <a:gd name="T2" fmla="*/ 0 w 217"/>
                <a:gd name="T3" fmla="*/ 63 h 92"/>
                <a:gd name="T4" fmla="*/ 19 w 217"/>
                <a:gd name="T5" fmla="*/ 74 h 92"/>
                <a:gd name="T6" fmla="*/ 109 w 217"/>
                <a:gd name="T7" fmla="*/ 92 h 92"/>
                <a:gd name="T8" fmla="*/ 196 w 217"/>
                <a:gd name="T9" fmla="*/ 74 h 92"/>
                <a:gd name="T10" fmla="*/ 217 w 217"/>
                <a:gd name="T11" fmla="*/ 63 h 92"/>
                <a:gd name="T12" fmla="*/ 109 w 217"/>
                <a:gd name="T13" fmla="*/ 0 h 92"/>
                <a:gd name="T14" fmla="*/ 45 w 217"/>
                <a:gd name="T15" fmla="*/ 47 h 92"/>
                <a:gd name="T16" fmla="*/ 31 w 217"/>
                <a:gd name="T17" fmla="*/ 33 h 92"/>
                <a:gd name="T18" fmla="*/ 45 w 217"/>
                <a:gd name="T19" fmla="*/ 20 h 92"/>
                <a:gd name="T20" fmla="*/ 59 w 217"/>
                <a:gd name="T21" fmla="*/ 33 h 92"/>
                <a:gd name="T22" fmla="*/ 45 w 217"/>
                <a:gd name="T23" fmla="*/ 47 h 92"/>
                <a:gd name="T24" fmla="*/ 172 w 217"/>
                <a:gd name="T25" fmla="*/ 47 h 92"/>
                <a:gd name="T26" fmla="*/ 158 w 217"/>
                <a:gd name="T27" fmla="*/ 33 h 92"/>
                <a:gd name="T28" fmla="*/ 172 w 217"/>
                <a:gd name="T29" fmla="*/ 20 h 92"/>
                <a:gd name="T30" fmla="*/ 186 w 217"/>
                <a:gd name="T31" fmla="*/ 33 h 92"/>
                <a:gd name="T32" fmla="*/ 172 w 217"/>
                <a:gd name="T33"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92">
                  <a:moveTo>
                    <a:pt x="109" y="0"/>
                  </a:moveTo>
                  <a:cubicBezTo>
                    <a:pt x="49" y="0"/>
                    <a:pt x="16" y="25"/>
                    <a:pt x="0" y="63"/>
                  </a:cubicBezTo>
                  <a:cubicBezTo>
                    <a:pt x="5" y="66"/>
                    <a:pt x="11" y="70"/>
                    <a:pt x="19" y="74"/>
                  </a:cubicBezTo>
                  <a:cubicBezTo>
                    <a:pt x="39" y="83"/>
                    <a:pt x="68" y="92"/>
                    <a:pt x="109" y="92"/>
                  </a:cubicBezTo>
                  <a:cubicBezTo>
                    <a:pt x="148" y="92"/>
                    <a:pt x="177" y="83"/>
                    <a:pt x="196" y="74"/>
                  </a:cubicBezTo>
                  <a:cubicBezTo>
                    <a:pt x="205" y="70"/>
                    <a:pt x="212" y="66"/>
                    <a:pt x="217" y="63"/>
                  </a:cubicBezTo>
                  <a:cubicBezTo>
                    <a:pt x="201" y="25"/>
                    <a:pt x="168" y="0"/>
                    <a:pt x="109" y="0"/>
                  </a:cubicBezTo>
                  <a:close/>
                  <a:moveTo>
                    <a:pt x="45" y="47"/>
                  </a:moveTo>
                  <a:cubicBezTo>
                    <a:pt x="37" y="47"/>
                    <a:pt x="31" y="41"/>
                    <a:pt x="31" y="33"/>
                  </a:cubicBezTo>
                  <a:cubicBezTo>
                    <a:pt x="31" y="26"/>
                    <a:pt x="37" y="20"/>
                    <a:pt x="45" y="20"/>
                  </a:cubicBezTo>
                  <a:cubicBezTo>
                    <a:pt x="53" y="20"/>
                    <a:pt x="59" y="26"/>
                    <a:pt x="59" y="33"/>
                  </a:cubicBezTo>
                  <a:cubicBezTo>
                    <a:pt x="59" y="41"/>
                    <a:pt x="53" y="47"/>
                    <a:pt x="45" y="47"/>
                  </a:cubicBezTo>
                  <a:close/>
                  <a:moveTo>
                    <a:pt x="172" y="47"/>
                  </a:moveTo>
                  <a:cubicBezTo>
                    <a:pt x="164" y="47"/>
                    <a:pt x="158" y="41"/>
                    <a:pt x="158" y="33"/>
                  </a:cubicBezTo>
                  <a:cubicBezTo>
                    <a:pt x="158" y="26"/>
                    <a:pt x="164" y="20"/>
                    <a:pt x="172" y="20"/>
                  </a:cubicBezTo>
                  <a:cubicBezTo>
                    <a:pt x="180" y="20"/>
                    <a:pt x="186" y="26"/>
                    <a:pt x="186" y="33"/>
                  </a:cubicBezTo>
                  <a:cubicBezTo>
                    <a:pt x="186" y="41"/>
                    <a:pt x="180" y="47"/>
                    <a:pt x="17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4" name="Freeform 125"/>
            <p:cNvSpPr>
              <a:spLocks/>
            </p:cNvSpPr>
            <p:nvPr/>
          </p:nvSpPr>
          <p:spPr bwMode="black">
            <a:xfrm>
              <a:off x="1403350" y="2459038"/>
              <a:ext cx="7938" cy="19050"/>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0" y="0"/>
                    <a:pt x="0" y="0"/>
                    <a:pt x="0" y="0"/>
                  </a:cubicBezTo>
                  <a:cubicBezTo>
                    <a:pt x="1" y="2"/>
                    <a:pt x="1" y="3"/>
                    <a:pt x="2" y="5"/>
                  </a:cubicBezTo>
                  <a:cubicBezTo>
                    <a:pt x="2"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5" name="Freeform 126"/>
            <p:cNvSpPr>
              <a:spLocks/>
            </p:cNvSpPr>
            <p:nvPr/>
          </p:nvSpPr>
          <p:spPr bwMode="black">
            <a:xfrm>
              <a:off x="750888" y="2006600"/>
              <a:ext cx="492125" cy="269875"/>
            </a:xfrm>
            <a:custGeom>
              <a:avLst/>
              <a:gdLst>
                <a:gd name="T0" fmla="*/ 2 w 131"/>
                <a:gd name="T1" fmla="*/ 11 h 72"/>
                <a:gd name="T2" fmla="*/ 61 w 131"/>
                <a:gd name="T3" fmla="*/ 70 h 72"/>
                <a:gd name="T4" fmla="*/ 66 w 131"/>
                <a:gd name="T5" fmla="*/ 72 h 72"/>
                <a:gd name="T6" fmla="*/ 70 w 131"/>
                <a:gd name="T7" fmla="*/ 70 h 72"/>
                <a:gd name="T8" fmla="*/ 129 w 131"/>
                <a:gd name="T9" fmla="*/ 11 h 72"/>
                <a:gd name="T10" fmla="*/ 129 w 131"/>
                <a:gd name="T11" fmla="*/ 2 h 72"/>
                <a:gd name="T12" fmla="*/ 121 w 131"/>
                <a:gd name="T13" fmla="*/ 2 h 72"/>
                <a:gd name="T14" fmla="*/ 66 w 131"/>
                <a:gd name="T15" fmla="*/ 57 h 72"/>
                <a:gd name="T16" fmla="*/ 10 w 131"/>
                <a:gd name="T17" fmla="*/ 2 h 72"/>
                <a:gd name="T18" fmla="*/ 2 w 131"/>
                <a:gd name="T19" fmla="*/ 2 h 72"/>
                <a:gd name="T20" fmla="*/ 2 w 131"/>
                <a:gd name="T21"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2">
                  <a:moveTo>
                    <a:pt x="2" y="11"/>
                  </a:moveTo>
                  <a:cubicBezTo>
                    <a:pt x="61" y="70"/>
                    <a:pt x="61" y="70"/>
                    <a:pt x="61" y="70"/>
                  </a:cubicBezTo>
                  <a:cubicBezTo>
                    <a:pt x="62" y="71"/>
                    <a:pt x="64" y="72"/>
                    <a:pt x="66" y="72"/>
                  </a:cubicBezTo>
                  <a:cubicBezTo>
                    <a:pt x="67" y="72"/>
                    <a:pt x="69" y="71"/>
                    <a:pt x="70" y="70"/>
                  </a:cubicBezTo>
                  <a:cubicBezTo>
                    <a:pt x="129" y="11"/>
                    <a:pt x="129" y="11"/>
                    <a:pt x="129" y="11"/>
                  </a:cubicBezTo>
                  <a:cubicBezTo>
                    <a:pt x="131" y="8"/>
                    <a:pt x="131" y="5"/>
                    <a:pt x="129" y="2"/>
                  </a:cubicBezTo>
                  <a:cubicBezTo>
                    <a:pt x="127" y="0"/>
                    <a:pt x="123" y="0"/>
                    <a:pt x="121" y="2"/>
                  </a:cubicBezTo>
                  <a:cubicBezTo>
                    <a:pt x="66" y="57"/>
                    <a:pt x="66" y="57"/>
                    <a:pt x="66" y="57"/>
                  </a:cubicBezTo>
                  <a:cubicBezTo>
                    <a:pt x="10" y="2"/>
                    <a:pt x="10" y="2"/>
                    <a:pt x="10" y="2"/>
                  </a:cubicBezTo>
                  <a:cubicBezTo>
                    <a:pt x="8" y="0"/>
                    <a:pt x="4" y="0"/>
                    <a:pt x="2" y="2"/>
                  </a:cubicBezTo>
                  <a:cubicBezTo>
                    <a:pt x="0" y="5"/>
                    <a:pt x="0" y="8"/>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6" name="Oval 127"/>
            <p:cNvSpPr>
              <a:spLocks noChangeArrowheads="1"/>
            </p:cNvSpPr>
            <p:nvPr/>
          </p:nvSpPr>
          <p:spPr bwMode="black">
            <a:xfrm>
              <a:off x="731838"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7" name="Oval 128"/>
            <p:cNvSpPr>
              <a:spLocks noChangeArrowheads="1"/>
            </p:cNvSpPr>
            <p:nvPr/>
          </p:nvSpPr>
          <p:spPr bwMode="black">
            <a:xfrm>
              <a:off x="1174750" y="1987550"/>
              <a:ext cx="87313"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8" name="Freeform 129"/>
            <p:cNvSpPr>
              <a:spLocks/>
            </p:cNvSpPr>
            <p:nvPr/>
          </p:nvSpPr>
          <p:spPr bwMode="black">
            <a:xfrm>
              <a:off x="342900" y="2549525"/>
              <a:ext cx="404813" cy="206375"/>
            </a:xfrm>
            <a:custGeom>
              <a:avLst/>
              <a:gdLst>
                <a:gd name="T0" fmla="*/ 101 w 108"/>
                <a:gd name="T1" fmla="*/ 34 h 55"/>
                <a:gd name="T2" fmla="*/ 14 w 108"/>
                <a:gd name="T3" fmla="*/ 2 h 55"/>
                <a:gd name="T4" fmla="*/ 1 w 108"/>
                <a:gd name="T5" fmla="*/ 8 h 55"/>
                <a:gd name="T6" fmla="*/ 7 w 108"/>
                <a:gd name="T7" fmla="*/ 21 h 55"/>
                <a:gd name="T8" fmla="*/ 94 w 108"/>
                <a:gd name="T9" fmla="*/ 53 h 55"/>
                <a:gd name="T10" fmla="*/ 107 w 108"/>
                <a:gd name="T11" fmla="*/ 47 h 55"/>
                <a:gd name="T12" fmla="*/ 101 w 108"/>
                <a:gd name="T13" fmla="*/ 34 h 55"/>
              </a:gdLst>
              <a:ahLst/>
              <a:cxnLst>
                <a:cxn ang="0">
                  <a:pos x="T0" y="T1"/>
                </a:cxn>
                <a:cxn ang="0">
                  <a:pos x="T2" y="T3"/>
                </a:cxn>
                <a:cxn ang="0">
                  <a:pos x="T4" y="T5"/>
                </a:cxn>
                <a:cxn ang="0">
                  <a:pos x="T6" y="T7"/>
                </a:cxn>
                <a:cxn ang="0">
                  <a:pos x="T8" y="T9"/>
                </a:cxn>
                <a:cxn ang="0">
                  <a:pos x="T10" y="T11"/>
                </a:cxn>
                <a:cxn ang="0">
                  <a:pos x="T12" y="T13"/>
                </a:cxn>
              </a:cxnLst>
              <a:rect l="0" t="0" r="r" b="b"/>
              <a:pathLst>
                <a:path w="108" h="55">
                  <a:moveTo>
                    <a:pt x="101" y="34"/>
                  </a:moveTo>
                  <a:cubicBezTo>
                    <a:pt x="14" y="2"/>
                    <a:pt x="14" y="2"/>
                    <a:pt x="14" y="2"/>
                  </a:cubicBezTo>
                  <a:cubicBezTo>
                    <a:pt x="9" y="0"/>
                    <a:pt x="3" y="3"/>
                    <a:pt x="1" y="8"/>
                  </a:cubicBezTo>
                  <a:cubicBezTo>
                    <a:pt x="0" y="13"/>
                    <a:pt x="2" y="19"/>
                    <a:pt x="7" y="21"/>
                  </a:cubicBezTo>
                  <a:cubicBezTo>
                    <a:pt x="94" y="53"/>
                    <a:pt x="94" y="53"/>
                    <a:pt x="94" y="53"/>
                  </a:cubicBezTo>
                  <a:cubicBezTo>
                    <a:pt x="99" y="55"/>
                    <a:pt x="105" y="52"/>
                    <a:pt x="107" y="47"/>
                  </a:cubicBezTo>
                  <a:cubicBezTo>
                    <a:pt x="108" y="42"/>
                    <a:pt x="106" y="36"/>
                    <a:pt x="10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9" name="Freeform 130"/>
            <p:cNvSpPr>
              <a:spLocks/>
            </p:cNvSpPr>
            <p:nvPr/>
          </p:nvSpPr>
          <p:spPr bwMode="black">
            <a:xfrm>
              <a:off x="390525" y="3063875"/>
              <a:ext cx="409575" cy="201613"/>
            </a:xfrm>
            <a:custGeom>
              <a:avLst/>
              <a:gdLst>
                <a:gd name="T0" fmla="*/ 95 w 109"/>
                <a:gd name="T1" fmla="*/ 2 h 54"/>
                <a:gd name="T2" fmla="*/ 8 w 109"/>
                <a:gd name="T3" fmla="*/ 34 h 54"/>
                <a:gd name="T4" fmla="*/ 2 w 109"/>
                <a:gd name="T5" fmla="*/ 47 h 54"/>
                <a:gd name="T6" fmla="*/ 15 w 109"/>
                <a:gd name="T7" fmla="*/ 53 h 54"/>
                <a:gd name="T8" fmla="*/ 102 w 109"/>
                <a:gd name="T9" fmla="*/ 20 h 54"/>
                <a:gd name="T10" fmla="*/ 107 w 109"/>
                <a:gd name="T11" fmla="*/ 8 h 54"/>
                <a:gd name="T12" fmla="*/ 95 w 109"/>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95" y="2"/>
                  </a:moveTo>
                  <a:cubicBezTo>
                    <a:pt x="8" y="34"/>
                    <a:pt x="8" y="34"/>
                    <a:pt x="8" y="34"/>
                  </a:cubicBezTo>
                  <a:cubicBezTo>
                    <a:pt x="3" y="36"/>
                    <a:pt x="0" y="41"/>
                    <a:pt x="2" y="47"/>
                  </a:cubicBezTo>
                  <a:cubicBezTo>
                    <a:pt x="4" y="52"/>
                    <a:pt x="10" y="54"/>
                    <a:pt x="15" y="53"/>
                  </a:cubicBezTo>
                  <a:cubicBezTo>
                    <a:pt x="102" y="20"/>
                    <a:pt x="102" y="20"/>
                    <a:pt x="102" y="20"/>
                  </a:cubicBezTo>
                  <a:cubicBezTo>
                    <a:pt x="107" y="19"/>
                    <a:pt x="109" y="13"/>
                    <a:pt x="107" y="8"/>
                  </a:cubicBezTo>
                  <a:cubicBezTo>
                    <a:pt x="106" y="2"/>
                    <a:pt x="100" y="0"/>
                    <a:pt x="9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0" name="Freeform 131"/>
            <p:cNvSpPr>
              <a:spLocks/>
            </p:cNvSpPr>
            <p:nvPr/>
          </p:nvSpPr>
          <p:spPr bwMode="black">
            <a:xfrm>
              <a:off x="307975" y="2882900"/>
              <a:ext cx="428625" cy="76200"/>
            </a:xfrm>
            <a:custGeom>
              <a:avLst/>
              <a:gdLst>
                <a:gd name="T0" fmla="*/ 104 w 114"/>
                <a:gd name="T1" fmla="*/ 0 h 20"/>
                <a:gd name="T2" fmla="*/ 10 w 114"/>
                <a:gd name="T3" fmla="*/ 0 h 20"/>
                <a:gd name="T4" fmla="*/ 0 w 114"/>
                <a:gd name="T5" fmla="*/ 10 h 20"/>
                <a:gd name="T6" fmla="*/ 10 w 114"/>
                <a:gd name="T7" fmla="*/ 20 h 20"/>
                <a:gd name="T8" fmla="*/ 104 w 114"/>
                <a:gd name="T9" fmla="*/ 20 h 20"/>
                <a:gd name="T10" fmla="*/ 114 w 114"/>
                <a:gd name="T11" fmla="*/ 10 h 20"/>
                <a:gd name="T12" fmla="*/ 104 w 1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4" y="0"/>
                  </a:moveTo>
                  <a:cubicBezTo>
                    <a:pt x="10" y="0"/>
                    <a:pt x="10" y="0"/>
                    <a:pt x="10" y="0"/>
                  </a:cubicBezTo>
                  <a:cubicBezTo>
                    <a:pt x="5" y="0"/>
                    <a:pt x="0" y="4"/>
                    <a:pt x="0" y="10"/>
                  </a:cubicBezTo>
                  <a:cubicBezTo>
                    <a:pt x="0" y="15"/>
                    <a:pt x="5" y="20"/>
                    <a:pt x="10" y="20"/>
                  </a:cubicBezTo>
                  <a:cubicBezTo>
                    <a:pt x="104" y="20"/>
                    <a:pt x="104" y="20"/>
                    <a:pt x="104" y="20"/>
                  </a:cubicBezTo>
                  <a:cubicBezTo>
                    <a:pt x="110" y="20"/>
                    <a:pt x="114" y="15"/>
                    <a:pt x="114" y="10"/>
                  </a:cubicBezTo>
                  <a:cubicBezTo>
                    <a:pt x="114" y="4"/>
                    <a:pt x="110"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1" name="Freeform 132"/>
            <p:cNvSpPr>
              <a:spLocks/>
            </p:cNvSpPr>
            <p:nvPr/>
          </p:nvSpPr>
          <p:spPr bwMode="black">
            <a:xfrm>
              <a:off x="1246188" y="2549525"/>
              <a:ext cx="409575" cy="206375"/>
            </a:xfrm>
            <a:custGeom>
              <a:avLst/>
              <a:gdLst>
                <a:gd name="T0" fmla="*/ 14 w 109"/>
                <a:gd name="T1" fmla="*/ 53 h 55"/>
                <a:gd name="T2" fmla="*/ 101 w 109"/>
                <a:gd name="T3" fmla="*/ 21 h 55"/>
                <a:gd name="T4" fmla="*/ 107 w 109"/>
                <a:gd name="T5" fmla="*/ 8 h 55"/>
                <a:gd name="T6" fmla="*/ 94 w 109"/>
                <a:gd name="T7" fmla="*/ 2 h 55"/>
                <a:gd name="T8" fmla="*/ 7 w 109"/>
                <a:gd name="T9" fmla="*/ 34 h 55"/>
                <a:gd name="T10" fmla="*/ 2 w 109"/>
                <a:gd name="T11" fmla="*/ 47 h 55"/>
                <a:gd name="T12" fmla="*/ 14 w 109"/>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109" h="55">
                  <a:moveTo>
                    <a:pt x="14" y="53"/>
                  </a:moveTo>
                  <a:cubicBezTo>
                    <a:pt x="101" y="21"/>
                    <a:pt x="101" y="21"/>
                    <a:pt x="101" y="21"/>
                  </a:cubicBezTo>
                  <a:cubicBezTo>
                    <a:pt x="106" y="19"/>
                    <a:pt x="109" y="13"/>
                    <a:pt x="107" y="8"/>
                  </a:cubicBezTo>
                  <a:cubicBezTo>
                    <a:pt x="105" y="3"/>
                    <a:pt x="99" y="0"/>
                    <a:pt x="94" y="2"/>
                  </a:cubicBezTo>
                  <a:cubicBezTo>
                    <a:pt x="7" y="34"/>
                    <a:pt x="7" y="34"/>
                    <a:pt x="7" y="34"/>
                  </a:cubicBezTo>
                  <a:cubicBezTo>
                    <a:pt x="2" y="36"/>
                    <a:pt x="0" y="42"/>
                    <a:pt x="2" y="47"/>
                  </a:cubicBezTo>
                  <a:cubicBezTo>
                    <a:pt x="3" y="52"/>
                    <a:pt x="9" y="55"/>
                    <a:pt x="1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2" name="Freeform 133"/>
            <p:cNvSpPr>
              <a:spLocks/>
            </p:cNvSpPr>
            <p:nvPr/>
          </p:nvSpPr>
          <p:spPr bwMode="black">
            <a:xfrm>
              <a:off x="1193800" y="3063875"/>
              <a:ext cx="409575" cy="201613"/>
            </a:xfrm>
            <a:custGeom>
              <a:avLst/>
              <a:gdLst>
                <a:gd name="T0" fmla="*/ 8 w 109"/>
                <a:gd name="T1" fmla="*/ 20 h 54"/>
                <a:gd name="T2" fmla="*/ 94 w 109"/>
                <a:gd name="T3" fmla="*/ 53 h 54"/>
                <a:gd name="T4" fmla="*/ 107 w 109"/>
                <a:gd name="T5" fmla="*/ 47 h 54"/>
                <a:gd name="T6" fmla="*/ 101 w 109"/>
                <a:gd name="T7" fmla="*/ 34 h 54"/>
                <a:gd name="T8" fmla="*/ 14 w 109"/>
                <a:gd name="T9" fmla="*/ 2 h 54"/>
                <a:gd name="T10" fmla="*/ 2 w 109"/>
                <a:gd name="T11" fmla="*/ 8 h 54"/>
                <a:gd name="T12" fmla="*/ 8 w 109"/>
                <a:gd name="T13" fmla="*/ 20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8" y="20"/>
                  </a:moveTo>
                  <a:cubicBezTo>
                    <a:pt x="94" y="53"/>
                    <a:pt x="94" y="53"/>
                    <a:pt x="94" y="53"/>
                  </a:cubicBezTo>
                  <a:cubicBezTo>
                    <a:pt x="99" y="54"/>
                    <a:pt x="105" y="52"/>
                    <a:pt x="107" y="47"/>
                  </a:cubicBezTo>
                  <a:cubicBezTo>
                    <a:pt x="109" y="41"/>
                    <a:pt x="106" y="36"/>
                    <a:pt x="101" y="34"/>
                  </a:cubicBezTo>
                  <a:cubicBezTo>
                    <a:pt x="14" y="2"/>
                    <a:pt x="14" y="2"/>
                    <a:pt x="14" y="2"/>
                  </a:cubicBezTo>
                  <a:cubicBezTo>
                    <a:pt x="9" y="0"/>
                    <a:pt x="4" y="2"/>
                    <a:pt x="2" y="8"/>
                  </a:cubicBezTo>
                  <a:cubicBezTo>
                    <a:pt x="0" y="13"/>
                    <a:pt x="2" y="19"/>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3" name="Freeform 134"/>
            <p:cNvSpPr>
              <a:spLocks/>
            </p:cNvSpPr>
            <p:nvPr/>
          </p:nvSpPr>
          <p:spPr bwMode="black">
            <a:xfrm>
              <a:off x="1257300" y="2882900"/>
              <a:ext cx="428625" cy="76200"/>
            </a:xfrm>
            <a:custGeom>
              <a:avLst/>
              <a:gdLst>
                <a:gd name="T0" fmla="*/ 10 w 114"/>
                <a:gd name="T1" fmla="*/ 20 h 20"/>
                <a:gd name="T2" fmla="*/ 104 w 114"/>
                <a:gd name="T3" fmla="*/ 20 h 20"/>
                <a:gd name="T4" fmla="*/ 114 w 114"/>
                <a:gd name="T5" fmla="*/ 10 h 20"/>
                <a:gd name="T6" fmla="*/ 104 w 114"/>
                <a:gd name="T7" fmla="*/ 0 h 20"/>
                <a:gd name="T8" fmla="*/ 10 w 114"/>
                <a:gd name="T9" fmla="*/ 0 h 20"/>
                <a:gd name="T10" fmla="*/ 0 w 114"/>
                <a:gd name="T11" fmla="*/ 10 h 20"/>
                <a:gd name="T12" fmla="*/ 10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 y="20"/>
                  </a:moveTo>
                  <a:cubicBezTo>
                    <a:pt x="104" y="20"/>
                    <a:pt x="104" y="20"/>
                    <a:pt x="104" y="20"/>
                  </a:cubicBezTo>
                  <a:cubicBezTo>
                    <a:pt x="109" y="20"/>
                    <a:pt x="114" y="15"/>
                    <a:pt x="114" y="10"/>
                  </a:cubicBezTo>
                  <a:cubicBezTo>
                    <a:pt x="114" y="4"/>
                    <a:pt x="109" y="0"/>
                    <a:pt x="104" y="0"/>
                  </a:cubicBezTo>
                  <a:cubicBezTo>
                    <a:pt x="10" y="0"/>
                    <a:pt x="10" y="0"/>
                    <a:pt x="10" y="0"/>
                  </a:cubicBezTo>
                  <a:cubicBezTo>
                    <a:pt x="4" y="0"/>
                    <a:pt x="0" y="4"/>
                    <a:pt x="0" y="10"/>
                  </a:cubicBezTo>
                  <a:cubicBezTo>
                    <a:pt x="0" y="15"/>
                    <a:pt x="4"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grpSp>
    </p:spTree>
    <p:extLst>
      <p:ext uri="{BB962C8B-B14F-4D97-AF65-F5344CB8AC3E}">
        <p14:creationId xmlns:p14="http://schemas.microsoft.com/office/powerpoint/2010/main" val="388733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71" y="1339274"/>
            <a:ext cx="3526879" cy="44870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553" y="1339273"/>
            <a:ext cx="3590137" cy="44870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9111" y="1345241"/>
            <a:ext cx="3580080" cy="4475100"/>
          </a:xfrm>
          <a:prstGeom prst="rect">
            <a:avLst/>
          </a:prstGeom>
        </p:spPr>
      </p:pic>
      <p:sp useBgFill="1">
        <p:nvSpPr>
          <p:cNvPr id="8" name="Rectangle 7"/>
          <p:cNvSpPr/>
          <p:nvPr/>
        </p:nvSpPr>
        <p:spPr bwMode="auto">
          <a:xfrm>
            <a:off x="-1" y="5826308"/>
            <a:ext cx="12436475" cy="116821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0"/>
          <p:cNvSpPr>
            <a:spLocks noGrp="1"/>
          </p:cNvSpPr>
          <p:nvPr>
            <p:ph type="title"/>
          </p:nvPr>
        </p:nvSpPr>
        <p:spPr/>
        <p:txBody>
          <a:bodyPr/>
          <a:lstStyle/>
          <a:p>
            <a:r>
              <a:rPr lang="en-US" dirty="0" smtClean="0"/>
              <a:t>Resources – trainings, videos, books</a:t>
            </a:r>
            <a:endParaRPr lang="en-US" dirty="0"/>
          </a:p>
        </p:txBody>
      </p:sp>
      <p:sp>
        <p:nvSpPr>
          <p:cNvPr id="12" name="Rectangle 11"/>
          <p:cNvSpPr/>
          <p:nvPr/>
        </p:nvSpPr>
        <p:spPr>
          <a:xfrm>
            <a:off x="648871" y="5952732"/>
            <a:ext cx="11067938" cy="741109"/>
          </a:xfrm>
          <a:prstGeom prst="rect">
            <a:avLst/>
          </a:prstGeom>
          <a:solidFill>
            <a:schemeClr val="accent1"/>
          </a:solidFill>
        </p:spPr>
        <p:txBody>
          <a:bodyPr wrap="square" lIns="91440" tIns="62171" rIns="124342" bIns="62171">
            <a:spAutoFit/>
          </a:bodyPr>
          <a:lstStyle/>
          <a:p>
            <a:r>
              <a:rPr lang="en-US" sz="4000" dirty="0">
                <a:solidFill>
                  <a:srgbClr val="FFFFFF"/>
                </a:solidFill>
                <a:latin typeface="Segoe Light" pitchFamily="34" charset="0"/>
              </a:rPr>
              <a:t>deploymentartist.com</a:t>
            </a:r>
          </a:p>
        </p:txBody>
      </p:sp>
    </p:spTree>
    <p:extLst>
      <p:ext uri="{BB962C8B-B14F-4D97-AF65-F5344CB8AC3E}">
        <p14:creationId xmlns:p14="http://schemas.microsoft.com/office/powerpoint/2010/main" val="398906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58852"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rPr>
              <a:t>WIN-B412: Advanced MDT Customizations</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223255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WIN-B214: Windows </a:t>
            </a:r>
            <a:r>
              <a:rPr lang="en-US" sz="3800" dirty="0">
                <a:gradFill>
                  <a:gsLst>
                    <a:gs pos="1250">
                      <a:srgbClr val="FFFFFF"/>
                    </a:gs>
                    <a:gs pos="100000">
                      <a:srgbClr val="FFFFFF"/>
                    </a:gs>
                  </a:gsLst>
                  <a:lin ang="5400000" scaled="0"/>
                </a:gradFill>
              </a:rPr>
              <a:t>8.1 </a:t>
            </a:r>
            <a:r>
              <a:rPr lang="en-US" sz="3800" dirty="0" smtClean="0">
                <a:gradFill>
                  <a:gsLst>
                    <a:gs pos="1250">
                      <a:srgbClr val="FFFFFF"/>
                    </a:gs>
                    <a:gs pos="100000">
                      <a:srgbClr val="FFFFFF"/>
                    </a:gs>
                  </a:gsLst>
                  <a:lin ang="5400000" scaled="0"/>
                </a:gradFill>
              </a:rPr>
              <a:t>Deployment using Free Tools</a:t>
            </a:r>
            <a:endParaRPr lang="en-US" sz="3800" dirty="0">
              <a:gradFill>
                <a:gsLst>
                  <a:gs pos="1250">
                    <a:srgbClr val="FFFFFF"/>
                  </a:gs>
                  <a:gs pos="100000">
                    <a:srgbClr val="FFFFFF"/>
                  </a:gs>
                </a:gsLst>
                <a:lin ang="5400000" scaled="0"/>
              </a:gradFill>
            </a:endParaRPr>
          </a:p>
        </p:txBody>
      </p:sp>
      <p:sp>
        <p:nvSpPr>
          <p:cNvPr id="11" name="Text Placeholder 7"/>
          <p:cNvSpPr txBox="1">
            <a:spLocks/>
          </p:cNvSpPr>
          <p:nvPr/>
        </p:nvSpPr>
        <p:spPr>
          <a:xfrm>
            <a:off x="267028" y="325226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WIN-B338: </a:t>
            </a:r>
            <a:r>
              <a:rPr lang="en-US" sz="3800" dirty="0">
                <a:gradFill>
                  <a:gsLst>
                    <a:gs pos="1250">
                      <a:srgbClr val="FFFFFF"/>
                    </a:gs>
                    <a:gs pos="100000">
                      <a:srgbClr val="FFFFFF"/>
                    </a:gs>
                  </a:gsLst>
                  <a:lin ang="5400000" scaled="0"/>
                </a:gradFill>
              </a:rPr>
              <a:t>Windows 10: Deployment</a:t>
            </a:r>
          </a:p>
        </p:txBody>
      </p:sp>
      <p:sp>
        <p:nvSpPr>
          <p:cNvPr id="13" name="Text Placeholder 7"/>
          <p:cNvSpPr txBox="1">
            <a:spLocks/>
          </p:cNvSpPr>
          <p:nvPr/>
        </p:nvSpPr>
        <p:spPr>
          <a:xfrm>
            <a:off x="366463" y="436693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Ask The Experts on Thursday</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0924559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63" presetClass="path" presetSubtype="0" decel="100000" fill="hold" grpId="1" nodeType="withEffect">
                                  <p:stCondLst>
                                    <p:cond delay="1000"/>
                                  </p:stCondLst>
                                  <p:childTnLst>
                                    <p:animMotion origin="layout" path="M -0.02413 1.78393E-6 L 2.26704E-6 1.78393E-6 " pathEditMode="relative" rAng="0" ptsTypes="AA">
                                      <p:cBhvr>
                                        <p:cTn id="2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8" y="1212850"/>
            <a:ext cx="5486400" cy="4444294"/>
          </a:xfrm>
        </p:spPr>
        <p:txBody>
          <a:bodyPr lIns="182880" tIns="146304" rIns="182880" bIns="146304"/>
          <a:lstStyle/>
          <a:p>
            <a:pPr marL="401638" indent="-401638">
              <a:spcBef>
                <a:spcPts val="2400"/>
              </a:spcBef>
            </a:pPr>
            <a:r>
              <a:rPr lang="en-US" sz="3200" dirty="0"/>
              <a:t>Windows 10</a:t>
            </a:r>
            <a:br>
              <a:rPr lang="en-US" sz="3200" dirty="0"/>
            </a:br>
            <a:r>
              <a:rPr lang="en-US" sz="2000" dirty="0">
                <a:latin typeface="+mn-lt"/>
                <a:hlinkClick r:id="rId3"/>
              </a:rPr>
              <a:t>http://aka.ms/trywin10</a:t>
            </a:r>
            <a:r>
              <a:rPr lang="en-US" sz="2000" dirty="0">
                <a:latin typeface="+mn-lt"/>
              </a:rPr>
              <a:t> </a:t>
            </a:r>
          </a:p>
          <a:p>
            <a:pPr marL="401638" lvl="1" indent="0">
              <a:spcBef>
                <a:spcPts val="1200"/>
              </a:spcBef>
              <a:buNone/>
            </a:pPr>
            <a:r>
              <a:rPr lang="en-US" sz="2000" dirty="0" smtClean="0"/>
              <a:t>Stop by the Windows Booth to sign up for the Windows Insider Program to </a:t>
            </a:r>
            <a:br>
              <a:rPr lang="en-US" sz="2000" dirty="0" smtClean="0"/>
            </a:br>
            <a:r>
              <a:rPr lang="en-US" sz="2000" dirty="0" smtClean="0"/>
              <a:t>get a FREE Windows 10 T-shirt, whiles supplies last!</a:t>
            </a: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Springboard</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4" action="ppaction://hlinkfile"/>
              </a:rPr>
              <a:t>windows.com/</a:t>
            </a:r>
            <a:r>
              <a:rPr lang="en-US" sz="2000" dirty="0" err="1">
                <a:gradFill>
                  <a:gsLst>
                    <a:gs pos="0">
                      <a:schemeClr val="tx1"/>
                    </a:gs>
                    <a:gs pos="100000">
                      <a:schemeClr val="tx1"/>
                    </a:gs>
                  </a:gsLst>
                  <a:lin ang="5400000" scaled="0"/>
                </a:gradFill>
                <a:hlinkClick r:id="rId4" action="ppaction://hlinkfile"/>
              </a:rPr>
              <a:t>itpro</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Enterprise</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5" action="ppaction://hlinkfile"/>
              </a:rPr>
              <a:t>windows.com/enterprise</a:t>
            </a:r>
            <a:r>
              <a:rPr lang="en-US" dirty="0">
                <a:gradFill>
                  <a:gsLst>
                    <a:gs pos="0">
                      <a:schemeClr val="tx1"/>
                    </a:gs>
                    <a:gs pos="100000">
                      <a:schemeClr val="tx1"/>
                    </a:gs>
                  </a:gsLst>
                  <a:lin ang="5400000" scaled="0"/>
                </a:gradFill>
              </a:rPr>
              <a:t> </a:t>
            </a:r>
          </a:p>
        </p:txBody>
      </p:sp>
      <p:sp>
        <p:nvSpPr>
          <p:cNvPr id="2" name="Title 1"/>
          <p:cNvSpPr>
            <a:spLocks noGrp="1"/>
          </p:cNvSpPr>
          <p:nvPr>
            <p:ph type="title"/>
          </p:nvPr>
        </p:nvSpPr>
        <p:spPr/>
        <p:txBody>
          <a:bodyPr/>
          <a:lstStyle/>
          <a:p>
            <a:r>
              <a:rPr lang="en-US" dirty="0" smtClean="0"/>
              <a:t>Windows Resources</a:t>
            </a:r>
            <a:endParaRPr lang="en-US" dirty="0"/>
          </a:p>
        </p:txBody>
      </p:sp>
      <p:sp>
        <p:nvSpPr>
          <p:cNvPr id="16" name="Text Placeholder 7"/>
          <p:cNvSpPr txBox="1">
            <a:spLocks/>
          </p:cNvSpPr>
          <p:nvPr/>
        </p:nvSpPr>
        <p:spPr>
          <a:xfrm>
            <a:off x="6218237" y="1212850"/>
            <a:ext cx="5945965" cy="4985980"/>
          </a:xfrm>
          <a:prstGeom prst="rect">
            <a:avLst/>
          </a:prstGeom>
        </p:spPr>
        <p:txBody>
          <a:bodyPr vert="horz" wrap="square" lIns="182880" tIns="146304" rIns="182880" bIns="14630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6"/>
              </a:buBlip>
              <a:tabLst/>
              <a:defRPr sz="4000" kern="1200" spc="0" baseline="0">
                <a:gradFill>
                  <a:gsLst>
                    <a:gs pos="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lvl="1" indent="-401638">
              <a:spcBef>
                <a:spcPts val="2400"/>
              </a:spcBef>
              <a:buClr>
                <a:schemeClr val="tx2"/>
              </a:buClr>
            </a:pPr>
            <a:r>
              <a:rPr lang="en-US" sz="3200" dirty="0" smtClean="0">
                <a:gradFill>
                  <a:gsLst>
                    <a:gs pos="0">
                      <a:schemeClr val="tx1"/>
                    </a:gs>
                    <a:gs pos="100000">
                      <a:schemeClr val="tx1"/>
                    </a:gs>
                  </a:gsLst>
                  <a:lin ang="5400000" scaled="0"/>
                </a:gradFill>
                <a:latin typeface="+mj-lt"/>
              </a:rPr>
              <a:t>Microsoft Desktop Optimization Package (MDOP)</a:t>
            </a:r>
            <a:r>
              <a:rPr lang="en-US" sz="3600" dirty="0" smtClean="0">
                <a:gradFill>
                  <a:gsLst>
                    <a:gs pos="0">
                      <a:schemeClr val="tx1"/>
                    </a:gs>
                    <a:gs pos="100000">
                      <a:schemeClr val="tx1"/>
                    </a:gs>
                  </a:gsLst>
                  <a:lin ang="5400000" scaled="0"/>
                </a:gradFill>
                <a:latin typeface="+mj-lt"/>
              </a:rPr>
              <a:t/>
            </a:r>
            <a:br>
              <a:rPr lang="en-US" sz="3600" dirty="0" smtClean="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7" action="ppaction://hlinkfile"/>
              </a:rPr>
              <a:t>microsoft.com/</a:t>
            </a:r>
            <a:r>
              <a:rPr lang="en-US" sz="2000" dirty="0" err="1">
                <a:gradFill>
                  <a:gsLst>
                    <a:gs pos="0">
                      <a:schemeClr val="tx1"/>
                    </a:gs>
                    <a:gs pos="100000">
                      <a:schemeClr val="tx1"/>
                    </a:gs>
                  </a:gsLst>
                  <a:lin ang="5400000" scaled="0"/>
                </a:gradFill>
                <a:hlinkClick r:id="rId7" action="ppaction://hlinkfile"/>
              </a:rPr>
              <a:t>mdop</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Desktop Virtualization (DV)</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microsoft.com/dv</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To Go</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microsoft.com/windows/</a:t>
            </a:r>
            <a:r>
              <a:rPr lang="en-US" sz="2000" dirty="0" err="1">
                <a:gradFill>
                  <a:gsLst>
                    <a:gs pos="0">
                      <a:schemeClr val="tx1"/>
                    </a:gs>
                    <a:gs pos="100000">
                      <a:schemeClr val="tx1"/>
                    </a:gs>
                  </a:gsLst>
                  <a:lin ang="5400000" scaled="0"/>
                </a:gradFill>
                <a:hlinkClick r:id="rId8" action="ppaction://hlinkfile"/>
              </a:rPr>
              <a:t>wtg</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Internet Explorer TechNet </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9"/>
              </a:rPr>
              <a:t>http://technet.microsoft.com/ie</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6238094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3 1.56605E-6 L -1.99132E-7 1.5660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grpId="1" nodeType="withEffect">
                                  <p:stCondLst>
                                    <p:cond delay="100"/>
                                  </p:stCondLst>
                                  <p:childTnLst>
                                    <p:animMotion origin="layout" path="M -0.02413 -4.29414E-6 L 1.61348E-6 -4.29414E-6 " pathEditMode="relative" rAng="0" ptsTypes="AA">
                                      <p:cBhvr>
                                        <p:cTn id="14"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Real-World Windows 8.1 Deployment Notes from the Field </a:t>
            </a:r>
          </a:p>
        </p:txBody>
      </p:sp>
      <p:sp>
        <p:nvSpPr>
          <p:cNvPr id="3" name="Text Placeholder 2"/>
          <p:cNvSpPr>
            <a:spLocks noGrp="1"/>
          </p:cNvSpPr>
          <p:nvPr>
            <p:ph type="body" sz="quarter" idx="14"/>
          </p:nvPr>
        </p:nvSpPr>
        <p:spPr/>
        <p:txBody>
          <a:bodyPr/>
          <a:lstStyle/>
          <a:p>
            <a:r>
              <a:rPr lang="en-US" sz="2800" dirty="0" smtClean="0"/>
              <a:t>Johan Arwidmark (@jarwidmark)</a:t>
            </a:r>
          </a:p>
          <a:p>
            <a:r>
              <a:rPr lang="sv-SE" sz="2800" dirty="0" smtClean="0"/>
              <a:t>Mikael Nyström (@mikael_nystrom)</a:t>
            </a:r>
            <a:endParaRPr lang="en-US" sz="2800"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WIN-B324</a:t>
            </a:r>
            <a:endParaRPr lang="en-US" dirty="0"/>
          </a:p>
        </p:txBody>
      </p:sp>
    </p:spTree>
    <p:extLst>
      <p:ext uri="{BB962C8B-B14F-4D97-AF65-F5344CB8AC3E}">
        <p14:creationId xmlns:p14="http://schemas.microsoft.com/office/powerpoint/2010/main" val="137741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9966036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090978416"/>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198444"/>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31185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9" y="-13366"/>
            <a:ext cx="12486134" cy="7035822"/>
          </a:xfrm>
          <a:prstGeom prst="rect">
            <a:avLst/>
          </a:prstGeom>
        </p:spPr>
      </p:pic>
      <p:sp>
        <p:nvSpPr>
          <p:cNvPr id="5" name="Title 4"/>
          <p:cNvSpPr>
            <a:spLocks noGrp="1"/>
          </p:cNvSpPr>
          <p:nvPr>
            <p:ph type="title"/>
          </p:nvPr>
        </p:nvSpPr>
        <p:spPr/>
        <p:txBody>
          <a:bodyPr/>
          <a:lstStyle/>
          <a:p>
            <a:r>
              <a:rPr lang="sv-SE" smtClean="0"/>
              <a:t>Agenda</a:t>
            </a:r>
            <a:endParaRPr lang="sv-SE" dirty="0"/>
          </a:p>
        </p:txBody>
      </p:sp>
      <p:sp>
        <p:nvSpPr>
          <p:cNvPr id="8" name="Rectangle 7"/>
          <p:cNvSpPr/>
          <p:nvPr/>
        </p:nvSpPr>
        <p:spPr bwMode="blackGray">
          <a:xfrm>
            <a:off x="2545829" y="5441478"/>
            <a:ext cx="3315036" cy="819262"/>
          </a:xfrm>
          <a:prstGeom prst="rect">
            <a:avLst/>
          </a:prstGeom>
          <a:solidFill>
            <a:schemeClr val="tx1">
              <a:alpha val="50000"/>
            </a:schemeClr>
          </a:solidFill>
          <a:ln w="15875" cap="flat" cmpd="thickThin" algn="ctr">
            <a:solidFill>
              <a:srgbClr val="F8F8F8">
                <a:alpha val="35000"/>
              </a:srgbClr>
            </a:solidFill>
            <a:prstDash val="solid"/>
          </a:ln>
          <a:effectLst>
            <a:outerShdw blurRad="152400" dist="317500" dir="5400000" sx="90000" sy="-19000" rotWithShape="0">
              <a:prstClr val="black"/>
            </a:outerShdw>
          </a:effectLst>
        </p:spPr>
        <p:txBody>
          <a:bodyPr lIns="93262" tIns="46632" rIns="93262" bIns="46632" anchor="ctr" anchorCtr="0"/>
          <a:lstStyle/>
          <a:p>
            <a:pPr algn="ctr" defTabSz="932352" fontAlgn="base">
              <a:spcBef>
                <a:spcPct val="0"/>
              </a:spcBef>
              <a:spcAft>
                <a:spcPct val="0"/>
              </a:spcAft>
              <a:defRPr/>
            </a:pPr>
            <a:r>
              <a:rPr lang="en-US" sz="4400" dirty="0">
                <a:gradFill>
                  <a:gsLst>
                    <a:gs pos="0">
                      <a:srgbClr val="505050"/>
                    </a:gs>
                    <a:gs pos="100000">
                      <a:srgbClr val="505050"/>
                    </a:gs>
                  </a:gsLst>
                  <a:lin ang="5400000" scaled="1"/>
                </a:gradFill>
              </a:rPr>
              <a:t>MDT 2013 </a:t>
            </a:r>
            <a:endParaRPr lang="en-US" sz="4400" dirty="0">
              <a:gradFill>
                <a:gsLst>
                  <a:gs pos="0">
                    <a:srgbClr val="505050"/>
                  </a:gs>
                  <a:gs pos="100000">
                    <a:srgbClr val="505050"/>
                  </a:gs>
                </a:gsLst>
                <a:lin ang="5400000" scaled="1"/>
              </a:gradFill>
              <a:effectLst>
                <a:outerShdw blurRad="38100" dist="38100" dir="2700000" algn="tl">
                  <a:srgbClr val="000000">
                    <a:alpha val="43137"/>
                  </a:srgbClr>
                </a:outerShdw>
              </a:effectLst>
            </a:endParaRPr>
          </a:p>
        </p:txBody>
      </p:sp>
      <p:sp>
        <p:nvSpPr>
          <p:cNvPr id="9" name="Rectangle 8"/>
          <p:cNvSpPr/>
          <p:nvPr/>
        </p:nvSpPr>
        <p:spPr bwMode="blackGray">
          <a:xfrm>
            <a:off x="4945072" y="4045342"/>
            <a:ext cx="5233606" cy="783376"/>
          </a:xfrm>
          <a:prstGeom prst="rect">
            <a:avLst/>
          </a:prstGeom>
          <a:solidFill>
            <a:schemeClr val="tx1">
              <a:alpha val="50000"/>
            </a:schemeClr>
          </a:solidFill>
          <a:ln w="15875" cap="flat" cmpd="thickThin" algn="ctr">
            <a:solidFill>
              <a:srgbClr val="F8F8F8">
                <a:alpha val="35000"/>
              </a:srgbClr>
            </a:solidFill>
            <a:prstDash val="solid"/>
          </a:ln>
          <a:effectLst>
            <a:outerShdw blurRad="152400" dist="317500" dir="5400000" sx="90000" sy="-19000" rotWithShape="0">
              <a:prstClr val="black"/>
            </a:outerShdw>
          </a:effectLst>
        </p:spPr>
        <p:txBody>
          <a:bodyPr lIns="93262" tIns="46632" rIns="93262" bIns="46632" anchor="ctr" anchorCtr="0"/>
          <a:lstStyle/>
          <a:p>
            <a:pPr algn="ctr" defTabSz="932352" fontAlgn="base">
              <a:spcBef>
                <a:spcPct val="0"/>
              </a:spcBef>
              <a:spcAft>
                <a:spcPct val="0"/>
              </a:spcAft>
            </a:pPr>
            <a:r>
              <a:rPr lang="en-US" sz="4400" dirty="0">
                <a:gradFill>
                  <a:gsLst>
                    <a:gs pos="0">
                      <a:srgbClr val="505050"/>
                    </a:gs>
                    <a:gs pos="100000">
                      <a:srgbClr val="505050"/>
                    </a:gs>
                  </a:gsLst>
                  <a:lin ang="5400000" scaled="1"/>
                </a:gradFill>
              </a:rPr>
              <a:t>ConfigMgr 2012 R2</a:t>
            </a:r>
          </a:p>
        </p:txBody>
      </p:sp>
    </p:spTree>
    <p:extLst>
      <p:ext uri="{BB962C8B-B14F-4D97-AF65-F5344CB8AC3E}">
        <p14:creationId xmlns:p14="http://schemas.microsoft.com/office/powerpoint/2010/main" val="65835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9" y="0"/>
            <a:ext cx="12486134" cy="7022454"/>
          </a:xfrm>
          <a:prstGeom prst="rect">
            <a:avLst/>
          </a:prstGeom>
        </p:spPr>
      </p:pic>
      <p:sp>
        <p:nvSpPr>
          <p:cNvPr id="3" name="Content Placeholder 2"/>
          <p:cNvSpPr>
            <a:spLocks noGrp="1"/>
          </p:cNvSpPr>
          <p:nvPr>
            <p:ph idx="10"/>
          </p:nvPr>
        </p:nvSpPr>
        <p:spPr>
          <a:xfrm>
            <a:off x="274638" y="4429626"/>
            <a:ext cx="11887200" cy="738664"/>
          </a:xfrm>
        </p:spPr>
        <p:txBody>
          <a:bodyPr/>
          <a:lstStyle/>
          <a:p>
            <a:pPr marL="0" indent="0">
              <a:buNone/>
            </a:pPr>
            <a:r>
              <a:rPr lang="en-US" dirty="0" smtClean="0"/>
              <a:t>Available for download</a:t>
            </a:r>
          </a:p>
        </p:txBody>
      </p:sp>
      <p:sp>
        <p:nvSpPr>
          <p:cNvPr id="6" name="Rectangle 5"/>
          <p:cNvSpPr/>
          <p:nvPr/>
        </p:nvSpPr>
        <p:spPr bwMode="auto">
          <a:xfrm>
            <a:off x="9301969" y="5328454"/>
            <a:ext cx="2642125" cy="753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b="1" dirty="0">
                <a:gradFill>
                  <a:gsLst>
                    <a:gs pos="0">
                      <a:srgbClr val="FFFFFF"/>
                    </a:gs>
                    <a:gs pos="100000">
                      <a:srgbClr val="FFFFFF"/>
                    </a:gs>
                  </a:gsLst>
                  <a:lin ang="5400000" scaled="0"/>
                </a:gradFill>
                <a:latin typeface="Segoe UI Light"/>
                <a:ea typeface="Segoe UI" pitchFamily="34" charset="0"/>
                <a:cs typeface="Segoe UI" pitchFamily="34" charset="0"/>
              </a:rPr>
              <a:t>PC0002</a:t>
            </a:r>
          </a:p>
        </p:txBody>
      </p:sp>
      <p:sp>
        <p:nvSpPr>
          <p:cNvPr id="8" name="Rectangle 7"/>
          <p:cNvSpPr/>
          <p:nvPr/>
        </p:nvSpPr>
        <p:spPr bwMode="auto">
          <a:xfrm>
            <a:off x="6348886" y="5328454"/>
            <a:ext cx="2642125" cy="753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b="1">
                <a:gradFill>
                  <a:gsLst>
                    <a:gs pos="0">
                      <a:srgbClr val="FFFFFF"/>
                    </a:gs>
                    <a:gs pos="100000">
                      <a:srgbClr val="FFFFFF"/>
                    </a:gs>
                  </a:gsLst>
                  <a:lin ang="5400000" scaled="0"/>
                </a:gradFill>
                <a:latin typeface="Segoe UI Light"/>
                <a:ea typeface="Segoe UI" pitchFamily="34" charset="0"/>
                <a:cs typeface="Segoe UI" pitchFamily="34" charset="0"/>
              </a:rPr>
              <a:t>CM01</a:t>
            </a:r>
            <a:endParaRPr lang="en-US" sz="4400" b="1"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9" name="Rectangle 8"/>
          <p:cNvSpPr/>
          <p:nvPr/>
        </p:nvSpPr>
        <p:spPr bwMode="auto">
          <a:xfrm>
            <a:off x="3395804" y="5328454"/>
            <a:ext cx="2642125" cy="753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b="1">
                <a:gradFill>
                  <a:gsLst>
                    <a:gs pos="0">
                      <a:srgbClr val="FFFFFF"/>
                    </a:gs>
                    <a:gs pos="100000">
                      <a:srgbClr val="FFFFFF"/>
                    </a:gs>
                  </a:gsLst>
                  <a:lin ang="5400000" scaled="0"/>
                </a:gradFill>
                <a:latin typeface="Segoe UI Light"/>
                <a:ea typeface="Segoe UI" pitchFamily="34" charset="0"/>
                <a:cs typeface="Segoe UI" pitchFamily="34" charset="0"/>
              </a:rPr>
              <a:t>MDT01</a:t>
            </a:r>
            <a:endParaRPr lang="en-US" sz="4400" b="1"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0" name="Rectangle 9"/>
          <p:cNvSpPr/>
          <p:nvPr/>
        </p:nvSpPr>
        <p:spPr bwMode="auto">
          <a:xfrm>
            <a:off x="442722" y="5328454"/>
            <a:ext cx="2642125" cy="753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400" b="1" dirty="0">
                <a:gradFill>
                  <a:gsLst>
                    <a:gs pos="0">
                      <a:srgbClr val="FFFFFF"/>
                    </a:gs>
                    <a:gs pos="100000">
                      <a:srgbClr val="FFFFFF"/>
                    </a:gs>
                  </a:gsLst>
                  <a:lin ang="5400000" scaled="0"/>
                </a:gradFill>
                <a:latin typeface="Segoe UI Light"/>
                <a:ea typeface="Segoe UI" pitchFamily="34" charset="0"/>
                <a:cs typeface="Segoe UI" pitchFamily="34" charset="0"/>
              </a:rPr>
              <a:t>DC01</a:t>
            </a:r>
            <a:endParaRPr lang="en-US" sz="4400" b="1"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86050" name="Rectangle 2"/>
          <p:cNvSpPr>
            <a:spLocks noGrp="1" noChangeArrowheads="1"/>
          </p:cNvSpPr>
          <p:nvPr>
            <p:ph type="title"/>
          </p:nvPr>
        </p:nvSpPr>
        <p:spPr>
          <a:xfrm>
            <a:off x="274639" y="295274"/>
            <a:ext cx="11889564" cy="917575"/>
          </a:xfrm>
        </p:spPr>
        <p:txBody>
          <a:bodyPr/>
          <a:lstStyle/>
          <a:p>
            <a:r>
              <a:rPr lang="en-US" dirty="0" smtClean="0"/>
              <a:t>Demo </a:t>
            </a:r>
            <a:br>
              <a:rPr lang="en-US" dirty="0" smtClean="0"/>
            </a:br>
            <a:r>
              <a:rPr lang="en-US" dirty="0" smtClean="0"/>
              <a:t>environment </a:t>
            </a:r>
          </a:p>
        </p:txBody>
      </p:sp>
    </p:spTree>
    <p:extLst>
      <p:ext uri="{BB962C8B-B14F-4D97-AF65-F5344CB8AC3E}">
        <p14:creationId xmlns:p14="http://schemas.microsoft.com/office/powerpoint/2010/main" val="110743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Setting up a great lab / </a:t>
            </a:r>
            <a:br>
              <a:rPr lang="en-US" dirty="0" smtClean="0"/>
            </a:br>
            <a:r>
              <a:rPr lang="en-US" dirty="0" smtClean="0"/>
              <a:t>test environment</a:t>
            </a:r>
            <a:endParaRPr lang="en-US" dirty="0"/>
          </a:p>
        </p:txBody>
      </p:sp>
      <p:sp>
        <p:nvSpPr>
          <p:cNvPr id="6" name="Freeform 55"/>
          <p:cNvSpPr>
            <a:spLocks noEditPoints="1"/>
          </p:cNvSpPr>
          <p:nvPr/>
        </p:nvSpPr>
        <p:spPr bwMode="auto">
          <a:xfrm>
            <a:off x="2780270" y="394494"/>
            <a:ext cx="1823158" cy="2430877"/>
          </a:xfrm>
          <a:custGeom>
            <a:avLst/>
            <a:gdLst>
              <a:gd name="T0" fmla="*/ 48 w 66"/>
              <a:gd name="T1" fmla="*/ 61 h 88"/>
              <a:gd name="T2" fmla="*/ 45 w 66"/>
              <a:gd name="T3" fmla="*/ 23 h 88"/>
              <a:gd name="T4" fmla="*/ 44 w 66"/>
              <a:gd name="T5" fmla="*/ 18 h 88"/>
              <a:gd name="T6" fmla="*/ 62 w 66"/>
              <a:gd name="T7" fmla="*/ 17 h 88"/>
              <a:gd name="T8" fmla="*/ 63 w 66"/>
              <a:gd name="T9" fmla="*/ 22 h 88"/>
              <a:gd name="T10" fmla="*/ 59 w 66"/>
              <a:gd name="T11" fmla="*/ 23 h 88"/>
              <a:gd name="T12" fmla="*/ 53 w 66"/>
              <a:gd name="T13" fmla="*/ 66 h 88"/>
              <a:gd name="T14" fmla="*/ 45 w 66"/>
              <a:gd name="T15" fmla="*/ 14 h 88"/>
              <a:gd name="T16" fmla="*/ 40 w 66"/>
              <a:gd name="T17" fmla="*/ 22 h 88"/>
              <a:gd name="T18" fmla="*/ 44 w 66"/>
              <a:gd name="T19" fmla="*/ 61 h 88"/>
              <a:gd name="T20" fmla="*/ 62 w 66"/>
              <a:gd name="T21" fmla="*/ 61 h 88"/>
              <a:gd name="T22" fmla="*/ 66 w 66"/>
              <a:gd name="T23" fmla="*/ 22 h 88"/>
              <a:gd name="T24" fmla="*/ 62 w 66"/>
              <a:gd name="T25" fmla="*/ 14 h 88"/>
              <a:gd name="T26" fmla="*/ 4 w 66"/>
              <a:gd name="T27" fmla="*/ 83 h 88"/>
              <a:gd name="T28" fmla="*/ 19 w 66"/>
              <a:gd name="T29" fmla="*/ 59 h 88"/>
              <a:gd name="T30" fmla="*/ 21 w 66"/>
              <a:gd name="T31" fmla="*/ 36 h 88"/>
              <a:gd name="T32" fmla="*/ 18 w 66"/>
              <a:gd name="T33" fmla="*/ 35 h 88"/>
              <a:gd name="T34" fmla="*/ 18 w 66"/>
              <a:gd name="T35" fmla="*/ 30 h 88"/>
              <a:gd name="T36" fmla="*/ 34 w 66"/>
              <a:gd name="T37" fmla="*/ 31 h 88"/>
              <a:gd name="T38" fmla="*/ 34 w 66"/>
              <a:gd name="T39" fmla="*/ 36 h 88"/>
              <a:gd name="T40" fmla="*/ 31 w 66"/>
              <a:gd name="T41" fmla="*/ 52 h 88"/>
              <a:gd name="T42" fmla="*/ 47 w 66"/>
              <a:gd name="T43" fmla="*/ 80 h 88"/>
              <a:gd name="T44" fmla="*/ 47 w 66"/>
              <a:gd name="T45" fmla="*/ 84 h 88"/>
              <a:gd name="T46" fmla="*/ 34 w 66"/>
              <a:gd name="T47" fmla="*/ 26 h 88"/>
              <a:gd name="T48" fmla="*/ 14 w 66"/>
              <a:gd name="T49" fmla="*/ 31 h 88"/>
              <a:gd name="T50" fmla="*/ 18 w 66"/>
              <a:gd name="T51" fmla="*/ 40 h 88"/>
              <a:gd name="T52" fmla="*/ 16 w 66"/>
              <a:gd name="T53" fmla="*/ 57 h 88"/>
              <a:gd name="T54" fmla="*/ 0 w 66"/>
              <a:gd name="T55" fmla="*/ 83 h 88"/>
              <a:gd name="T56" fmla="*/ 5 w 66"/>
              <a:gd name="T57" fmla="*/ 88 h 88"/>
              <a:gd name="T58" fmla="*/ 51 w 66"/>
              <a:gd name="T59" fmla="*/ 85 h 88"/>
              <a:gd name="T60" fmla="*/ 50 w 66"/>
              <a:gd name="T61" fmla="*/ 78 h 88"/>
              <a:gd name="T62" fmla="*/ 34 w 66"/>
              <a:gd name="T63" fmla="*/ 52 h 88"/>
              <a:gd name="T64" fmla="*/ 38 w 66"/>
              <a:gd name="T65" fmla="*/ 35 h 88"/>
              <a:gd name="T66" fmla="*/ 34 w 66"/>
              <a:gd name="T67" fmla="*/ 26 h 88"/>
              <a:gd name="T68" fmla="*/ 51 w 66"/>
              <a:gd name="T69" fmla="*/ 35 h 88"/>
              <a:gd name="T70" fmla="*/ 53 w 66"/>
              <a:gd name="T71" fmla="*/ 64 h 88"/>
              <a:gd name="T72" fmla="*/ 56 w 66"/>
              <a:gd name="T73" fmla="*/ 35 h 88"/>
              <a:gd name="T74" fmla="*/ 26 w 66"/>
              <a:gd name="T75" fmla="*/ 62 h 88"/>
              <a:gd name="T76" fmla="*/ 8 w 66"/>
              <a:gd name="T77" fmla="*/ 80 h 88"/>
              <a:gd name="T78" fmla="*/ 26 w 66"/>
              <a:gd name="T79" fmla="*/ 82 h 88"/>
              <a:gd name="T80" fmla="*/ 44 w 66"/>
              <a:gd name="T81" fmla="*/ 80 h 88"/>
              <a:gd name="T82" fmla="*/ 20 w 66"/>
              <a:gd name="T83" fmla="*/ 0 h 88"/>
              <a:gd name="T84" fmla="*/ 20 w 66"/>
              <a:gd name="T85" fmla="*/ 6 h 88"/>
              <a:gd name="T86" fmla="*/ 20 w 66"/>
              <a:gd name="T87" fmla="*/ 0 h 88"/>
              <a:gd name="T88" fmla="*/ 25 w 66"/>
              <a:gd name="T89" fmla="*/ 8 h 88"/>
              <a:gd name="T90" fmla="*/ 36 w 66"/>
              <a:gd name="T91" fmla="*/ 8 h 88"/>
              <a:gd name="T92" fmla="*/ 25 w 66"/>
              <a:gd name="T93" fmla="*/ 16 h 88"/>
              <a:gd name="T94" fmla="*/ 25 w 66"/>
              <a:gd name="T95" fmla="*/ 24 h 88"/>
              <a:gd name="T96" fmla="*/ 25 w 66"/>
              <a:gd name="T9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88">
                <a:moveTo>
                  <a:pt x="53" y="66"/>
                </a:moveTo>
                <a:cubicBezTo>
                  <a:pt x="51" y="66"/>
                  <a:pt x="48" y="64"/>
                  <a:pt x="48" y="61"/>
                </a:cubicBezTo>
                <a:cubicBezTo>
                  <a:pt x="48" y="23"/>
                  <a:pt x="48" y="23"/>
                  <a:pt x="48" y="23"/>
                </a:cubicBezTo>
                <a:cubicBezTo>
                  <a:pt x="45" y="23"/>
                  <a:pt x="45" y="23"/>
                  <a:pt x="45" y="23"/>
                </a:cubicBezTo>
                <a:cubicBezTo>
                  <a:pt x="45" y="23"/>
                  <a:pt x="44" y="23"/>
                  <a:pt x="44" y="22"/>
                </a:cubicBezTo>
                <a:cubicBezTo>
                  <a:pt x="44" y="18"/>
                  <a:pt x="44" y="18"/>
                  <a:pt x="44" y="18"/>
                </a:cubicBezTo>
                <a:cubicBezTo>
                  <a:pt x="44" y="18"/>
                  <a:pt x="45" y="17"/>
                  <a:pt x="45" y="17"/>
                </a:cubicBezTo>
                <a:cubicBezTo>
                  <a:pt x="62" y="17"/>
                  <a:pt x="62" y="17"/>
                  <a:pt x="62" y="17"/>
                </a:cubicBezTo>
                <a:cubicBezTo>
                  <a:pt x="62" y="17"/>
                  <a:pt x="63" y="18"/>
                  <a:pt x="63" y="18"/>
                </a:cubicBezTo>
                <a:cubicBezTo>
                  <a:pt x="63" y="22"/>
                  <a:pt x="63" y="22"/>
                  <a:pt x="63" y="22"/>
                </a:cubicBezTo>
                <a:cubicBezTo>
                  <a:pt x="63" y="23"/>
                  <a:pt x="62" y="23"/>
                  <a:pt x="62" y="23"/>
                </a:cubicBezTo>
                <a:cubicBezTo>
                  <a:pt x="59" y="23"/>
                  <a:pt x="59" y="23"/>
                  <a:pt x="59" y="23"/>
                </a:cubicBezTo>
                <a:cubicBezTo>
                  <a:pt x="59" y="61"/>
                  <a:pt x="59" y="61"/>
                  <a:pt x="59" y="61"/>
                </a:cubicBezTo>
                <a:cubicBezTo>
                  <a:pt x="59" y="64"/>
                  <a:pt x="56" y="66"/>
                  <a:pt x="53" y="66"/>
                </a:cubicBezTo>
                <a:moveTo>
                  <a:pt x="62" y="14"/>
                </a:moveTo>
                <a:cubicBezTo>
                  <a:pt x="45" y="14"/>
                  <a:pt x="45" y="14"/>
                  <a:pt x="45" y="14"/>
                </a:cubicBezTo>
                <a:cubicBezTo>
                  <a:pt x="43" y="14"/>
                  <a:pt x="40" y="16"/>
                  <a:pt x="40" y="18"/>
                </a:cubicBezTo>
                <a:cubicBezTo>
                  <a:pt x="40" y="22"/>
                  <a:pt x="40" y="22"/>
                  <a:pt x="40" y="22"/>
                </a:cubicBezTo>
                <a:cubicBezTo>
                  <a:pt x="40" y="25"/>
                  <a:pt x="42" y="27"/>
                  <a:pt x="44" y="27"/>
                </a:cubicBezTo>
                <a:cubicBezTo>
                  <a:pt x="44" y="30"/>
                  <a:pt x="44" y="61"/>
                  <a:pt x="44" y="61"/>
                </a:cubicBezTo>
                <a:cubicBezTo>
                  <a:pt x="44" y="66"/>
                  <a:pt x="48" y="70"/>
                  <a:pt x="53" y="70"/>
                </a:cubicBezTo>
                <a:cubicBezTo>
                  <a:pt x="58" y="70"/>
                  <a:pt x="62" y="66"/>
                  <a:pt x="62" y="61"/>
                </a:cubicBezTo>
                <a:cubicBezTo>
                  <a:pt x="62" y="61"/>
                  <a:pt x="62" y="30"/>
                  <a:pt x="62" y="27"/>
                </a:cubicBezTo>
                <a:cubicBezTo>
                  <a:pt x="65" y="27"/>
                  <a:pt x="66" y="25"/>
                  <a:pt x="66" y="22"/>
                </a:cubicBezTo>
                <a:cubicBezTo>
                  <a:pt x="66" y="18"/>
                  <a:pt x="66" y="18"/>
                  <a:pt x="66" y="18"/>
                </a:cubicBezTo>
                <a:cubicBezTo>
                  <a:pt x="66" y="16"/>
                  <a:pt x="64" y="14"/>
                  <a:pt x="62" y="14"/>
                </a:cubicBezTo>
                <a:moveTo>
                  <a:pt x="5" y="84"/>
                </a:moveTo>
                <a:cubicBezTo>
                  <a:pt x="5" y="84"/>
                  <a:pt x="4" y="84"/>
                  <a:pt x="4" y="83"/>
                </a:cubicBezTo>
                <a:cubicBezTo>
                  <a:pt x="3" y="83"/>
                  <a:pt x="3" y="82"/>
                  <a:pt x="4" y="80"/>
                </a:cubicBezTo>
                <a:cubicBezTo>
                  <a:pt x="5" y="79"/>
                  <a:pt x="18" y="61"/>
                  <a:pt x="19" y="59"/>
                </a:cubicBezTo>
                <a:cubicBezTo>
                  <a:pt x="20" y="57"/>
                  <a:pt x="21" y="55"/>
                  <a:pt x="21" y="52"/>
                </a:cubicBezTo>
                <a:cubicBezTo>
                  <a:pt x="21" y="36"/>
                  <a:pt x="21" y="36"/>
                  <a:pt x="21" y="36"/>
                </a:cubicBezTo>
                <a:cubicBezTo>
                  <a:pt x="18" y="36"/>
                  <a:pt x="18" y="36"/>
                  <a:pt x="18" y="36"/>
                </a:cubicBezTo>
                <a:cubicBezTo>
                  <a:pt x="18" y="36"/>
                  <a:pt x="18" y="35"/>
                  <a:pt x="18" y="35"/>
                </a:cubicBezTo>
                <a:cubicBezTo>
                  <a:pt x="18" y="31"/>
                  <a:pt x="18" y="31"/>
                  <a:pt x="18" y="31"/>
                </a:cubicBezTo>
                <a:cubicBezTo>
                  <a:pt x="18" y="31"/>
                  <a:pt x="18" y="30"/>
                  <a:pt x="18" y="30"/>
                </a:cubicBezTo>
                <a:cubicBezTo>
                  <a:pt x="34" y="30"/>
                  <a:pt x="34" y="30"/>
                  <a:pt x="34" y="30"/>
                </a:cubicBezTo>
                <a:cubicBezTo>
                  <a:pt x="34" y="30"/>
                  <a:pt x="34" y="31"/>
                  <a:pt x="34" y="31"/>
                </a:cubicBezTo>
                <a:cubicBezTo>
                  <a:pt x="34" y="35"/>
                  <a:pt x="34" y="35"/>
                  <a:pt x="34" y="35"/>
                </a:cubicBezTo>
                <a:cubicBezTo>
                  <a:pt x="34" y="35"/>
                  <a:pt x="34" y="36"/>
                  <a:pt x="34" y="36"/>
                </a:cubicBezTo>
                <a:cubicBezTo>
                  <a:pt x="31" y="36"/>
                  <a:pt x="31" y="36"/>
                  <a:pt x="31" y="36"/>
                </a:cubicBezTo>
                <a:cubicBezTo>
                  <a:pt x="31" y="52"/>
                  <a:pt x="31" y="52"/>
                  <a:pt x="31" y="52"/>
                </a:cubicBezTo>
                <a:cubicBezTo>
                  <a:pt x="31" y="55"/>
                  <a:pt x="32" y="57"/>
                  <a:pt x="33" y="59"/>
                </a:cubicBezTo>
                <a:cubicBezTo>
                  <a:pt x="34" y="61"/>
                  <a:pt x="47" y="79"/>
                  <a:pt x="47" y="80"/>
                </a:cubicBezTo>
                <a:cubicBezTo>
                  <a:pt x="49" y="82"/>
                  <a:pt x="49" y="83"/>
                  <a:pt x="48" y="83"/>
                </a:cubicBezTo>
                <a:cubicBezTo>
                  <a:pt x="48" y="84"/>
                  <a:pt x="47" y="84"/>
                  <a:pt x="47" y="84"/>
                </a:cubicBezTo>
                <a:cubicBezTo>
                  <a:pt x="5" y="84"/>
                  <a:pt x="5" y="84"/>
                  <a:pt x="5" y="84"/>
                </a:cubicBezTo>
                <a:moveTo>
                  <a:pt x="34" y="26"/>
                </a:moveTo>
                <a:cubicBezTo>
                  <a:pt x="18" y="26"/>
                  <a:pt x="18" y="26"/>
                  <a:pt x="18" y="26"/>
                </a:cubicBezTo>
                <a:cubicBezTo>
                  <a:pt x="16" y="26"/>
                  <a:pt x="14" y="28"/>
                  <a:pt x="14" y="31"/>
                </a:cubicBezTo>
                <a:cubicBezTo>
                  <a:pt x="14" y="35"/>
                  <a:pt x="14" y="35"/>
                  <a:pt x="14" y="35"/>
                </a:cubicBezTo>
                <a:cubicBezTo>
                  <a:pt x="14" y="37"/>
                  <a:pt x="16" y="39"/>
                  <a:pt x="18" y="40"/>
                </a:cubicBezTo>
                <a:cubicBezTo>
                  <a:pt x="18" y="42"/>
                  <a:pt x="18" y="52"/>
                  <a:pt x="18" y="52"/>
                </a:cubicBezTo>
                <a:cubicBezTo>
                  <a:pt x="18" y="53"/>
                  <a:pt x="17" y="55"/>
                  <a:pt x="16" y="57"/>
                </a:cubicBezTo>
                <a:cubicBezTo>
                  <a:pt x="15" y="58"/>
                  <a:pt x="2" y="78"/>
                  <a:pt x="2" y="78"/>
                </a:cubicBezTo>
                <a:cubicBezTo>
                  <a:pt x="1" y="80"/>
                  <a:pt x="0" y="81"/>
                  <a:pt x="0" y="83"/>
                </a:cubicBezTo>
                <a:cubicBezTo>
                  <a:pt x="0" y="84"/>
                  <a:pt x="0" y="84"/>
                  <a:pt x="1" y="85"/>
                </a:cubicBezTo>
                <a:cubicBezTo>
                  <a:pt x="1" y="87"/>
                  <a:pt x="3" y="88"/>
                  <a:pt x="5" y="88"/>
                </a:cubicBezTo>
                <a:cubicBezTo>
                  <a:pt x="47" y="88"/>
                  <a:pt x="47" y="88"/>
                  <a:pt x="47" y="88"/>
                </a:cubicBezTo>
                <a:cubicBezTo>
                  <a:pt x="49" y="88"/>
                  <a:pt x="51" y="87"/>
                  <a:pt x="51" y="85"/>
                </a:cubicBezTo>
                <a:cubicBezTo>
                  <a:pt x="52" y="84"/>
                  <a:pt x="52" y="84"/>
                  <a:pt x="52" y="83"/>
                </a:cubicBezTo>
                <a:cubicBezTo>
                  <a:pt x="52" y="81"/>
                  <a:pt x="51" y="80"/>
                  <a:pt x="50" y="78"/>
                </a:cubicBezTo>
                <a:cubicBezTo>
                  <a:pt x="50" y="78"/>
                  <a:pt x="37" y="58"/>
                  <a:pt x="36" y="57"/>
                </a:cubicBezTo>
                <a:cubicBezTo>
                  <a:pt x="35" y="55"/>
                  <a:pt x="34" y="53"/>
                  <a:pt x="34" y="52"/>
                </a:cubicBezTo>
                <a:cubicBezTo>
                  <a:pt x="34" y="52"/>
                  <a:pt x="34" y="42"/>
                  <a:pt x="34" y="40"/>
                </a:cubicBezTo>
                <a:cubicBezTo>
                  <a:pt x="36" y="39"/>
                  <a:pt x="38" y="37"/>
                  <a:pt x="38" y="35"/>
                </a:cubicBezTo>
                <a:cubicBezTo>
                  <a:pt x="38" y="31"/>
                  <a:pt x="38" y="31"/>
                  <a:pt x="38" y="31"/>
                </a:cubicBezTo>
                <a:cubicBezTo>
                  <a:pt x="38" y="28"/>
                  <a:pt x="36" y="26"/>
                  <a:pt x="34" y="26"/>
                </a:cubicBezTo>
                <a:moveTo>
                  <a:pt x="56" y="35"/>
                </a:moveTo>
                <a:cubicBezTo>
                  <a:pt x="51" y="35"/>
                  <a:pt x="51" y="35"/>
                  <a:pt x="51" y="35"/>
                </a:cubicBezTo>
                <a:cubicBezTo>
                  <a:pt x="51" y="61"/>
                  <a:pt x="51" y="61"/>
                  <a:pt x="51" y="61"/>
                </a:cubicBezTo>
                <a:cubicBezTo>
                  <a:pt x="51" y="63"/>
                  <a:pt x="52" y="64"/>
                  <a:pt x="53" y="64"/>
                </a:cubicBezTo>
                <a:cubicBezTo>
                  <a:pt x="55" y="64"/>
                  <a:pt x="56" y="63"/>
                  <a:pt x="56" y="61"/>
                </a:cubicBezTo>
                <a:cubicBezTo>
                  <a:pt x="56" y="35"/>
                  <a:pt x="56" y="35"/>
                  <a:pt x="56" y="35"/>
                </a:cubicBezTo>
                <a:moveTo>
                  <a:pt x="32" y="62"/>
                </a:moveTo>
                <a:cubicBezTo>
                  <a:pt x="26" y="62"/>
                  <a:pt x="26" y="62"/>
                  <a:pt x="26" y="62"/>
                </a:cubicBezTo>
                <a:cubicBezTo>
                  <a:pt x="20" y="62"/>
                  <a:pt x="20" y="62"/>
                  <a:pt x="20" y="62"/>
                </a:cubicBezTo>
                <a:cubicBezTo>
                  <a:pt x="8" y="80"/>
                  <a:pt x="8" y="80"/>
                  <a:pt x="8" y="80"/>
                </a:cubicBezTo>
                <a:cubicBezTo>
                  <a:pt x="8" y="81"/>
                  <a:pt x="8" y="82"/>
                  <a:pt x="10" y="82"/>
                </a:cubicBezTo>
                <a:cubicBezTo>
                  <a:pt x="11" y="82"/>
                  <a:pt x="26" y="82"/>
                  <a:pt x="26" y="82"/>
                </a:cubicBezTo>
                <a:cubicBezTo>
                  <a:pt x="26" y="82"/>
                  <a:pt x="41" y="82"/>
                  <a:pt x="42" y="82"/>
                </a:cubicBezTo>
                <a:cubicBezTo>
                  <a:pt x="44" y="82"/>
                  <a:pt x="44" y="81"/>
                  <a:pt x="44" y="80"/>
                </a:cubicBezTo>
                <a:cubicBezTo>
                  <a:pt x="32" y="62"/>
                  <a:pt x="32" y="62"/>
                  <a:pt x="32" y="62"/>
                </a:cubicBezTo>
                <a:moveTo>
                  <a:pt x="20" y="0"/>
                </a:moveTo>
                <a:cubicBezTo>
                  <a:pt x="18" y="0"/>
                  <a:pt x="17" y="2"/>
                  <a:pt x="17" y="3"/>
                </a:cubicBezTo>
                <a:cubicBezTo>
                  <a:pt x="17" y="5"/>
                  <a:pt x="18" y="6"/>
                  <a:pt x="20" y="6"/>
                </a:cubicBezTo>
                <a:cubicBezTo>
                  <a:pt x="21" y="6"/>
                  <a:pt x="23" y="5"/>
                  <a:pt x="23" y="3"/>
                </a:cubicBezTo>
                <a:cubicBezTo>
                  <a:pt x="23" y="2"/>
                  <a:pt x="21" y="0"/>
                  <a:pt x="20" y="0"/>
                </a:cubicBezTo>
                <a:moveTo>
                  <a:pt x="31" y="3"/>
                </a:moveTo>
                <a:cubicBezTo>
                  <a:pt x="28" y="3"/>
                  <a:pt x="25" y="5"/>
                  <a:pt x="25" y="8"/>
                </a:cubicBezTo>
                <a:cubicBezTo>
                  <a:pt x="25" y="11"/>
                  <a:pt x="28" y="13"/>
                  <a:pt x="31" y="13"/>
                </a:cubicBezTo>
                <a:cubicBezTo>
                  <a:pt x="34" y="13"/>
                  <a:pt x="36" y="11"/>
                  <a:pt x="36" y="8"/>
                </a:cubicBezTo>
                <a:cubicBezTo>
                  <a:pt x="36" y="5"/>
                  <a:pt x="34" y="3"/>
                  <a:pt x="31" y="3"/>
                </a:cubicBezTo>
                <a:moveTo>
                  <a:pt x="25" y="16"/>
                </a:moveTo>
                <a:cubicBezTo>
                  <a:pt x="23" y="16"/>
                  <a:pt x="22" y="18"/>
                  <a:pt x="22" y="20"/>
                </a:cubicBezTo>
                <a:cubicBezTo>
                  <a:pt x="22" y="22"/>
                  <a:pt x="23" y="24"/>
                  <a:pt x="25" y="24"/>
                </a:cubicBezTo>
                <a:cubicBezTo>
                  <a:pt x="27" y="24"/>
                  <a:pt x="29" y="22"/>
                  <a:pt x="29" y="20"/>
                </a:cubicBezTo>
                <a:cubicBezTo>
                  <a:pt x="29" y="18"/>
                  <a:pt x="27" y="16"/>
                  <a:pt x="25"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11615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smtClean="0"/>
              <a:t>Creating task sequences</a:t>
            </a:r>
            <a:endParaRPr lang="sv-SE" dirty="0"/>
          </a:p>
        </p:txBody>
      </p:sp>
      <p:sp>
        <p:nvSpPr>
          <p:cNvPr id="63" name="Rectangle 62"/>
          <p:cNvSpPr/>
          <p:nvPr/>
        </p:nvSpPr>
        <p:spPr bwMode="auto">
          <a:xfrm>
            <a:off x="1125572" y="1388590"/>
            <a:ext cx="3108737" cy="215035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Modify</a:t>
            </a:r>
            <a:r>
              <a:rPr lang="en-US" sz="2400" dirty="0">
                <a:gradFill>
                  <a:gsLst>
                    <a:gs pos="0">
                      <a:srgbClr val="FFFFFF"/>
                    </a:gs>
                    <a:gs pos="100000">
                      <a:srgbClr val="FFFFFF"/>
                    </a:gs>
                  </a:gsLst>
                  <a:lin ang="5400000" scaled="0"/>
                </a:gradFill>
                <a:ea typeface="Segoe UI" pitchFamily="34" charset="0"/>
                <a:cs typeface="Segoe UI" pitchFamily="34" charset="0"/>
              </a:rPr>
              <a:t> default sequences</a:t>
            </a:r>
          </a:p>
        </p:txBody>
      </p:sp>
      <p:sp>
        <p:nvSpPr>
          <p:cNvPr id="65" name="Rectangle 64"/>
          <p:cNvSpPr/>
          <p:nvPr/>
        </p:nvSpPr>
        <p:spPr bwMode="auto">
          <a:xfrm>
            <a:off x="1125572" y="3718601"/>
            <a:ext cx="3108737" cy="215035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Adding</a:t>
            </a:r>
            <a:r>
              <a:rPr lang="en-US" sz="2400" dirty="0">
                <a:gradFill>
                  <a:gsLst>
                    <a:gs pos="0">
                      <a:srgbClr val="FFFFFF"/>
                    </a:gs>
                    <a:gs pos="100000">
                      <a:srgbClr val="FFFFFF"/>
                    </a:gs>
                  </a:gsLst>
                  <a:lin ang="5400000" scaled="0"/>
                </a:gradFill>
                <a:ea typeface="Segoe UI" pitchFamily="34" charset="0"/>
                <a:cs typeface="Segoe UI" pitchFamily="34" charset="0"/>
              </a:rPr>
              <a:t> additional </a:t>
            </a:r>
            <a:r>
              <a:rPr lang="en-US" sz="2400" dirty="0" err="1">
                <a:gradFill>
                  <a:gsLst>
                    <a:gs pos="0">
                      <a:srgbClr val="FFFFFF"/>
                    </a:gs>
                    <a:gs pos="100000">
                      <a:srgbClr val="FFFFFF"/>
                    </a:gs>
                  </a:gsLst>
                  <a:lin ang="5400000" scaled="0"/>
                </a:gradFill>
                <a:ea typeface="Segoe UI" pitchFamily="34" charset="0"/>
                <a:cs typeface="Segoe UI" pitchFamily="34" charset="0"/>
              </a:rPr>
              <a:t>Bitlocker</a:t>
            </a:r>
            <a:r>
              <a:rPr lang="en-US" sz="2400" dirty="0">
                <a:gradFill>
                  <a:gsLst>
                    <a:gs pos="0">
                      <a:srgbClr val="FFFFFF"/>
                    </a:gs>
                    <a:gs pos="100000">
                      <a:srgbClr val="FFFFFF"/>
                    </a:gs>
                  </a:gsLst>
                  <a:lin ang="5400000" scaled="0"/>
                </a:gradFill>
                <a:ea typeface="Segoe UI" pitchFamily="34" charset="0"/>
                <a:cs typeface="Segoe UI" pitchFamily="34" charset="0"/>
              </a:rPr>
              <a:t> support</a:t>
            </a:r>
          </a:p>
        </p:txBody>
      </p:sp>
      <p:sp>
        <p:nvSpPr>
          <p:cNvPr id="66" name="Rectangle 65"/>
          <p:cNvSpPr/>
          <p:nvPr/>
        </p:nvSpPr>
        <p:spPr bwMode="auto">
          <a:xfrm>
            <a:off x="4429160" y="1388590"/>
            <a:ext cx="3108737" cy="215035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Create</a:t>
            </a:r>
            <a:r>
              <a:rPr lang="en-US" sz="2400" dirty="0">
                <a:gradFill>
                  <a:gsLst>
                    <a:gs pos="0">
                      <a:srgbClr val="FFFFFF"/>
                    </a:gs>
                    <a:gs pos="100000">
                      <a:srgbClr val="FFFFFF"/>
                    </a:gs>
                  </a:gsLst>
                  <a:lin ang="5400000" scaled="0"/>
                </a:gradFill>
                <a:ea typeface="Segoe UI" pitchFamily="34" charset="0"/>
                <a:cs typeface="Segoe UI" pitchFamily="34" charset="0"/>
              </a:rPr>
              <a:t> custom templates</a:t>
            </a:r>
          </a:p>
        </p:txBody>
      </p:sp>
      <p:sp>
        <p:nvSpPr>
          <p:cNvPr id="67" name="Rectangle 66"/>
          <p:cNvSpPr/>
          <p:nvPr/>
        </p:nvSpPr>
        <p:spPr bwMode="auto">
          <a:xfrm>
            <a:off x="4429160" y="3718601"/>
            <a:ext cx="3108738" cy="215035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UEFI</a:t>
            </a:r>
            <a:r>
              <a:rPr lang="en-US" sz="2400" dirty="0">
                <a:gradFill>
                  <a:gsLst>
                    <a:gs pos="0">
                      <a:srgbClr val="FFFFFF"/>
                    </a:gs>
                    <a:gs pos="100000">
                      <a:srgbClr val="FFFFFF"/>
                    </a:gs>
                  </a:gsLst>
                  <a:lin ang="5400000" scaled="0"/>
                </a:gradFill>
                <a:ea typeface="Segoe UI" pitchFamily="34" charset="0"/>
                <a:cs typeface="Segoe UI" pitchFamily="34" charset="0"/>
              </a:rPr>
              <a:t> deployments</a:t>
            </a:r>
          </a:p>
        </p:txBody>
      </p:sp>
      <p:sp>
        <p:nvSpPr>
          <p:cNvPr id="71" name="Rectangle 70"/>
          <p:cNvSpPr/>
          <p:nvPr/>
        </p:nvSpPr>
        <p:spPr bwMode="auto">
          <a:xfrm>
            <a:off x="7717556" y="1388590"/>
            <a:ext cx="3583923" cy="44803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0" name="Group 59"/>
          <p:cNvGrpSpPr/>
          <p:nvPr/>
        </p:nvGrpSpPr>
        <p:grpSpPr>
          <a:xfrm>
            <a:off x="7961345" y="1576165"/>
            <a:ext cx="3096344" cy="4105215"/>
            <a:chOff x="8803901" y="2466905"/>
            <a:chExt cx="2543737" cy="3372554"/>
          </a:xfrm>
        </p:grpSpPr>
        <p:sp>
          <p:nvSpPr>
            <p:cNvPr id="54" name="Freeform 134"/>
            <p:cNvSpPr>
              <a:spLocks noEditPoints="1"/>
            </p:cNvSpPr>
            <p:nvPr/>
          </p:nvSpPr>
          <p:spPr bwMode="auto">
            <a:xfrm>
              <a:off x="9688697" y="2466905"/>
              <a:ext cx="1156460" cy="1438385"/>
            </a:xfrm>
            <a:custGeom>
              <a:avLst/>
              <a:gdLst>
                <a:gd name="T0" fmla="*/ 22 w 85"/>
                <a:gd name="T1" fmla="*/ 83 h 106"/>
                <a:gd name="T2" fmla="*/ 76 w 85"/>
                <a:gd name="T3" fmla="*/ 42 h 106"/>
                <a:gd name="T4" fmla="*/ 76 w 85"/>
                <a:gd name="T5" fmla="*/ 57 h 106"/>
                <a:gd name="T6" fmla="*/ 64 w 85"/>
                <a:gd name="T7" fmla="*/ 82 h 106"/>
                <a:gd name="T8" fmla="*/ 42 w 85"/>
                <a:gd name="T9" fmla="*/ 97 h 106"/>
                <a:gd name="T10" fmla="*/ 22 w 85"/>
                <a:gd name="T11" fmla="*/ 83 h 106"/>
                <a:gd name="T12" fmla="*/ 52 w 85"/>
                <a:gd name="T13" fmla="*/ 16 h 106"/>
                <a:gd name="T14" fmla="*/ 43 w 85"/>
                <a:gd name="T15" fmla="*/ 11 h 106"/>
                <a:gd name="T16" fmla="*/ 32 w 85"/>
                <a:gd name="T17" fmla="*/ 17 h 106"/>
                <a:gd name="T18" fmla="*/ 8 w 85"/>
                <a:gd name="T19" fmla="*/ 28 h 106"/>
                <a:gd name="T20" fmla="*/ 8 w 85"/>
                <a:gd name="T21" fmla="*/ 56 h 106"/>
                <a:gd name="T22" fmla="*/ 14 w 85"/>
                <a:gd name="T23" fmla="*/ 73 h 106"/>
                <a:gd name="T24" fmla="*/ 76 w 85"/>
                <a:gd name="T25" fmla="*/ 27 h 106"/>
                <a:gd name="T26" fmla="*/ 52 w 85"/>
                <a:gd name="T27" fmla="*/ 16 h 106"/>
                <a:gd name="T28" fmla="*/ 43 w 85"/>
                <a:gd name="T29" fmla="*/ 0 h 106"/>
                <a:gd name="T30" fmla="*/ 0 w 85"/>
                <a:gd name="T31" fmla="*/ 20 h 106"/>
                <a:gd name="T32" fmla="*/ 0 w 85"/>
                <a:gd name="T33" fmla="*/ 55 h 106"/>
                <a:gd name="T34" fmla="*/ 42 w 85"/>
                <a:gd name="T35" fmla="*/ 106 h 106"/>
                <a:gd name="T36" fmla="*/ 85 w 85"/>
                <a:gd name="T37" fmla="*/ 57 h 106"/>
                <a:gd name="T38" fmla="*/ 85 w 85"/>
                <a:gd name="T39" fmla="*/ 19 h 106"/>
                <a:gd name="T40" fmla="*/ 43 w 85"/>
                <a:gd name="T41" fmla="*/ 0 h 106"/>
                <a:gd name="T42" fmla="*/ 78 w 85"/>
                <a:gd name="T43" fmla="*/ 57 h 106"/>
                <a:gd name="T44" fmla="*/ 42 w 85"/>
                <a:gd name="T45" fmla="*/ 99 h 106"/>
                <a:gd name="T46" fmla="*/ 20 w 85"/>
                <a:gd name="T47" fmla="*/ 84 h 106"/>
                <a:gd name="T48" fmla="*/ 6 w 85"/>
                <a:gd name="T49" fmla="*/ 56 h 106"/>
                <a:gd name="T50" fmla="*/ 6 w 85"/>
                <a:gd name="T51" fmla="*/ 27 h 106"/>
                <a:gd name="T52" fmla="*/ 7 w 85"/>
                <a:gd name="T53" fmla="*/ 26 h 106"/>
                <a:gd name="T54" fmla="*/ 30 w 85"/>
                <a:gd name="T55" fmla="*/ 15 h 106"/>
                <a:gd name="T56" fmla="*/ 43 w 85"/>
                <a:gd name="T57" fmla="*/ 9 h 106"/>
                <a:gd name="T58" fmla="*/ 53 w 85"/>
                <a:gd name="T59" fmla="*/ 14 h 106"/>
                <a:gd name="T60" fmla="*/ 77 w 85"/>
                <a:gd name="T61" fmla="*/ 25 h 106"/>
                <a:gd name="T62" fmla="*/ 78 w 85"/>
                <a:gd name="T63" fmla="*/ 26 h 106"/>
                <a:gd name="T64" fmla="*/ 78 w 85"/>
                <a:gd name="T65"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06">
                  <a:moveTo>
                    <a:pt x="22" y="83"/>
                  </a:moveTo>
                  <a:cubicBezTo>
                    <a:pt x="76" y="42"/>
                    <a:pt x="76" y="42"/>
                    <a:pt x="76" y="42"/>
                  </a:cubicBezTo>
                  <a:cubicBezTo>
                    <a:pt x="76" y="57"/>
                    <a:pt x="76" y="57"/>
                    <a:pt x="76" y="57"/>
                  </a:cubicBezTo>
                  <a:cubicBezTo>
                    <a:pt x="76" y="64"/>
                    <a:pt x="71" y="73"/>
                    <a:pt x="64" y="82"/>
                  </a:cubicBezTo>
                  <a:cubicBezTo>
                    <a:pt x="56" y="91"/>
                    <a:pt x="48" y="97"/>
                    <a:pt x="42" y="97"/>
                  </a:cubicBezTo>
                  <a:cubicBezTo>
                    <a:pt x="37" y="97"/>
                    <a:pt x="29" y="91"/>
                    <a:pt x="22" y="83"/>
                  </a:cubicBezTo>
                  <a:moveTo>
                    <a:pt x="52" y="16"/>
                  </a:moveTo>
                  <a:cubicBezTo>
                    <a:pt x="49" y="13"/>
                    <a:pt x="45" y="11"/>
                    <a:pt x="43" y="11"/>
                  </a:cubicBezTo>
                  <a:cubicBezTo>
                    <a:pt x="40" y="11"/>
                    <a:pt x="36" y="14"/>
                    <a:pt x="32" y="17"/>
                  </a:cubicBezTo>
                  <a:cubicBezTo>
                    <a:pt x="25" y="22"/>
                    <a:pt x="17" y="28"/>
                    <a:pt x="8" y="28"/>
                  </a:cubicBezTo>
                  <a:cubicBezTo>
                    <a:pt x="8" y="56"/>
                    <a:pt x="8" y="56"/>
                    <a:pt x="8" y="56"/>
                  </a:cubicBezTo>
                  <a:cubicBezTo>
                    <a:pt x="8" y="61"/>
                    <a:pt x="10" y="67"/>
                    <a:pt x="14" y="73"/>
                  </a:cubicBezTo>
                  <a:cubicBezTo>
                    <a:pt x="76" y="27"/>
                    <a:pt x="76" y="27"/>
                    <a:pt x="76" y="27"/>
                  </a:cubicBezTo>
                  <a:cubicBezTo>
                    <a:pt x="65" y="26"/>
                    <a:pt x="58" y="21"/>
                    <a:pt x="52" y="16"/>
                  </a:cubicBezTo>
                  <a:moveTo>
                    <a:pt x="43" y="0"/>
                  </a:moveTo>
                  <a:cubicBezTo>
                    <a:pt x="34" y="0"/>
                    <a:pt x="20" y="20"/>
                    <a:pt x="0" y="20"/>
                  </a:cubicBezTo>
                  <a:cubicBezTo>
                    <a:pt x="0" y="55"/>
                    <a:pt x="0" y="55"/>
                    <a:pt x="0" y="55"/>
                  </a:cubicBezTo>
                  <a:cubicBezTo>
                    <a:pt x="0" y="76"/>
                    <a:pt x="29" y="106"/>
                    <a:pt x="42" y="106"/>
                  </a:cubicBezTo>
                  <a:cubicBezTo>
                    <a:pt x="58" y="106"/>
                    <a:pt x="85" y="75"/>
                    <a:pt x="85" y="57"/>
                  </a:cubicBezTo>
                  <a:cubicBezTo>
                    <a:pt x="85" y="19"/>
                    <a:pt x="85" y="19"/>
                    <a:pt x="85" y="19"/>
                  </a:cubicBezTo>
                  <a:cubicBezTo>
                    <a:pt x="63" y="19"/>
                    <a:pt x="53" y="0"/>
                    <a:pt x="43" y="0"/>
                  </a:cubicBezTo>
                  <a:moveTo>
                    <a:pt x="78" y="57"/>
                  </a:moveTo>
                  <a:cubicBezTo>
                    <a:pt x="78" y="73"/>
                    <a:pt x="56" y="99"/>
                    <a:pt x="42" y="99"/>
                  </a:cubicBezTo>
                  <a:cubicBezTo>
                    <a:pt x="36" y="99"/>
                    <a:pt x="28" y="93"/>
                    <a:pt x="20" y="84"/>
                  </a:cubicBezTo>
                  <a:cubicBezTo>
                    <a:pt x="11" y="74"/>
                    <a:pt x="6" y="64"/>
                    <a:pt x="6" y="56"/>
                  </a:cubicBezTo>
                  <a:cubicBezTo>
                    <a:pt x="6" y="27"/>
                    <a:pt x="6" y="27"/>
                    <a:pt x="6" y="27"/>
                  </a:cubicBezTo>
                  <a:cubicBezTo>
                    <a:pt x="6" y="26"/>
                    <a:pt x="6" y="26"/>
                    <a:pt x="7" y="26"/>
                  </a:cubicBezTo>
                  <a:cubicBezTo>
                    <a:pt x="16" y="26"/>
                    <a:pt x="24" y="20"/>
                    <a:pt x="30" y="15"/>
                  </a:cubicBezTo>
                  <a:cubicBezTo>
                    <a:pt x="35" y="12"/>
                    <a:pt x="39" y="9"/>
                    <a:pt x="43" y="9"/>
                  </a:cubicBezTo>
                  <a:cubicBezTo>
                    <a:pt x="46" y="9"/>
                    <a:pt x="50" y="11"/>
                    <a:pt x="53" y="14"/>
                  </a:cubicBezTo>
                  <a:cubicBezTo>
                    <a:pt x="59" y="19"/>
                    <a:pt x="67" y="25"/>
                    <a:pt x="77" y="25"/>
                  </a:cubicBezTo>
                  <a:cubicBezTo>
                    <a:pt x="78" y="25"/>
                    <a:pt x="78" y="25"/>
                    <a:pt x="78" y="26"/>
                  </a:cubicBezTo>
                  <a:lnTo>
                    <a:pt x="78"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59" name="Group 58"/>
            <p:cNvGrpSpPr/>
            <p:nvPr/>
          </p:nvGrpSpPr>
          <p:grpSpPr>
            <a:xfrm>
              <a:off x="8803901" y="3742517"/>
              <a:ext cx="2543737" cy="2096942"/>
              <a:chOff x="8803901" y="3742517"/>
              <a:chExt cx="2543737" cy="2096942"/>
            </a:xfrm>
          </p:grpSpPr>
          <p:sp>
            <p:nvSpPr>
              <p:cNvPr id="55" name="Freeform 54"/>
              <p:cNvSpPr>
                <a:spLocks noEditPoints="1"/>
              </p:cNvSpPr>
              <p:nvPr/>
            </p:nvSpPr>
            <p:spPr bwMode="gray">
              <a:xfrm rot="10800000">
                <a:off x="10637496" y="4611003"/>
                <a:ext cx="562549" cy="1228456"/>
              </a:xfrm>
              <a:custGeom>
                <a:avLst/>
                <a:gdLst>
                  <a:gd name="T0" fmla="*/ 37 w 74"/>
                  <a:gd name="T1" fmla="*/ 0 h 167"/>
                  <a:gd name="T2" fmla="*/ 0 w 74"/>
                  <a:gd name="T3" fmla="*/ 37 h 167"/>
                  <a:gd name="T4" fmla="*/ 21 w 74"/>
                  <a:gd name="T5" fmla="*/ 71 h 167"/>
                  <a:gd name="T6" fmla="*/ 21 w 74"/>
                  <a:gd name="T7" fmla="*/ 78 h 167"/>
                  <a:gd name="T8" fmla="*/ 34 w 74"/>
                  <a:gd name="T9" fmla="*/ 90 h 167"/>
                  <a:gd name="T10" fmla="*/ 22 w 74"/>
                  <a:gd name="T11" fmla="*/ 102 h 167"/>
                  <a:gd name="T12" fmla="*/ 34 w 74"/>
                  <a:gd name="T13" fmla="*/ 114 h 167"/>
                  <a:gd name="T14" fmla="*/ 22 w 74"/>
                  <a:gd name="T15" fmla="*/ 126 h 167"/>
                  <a:gd name="T16" fmla="*/ 34 w 74"/>
                  <a:gd name="T17" fmla="*/ 138 h 167"/>
                  <a:gd name="T18" fmla="*/ 21 w 74"/>
                  <a:gd name="T19" fmla="*/ 151 h 167"/>
                  <a:gd name="T20" fmla="*/ 35 w 74"/>
                  <a:gd name="T21" fmla="*/ 165 h 167"/>
                  <a:gd name="T22" fmla="*/ 41 w 74"/>
                  <a:gd name="T23" fmla="*/ 165 h 167"/>
                  <a:gd name="T24" fmla="*/ 52 w 74"/>
                  <a:gd name="T25" fmla="*/ 151 h 167"/>
                  <a:gd name="T26" fmla="*/ 52 w 74"/>
                  <a:gd name="T27" fmla="*/ 71 h 167"/>
                  <a:gd name="T28" fmla="*/ 74 w 74"/>
                  <a:gd name="T29" fmla="*/ 37 h 167"/>
                  <a:gd name="T30" fmla="*/ 37 w 74"/>
                  <a:gd name="T31" fmla="*/ 0 h 167"/>
                  <a:gd name="T32" fmla="*/ 37 w 74"/>
                  <a:gd name="T33" fmla="*/ 25 h 167"/>
                  <a:gd name="T34" fmla="*/ 27 w 74"/>
                  <a:gd name="T35" fmla="*/ 15 h 167"/>
                  <a:gd name="T36" fmla="*/ 37 w 74"/>
                  <a:gd name="T37" fmla="*/ 6 h 167"/>
                  <a:gd name="T38" fmla="*/ 46 w 74"/>
                  <a:gd name="T39" fmla="*/ 15 h 167"/>
                  <a:gd name="T40" fmla="*/ 37 w 74"/>
                  <a:gd name="T41" fmla="*/ 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67">
                    <a:moveTo>
                      <a:pt x="37" y="0"/>
                    </a:moveTo>
                    <a:cubicBezTo>
                      <a:pt x="16" y="0"/>
                      <a:pt x="0" y="17"/>
                      <a:pt x="0" y="37"/>
                    </a:cubicBezTo>
                    <a:cubicBezTo>
                      <a:pt x="0" y="52"/>
                      <a:pt x="9" y="65"/>
                      <a:pt x="21" y="71"/>
                    </a:cubicBezTo>
                    <a:cubicBezTo>
                      <a:pt x="21" y="78"/>
                      <a:pt x="21" y="78"/>
                      <a:pt x="21" y="78"/>
                    </a:cubicBezTo>
                    <a:cubicBezTo>
                      <a:pt x="34" y="90"/>
                      <a:pt x="34" y="90"/>
                      <a:pt x="34" y="90"/>
                    </a:cubicBezTo>
                    <a:cubicBezTo>
                      <a:pt x="22" y="102"/>
                      <a:pt x="22" y="102"/>
                      <a:pt x="22" y="102"/>
                    </a:cubicBezTo>
                    <a:cubicBezTo>
                      <a:pt x="34" y="114"/>
                      <a:pt x="34" y="114"/>
                      <a:pt x="34" y="114"/>
                    </a:cubicBezTo>
                    <a:cubicBezTo>
                      <a:pt x="22" y="126"/>
                      <a:pt x="22" y="126"/>
                      <a:pt x="22" y="126"/>
                    </a:cubicBezTo>
                    <a:cubicBezTo>
                      <a:pt x="34" y="138"/>
                      <a:pt x="34" y="138"/>
                      <a:pt x="34" y="138"/>
                    </a:cubicBezTo>
                    <a:cubicBezTo>
                      <a:pt x="21" y="151"/>
                      <a:pt x="21" y="151"/>
                      <a:pt x="21" y="151"/>
                    </a:cubicBezTo>
                    <a:cubicBezTo>
                      <a:pt x="22" y="151"/>
                      <a:pt x="33" y="163"/>
                      <a:pt x="35" y="165"/>
                    </a:cubicBezTo>
                    <a:cubicBezTo>
                      <a:pt x="37" y="167"/>
                      <a:pt x="39" y="167"/>
                      <a:pt x="41" y="165"/>
                    </a:cubicBezTo>
                    <a:cubicBezTo>
                      <a:pt x="43" y="163"/>
                      <a:pt x="52" y="151"/>
                      <a:pt x="52" y="151"/>
                    </a:cubicBezTo>
                    <a:cubicBezTo>
                      <a:pt x="52" y="71"/>
                      <a:pt x="52" y="71"/>
                      <a:pt x="52" y="71"/>
                    </a:cubicBezTo>
                    <a:cubicBezTo>
                      <a:pt x="65" y="65"/>
                      <a:pt x="74" y="52"/>
                      <a:pt x="74" y="37"/>
                    </a:cubicBezTo>
                    <a:cubicBezTo>
                      <a:pt x="74" y="17"/>
                      <a:pt x="57" y="0"/>
                      <a:pt x="37" y="0"/>
                    </a:cubicBezTo>
                    <a:close/>
                    <a:moveTo>
                      <a:pt x="37" y="25"/>
                    </a:moveTo>
                    <a:cubicBezTo>
                      <a:pt x="31" y="25"/>
                      <a:pt x="27" y="20"/>
                      <a:pt x="27" y="15"/>
                    </a:cubicBezTo>
                    <a:cubicBezTo>
                      <a:pt x="27" y="10"/>
                      <a:pt x="31" y="6"/>
                      <a:pt x="37" y="6"/>
                    </a:cubicBezTo>
                    <a:cubicBezTo>
                      <a:pt x="42" y="6"/>
                      <a:pt x="46" y="10"/>
                      <a:pt x="46" y="15"/>
                    </a:cubicBezTo>
                    <a:cubicBezTo>
                      <a:pt x="46" y="20"/>
                      <a:pt x="42" y="25"/>
                      <a:pt x="37" y="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24613" rtl="0" eaLnBrk="1" latinLnBrk="0" hangingPunct="1">
                  <a:defRPr sz="1800" kern="1200">
                    <a:solidFill>
                      <a:schemeClr val="tx1"/>
                    </a:solidFill>
                    <a:latin typeface="+mn-lt"/>
                    <a:ea typeface="+mn-ea"/>
                    <a:cs typeface="+mn-cs"/>
                  </a:defRPr>
                </a:lvl1pPr>
                <a:lvl2pPr marL="462300" algn="l" defTabSz="924613" rtl="0" eaLnBrk="1" latinLnBrk="0" hangingPunct="1">
                  <a:defRPr sz="1800" kern="1200">
                    <a:solidFill>
                      <a:schemeClr val="tx1"/>
                    </a:solidFill>
                    <a:latin typeface="+mn-lt"/>
                    <a:ea typeface="+mn-ea"/>
                    <a:cs typeface="+mn-cs"/>
                  </a:defRPr>
                </a:lvl2pPr>
                <a:lvl3pPr marL="924613" algn="l" defTabSz="924613" rtl="0" eaLnBrk="1" latinLnBrk="0" hangingPunct="1">
                  <a:defRPr sz="1800" kern="1200">
                    <a:solidFill>
                      <a:schemeClr val="tx1"/>
                    </a:solidFill>
                    <a:latin typeface="+mn-lt"/>
                    <a:ea typeface="+mn-ea"/>
                    <a:cs typeface="+mn-cs"/>
                  </a:defRPr>
                </a:lvl3pPr>
                <a:lvl4pPr marL="1386925" algn="l" defTabSz="924613" rtl="0" eaLnBrk="1" latinLnBrk="0" hangingPunct="1">
                  <a:defRPr sz="1800" kern="1200">
                    <a:solidFill>
                      <a:schemeClr val="tx1"/>
                    </a:solidFill>
                    <a:latin typeface="+mn-lt"/>
                    <a:ea typeface="+mn-ea"/>
                    <a:cs typeface="+mn-cs"/>
                  </a:defRPr>
                </a:lvl4pPr>
                <a:lvl5pPr marL="1849230" algn="l" defTabSz="924613" rtl="0" eaLnBrk="1" latinLnBrk="0" hangingPunct="1">
                  <a:defRPr sz="1800" kern="1200">
                    <a:solidFill>
                      <a:schemeClr val="tx1"/>
                    </a:solidFill>
                    <a:latin typeface="+mn-lt"/>
                    <a:ea typeface="+mn-ea"/>
                    <a:cs typeface="+mn-cs"/>
                  </a:defRPr>
                </a:lvl5pPr>
                <a:lvl6pPr marL="2311524" algn="l" defTabSz="924613" rtl="0" eaLnBrk="1" latinLnBrk="0" hangingPunct="1">
                  <a:defRPr sz="1800" kern="1200">
                    <a:solidFill>
                      <a:schemeClr val="tx1"/>
                    </a:solidFill>
                    <a:latin typeface="+mn-lt"/>
                    <a:ea typeface="+mn-ea"/>
                    <a:cs typeface="+mn-cs"/>
                  </a:defRPr>
                </a:lvl6pPr>
                <a:lvl7pPr marL="2773839" algn="l" defTabSz="924613" rtl="0" eaLnBrk="1" latinLnBrk="0" hangingPunct="1">
                  <a:defRPr sz="1800" kern="1200">
                    <a:solidFill>
                      <a:schemeClr val="tx1"/>
                    </a:solidFill>
                    <a:latin typeface="+mn-lt"/>
                    <a:ea typeface="+mn-ea"/>
                    <a:cs typeface="+mn-cs"/>
                  </a:defRPr>
                </a:lvl7pPr>
                <a:lvl8pPr marL="3236146" algn="l" defTabSz="924613" rtl="0" eaLnBrk="1" latinLnBrk="0" hangingPunct="1">
                  <a:defRPr sz="1800" kern="1200">
                    <a:solidFill>
                      <a:schemeClr val="tx1"/>
                    </a:solidFill>
                    <a:latin typeface="+mn-lt"/>
                    <a:ea typeface="+mn-ea"/>
                    <a:cs typeface="+mn-cs"/>
                  </a:defRPr>
                </a:lvl8pPr>
                <a:lvl9pPr marL="3698455" algn="l" defTabSz="924613" rtl="0" eaLnBrk="1" latinLnBrk="0" hangingPunct="1">
                  <a:defRPr sz="1800" kern="1200">
                    <a:solidFill>
                      <a:schemeClr val="tx1"/>
                    </a:solidFill>
                    <a:latin typeface="+mn-lt"/>
                    <a:ea typeface="+mn-ea"/>
                    <a:cs typeface="+mn-cs"/>
                  </a:defRPr>
                </a:lvl9pPr>
              </a:lstStyle>
              <a:p>
                <a:pPr defTabSz="932559"/>
                <a:endParaRPr lang="en-US" sz="1836" dirty="0">
                  <a:solidFill>
                    <a:srgbClr val="FFFFFF"/>
                  </a:solidFill>
                </a:endParaRPr>
              </a:p>
            </p:txBody>
          </p:sp>
          <p:sp>
            <p:nvSpPr>
              <p:cNvPr id="56" name="Freeform 92"/>
              <p:cNvSpPr>
                <a:spLocks noEditPoints="1"/>
              </p:cNvSpPr>
              <p:nvPr/>
            </p:nvSpPr>
            <p:spPr bwMode="black">
              <a:xfrm>
                <a:off x="10489902" y="3742517"/>
                <a:ext cx="857736" cy="1168666"/>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5"/>
              <p:cNvSpPr>
                <a:spLocks/>
              </p:cNvSpPr>
              <p:nvPr/>
            </p:nvSpPr>
            <p:spPr bwMode="white">
              <a:xfrm>
                <a:off x="9098557" y="3908919"/>
                <a:ext cx="1566116" cy="1244527"/>
              </a:xfrm>
              <a:custGeom>
                <a:avLst/>
                <a:gdLst>
                  <a:gd name="T0" fmla="*/ 88 w 175"/>
                  <a:gd name="T1" fmla="*/ 1 h 132"/>
                  <a:gd name="T2" fmla="*/ 5 w 175"/>
                  <a:gd name="T3" fmla="*/ 50 h 132"/>
                  <a:gd name="T4" fmla="*/ 0 w 175"/>
                  <a:gd name="T5" fmla="*/ 55 h 132"/>
                  <a:gd name="T6" fmla="*/ 0 w 175"/>
                  <a:gd name="T7" fmla="*/ 84 h 132"/>
                  <a:gd name="T8" fmla="*/ 84 w 175"/>
                  <a:gd name="T9" fmla="*/ 132 h 132"/>
                  <a:gd name="T10" fmla="*/ 98 w 175"/>
                  <a:gd name="T11" fmla="*/ 123 h 132"/>
                  <a:gd name="T12" fmla="*/ 172 w 175"/>
                  <a:gd name="T13" fmla="*/ 81 h 132"/>
                  <a:gd name="T14" fmla="*/ 175 w 175"/>
                  <a:gd name="T15" fmla="*/ 50 h 132"/>
                  <a:gd name="T16" fmla="*/ 173 w 175"/>
                  <a:gd name="T17" fmla="*/ 46 h 132"/>
                  <a:gd name="T18" fmla="*/ 95 w 175"/>
                  <a:gd name="T19" fmla="*/ 1 h 132"/>
                  <a:gd name="T20" fmla="*/ 92 w 175"/>
                  <a:gd name="T21" fmla="*/ 0 h 132"/>
                  <a:gd name="T22" fmla="*/ 88 w 175"/>
                  <a:gd name="T23" fmla="*/ 1 h 132"/>
                  <a:gd name="connsiteX0" fmla="*/ 5029 w 9886"/>
                  <a:gd name="connsiteY0" fmla="*/ 76 h 10000"/>
                  <a:gd name="connsiteX1" fmla="*/ 286 w 9886"/>
                  <a:gd name="connsiteY1" fmla="*/ 3788 h 10000"/>
                  <a:gd name="connsiteX2" fmla="*/ 0 w 9886"/>
                  <a:gd name="connsiteY2" fmla="*/ 4167 h 10000"/>
                  <a:gd name="connsiteX3" fmla="*/ 0 w 9886"/>
                  <a:gd name="connsiteY3" fmla="*/ 6364 h 10000"/>
                  <a:gd name="connsiteX4" fmla="*/ 4800 w 9886"/>
                  <a:gd name="connsiteY4" fmla="*/ 10000 h 10000"/>
                  <a:gd name="connsiteX5" fmla="*/ 5600 w 9886"/>
                  <a:gd name="connsiteY5" fmla="*/ 9318 h 10000"/>
                  <a:gd name="connsiteX6" fmla="*/ 9829 w 9886"/>
                  <a:gd name="connsiteY6" fmla="*/ 6136 h 10000"/>
                  <a:gd name="connsiteX7" fmla="*/ 9886 w 9886"/>
                  <a:gd name="connsiteY7" fmla="*/ 3485 h 10000"/>
                  <a:gd name="connsiteX8" fmla="*/ 5429 w 9886"/>
                  <a:gd name="connsiteY8" fmla="*/ 76 h 10000"/>
                  <a:gd name="connsiteX9" fmla="*/ 5257 w 9886"/>
                  <a:gd name="connsiteY9" fmla="*/ 0 h 10000"/>
                  <a:gd name="connsiteX10" fmla="*/ 5029 w 9886"/>
                  <a:gd name="connsiteY10" fmla="*/ 7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86" h="10000">
                    <a:moveTo>
                      <a:pt x="5029" y="76"/>
                    </a:moveTo>
                    <a:lnTo>
                      <a:pt x="286" y="3788"/>
                    </a:lnTo>
                    <a:lnTo>
                      <a:pt x="0" y="4167"/>
                    </a:lnTo>
                    <a:lnTo>
                      <a:pt x="0" y="6364"/>
                    </a:lnTo>
                    <a:lnTo>
                      <a:pt x="4800" y="10000"/>
                    </a:lnTo>
                    <a:lnTo>
                      <a:pt x="5600" y="9318"/>
                    </a:lnTo>
                    <a:lnTo>
                      <a:pt x="9829" y="6136"/>
                    </a:lnTo>
                    <a:cubicBezTo>
                      <a:pt x="9848" y="5252"/>
                      <a:pt x="9867" y="4369"/>
                      <a:pt x="9886" y="3485"/>
                    </a:cubicBezTo>
                    <a:lnTo>
                      <a:pt x="5429" y="76"/>
                    </a:lnTo>
                    <a:cubicBezTo>
                      <a:pt x="5429" y="76"/>
                      <a:pt x="5371" y="0"/>
                      <a:pt x="5257" y="0"/>
                    </a:cubicBezTo>
                    <a:cubicBezTo>
                      <a:pt x="5143" y="0"/>
                      <a:pt x="5029" y="76"/>
                      <a:pt x="5029"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207"/>
              <p:cNvSpPr>
                <a:spLocks noEditPoints="1"/>
              </p:cNvSpPr>
              <p:nvPr/>
            </p:nvSpPr>
            <p:spPr bwMode="black">
              <a:xfrm>
                <a:off x="8803901" y="3865358"/>
                <a:ext cx="1827355" cy="1359873"/>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grpSp>
      </p:grpSp>
      <p:grpSp>
        <p:nvGrpSpPr>
          <p:cNvPr id="73" name="Group 72"/>
          <p:cNvGrpSpPr/>
          <p:nvPr/>
        </p:nvGrpSpPr>
        <p:grpSpPr bwMode="black">
          <a:xfrm>
            <a:off x="2937164" y="2263889"/>
            <a:ext cx="1041313" cy="1067557"/>
            <a:chOff x="8587169" y="5108012"/>
            <a:chExt cx="1184275" cy="1214438"/>
          </a:xfrm>
          <a:solidFill>
            <a:schemeClr val="tx1"/>
          </a:solidFill>
        </p:grpSpPr>
        <p:sp>
          <p:nvSpPr>
            <p:cNvPr id="74" name="Freeform 43"/>
            <p:cNvSpPr>
              <a:spLocks noEditPoints="1"/>
            </p:cNvSpPr>
            <p:nvPr/>
          </p:nvSpPr>
          <p:spPr bwMode="black">
            <a:xfrm>
              <a:off x="8587169" y="5108012"/>
              <a:ext cx="1184275" cy="1214438"/>
            </a:xfrm>
            <a:custGeom>
              <a:avLst/>
              <a:gdLst>
                <a:gd name="T0" fmla="*/ 0 w 316"/>
                <a:gd name="T1" fmla="*/ 78 h 324"/>
                <a:gd name="T2" fmla="*/ 0 w 316"/>
                <a:gd name="T3" fmla="*/ 63 h 324"/>
                <a:gd name="T4" fmla="*/ 0 w 316"/>
                <a:gd name="T5" fmla="*/ 47 h 324"/>
                <a:gd name="T6" fmla="*/ 0 w 316"/>
                <a:gd name="T7" fmla="*/ 16 h 324"/>
                <a:gd name="T8" fmla="*/ 0 w 316"/>
                <a:gd name="T9" fmla="*/ 0 h 324"/>
                <a:gd name="T10" fmla="*/ 13 w 316"/>
                <a:gd name="T11" fmla="*/ 78 h 324"/>
                <a:gd name="T12" fmla="*/ 15 w 316"/>
                <a:gd name="T13" fmla="*/ 0 h 324"/>
                <a:gd name="T14" fmla="*/ 26 w 316"/>
                <a:gd name="T15" fmla="*/ 78 h 324"/>
                <a:gd name="T16" fmla="*/ 31 w 316"/>
                <a:gd name="T17" fmla="*/ 0 h 324"/>
                <a:gd name="T18" fmla="*/ 46 w 316"/>
                <a:gd name="T19" fmla="*/ 0 h 324"/>
                <a:gd name="T20" fmla="*/ 52 w 316"/>
                <a:gd name="T21" fmla="*/ 78 h 324"/>
                <a:gd name="T22" fmla="*/ 39 w 316"/>
                <a:gd name="T23" fmla="*/ 78 h 324"/>
                <a:gd name="T24" fmla="*/ 62 w 316"/>
                <a:gd name="T25" fmla="*/ 0 h 324"/>
                <a:gd name="T26" fmla="*/ 65 w 316"/>
                <a:gd name="T27" fmla="*/ 78 h 324"/>
                <a:gd name="T28" fmla="*/ 78 w 316"/>
                <a:gd name="T29" fmla="*/ 0 h 324"/>
                <a:gd name="T30" fmla="*/ 78 w 316"/>
                <a:gd name="T31" fmla="*/ 78 h 324"/>
                <a:gd name="T32" fmla="*/ 78 w 316"/>
                <a:gd name="T33" fmla="*/ 63 h 324"/>
                <a:gd name="T34" fmla="*/ 78 w 316"/>
                <a:gd name="T35" fmla="*/ 47 h 324"/>
                <a:gd name="T36" fmla="*/ 78 w 316"/>
                <a:gd name="T37" fmla="*/ 16 h 324"/>
                <a:gd name="T38" fmla="*/ 0 w 316"/>
                <a:gd name="T39" fmla="*/ 32 h 324"/>
                <a:gd name="T40" fmla="*/ 78 w 316"/>
                <a:gd name="T41" fmla="*/ 32 h 324"/>
                <a:gd name="T42" fmla="*/ 316 w 316"/>
                <a:gd name="T43" fmla="*/ 182 h 324"/>
                <a:gd name="T44" fmla="*/ 114 w 316"/>
                <a:gd name="T45" fmla="*/ 42 h 324"/>
                <a:gd name="T46" fmla="*/ 114 w 316"/>
                <a:gd name="T47" fmla="*/ 49 h 324"/>
                <a:gd name="T48" fmla="*/ 116 w 316"/>
                <a:gd name="T49" fmla="*/ 28 h 324"/>
                <a:gd name="T50" fmla="*/ 119 w 316"/>
                <a:gd name="T51" fmla="*/ 62 h 324"/>
                <a:gd name="T52" fmla="*/ 123 w 316"/>
                <a:gd name="T53" fmla="*/ 16 h 324"/>
                <a:gd name="T54" fmla="*/ 127 w 316"/>
                <a:gd name="T55" fmla="*/ 73 h 324"/>
                <a:gd name="T56" fmla="*/ 133 w 316"/>
                <a:gd name="T57" fmla="*/ 7 h 324"/>
                <a:gd name="T58" fmla="*/ 138 w 316"/>
                <a:gd name="T59" fmla="*/ 81 h 324"/>
                <a:gd name="T60" fmla="*/ 146 w 316"/>
                <a:gd name="T61" fmla="*/ 1 h 324"/>
                <a:gd name="T62" fmla="*/ 158 w 316"/>
                <a:gd name="T63" fmla="*/ 84 h 324"/>
                <a:gd name="T64" fmla="*/ 166 w 316"/>
                <a:gd name="T65" fmla="*/ 2 h 324"/>
                <a:gd name="T66" fmla="*/ 172 w 316"/>
                <a:gd name="T67" fmla="*/ 81 h 324"/>
                <a:gd name="T68" fmla="*/ 179 w 316"/>
                <a:gd name="T69" fmla="*/ 7 h 324"/>
                <a:gd name="T70" fmla="*/ 183 w 316"/>
                <a:gd name="T71" fmla="*/ 74 h 324"/>
                <a:gd name="T72" fmla="*/ 189 w 316"/>
                <a:gd name="T73" fmla="*/ 17 h 324"/>
                <a:gd name="T74" fmla="*/ 192 w 316"/>
                <a:gd name="T75" fmla="*/ 63 h 324"/>
                <a:gd name="T76" fmla="*/ 196 w 316"/>
                <a:gd name="T77" fmla="*/ 29 h 324"/>
                <a:gd name="T78" fmla="*/ 197 w 316"/>
                <a:gd name="T79" fmla="*/ 50 h 324"/>
                <a:gd name="T80" fmla="*/ 198 w 316"/>
                <a:gd name="T81" fmla="*/ 42 h 324"/>
                <a:gd name="T82" fmla="*/ 316 w 316"/>
                <a:gd name="T83" fmla="*/ 249 h 324"/>
                <a:gd name="T84" fmla="*/ 146 w 316"/>
                <a:gd name="T85" fmla="*/ 249 h 324"/>
                <a:gd name="T86" fmla="*/ 0 w 316"/>
                <a:gd name="T87" fmla="*/ 189 h 324"/>
                <a:gd name="T88" fmla="*/ 0 w 316"/>
                <a:gd name="T89" fmla="*/ 198 h 324"/>
                <a:gd name="T90" fmla="*/ 0 w 316"/>
                <a:gd name="T91" fmla="*/ 177 h 324"/>
                <a:gd name="T92" fmla="*/ 0 w 316"/>
                <a:gd name="T93" fmla="*/ 165 h 324"/>
                <a:gd name="T94" fmla="*/ 0 w 316"/>
                <a:gd name="T95" fmla="*/ 153 h 324"/>
                <a:gd name="T96" fmla="*/ 0 w 316"/>
                <a:gd name="T97" fmla="*/ 141 h 324"/>
                <a:gd name="T98" fmla="*/ 0 w 316"/>
                <a:gd name="T99" fmla="*/ 129 h 324"/>
                <a:gd name="T100" fmla="*/ 6 w 316"/>
                <a:gd name="T101" fmla="*/ 120 h 324"/>
                <a:gd name="T102" fmla="*/ 16 w 316"/>
                <a:gd name="T103" fmla="*/ 189 h 324"/>
                <a:gd name="T104" fmla="*/ 16 w 316"/>
                <a:gd name="T105" fmla="*/ 124 h 324"/>
                <a:gd name="T106" fmla="*/ 27 w 316"/>
                <a:gd name="T107" fmla="*/ 183 h 324"/>
                <a:gd name="T108" fmla="*/ 27 w 316"/>
                <a:gd name="T109" fmla="*/ 130 h 324"/>
                <a:gd name="T110" fmla="*/ 37 w 316"/>
                <a:gd name="T111" fmla="*/ 177 h 324"/>
                <a:gd name="T112" fmla="*/ 37 w 316"/>
                <a:gd name="T113" fmla="*/ 136 h 324"/>
                <a:gd name="T114" fmla="*/ 47 w 316"/>
                <a:gd name="T115" fmla="*/ 171 h 324"/>
                <a:gd name="T116" fmla="*/ 48 w 316"/>
                <a:gd name="T117" fmla="*/ 142 h 324"/>
                <a:gd name="T118" fmla="*/ 58 w 316"/>
                <a:gd name="T119" fmla="*/ 165 h 324"/>
                <a:gd name="T120" fmla="*/ 58 w 316"/>
                <a:gd name="T121" fmla="*/ 148 h 324"/>
                <a:gd name="T122" fmla="*/ 60 w 316"/>
                <a:gd name="T123" fmla="*/ 15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324">
                  <a:moveTo>
                    <a:pt x="0" y="78"/>
                  </a:moveTo>
                  <a:cubicBezTo>
                    <a:pt x="6" y="78"/>
                    <a:pt x="6" y="78"/>
                    <a:pt x="6" y="78"/>
                  </a:cubicBezTo>
                  <a:cubicBezTo>
                    <a:pt x="6" y="84"/>
                    <a:pt x="6" y="84"/>
                    <a:pt x="6" y="84"/>
                  </a:cubicBezTo>
                  <a:cubicBezTo>
                    <a:pt x="0" y="84"/>
                    <a:pt x="0" y="84"/>
                    <a:pt x="0" y="84"/>
                  </a:cubicBezTo>
                  <a:lnTo>
                    <a:pt x="0" y="78"/>
                  </a:lnTo>
                  <a:close/>
                  <a:moveTo>
                    <a:pt x="0" y="63"/>
                  </a:moveTo>
                  <a:cubicBezTo>
                    <a:pt x="6" y="63"/>
                    <a:pt x="6" y="63"/>
                    <a:pt x="6" y="63"/>
                  </a:cubicBezTo>
                  <a:cubicBezTo>
                    <a:pt x="6" y="69"/>
                    <a:pt x="6" y="69"/>
                    <a:pt x="6" y="69"/>
                  </a:cubicBezTo>
                  <a:cubicBezTo>
                    <a:pt x="0" y="69"/>
                    <a:pt x="0" y="69"/>
                    <a:pt x="0" y="69"/>
                  </a:cubicBezTo>
                  <a:lnTo>
                    <a:pt x="0" y="63"/>
                  </a:lnTo>
                  <a:close/>
                  <a:moveTo>
                    <a:pt x="0" y="47"/>
                  </a:moveTo>
                  <a:cubicBezTo>
                    <a:pt x="6" y="47"/>
                    <a:pt x="6" y="47"/>
                    <a:pt x="6" y="47"/>
                  </a:cubicBezTo>
                  <a:cubicBezTo>
                    <a:pt x="6" y="53"/>
                    <a:pt x="6" y="53"/>
                    <a:pt x="6" y="53"/>
                  </a:cubicBezTo>
                  <a:cubicBezTo>
                    <a:pt x="0" y="53"/>
                    <a:pt x="0" y="53"/>
                    <a:pt x="0" y="53"/>
                  </a:cubicBezTo>
                  <a:lnTo>
                    <a:pt x="0" y="47"/>
                  </a:lnTo>
                  <a:close/>
                  <a:moveTo>
                    <a:pt x="0" y="16"/>
                  </a:moveTo>
                  <a:cubicBezTo>
                    <a:pt x="6" y="16"/>
                    <a:pt x="6" y="16"/>
                    <a:pt x="6" y="16"/>
                  </a:cubicBezTo>
                  <a:cubicBezTo>
                    <a:pt x="6" y="22"/>
                    <a:pt x="6" y="22"/>
                    <a:pt x="6" y="22"/>
                  </a:cubicBezTo>
                  <a:cubicBezTo>
                    <a:pt x="0" y="22"/>
                    <a:pt x="0" y="22"/>
                    <a:pt x="0" y="22"/>
                  </a:cubicBezTo>
                  <a:lnTo>
                    <a:pt x="0" y="16"/>
                  </a:lnTo>
                  <a:close/>
                  <a:moveTo>
                    <a:pt x="0" y="0"/>
                  </a:moveTo>
                  <a:cubicBezTo>
                    <a:pt x="6" y="0"/>
                    <a:pt x="6" y="0"/>
                    <a:pt x="6" y="0"/>
                  </a:cubicBezTo>
                  <a:cubicBezTo>
                    <a:pt x="6" y="7"/>
                    <a:pt x="6" y="7"/>
                    <a:pt x="6" y="7"/>
                  </a:cubicBezTo>
                  <a:cubicBezTo>
                    <a:pt x="0" y="7"/>
                    <a:pt x="0" y="7"/>
                    <a:pt x="0" y="7"/>
                  </a:cubicBezTo>
                  <a:lnTo>
                    <a:pt x="0" y="0"/>
                  </a:lnTo>
                  <a:close/>
                  <a:moveTo>
                    <a:pt x="13" y="78"/>
                  </a:moveTo>
                  <a:cubicBezTo>
                    <a:pt x="19" y="78"/>
                    <a:pt x="19" y="78"/>
                    <a:pt x="19" y="78"/>
                  </a:cubicBezTo>
                  <a:cubicBezTo>
                    <a:pt x="19" y="84"/>
                    <a:pt x="19" y="84"/>
                    <a:pt x="19" y="84"/>
                  </a:cubicBezTo>
                  <a:cubicBezTo>
                    <a:pt x="13" y="84"/>
                    <a:pt x="13" y="84"/>
                    <a:pt x="13" y="84"/>
                  </a:cubicBezTo>
                  <a:lnTo>
                    <a:pt x="13" y="78"/>
                  </a:lnTo>
                  <a:close/>
                  <a:moveTo>
                    <a:pt x="15" y="0"/>
                  </a:moveTo>
                  <a:cubicBezTo>
                    <a:pt x="22" y="0"/>
                    <a:pt x="22" y="0"/>
                    <a:pt x="22" y="0"/>
                  </a:cubicBezTo>
                  <a:cubicBezTo>
                    <a:pt x="22" y="7"/>
                    <a:pt x="22" y="7"/>
                    <a:pt x="22" y="7"/>
                  </a:cubicBezTo>
                  <a:cubicBezTo>
                    <a:pt x="15" y="7"/>
                    <a:pt x="15" y="7"/>
                    <a:pt x="15" y="7"/>
                  </a:cubicBezTo>
                  <a:lnTo>
                    <a:pt x="15" y="0"/>
                  </a:lnTo>
                  <a:close/>
                  <a:moveTo>
                    <a:pt x="26" y="78"/>
                  </a:moveTo>
                  <a:cubicBezTo>
                    <a:pt x="32" y="78"/>
                    <a:pt x="32" y="78"/>
                    <a:pt x="32" y="78"/>
                  </a:cubicBezTo>
                  <a:cubicBezTo>
                    <a:pt x="32" y="84"/>
                    <a:pt x="32" y="84"/>
                    <a:pt x="32" y="84"/>
                  </a:cubicBezTo>
                  <a:cubicBezTo>
                    <a:pt x="26" y="84"/>
                    <a:pt x="26" y="84"/>
                    <a:pt x="26" y="84"/>
                  </a:cubicBezTo>
                  <a:lnTo>
                    <a:pt x="26" y="78"/>
                  </a:lnTo>
                  <a:close/>
                  <a:moveTo>
                    <a:pt x="31" y="0"/>
                  </a:moveTo>
                  <a:cubicBezTo>
                    <a:pt x="37" y="0"/>
                    <a:pt x="37" y="0"/>
                    <a:pt x="37" y="0"/>
                  </a:cubicBezTo>
                  <a:cubicBezTo>
                    <a:pt x="37" y="7"/>
                    <a:pt x="37" y="7"/>
                    <a:pt x="37" y="7"/>
                  </a:cubicBezTo>
                  <a:cubicBezTo>
                    <a:pt x="31" y="7"/>
                    <a:pt x="31" y="7"/>
                    <a:pt x="31" y="7"/>
                  </a:cubicBezTo>
                  <a:lnTo>
                    <a:pt x="31" y="0"/>
                  </a:lnTo>
                  <a:close/>
                  <a:moveTo>
                    <a:pt x="46" y="0"/>
                  </a:moveTo>
                  <a:cubicBezTo>
                    <a:pt x="53" y="0"/>
                    <a:pt x="53" y="0"/>
                    <a:pt x="53" y="0"/>
                  </a:cubicBezTo>
                  <a:cubicBezTo>
                    <a:pt x="53" y="7"/>
                    <a:pt x="53" y="7"/>
                    <a:pt x="53" y="7"/>
                  </a:cubicBezTo>
                  <a:cubicBezTo>
                    <a:pt x="46" y="7"/>
                    <a:pt x="46" y="7"/>
                    <a:pt x="46" y="7"/>
                  </a:cubicBezTo>
                  <a:lnTo>
                    <a:pt x="46" y="0"/>
                  </a:lnTo>
                  <a:close/>
                  <a:moveTo>
                    <a:pt x="52" y="78"/>
                  </a:moveTo>
                  <a:cubicBezTo>
                    <a:pt x="58" y="78"/>
                    <a:pt x="58" y="78"/>
                    <a:pt x="58" y="78"/>
                  </a:cubicBezTo>
                  <a:cubicBezTo>
                    <a:pt x="58" y="84"/>
                    <a:pt x="58" y="84"/>
                    <a:pt x="58" y="84"/>
                  </a:cubicBezTo>
                  <a:cubicBezTo>
                    <a:pt x="52" y="84"/>
                    <a:pt x="52" y="84"/>
                    <a:pt x="52" y="84"/>
                  </a:cubicBezTo>
                  <a:lnTo>
                    <a:pt x="52" y="78"/>
                  </a:lnTo>
                  <a:close/>
                  <a:moveTo>
                    <a:pt x="39" y="78"/>
                  </a:moveTo>
                  <a:cubicBezTo>
                    <a:pt x="45" y="78"/>
                    <a:pt x="45" y="78"/>
                    <a:pt x="45" y="78"/>
                  </a:cubicBezTo>
                  <a:cubicBezTo>
                    <a:pt x="45" y="84"/>
                    <a:pt x="45" y="84"/>
                    <a:pt x="45" y="84"/>
                  </a:cubicBezTo>
                  <a:cubicBezTo>
                    <a:pt x="39" y="84"/>
                    <a:pt x="39" y="84"/>
                    <a:pt x="39" y="84"/>
                  </a:cubicBezTo>
                  <a:lnTo>
                    <a:pt x="39" y="78"/>
                  </a:lnTo>
                  <a:close/>
                  <a:moveTo>
                    <a:pt x="62" y="0"/>
                  </a:moveTo>
                  <a:cubicBezTo>
                    <a:pt x="68" y="0"/>
                    <a:pt x="68" y="0"/>
                    <a:pt x="68" y="0"/>
                  </a:cubicBezTo>
                  <a:cubicBezTo>
                    <a:pt x="68" y="7"/>
                    <a:pt x="68" y="7"/>
                    <a:pt x="68" y="7"/>
                  </a:cubicBezTo>
                  <a:cubicBezTo>
                    <a:pt x="62" y="7"/>
                    <a:pt x="62" y="7"/>
                    <a:pt x="62" y="7"/>
                  </a:cubicBezTo>
                  <a:lnTo>
                    <a:pt x="62" y="0"/>
                  </a:lnTo>
                  <a:close/>
                  <a:moveTo>
                    <a:pt x="65" y="78"/>
                  </a:moveTo>
                  <a:cubicBezTo>
                    <a:pt x="71" y="78"/>
                    <a:pt x="71" y="78"/>
                    <a:pt x="71" y="78"/>
                  </a:cubicBezTo>
                  <a:cubicBezTo>
                    <a:pt x="71" y="84"/>
                    <a:pt x="71" y="84"/>
                    <a:pt x="71" y="84"/>
                  </a:cubicBezTo>
                  <a:cubicBezTo>
                    <a:pt x="65" y="84"/>
                    <a:pt x="65" y="84"/>
                    <a:pt x="65" y="84"/>
                  </a:cubicBezTo>
                  <a:lnTo>
                    <a:pt x="65" y="78"/>
                  </a:lnTo>
                  <a:close/>
                  <a:moveTo>
                    <a:pt x="78" y="0"/>
                  </a:moveTo>
                  <a:cubicBezTo>
                    <a:pt x="84" y="0"/>
                    <a:pt x="84" y="0"/>
                    <a:pt x="84" y="0"/>
                  </a:cubicBezTo>
                  <a:cubicBezTo>
                    <a:pt x="84" y="7"/>
                    <a:pt x="84" y="7"/>
                    <a:pt x="84" y="7"/>
                  </a:cubicBezTo>
                  <a:cubicBezTo>
                    <a:pt x="78" y="7"/>
                    <a:pt x="78" y="7"/>
                    <a:pt x="78" y="7"/>
                  </a:cubicBezTo>
                  <a:lnTo>
                    <a:pt x="78" y="0"/>
                  </a:lnTo>
                  <a:close/>
                  <a:moveTo>
                    <a:pt x="78" y="78"/>
                  </a:moveTo>
                  <a:cubicBezTo>
                    <a:pt x="84" y="78"/>
                    <a:pt x="84" y="78"/>
                    <a:pt x="84" y="78"/>
                  </a:cubicBezTo>
                  <a:cubicBezTo>
                    <a:pt x="84" y="84"/>
                    <a:pt x="84" y="84"/>
                    <a:pt x="84" y="84"/>
                  </a:cubicBezTo>
                  <a:cubicBezTo>
                    <a:pt x="78" y="84"/>
                    <a:pt x="78" y="84"/>
                    <a:pt x="78" y="84"/>
                  </a:cubicBezTo>
                  <a:lnTo>
                    <a:pt x="78" y="78"/>
                  </a:lnTo>
                  <a:close/>
                  <a:moveTo>
                    <a:pt x="78" y="63"/>
                  </a:moveTo>
                  <a:cubicBezTo>
                    <a:pt x="84" y="63"/>
                    <a:pt x="84" y="63"/>
                    <a:pt x="84" y="63"/>
                  </a:cubicBezTo>
                  <a:cubicBezTo>
                    <a:pt x="84" y="69"/>
                    <a:pt x="84" y="69"/>
                    <a:pt x="84" y="69"/>
                  </a:cubicBezTo>
                  <a:cubicBezTo>
                    <a:pt x="78" y="69"/>
                    <a:pt x="78" y="69"/>
                    <a:pt x="78" y="69"/>
                  </a:cubicBezTo>
                  <a:lnTo>
                    <a:pt x="78" y="63"/>
                  </a:lnTo>
                  <a:close/>
                  <a:moveTo>
                    <a:pt x="78" y="47"/>
                  </a:moveTo>
                  <a:cubicBezTo>
                    <a:pt x="84" y="47"/>
                    <a:pt x="84" y="47"/>
                    <a:pt x="84" y="47"/>
                  </a:cubicBezTo>
                  <a:cubicBezTo>
                    <a:pt x="84" y="53"/>
                    <a:pt x="84" y="53"/>
                    <a:pt x="84" y="53"/>
                  </a:cubicBezTo>
                  <a:cubicBezTo>
                    <a:pt x="78" y="53"/>
                    <a:pt x="78" y="53"/>
                    <a:pt x="78" y="53"/>
                  </a:cubicBezTo>
                  <a:lnTo>
                    <a:pt x="78" y="47"/>
                  </a:lnTo>
                  <a:close/>
                  <a:moveTo>
                    <a:pt x="78" y="16"/>
                  </a:moveTo>
                  <a:cubicBezTo>
                    <a:pt x="84" y="16"/>
                    <a:pt x="84" y="16"/>
                    <a:pt x="84" y="16"/>
                  </a:cubicBezTo>
                  <a:cubicBezTo>
                    <a:pt x="84" y="22"/>
                    <a:pt x="84" y="22"/>
                    <a:pt x="84" y="22"/>
                  </a:cubicBezTo>
                  <a:cubicBezTo>
                    <a:pt x="78" y="22"/>
                    <a:pt x="78" y="22"/>
                    <a:pt x="78" y="22"/>
                  </a:cubicBezTo>
                  <a:lnTo>
                    <a:pt x="78" y="16"/>
                  </a:lnTo>
                  <a:close/>
                  <a:moveTo>
                    <a:pt x="0" y="32"/>
                  </a:moveTo>
                  <a:cubicBezTo>
                    <a:pt x="6" y="32"/>
                    <a:pt x="6" y="32"/>
                    <a:pt x="6" y="32"/>
                  </a:cubicBezTo>
                  <a:cubicBezTo>
                    <a:pt x="6" y="38"/>
                    <a:pt x="6" y="38"/>
                    <a:pt x="6" y="38"/>
                  </a:cubicBezTo>
                  <a:cubicBezTo>
                    <a:pt x="0" y="38"/>
                    <a:pt x="0" y="38"/>
                    <a:pt x="0" y="38"/>
                  </a:cubicBezTo>
                  <a:lnTo>
                    <a:pt x="0" y="32"/>
                  </a:lnTo>
                  <a:close/>
                  <a:moveTo>
                    <a:pt x="78" y="32"/>
                  </a:moveTo>
                  <a:cubicBezTo>
                    <a:pt x="84" y="32"/>
                    <a:pt x="84" y="32"/>
                    <a:pt x="84" y="32"/>
                  </a:cubicBezTo>
                  <a:cubicBezTo>
                    <a:pt x="84" y="38"/>
                    <a:pt x="84" y="38"/>
                    <a:pt x="84" y="38"/>
                  </a:cubicBezTo>
                  <a:cubicBezTo>
                    <a:pt x="78" y="38"/>
                    <a:pt x="78" y="38"/>
                    <a:pt x="78" y="38"/>
                  </a:cubicBezTo>
                  <a:lnTo>
                    <a:pt x="78" y="32"/>
                  </a:lnTo>
                  <a:close/>
                  <a:moveTo>
                    <a:pt x="316" y="182"/>
                  </a:moveTo>
                  <a:cubicBezTo>
                    <a:pt x="316" y="161"/>
                    <a:pt x="299" y="144"/>
                    <a:pt x="278" y="144"/>
                  </a:cubicBezTo>
                  <a:cubicBezTo>
                    <a:pt x="258" y="144"/>
                    <a:pt x="241" y="161"/>
                    <a:pt x="241" y="182"/>
                  </a:cubicBezTo>
                  <a:cubicBezTo>
                    <a:pt x="241" y="203"/>
                    <a:pt x="258" y="219"/>
                    <a:pt x="278" y="219"/>
                  </a:cubicBezTo>
                  <a:cubicBezTo>
                    <a:pt x="299" y="219"/>
                    <a:pt x="316" y="203"/>
                    <a:pt x="316" y="182"/>
                  </a:cubicBezTo>
                  <a:moveTo>
                    <a:pt x="114" y="42"/>
                  </a:moveTo>
                  <a:cubicBezTo>
                    <a:pt x="114" y="39"/>
                    <a:pt x="114" y="37"/>
                    <a:pt x="114" y="35"/>
                  </a:cubicBezTo>
                  <a:cubicBezTo>
                    <a:pt x="121" y="36"/>
                    <a:pt x="121" y="36"/>
                    <a:pt x="121" y="36"/>
                  </a:cubicBezTo>
                  <a:cubicBezTo>
                    <a:pt x="120" y="38"/>
                    <a:pt x="120" y="40"/>
                    <a:pt x="120" y="42"/>
                  </a:cubicBezTo>
                  <a:lnTo>
                    <a:pt x="114" y="42"/>
                  </a:lnTo>
                  <a:close/>
                  <a:moveTo>
                    <a:pt x="114" y="49"/>
                  </a:moveTo>
                  <a:cubicBezTo>
                    <a:pt x="120" y="48"/>
                    <a:pt x="120" y="48"/>
                    <a:pt x="120" y="48"/>
                  </a:cubicBezTo>
                  <a:cubicBezTo>
                    <a:pt x="121" y="50"/>
                    <a:pt x="121" y="52"/>
                    <a:pt x="122" y="53"/>
                  </a:cubicBezTo>
                  <a:cubicBezTo>
                    <a:pt x="116" y="55"/>
                    <a:pt x="116" y="55"/>
                    <a:pt x="116" y="55"/>
                  </a:cubicBezTo>
                  <a:cubicBezTo>
                    <a:pt x="115" y="53"/>
                    <a:pt x="115" y="51"/>
                    <a:pt x="114" y="49"/>
                  </a:cubicBezTo>
                  <a:moveTo>
                    <a:pt x="116" y="28"/>
                  </a:moveTo>
                  <a:cubicBezTo>
                    <a:pt x="117" y="26"/>
                    <a:pt x="118" y="24"/>
                    <a:pt x="119" y="22"/>
                  </a:cubicBezTo>
                  <a:cubicBezTo>
                    <a:pt x="124" y="25"/>
                    <a:pt x="124" y="25"/>
                    <a:pt x="124" y="25"/>
                  </a:cubicBezTo>
                  <a:cubicBezTo>
                    <a:pt x="124" y="27"/>
                    <a:pt x="123" y="28"/>
                    <a:pt x="122" y="30"/>
                  </a:cubicBezTo>
                  <a:lnTo>
                    <a:pt x="116" y="28"/>
                  </a:lnTo>
                  <a:close/>
                  <a:moveTo>
                    <a:pt x="119" y="62"/>
                  </a:moveTo>
                  <a:cubicBezTo>
                    <a:pt x="124" y="59"/>
                    <a:pt x="124" y="59"/>
                    <a:pt x="124" y="59"/>
                  </a:cubicBezTo>
                  <a:cubicBezTo>
                    <a:pt x="125" y="61"/>
                    <a:pt x="126" y="62"/>
                    <a:pt x="127" y="64"/>
                  </a:cubicBezTo>
                  <a:cubicBezTo>
                    <a:pt x="122" y="68"/>
                    <a:pt x="122" y="68"/>
                    <a:pt x="122" y="68"/>
                  </a:cubicBezTo>
                  <a:cubicBezTo>
                    <a:pt x="121" y="66"/>
                    <a:pt x="120" y="64"/>
                    <a:pt x="119" y="62"/>
                  </a:cubicBezTo>
                  <a:moveTo>
                    <a:pt x="123" y="16"/>
                  </a:moveTo>
                  <a:cubicBezTo>
                    <a:pt x="124" y="14"/>
                    <a:pt x="126" y="13"/>
                    <a:pt x="128" y="11"/>
                  </a:cubicBezTo>
                  <a:cubicBezTo>
                    <a:pt x="132" y="16"/>
                    <a:pt x="132" y="16"/>
                    <a:pt x="132" y="16"/>
                  </a:cubicBezTo>
                  <a:cubicBezTo>
                    <a:pt x="130" y="17"/>
                    <a:pt x="129" y="18"/>
                    <a:pt x="128" y="20"/>
                  </a:cubicBezTo>
                  <a:lnTo>
                    <a:pt x="123" y="16"/>
                  </a:lnTo>
                  <a:close/>
                  <a:moveTo>
                    <a:pt x="127" y="73"/>
                  </a:moveTo>
                  <a:cubicBezTo>
                    <a:pt x="131" y="68"/>
                    <a:pt x="131" y="68"/>
                    <a:pt x="131" y="68"/>
                  </a:cubicBezTo>
                  <a:cubicBezTo>
                    <a:pt x="133" y="70"/>
                    <a:pt x="134" y="71"/>
                    <a:pt x="136" y="72"/>
                  </a:cubicBezTo>
                  <a:cubicBezTo>
                    <a:pt x="132" y="77"/>
                    <a:pt x="132" y="77"/>
                    <a:pt x="132" y="77"/>
                  </a:cubicBezTo>
                  <a:cubicBezTo>
                    <a:pt x="130" y="76"/>
                    <a:pt x="128" y="74"/>
                    <a:pt x="127" y="73"/>
                  </a:cubicBezTo>
                  <a:moveTo>
                    <a:pt x="133" y="7"/>
                  </a:moveTo>
                  <a:cubicBezTo>
                    <a:pt x="135" y="6"/>
                    <a:pt x="137" y="5"/>
                    <a:pt x="139" y="4"/>
                  </a:cubicBezTo>
                  <a:cubicBezTo>
                    <a:pt x="142" y="9"/>
                    <a:pt x="142" y="9"/>
                    <a:pt x="142" y="9"/>
                  </a:cubicBezTo>
                  <a:cubicBezTo>
                    <a:pt x="140" y="10"/>
                    <a:pt x="138" y="11"/>
                    <a:pt x="137" y="12"/>
                  </a:cubicBezTo>
                  <a:lnTo>
                    <a:pt x="133" y="7"/>
                  </a:lnTo>
                  <a:close/>
                  <a:moveTo>
                    <a:pt x="138" y="81"/>
                  </a:moveTo>
                  <a:cubicBezTo>
                    <a:pt x="141" y="75"/>
                    <a:pt x="141" y="75"/>
                    <a:pt x="141" y="75"/>
                  </a:cubicBezTo>
                  <a:cubicBezTo>
                    <a:pt x="143" y="76"/>
                    <a:pt x="144" y="76"/>
                    <a:pt x="146" y="77"/>
                  </a:cubicBezTo>
                  <a:cubicBezTo>
                    <a:pt x="145" y="83"/>
                    <a:pt x="145" y="83"/>
                    <a:pt x="145" y="83"/>
                  </a:cubicBezTo>
                  <a:cubicBezTo>
                    <a:pt x="142" y="82"/>
                    <a:pt x="140" y="82"/>
                    <a:pt x="138" y="81"/>
                  </a:cubicBezTo>
                  <a:moveTo>
                    <a:pt x="146" y="1"/>
                  </a:moveTo>
                  <a:cubicBezTo>
                    <a:pt x="148" y="1"/>
                    <a:pt x="150" y="1"/>
                    <a:pt x="153" y="0"/>
                  </a:cubicBezTo>
                  <a:cubicBezTo>
                    <a:pt x="153" y="7"/>
                    <a:pt x="153" y="7"/>
                    <a:pt x="153" y="7"/>
                  </a:cubicBezTo>
                  <a:cubicBezTo>
                    <a:pt x="151" y="7"/>
                    <a:pt x="149" y="7"/>
                    <a:pt x="147" y="8"/>
                  </a:cubicBezTo>
                  <a:lnTo>
                    <a:pt x="146" y="1"/>
                  </a:lnTo>
                  <a:close/>
                  <a:moveTo>
                    <a:pt x="152" y="84"/>
                  </a:moveTo>
                  <a:cubicBezTo>
                    <a:pt x="152" y="78"/>
                    <a:pt x="152" y="78"/>
                    <a:pt x="152" y="78"/>
                  </a:cubicBezTo>
                  <a:cubicBezTo>
                    <a:pt x="153" y="78"/>
                    <a:pt x="155" y="78"/>
                    <a:pt x="156" y="78"/>
                  </a:cubicBezTo>
                  <a:cubicBezTo>
                    <a:pt x="157" y="78"/>
                    <a:pt x="157" y="78"/>
                    <a:pt x="158" y="78"/>
                  </a:cubicBezTo>
                  <a:cubicBezTo>
                    <a:pt x="158" y="84"/>
                    <a:pt x="158" y="84"/>
                    <a:pt x="158" y="84"/>
                  </a:cubicBezTo>
                  <a:cubicBezTo>
                    <a:pt x="157" y="84"/>
                    <a:pt x="157" y="84"/>
                    <a:pt x="156" y="84"/>
                  </a:cubicBezTo>
                  <a:cubicBezTo>
                    <a:pt x="154" y="84"/>
                    <a:pt x="153" y="84"/>
                    <a:pt x="152" y="84"/>
                  </a:cubicBezTo>
                  <a:moveTo>
                    <a:pt x="159" y="7"/>
                  </a:moveTo>
                  <a:cubicBezTo>
                    <a:pt x="160" y="0"/>
                    <a:pt x="160" y="0"/>
                    <a:pt x="160" y="0"/>
                  </a:cubicBezTo>
                  <a:cubicBezTo>
                    <a:pt x="162" y="1"/>
                    <a:pt x="164" y="1"/>
                    <a:pt x="166" y="2"/>
                  </a:cubicBezTo>
                  <a:cubicBezTo>
                    <a:pt x="165" y="8"/>
                    <a:pt x="165" y="8"/>
                    <a:pt x="165" y="8"/>
                  </a:cubicBezTo>
                  <a:cubicBezTo>
                    <a:pt x="163" y="7"/>
                    <a:pt x="161" y="7"/>
                    <a:pt x="159" y="7"/>
                  </a:cubicBezTo>
                  <a:moveTo>
                    <a:pt x="164" y="77"/>
                  </a:moveTo>
                  <a:cubicBezTo>
                    <a:pt x="166" y="77"/>
                    <a:pt x="168" y="76"/>
                    <a:pt x="169" y="76"/>
                  </a:cubicBezTo>
                  <a:cubicBezTo>
                    <a:pt x="172" y="81"/>
                    <a:pt x="172" y="81"/>
                    <a:pt x="172" y="81"/>
                  </a:cubicBezTo>
                  <a:cubicBezTo>
                    <a:pt x="170" y="82"/>
                    <a:pt x="168" y="83"/>
                    <a:pt x="165" y="83"/>
                  </a:cubicBezTo>
                  <a:lnTo>
                    <a:pt x="164" y="77"/>
                  </a:lnTo>
                  <a:close/>
                  <a:moveTo>
                    <a:pt x="170" y="10"/>
                  </a:moveTo>
                  <a:cubicBezTo>
                    <a:pt x="173" y="4"/>
                    <a:pt x="173" y="4"/>
                    <a:pt x="173" y="4"/>
                  </a:cubicBezTo>
                  <a:cubicBezTo>
                    <a:pt x="175" y="5"/>
                    <a:pt x="177" y="6"/>
                    <a:pt x="179" y="7"/>
                  </a:cubicBezTo>
                  <a:cubicBezTo>
                    <a:pt x="175" y="12"/>
                    <a:pt x="175" y="12"/>
                    <a:pt x="175" y="12"/>
                  </a:cubicBezTo>
                  <a:cubicBezTo>
                    <a:pt x="174" y="11"/>
                    <a:pt x="172" y="10"/>
                    <a:pt x="170" y="10"/>
                  </a:cubicBezTo>
                  <a:moveTo>
                    <a:pt x="175" y="73"/>
                  </a:moveTo>
                  <a:cubicBezTo>
                    <a:pt x="176" y="72"/>
                    <a:pt x="178" y="71"/>
                    <a:pt x="179" y="69"/>
                  </a:cubicBezTo>
                  <a:cubicBezTo>
                    <a:pt x="183" y="74"/>
                    <a:pt x="183" y="74"/>
                    <a:pt x="183" y="74"/>
                  </a:cubicBezTo>
                  <a:cubicBezTo>
                    <a:pt x="182" y="75"/>
                    <a:pt x="180" y="77"/>
                    <a:pt x="178" y="78"/>
                  </a:cubicBezTo>
                  <a:lnTo>
                    <a:pt x="175" y="73"/>
                  </a:lnTo>
                  <a:close/>
                  <a:moveTo>
                    <a:pt x="180" y="16"/>
                  </a:moveTo>
                  <a:cubicBezTo>
                    <a:pt x="184" y="12"/>
                    <a:pt x="184" y="12"/>
                    <a:pt x="184" y="12"/>
                  </a:cubicBezTo>
                  <a:cubicBezTo>
                    <a:pt x="186" y="13"/>
                    <a:pt x="188" y="15"/>
                    <a:pt x="189" y="17"/>
                  </a:cubicBezTo>
                  <a:cubicBezTo>
                    <a:pt x="184" y="20"/>
                    <a:pt x="184" y="20"/>
                    <a:pt x="184" y="20"/>
                  </a:cubicBezTo>
                  <a:cubicBezTo>
                    <a:pt x="183" y="19"/>
                    <a:pt x="182" y="17"/>
                    <a:pt x="180" y="16"/>
                  </a:cubicBezTo>
                  <a:moveTo>
                    <a:pt x="184" y="65"/>
                  </a:moveTo>
                  <a:cubicBezTo>
                    <a:pt x="185" y="63"/>
                    <a:pt x="186" y="62"/>
                    <a:pt x="187" y="60"/>
                  </a:cubicBezTo>
                  <a:cubicBezTo>
                    <a:pt x="192" y="63"/>
                    <a:pt x="192" y="63"/>
                    <a:pt x="192" y="63"/>
                  </a:cubicBezTo>
                  <a:cubicBezTo>
                    <a:pt x="191" y="65"/>
                    <a:pt x="190" y="67"/>
                    <a:pt x="188" y="69"/>
                  </a:cubicBezTo>
                  <a:lnTo>
                    <a:pt x="184" y="65"/>
                  </a:lnTo>
                  <a:close/>
                  <a:moveTo>
                    <a:pt x="187" y="26"/>
                  </a:moveTo>
                  <a:cubicBezTo>
                    <a:pt x="193" y="23"/>
                    <a:pt x="193" y="23"/>
                    <a:pt x="193" y="23"/>
                  </a:cubicBezTo>
                  <a:cubicBezTo>
                    <a:pt x="194" y="25"/>
                    <a:pt x="195" y="27"/>
                    <a:pt x="196" y="29"/>
                  </a:cubicBezTo>
                  <a:cubicBezTo>
                    <a:pt x="190" y="31"/>
                    <a:pt x="190" y="31"/>
                    <a:pt x="190" y="31"/>
                  </a:cubicBezTo>
                  <a:cubicBezTo>
                    <a:pt x="189" y="29"/>
                    <a:pt x="188" y="27"/>
                    <a:pt x="187" y="26"/>
                  </a:cubicBezTo>
                  <a:moveTo>
                    <a:pt x="189" y="55"/>
                  </a:moveTo>
                  <a:cubicBezTo>
                    <a:pt x="190" y="53"/>
                    <a:pt x="191" y="51"/>
                    <a:pt x="191" y="49"/>
                  </a:cubicBezTo>
                  <a:cubicBezTo>
                    <a:pt x="197" y="50"/>
                    <a:pt x="197" y="50"/>
                    <a:pt x="197" y="50"/>
                  </a:cubicBezTo>
                  <a:cubicBezTo>
                    <a:pt x="197" y="53"/>
                    <a:pt x="196" y="55"/>
                    <a:pt x="195" y="57"/>
                  </a:cubicBezTo>
                  <a:lnTo>
                    <a:pt x="189" y="55"/>
                  </a:lnTo>
                  <a:close/>
                  <a:moveTo>
                    <a:pt x="191" y="37"/>
                  </a:moveTo>
                  <a:cubicBezTo>
                    <a:pt x="197" y="36"/>
                    <a:pt x="197" y="36"/>
                    <a:pt x="197" y="36"/>
                  </a:cubicBezTo>
                  <a:cubicBezTo>
                    <a:pt x="198" y="38"/>
                    <a:pt x="198" y="40"/>
                    <a:pt x="198" y="42"/>
                  </a:cubicBezTo>
                  <a:cubicBezTo>
                    <a:pt x="198" y="43"/>
                    <a:pt x="198" y="43"/>
                    <a:pt x="198" y="43"/>
                  </a:cubicBezTo>
                  <a:cubicBezTo>
                    <a:pt x="192" y="43"/>
                    <a:pt x="192" y="43"/>
                    <a:pt x="192" y="43"/>
                  </a:cubicBezTo>
                  <a:cubicBezTo>
                    <a:pt x="192" y="42"/>
                    <a:pt x="192" y="42"/>
                    <a:pt x="192" y="42"/>
                  </a:cubicBezTo>
                  <a:cubicBezTo>
                    <a:pt x="192" y="40"/>
                    <a:pt x="191" y="39"/>
                    <a:pt x="191" y="37"/>
                  </a:cubicBezTo>
                  <a:moveTo>
                    <a:pt x="316" y="249"/>
                  </a:moveTo>
                  <a:cubicBezTo>
                    <a:pt x="241" y="249"/>
                    <a:pt x="241" y="249"/>
                    <a:pt x="241" y="249"/>
                  </a:cubicBezTo>
                  <a:cubicBezTo>
                    <a:pt x="241" y="324"/>
                    <a:pt x="241" y="324"/>
                    <a:pt x="241" y="324"/>
                  </a:cubicBezTo>
                  <a:cubicBezTo>
                    <a:pt x="316" y="324"/>
                    <a:pt x="316" y="324"/>
                    <a:pt x="316" y="324"/>
                  </a:cubicBezTo>
                  <a:lnTo>
                    <a:pt x="316" y="249"/>
                  </a:lnTo>
                  <a:close/>
                  <a:moveTo>
                    <a:pt x="146" y="249"/>
                  </a:moveTo>
                  <a:cubicBezTo>
                    <a:pt x="146" y="324"/>
                    <a:pt x="146" y="324"/>
                    <a:pt x="146" y="324"/>
                  </a:cubicBezTo>
                  <a:cubicBezTo>
                    <a:pt x="211" y="287"/>
                    <a:pt x="211" y="287"/>
                    <a:pt x="211" y="287"/>
                  </a:cubicBezTo>
                  <a:lnTo>
                    <a:pt x="146" y="249"/>
                  </a:lnTo>
                  <a:close/>
                  <a:moveTo>
                    <a:pt x="0" y="198"/>
                  </a:moveTo>
                  <a:cubicBezTo>
                    <a:pt x="0" y="189"/>
                    <a:pt x="0" y="189"/>
                    <a:pt x="0" y="189"/>
                  </a:cubicBezTo>
                  <a:cubicBezTo>
                    <a:pt x="6" y="189"/>
                    <a:pt x="6" y="189"/>
                    <a:pt x="6" y="189"/>
                  </a:cubicBezTo>
                  <a:cubicBezTo>
                    <a:pt x="6" y="193"/>
                    <a:pt x="6" y="193"/>
                    <a:pt x="6" y="193"/>
                  </a:cubicBezTo>
                  <a:cubicBezTo>
                    <a:pt x="5" y="193"/>
                    <a:pt x="5" y="193"/>
                    <a:pt x="5" y="193"/>
                  </a:cubicBezTo>
                  <a:cubicBezTo>
                    <a:pt x="6" y="195"/>
                    <a:pt x="6" y="195"/>
                    <a:pt x="6" y="195"/>
                  </a:cubicBezTo>
                  <a:lnTo>
                    <a:pt x="0" y="198"/>
                  </a:lnTo>
                  <a:close/>
                  <a:moveTo>
                    <a:pt x="0" y="177"/>
                  </a:moveTo>
                  <a:cubicBezTo>
                    <a:pt x="6" y="177"/>
                    <a:pt x="6" y="177"/>
                    <a:pt x="6" y="177"/>
                  </a:cubicBezTo>
                  <a:cubicBezTo>
                    <a:pt x="6" y="183"/>
                    <a:pt x="6" y="183"/>
                    <a:pt x="6" y="183"/>
                  </a:cubicBezTo>
                  <a:cubicBezTo>
                    <a:pt x="0" y="183"/>
                    <a:pt x="0" y="183"/>
                    <a:pt x="0" y="183"/>
                  </a:cubicBezTo>
                  <a:lnTo>
                    <a:pt x="0" y="177"/>
                  </a:lnTo>
                  <a:close/>
                  <a:moveTo>
                    <a:pt x="0" y="165"/>
                  </a:moveTo>
                  <a:cubicBezTo>
                    <a:pt x="6" y="165"/>
                    <a:pt x="6" y="165"/>
                    <a:pt x="6" y="165"/>
                  </a:cubicBezTo>
                  <a:cubicBezTo>
                    <a:pt x="6" y="171"/>
                    <a:pt x="6" y="171"/>
                    <a:pt x="6" y="171"/>
                  </a:cubicBezTo>
                  <a:cubicBezTo>
                    <a:pt x="0" y="171"/>
                    <a:pt x="0" y="171"/>
                    <a:pt x="0" y="171"/>
                  </a:cubicBezTo>
                  <a:lnTo>
                    <a:pt x="0" y="165"/>
                  </a:lnTo>
                  <a:close/>
                  <a:moveTo>
                    <a:pt x="0" y="153"/>
                  </a:moveTo>
                  <a:cubicBezTo>
                    <a:pt x="6" y="153"/>
                    <a:pt x="6" y="153"/>
                    <a:pt x="6" y="153"/>
                  </a:cubicBezTo>
                  <a:cubicBezTo>
                    <a:pt x="6" y="159"/>
                    <a:pt x="6" y="159"/>
                    <a:pt x="6" y="159"/>
                  </a:cubicBezTo>
                  <a:cubicBezTo>
                    <a:pt x="0" y="159"/>
                    <a:pt x="0" y="159"/>
                    <a:pt x="0" y="159"/>
                  </a:cubicBezTo>
                  <a:lnTo>
                    <a:pt x="0" y="153"/>
                  </a:lnTo>
                  <a:close/>
                  <a:moveTo>
                    <a:pt x="0" y="141"/>
                  </a:moveTo>
                  <a:cubicBezTo>
                    <a:pt x="6" y="141"/>
                    <a:pt x="6" y="141"/>
                    <a:pt x="6" y="141"/>
                  </a:cubicBezTo>
                  <a:cubicBezTo>
                    <a:pt x="6" y="147"/>
                    <a:pt x="6" y="147"/>
                    <a:pt x="6" y="147"/>
                  </a:cubicBezTo>
                  <a:cubicBezTo>
                    <a:pt x="0" y="147"/>
                    <a:pt x="0" y="147"/>
                    <a:pt x="0" y="147"/>
                  </a:cubicBezTo>
                  <a:lnTo>
                    <a:pt x="0" y="141"/>
                  </a:lnTo>
                  <a:close/>
                  <a:moveTo>
                    <a:pt x="0" y="129"/>
                  </a:moveTo>
                  <a:cubicBezTo>
                    <a:pt x="6" y="129"/>
                    <a:pt x="6" y="129"/>
                    <a:pt x="6" y="129"/>
                  </a:cubicBezTo>
                  <a:cubicBezTo>
                    <a:pt x="6" y="135"/>
                    <a:pt x="6" y="135"/>
                    <a:pt x="6" y="135"/>
                  </a:cubicBezTo>
                  <a:cubicBezTo>
                    <a:pt x="0" y="135"/>
                    <a:pt x="0" y="135"/>
                    <a:pt x="0" y="135"/>
                  </a:cubicBezTo>
                  <a:lnTo>
                    <a:pt x="0" y="129"/>
                  </a:lnTo>
                  <a:close/>
                  <a:moveTo>
                    <a:pt x="0" y="123"/>
                  </a:moveTo>
                  <a:cubicBezTo>
                    <a:pt x="0" y="114"/>
                    <a:pt x="0" y="114"/>
                    <a:pt x="0" y="114"/>
                  </a:cubicBezTo>
                  <a:cubicBezTo>
                    <a:pt x="6" y="118"/>
                    <a:pt x="6" y="118"/>
                    <a:pt x="6" y="118"/>
                  </a:cubicBezTo>
                  <a:cubicBezTo>
                    <a:pt x="5" y="120"/>
                    <a:pt x="5" y="120"/>
                    <a:pt x="5" y="120"/>
                  </a:cubicBezTo>
                  <a:cubicBezTo>
                    <a:pt x="6" y="120"/>
                    <a:pt x="6" y="120"/>
                    <a:pt x="6" y="120"/>
                  </a:cubicBezTo>
                  <a:cubicBezTo>
                    <a:pt x="6" y="123"/>
                    <a:pt x="6" y="123"/>
                    <a:pt x="6" y="123"/>
                  </a:cubicBezTo>
                  <a:lnTo>
                    <a:pt x="0" y="123"/>
                  </a:lnTo>
                  <a:close/>
                  <a:moveTo>
                    <a:pt x="8" y="187"/>
                  </a:moveTo>
                  <a:cubicBezTo>
                    <a:pt x="13" y="184"/>
                    <a:pt x="13" y="184"/>
                    <a:pt x="13" y="184"/>
                  </a:cubicBezTo>
                  <a:cubicBezTo>
                    <a:pt x="16" y="189"/>
                    <a:pt x="16" y="189"/>
                    <a:pt x="16" y="189"/>
                  </a:cubicBezTo>
                  <a:cubicBezTo>
                    <a:pt x="11" y="192"/>
                    <a:pt x="11" y="192"/>
                    <a:pt x="11" y="192"/>
                  </a:cubicBezTo>
                  <a:lnTo>
                    <a:pt x="8" y="187"/>
                  </a:lnTo>
                  <a:close/>
                  <a:moveTo>
                    <a:pt x="8" y="126"/>
                  </a:moveTo>
                  <a:cubicBezTo>
                    <a:pt x="11" y="121"/>
                    <a:pt x="11" y="121"/>
                    <a:pt x="11" y="121"/>
                  </a:cubicBezTo>
                  <a:cubicBezTo>
                    <a:pt x="16" y="124"/>
                    <a:pt x="16" y="124"/>
                    <a:pt x="16" y="124"/>
                  </a:cubicBezTo>
                  <a:cubicBezTo>
                    <a:pt x="13" y="129"/>
                    <a:pt x="13" y="129"/>
                    <a:pt x="13" y="129"/>
                  </a:cubicBezTo>
                  <a:lnTo>
                    <a:pt x="8" y="126"/>
                  </a:lnTo>
                  <a:close/>
                  <a:moveTo>
                    <a:pt x="19" y="181"/>
                  </a:moveTo>
                  <a:cubicBezTo>
                    <a:pt x="24" y="178"/>
                    <a:pt x="24" y="178"/>
                    <a:pt x="24" y="178"/>
                  </a:cubicBezTo>
                  <a:cubicBezTo>
                    <a:pt x="27" y="183"/>
                    <a:pt x="27" y="183"/>
                    <a:pt x="27" y="183"/>
                  </a:cubicBezTo>
                  <a:cubicBezTo>
                    <a:pt x="21" y="186"/>
                    <a:pt x="21" y="186"/>
                    <a:pt x="21" y="186"/>
                  </a:cubicBezTo>
                  <a:lnTo>
                    <a:pt x="19" y="181"/>
                  </a:lnTo>
                  <a:close/>
                  <a:moveTo>
                    <a:pt x="19" y="132"/>
                  </a:moveTo>
                  <a:cubicBezTo>
                    <a:pt x="22" y="127"/>
                    <a:pt x="22" y="127"/>
                    <a:pt x="22" y="127"/>
                  </a:cubicBezTo>
                  <a:cubicBezTo>
                    <a:pt x="27" y="130"/>
                    <a:pt x="27" y="130"/>
                    <a:pt x="27" y="130"/>
                  </a:cubicBezTo>
                  <a:cubicBezTo>
                    <a:pt x="24" y="135"/>
                    <a:pt x="24" y="135"/>
                    <a:pt x="24" y="135"/>
                  </a:cubicBezTo>
                  <a:lnTo>
                    <a:pt x="19" y="132"/>
                  </a:lnTo>
                  <a:close/>
                  <a:moveTo>
                    <a:pt x="29" y="175"/>
                  </a:moveTo>
                  <a:cubicBezTo>
                    <a:pt x="34" y="172"/>
                    <a:pt x="34" y="172"/>
                    <a:pt x="34" y="172"/>
                  </a:cubicBezTo>
                  <a:cubicBezTo>
                    <a:pt x="37" y="177"/>
                    <a:pt x="37" y="177"/>
                    <a:pt x="37" y="177"/>
                  </a:cubicBezTo>
                  <a:cubicBezTo>
                    <a:pt x="32" y="180"/>
                    <a:pt x="32" y="180"/>
                    <a:pt x="32" y="180"/>
                  </a:cubicBezTo>
                  <a:lnTo>
                    <a:pt x="29" y="175"/>
                  </a:lnTo>
                  <a:close/>
                  <a:moveTo>
                    <a:pt x="29" y="138"/>
                  </a:moveTo>
                  <a:cubicBezTo>
                    <a:pt x="32" y="133"/>
                    <a:pt x="32" y="133"/>
                    <a:pt x="32" y="133"/>
                  </a:cubicBezTo>
                  <a:cubicBezTo>
                    <a:pt x="37" y="136"/>
                    <a:pt x="37" y="136"/>
                    <a:pt x="37" y="136"/>
                  </a:cubicBezTo>
                  <a:cubicBezTo>
                    <a:pt x="34" y="141"/>
                    <a:pt x="34" y="141"/>
                    <a:pt x="34" y="141"/>
                  </a:cubicBezTo>
                  <a:lnTo>
                    <a:pt x="29" y="138"/>
                  </a:lnTo>
                  <a:close/>
                  <a:moveTo>
                    <a:pt x="39" y="169"/>
                  </a:moveTo>
                  <a:cubicBezTo>
                    <a:pt x="44" y="166"/>
                    <a:pt x="44" y="166"/>
                    <a:pt x="44" y="166"/>
                  </a:cubicBezTo>
                  <a:cubicBezTo>
                    <a:pt x="47" y="171"/>
                    <a:pt x="47" y="171"/>
                    <a:pt x="47" y="171"/>
                  </a:cubicBezTo>
                  <a:cubicBezTo>
                    <a:pt x="42" y="174"/>
                    <a:pt x="42" y="174"/>
                    <a:pt x="42" y="174"/>
                  </a:cubicBezTo>
                  <a:lnTo>
                    <a:pt x="39" y="169"/>
                  </a:lnTo>
                  <a:close/>
                  <a:moveTo>
                    <a:pt x="39" y="144"/>
                  </a:moveTo>
                  <a:cubicBezTo>
                    <a:pt x="42" y="139"/>
                    <a:pt x="42" y="139"/>
                    <a:pt x="42" y="139"/>
                  </a:cubicBezTo>
                  <a:cubicBezTo>
                    <a:pt x="48" y="142"/>
                    <a:pt x="48" y="142"/>
                    <a:pt x="48" y="142"/>
                  </a:cubicBezTo>
                  <a:cubicBezTo>
                    <a:pt x="45" y="147"/>
                    <a:pt x="45" y="147"/>
                    <a:pt x="45" y="147"/>
                  </a:cubicBezTo>
                  <a:lnTo>
                    <a:pt x="39" y="144"/>
                  </a:lnTo>
                  <a:close/>
                  <a:moveTo>
                    <a:pt x="50" y="163"/>
                  </a:moveTo>
                  <a:cubicBezTo>
                    <a:pt x="55" y="160"/>
                    <a:pt x="55" y="160"/>
                    <a:pt x="55" y="160"/>
                  </a:cubicBezTo>
                  <a:cubicBezTo>
                    <a:pt x="58" y="165"/>
                    <a:pt x="58" y="165"/>
                    <a:pt x="58" y="165"/>
                  </a:cubicBezTo>
                  <a:cubicBezTo>
                    <a:pt x="53" y="168"/>
                    <a:pt x="53" y="168"/>
                    <a:pt x="53" y="168"/>
                  </a:cubicBezTo>
                  <a:lnTo>
                    <a:pt x="50" y="163"/>
                  </a:lnTo>
                  <a:close/>
                  <a:moveTo>
                    <a:pt x="50" y="150"/>
                  </a:moveTo>
                  <a:cubicBezTo>
                    <a:pt x="53" y="145"/>
                    <a:pt x="53" y="145"/>
                    <a:pt x="53" y="145"/>
                  </a:cubicBezTo>
                  <a:cubicBezTo>
                    <a:pt x="58" y="148"/>
                    <a:pt x="58" y="148"/>
                    <a:pt x="58" y="148"/>
                  </a:cubicBezTo>
                  <a:cubicBezTo>
                    <a:pt x="55" y="153"/>
                    <a:pt x="55" y="153"/>
                    <a:pt x="55" y="153"/>
                  </a:cubicBezTo>
                  <a:lnTo>
                    <a:pt x="50" y="150"/>
                  </a:lnTo>
                  <a:close/>
                  <a:moveTo>
                    <a:pt x="60" y="157"/>
                  </a:moveTo>
                  <a:cubicBezTo>
                    <a:pt x="61" y="156"/>
                    <a:pt x="61" y="156"/>
                    <a:pt x="61" y="156"/>
                  </a:cubicBezTo>
                  <a:cubicBezTo>
                    <a:pt x="60" y="156"/>
                    <a:pt x="60" y="156"/>
                    <a:pt x="60" y="156"/>
                  </a:cubicBezTo>
                  <a:cubicBezTo>
                    <a:pt x="63" y="151"/>
                    <a:pt x="63" y="151"/>
                    <a:pt x="63" y="151"/>
                  </a:cubicBezTo>
                  <a:cubicBezTo>
                    <a:pt x="73" y="156"/>
                    <a:pt x="73" y="156"/>
                    <a:pt x="73" y="156"/>
                  </a:cubicBezTo>
                  <a:cubicBezTo>
                    <a:pt x="63" y="162"/>
                    <a:pt x="63" y="162"/>
                    <a:pt x="63" y="162"/>
                  </a:cubicBezTo>
                  <a:lnTo>
                    <a:pt x="60" y="15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75" name="Freeform 44"/>
            <p:cNvSpPr>
              <a:spLocks noEditPoints="1"/>
            </p:cNvSpPr>
            <p:nvPr/>
          </p:nvSpPr>
          <p:spPr bwMode="black">
            <a:xfrm>
              <a:off x="8863394" y="5414400"/>
              <a:ext cx="652463" cy="657225"/>
            </a:xfrm>
            <a:custGeom>
              <a:avLst/>
              <a:gdLst>
                <a:gd name="T0" fmla="*/ 116 w 411"/>
                <a:gd name="T1" fmla="*/ 121 h 414"/>
                <a:gd name="T2" fmla="*/ 123 w 411"/>
                <a:gd name="T3" fmla="*/ 208 h 414"/>
                <a:gd name="T4" fmla="*/ 159 w 411"/>
                <a:gd name="T5" fmla="*/ 173 h 414"/>
                <a:gd name="T6" fmla="*/ 293 w 411"/>
                <a:gd name="T7" fmla="*/ 310 h 414"/>
                <a:gd name="T8" fmla="*/ 307 w 411"/>
                <a:gd name="T9" fmla="*/ 296 h 414"/>
                <a:gd name="T10" fmla="*/ 170 w 411"/>
                <a:gd name="T11" fmla="*/ 161 h 414"/>
                <a:gd name="T12" fmla="*/ 204 w 411"/>
                <a:gd name="T13" fmla="*/ 128 h 414"/>
                <a:gd name="T14" fmla="*/ 116 w 411"/>
                <a:gd name="T15" fmla="*/ 121 h 414"/>
                <a:gd name="T16" fmla="*/ 7 w 411"/>
                <a:gd name="T17" fmla="*/ 397 h 414"/>
                <a:gd name="T18" fmla="*/ 41 w 411"/>
                <a:gd name="T19" fmla="*/ 362 h 414"/>
                <a:gd name="T20" fmla="*/ 93 w 411"/>
                <a:gd name="T21" fmla="*/ 414 h 414"/>
                <a:gd name="T22" fmla="*/ 104 w 411"/>
                <a:gd name="T23" fmla="*/ 402 h 414"/>
                <a:gd name="T24" fmla="*/ 52 w 411"/>
                <a:gd name="T25" fmla="*/ 350 h 414"/>
                <a:gd name="T26" fmla="*/ 88 w 411"/>
                <a:gd name="T27" fmla="*/ 317 h 414"/>
                <a:gd name="T28" fmla="*/ 0 w 411"/>
                <a:gd name="T29" fmla="*/ 310 h 414"/>
                <a:gd name="T30" fmla="*/ 7 w 411"/>
                <a:gd name="T31" fmla="*/ 397 h 414"/>
                <a:gd name="T32" fmla="*/ 305 w 411"/>
                <a:gd name="T33" fmla="*/ 0 h 414"/>
                <a:gd name="T34" fmla="*/ 315 w 411"/>
                <a:gd name="T35" fmla="*/ 90 h 414"/>
                <a:gd name="T36" fmla="*/ 348 w 411"/>
                <a:gd name="T37" fmla="*/ 55 h 414"/>
                <a:gd name="T38" fmla="*/ 397 w 411"/>
                <a:gd name="T39" fmla="*/ 104 h 414"/>
                <a:gd name="T40" fmla="*/ 411 w 411"/>
                <a:gd name="T41" fmla="*/ 92 h 414"/>
                <a:gd name="T42" fmla="*/ 359 w 411"/>
                <a:gd name="T43" fmla="*/ 43 h 414"/>
                <a:gd name="T44" fmla="*/ 395 w 411"/>
                <a:gd name="T45" fmla="*/ 7 h 414"/>
                <a:gd name="T46" fmla="*/ 305 w 411"/>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4">
                  <a:moveTo>
                    <a:pt x="116" y="121"/>
                  </a:moveTo>
                  <a:lnTo>
                    <a:pt x="123" y="208"/>
                  </a:lnTo>
                  <a:lnTo>
                    <a:pt x="159" y="173"/>
                  </a:lnTo>
                  <a:lnTo>
                    <a:pt x="293" y="310"/>
                  </a:lnTo>
                  <a:lnTo>
                    <a:pt x="307" y="296"/>
                  </a:lnTo>
                  <a:lnTo>
                    <a:pt x="170" y="161"/>
                  </a:lnTo>
                  <a:lnTo>
                    <a:pt x="204" y="128"/>
                  </a:lnTo>
                  <a:lnTo>
                    <a:pt x="116" y="121"/>
                  </a:lnTo>
                  <a:close/>
                  <a:moveTo>
                    <a:pt x="7" y="397"/>
                  </a:moveTo>
                  <a:lnTo>
                    <a:pt x="41" y="362"/>
                  </a:lnTo>
                  <a:lnTo>
                    <a:pt x="93" y="414"/>
                  </a:lnTo>
                  <a:lnTo>
                    <a:pt x="104" y="402"/>
                  </a:lnTo>
                  <a:lnTo>
                    <a:pt x="52" y="350"/>
                  </a:lnTo>
                  <a:lnTo>
                    <a:pt x="88" y="317"/>
                  </a:lnTo>
                  <a:lnTo>
                    <a:pt x="0" y="310"/>
                  </a:lnTo>
                  <a:lnTo>
                    <a:pt x="7" y="397"/>
                  </a:lnTo>
                  <a:close/>
                  <a:moveTo>
                    <a:pt x="305" y="0"/>
                  </a:moveTo>
                  <a:lnTo>
                    <a:pt x="315" y="90"/>
                  </a:lnTo>
                  <a:lnTo>
                    <a:pt x="348" y="55"/>
                  </a:lnTo>
                  <a:lnTo>
                    <a:pt x="397" y="104"/>
                  </a:lnTo>
                  <a:lnTo>
                    <a:pt x="411" y="92"/>
                  </a:lnTo>
                  <a:lnTo>
                    <a:pt x="359" y="43"/>
                  </a:lnTo>
                  <a:lnTo>
                    <a:pt x="395" y="7"/>
                  </a:lnTo>
                  <a:lnTo>
                    <a:pt x="305"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grpSp>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5304619" y="2263888"/>
            <a:ext cx="2103129" cy="1179607"/>
          </a:xfrm>
          <a:prstGeom prst="rect">
            <a:avLst/>
          </a:prstGeom>
          <a:noFill/>
          <a:ln>
            <a:noFill/>
          </a:ln>
        </p:spPr>
      </p:pic>
      <p:sp>
        <p:nvSpPr>
          <p:cNvPr id="77" name="Freeform 7"/>
          <p:cNvSpPr>
            <a:spLocks noEditPoints="1"/>
          </p:cNvSpPr>
          <p:nvPr/>
        </p:nvSpPr>
        <p:spPr bwMode="black">
          <a:xfrm>
            <a:off x="3338945" y="5059928"/>
            <a:ext cx="746065" cy="659764"/>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18"/>
          <p:cNvSpPr>
            <a:spLocks noEditPoints="1"/>
          </p:cNvSpPr>
          <p:nvPr/>
        </p:nvSpPr>
        <p:spPr bwMode="auto">
          <a:xfrm>
            <a:off x="6560728" y="4833538"/>
            <a:ext cx="748940" cy="886154"/>
          </a:xfrm>
          <a:custGeom>
            <a:avLst/>
            <a:gdLst>
              <a:gd name="T0" fmla="*/ 1089 w 1711"/>
              <a:gd name="T1" fmla="*/ 603 h 2025"/>
              <a:gd name="T2" fmla="*/ 1089 w 1711"/>
              <a:gd name="T3" fmla="*/ 2025 h 2025"/>
              <a:gd name="T4" fmla="*/ 622 w 1711"/>
              <a:gd name="T5" fmla="*/ 2025 h 2025"/>
              <a:gd name="T6" fmla="*/ 622 w 1711"/>
              <a:gd name="T7" fmla="*/ 603 h 2025"/>
              <a:gd name="T8" fmla="*/ 338 w 1711"/>
              <a:gd name="T9" fmla="*/ 603 h 2025"/>
              <a:gd name="T10" fmla="*/ 855 w 1711"/>
              <a:gd name="T11" fmla="*/ 0 h 2025"/>
              <a:gd name="T12" fmla="*/ 1375 w 1711"/>
              <a:gd name="T13" fmla="*/ 603 h 2025"/>
              <a:gd name="T14" fmla="*/ 1089 w 1711"/>
              <a:gd name="T15" fmla="*/ 603 h 2025"/>
              <a:gd name="T16" fmla="*/ 525 w 1711"/>
              <a:gd name="T17" fmla="*/ 2025 h 2025"/>
              <a:gd name="T18" fmla="*/ 525 w 1711"/>
              <a:gd name="T19" fmla="*/ 702 h 2025"/>
              <a:gd name="T20" fmla="*/ 409 w 1711"/>
              <a:gd name="T21" fmla="*/ 702 h 2025"/>
              <a:gd name="T22" fmla="*/ 0 w 1711"/>
              <a:gd name="T23" fmla="*/ 1175 h 2025"/>
              <a:gd name="T24" fmla="*/ 359 w 1711"/>
              <a:gd name="T25" fmla="*/ 1175 h 2025"/>
              <a:gd name="T26" fmla="*/ 359 w 1711"/>
              <a:gd name="T27" fmla="*/ 2025 h 2025"/>
              <a:gd name="T28" fmla="*/ 525 w 1711"/>
              <a:gd name="T29" fmla="*/ 2025 h 2025"/>
              <a:gd name="T30" fmla="*/ 1304 w 1711"/>
              <a:gd name="T31" fmla="*/ 702 h 2025"/>
              <a:gd name="T32" fmla="*/ 1188 w 1711"/>
              <a:gd name="T33" fmla="*/ 702 h 2025"/>
              <a:gd name="T34" fmla="*/ 1188 w 1711"/>
              <a:gd name="T35" fmla="*/ 2025 h 2025"/>
              <a:gd name="T36" fmla="*/ 1354 w 1711"/>
              <a:gd name="T37" fmla="*/ 2025 h 2025"/>
              <a:gd name="T38" fmla="*/ 1354 w 1711"/>
              <a:gd name="T39" fmla="*/ 1175 h 2025"/>
              <a:gd name="T40" fmla="*/ 1711 w 1711"/>
              <a:gd name="T41" fmla="*/ 1175 h 2025"/>
              <a:gd name="T42" fmla="*/ 1304 w 1711"/>
              <a:gd name="T43" fmla="*/ 702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1" h="2025">
                <a:moveTo>
                  <a:pt x="1089" y="603"/>
                </a:moveTo>
                <a:lnTo>
                  <a:pt x="1089" y="2025"/>
                </a:lnTo>
                <a:lnTo>
                  <a:pt x="622" y="2025"/>
                </a:lnTo>
                <a:lnTo>
                  <a:pt x="622" y="603"/>
                </a:lnTo>
                <a:lnTo>
                  <a:pt x="338" y="603"/>
                </a:lnTo>
                <a:lnTo>
                  <a:pt x="855" y="0"/>
                </a:lnTo>
                <a:lnTo>
                  <a:pt x="1375" y="603"/>
                </a:lnTo>
                <a:lnTo>
                  <a:pt x="1089" y="603"/>
                </a:lnTo>
                <a:close/>
                <a:moveTo>
                  <a:pt x="525" y="2025"/>
                </a:moveTo>
                <a:lnTo>
                  <a:pt x="525" y="702"/>
                </a:lnTo>
                <a:lnTo>
                  <a:pt x="409" y="702"/>
                </a:lnTo>
                <a:lnTo>
                  <a:pt x="0" y="1175"/>
                </a:lnTo>
                <a:lnTo>
                  <a:pt x="359" y="1175"/>
                </a:lnTo>
                <a:lnTo>
                  <a:pt x="359" y="2025"/>
                </a:lnTo>
                <a:lnTo>
                  <a:pt x="525" y="2025"/>
                </a:lnTo>
                <a:close/>
                <a:moveTo>
                  <a:pt x="1304" y="702"/>
                </a:moveTo>
                <a:lnTo>
                  <a:pt x="1188" y="702"/>
                </a:lnTo>
                <a:lnTo>
                  <a:pt x="1188" y="2025"/>
                </a:lnTo>
                <a:lnTo>
                  <a:pt x="1354" y="2025"/>
                </a:lnTo>
                <a:lnTo>
                  <a:pt x="1354" y="1175"/>
                </a:lnTo>
                <a:lnTo>
                  <a:pt x="1711" y="1175"/>
                </a:lnTo>
                <a:lnTo>
                  <a:pt x="1304" y="7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330382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Creating task sequences</a:t>
            </a:r>
            <a:endParaRPr lang="en-US" dirty="0"/>
          </a:p>
        </p:txBody>
      </p:sp>
      <p:sp>
        <p:nvSpPr>
          <p:cNvPr id="8" name="Freeform 25"/>
          <p:cNvSpPr>
            <a:spLocks noEditPoints="1"/>
          </p:cNvSpPr>
          <p:nvPr/>
        </p:nvSpPr>
        <p:spPr bwMode="black">
          <a:xfrm>
            <a:off x="2400318" y="916639"/>
            <a:ext cx="2854909" cy="2430877"/>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18787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Working with drivers</a:t>
            </a:r>
            <a:endParaRPr lang="sv-SE" dirty="0"/>
          </a:p>
        </p:txBody>
      </p:sp>
      <p:sp>
        <p:nvSpPr>
          <p:cNvPr id="6" name="Rectangle 5"/>
          <p:cNvSpPr/>
          <p:nvPr/>
        </p:nvSpPr>
        <p:spPr bwMode="auto">
          <a:xfrm>
            <a:off x="1125572" y="1388590"/>
            <a:ext cx="3108737" cy="215035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Finding drivers</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125572" y="3718601"/>
            <a:ext cx="3108737" cy="215035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Setup phase</a:t>
            </a:r>
          </a:p>
        </p:txBody>
      </p:sp>
      <p:sp>
        <p:nvSpPr>
          <p:cNvPr id="8" name="Rectangle 7"/>
          <p:cNvSpPr/>
          <p:nvPr/>
        </p:nvSpPr>
        <p:spPr bwMode="auto">
          <a:xfrm>
            <a:off x="4429160" y="1388590"/>
            <a:ext cx="3108737" cy="215035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WinPE phase</a:t>
            </a:r>
          </a:p>
        </p:txBody>
      </p:sp>
      <p:sp>
        <p:nvSpPr>
          <p:cNvPr id="9" name="Rectangle 8"/>
          <p:cNvSpPr/>
          <p:nvPr/>
        </p:nvSpPr>
        <p:spPr bwMode="auto">
          <a:xfrm>
            <a:off x="4429160" y="3718601"/>
            <a:ext cx="3108738" cy="215035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Post installation drivers</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7717556" y="1388590"/>
            <a:ext cx="3583923" cy="44803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Freeform 79"/>
          <p:cNvSpPr>
            <a:spLocks noEditPoints="1"/>
          </p:cNvSpPr>
          <p:nvPr/>
        </p:nvSpPr>
        <p:spPr bwMode="black">
          <a:xfrm>
            <a:off x="9183627" y="3195771"/>
            <a:ext cx="1893406" cy="255964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pic>
        <p:nvPicPr>
          <p:cNvPr id="12" name="Picture 11"/>
          <p:cNvPicPr>
            <a:picLocks noChangeAspect="1"/>
          </p:cNvPicPr>
          <p:nvPr/>
        </p:nvPicPr>
        <p:blipFill>
          <a:blip r:embed="rId2"/>
          <a:stretch>
            <a:fillRect/>
          </a:stretch>
        </p:blipFill>
        <p:spPr>
          <a:xfrm>
            <a:off x="7950119" y="1625081"/>
            <a:ext cx="2055520" cy="1278990"/>
          </a:xfrm>
          <a:prstGeom prst="rect">
            <a:avLst/>
          </a:prstGeom>
        </p:spPr>
      </p:pic>
      <p:grpSp>
        <p:nvGrpSpPr>
          <p:cNvPr id="13" name="Group 12"/>
          <p:cNvGrpSpPr/>
          <p:nvPr/>
        </p:nvGrpSpPr>
        <p:grpSpPr bwMode="black">
          <a:xfrm>
            <a:off x="2470562" y="5065406"/>
            <a:ext cx="1624858" cy="624785"/>
            <a:chOff x="10315034" y="4527098"/>
            <a:chExt cx="789911" cy="303813"/>
          </a:xfrm>
          <a:solidFill>
            <a:srgbClr val="FFFFFF"/>
          </a:solidFill>
        </p:grpSpPr>
        <p:sp>
          <p:nvSpPr>
            <p:cNvPr id="14" name="Freeform 106"/>
            <p:cNvSpPr>
              <a:spLocks/>
            </p:cNvSpPr>
            <p:nvPr/>
          </p:nvSpPr>
          <p:spPr bwMode="black">
            <a:xfrm>
              <a:off x="10315034" y="4648623"/>
              <a:ext cx="141779" cy="84133"/>
            </a:xfrm>
            <a:custGeom>
              <a:avLst/>
              <a:gdLst>
                <a:gd name="T0" fmla="*/ 77 w 77"/>
                <a:gd name="T1" fmla="*/ 33 h 46"/>
                <a:gd name="T2" fmla="*/ 77 w 77"/>
                <a:gd name="T3" fmla="*/ 12 h 46"/>
                <a:gd name="T4" fmla="*/ 65 w 77"/>
                <a:gd name="T5" fmla="*/ 0 h 46"/>
                <a:gd name="T6" fmla="*/ 13 w 77"/>
                <a:gd name="T7" fmla="*/ 0 h 46"/>
                <a:gd name="T8" fmla="*/ 0 w 77"/>
                <a:gd name="T9" fmla="*/ 12 h 46"/>
                <a:gd name="T10" fmla="*/ 0 w 77"/>
                <a:gd name="T11" fmla="*/ 33 h 46"/>
                <a:gd name="T12" fmla="*/ 13 w 77"/>
                <a:gd name="T13" fmla="*/ 46 h 46"/>
                <a:gd name="T14" fmla="*/ 65 w 77"/>
                <a:gd name="T15" fmla="*/ 46 h 46"/>
                <a:gd name="T16" fmla="*/ 77 w 77"/>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77" y="33"/>
                  </a:moveTo>
                  <a:cubicBezTo>
                    <a:pt x="77" y="12"/>
                    <a:pt x="77" y="12"/>
                    <a:pt x="77" y="12"/>
                  </a:cubicBezTo>
                  <a:cubicBezTo>
                    <a:pt x="77" y="5"/>
                    <a:pt x="72" y="0"/>
                    <a:pt x="65" y="0"/>
                  </a:cubicBezTo>
                  <a:cubicBezTo>
                    <a:pt x="13" y="0"/>
                    <a:pt x="13" y="0"/>
                    <a:pt x="13" y="0"/>
                  </a:cubicBezTo>
                  <a:cubicBezTo>
                    <a:pt x="6" y="0"/>
                    <a:pt x="0" y="5"/>
                    <a:pt x="0" y="12"/>
                  </a:cubicBezTo>
                  <a:cubicBezTo>
                    <a:pt x="0" y="33"/>
                    <a:pt x="0" y="33"/>
                    <a:pt x="0" y="33"/>
                  </a:cubicBezTo>
                  <a:cubicBezTo>
                    <a:pt x="0" y="40"/>
                    <a:pt x="6" y="46"/>
                    <a:pt x="13" y="46"/>
                  </a:cubicBezTo>
                  <a:cubicBezTo>
                    <a:pt x="65" y="46"/>
                    <a:pt x="65" y="46"/>
                    <a:pt x="65" y="46"/>
                  </a:cubicBezTo>
                  <a:cubicBezTo>
                    <a:pt x="72" y="46"/>
                    <a:pt x="77" y="40"/>
                    <a:pt x="77"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5" name="Freeform 107"/>
            <p:cNvSpPr>
              <a:spLocks/>
            </p:cNvSpPr>
            <p:nvPr/>
          </p:nvSpPr>
          <p:spPr bwMode="black">
            <a:xfrm>
              <a:off x="10471614" y="4648623"/>
              <a:ext cx="144116" cy="84133"/>
            </a:xfrm>
            <a:custGeom>
              <a:avLst/>
              <a:gdLst>
                <a:gd name="T0" fmla="*/ 0 w 78"/>
                <a:gd name="T1" fmla="*/ 12 h 46"/>
                <a:gd name="T2" fmla="*/ 0 w 78"/>
                <a:gd name="T3" fmla="*/ 33 h 46"/>
                <a:gd name="T4" fmla="*/ 13 w 78"/>
                <a:gd name="T5" fmla="*/ 46 h 46"/>
                <a:gd name="T6" fmla="*/ 65 w 78"/>
                <a:gd name="T7" fmla="*/ 46 h 46"/>
                <a:gd name="T8" fmla="*/ 78 w 78"/>
                <a:gd name="T9" fmla="*/ 33 h 46"/>
                <a:gd name="T10" fmla="*/ 78 w 78"/>
                <a:gd name="T11" fmla="*/ 12 h 46"/>
                <a:gd name="T12" fmla="*/ 65 w 78"/>
                <a:gd name="T13" fmla="*/ 0 h 46"/>
                <a:gd name="T14" fmla="*/ 13 w 78"/>
                <a:gd name="T15" fmla="*/ 0 h 46"/>
                <a:gd name="T16" fmla="*/ 0 w 7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0" y="12"/>
                  </a:moveTo>
                  <a:cubicBezTo>
                    <a:pt x="0" y="33"/>
                    <a:pt x="0" y="33"/>
                    <a:pt x="0" y="33"/>
                  </a:cubicBezTo>
                  <a:cubicBezTo>
                    <a:pt x="0" y="40"/>
                    <a:pt x="6" y="46"/>
                    <a:pt x="13" y="46"/>
                  </a:cubicBezTo>
                  <a:cubicBezTo>
                    <a:pt x="65" y="46"/>
                    <a:pt x="65" y="46"/>
                    <a:pt x="65" y="46"/>
                  </a:cubicBezTo>
                  <a:cubicBezTo>
                    <a:pt x="72" y="46"/>
                    <a:pt x="78" y="40"/>
                    <a:pt x="78" y="33"/>
                  </a:cubicBezTo>
                  <a:cubicBezTo>
                    <a:pt x="78" y="12"/>
                    <a:pt x="78" y="12"/>
                    <a:pt x="78" y="12"/>
                  </a:cubicBezTo>
                  <a:cubicBezTo>
                    <a:pt x="78" y="5"/>
                    <a:pt x="72" y="0"/>
                    <a:pt x="65" y="0"/>
                  </a:cubicBezTo>
                  <a:cubicBezTo>
                    <a:pt x="13" y="0"/>
                    <a:pt x="13" y="0"/>
                    <a:pt x="13" y="0"/>
                  </a:cubicBezTo>
                  <a:cubicBezTo>
                    <a:pt x="6" y="0"/>
                    <a:pt x="0" y="5"/>
                    <a:pt x="0"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6" name="Freeform 108"/>
            <p:cNvSpPr>
              <a:spLocks/>
            </p:cNvSpPr>
            <p:nvPr/>
          </p:nvSpPr>
          <p:spPr bwMode="black">
            <a:xfrm>
              <a:off x="10632089" y="4648623"/>
              <a:ext cx="143337" cy="84133"/>
            </a:xfrm>
            <a:custGeom>
              <a:avLst/>
              <a:gdLst>
                <a:gd name="T0" fmla="*/ 65 w 78"/>
                <a:gd name="T1" fmla="*/ 46 h 46"/>
                <a:gd name="T2" fmla="*/ 78 w 78"/>
                <a:gd name="T3" fmla="*/ 33 h 46"/>
                <a:gd name="T4" fmla="*/ 78 w 78"/>
                <a:gd name="T5" fmla="*/ 12 h 46"/>
                <a:gd name="T6" fmla="*/ 65 w 78"/>
                <a:gd name="T7" fmla="*/ 0 h 46"/>
                <a:gd name="T8" fmla="*/ 13 w 78"/>
                <a:gd name="T9" fmla="*/ 0 h 46"/>
                <a:gd name="T10" fmla="*/ 0 w 78"/>
                <a:gd name="T11" fmla="*/ 12 h 46"/>
                <a:gd name="T12" fmla="*/ 0 w 78"/>
                <a:gd name="T13" fmla="*/ 33 h 46"/>
                <a:gd name="T14" fmla="*/ 13 w 78"/>
                <a:gd name="T15" fmla="*/ 46 h 46"/>
                <a:gd name="T16" fmla="*/ 65 w 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65" y="46"/>
                  </a:moveTo>
                  <a:cubicBezTo>
                    <a:pt x="72" y="46"/>
                    <a:pt x="78" y="40"/>
                    <a:pt x="78" y="33"/>
                  </a:cubicBezTo>
                  <a:cubicBezTo>
                    <a:pt x="78" y="12"/>
                    <a:pt x="78" y="12"/>
                    <a:pt x="78" y="12"/>
                  </a:cubicBezTo>
                  <a:cubicBezTo>
                    <a:pt x="78" y="5"/>
                    <a:pt x="72" y="0"/>
                    <a:pt x="65" y="0"/>
                  </a:cubicBezTo>
                  <a:cubicBezTo>
                    <a:pt x="13" y="0"/>
                    <a:pt x="13" y="0"/>
                    <a:pt x="13" y="0"/>
                  </a:cubicBezTo>
                  <a:cubicBezTo>
                    <a:pt x="6" y="0"/>
                    <a:pt x="0" y="5"/>
                    <a:pt x="0" y="12"/>
                  </a:cubicBezTo>
                  <a:cubicBezTo>
                    <a:pt x="0" y="33"/>
                    <a:pt x="0" y="33"/>
                    <a:pt x="0" y="33"/>
                  </a:cubicBezTo>
                  <a:cubicBezTo>
                    <a:pt x="0" y="40"/>
                    <a:pt x="6" y="46"/>
                    <a:pt x="13" y="46"/>
                  </a:cubicBezTo>
                  <a:lnTo>
                    <a:pt x="65" y="46"/>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7" name="Freeform 109"/>
            <p:cNvSpPr>
              <a:spLocks/>
            </p:cNvSpPr>
            <p:nvPr/>
          </p:nvSpPr>
          <p:spPr bwMode="black">
            <a:xfrm>
              <a:off x="10392934" y="4745999"/>
              <a:ext cx="143337" cy="84912"/>
            </a:xfrm>
            <a:custGeom>
              <a:avLst/>
              <a:gdLst>
                <a:gd name="T0" fmla="*/ 65 w 78"/>
                <a:gd name="T1" fmla="*/ 0 h 46"/>
                <a:gd name="T2" fmla="*/ 13 w 78"/>
                <a:gd name="T3" fmla="*/ 0 h 46"/>
                <a:gd name="T4" fmla="*/ 0 w 78"/>
                <a:gd name="T5" fmla="*/ 13 h 46"/>
                <a:gd name="T6" fmla="*/ 0 w 78"/>
                <a:gd name="T7" fmla="*/ 34 h 46"/>
                <a:gd name="T8" fmla="*/ 13 w 78"/>
                <a:gd name="T9" fmla="*/ 46 h 46"/>
                <a:gd name="T10" fmla="*/ 65 w 78"/>
                <a:gd name="T11" fmla="*/ 46 h 46"/>
                <a:gd name="T12" fmla="*/ 78 w 78"/>
                <a:gd name="T13" fmla="*/ 34 h 46"/>
                <a:gd name="T14" fmla="*/ 78 w 78"/>
                <a:gd name="T15" fmla="*/ 13 h 46"/>
                <a:gd name="T16" fmla="*/ 65 w 78"/>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65" y="0"/>
                  </a:moveTo>
                  <a:cubicBezTo>
                    <a:pt x="13" y="0"/>
                    <a:pt x="13" y="0"/>
                    <a:pt x="13" y="0"/>
                  </a:cubicBezTo>
                  <a:cubicBezTo>
                    <a:pt x="6" y="0"/>
                    <a:pt x="0" y="5"/>
                    <a:pt x="0" y="13"/>
                  </a:cubicBezTo>
                  <a:cubicBezTo>
                    <a:pt x="0" y="34"/>
                    <a:pt x="0" y="34"/>
                    <a:pt x="0" y="34"/>
                  </a:cubicBezTo>
                  <a:cubicBezTo>
                    <a:pt x="0" y="41"/>
                    <a:pt x="6" y="46"/>
                    <a:pt x="13" y="46"/>
                  </a:cubicBezTo>
                  <a:cubicBezTo>
                    <a:pt x="65" y="46"/>
                    <a:pt x="65" y="46"/>
                    <a:pt x="65" y="46"/>
                  </a:cubicBezTo>
                  <a:cubicBezTo>
                    <a:pt x="72" y="46"/>
                    <a:pt x="78" y="41"/>
                    <a:pt x="78" y="34"/>
                  </a:cubicBezTo>
                  <a:cubicBezTo>
                    <a:pt x="78" y="13"/>
                    <a:pt x="78" y="13"/>
                    <a:pt x="78" y="13"/>
                  </a:cubicBezTo>
                  <a:cubicBezTo>
                    <a:pt x="78" y="5"/>
                    <a:pt x="72" y="0"/>
                    <a:pt x="6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8" name="Freeform 110"/>
            <p:cNvSpPr>
              <a:spLocks/>
            </p:cNvSpPr>
            <p:nvPr/>
          </p:nvSpPr>
          <p:spPr bwMode="black">
            <a:xfrm>
              <a:off x="10551072" y="4745999"/>
              <a:ext cx="141779" cy="84912"/>
            </a:xfrm>
            <a:custGeom>
              <a:avLst/>
              <a:gdLst>
                <a:gd name="T0" fmla="*/ 64 w 77"/>
                <a:gd name="T1" fmla="*/ 0 h 46"/>
                <a:gd name="T2" fmla="*/ 13 w 77"/>
                <a:gd name="T3" fmla="*/ 0 h 46"/>
                <a:gd name="T4" fmla="*/ 0 w 77"/>
                <a:gd name="T5" fmla="*/ 13 h 46"/>
                <a:gd name="T6" fmla="*/ 0 w 77"/>
                <a:gd name="T7" fmla="*/ 34 h 46"/>
                <a:gd name="T8" fmla="*/ 13 w 77"/>
                <a:gd name="T9" fmla="*/ 46 h 46"/>
                <a:gd name="T10" fmla="*/ 64 w 77"/>
                <a:gd name="T11" fmla="*/ 46 h 46"/>
                <a:gd name="T12" fmla="*/ 77 w 77"/>
                <a:gd name="T13" fmla="*/ 34 h 46"/>
                <a:gd name="T14" fmla="*/ 77 w 77"/>
                <a:gd name="T15" fmla="*/ 13 h 46"/>
                <a:gd name="T16" fmla="*/ 64 w 7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64" y="0"/>
                  </a:moveTo>
                  <a:cubicBezTo>
                    <a:pt x="13" y="0"/>
                    <a:pt x="13" y="0"/>
                    <a:pt x="13" y="0"/>
                  </a:cubicBezTo>
                  <a:cubicBezTo>
                    <a:pt x="6" y="0"/>
                    <a:pt x="0" y="5"/>
                    <a:pt x="0" y="13"/>
                  </a:cubicBezTo>
                  <a:cubicBezTo>
                    <a:pt x="0" y="34"/>
                    <a:pt x="0" y="34"/>
                    <a:pt x="0" y="34"/>
                  </a:cubicBezTo>
                  <a:cubicBezTo>
                    <a:pt x="0" y="41"/>
                    <a:pt x="6" y="46"/>
                    <a:pt x="13" y="46"/>
                  </a:cubicBezTo>
                  <a:cubicBezTo>
                    <a:pt x="64" y="46"/>
                    <a:pt x="64" y="46"/>
                    <a:pt x="64" y="46"/>
                  </a:cubicBezTo>
                  <a:cubicBezTo>
                    <a:pt x="71" y="46"/>
                    <a:pt x="77" y="41"/>
                    <a:pt x="77" y="34"/>
                  </a:cubicBezTo>
                  <a:cubicBezTo>
                    <a:pt x="77" y="13"/>
                    <a:pt x="77" y="13"/>
                    <a:pt x="77" y="13"/>
                  </a:cubicBezTo>
                  <a:cubicBezTo>
                    <a:pt x="77" y="5"/>
                    <a:pt x="71" y="0"/>
                    <a:pt x="6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19" name="Freeform 111"/>
            <p:cNvSpPr>
              <a:spLocks/>
            </p:cNvSpPr>
            <p:nvPr/>
          </p:nvSpPr>
          <p:spPr bwMode="black">
            <a:xfrm>
              <a:off x="10710768" y="4745999"/>
              <a:ext cx="141779" cy="84912"/>
            </a:xfrm>
            <a:custGeom>
              <a:avLst/>
              <a:gdLst>
                <a:gd name="T0" fmla="*/ 64 w 77"/>
                <a:gd name="T1" fmla="*/ 0 h 46"/>
                <a:gd name="T2" fmla="*/ 13 w 77"/>
                <a:gd name="T3" fmla="*/ 0 h 46"/>
                <a:gd name="T4" fmla="*/ 0 w 77"/>
                <a:gd name="T5" fmla="*/ 13 h 46"/>
                <a:gd name="T6" fmla="*/ 0 w 77"/>
                <a:gd name="T7" fmla="*/ 34 h 46"/>
                <a:gd name="T8" fmla="*/ 13 w 77"/>
                <a:gd name="T9" fmla="*/ 46 h 46"/>
                <a:gd name="T10" fmla="*/ 64 w 77"/>
                <a:gd name="T11" fmla="*/ 46 h 46"/>
                <a:gd name="T12" fmla="*/ 77 w 77"/>
                <a:gd name="T13" fmla="*/ 34 h 46"/>
                <a:gd name="T14" fmla="*/ 77 w 77"/>
                <a:gd name="T15" fmla="*/ 13 h 46"/>
                <a:gd name="T16" fmla="*/ 64 w 7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64" y="0"/>
                  </a:moveTo>
                  <a:cubicBezTo>
                    <a:pt x="13" y="0"/>
                    <a:pt x="13" y="0"/>
                    <a:pt x="13" y="0"/>
                  </a:cubicBezTo>
                  <a:cubicBezTo>
                    <a:pt x="6" y="0"/>
                    <a:pt x="0" y="5"/>
                    <a:pt x="0" y="13"/>
                  </a:cubicBezTo>
                  <a:cubicBezTo>
                    <a:pt x="0" y="34"/>
                    <a:pt x="0" y="34"/>
                    <a:pt x="0" y="34"/>
                  </a:cubicBezTo>
                  <a:cubicBezTo>
                    <a:pt x="0" y="41"/>
                    <a:pt x="6" y="46"/>
                    <a:pt x="13" y="46"/>
                  </a:cubicBezTo>
                  <a:cubicBezTo>
                    <a:pt x="64" y="46"/>
                    <a:pt x="64" y="46"/>
                    <a:pt x="64" y="46"/>
                  </a:cubicBezTo>
                  <a:cubicBezTo>
                    <a:pt x="71" y="46"/>
                    <a:pt x="77" y="41"/>
                    <a:pt x="77" y="34"/>
                  </a:cubicBezTo>
                  <a:cubicBezTo>
                    <a:pt x="77" y="13"/>
                    <a:pt x="77" y="13"/>
                    <a:pt x="77" y="13"/>
                  </a:cubicBezTo>
                  <a:cubicBezTo>
                    <a:pt x="77" y="5"/>
                    <a:pt x="71" y="0"/>
                    <a:pt x="6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0" name="Freeform 112"/>
            <p:cNvSpPr>
              <a:spLocks/>
            </p:cNvSpPr>
            <p:nvPr/>
          </p:nvSpPr>
          <p:spPr bwMode="black">
            <a:xfrm>
              <a:off x="10396050" y="4547353"/>
              <a:ext cx="141779" cy="84912"/>
            </a:xfrm>
            <a:custGeom>
              <a:avLst/>
              <a:gdLst>
                <a:gd name="T0" fmla="*/ 12 w 77"/>
                <a:gd name="T1" fmla="*/ 46 h 46"/>
                <a:gd name="T2" fmla="*/ 64 w 77"/>
                <a:gd name="T3" fmla="*/ 46 h 46"/>
                <a:gd name="T4" fmla="*/ 77 w 77"/>
                <a:gd name="T5" fmla="*/ 34 h 46"/>
                <a:gd name="T6" fmla="*/ 77 w 77"/>
                <a:gd name="T7" fmla="*/ 13 h 46"/>
                <a:gd name="T8" fmla="*/ 64 w 77"/>
                <a:gd name="T9" fmla="*/ 0 h 46"/>
                <a:gd name="T10" fmla="*/ 12 w 77"/>
                <a:gd name="T11" fmla="*/ 0 h 46"/>
                <a:gd name="T12" fmla="*/ 0 w 77"/>
                <a:gd name="T13" fmla="*/ 13 h 46"/>
                <a:gd name="T14" fmla="*/ 0 w 77"/>
                <a:gd name="T15" fmla="*/ 34 h 46"/>
                <a:gd name="T16" fmla="*/ 12 w 77"/>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12" y="46"/>
                  </a:moveTo>
                  <a:cubicBezTo>
                    <a:pt x="64" y="46"/>
                    <a:pt x="64" y="46"/>
                    <a:pt x="64" y="46"/>
                  </a:cubicBezTo>
                  <a:cubicBezTo>
                    <a:pt x="71" y="46"/>
                    <a:pt x="77" y="41"/>
                    <a:pt x="77" y="34"/>
                  </a:cubicBezTo>
                  <a:cubicBezTo>
                    <a:pt x="77" y="13"/>
                    <a:pt x="77" y="13"/>
                    <a:pt x="77" y="13"/>
                  </a:cubicBezTo>
                  <a:cubicBezTo>
                    <a:pt x="77" y="6"/>
                    <a:pt x="71" y="0"/>
                    <a:pt x="64" y="0"/>
                  </a:cubicBezTo>
                  <a:cubicBezTo>
                    <a:pt x="12" y="0"/>
                    <a:pt x="12" y="0"/>
                    <a:pt x="12" y="0"/>
                  </a:cubicBezTo>
                  <a:cubicBezTo>
                    <a:pt x="5" y="0"/>
                    <a:pt x="0" y="6"/>
                    <a:pt x="0" y="13"/>
                  </a:cubicBezTo>
                  <a:cubicBezTo>
                    <a:pt x="0" y="34"/>
                    <a:pt x="0" y="34"/>
                    <a:pt x="0" y="34"/>
                  </a:cubicBezTo>
                  <a:cubicBezTo>
                    <a:pt x="0" y="41"/>
                    <a:pt x="5" y="46"/>
                    <a:pt x="12"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1" name="Freeform 113"/>
            <p:cNvSpPr>
              <a:spLocks/>
            </p:cNvSpPr>
            <p:nvPr/>
          </p:nvSpPr>
          <p:spPr bwMode="black">
            <a:xfrm>
              <a:off x="10552630" y="4527098"/>
              <a:ext cx="552315" cy="106724"/>
            </a:xfrm>
            <a:custGeom>
              <a:avLst/>
              <a:gdLst>
                <a:gd name="T0" fmla="*/ 292 w 300"/>
                <a:gd name="T1" fmla="*/ 9 h 58"/>
                <a:gd name="T2" fmla="*/ 235 w 300"/>
                <a:gd name="T3" fmla="*/ 9 h 58"/>
                <a:gd name="T4" fmla="*/ 222 w 300"/>
                <a:gd name="T5" fmla="*/ 18 h 58"/>
                <a:gd name="T6" fmla="*/ 194 w 300"/>
                <a:gd name="T7" fmla="*/ 46 h 58"/>
                <a:gd name="T8" fmla="*/ 184 w 300"/>
                <a:gd name="T9" fmla="*/ 46 h 58"/>
                <a:gd name="T10" fmla="*/ 185 w 300"/>
                <a:gd name="T11" fmla="*/ 42 h 58"/>
                <a:gd name="T12" fmla="*/ 167 w 300"/>
                <a:gd name="T13" fmla="*/ 42 h 58"/>
                <a:gd name="T14" fmla="*/ 160 w 300"/>
                <a:gd name="T15" fmla="*/ 31 h 58"/>
                <a:gd name="T16" fmla="*/ 149 w 300"/>
                <a:gd name="T17" fmla="*/ 26 h 58"/>
                <a:gd name="T18" fmla="*/ 139 w 300"/>
                <a:gd name="T19" fmla="*/ 17 h 58"/>
                <a:gd name="T20" fmla="*/ 130 w 300"/>
                <a:gd name="T21" fmla="*/ 13 h 58"/>
                <a:gd name="T22" fmla="*/ 121 w 300"/>
                <a:gd name="T23" fmla="*/ 9 h 58"/>
                <a:gd name="T24" fmla="*/ 102 w 300"/>
                <a:gd name="T25" fmla="*/ 7 h 58"/>
                <a:gd name="T26" fmla="*/ 87 w 300"/>
                <a:gd name="T27" fmla="*/ 0 h 58"/>
                <a:gd name="T28" fmla="*/ 64 w 300"/>
                <a:gd name="T29" fmla="*/ 14 h 58"/>
                <a:gd name="T30" fmla="*/ 47 w 300"/>
                <a:gd name="T31" fmla="*/ 25 h 58"/>
                <a:gd name="T32" fmla="*/ 38 w 300"/>
                <a:gd name="T33" fmla="*/ 35 h 58"/>
                <a:gd name="T34" fmla="*/ 24 w 300"/>
                <a:gd name="T35" fmla="*/ 43 h 58"/>
                <a:gd name="T36" fmla="*/ 24 w 300"/>
                <a:gd name="T37" fmla="*/ 46 h 58"/>
                <a:gd name="T38" fmla="*/ 8 w 300"/>
                <a:gd name="T39" fmla="*/ 46 h 58"/>
                <a:gd name="T40" fmla="*/ 7 w 300"/>
                <a:gd name="T41" fmla="*/ 58 h 58"/>
                <a:gd name="T42" fmla="*/ 187 w 300"/>
                <a:gd name="T43" fmla="*/ 58 h 58"/>
                <a:gd name="T44" fmla="*/ 216 w 300"/>
                <a:gd name="T45" fmla="*/ 50 h 58"/>
                <a:gd name="T46" fmla="*/ 236 w 300"/>
                <a:gd name="T47" fmla="*/ 26 h 58"/>
                <a:gd name="T48" fmla="*/ 239 w 300"/>
                <a:gd name="T49" fmla="*/ 26 h 58"/>
                <a:gd name="T50" fmla="*/ 292 w 300"/>
                <a:gd name="T51" fmla="*/ 26 h 58"/>
                <a:gd name="T52" fmla="*/ 300 w 300"/>
                <a:gd name="T53" fmla="*/ 17 h 58"/>
                <a:gd name="T54" fmla="*/ 292 w 300"/>
                <a:gd name="T55"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58">
                  <a:moveTo>
                    <a:pt x="292" y="9"/>
                  </a:moveTo>
                  <a:cubicBezTo>
                    <a:pt x="235" y="9"/>
                    <a:pt x="235" y="9"/>
                    <a:pt x="235" y="9"/>
                  </a:cubicBezTo>
                  <a:cubicBezTo>
                    <a:pt x="231" y="9"/>
                    <a:pt x="227" y="13"/>
                    <a:pt x="222" y="18"/>
                  </a:cubicBezTo>
                  <a:cubicBezTo>
                    <a:pt x="213" y="29"/>
                    <a:pt x="199" y="46"/>
                    <a:pt x="194" y="46"/>
                  </a:cubicBezTo>
                  <a:cubicBezTo>
                    <a:pt x="193" y="46"/>
                    <a:pt x="190" y="46"/>
                    <a:pt x="184" y="46"/>
                  </a:cubicBezTo>
                  <a:cubicBezTo>
                    <a:pt x="185" y="45"/>
                    <a:pt x="185" y="43"/>
                    <a:pt x="185" y="42"/>
                  </a:cubicBezTo>
                  <a:cubicBezTo>
                    <a:pt x="184" y="37"/>
                    <a:pt x="172" y="42"/>
                    <a:pt x="167" y="42"/>
                  </a:cubicBezTo>
                  <a:cubicBezTo>
                    <a:pt x="162" y="42"/>
                    <a:pt x="162" y="35"/>
                    <a:pt x="160" y="31"/>
                  </a:cubicBezTo>
                  <a:cubicBezTo>
                    <a:pt x="158" y="27"/>
                    <a:pt x="152" y="29"/>
                    <a:pt x="149" y="26"/>
                  </a:cubicBezTo>
                  <a:cubicBezTo>
                    <a:pt x="146" y="23"/>
                    <a:pt x="139" y="21"/>
                    <a:pt x="139" y="17"/>
                  </a:cubicBezTo>
                  <a:cubicBezTo>
                    <a:pt x="139" y="13"/>
                    <a:pt x="130" y="13"/>
                    <a:pt x="130" y="13"/>
                  </a:cubicBezTo>
                  <a:cubicBezTo>
                    <a:pt x="130" y="13"/>
                    <a:pt x="122" y="13"/>
                    <a:pt x="121" y="9"/>
                  </a:cubicBezTo>
                  <a:cubicBezTo>
                    <a:pt x="120" y="6"/>
                    <a:pt x="107" y="6"/>
                    <a:pt x="102" y="7"/>
                  </a:cubicBezTo>
                  <a:cubicBezTo>
                    <a:pt x="96" y="7"/>
                    <a:pt x="97" y="0"/>
                    <a:pt x="87" y="0"/>
                  </a:cubicBezTo>
                  <a:cubicBezTo>
                    <a:pt x="77" y="0"/>
                    <a:pt x="73" y="10"/>
                    <a:pt x="64" y="14"/>
                  </a:cubicBezTo>
                  <a:cubicBezTo>
                    <a:pt x="56" y="18"/>
                    <a:pt x="52" y="23"/>
                    <a:pt x="47" y="25"/>
                  </a:cubicBezTo>
                  <a:cubicBezTo>
                    <a:pt x="42" y="27"/>
                    <a:pt x="41" y="37"/>
                    <a:pt x="38" y="35"/>
                  </a:cubicBezTo>
                  <a:cubicBezTo>
                    <a:pt x="35" y="33"/>
                    <a:pt x="28" y="36"/>
                    <a:pt x="24" y="43"/>
                  </a:cubicBezTo>
                  <a:cubicBezTo>
                    <a:pt x="23" y="44"/>
                    <a:pt x="23" y="46"/>
                    <a:pt x="24" y="46"/>
                  </a:cubicBezTo>
                  <a:cubicBezTo>
                    <a:pt x="16" y="46"/>
                    <a:pt x="10" y="46"/>
                    <a:pt x="8" y="46"/>
                  </a:cubicBezTo>
                  <a:cubicBezTo>
                    <a:pt x="1" y="46"/>
                    <a:pt x="0" y="58"/>
                    <a:pt x="7" y="58"/>
                  </a:cubicBezTo>
                  <a:cubicBezTo>
                    <a:pt x="14" y="58"/>
                    <a:pt x="171" y="58"/>
                    <a:pt x="187" y="58"/>
                  </a:cubicBezTo>
                  <a:cubicBezTo>
                    <a:pt x="203" y="58"/>
                    <a:pt x="210" y="56"/>
                    <a:pt x="216" y="50"/>
                  </a:cubicBezTo>
                  <a:cubicBezTo>
                    <a:pt x="220" y="46"/>
                    <a:pt x="230" y="34"/>
                    <a:pt x="236" y="26"/>
                  </a:cubicBezTo>
                  <a:cubicBezTo>
                    <a:pt x="239" y="26"/>
                    <a:pt x="239" y="26"/>
                    <a:pt x="239" y="26"/>
                  </a:cubicBezTo>
                  <a:cubicBezTo>
                    <a:pt x="292" y="26"/>
                    <a:pt x="292" y="26"/>
                    <a:pt x="292" y="26"/>
                  </a:cubicBezTo>
                  <a:cubicBezTo>
                    <a:pt x="297" y="26"/>
                    <a:pt x="300" y="22"/>
                    <a:pt x="300" y="17"/>
                  </a:cubicBezTo>
                  <a:cubicBezTo>
                    <a:pt x="300" y="13"/>
                    <a:pt x="297" y="9"/>
                    <a:pt x="292"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grpSp>
      <p:sp>
        <p:nvSpPr>
          <p:cNvPr id="3" name="Bent Arrow 2"/>
          <p:cNvSpPr/>
          <p:nvPr/>
        </p:nvSpPr>
        <p:spPr bwMode="auto">
          <a:xfrm rot="5400000">
            <a:off x="9245073" y="2034066"/>
            <a:ext cx="1100260" cy="1223154"/>
          </a:xfrm>
          <a:prstGeom prst="ben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8837469" y="1627939"/>
            <a:ext cx="1720848" cy="4704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9145990" y="2380648"/>
            <a:ext cx="702860" cy="475761"/>
          </a:xfrm>
          <a:custGeom>
            <a:avLst/>
            <a:gdLst>
              <a:gd name="connsiteX0" fmla="*/ 0 w 902020"/>
              <a:gd name="connsiteY0" fmla="*/ 0 h 470429"/>
              <a:gd name="connsiteX1" fmla="*/ 902020 w 902020"/>
              <a:gd name="connsiteY1" fmla="*/ 0 h 470429"/>
              <a:gd name="connsiteX2" fmla="*/ 902020 w 902020"/>
              <a:gd name="connsiteY2" fmla="*/ 470429 h 470429"/>
              <a:gd name="connsiteX3" fmla="*/ 0 w 902020"/>
              <a:gd name="connsiteY3" fmla="*/ 470429 h 470429"/>
              <a:gd name="connsiteX4" fmla="*/ 0 w 902020"/>
              <a:gd name="connsiteY4" fmla="*/ 0 h 470429"/>
              <a:gd name="connsiteX0" fmla="*/ 0 w 902020"/>
              <a:gd name="connsiteY0" fmla="*/ 0 h 475761"/>
              <a:gd name="connsiteX1" fmla="*/ 902020 w 902020"/>
              <a:gd name="connsiteY1" fmla="*/ 0 h 475761"/>
              <a:gd name="connsiteX2" fmla="*/ 902020 w 902020"/>
              <a:gd name="connsiteY2" fmla="*/ 470429 h 475761"/>
              <a:gd name="connsiteX3" fmla="*/ 143958 w 902020"/>
              <a:gd name="connsiteY3" fmla="*/ 475761 h 475761"/>
              <a:gd name="connsiteX4" fmla="*/ 0 w 902020"/>
              <a:gd name="connsiteY4" fmla="*/ 0 h 47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20" h="475761">
                <a:moveTo>
                  <a:pt x="0" y="0"/>
                </a:moveTo>
                <a:lnTo>
                  <a:pt x="902020" y="0"/>
                </a:lnTo>
                <a:lnTo>
                  <a:pt x="902020" y="470429"/>
                </a:lnTo>
                <a:lnTo>
                  <a:pt x="143958" y="475761"/>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Freeform 8"/>
          <p:cNvSpPr>
            <a:spLocks noEditPoints="1"/>
          </p:cNvSpPr>
          <p:nvPr/>
        </p:nvSpPr>
        <p:spPr bwMode="black">
          <a:xfrm>
            <a:off x="2956095" y="2227180"/>
            <a:ext cx="1139325" cy="1139028"/>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25" name="Freeform 89"/>
          <p:cNvSpPr>
            <a:spLocks noEditPoints="1"/>
          </p:cNvSpPr>
          <p:nvPr/>
        </p:nvSpPr>
        <p:spPr bwMode="black">
          <a:xfrm>
            <a:off x="5560223" y="2227180"/>
            <a:ext cx="1769431" cy="1139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0">
                    <a:srgbClr val="7FBA00">
                      <a:lumMod val="5000"/>
                      <a:lumOff val="95000"/>
                    </a:srgbClr>
                  </a:gs>
                  <a:gs pos="100000">
                    <a:srgbClr val="FFFFFF"/>
                  </a:gs>
                </a:gsLst>
                <a:lin ang="5400000" scaled="1"/>
              </a:gradFill>
            </a:endParaRPr>
          </a:p>
        </p:txBody>
      </p:sp>
      <p:sp>
        <p:nvSpPr>
          <p:cNvPr id="26" name="Freeform 186"/>
          <p:cNvSpPr>
            <a:spLocks noEditPoints="1"/>
          </p:cNvSpPr>
          <p:nvPr/>
        </p:nvSpPr>
        <p:spPr bwMode="auto">
          <a:xfrm>
            <a:off x="6328823" y="4762500"/>
            <a:ext cx="964112" cy="927691"/>
          </a:xfrm>
          <a:custGeom>
            <a:avLst/>
            <a:gdLst>
              <a:gd name="T0" fmla="*/ 17 w 190"/>
              <a:gd name="T1" fmla="*/ 156 h 183"/>
              <a:gd name="T2" fmla="*/ 67 w 190"/>
              <a:gd name="T3" fmla="*/ 183 h 183"/>
              <a:gd name="T4" fmla="*/ 95 w 190"/>
              <a:gd name="T5" fmla="*/ 162 h 183"/>
              <a:gd name="T6" fmla="*/ 106 w 190"/>
              <a:gd name="T7" fmla="*/ 155 h 183"/>
              <a:gd name="T8" fmla="*/ 123 w 190"/>
              <a:gd name="T9" fmla="*/ 159 h 183"/>
              <a:gd name="T10" fmla="*/ 129 w 190"/>
              <a:gd name="T11" fmla="*/ 121 h 183"/>
              <a:gd name="T12" fmla="*/ 130 w 190"/>
              <a:gd name="T13" fmla="*/ 113 h 183"/>
              <a:gd name="T14" fmla="*/ 140 w 190"/>
              <a:gd name="T15" fmla="*/ 86 h 183"/>
              <a:gd name="T16" fmla="*/ 144 w 190"/>
              <a:gd name="T17" fmla="*/ 86 h 183"/>
              <a:gd name="T18" fmla="*/ 145 w 190"/>
              <a:gd name="T19" fmla="*/ 86 h 183"/>
              <a:gd name="T20" fmla="*/ 170 w 190"/>
              <a:gd name="T21" fmla="*/ 72 h 183"/>
              <a:gd name="T22" fmla="*/ 171 w 190"/>
              <a:gd name="T23" fmla="*/ 71 h 183"/>
              <a:gd name="T24" fmla="*/ 176 w 190"/>
              <a:gd name="T25" fmla="*/ 63 h 183"/>
              <a:gd name="T26" fmla="*/ 190 w 190"/>
              <a:gd name="T27" fmla="*/ 57 h 183"/>
              <a:gd name="T28" fmla="*/ 162 w 190"/>
              <a:gd name="T29" fmla="*/ 16 h 183"/>
              <a:gd name="T30" fmla="*/ 154 w 190"/>
              <a:gd name="T31" fmla="*/ 0 h 183"/>
              <a:gd name="T32" fmla="*/ 126 w 190"/>
              <a:gd name="T33" fmla="*/ 12 h 183"/>
              <a:gd name="T34" fmla="*/ 116 w 190"/>
              <a:gd name="T35" fmla="*/ 18 h 183"/>
              <a:gd name="T36" fmla="*/ 99 w 190"/>
              <a:gd name="T37" fmla="*/ 44 h 183"/>
              <a:gd name="T38" fmla="*/ 71 w 190"/>
              <a:gd name="T39" fmla="*/ 54 h 183"/>
              <a:gd name="T40" fmla="*/ 62 w 190"/>
              <a:gd name="T41" fmla="*/ 56 h 183"/>
              <a:gd name="T42" fmla="*/ 50 w 190"/>
              <a:gd name="T43" fmla="*/ 48 h 183"/>
              <a:gd name="T44" fmla="*/ 31 w 190"/>
              <a:gd name="T45" fmla="*/ 75 h 183"/>
              <a:gd name="T46" fmla="*/ 25 w 190"/>
              <a:gd name="T47" fmla="*/ 83 h 183"/>
              <a:gd name="T48" fmla="*/ 7 w 190"/>
              <a:gd name="T49" fmla="*/ 89 h 183"/>
              <a:gd name="T50" fmla="*/ 16 w 190"/>
              <a:gd name="T51" fmla="*/ 127 h 183"/>
              <a:gd name="T52" fmla="*/ 128 w 190"/>
              <a:gd name="T53" fmla="*/ 17 h 183"/>
              <a:gd name="T54" fmla="*/ 150 w 190"/>
              <a:gd name="T55" fmla="*/ 6 h 183"/>
              <a:gd name="T56" fmla="*/ 159 w 190"/>
              <a:gd name="T57" fmla="*/ 21 h 183"/>
              <a:gd name="T58" fmla="*/ 174 w 190"/>
              <a:gd name="T59" fmla="*/ 33 h 183"/>
              <a:gd name="T60" fmla="*/ 159 w 190"/>
              <a:gd name="T61" fmla="*/ 44 h 183"/>
              <a:gd name="T62" fmla="*/ 157 w 190"/>
              <a:gd name="T63" fmla="*/ 60 h 183"/>
              <a:gd name="T64" fmla="*/ 132 w 190"/>
              <a:gd name="T65" fmla="*/ 61 h 183"/>
              <a:gd name="T66" fmla="*/ 101 w 190"/>
              <a:gd name="T67" fmla="*/ 60 h 183"/>
              <a:gd name="T68" fmla="*/ 108 w 190"/>
              <a:gd name="T69" fmla="*/ 46 h 183"/>
              <a:gd name="T70" fmla="*/ 108 w 190"/>
              <a:gd name="T71" fmla="*/ 39 h 183"/>
              <a:gd name="T72" fmla="*/ 108 w 190"/>
              <a:gd name="T73" fmla="*/ 22 h 183"/>
              <a:gd name="T74" fmla="*/ 26 w 190"/>
              <a:gd name="T75" fmla="*/ 91 h 183"/>
              <a:gd name="T76" fmla="*/ 35 w 190"/>
              <a:gd name="T77" fmla="*/ 65 h 183"/>
              <a:gd name="T78" fmla="*/ 58 w 190"/>
              <a:gd name="T79" fmla="*/ 63 h 183"/>
              <a:gd name="T80" fmla="*/ 84 w 190"/>
              <a:gd name="T81" fmla="*/ 47 h 183"/>
              <a:gd name="T82" fmla="*/ 95 w 190"/>
              <a:gd name="T83" fmla="*/ 63 h 183"/>
              <a:gd name="T84" fmla="*/ 107 w 190"/>
              <a:gd name="T85" fmla="*/ 73 h 183"/>
              <a:gd name="T86" fmla="*/ 112 w 190"/>
              <a:gd name="T87" fmla="*/ 92 h 183"/>
              <a:gd name="T88" fmla="*/ 109 w 190"/>
              <a:gd name="T89" fmla="*/ 107 h 183"/>
              <a:gd name="T90" fmla="*/ 119 w 190"/>
              <a:gd name="T91" fmla="*/ 119 h 183"/>
              <a:gd name="T92" fmla="*/ 92 w 190"/>
              <a:gd name="T93" fmla="*/ 131 h 183"/>
              <a:gd name="T94" fmla="*/ 74 w 190"/>
              <a:gd name="T95" fmla="*/ 142 h 183"/>
              <a:gd name="T96" fmla="*/ 52 w 190"/>
              <a:gd name="T97" fmla="*/ 147 h 183"/>
              <a:gd name="T98" fmla="*/ 35 w 190"/>
              <a:gd name="T99" fmla="*/ 142 h 183"/>
              <a:gd name="T100" fmla="*/ 11 w 190"/>
              <a:gd name="T101" fmla="*/ 141 h 183"/>
              <a:gd name="T102" fmla="*/ 20 w 190"/>
              <a:gd name="T103"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0" h="183">
                <a:moveTo>
                  <a:pt x="16" y="127"/>
                </a:moveTo>
                <a:cubicBezTo>
                  <a:pt x="4" y="141"/>
                  <a:pt x="4" y="141"/>
                  <a:pt x="4" y="141"/>
                </a:cubicBezTo>
                <a:cubicBezTo>
                  <a:pt x="17" y="156"/>
                  <a:pt x="17" y="156"/>
                  <a:pt x="17" y="156"/>
                </a:cubicBezTo>
                <a:cubicBezTo>
                  <a:pt x="37" y="175"/>
                  <a:pt x="37" y="175"/>
                  <a:pt x="37" y="175"/>
                </a:cubicBezTo>
                <a:cubicBezTo>
                  <a:pt x="49" y="166"/>
                  <a:pt x="49" y="166"/>
                  <a:pt x="49" y="166"/>
                </a:cubicBezTo>
                <a:cubicBezTo>
                  <a:pt x="67" y="183"/>
                  <a:pt x="67" y="183"/>
                  <a:pt x="67" y="183"/>
                </a:cubicBezTo>
                <a:cubicBezTo>
                  <a:pt x="91" y="179"/>
                  <a:pt x="91" y="179"/>
                  <a:pt x="91" y="179"/>
                </a:cubicBezTo>
                <a:cubicBezTo>
                  <a:pt x="94" y="163"/>
                  <a:pt x="94" y="163"/>
                  <a:pt x="94" y="163"/>
                </a:cubicBezTo>
                <a:cubicBezTo>
                  <a:pt x="95" y="162"/>
                  <a:pt x="95" y="162"/>
                  <a:pt x="95" y="162"/>
                </a:cubicBezTo>
                <a:cubicBezTo>
                  <a:pt x="98" y="161"/>
                  <a:pt x="100" y="160"/>
                  <a:pt x="103" y="158"/>
                </a:cubicBezTo>
                <a:cubicBezTo>
                  <a:pt x="104" y="157"/>
                  <a:pt x="105" y="157"/>
                  <a:pt x="105" y="156"/>
                </a:cubicBezTo>
                <a:cubicBezTo>
                  <a:pt x="106" y="156"/>
                  <a:pt x="106" y="155"/>
                  <a:pt x="106" y="155"/>
                </a:cubicBezTo>
                <a:cubicBezTo>
                  <a:pt x="107" y="155"/>
                  <a:pt x="107" y="155"/>
                  <a:pt x="107" y="155"/>
                </a:cubicBezTo>
                <a:cubicBezTo>
                  <a:pt x="108" y="154"/>
                  <a:pt x="108" y="154"/>
                  <a:pt x="108" y="154"/>
                </a:cubicBezTo>
                <a:cubicBezTo>
                  <a:pt x="123" y="159"/>
                  <a:pt x="123" y="159"/>
                  <a:pt x="123" y="159"/>
                </a:cubicBezTo>
                <a:cubicBezTo>
                  <a:pt x="139" y="137"/>
                  <a:pt x="139" y="137"/>
                  <a:pt x="139" y="137"/>
                </a:cubicBezTo>
                <a:cubicBezTo>
                  <a:pt x="139" y="137"/>
                  <a:pt x="129" y="123"/>
                  <a:pt x="129" y="123"/>
                </a:cubicBezTo>
                <a:cubicBezTo>
                  <a:pt x="128" y="123"/>
                  <a:pt x="129" y="121"/>
                  <a:pt x="129" y="121"/>
                </a:cubicBezTo>
                <a:cubicBezTo>
                  <a:pt x="129" y="121"/>
                  <a:pt x="129" y="120"/>
                  <a:pt x="129" y="119"/>
                </a:cubicBezTo>
                <a:cubicBezTo>
                  <a:pt x="130" y="118"/>
                  <a:pt x="130" y="117"/>
                  <a:pt x="130" y="115"/>
                </a:cubicBezTo>
                <a:cubicBezTo>
                  <a:pt x="130" y="115"/>
                  <a:pt x="130" y="114"/>
                  <a:pt x="130" y="113"/>
                </a:cubicBezTo>
                <a:cubicBezTo>
                  <a:pt x="130" y="113"/>
                  <a:pt x="130" y="113"/>
                  <a:pt x="130" y="113"/>
                </a:cubicBezTo>
                <a:cubicBezTo>
                  <a:pt x="145" y="105"/>
                  <a:pt x="145" y="105"/>
                  <a:pt x="145" y="105"/>
                </a:cubicBezTo>
                <a:cubicBezTo>
                  <a:pt x="140" y="86"/>
                  <a:pt x="140" y="86"/>
                  <a:pt x="140" y="86"/>
                </a:cubicBezTo>
                <a:cubicBezTo>
                  <a:pt x="140" y="86"/>
                  <a:pt x="140" y="86"/>
                  <a:pt x="140" y="86"/>
                </a:cubicBezTo>
                <a:cubicBezTo>
                  <a:pt x="140" y="86"/>
                  <a:pt x="140" y="86"/>
                  <a:pt x="141" y="86"/>
                </a:cubicBezTo>
                <a:cubicBezTo>
                  <a:pt x="142" y="86"/>
                  <a:pt x="143" y="86"/>
                  <a:pt x="144" y="86"/>
                </a:cubicBezTo>
                <a:cubicBezTo>
                  <a:pt x="144" y="86"/>
                  <a:pt x="145" y="86"/>
                  <a:pt x="145" y="86"/>
                </a:cubicBezTo>
                <a:cubicBezTo>
                  <a:pt x="145" y="86"/>
                  <a:pt x="145" y="86"/>
                  <a:pt x="145" y="86"/>
                </a:cubicBezTo>
                <a:cubicBezTo>
                  <a:pt x="145" y="86"/>
                  <a:pt x="145" y="86"/>
                  <a:pt x="145" y="86"/>
                </a:cubicBezTo>
                <a:cubicBezTo>
                  <a:pt x="152" y="95"/>
                  <a:pt x="152" y="95"/>
                  <a:pt x="152" y="95"/>
                </a:cubicBezTo>
                <a:cubicBezTo>
                  <a:pt x="175" y="82"/>
                  <a:pt x="175" y="82"/>
                  <a:pt x="175" y="82"/>
                </a:cubicBezTo>
                <a:cubicBezTo>
                  <a:pt x="170" y="72"/>
                  <a:pt x="170" y="72"/>
                  <a:pt x="170" y="72"/>
                </a:cubicBezTo>
                <a:cubicBezTo>
                  <a:pt x="170" y="72"/>
                  <a:pt x="171" y="72"/>
                  <a:pt x="171" y="71"/>
                </a:cubicBezTo>
                <a:cubicBezTo>
                  <a:pt x="171" y="71"/>
                  <a:pt x="171" y="71"/>
                  <a:pt x="171" y="71"/>
                </a:cubicBezTo>
                <a:cubicBezTo>
                  <a:pt x="171" y="71"/>
                  <a:pt x="171" y="71"/>
                  <a:pt x="171" y="71"/>
                </a:cubicBezTo>
                <a:cubicBezTo>
                  <a:pt x="172" y="71"/>
                  <a:pt x="172" y="70"/>
                  <a:pt x="173" y="69"/>
                </a:cubicBezTo>
                <a:cubicBezTo>
                  <a:pt x="173" y="68"/>
                  <a:pt x="174" y="67"/>
                  <a:pt x="174" y="66"/>
                </a:cubicBezTo>
                <a:cubicBezTo>
                  <a:pt x="175" y="65"/>
                  <a:pt x="176" y="64"/>
                  <a:pt x="176" y="63"/>
                </a:cubicBezTo>
                <a:cubicBezTo>
                  <a:pt x="176" y="63"/>
                  <a:pt x="176" y="62"/>
                  <a:pt x="176" y="62"/>
                </a:cubicBezTo>
                <a:cubicBezTo>
                  <a:pt x="176" y="62"/>
                  <a:pt x="176" y="62"/>
                  <a:pt x="176" y="62"/>
                </a:cubicBezTo>
                <a:cubicBezTo>
                  <a:pt x="190" y="57"/>
                  <a:pt x="190" y="57"/>
                  <a:pt x="190" y="57"/>
                </a:cubicBezTo>
                <a:cubicBezTo>
                  <a:pt x="187" y="40"/>
                  <a:pt x="187" y="40"/>
                  <a:pt x="187" y="40"/>
                </a:cubicBezTo>
                <a:cubicBezTo>
                  <a:pt x="175" y="14"/>
                  <a:pt x="175" y="14"/>
                  <a:pt x="175" y="14"/>
                </a:cubicBezTo>
                <a:cubicBezTo>
                  <a:pt x="162" y="16"/>
                  <a:pt x="162" y="16"/>
                  <a:pt x="162" y="16"/>
                </a:cubicBezTo>
                <a:cubicBezTo>
                  <a:pt x="162" y="16"/>
                  <a:pt x="162" y="16"/>
                  <a:pt x="162" y="16"/>
                </a:cubicBezTo>
                <a:cubicBezTo>
                  <a:pt x="162" y="16"/>
                  <a:pt x="162" y="16"/>
                  <a:pt x="162" y="16"/>
                </a:cubicBezTo>
                <a:cubicBezTo>
                  <a:pt x="154" y="0"/>
                  <a:pt x="154" y="0"/>
                  <a:pt x="154" y="0"/>
                </a:cubicBezTo>
                <a:cubicBezTo>
                  <a:pt x="132" y="1"/>
                  <a:pt x="132" y="1"/>
                  <a:pt x="132" y="1"/>
                </a:cubicBezTo>
                <a:cubicBezTo>
                  <a:pt x="128" y="11"/>
                  <a:pt x="128" y="11"/>
                  <a:pt x="128" y="11"/>
                </a:cubicBezTo>
                <a:cubicBezTo>
                  <a:pt x="127" y="11"/>
                  <a:pt x="127" y="12"/>
                  <a:pt x="126" y="12"/>
                </a:cubicBezTo>
                <a:cubicBezTo>
                  <a:pt x="125" y="13"/>
                  <a:pt x="123" y="13"/>
                  <a:pt x="122" y="14"/>
                </a:cubicBezTo>
                <a:cubicBezTo>
                  <a:pt x="120" y="15"/>
                  <a:pt x="119" y="16"/>
                  <a:pt x="118" y="17"/>
                </a:cubicBezTo>
                <a:cubicBezTo>
                  <a:pt x="117" y="17"/>
                  <a:pt x="117" y="17"/>
                  <a:pt x="116" y="18"/>
                </a:cubicBezTo>
                <a:cubicBezTo>
                  <a:pt x="105" y="16"/>
                  <a:pt x="105" y="16"/>
                  <a:pt x="105" y="16"/>
                </a:cubicBezTo>
                <a:cubicBezTo>
                  <a:pt x="93" y="34"/>
                  <a:pt x="93" y="34"/>
                  <a:pt x="93" y="34"/>
                </a:cubicBezTo>
                <a:cubicBezTo>
                  <a:pt x="99" y="44"/>
                  <a:pt x="99" y="44"/>
                  <a:pt x="99" y="44"/>
                </a:cubicBezTo>
                <a:cubicBezTo>
                  <a:pt x="81" y="41"/>
                  <a:pt x="81" y="41"/>
                  <a:pt x="81" y="41"/>
                </a:cubicBezTo>
                <a:cubicBezTo>
                  <a:pt x="72" y="54"/>
                  <a:pt x="72" y="54"/>
                  <a:pt x="72" y="54"/>
                </a:cubicBezTo>
                <a:cubicBezTo>
                  <a:pt x="72" y="54"/>
                  <a:pt x="71" y="54"/>
                  <a:pt x="71" y="54"/>
                </a:cubicBezTo>
                <a:cubicBezTo>
                  <a:pt x="70" y="54"/>
                  <a:pt x="69" y="54"/>
                  <a:pt x="68" y="55"/>
                </a:cubicBezTo>
                <a:cubicBezTo>
                  <a:pt x="67" y="55"/>
                  <a:pt x="66" y="55"/>
                  <a:pt x="65" y="55"/>
                </a:cubicBezTo>
                <a:cubicBezTo>
                  <a:pt x="64" y="55"/>
                  <a:pt x="63" y="56"/>
                  <a:pt x="62" y="56"/>
                </a:cubicBezTo>
                <a:cubicBezTo>
                  <a:pt x="61" y="56"/>
                  <a:pt x="60" y="57"/>
                  <a:pt x="59" y="57"/>
                </a:cubicBezTo>
                <a:cubicBezTo>
                  <a:pt x="59" y="57"/>
                  <a:pt x="59" y="57"/>
                  <a:pt x="59" y="57"/>
                </a:cubicBezTo>
                <a:cubicBezTo>
                  <a:pt x="50" y="48"/>
                  <a:pt x="50" y="48"/>
                  <a:pt x="50" y="48"/>
                </a:cubicBezTo>
                <a:cubicBezTo>
                  <a:pt x="28" y="63"/>
                  <a:pt x="28" y="63"/>
                  <a:pt x="28" y="63"/>
                </a:cubicBezTo>
                <a:cubicBezTo>
                  <a:pt x="32" y="75"/>
                  <a:pt x="32" y="75"/>
                  <a:pt x="32" y="75"/>
                </a:cubicBezTo>
                <a:cubicBezTo>
                  <a:pt x="31" y="75"/>
                  <a:pt x="31" y="75"/>
                  <a:pt x="31" y="75"/>
                </a:cubicBezTo>
                <a:cubicBezTo>
                  <a:pt x="30" y="76"/>
                  <a:pt x="29" y="77"/>
                  <a:pt x="29" y="78"/>
                </a:cubicBezTo>
                <a:cubicBezTo>
                  <a:pt x="28" y="79"/>
                  <a:pt x="27" y="79"/>
                  <a:pt x="27" y="80"/>
                </a:cubicBezTo>
                <a:cubicBezTo>
                  <a:pt x="26" y="81"/>
                  <a:pt x="25" y="82"/>
                  <a:pt x="25" y="83"/>
                </a:cubicBezTo>
                <a:cubicBezTo>
                  <a:pt x="24" y="84"/>
                  <a:pt x="24" y="85"/>
                  <a:pt x="23" y="86"/>
                </a:cubicBezTo>
                <a:cubicBezTo>
                  <a:pt x="23" y="86"/>
                  <a:pt x="22" y="86"/>
                  <a:pt x="22" y="87"/>
                </a:cubicBezTo>
                <a:cubicBezTo>
                  <a:pt x="7" y="89"/>
                  <a:pt x="7" y="89"/>
                  <a:pt x="7" y="89"/>
                </a:cubicBezTo>
                <a:cubicBezTo>
                  <a:pt x="0" y="111"/>
                  <a:pt x="0" y="111"/>
                  <a:pt x="0" y="111"/>
                </a:cubicBezTo>
                <a:cubicBezTo>
                  <a:pt x="16" y="127"/>
                  <a:pt x="16" y="127"/>
                  <a:pt x="16" y="127"/>
                </a:cubicBezTo>
                <a:cubicBezTo>
                  <a:pt x="16" y="127"/>
                  <a:pt x="16" y="127"/>
                  <a:pt x="16" y="127"/>
                </a:cubicBezTo>
                <a:close/>
                <a:moveTo>
                  <a:pt x="108" y="22"/>
                </a:moveTo>
                <a:cubicBezTo>
                  <a:pt x="118" y="24"/>
                  <a:pt x="118" y="24"/>
                  <a:pt x="118" y="24"/>
                </a:cubicBezTo>
                <a:cubicBezTo>
                  <a:pt x="121" y="21"/>
                  <a:pt x="124" y="19"/>
                  <a:pt x="128" y="17"/>
                </a:cubicBezTo>
                <a:cubicBezTo>
                  <a:pt x="130" y="17"/>
                  <a:pt x="131" y="16"/>
                  <a:pt x="132" y="16"/>
                </a:cubicBezTo>
                <a:cubicBezTo>
                  <a:pt x="136" y="6"/>
                  <a:pt x="136" y="6"/>
                  <a:pt x="136" y="6"/>
                </a:cubicBezTo>
                <a:cubicBezTo>
                  <a:pt x="150" y="6"/>
                  <a:pt x="150" y="6"/>
                  <a:pt x="150" y="6"/>
                </a:cubicBezTo>
                <a:cubicBezTo>
                  <a:pt x="149" y="15"/>
                  <a:pt x="149" y="15"/>
                  <a:pt x="149" y="15"/>
                </a:cubicBezTo>
                <a:cubicBezTo>
                  <a:pt x="150" y="15"/>
                  <a:pt x="150" y="15"/>
                  <a:pt x="151" y="16"/>
                </a:cubicBezTo>
                <a:cubicBezTo>
                  <a:pt x="154" y="17"/>
                  <a:pt x="157" y="19"/>
                  <a:pt x="159" y="21"/>
                </a:cubicBezTo>
                <a:cubicBezTo>
                  <a:pt x="159" y="22"/>
                  <a:pt x="160" y="22"/>
                  <a:pt x="160" y="23"/>
                </a:cubicBezTo>
                <a:cubicBezTo>
                  <a:pt x="172" y="20"/>
                  <a:pt x="172" y="20"/>
                  <a:pt x="172" y="20"/>
                </a:cubicBezTo>
                <a:cubicBezTo>
                  <a:pt x="174" y="33"/>
                  <a:pt x="174" y="33"/>
                  <a:pt x="174" y="33"/>
                </a:cubicBezTo>
                <a:cubicBezTo>
                  <a:pt x="162" y="37"/>
                  <a:pt x="162" y="37"/>
                  <a:pt x="162" y="37"/>
                </a:cubicBezTo>
                <a:cubicBezTo>
                  <a:pt x="161" y="38"/>
                  <a:pt x="161" y="39"/>
                  <a:pt x="161" y="41"/>
                </a:cubicBezTo>
                <a:cubicBezTo>
                  <a:pt x="160" y="42"/>
                  <a:pt x="159" y="43"/>
                  <a:pt x="159" y="44"/>
                </a:cubicBezTo>
                <a:cubicBezTo>
                  <a:pt x="158" y="45"/>
                  <a:pt x="157" y="46"/>
                  <a:pt x="156" y="47"/>
                </a:cubicBezTo>
                <a:cubicBezTo>
                  <a:pt x="155" y="49"/>
                  <a:pt x="154" y="50"/>
                  <a:pt x="153" y="51"/>
                </a:cubicBezTo>
                <a:cubicBezTo>
                  <a:pt x="157" y="60"/>
                  <a:pt x="157" y="60"/>
                  <a:pt x="157" y="60"/>
                </a:cubicBezTo>
                <a:cubicBezTo>
                  <a:pt x="142" y="68"/>
                  <a:pt x="142" y="68"/>
                  <a:pt x="142" y="68"/>
                </a:cubicBezTo>
                <a:cubicBezTo>
                  <a:pt x="137" y="60"/>
                  <a:pt x="137" y="60"/>
                  <a:pt x="137" y="60"/>
                </a:cubicBezTo>
                <a:cubicBezTo>
                  <a:pt x="135" y="60"/>
                  <a:pt x="134" y="61"/>
                  <a:pt x="132" y="61"/>
                </a:cubicBezTo>
                <a:cubicBezTo>
                  <a:pt x="128" y="61"/>
                  <a:pt x="124" y="61"/>
                  <a:pt x="121" y="60"/>
                </a:cubicBezTo>
                <a:cubicBezTo>
                  <a:pt x="111" y="68"/>
                  <a:pt x="111" y="68"/>
                  <a:pt x="111" y="68"/>
                </a:cubicBezTo>
                <a:cubicBezTo>
                  <a:pt x="101" y="60"/>
                  <a:pt x="101" y="60"/>
                  <a:pt x="101" y="60"/>
                </a:cubicBezTo>
                <a:cubicBezTo>
                  <a:pt x="109" y="51"/>
                  <a:pt x="109" y="51"/>
                  <a:pt x="109" y="51"/>
                </a:cubicBezTo>
                <a:cubicBezTo>
                  <a:pt x="109" y="50"/>
                  <a:pt x="109" y="50"/>
                  <a:pt x="109" y="49"/>
                </a:cubicBezTo>
                <a:cubicBezTo>
                  <a:pt x="108" y="48"/>
                  <a:pt x="108" y="47"/>
                  <a:pt x="108" y="46"/>
                </a:cubicBezTo>
                <a:cubicBezTo>
                  <a:pt x="108" y="44"/>
                  <a:pt x="108" y="42"/>
                  <a:pt x="108" y="40"/>
                </a:cubicBezTo>
                <a:cubicBezTo>
                  <a:pt x="108" y="40"/>
                  <a:pt x="108" y="40"/>
                  <a:pt x="108" y="40"/>
                </a:cubicBezTo>
                <a:cubicBezTo>
                  <a:pt x="108" y="39"/>
                  <a:pt x="108" y="39"/>
                  <a:pt x="108" y="39"/>
                </a:cubicBezTo>
                <a:cubicBezTo>
                  <a:pt x="108" y="39"/>
                  <a:pt x="109" y="38"/>
                  <a:pt x="109" y="38"/>
                </a:cubicBezTo>
                <a:cubicBezTo>
                  <a:pt x="100" y="34"/>
                  <a:pt x="100" y="34"/>
                  <a:pt x="100" y="34"/>
                </a:cubicBezTo>
                <a:lnTo>
                  <a:pt x="108" y="22"/>
                </a:lnTo>
                <a:close/>
                <a:moveTo>
                  <a:pt x="12" y="94"/>
                </a:moveTo>
                <a:cubicBezTo>
                  <a:pt x="26" y="92"/>
                  <a:pt x="26" y="92"/>
                  <a:pt x="26" y="92"/>
                </a:cubicBezTo>
                <a:cubicBezTo>
                  <a:pt x="26" y="92"/>
                  <a:pt x="26" y="91"/>
                  <a:pt x="26" y="91"/>
                </a:cubicBezTo>
                <a:cubicBezTo>
                  <a:pt x="29" y="86"/>
                  <a:pt x="33" y="81"/>
                  <a:pt x="37" y="77"/>
                </a:cubicBezTo>
                <a:cubicBezTo>
                  <a:pt x="38" y="77"/>
                  <a:pt x="38" y="76"/>
                  <a:pt x="38" y="76"/>
                </a:cubicBezTo>
                <a:cubicBezTo>
                  <a:pt x="35" y="65"/>
                  <a:pt x="35" y="65"/>
                  <a:pt x="35" y="65"/>
                </a:cubicBezTo>
                <a:cubicBezTo>
                  <a:pt x="49" y="55"/>
                  <a:pt x="49" y="55"/>
                  <a:pt x="49" y="55"/>
                </a:cubicBezTo>
                <a:cubicBezTo>
                  <a:pt x="57" y="64"/>
                  <a:pt x="57" y="64"/>
                  <a:pt x="57" y="64"/>
                </a:cubicBezTo>
                <a:cubicBezTo>
                  <a:pt x="57" y="64"/>
                  <a:pt x="57" y="64"/>
                  <a:pt x="58" y="63"/>
                </a:cubicBezTo>
                <a:cubicBezTo>
                  <a:pt x="63" y="61"/>
                  <a:pt x="69" y="60"/>
                  <a:pt x="74" y="59"/>
                </a:cubicBezTo>
                <a:cubicBezTo>
                  <a:pt x="75" y="59"/>
                  <a:pt x="75" y="59"/>
                  <a:pt x="75" y="59"/>
                </a:cubicBezTo>
                <a:cubicBezTo>
                  <a:pt x="84" y="47"/>
                  <a:pt x="84" y="47"/>
                  <a:pt x="84" y="47"/>
                </a:cubicBezTo>
                <a:cubicBezTo>
                  <a:pt x="99" y="49"/>
                  <a:pt x="99" y="49"/>
                  <a:pt x="99" y="49"/>
                </a:cubicBezTo>
                <a:cubicBezTo>
                  <a:pt x="95" y="63"/>
                  <a:pt x="95" y="63"/>
                  <a:pt x="95" y="63"/>
                </a:cubicBezTo>
                <a:cubicBezTo>
                  <a:pt x="95" y="63"/>
                  <a:pt x="95" y="63"/>
                  <a:pt x="95" y="63"/>
                </a:cubicBezTo>
                <a:cubicBezTo>
                  <a:pt x="99" y="65"/>
                  <a:pt x="102" y="68"/>
                  <a:pt x="105" y="71"/>
                </a:cubicBezTo>
                <a:cubicBezTo>
                  <a:pt x="105" y="71"/>
                  <a:pt x="106" y="72"/>
                  <a:pt x="106" y="72"/>
                </a:cubicBezTo>
                <a:cubicBezTo>
                  <a:pt x="107" y="73"/>
                  <a:pt x="107" y="73"/>
                  <a:pt x="107" y="73"/>
                </a:cubicBezTo>
                <a:cubicBezTo>
                  <a:pt x="122" y="69"/>
                  <a:pt x="122" y="69"/>
                  <a:pt x="122" y="69"/>
                </a:cubicBezTo>
                <a:cubicBezTo>
                  <a:pt x="127" y="83"/>
                  <a:pt x="127" y="83"/>
                  <a:pt x="127" y="83"/>
                </a:cubicBezTo>
                <a:cubicBezTo>
                  <a:pt x="112" y="92"/>
                  <a:pt x="112" y="92"/>
                  <a:pt x="112" y="92"/>
                </a:cubicBezTo>
                <a:cubicBezTo>
                  <a:pt x="112" y="92"/>
                  <a:pt x="112" y="92"/>
                  <a:pt x="112" y="92"/>
                </a:cubicBezTo>
                <a:cubicBezTo>
                  <a:pt x="112" y="92"/>
                  <a:pt x="112" y="93"/>
                  <a:pt x="112" y="93"/>
                </a:cubicBezTo>
                <a:cubicBezTo>
                  <a:pt x="112" y="98"/>
                  <a:pt x="111" y="102"/>
                  <a:pt x="109" y="107"/>
                </a:cubicBezTo>
                <a:cubicBezTo>
                  <a:pt x="109" y="108"/>
                  <a:pt x="108" y="109"/>
                  <a:pt x="108" y="109"/>
                </a:cubicBezTo>
                <a:cubicBezTo>
                  <a:pt x="108" y="110"/>
                  <a:pt x="108" y="110"/>
                  <a:pt x="108" y="110"/>
                </a:cubicBezTo>
                <a:cubicBezTo>
                  <a:pt x="119" y="119"/>
                  <a:pt x="119" y="119"/>
                  <a:pt x="119" y="119"/>
                </a:cubicBezTo>
                <a:cubicBezTo>
                  <a:pt x="107" y="135"/>
                  <a:pt x="107" y="135"/>
                  <a:pt x="107" y="135"/>
                </a:cubicBezTo>
                <a:cubicBezTo>
                  <a:pt x="93" y="130"/>
                  <a:pt x="93" y="130"/>
                  <a:pt x="93" y="130"/>
                </a:cubicBezTo>
                <a:cubicBezTo>
                  <a:pt x="93" y="130"/>
                  <a:pt x="93" y="131"/>
                  <a:pt x="92" y="131"/>
                </a:cubicBezTo>
                <a:cubicBezTo>
                  <a:pt x="92" y="132"/>
                  <a:pt x="91" y="132"/>
                  <a:pt x="90" y="133"/>
                </a:cubicBezTo>
                <a:cubicBezTo>
                  <a:pt x="85" y="137"/>
                  <a:pt x="81" y="139"/>
                  <a:pt x="76" y="142"/>
                </a:cubicBezTo>
                <a:cubicBezTo>
                  <a:pt x="75" y="142"/>
                  <a:pt x="75" y="142"/>
                  <a:pt x="74" y="142"/>
                </a:cubicBezTo>
                <a:cubicBezTo>
                  <a:pt x="72" y="158"/>
                  <a:pt x="72" y="158"/>
                  <a:pt x="72" y="158"/>
                </a:cubicBezTo>
                <a:cubicBezTo>
                  <a:pt x="53" y="162"/>
                  <a:pt x="53" y="162"/>
                  <a:pt x="53" y="162"/>
                </a:cubicBezTo>
                <a:cubicBezTo>
                  <a:pt x="52" y="147"/>
                  <a:pt x="52" y="147"/>
                  <a:pt x="52" y="147"/>
                </a:cubicBezTo>
                <a:cubicBezTo>
                  <a:pt x="52" y="147"/>
                  <a:pt x="51" y="147"/>
                  <a:pt x="50" y="147"/>
                </a:cubicBezTo>
                <a:cubicBezTo>
                  <a:pt x="46" y="146"/>
                  <a:pt x="42" y="145"/>
                  <a:pt x="37" y="143"/>
                </a:cubicBezTo>
                <a:cubicBezTo>
                  <a:pt x="37" y="143"/>
                  <a:pt x="36" y="143"/>
                  <a:pt x="35" y="142"/>
                </a:cubicBezTo>
                <a:cubicBezTo>
                  <a:pt x="35" y="142"/>
                  <a:pt x="34" y="142"/>
                  <a:pt x="34" y="142"/>
                </a:cubicBezTo>
                <a:cubicBezTo>
                  <a:pt x="21" y="152"/>
                  <a:pt x="21" y="152"/>
                  <a:pt x="21" y="152"/>
                </a:cubicBezTo>
                <a:cubicBezTo>
                  <a:pt x="11" y="141"/>
                  <a:pt x="11" y="141"/>
                  <a:pt x="11" y="141"/>
                </a:cubicBezTo>
                <a:cubicBezTo>
                  <a:pt x="22" y="128"/>
                  <a:pt x="22" y="128"/>
                  <a:pt x="22" y="128"/>
                </a:cubicBezTo>
                <a:cubicBezTo>
                  <a:pt x="22" y="128"/>
                  <a:pt x="22" y="128"/>
                  <a:pt x="22" y="127"/>
                </a:cubicBezTo>
                <a:cubicBezTo>
                  <a:pt x="20" y="122"/>
                  <a:pt x="19" y="117"/>
                  <a:pt x="20" y="112"/>
                </a:cubicBezTo>
                <a:cubicBezTo>
                  <a:pt x="7" y="110"/>
                  <a:pt x="7" y="110"/>
                  <a:pt x="7" y="110"/>
                </a:cubicBezTo>
                <a:lnTo>
                  <a:pt x="12" y="9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8229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Working with drivers</a:t>
            </a:r>
            <a:endParaRPr lang="en-US" dirty="0"/>
          </a:p>
        </p:txBody>
      </p:sp>
      <p:grpSp>
        <p:nvGrpSpPr>
          <p:cNvPr id="10" name="Group 9"/>
          <p:cNvGrpSpPr/>
          <p:nvPr/>
        </p:nvGrpSpPr>
        <p:grpSpPr>
          <a:xfrm>
            <a:off x="2097658" y="1448481"/>
            <a:ext cx="2291774" cy="2430877"/>
            <a:chOff x="5049838" y="2319338"/>
            <a:chExt cx="2092325" cy="2219325"/>
          </a:xfrm>
          <a:solidFill>
            <a:schemeClr val="tx1"/>
          </a:solidFill>
        </p:grpSpPr>
        <p:sp>
          <p:nvSpPr>
            <p:cNvPr id="11" name="Freeform 6"/>
            <p:cNvSpPr>
              <a:spLocks noEditPoints="1"/>
            </p:cNvSpPr>
            <p:nvPr/>
          </p:nvSpPr>
          <p:spPr bwMode="auto">
            <a:xfrm>
              <a:off x="5049838" y="3195638"/>
              <a:ext cx="1462088" cy="1343025"/>
            </a:xfrm>
            <a:custGeom>
              <a:avLst/>
              <a:gdLst>
                <a:gd name="T0" fmla="*/ 310 w 390"/>
                <a:gd name="T1" fmla="*/ 13 h 358"/>
                <a:gd name="T2" fmla="*/ 284 w 390"/>
                <a:gd name="T3" fmla="*/ 17 h 358"/>
                <a:gd name="T4" fmla="*/ 256 w 390"/>
                <a:gd name="T5" fmla="*/ 0 h 358"/>
                <a:gd name="T6" fmla="*/ 228 w 390"/>
                <a:gd name="T7" fmla="*/ 17 h 358"/>
                <a:gd name="T8" fmla="*/ 202 w 390"/>
                <a:gd name="T9" fmla="*/ 13 h 358"/>
                <a:gd name="T10" fmla="*/ 188 w 390"/>
                <a:gd name="T11" fmla="*/ 13 h 358"/>
                <a:gd name="T12" fmla="*/ 162 w 390"/>
                <a:gd name="T13" fmla="*/ 17 h 358"/>
                <a:gd name="T14" fmla="*/ 134 w 390"/>
                <a:gd name="T15" fmla="*/ 0 h 358"/>
                <a:gd name="T16" fmla="*/ 106 w 390"/>
                <a:gd name="T17" fmla="*/ 17 h 358"/>
                <a:gd name="T18" fmla="*/ 80 w 390"/>
                <a:gd name="T19" fmla="*/ 13 h 358"/>
                <a:gd name="T20" fmla="*/ 65 w 390"/>
                <a:gd name="T21" fmla="*/ 13 h 358"/>
                <a:gd name="T22" fmla="*/ 39 w 390"/>
                <a:gd name="T23" fmla="*/ 17 h 358"/>
                <a:gd name="T24" fmla="*/ 0 w 390"/>
                <a:gd name="T25" fmla="*/ 349 h 358"/>
                <a:gd name="T26" fmla="*/ 390 w 390"/>
                <a:gd name="T27" fmla="*/ 349 h 358"/>
                <a:gd name="T28" fmla="*/ 81 w 390"/>
                <a:gd name="T29" fmla="*/ 334 h 358"/>
                <a:gd name="T30" fmla="*/ 81 w 390"/>
                <a:gd name="T31" fmla="*/ 287 h 358"/>
                <a:gd name="T32" fmla="*/ 24 w 390"/>
                <a:gd name="T33" fmla="*/ 274 h 358"/>
                <a:gd name="T34" fmla="*/ 81 w 390"/>
                <a:gd name="T35" fmla="*/ 274 h 358"/>
                <a:gd name="T36" fmla="*/ 24 w 390"/>
                <a:gd name="T37" fmla="*/ 164 h 358"/>
                <a:gd name="T38" fmla="*/ 81 w 390"/>
                <a:gd name="T39" fmla="*/ 150 h 358"/>
                <a:gd name="T40" fmla="*/ 81 w 390"/>
                <a:gd name="T41" fmla="*/ 102 h 358"/>
                <a:gd name="T42" fmla="*/ 94 w 390"/>
                <a:gd name="T43" fmla="*/ 334 h 358"/>
                <a:gd name="T44" fmla="*/ 152 w 390"/>
                <a:gd name="T45" fmla="*/ 334 h 358"/>
                <a:gd name="T46" fmla="*/ 94 w 390"/>
                <a:gd name="T47" fmla="*/ 225 h 358"/>
                <a:gd name="T48" fmla="*/ 152 w 390"/>
                <a:gd name="T49" fmla="*/ 211 h 358"/>
                <a:gd name="T50" fmla="*/ 152 w 390"/>
                <a:gd name="T51" fmla="*/ 164 h 358"/>
                <a:gd name="T52" fmla="*/ 94 w 390"/>
                <a:gd name="T53" fmla="*/ 150 h 358"/>
                <a:gd name="T54" fmla="*/ 152 w 390"/>
                <a:gd name="T55" fmla="*/ 150 h 358"/>
                <a:gd name="T56" fmla="*/ 166 w 390"/>
                <a:gd name="T57" fmla="*/ 287 h 358"/>
                <a:gd name="T58" fmla="*/ 223 w 390"/>
                <a:gd name="T59" fmla="*/ 274 h 358"/>
                <a:gd name="T60" fmla="*/ 223 w 390"/>
                <a:gd name="T61" fmla="*/ 225 h 358"/>
                <a:gd name="T62" fmla="*/ 166 w 390"/>
                <a:gd name="T63" fmla="*/ 211 h 358"/>
                <a:gd name="T64" fmla="*/ 223 w 390"/>
                <a:gd name="T65" fmla="*/ 211 h 358"/>
                <a:gd name="T66" fmla="*/ 166 w 390"/>
                <a:gd name="T67" fmla="*/ 102 h 358"/>
                <a:gd name="T68" fmla="*/ 295 w 390"/>
                <a:gd name="T69" fmla="*/ 334 h 358"/>
                <a:gd name="T70" fmla="*/ 295 w 390"/>
                <a:gd name="T71" fmla="*/ 287 h 358"/>
                <a:gd name="T72" fmla="*/ 237 w 390"/>
                <a:gd name="T73" fmla="*/ 274 h 358"/>
                <a:gd name="T74" fmla="*/ 295 w 390"/>
                <a:gd name="T75" fmla="*/ 274 h 358"/>
                <a:gd name="T76" fmla="*/ 237 w 390"/>
                <a:gd name="T77" fmla="*/ 164 h 358"/>
                <a:gd name="T78" fmla="*/ 295 w 390"/>
                <a:gd name="T79" fmla="*/ 150 h 358"/>
                <a:gd name="T80" fmla="*/ 295 w 390"/>
                <a:gd name="T81" fmla="*/ 102 h 358"/>
                <a:gd name="T82" fmla="*/ 309 w 390"/>
                <a:gd name="T83" fmla="*/ 334 h 358"/>
                <a:gd name="T84" fmla="*/ 366 w 390"/>
                <a:gd name="T85" fmla="*/ 334 h 358"/>
                <a:gd name="T86" fmla="*/ 309 w 390"/>
                <a:gd name="T87" fmla="*/ 225 h 358"/>
                <a:gd name="T88" fmla="*/ 366 w 390"/>
                <a:gd name="T89" fmla="*/ 211 h 358"/>
                <a:gd name="T90" fmla="*/ 366 w 390"/>
                <a:gd name="T91" fmla="*/ 164 h 358"/>
                <a:gd name="T92" fmla="*/ 309 w 390"/>
                <a:gd name="T93" fmla="*/ 150 h 358"/>
                <a:gd name="T94" fmla="*/ 366 w 390"/>
                <a:gd name="T95" fmla="*/ 150 h 358"/>
                <a:gd name="T96" fmla="*/ 24 w 390"/>
                <a:gd name="T97" fmla="*/ 88 h 358"/>
                <a:gd name="T98" fmla="*/ 39 w 390"/>
                <a:gd name="T99" fmla="*/ 43 h 358"/>
                <a:gd name="T100" fmla="*/ 65 w 390"/>
                <a:gd name="T101" fmla="*/ 41 h 358"/>
                <a:gd name="T102" fmla="*/ 93 w 390"/>
                <a:gd name="T103" fmla="*/ 56 h 358"/>
                <a:gd name="T104" fmla="*/ 121 w 390"/>
                <a:gd name="T105" fmla="*/ 41 h 358"/>
                <a:gd name="T106" fmla="*/ 147 w 390"/>
                <a:gd name="T107" fmla="*/ 43 h 358"/>
                <a:gd name="T108" fmla="*/ 162 w 390"/>
                <a:gd name="T109" fmla="*/ 43 h 358"/>
                <a:gd name="T110" fmla="*/ 188 w 390"/>
                <a:gd name="T111" fmla="*/ 41 h 358"/>
                <a:gd name="T112" fmla="*/ 215 w 390"/>
                <a:gd name="T113" fmla="*/ 56 h 358"/>
                <a:gd name="T114" fmla="*/ 243 w 390"/>
                <a:gd name="T115" fmla="*/ 41 h 358"/>
                <a:gd name="T116" fmla="*/ 269 w 390"/>
                <a:gd name="T117" fmla="*/ 43 h 358"/>
                <a:gd name="T118" fmla="*/ 284 w 390"/>
                <a:gd name="T119" fmla="*/ 43 h 358"/>
                <a:gd name="T120" fmla="*/ 310 w 390"/>
                <a:gd name="T121" fmla="*/ 4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58">
                  <a:moveTo>
                    <a:pt x="381" y="17"/>
                  </a:moveTo>
                  <a:cubicBezTo>
                    <a:pt x="356" y="17"/>
                    <a:pt x="332" y="17"/>
                    <a:pt x="310" y="17"/>
                  </a:cubicBezTo>
                  <a:cubicBezTo>
                    <a:pt x="310" y="13"/>
                    <a:pt x="310" y="13"/>
                    <a:pt x="310" y="13"/>
                  </a:cubicBezTo>
                  <a:cubicBezTo>
                    <a:pt x="310" y="6"/>
                    <a:pt x="305" y="0"/>
                    <a:pt x="297" y="0"/>
                  </a:cubicBezTo>
                  <a:cubicBezTo>
                    <a:pt x="290" y="0"/>
                    <a:pt x="284" y="6"/>
                    <a:pt x="284" y="13"/>
                  </a:cubicBezTo>
                  <a:cubicBezTo>
                    <a:pt x="284" y="17"/>
                    <a:pt x="284" y="17"/>
                    <a:pt x="284" y="17"/>
                  </a:cubicBezTo>
                  <a:cubicBezTo>
                    <a:pt x="279" y="17"/>
                    <a:pt x="274" y="17"/>
                    <a:pt x="269" y="17"/>
                  </a:cubicBezTo>
                  <a:cubicBezTo>
                    <a:pt x="269" y="13"/>
                    <a:pt x="269" y="13"/>
                    <a:pt x="269" y="13"/>
                  </a:cubicBezTo>
                  <a:cubicBezTo>
                    <a:pt x="269" y="6"/>
                    <a:pt x="264" y="0"/>
                    <a:pt x="256" y="0"/>
                  </a:cubicBezTo>
                  <a:cubicBezTo>
                    <a:pt x="249" y="0"/>
                    <a:pt x="243" y="6"/>
                    <a:pt x="243" y="13"/>
                  </a:cubicBezTo>
                  <a:cubicBezTo>
                    <a:pt x="243" y="17"/>
                    <a:pt x="243" y="17"/>
                    <a:pt x="243" y="17"/>
                  </a:cubicBezTo>
                  <a:cubicBezTo>
                    <a:pt x="238" y="17"/>
                    <a:pt x="233" y="17"/>
                    <a:pt x="228" y="17"/>
                  </a:cubicBezTo>
                  <a:cubicBezTo>
                    <a:pt x="228" y="13"/>
                    <a:pt x="228" y="13"/>
                    <a:pt x="228" y="13"/>
                  </a:cubicBezTo>
                  <a:cubicBezTo>
                    <a:pt x="228" y="6"/>
                    <a:pt x="223" y="0"/>
                    <a:pt x="215" y="0"/>
                  </a:cubicBezTo>
                  <a:cubicBezTo>
                    <a:pt x="208" y="0"/>
                    <a:pt x="202" y="6"/>
                    <a:pt x="202" y="13"/>
                  </a:cubicBezTo>
                  <a:cubicBezTo>
                    <a:pt x="202" y="17"/>
                    <a:pt x="202" y="17"/>
                    <a:pt x="202" y="17"/>
                  </a:cubicBezTo>
                  <a:cubicBezTo>
                    <a:pt x="197" y="17"/>
                    <a:pt x="192" y="17"/>
                    <a:pt x="188" y="17"/>
                  </a:cubicBezTo>
                  <a:cubicBezTo>
                    <a:pt x="188" y="13"/>
                    <a:pt x="188" y="13"/>
                    <a:pt x="188" y="13"/>
                  </a:cubicBezTo>
                  <a:cubicBezTo>
                    <a:pt x="188" y="6"/>
                    <a:pt x="182" y="0"/>
                    <a:pt x="175" y="0"/>
                  </a:cubicBezTo>
                  <a:cubicBezTo>
                    <a:pt x="167" y="0"/>
                    <a:pt x="162" y="6"/>
                    <a:pt x="162" y="13"/>
                  </a:cubicBezTo>
                  <a:cubicBezTo>
                    <a:pt x="162" y="17"/>
                    <a:pt x="162" y="17"/>
                    <a:pt x="162" y="17"/>
                  </a:cubicBezTo>
                  <a:cubicBezTo>
                    <a:pt x="156" y="17"/>
                    <a:pt x="151" y="17"/>
                    <a:pt x="147" y="17"/>
                  </a:cubicBezTo>
                  <a:cubicBezTo>
                    <a:pt x="147" y="13"/>
                    <a:pt x="147" y="13"/>
                    <a:pt x="147" y="13"/>
                  </a:cubicBezTo>
                  <a:cubicBezTo>
                    <a:pt x="147" y="6"/>
                    <a:pt x="141" y="0"/>
                    <a:pt x="134" y="0"/>
                  </a:cubicBezTo>
                  <a:cubicBezTo>
                    <a:pt x="126" y="0"/>
                    <a:pt x="121" y="6"/>
                    <a:pt x="121" y="13"/>
                  </a:cubicBezTo>
                  <a:cubicBezTo>
                    <a:pt x="121" y="17"/>
                    <a:pt x="121" y="17"/>
                    <a:pt x="121" y="17"/>
                  </a:cubicBezTo>
                  <a:cubicBezTo>
                    <a:pt x="115" y="17"/>
                    <a:pt x="110" y="17"/>
                    <a:pt x="106" y="17"/>
                  </a:cubicBezTo>
                  <a:cubicBezTo>
                    <a:pt x="106" y="13"/>
                    <a:pt x="106" y="13"/>
                    <a:pt x="106" y="13"/>
                  </a:cubicBezTo>
                  <a:cubicBezTo>
                    <a:pt x="106" y="6"/>
                    <a:pt x="100" y="0"/>
                    <a:pt x="93" y="0"/>
                  </a:cubicBezTo>
                  <a:cubicBezTo>
                    <a:pt x="85" y="0"/>
                    <a:pt x="80" y="6"/>
                    <a:pt x="80" y="13"/>
                  </a:cubicBezTo>
                  <a:cubicBezTo>
                    <a:pt x="80" y="17"/>
                    <a:pt x="80" y="17"/>
                    <a:pt x="80" y="17"/>
                  </a:cubicBezTo>
                  <a:cubicBezTo>
                    <a:pt x="74" y="17"/>
                    <a:pt x="69" y="17"/>
                    <a:pt x="65" y="17"/>
                  </a:cubicBezTo>
                  <a:cubicBezTo>
                    <a:pt x="65" y="13"/>
                    <a:pt x="65" y="13"/>
                    <a:pt x="65" y="13"/>
                  </a:cubicBezTo>
                  <a:cubicBezTo>
                    <a:pt x="65" y="6"/>
                    <a:pt x="59" y="0"/>
                    <a:pt x="52" y="0"/>
                  </a:cubicBezTo>
                  <a:cubicBezTo>
                    <a:pt x="44" y="0"/>
                    <a:pt x="39" y="6"/>
                    <a:pt x="39" y="13"/>
                  </a:cubicBezTo>
                  <a:cubicBezTo>
                    <a:pt x="39" y="17"/>
                    <a:pt x="39" y="17"/>
                    <a:pt x="39" y="17"/>
                  </a:cubicBezTo>
                  <a:cubicBezTo>
                    <a:pt x="8" y="17"/>
                    <a:pt x="8" y="17"/>
                    <a:pt x="8" y="17"/>
                  </a:cubicBezTo>
                  <a:cubicBezTo>
                    <a:pt x="3" y="17"/>
                    <a:pt x="0" y="20"/>
                    <a:pt x="0" y="25"/>
                  </a:cubicBezTo>
                  <a:cubicBezTo>
                    <a:pt x="0" y="349"/>
                    <a:pt x="0" y="349"/>
                    <a:pt x="0" y="349"/>
                  </a:cubicBezTo>
                  <a:cubicBezTo>
                    <a:pt x="0" y="354"/>
                    <a:pt x="3" y="358"/>
                    <a:pt x="8" y="358"/>
                  </a:cubicBezTo>
                  <a:cubicBezTo>
                    <a:pt x="381" y="358"/>
                    <a:pt x="381" y="358"/>
                    <a:pt x="381" y="358"/>
                  </a:cubicBezTo>
                  <a:cubicBezTo>
                    <a:pt x="386" y="358"/>
                    <a:pt x="390" y="354"/>
                    <a:pt x="390" y="349"/>
                  </a:cubicBezTo>
                  <a:cubicBezTo>
                    <a:pt x="390" y="25"/>
                    <a:pt x="390" y="25"/>
                    <a:pt x="390" y="25"/>
                  </a:cubicBezTo>
                  <a:cubicBezTo>
                    <a:pt x="390" y="20"/>
                    <a:pt x="386" y="17"/>
                    <a:pt x="381" y="17"/>
                  </a:cubicBezTo>
                  <a:close/>
                  <a:moveTo>
                    <a:pt x="81" y="334"/>
                  </a:moveTo>
                  <a:cubicBezTo>
                    <a:pt x="24" y="334"/>
                    <a:pt x="24" y="334"/>
                    <a:pt x="24" y="334"/>
                  </a:cubicBezTo>
                  <a:cubicBezTo>
                    <a:pt x="24" y="287"/>
                    <a:pt x="24" y="287"/>
                    <a:pt x="24" y="287"/>
                  </a:cubicBezTo>
                  <a:cubicBezTo>
                    <a:pt x="81" y="287"/>
                    <a:pt x="81" y="287"/>
                    <a:pt x="81" y="287"/>
                  </a:cubicBezTo>
                  <a:cubicBezTo>
                    <a:pt x="81" y="334"/>
                    <a:pt x="81" y="334"/>
                    <a:pt x="81" y="334"/>
                  </a:cubicBezTo>
                  <a:close/>
                  <a:moveTo>
                    <a:pt x="81" y="274"/>
                  </a:moveTo>
                  <a:cubicBezTo>
                    <a:pt x="24" y="274"/>
                    <a:pt x="24" y="274"/>
                    <a:pt x="24" y="274"/>
                  </a:cubicBezTo>
                  <a:cubicBezTo>
                    <a:pt x="24" y="225"/>
                    <a:pt x="24" y="225"/>
                    <a:pt x="24" y="225"/>
                  </a:cubicBezTo>
                  <a:cubicBezTo>
                    <a:pt x="81" y="225"/>
                    <a:pt x="81" y="225"/>
                    <a:pt x="81" y="225"/>
                  </a:cubicBezTo>
                  <a:cubicBezTo>
                    <a:pt x="81" y="274"/>
                    <a:pt x="81" y="274"/>
                    <a:pt x="81" y="274"/>
                  </a:cubicBezTo>
                  <a:close/>
                  <a:moveTo>
                    <a:pt x="81" y="211"/>
                  </a:moveTo>
                  <a:cubicBezTo>
                    <a:pt x="24" y="211"/>
                    <a:pt x="24" y="211"/>
                    <a:pt x="24" y="211"/>
                  </a:cubicBezTo>
                  <a:cubicBezTo>
                    <a:pt x="24" y="164"/>
                    <a:pt x="24" y="164"/>
                    <a:pt x="24" y="164"/>
                  </a:cubicBezTo>
                  <a:cubicBezTo>
                    <a:pt x="81" y="164"/>
                    <a:pt x="81" y="164"/>
                    <a:pt x="81" y="164"/>
                  </a:cubicBezTo>
                  <a:cubicBezTo>
                    <a:pt x="81" y="211"/>
                    <a:pt x="81" y="211"/>
                    <a:pt x="81" y="211"/>
                  </a:cubicBezTo>
                  <a:close/>
                  <a:moveTo>
                    <a:pt x="81" y="150"/>
                  </a:moveTo>
                  <a:cubicBezTo>
                    <a:pt x="24" y="150"/>
                    <a:pt x="24" y="150"/>
                    <a:pt x="24" y="150"/>
                  </a:cubicBezTo>
                  <a:cubicBezTo>
                    <a:pt x="24" y="102"/>
                    <a:pt x="24" y="102"/>
                    <a:pt x="24" y="102"/>
                  </a:cubicBezTo>
                  <a:cubicBezTo>
                    <a:pt x="81" y="102"/>
                    <a:pt x="81" y="102"/>
                    <a:pt x="81" y="102"/>
                  </a:cubicBezTo>
                  <a:cubicBezTo>
                    <a:pt x="81" y="150"/>
                    <a:pt x="81" y="150"/>
                    <a:pt x="81" y="150"/>
                  </a:cubicBezTo>
                  <a:close/>
                  <a:moveTo>
                    <a:pt x="152" y="334"/>
                  </a:moveTo>
                  <a:cubicBezTo>
                    <a:pt x="94" y="334"/>
                    <a:pt x="94" y="334"/>
                    <a:pt x="94" y="334"/>
                  </a:cubicBezTo>
                  <a:cubicBezTo>
                    <a:pt x="94" y="287"/>
                    <a:pt x="94" y="287"/>
                    <a:pt x="94" y="287"/>
                  </a:cubicBezTo>
                  <a:cubicBezTo>
                    <a:pt x="152" y="287"/>
                    <a:pt x="152" y="287"/>
                    <a:pt x="152" y="287"/>
                  </a:cubicBezTo>
                  <a:cubicBezTo>
                    <a:pt x="152" y="334"/>
                    <a:pt x="152" y="334"/>
                    <a:pt x="152" y="334"/>
                  </a:cubicBezTo>
                  <a:close/>
                  <a:moveTo>
                    <a:pt x="152" y="274"/>
                  </a:moveTo>
                  <a:cubicBezTo>
                    <a:pt x="94" y="274"/>
                    <a:pt x="94" y="274"/>
                    <a:pt x="94" y="274"/>
                  </a:cubicBezTo>
                  <a:cubicBezTo>
                    <a:pt x="94" y="225"/>
                    <a:pt x="94" y="225"/>
                    <a:pt x="94" y="225"/>
                  </a:cubicBezTo>
                  <a:cubicBezTo>
                    <a:pt x="152" y="225"/>
                    <a:pt x="152" y="225"/>
                    <a:pt x="152" y="225"/>
                  </a:cubicBezTo>
                  <a:cubicBezTo>
                    <a:pt x="152" y="274"/>
                    <a:pt x="152" y="274"/>
                    <a:pt x="152" y="274"/>
                  </a:cubicBezTo>
                  <a:close/>
                  <a:moveTo>
                    <a:pt x="152" y="211"/>
                  </a:moveTo>
                  <a:cubicBezTo>
                    <a:pt x="94" y="211"/>
                    <a:pt x="94" y="211"/>
                    <a:pt x="94" y="211"/>
                  </a:cubicBezTo>
                  <a:cubicBezTo>
                    <a:pt x="94" y="164"/>
                    <a:pt x="94" y="164"/>
                    <a:pt x="94" y="164"/>
                  </a:cubicBezTo>
                  <a:cubicBezTo>
                    <a:pt x="152" y="164"/>
                    <a:pt x="152" y="164"/>
                    <a:pt x="152" y="164"/>
                  </a:cubicBezTo>
                  <a:cubicBezTo>
                    <a:pt x="152" y="211"/>
                    <a:pt x="152" y="211"/>
                    <a:pt x="152" y="211"/>
                  </a:cubicBezTo>
                  <a:close/>
                  <a:moveTo>
                    <a:pt x="152" y="150"/>
                  </a:moveTo>
                  <a:cubicBezTo>
                    <a:pt x="94" y="150"/>
                    <a:pt x="94" y="150"/>
                    <a:pt x="94" y="150"/>
                  </a:cubicBezTo>
                  <a:cubicBezTo>
                    <a:pt x="94" y="102"/>
                    <a:pt x="94" y="102"/>
                    <a:pt x="94" y="102"/>
                  </a:cubicBezTo>
                  <a:cubicBezTo>
                    <a:pt x="152" y="102"/>
                    <a:pt x="152" y="102"/>
                    <a:pt x="152" y="102"/>
                  </a:cubicBezTo>
                  <a:cubicBezTo>
                    <a:pt x="152" y="150"/>
                    <a:pt x="152" y="150"/>
                    <a:pt x="152" y="150"/>
                  </a:cubicBezTo>
                  <a:close/>
                  <a:moveTo>
                    <a:pt x="223" y="334"/>
                  </a:moveTo>
                  <a:cubicBezTo>
                    <a:pt x="166" y="334"/>
                    <a:pt x="166" y="334"/>
                    <a:pt x="166" y="334"/>
                  </a:cubicBezTo>
                  <a:cubicBezTo>
                    <a:pt x="166" y="287"/>
                    <a:pt x="166" y="287"/>
                    <a:pt x="166" y="287"/>
                  </a:cubicBezTo>
                  <a:cubicBezTo>
                    <a:pt x="223" y="287"/>
                    <a:pt x="223" y="287"/>
                    <a:pt x="223" y="287"/>
                  </a:cubicBezTo>
                  <a:cubicBezTo>
                    <a:pt x="223" y="334"/>
                    <a:pt x="223" y="334"/>
                    <a:pt x="223" y="334"/>
                  </a:cubicBezTo>
                  <a:close/>
                  <a:moveTo>
                    <a:pt x="223" y="274"/>
                  </a:moveTo>
                  <a:cubicBezTo>
                    <a:pt x="166" y="274"/>
                    <a:pt x="166" y="274"/>
                    <a:pt x="166" y="274"/>
                  </a:cubicBezTo>
                  <a:cubicBezTo>
                    <a:pt x="166" y="225"/>
                    <a:pt x="166" y="225"/>
                    <a:pt x="166" y="225"/>
                  </a:cubicBezTo>
                  <a:cubicBezTo>
                    <a:pt x="223" y="225"/>
                    <a:pt x="223" y="225"/>
                    <a:pt x="223" y="225"/>
                  </a:cubicBezTo>
                  <a:cubicBezTo>
                    <a:pt x="223" y="274"/>
                    <a:pt x="223" y="274"/>
                    <a:pt x="223" y="274"/>
                  </a:cubicBezTo>
                  <a:close/>
                  <a:moveTo>
                    <a:pt x="223" y="211"/>
                  </a:moveTo>
                  <a:cubicBezTo>
                    <a:pt x="166" y="211"/>
                    <a:pt x="166" y="211"/>
                    <a:pt x="166" y="211"/>
                  </a:cubicBezTo>
                  <a:cubicBezTo>
                    <a:pt x="166" y="164"/>
                    <a:pt x="166" y="164"/>
                    <a:pt x="166" y="164"/>
                  </a:cubicBezTo>
                  <a:cubicBezTo>
                    <a:pt x="223" y="164"/>
                    <a:pt x="223" y="164"/>
                    <a:pt x="223" y="164"/>
                  </a:cubicBezTo>
                  <a:cubicBezTo>
                    <a:pt x="223" y="211"/>
                    <a:pt x="223" y="211"/>
                    <a:pt x="223" y="211"/>
                  </a:cubicBezTo>
                  <a:close/>
                  <a:moveTo>
                    <a:pt x="223" y="150"/>
                  </a:moveTo>
                  <a:cubicBezTo>
                    <a:pt x="166" y="150"/>
                    <a:pt x="166" y="150"/>
                    <a:pt x="166" y="150"/>
                  </a:cubicBezTo>
                  <a:cubicBezTo>
                    <a:pt x="166" y="102"/>
                    <a:pt x="166" y="102"/>
                    <a:pt x="166" y="102"/>
                  </a:cubicBezTo>
                  <a:cubicBezTo>
                    <a:pt x="223" y="102"/>
                    <a:pt x="223" y="102"/>
                    <a:pt x="223" y="102"/>
                  </a:cubicBezTo>
                  <a:cubicBezTo>
                    <a:pt x="223" y="150"/>
                    <a:pt x="223" y="150"/>
                    <a:pt x="223" y="150"/>
                  </a:cubicBezTo>
                  <a:close/>
                  <a:moveTo>
                    <a:pt x="295" y="334"/>
                  </a:moveTo>
                  <a:cubicBezTo>
                    <a:pt x="237" y="334"/>
                    <a:pt x="237" y="334"/>
                    <a:pt x="237" y="334"/>
                  </a:cubicBezTo>
                  <a:cubicBezTo>
                    <a:pt x="237" y="287"/>
                    <a:pt x="237" y="287"/>
                    <a:pt x="237" y="287"/>
                  </a:cubicBezTo>
                  <a:cubicBezTo>
                    <a:pt x="295" y="287"/>
                    <a:pt x="295" y="287"/>
                    <a:pt x="295" y="287"/>
                  </a:cubicBezTo>
                  <a:cubicBezTo>
                    <a:pt x="295" y="334"/>
                    <a:pt x="295" y="334"/>
                    <a:pt x="295" y="334"/>
                  </a:cubicBezTo>
                  <a:close/>
                  <a:moveTo>
                    <a:pt x="295" y="274"/>
                  </a:moveTo>
                  <a:cubicBezTo>
                    <a:pt x="237" y="274"/>
                    <a:pt x="237" y="274"/>
                    <a:pt x="237" y="274"/>
                  </a:cubicBezTo>
                  <a:cubicBezTo>
                    <a:pt x="237" y="225"/>
                    <a:pt x="237" y="225"/>
                    <a:pt x="237" y="225"/>
                  </a:cubicBezTo>
                  <a:cubicBezTo>
                    <a:pt x="295" y="225"/>
                    <a:pt x="295" y="225"/>
                    <a:pt x="295" y="225"/>
                  </a:cubicBezTo>
                  <a:cubicBezTo>
                    <a:pt x="295" y="274"/>
                    <a:pt x="295" y="274"/>
                    <a:pt x="295" y="274"/>
                  </a:cubicBezTo>
                  <a:close/>
                  <a:moveTo>
                    <a:pt x="295" y="211"/>
                  </a:moveTo>
                  <a:cubicBezTo>
                    <a:pt x="237" y="211"/>
                    <a:pt x="237" y="211"/>
                    <a:pt x="237" y="211"/>
                  </a:cubicBezTo>
                  <a:cubicBezTo>
                    <a:pt x="237" y="164"/>
                    <a:pt x="237" y="164"/>
                    <a:pt x="237" y="164"/>
                  </a:cubicBezTo>
                  <a:cubicBezTo>
                    <a:pt x="295" y="164"/>
                    <a:pt x="295" y="164"/>
                    <a:pt x="295" y="164"/>
                  </a:cubicBezTo>
                  <a:cubicBezTo>
                    <a:pt x="295" y="211"/>
                    <a:pt x="295" y="211"/>
                    <a:pt x="295" y="211"/>
                  </a:cubicBezTo>
                  <a:close/>
                  <a:moveTo>
                    <a:pt x="295" y="150"/>
                  </a:moveTo>
                  <a:cubicBezTo>
                    <a:pt x="237" y="150"/>
                    <a:pt x="237" y="150"/>
                    <a:pt x="237" y="150"/>
                  </a:cubicBezTo>
                  <a:cubicBezTo>
                    <a:pt x="237" y="102"/>
                    <a:pt x="237" y="102"/>
                    <a:pt x="237" y="102"/>
                  </a:cubicBezTo>
                  <a:cubicBezTo>
                    <a:pt x="295" y="102"/>
                    <a:pt x="295" y="102"/>
                    <a:pt x="295" y="102"/>
                  </a:cubicBezTo>
                  <a:cubicBezTo>
                    <a:pt x="295" y="150"/>
                    <a:pt x="295" y="150"/>
                    <a:pt x="295" y="150"/>
                  </a:cubicBezTo>
                  <a:close/>
                  <a:moveTo>
                    <a:pt x="366" y="334"/>
                  </a:moveTo>
                  <a:cubicBezTo>
                    <a:pt x="309" y="334"/>
                    <a:pt x="309" y="334"/>
                    <a:pt x="309" y="334"/>
                  </a:cubicBezTo>
                  <a:cubicBezTo>
                    <a:pt x="309" y="287"/>
                    <a:pt x="309" y="287"/>
                    <a:pt x="309" y="287"/>
                  </a:cubicBezTo>
                  <a:cubicBezTo>
                    <a:pt x="366" y="287"/>
                    <a:pt x="366" y="287"/>
                    <a:pt x="366" y="287"/>
                  </a:cubicBezTo>
                  <a:cubicBezTo>
                    <a:pt x="366" y="334"/>
                    <a:pt x="366" y="334"/>
                    <a:pt x="366" y="334"/>
                  </a:cubicBezTo>
                  <a:close/>
                  <a:moveTo>
                    <a:pt x="366" y="274"/>
                  </a:moveTo>
                  <a:cubicBezTo>
                    <a:pt x="309" y="274"/>
                    <a:pt x="309" y="274"/>
                    <a:pt x="309" y="274"/>
                  </a:cubicBezTo>
                  <a:cubicBezTo>
                    <a:pt x="309" y="225"/>
                    <a:pt x="309" y="225"/>
                    <a:pt x="309" y="225"/>
                  </a:cubicBezTo>
                  <a:cubicBezTo>
                    <a:pt x="366" y="225"/>
                    <a:pt x="366" y="225"/>
                    <a:pt x="366" y="225"/>
                  </a:cubicBezTo>
                  <a:cubicBezTo>
                    <a:pt x="366" y="274"/>
                    <a:pt x="366" y="274"/>
                    <a:pt x="366" y="274"/>
                  </a:cubicBezTo>
                  <a:close/>
                  <a:moveTo>
                    <a:pt x="366" y="211"/>
                  </a:moveTo>
                  <a:cubicBezTo>
                    <a:pt x="309" y="211"/>
                    <a:pt x="309" y="211"/>
                    <a:pt x="309" y="211"/>
                  </a:cubicBezTo>
                  <a:cubicBezTo>
                    <a:pt x="309" y="164"/>
                    <a:pt x="309" y="164"/>
                    <a:pt x="309" y="164"/>
                  </a:cubicBezTo>
                  <a:cubicBezTo>
                    <a:pt x="366" y="164"/>
                    <a:pt x="366" y="164"/>
                    <a:pt x="366" y="164"/>
                  </a:cubicBezTo>
                  <a:cubicBezTo>
                    <a:pt x="366" y="211"/>
                    <a:pt x="366" y="211"/>
                    <a:pt x="366" y="211"/>
                  </a:cubicBezTo>
                  <a:close/>
                  <a:moveTo>
                    <a:pt x="366" y="150"/>
                  </a:moveTo>
                  <a:cubicBezTo>
                    <a:pt x="309" y="150"/>
                    <a:pt x="309" y="150"/>
                    <a:pt x="309" y="150"/>
                  </a:cubicBezTo>
                  <a:cubicBezTo>
                    <a:pt x="309" y="102"/>
                    <a:pt x="309" y="102"/>
                    <a:pt x="309" y="102"/>
                  </a:cubicBezTo>
                  <a:cubicBezTo>
                    <a:pt x="366" y="102"/>
                    <a:pt x="366" y="102"/>
                    <a:pt x="366" y="102"/>
                  </a:cubicBezTo>
                  <a:cubicBezTo>
                    <a:pt x="366" y="150"/>
                    <a:pt x="366" y="150"/>
                    <a:pt x="366" y="150"/>
                  </a:cubicBezTo>
                  <a:close/>
                  <a:moveTo>
                    <a:pt x="366" y="88"/>
                  </a:moveTo>
                  <a:cubicBezTo>
                    <a:pt x="81" y="88"/>
                    <a:pt x="81" y="88"/>
                    <a:pt x="81" y="88"/>
                  </a:cubicBezTo>
                  <a:cubicBezTo>
                    <a:pt x="24" y="88"/>
                    <a:pt x="24" y="88"/>
                    <a:pt x="24" y="88"/>
                  </a:cubicBezTo>
                  <a:cubicBezTo>
                    <a:pt x="24" y="41"/>
                    <a:pt x="24" y="41"/>
                    <a:pt x="24" y="41"/>
                  </a:cubicBezTo>
                  <a:cubicBezTo>
                    <a:pt x="39" y="41"/>
                    <a:pt x="39" y="41"/>
                    <a:pt x="39" y="41"/>
                  </a:cubicBezTo>
                  <a:cubicBezTo>
                    <a:pt x="39" y="43"/>
                    <a:pt x="39" y="43"/>
                    <a:pt x="39" y="43"/>
                  </a:cubicBezTo>
                  <a:cubicBezTo>
                    <a:pt x="39" y="50"/>
                    <a:pt x="44" y="56"/>
                    <a:pt x="52" y="56"/>
                  </a:cubicBezTo>
                  <a:cubicBezTo>
                    <a:pt x="59" y="56"/>
                    <a:pt x="65" y="50"/>
                    <a:pt x="65" y="43"/>
                  </a:cubicBezTo>
                  <a:cubicBezTo>
                    <a:pt x="65" y="41"/>
                    <a:pt x="65" y="41"/>
                    <a:pt x="65" y="41"/>
                  </a:cubicBezTo>
                  <a:cubicBezTo>
                    <a:pt x="80" y="41"/>
                    <a:pt x="80" y="41"/>
                    <a:pt x="80" y="41"/>
                  </a:cubicBezTo>
                  <a:cubicBezTo>
                    <a:pt x="80" y="43"/>
                    <a:pt x="80" y="43"/>
                    <a:pt x="80" y="43"/>
                  </a:cubicBezTo>
                  <a:cubicBezTo>
                    <a:pt x="80" y="50"/>
                    <a:pt x="85" y="56"/>
                    <a:pt x="93" y="56"/>
                  </a:cubicBezTo>
                  <a:cubicBezTo>
                    <a:pt x="100" y="56"/>
                    <a:pt x="106" y="50"/>
                    <a:pt x="106" y="43"/>
                  </a:cubicBezTo>
                  <a:cubicBezTo>
                    <a:pt x="106" y="41"/>
                    <a:pt x="106" y="41"/>
                    <a:pt x="106" y="41"/>
                  </a:cubicBezTo>
                  <a:cubicBezTo>
                    <a:pt x="121" y="41"/>
                    <a:pt x="121" y="41"/>
                    <a:pt x="121" y="41"/>
                  </a:cubicBezTo>
                  <a:cubicBezTo>
                    <a:pt x="121" y="43"/>
                    <a:pt x="121" y="43"/>
                    <a:pt x="121" y="43"/>
                  </a:cubicBezTo>
                  <a:cubicBezTo>
                    <a:pt x="121" y="50"/>
                    <a:pt x="126" y="56"/>
                    <a:pt x="134" y="56"/>
                  </a:cubicBezTo>
                  <a:cubicBezTo>
                    <a:pt x="141" y="56"/>
                    <a:pt x="147" y="50"/>
                    <a:pt x="147" y="43"/>
                  </a:cubicBezTo>
                  <a:cubicBezTo>
                    <a:pt x="147" y="41"/>
                    <a:pt x="147" y="41"/>
                    <a:pt x="147" y="41"/>
                  </a:cubicBezTo>
                  <a:cubicBezTo>
                    <a:pt x="162" y="41"/>
                    <a:pt x="162" y="41"/>
                    <a:pt x="162" y="41"/>
                  </a:cubicBezTo>
                  <a:cubicBezTo>
                    <a:pt x="162" y="43"/>
                    <a:pt x="162" y="43"/>
                    <a:pt x="162" y="43"/>
                  </a:cubicBezTo>
                  <a:cubicBezTo>
                    <a:pt x="162" y="50"/>
                    <a:pt x="167" y="56"/>
                    <a:pt x="175" y="56"/>
                  </a:cubicBezTo>
                  <a:cubicBezTo>
                    <a:pt x="182" y="56"/>
                    <a:pt x="188" y="50"/>
                    <a:pt x="188" y="43"/>
                  </a:cubicBezTo>
                  <a:cubicBezTo>
                    <a:pt x="188" y="41"/>
                    <a:pt x="188" y="41"/>
                    <a:pt x="188" y="41"/>
                  </a:cubicBezTo>
                  <a:cubicBezTo>
                    <a:pt x="202" y="41"/>
                    <a:pt x="202" y="41"/>
                    <a:pt x="202" y="41"/>
                  </a:cubicBezTo>
                  <a:cubicBezTo>
                    <a:pt x="202" y="43"/>
                    <a:pt x="202" y="43"/>
                    <a:pt x="202" y="43"/>
                  </a:cubicBezTo>
                  <a:cubicBezTo>
                    <a:pt x="202" y="50"/>
                    <a:pt x="208" y="56"/>
                    <a:pt x="215" y="56"/>
                  </a:cubicBezTo>
                  <a:cubicBezTo>
                    <a:pt x="223" y="56"/>
                    <a:pt x="228" y="50"/>
                    <a:pt x="228" y="43"/>
                  </a:cubicBezTo>
                  <a:cubicBezTo>
                    <a:pt x="228" y="41"/>
                    <a:pt x="228" y="41"/>
                    <a:pt x="228" y="41"/>
                  </a:cubicBezTo>
                  <a:cubicBezTo>
                    <a:pt x="243" y="41"/>
                    <a:pt x="243" y="41"/>
                    <a:pt x="243" y="41"/>
                  </a:cubicBezTo>
                  <a:cubicBezTo>
                    <a:pt x="243" y="43"/>
                    <a:pt x="243" y="43"/>
                    <a:pt x="243" y="43"/>
                  </a:cubicBezTo>
                  <a:cubicBezTo>
                    <a:pt x="243" y="50"/>
                    <a:pt x="249" y="56"/>
                    <a:pt x="256" y="56"/>
                  </a:cubicBezTo>
                  <a:cubicBezTo>
                    <a:pt x="264" y="56"/>
                    <a:pt x="269" y="50"/>
                    <a:pt x="269" y="43"/>
                  </a:cubicBezTo>
                  <a:cubicBezTo>
                    <a:pt x="269" y="41"/>
                    <a:pt x="269" y="41"/>
                    <a:pt x="269" y="41"/>
                  </a:cubicBezTo>
                  <a:cubicBezTo>
                    <a:pt x="284" y="41"/>
                    <a:pt x="284" y="41"/>
                    <a:pt x="284" y="41"/>
                  </a:cubicBezTo>
                  <a:cubicBezTo>
                    <a:pt x="284" y="43"/>
                    <a:pt x="284" y="43"/>
                    <a:pt x="284" y="43"/>
                  </a:cubicBezTo>
                  <a:cubicBezTo>
                    <a:pt x="284" y="50"/>
                    <a:pt x="290" y="56"/>
                    <a:pt x="297" y="56"/>
                  </a:cubicBezTo>
                  <a:cubicBezTo>
                    <a:pt x="305" y="56"/>
                    <a:pt x="310" y="50"/>
                    <a:pt x="310" y="43"/>
                  </a:cubicBezTo>
                  <a:cubicBezTo>
                    <a:pt x="310" y="41"/>
                    <a:pt x="310" y="41"/>
                    <a:pt x="310" y="41"/>
                  </a:cubicBezTo>
                  <a:cubicBezTo>
                    <a:pt x="366" y="41"/>
                    <a:pt x="366" y="41"/>
                    <a:pt x="366" y="41"/>
                  </a:cubicBezTo>
                  <a:lnTo>
                    <a:pt x="36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7"/>
            <p:cNvSpPr>
              <a:spLocks/>
            </p:cNvSpPr>
            <p:nvPr/>
          </p:nvSpPr>
          <p:spPr bwMode="auto">
            <a:xfrm>
              <a:off x="5913438" y="2319338"/>
              <a:ext cx="587375" cy="587375"/>
            </a:xfrm>
            <a:custGeom>
              <a:avLst/>
              <a:gdLst>
                <a:gd name="T0" fmla="*/ 136 w 157"/>
                <a:gd name="T1" fmla="*/ 80 h 157"/>
                <a:gd name="T2" fmla="*/ 157 w 157"/>
                <a:gd name="T3" fmla="*/ 71 h 157"/>
                <a:gd name="T4" fmla="*/ 149 w 157"/>
                <a:gd name="T5" fmla="*/ 45 h 157"/>
                <a:gd name="T6" fmla="*/ 127 w 157"/>
                <a:gd name="T7" fmla="*/ 48 h 157"/>
                <a:gd name="T8" fmla="*/ 120 w 157"/>
                <a:gd name="T9" fmla="*/ 38 h 157"/>
                <a:gd name="T10" fmla="*/ 128 w 157"/>
                <a:gd name="T11" fmla="*/ 18 h 157"/>
                <a:gd name="T12" fmla="*/ 105 w 157"/>
                <a:gd name="T13" fmla="*/ 4 h 157"/>
                <a:gd name="T14" fmla="*/ 93 w 157"/>
                <a:gd name="T15" fmla="*/ 22 h 157"/>
                <a:gd name="T16" fmla="*/ 79 w 157"/>
                <a:gd name="T17" fmla="*/ 21 h 157"/>
                <a:gd name="T18" fmla="*/ 71 w 157"/>
                <a:gd name="T19" fmla="*/ 0 h 157"/>
                <a:gd name="T20" fmla="*/ 44 w 157"/>
                <a:gd name="T21" fmla="*/ 8 h 157"/>
                <a:gd name="T22" fmla="*/ 47 w 157"/>
                <a:gd name="T23" fmla="*/ 30 h 157"/>
                <a:gd name="T24" fmla="*/ 37 w 157"/>
                <a:gd name="T25" fmla="*/ 38 h 157"/>
                <a:gd name="T26" fmla="*/ 19 w 157"/>
                <a:gd name="T27" fmla="*/ 28 h 157"/>
                <a:gd name="T28" fmla="*/ 4 w 157"/>
                <a:gd name="T29" fmla="*/ 53 h 157"/>
                <a:gd name="T30" fmla="*/ 22 w 157"/>
                <a:gd name="T31" fmla="*/ 66 h 157"/>
                <a:gd name="T32" fmla="*/ 21 w 157"/>
                <a:gd name="T33" fmla="*/ 78 h 157"/>
                <a:gd name="T34" fmla="*/ 0 w 157"/>
                <a:gd name="T35" fmla="*/ 87 h 157"/>
                <a:gd name="T36" fmla="*/ 7 w 157"/>
                <a:gd name="T37" fmla="*/ 112 h 157"/>
                <a:gd name="T38" fmla="*/ 30 w 157"/>
                <a:gd name="T39" fmla="*/ 110 h 157"/>
                <a:gd name="T40" fmla="*/ 37 w 157"/>
                <a:gd name="T41" fmla="*/ 118 h 157"/>
                <a:gd name="T42" fmla="*/ 28 w 157"/>
                <a:gd name="T43" fmla="*/ 140 h 157"/>
                <a:gd name="T44" fmla="*/ 52 w 157"/>
                <a:gd name="T45" fmla="*/ 152 h 157"/>
                <a:gd name="T46" fmla="*/ 65 w 157"/>
                <a:gd name="T47" fmla="*/ 134 h 157"/>
                <a:gd name="T48" fmla="*/ 78 w 157"/>
                <a:gd name="T49" fmla="*/ 136 h 157"/>
                <a:gd name="T50" fmla="*/ 85 w 157"/>
                <a:gd name="T51" fmla="*/ 157 h 157"/>
                <a:gd name="T52" fmla="*/ 113 w 157"/>
                <a:gd name="T53" fmla="*/ 149 h 157"/>
                <a:gd name="T54" fmla="*/ 110 w 157"/>
                <a:gd name="T55" fmla="*/ 127 h 157"/>
                <a:gd name="T56" fmla="*/ 118 w 157"/>
                <a:gd name="T57" fmla="*/ 120 h 157"/>
                <a:gd name="T58" fmla="*/ 139 w 157"/>
                <a:gd name="T59" fmla="*/ 129 h 157"/>
                <a:gd name="T60" fmla="*/ 153 w 157"/>
                <a:gd name="T61" fmla="*/ 105 h 157"/>
                <a:gd name="T62" fmla="*/ 135 w 157"/>
                <a:gd name="T63" fmla="*/ 91 h 157"/>
                <a:gd name="T64" fmla="*/ 136 w 157"/>
                <a:gd name="T65" fmla="*/ 8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7">
                  <a:moveTo>
                    <a:pt x="136" y="80"/>
                  </a:moveTo>
                  <a:cubicBezTo>
                    <a:pt x="157" y="71"/>
                    <a:pt x="157" y="71"/>
                    <a:pt x="157" y="71"/>
                  </a:cubicBezTo>
                  <a:cubicBezTo>
                    <a:pt x="149" y="45"/>
                    <a:pt x="149" y="45"/>
                    <a:pt x="149" y="45"/>
                  </a:cubicBezTo>
                  <a:cubicBezTo>
                    <a:pt x="127" y="48"/>
                    <a:pt x="127" y="48"/>
                    <a:pt x="127" y="48"/>
                  </a:cubicBezTo>
                  <a:cubicBezTo>
                    <a:pt x="125" y="44"/>
                    <a:pt x="123" y="41"/>
                    <a:pt x="120" y="38"/>
                  </a:cubicBezTo>
                  <a:cubicBezTo>
                    <a:pt x="128" y="18"/>
                    <a:pt x="128" y="18"/>
                    <a:pt x="128" y="18"/>
                  </a:cubicBezTo>
                  <a:cubicBezTo>
                    <a:pt x="105" y="4"/>
                    <a:pt x="105" y="4"/>
                    <a:pt x="105" y="4"/>
                  </a:cubicBezTo>
                  <a:cubicBezTo>
                    <a:pt x="93" y="22"/>
                    <a:pt x="93" y="22"/>
                    <a:pt x="93" y="22"/>
                  </a:cubicBezTo>
                  <a:cubicBezTo>
                    <a:pt x="88" y="21"/>
                    <a:pt x="84" y="21"/>
                    <a:pt x="79" y="21"/>
                  </a:cubicBezTo>
                  <a:cubicBezTo>
                    <a:pt x="71" y="0"/>
                    <a:pt x="71" y="0"/>
                    <a:pt x="71" y="0"/>
                  </a:cubicBezTo>
                  <a:cubicBezTo>
                    <a:pt x="44" y="8"/>
                    <a:pt x="44" y="8"/>
                    <a:pt x="44" y="8"/>
                  </a:cubicBezTo>
                  <a:cubicBezTo>
                    <a:pt x="47" y="30"/>
                    <a:pt x="47" y="30"/>
                    <a:pt x="47" y="30"/>
                  </a:cubicBezTo>
                  <a:cubicBezTo>
                    <a:pt x="44" y="32"/>
                    <a:pt x="40" y="35"/>
                    <a:pt x="37" y="38"/>
                  </a:cubicBezTo>
                  <a:cubicBezTo>
                    <a:pt x="19" y="28"/>
                    <a:pt x="19" y="28"/>
                    <a:pt x="19" y="28"/>
                  </a:cubicBezTo>
                  <a:cubicBezTo>
                    <a:pt x="4" y="53"/>
                    <a:pt x="4" y="53"/>
                    <a:pt x="4" y="53"/>
                  </a:cubicBezTo>
                  <a:cubicBezTo>
                    <a:pt x="22" y="66"/>
                    <a:pt x="22" y="66"/>
                    <a:pt x="22" y="66"/>
                  </a:cubicBezTo>
                  <a:cubicBezTo>
                    <a:pt x="21" y="70"/>
                    <a:pt x="21" y="74"/>
                    <a:pt x="21" y="78"/>
                  </a:cubicBezTo>
                  <a:cubicBezTo>
                    <a:pt x="0" y="87"/>
                    <a:pt x="0" y="87"/>
                    <a:pt x="0" y="87"/>
                  </a:cubicBezTo>
                  <a:cubicBezTo>
                    <a:pt x="7" y="112"/>
                    <a:pt x="7" y="112"/>
                    <a:pt x="7" y="112"/>
                  </a:cubicBezTo>
                  <a:cubicBezTo>
                    <a:pt x="30" y="110"/>
                    <a:pt x="30" y="110"/>
                    <a:pt x="30" y="110"/>
                  </a:cubicBezTo>
                  <a:cubicBezTo>
                    <a:pt x="32" y="113"/>
                    <a:pt x="34" y="116"/>
                    <a:pt x="37" y="118"/>
                  </a:cubicBezTo>
                  <a:cubicBezTo>
                    <a:pt x="28" y="140"/>
                    <a:pt x="28" y="140"/>
                    <a:pt x="28" y="140"/>
                  </a:cubicBezTo>
                  <a:cubicBezTo>
                    <a:pt x="52" y="152"/>
                    <a:pt x="52" y="152"/>
                    <a:pt x="52" y="152"/>
                  </a:cubicBezTo>
                  <a:cubicBezTo>
                    <a:pt x="65" y="134"/>
                    <a:pt x="65" y="134"/>
                    <a:pt x="65" y="134"/>
                  </a:cubicBezTo>
                  <a:cubicBezTo>
                    <a:pt x="69" y="135"/>
                    <a:pt x="73" y="136"/>
                    <a:pt x="78" y="136"/>
                  </a:cubicBezTo>
                  <a:cubicBezTo>
                    <a:pt x="85" y="157"/>
                    <a:pt x="85" y="157"/>
                    <a:pt x="85" y="157"/>
                  </a:cubicBezTo>
                  <a:cubicBezTo>
                    <a:pt x="113" y="149"/>
                    <a:pt x="113" y="149"/>
                    <a:pt x="113" y="149"/>
                  </a:cubicBezTo>
                  <a:cubicBezTo>
                    <a:pt x="110" y="127"/>
                    <a:pt x="110" y="127"/>
                    <a:pt x="110" y="127"/>
                  </a:cubicBezTo>
                  <a:cubicBezTo>
                    <a:pt x="113" y="125"/>
                    <a:pt x="116" y="122"/>
                    <a:pt x="118" y="120"/>
                  </a:cubicBezTo>
                  <a:cubicBezTo>
                    <a:pt x="139" y="129"/>
                    <a:pt x="139" y="129"/>
                    <a:pt x="139" y="129"/>
                  </a:cubicBezTo>
                  <a:cubicBezTo>
                    <a:pt x="153" y="105"/>
                    <a:pt x="153" y="105"/>
                    <a:pt x="153" y="105"/>
                  </a:cubicBezTo>
                  <a:cubicBezTo>
                    <a:pt x="135" y="91"/>
                    <a:pt x="135" y="91"/>
                    <a:pt x="135" y="91"/>
                  </a:cubicBezTo>
                  <a:cubicBezTo>
                    <a:pt x="135" y="88"/>
                    <a:pt x="136" y="84"/>
                    <a:pt x="13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8"/>
            <p:cNvSpPr>
              <a:spLocks/>
            </p:cNvSpPr>
            <p:nvPr/>
          </p:nvSpPr>
          <p:spPr bwMode="auto">
            <a:xfrm>
              <a:off x="6265863" y="2686050"/>
              <a:ext cx="876300" cy="884238"/>
            </a:xfrm>
            <a:custGeom>
              <a:avLst/>
              <a:gdLst>
                <a:gd name="T0" fmla="*/ 212 w 234"/>
                <a:gd name="T1" fmla="*/ 119 h 236"/>
                <a:gd name="T2" fmla="*/ 234 w 234"/>
                <a:gd name="T3" fmla="*/ 107 h 236"/>
                <a:gd name="T4" fmla="*/ 232 w 234"/>
                <a:gd name="T5" fmla="*/ 88 h 236"/>
                <a:gd name="T6" fmla="*/ 207 w 234"/>
                <a:gd name="T7" fmla="*/ 87 h 236"/>
                <a:gd name="T8" fmla="*/ 203 w 234"/>
                <a:gd name="T9" fmla="*/ 77 h 236"/>
                <a:gd name="T10" fmla="*/ 218 w 234"/>
                <a:gd name="T11" fmla="*/ 57 h 236"/>
                <a:gd name="T12" fmla="*/ 207 w 234"/>
                <a:gd name="T13" fmla="*/ 42 h 236"/>
                <a:gd name="T14" fmla="*/ 184 w 234"/>
                <a:gd name="T15" fmla="*/ 51 h 236"/>
                <a:gd name="T16" fmla="*/ 176 w 234"/>
                <a:gd name="T17" fmla="*/ 44 h 236"/>
                <a:gd name="T18" fmla="*/ 182 w 234"/>
                <a:gd name="T19" fmla="*/ 19 h 236"/>
                <a:gd name="T20" fmla="*/ 165 w 234"/>
                <a:gd name="T21" fmla="*/ 10 h 236"/>
                <a:gd name="T22" fmla="*/ 149 w 234"/>
                <a:gd name="T23" fmla="*/ 29 h 236"/>
                <a:gd name="T24" fmla="*/ 138 w 234"/>
                <a:gd name="T25" fmla="*/ 26 h 236"/>
                <a:gd name="T26" fmla="*/ 132 w 234"/>
                <a:gd name="T27" fmla="*/ 0 h 236"/>
                <a:gd name="T28" fmla="*/ 114 w 234"/>
                <a:gd name="T29" fmla="*/ 1 h 236"/>
                <a:gd name="T30" fmla="*/ 106 w 234"/>
                <a:gd name="T31" fmla="*/ 25 h 236"/>
                <a:gd name="T32" fmla="*/ 96 w 234"/>
                <a:gd name="T33" fmla="*/ 26 h 236"/>
                <a:gd name="T34" fmla="*/ 80 w 234"/>
                <a:gd name="T35" fmla="*/ 6 h 236"/>
                <a:gd name="T36" fmla="*/ 63 w 234"/>
                <a:gd name="T37" fmla="*/ 14 h 236"/>
                <a:gd name="T38" fmla="*/ 67 w 234"/>
                <a:gd name="T39" fmla="*/ 39 h 236"/>
                <a:gd name="T40" fmla="*/ 58 w 234"/>
                <a:gd name="T41" fmla="*/ 45 h 236"/>
                <a:gd name="T42" fmla="*/ 36 w 234"/>
                <a:gd name="T43" fmla="*/ 34 h 236"/>
                <a:gd name="T44" fmla="*/ 24 w 234"/>
                <a:gd name="T45" fmla="*/ 48 h 236"/>
                <a:gd name="T46" fmla="*/ 38 w 234"/>
                <a:gd name="T47" fmla="*/ 68 h 236"/>
                <a:gd name="T48" fmla="*/ 32 w 234"/>
                <a:gd name="T49" fmla="*/ 78 h 236"/>
                <a:gd name="T50" fmla="*/ 7 w 234"/>
                <a:gd name="T51" fmla="*/ 78 h 236"/>
                <a:gd name="T52" fmla="*/ 2 w 234"/>
                <a:gd name="T53" fmla="*/ 95 h 236"/>
                <a:gd name="T54" fmla="*/ 24 w 234"/>
                <a:gd name="T55" fmla="*/ 109 h 236"/>
                <a:gd name="T56" fmla="*/ 24 w 234"/>
                <a:gd name="T57" fmla="*/ 118 h 236"/>
                <a:gd name="T58" fmla="*/ 24 w 234"/>
                <a:gd name="T59" fmla="*/ 119 h 236"/>
                <a:gd name="T60" fmla="*/ 0 w 234"/>
                <a:gd name="T61" fmla="*/ 130 h 236"/>
                <a:gd name="T62" fmla="*/ 1 w 234"/>
                <a:gd name="T63" fmla="*/ 138 h 236"/>
                <a:gd name="T64" fmla="*/ 49 w 234"/>
                <a:gd name="T65" fmla="*/ 138 h 236"/>
                <a:gd name="T66" fmla="*/ 44 w 234"/>
                <a:gd name="T67" fmla="*/ 110 h 236"/>
                <a:gd name="T68" fmla="*/ 118 w 234"/>
                <a:gd name="T69" fmla="*/ 36 h 236"/>
                <a:gd name="T70" fmla="*/ 192 w 234"/>
                <a:gd name="T71" fmla="*/ 110 h 236"/>
                <a:gd name="T72" fmla="*/ 118 w 234"/>
                <a:gd name="T73" fmla="*/ 184 h 236"/>
                <a:gd name="T74" fmla="*/ 87 w 234"/>
                <a:gd name="T75" fmla="*/ 177 h 236"/>
                <a:gd name="T76" fmla="*/ 87 w 234"/>
                <a:gd name="T77" fmla="*/ 207 h 236"/>
                <a:gd name="T78" fmla="*/ 97 w 234"/>
                <a:gd name="T79" fmla="*/ 210 h 236"/>
                <a:gd name="T80" fmla="*/ 103 w 234"/>
                <a:gd name="T81" fmla="*/ 236 h 236"/>
                <a:gd name="T82" fmla="*/ 121 w 234"/>
                <a:gd name="T83" fmla="*/ 236 h 236"/>
                <a:gd name="T84" fmla="*/ 129 w 234"/>
                <a:gd name="T85" fmla="*/ 212 h 236"/>
                <a:gd name="T86" fmla="*/ 139 w 234"/>
                <a:gd name="T87" fmla="*/ 210 h 236"/>
                <a:gd name="T88" fmla="*/ 155 w 234"/>
                <a:gd name="T89" fmla="*/ 231 h 236"/>
                <a:gd name="T90" fmla="*/ 172 w 234"/>
                <a:gd name="T91" fmla="*/ 223 h 236"/>
                <a:gd name="T92" fmla="*/ 168 w 234"/>
                <a:gd name="T93" fmla="*/ 198 h 236"/>
                <a:gd name="T94" fmla="*/ 176 w 234"/>
                <a:gd name="T95" fmla="*/ 192 h 236"/>
                <a:gd name="T96" fmla="*/ 200 w 234"/>
                <a:gd name="T97" fmla="*/ 203 h 236"/>
                <a:gd name="T98" fmla="*/ 212 w 234"/>
                <a:gd name="T99" fmla="*/ 189 h 236"/>
                <a:gd name="T100" fmla="*/ 198 w 234"/>
                <a:gd name="T101" fmla="*/ 168 h 236"/>
                <a:gd name="T102" fmla="*/ 203 w 234"/>
                <a:gd name="T103" fmla="*/ 159 h 236"/>
                <a:gd name="T104" fmla="*/ 228 w 234"/>
                <a:gd name="T105" fmla="*/ 159 h 236"/>
                <a:gd name="T106" fmla="*/ 234 w 234"/>
                <a:gd name="T107" fmla="*/ 141 h 236"/>
                <a:gd name="T108" fmla="*/ 212 w 234"/>
                <a:gd name="T109" fmla="*/ 129 h 236"/>
                <a:gd name="T110" fmla="*/ 212 w 234"/>
                <a:gd name="T111" fmla="*/ 11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236">
                  <a:moveTo>
                    <a:pt x="212" y="119"/>
                  </a:moveTo>
                  <a:cubicBezTo>
                    <a:pt x="234" y="107"/>
                    <a:pt x="234" y="107"/>
                    <a:pt x="234" y="107"/>
                  </a:cubicBezTo>
                  <a:cubicBezTo>
                    <a:pt x="232" y="88"/>
                    <a:pt x="232" y="88"/>
                    <a:pt x="232" y="88"/>
                  </a:cubicBezTo>
                  <a:cubicBezTo>
                    <a:pt x="207" y="87"/>
                    <a:pt x="207" y="87"/>
                    <a:pt x="207" y="87"/>
                  </a:cubicBezTo>
                  <a:cubicBezTo>
                    <a:pt x="206" y="84"/>
                    <a:pt x="204" y="80"/>
                    <a:pt x="203" y="77"/>
                  </a:cubicBezTo>
                  <a:cubicBezTo>
                    <a:pt x="218" y="57"/>
                    <a:pt x="218" y="57"/>
                    <a:pt x="218" y="57"/>
                  </a:cubicBezTo>
                  <a:cubicBezTo>
                    <a:pt x="207" y="42"/>
                    <a:pt x="207" y="42"/>
                    <a:pt x="207" y="42"/>
                  </a:cubicBezTo>
                  <a:cubicBezTo>
                    <a:pt x="184" y="51"/>
                    <a:pt x="184" y="51"/>
                    <a:pt x="184" y="51"/>
                  </a:cubicBezTo>
                  <a:cubicBezTo>
                    <a:pt x="181" y="48"/>
                    <a:pt x="179" y="46"/>
                    <a:pt x="176" y="44"/>
                  </a:cubicBezTo>
                  <a:cubicBezTo>
                    <a:pt x="182" y="19"/>
                    <a:pt x="182" y="19"/>
                    <a:pt x="182" y="19"/>
                  </a:cubicBezTo>
                  <a:cubicBezTo>
                    <a:pt x="165" y="10"/>
                    <a:pt x="165" y="10"/>
                    <a:pt x="165" y="10"/>
                  </a:cubicBezTo>
                  <a:cubicBezTo>
                    <a:pt x="149" y="29"/>
                    <a:pt x="149" y="29"/>
                    <a:pt x="149" y="29"/>
                  </a:cubicBezTo>
                  <a:cubicBezTo>
                    <a:pt x="145" y="28"/>
                    <a:pt x="141" y="27"/>
                    <a:pt x="138" y="26"/>
                  </a:cubicBezTo>
                  <a:cubicBezTo>
                    <a:pt x="132" y="0"/>
                    <a:pt x="132" y="0"/>
                    <a:pt x="132" y="0"/>
                  </a:cubicBezTo>
                  <a:cubicBezTo>
                    <a:pt x="114" y="1"/>
                    <a:pt x="114" y="1"/>
                    <a:pt x="114" y="1"/>
                  </a:cubicBezTo>
                  <a:cubicBezTo>
                    <a:pt x="106" y="25"/>
                    <a:pt x="106" y="25"/>
                    <a:pt x="106" y="25"/>
                  </a:cubicBezTo>
                  <a:cubicBezTo>
                    <a:pt x="103" y="25"/>
                    <a:pt x="100" y="26"/>
                    <a:pt x="96" y="26"/>
                  </a:cubicBezTo>
                  <a:cubicBezTo>
                    <a:pt x="80" y="6"/>
                    <a:pt x="80" y="6"/>
                    <a:pt x="80" y="6"/>
                  </a:cubicBezTo>
                  <a:cubicBezTo>
                    <a:pt x="63" y="14"/>
                    <a:pt x="63" y="14"/>
                    <a:pt x="63" y="14"/>
                  </a:cubicBezTo>
                  <a:cubicBezTo>
                    <a:pt x="67" y="39"/>
                    <a:pt x="67" y="39"/>
                    <a:pt x="67" y="39"/>
                  </a:cubicBezTo>
                  <a:cubicBezTo>
                    <a:pt x="64" y="41"/>
                    <a:pt x="61" y="43"/>
                    <a:pt x="58" y="45"/>
                  </a:cubicBezTo>
                  <a:cubicBezTo>
                    <a:pt x="36" y="34"/>
                    <a:pt x="36" y="34"/>
                    <a:pt x="36" y="34"/>
                  </a:cubicBezTo>
                  <a:cubicBezTo>
                    <a:pt x="24" y="48"/>
                    <a:pt x="24" y="48"/>
                    <a:pt x="24" y="48"/>
                  </a:cubicBezTo>
                  <a:cubicBezTo>
                    <a:pt x="38" y="68"/>
                    <a:pt x="38" y="68"/>
                    <a:pt x="38" y="68"/>
                  </a:cubicBezTo>
                  <a:cubicBezTo>
                    <a:pt x="36" y="72"/>
                    <a:pt x="34" y="75"/>
                    <a:pt x="32" y="78"/>
                  </a:cubicBezTo>
                  <a:cubicBezTo>
                    <a:pt x="7" y="78"/>
                    <a:pt x="7" y="78"/>
                    <a:pt x="7" y="78"/>
                  </a:cubicBezTo>
                  <a:cubicBezTo>
                    <a:pt x="2" y="95"/>
                    <a:pt x="2" y="95"/>
                    <a:pt x="2" y="95"/>
                  </a:cubicBezTo>
                  <a:cubicBezTo>
                    <a:pt x="24" y="109"/>
                    <a:pt x="24" y="109"/>
                    <a:pt x="24" y="109"/>
                  </a:cubicBezTo>
                  <a:cubicBezTo>
                    <a:pt x="24" y="112"/>
                    <a:pt x="24" y="115"/>
                    <a:pt x="24" y="118"/>
                  </a:cubicBezTo>
                  <a:cubicBezTo>
                    <a:pt x="24" y="118"/>
                    <a:pt x="24" y="119"/>
                    <a:pt x="24" y="119"/>
                  </a:cubicBezTo>
                  <a:cubicBezTo>
                    <a:pt x="0" y="130"/>
                    <a:pt x="0" y="130"/>
                    <a:pt x="0" y="130"/>
                  </a:cubicBezTo>
                  <a:cubicBezTo>
                    <a:pt x="1" y="138"/>
                    <a:pt x="1" y="138"/>
                    <a:pt x="1" y="138"/>
                  </a:cubicBezTo>
                  <a:cubicBezTo>
                    <a:pt x="49" y="138"/>
                    <a:pt x="49" y="138"/>
                    <a:pt x="49" y="138"/>
                  </a:cubicBezTo>
                  <a:cubicBezTo>
                    <a:pt x="46" y="130"/>
                    <a:pt x="44" y="120"/>
                    <a:pt x="44" y="110"/>
                  </a:cubicBezTo>
                  <a:cubicBezTo>
                    <a:pt x="44" y="69"/>
                    <a:pt x="77" y="36"/>
                    <a:pt x="118" y="36"/>
                  </a:cubicBezTo>
                  <a:cubicBezTo>
                    <a:pt x="159" y="36"/>
                    <a:pt x="192" y="69"/>
                    <a:pt x="192" y="110"/>
                  </a:cubicBezTo>
                  <a:cubicBezTo>
                    <a:pt x="192" y="151"/>
                    <a:pt x="159" y="184"/>
                    <a:pt x="118" y="184"/>
                  </a:cubicBezTo>
                  <a:cubicBezTo>
                    <a:pt x="107" y="184"/>
                    <a:pt x="96" y="182"/>
                    <a:pt x="87" y="177"/>
                  </a:cubicBezTo>
                  <a:cubicBezTo>
                    <a:pt x="87" y="207"/>
                    <a:pt x="87" y="207"/>
                    <a:pt x="87" y="207"/>
                  </a:cubicBezTo>
                  <a:cubicBezTo>
                    <a:pt x="90" y="208"/>
                    <a:pt x="94" y="209"/>
                    <a:pt x="97" y="210"/>
                  </a:cubicBezTo>
                  <a:cubicBezTo>
                    <a:pt x="103" y="236"/>
                    <a:pt x="103" y="236"/>
                    <a:pt x="103" y="236"/>
                  </a:cubicBezTo>
                  <a:cubicBezTo>
                    <a:pt x="121" y="236"/>
                    <a:pt x="121" y="236"/>
                    <a:pt x="121" y="236"/>
                  </a:cubicBezTo>
                  <a:cubicBezTo>
                    <a:pt x="129" y="212"/>
                    <a:pt x="129" y="212"/>
                    <a:pt x="129" y="212"/>
                  </a:cubicBezTo>
                  <a:cubicBezTo>
                    <a:pt x="132" y="211"/>
                    <a:pt x="136" y="211"/>
                    <a:pt x="139" y="210"/>
                  </a:cubicBezTo>
                  <a:cubicBezTo>
                    <a:pt x="155" y="231"/>
                    <a:pt x="155" y="231"/>
                    <a:pt x="155" y="231"/>
                  </a:cubicBezTo>
                  <a:cubicBezTo>
                    <a:pt x="172" y="223"/>
                    <a:pt x="172" y="223"/>
                    <a:pt x="172" y="223"/>
                  </a:cubicBezTo>
                  <a:cubicBezTo>
                    <a:pt x="168" y="198"/>
                    <a:pt x="168" y="198"/>
                    <a:pt x="168" y="198"/>
                  </a:cubicBezTo>
                  <a:cubicBezTo>
                    <a:pt x="171" y="196"/>
                    <a:pt x="174" y="194"/>
                    <a:pt x="176" y="192"/>
                  </a:cubicBezTo>
                  <a:cubicBezTo>
                    <a:pt x="200" y="203"/>
                    <a:pt x="200" y="203"/>
                    <a:pt x="200" y="203"/>
                  </a:cubicBezTo>
                  <a:cubicBezTo>
                    <a:pt x="212" y="189"/>
                    <a:pt x="212" y="189"/>
                    <a:pt x="212" y="189"/>
                  </a:cubicBezTo>
                  <a:cubicBezTo>
                    <a:pt x="198" y="168"/>
                    <a:pt x="198" y="168"/>
                    <a:pt x="198" y="168"/>
                  </a:cubicBezTo>
                  <a:cubicBezTo>
                    <a:pt x="200" y="165"/>
                    <a:pt x="201" y="162"/>
                    <a:pt x="203" y="159"/>
                  </a:cubicBezTo>
                  <a:cubicBezTo>
                    <a:pt x="228" y="159"/>
                    <a:pt x="228" y="159"/>
                    <a:pt x="228" y="159"/>
                  </a:cubicBezTo>
                  <a:cubicBezTo>
                    <a:pt x="234" y="141"/>
                    <a:pt x="234" y="141"/>
                    <a:pt x="234" y="141"/>
                  </a:cubicBezTo>
                  <a:cubicBezTo>
                    <a:pt x="212" y="129"/>
                    <a:pt x="212" y="129"/>
                    <a:pt x="212" y="129"/>
                  </a:cubicBezTo>
                  <a:cubicBezTo>
                    <a:pt x="212" y="125"/>
                    <a:pt x="212" y="122"/>
                    <a:pt x="212"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85685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Johan Arwidmark, Mikael Nyström </External_x0020_Speaker>
    <Session_x0020_Code xmlns="e36bfbf9-5e42-489c-a259-4c54eb22cb57"> WIN-B324</Session_x0020_Code>
    <Presentation_x0020_Date xmlns="e36bfbf9-5e42-489c-a259-4c54eb22cb57">2014-10-28T00:00:00+01:00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e36bfbf9-5e42-489c-a259-4c54eb22cb57"/>
    <ds:schemaRef ds:uri="230e9df3-be65-4c73-a93b-d1236ebd677e"/>
    <ds:schemaRef ds:uri="http://purl.org/dc/elements/1.1/"/>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2050</Words>
  <Application>Microsoft Office PowerPoint</Application>
  <PresentationFormat>Custom</PresentationFormat>
  <Paragraphs>138</Paragraphs>
  <Slides>23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Segoe Light</vt:lpstr>
      <vt:lpstr>Segoe UI</vt:lpstr>
      <vt:lpstr>Segoe UI Light</vt:lpstr>
      <vt:lpstr>Wingdings</vt:lpstr>
      <vt:lpstr>TEE14 Speaker PPT Template</vt:lpstr>
      <vt:lpstr>PowerPoint Presentation</vt:lpstr>
      <vt:lpstr>Real-World Windows 8.1 Deployment Notes from the Field </vt:lpstr>
      <vt:lpstr>Agenda</vt:lpstr>
      <vt:lpstr>Demo  environment </vt:lpstr>
      <vt:lpstr>Demo</vt:lpstr>
      <vt:lpstr>Creating task sequences</vt:lpstr>
      <vt:lpstr>Demo</vt:lpstr>
      <vt:lpstr>Working with drivers</vt:lpstr>
      <vt:lpstr>Demo</vt:lpstr>
      <vt:lpstr>Deploying applications</vt:lpstr>
      <vt:lpstr>Demo</vt:lpstr>
      <vt:lpstr>Software updates</vt:lpstr>
      <vt:lpstr>Demo</vt:lpstr>
      <vt:lpstr>Debugging OSD</vt:lpstr>
      <vt:lpstr>Debugging OSD,  Continued</vt:lpstr>
      <vt:lpstr>Demo</vt:lpstr>
      <vt:lpstr>Resources – trainings, videos, books</vt:lpstr>
      <vt:lpstr>Related content</vt:lpstr>
      <vt:lpstr>Windows Resources</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Real-World Windows 8.1 Deployment Notes from the Field</dc:title>
  <dc:subject>TechEd 2014</dc:subject>
  <dc:creator>Sylvia Tedjo</dc:creator>
  <cp:keywords/>
  <dc:description>Template: Jordan Cayabyab, Artitudes Design
Formatting: 
Audience Type:</dc:description>
  <cp:lastModifiedBy>Sylvia Tedjo</cp:lastModifiedBy>
  <cp:revision>5</cp:revision>
  <dcterms:created xsi:type="dcterms:W3CDTF">2014-10-26T08:05:03Z</dcterms:created>
  <dcterms:modified xsi:type="dcterms:W3CDTF">2014-10-28T16:38:54Z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