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theme/themeOverride3.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theme/themeOverride4.xml" ContentType="application/vnd.openxmlformats-officedocument.themeOverride+xml"/>
  <Override PartName="/ppt/drawings/drawing4.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Lst>
  <p:notesMasterIdLst>
    <p:notesMasterId r:id="rId77"/>
  </p:notesMasterIdLst>
  <p:handoutMasterIdLst>
    <p:handoutMasterId r:id="rId78"/>
  </p:handout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4" id="{35FF1B32-12B8-492E-B6DA-DE5AF3A7929F}">
          <p14:sldIdLst>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C3C00"/>
    <a:srgbClr val="002050"/>
    <a:srgbClr val="009E49"/>
    <a:srgbClr val="0072C6"/>
    <a:srgbClr val="00BCF2"/>
    <a:srgbClr val="7FBA00"/>
    <a:srgbClr val="68217A"/>
    <a:srgbClr val="B40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2" autoAdjust="0"/>
    <p:restoredTop sz="80673" autoAdjust="0"/>
  </p:normalViewPr>
  <p:slideViewPr>
    <p:cSldViewPr snapToObjects="1">
      <p:cViewPr varScale="1">
        <p:scale>
          <a:sx n="60" d="100"/>
          <a:sy n="60" d="100"/>
        </p:scale>
        <p:origin x="732" y="66"/>
      </p:cViewPr>
      <p:guideLst>
        <p:guide orient="horz" pos="2203"/>
        <p:guide pos="3917"/>
      </p:guideLst>
    </p:cSldViewPr>
  </p:slideViewPr>
  <p:outlineViewPr>
    <p:cViewPr>
      <p:scale>
        <a:sx n="33" d="100"/>
        <a:sy n="33" d="100"/>
      </p:scale>
      <p:origin x="0" y="-2862"/>
    </p:cViewPr>
  </p:outlineViewPr>
  <p:notesTextViewPr>
    <p:cViewPr>
      <p:scale>
        <a:sx n="3" d="2"/>
        <a:sy n="3" d="2"/>
      </p:scale>
      <p:origin x="0" y="0"/>
    </p:cViewPr>
  </p:notesTextViewPr>
  <p:sorterViewPr>
    <p:cViewPr>
      <p:scale>
        <a:sx n="25" d="100"/>
        <a:sy n="25" d="100"/>
      </p:scale>
      <p:origin x="0" y="0"/>
    </p:cViewPr>
  </p:sorterViewPr>
  <p:notesViewPr>
    <p:cSldViewPr snapToObjects="1" showGuides="1">
      <p:cViewPr varScale="1">
        <p:scale>
          <a:sx n="81" d="100"/>
          <a:sy n="81" d="100"/>
        </p:scale>
        <p:origin x="31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Nam\AppData\Local\Microsoft\Windows\INetCache\Content.Outlook\3786G4J7\SIR%20v15%20Graphics%201%200.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Nam\AppData\Local\Microsoft\Windows\INetCache\Content.Outlook\3786G4J7\SIR%20v15%20Graphics%201%200.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C:\Users\Nam\AppData\Local\Microsoft\Windows\INetCache\Content.Outlook\3786G4J7\SIR%20v15%20Graphics%201%200.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file:///C:\Users\Nam\AppData\Local\Microsoft\Windows\INetCache\Content.Outlook\3786G4J7\SIR%20v15%20Graphics%201%200.xlsx"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071418699701813"/>
          <c:y val="3.8302469135802472E-2"/>
          <c:w val="0.70564327108311287"/>
          <c:h val="0.86540963721466924"/>
        </c:manualLayout>
      </c:layout>
      <c:lineChart>
        <c:grouping val="standard"/>
        <c:varyColors val="0"/>
        <c:ser>
          <c:idx val="0"/>
          <c:order val="0"/>
          <c:tx>
            <c:strRef>
              <c:f>'[SIR v15 Graphics 1 0.xlsx]VulnSev'!$A$2</c:f>
              <c:strCache>
                <c:ptCount val="1"/>
                <c:pt idx="0">
                  <c:v>High (7 - 10)</c:v>
                </c:pt>
              </c:strCache>
            </c:strRef>
          </c:tx>
          <c:spPr>
            <a:ln w="44450">
              <a:solidFill>
                <a:srgbClr val="E81123"/>
              </a:solidFill>
            </a:ln>
          </c:spPr>
          <c:marker>
            <c:symbol val="circle"/>
            <c:size val="7"/>
            <c:spPr>
              <a:solidFill>
                <a:srgbClr val="E81123"/>
              </a:solidFill>
              <a:ln w="44450">
                <a:solidFill>
                  <a:srgbClr val="E81123"/>
                </a:solidFill>
              </a:ln>
            </c:spPr>
          </c:marker>
          <c:cat>
            <c:strRef>
              <c:f>'[SIR v15 Graphics 1 0.xlsx]VulnSev'!$B$1:$G$1</c:f>
              <c:strCache>
                <c:ptCount val="6"/>
                <c:pt idx="0">
                  <c:v>2H10</c:v>
                </c:pt>
                <c:pt idx="1">
                  <c:v>1H11</c:v>
                </c:pt>
                <c:pt idx="2">
                  <c:v>2H11</c:v>
                </c:pt>
                <c:pt idx="3">
                  <c:v>1H12</c:v>
                </c:pt>
                <c:pt idx="4">
                  <c:v>2H12</c:v>
                </c:pt>
                <c:pt idx="5">
                  <c:v>1H13</c:v>
                </c:pt>
              </c:strCache>
            </c:strRef>
          </c:cat>
          <c:val>
            <c:numRef>
              <c:f>'[SIR v15 Graphics 1 0.xlsx]VulnSev'!$B$2:$G$2</c:f>
              <c:numCache>
                <c:formatCode>General</c:formatCode>
                <c:ptCount val="6"/>
                <c:pt idx="0">
                  <c:v>996</c:v>
                </c:pt>
                <c:pt idx="1">
                  <c:v>876</c:v>
                </c:pt>
                <c:pt idx="2">
                  <c:v>795</c:v>
                </c:pt>
                <c:pt idx="3">
                  <c:v>979</c:v>
                </c:pt>
                <c:pt idx="4">
                  <c:v>746</c:v>
                </c:pt>
                <c:pt idx="5">
                  <c:v>856</c:v>
                </c:pt>
              </c:numCache>
            </c:numRef>
          </c:val>
          <c:smooth val="0"/>
        </c:ser>
        <c:ser>
          <c:idx val="1"/>
          <c:order val="1"/>
          <c:tx>
            <c:strRef>
              <c:f>'[SIR v15 Graphics 1 0.xlsx]VulnSev'!$A$3</c:f>
              <c:strCache>
                <c:ptCount val="1"/>
                <c:pt idx="0">
                  <c:v>Medium (4 - 6.9)</c:v>
                </c:pt>
              </c:strCache>
            </c:strRef>
          </c:tx>
          <c:spPr>
            <a:ln w="44450">
              <a:solidFill>
                <a:srgbClr val="00188F"/>
              </a:solidFill>
            </a:ln>
          </c:spPr>
          <c:marker>
            <c:symbol val="circle"/>
            <c:size val="7"/>
            <c:spPr>
              <a:solidFill>
                <a:srgbClr val="00188F"/>
              </a:solidFill>
              <a:ln w="44450">
                <a:solidFill>
                  <a:srgbClr val="00188F"/>
                </a:solidFill>
              </a:ln>
            </c:spPr>
          </c:marker>
          <c:cat>
            <c:strRef>
              <c:f>'[SIR v15 Graphics 1 0.xlsx]VulnSev'!$B$1:$G$1</c:f>
              <c:strCache>
                <c:ptCount val="6"/>
                <c:pt idx="0">
                  <c:v>2H10</c:v>
                </c:pt>
                <c:pt idx="1">
                  <c:v>1H11</c:v>
                </c:pt>
                <c:pt idx="2">
                  <c:v>2H11</c:v>
                </c:pt>
                <c:pt idx="3">
                  <c:v>1H12</c:v>
                </c:pt>
                <c:pt idx="4">
                  <c:v>2H12</c:v>
                </c:pt>
                <c:pt idx="5">
                  <c:v>1H13</c:v>
                </c:pt>
              </c:strCache>
            </c:strRef>
          </c:cat>
          <c:val>
            <c:numRef>
              <c:f>'[SIR v15 Graphics 1 0.xlsx]VulnSev'!$B$3:$G$3</c:f>
              <c:numCache>
                <c:formatCode>General</c:formatCode>
                <c:ptCount val="6"/>
                <c:pt idx="0">
                  <c:v>1182</c:v>
                </c:pt>
                <c:pt idx="1">
                  <c:v>1000</c:v>
                </c:pt>
                <c:pt idx="2">
                  <c:v>1060</c:v>
                </c:pt>
                <c:pt idx="3">
                  <c:v>1391</c:v>
                </c:pt>
                <c:pt idx="4">
                  <c:v>1356</c:v>
                </c:pt>
                <c:pt idx="5">
                  <c:v>1233</c:v>
                </c:pt>
              </c:numCache>
            </c:numRef>
          </c:val>
          <c:smooth val="0"/>
        </c:ser>
        <c:ser>
          <c:idx val="2"/>
          <c:order val="2"/>
          <c:tx>
            <c:strRef>
              <c:f>'[SIR v15 Graphics 1 0.xlsx]VulnSev'!$A$4</c:f>
              <c:strCache>
                <c:ptCount val="1"/>
                <c:pt idx="0">
                  <c:v>Low (0 - 3.9)</c:v>
                </c:pt>
              </c:strCache>
            </c:strRef>
          </c:tx>
          <c:spPr>
            <a:ln w="44450">
              <a:solidFill>
                <a:srgbClr val="009E49"/>
              </a:solidFill>
            </a:ln>
          </c:spPr>
          <c:marker>
            <c:symbol val="circle"/>
            <c:size val="7"/>
            <c:spPr>
              <a:solidFill>
                <a:srgbClr val="009E49"/>
              </a:solidFill>
              <a:ln w="44450">
                <a:solidFill>
                  <a:srgbClr val="009E49"/>
                </a:solidFill>
              </a:ln>
            </c:spPr>
          </c:marker>
          <c:cat>
            <c:strRef>
              <c:f>'[SIR v15 Graphics 1 0.xlsx]VulnSev'!$B$1:$G$1</c:f>
              <c:strCache>
                <c:ptCount val="6"/>
                <c:pt idx="0">
                  <c:v>2H10</c:v>
                </c:pt>
                <c:pt idx="1">
                  <c:v>1H11</c:v>
                </c:pt>
                <c:pt idx="2">
                  <c:v>2H11</c:v>
                </c:pt>
                <c:pt idx="3">
                  <c:v>1H12</c:v>
                </c:pt>
                <c:pt idx="4">
                  <c:v>2H12</c:v>
                </c:pt>
                <c:pt idx="5">
                  <c:v>1H13</c:v>
                </c:pt>
              </c:strCache>
            </c:strRef>
          </c:cat>
          <c:val>
            <c:numRef>
              <c:f>'[SIR v15 Graphics 1 0.xlsx]VulnSev'!$B$4:$G$4</c:f>
              <c:numCache>
                <c:formatCode>General</c:formatCode>
                <c:ptCount val="6"/>
                <c:pt idx="0">
                  <c:v>152</c:v>
                </c:pt>
                <c:pt idx="1">
                  <c:v>151</c:v>
                </c:pt>
                <c:pt idx="2">
                  <c:v>127</c:v>
                </c:pt>
                <c:pt idx="3">
                  <c:v>224</c:v>
                </c:pt>
                <c:pt idx="4">
                  <c:v>259</c:v>
                </c:pt>
                <c:pt idx="5">
                  <c:v>242</c:v>
                </c:pt>
              </c:numCache>
            </c:numRef>
          </c:val>
          <c:smooth val="0"/>
        </c:ser>
        <c:dLbls>
          <c:showLegendKey val="0"/>
          <c:showVal val="0"/>
          <c:showCatName val="0"/>
          <c:showSerName val="0"/>
          <c:showPercent val="0"/>
          <c:showBubbleSize val="0"/>
        </c:dLbls>
        <c:marker val="1"/>
        <c:smooth val="0"/>
        <c:axId val="-1928944832"/>
        <c:axId val="-1928952448"/>
      </c:lineChart>
      <c:catAx>
        <c:axId val="-1928944832"/>
        <c:scaling>
          <c:orientation val="minMax"/>
        </c:scaling>
        <c:delete val="0"/>
        <c:axPos val="b"/>
        <c:numFmt formatCode="General" sourceLinked="1"/>
        <c:majorTickMark val="out"/>
        <c:minorTickMark val="none"/>
        <c:tickLblPos val="nextTo"/>
        <c:spPr>
          <a:ln>
            <a:noFill/>
          </a:ln>
        </c:spPr>
        <c:txPr>
          <a:bodyPr/>
          <a:lstStyle/>
          <a:p>
            <a:pPr>
              <a:defRPr sz="1200">
                <a:gradFill>
                  <a:gsLst>
                    <a:gs pos="4425">
                      <a:srgbClr val="000000"/>
                    </a:gs>
                    <a:gs pos="37000">
                      <a:srgbClr val="000000"/>
                    </a:gs>
                  </a:gsLst>
                </a:gradFill>
                <a:latin typeface="+mn-lt"/>
              </a:defRPr>
            </a:pPr>
            <a:endParaRPr lang="en-US"/>
          </a:p>
        </c:txPr>
        <c:crossAx val="-1928952448"/>
        <c:crosses val="autoZero"/>
        <c:auto val="1"/>
        <c:lblAlgn val="ctr"/>
        <c:lblOffset val="100"/>
        <c:noMultiLvlLbl val="0"/>
      </c:catAx>
      <c:valAx>
        <c:axId val="-1928952448"/>
        <c:scaling>
          <c:orientation val="minMax"/>
        </c:scaling>
        <c:delete val="0"/>
        <c:axPos val="l"/>
        <c:majorGridlines>
          <c:spPr>
            <a:ln w="25400">
              <a:solidFill>
                <a:schemeClr val="bg1"/>
              </a:solidFill>
            </a:ln>
          </c:spPr>
        </c:majorGridlines>
        <c:numFmt formatCode="#,##0" sourceLinked="0"/>
        <c:majorTickMark val="out"/>
        <c:minorTickMark val="none"/>
        <c:tickLblPos val="nextTo"/>
        <c:spPr>
          <a:ln>
            <a:noFill/>
          </a:ln>
        </c:spPr>
        <c:txPr>
          <a:bodyPr/>
          <a:lstStyle/>
          <a:p>
            <a:pPr>
              <a:defRPr sz="1200">
                <a:gradFill>
                  <a:gsLst>
                    <a:gs pos="4425">
                      <a:srgbClr val="000000"/>
                    </a:gs>
                    <a:gs pos="37000">
                      <a:srgbClr val="000000"/>
                    </a:gs>
                  </a:gsLst>
                </a:gradFill>
                <a:latin typeface="+mn-lt"/>
              </a:defRPr>
            </a:pPr>
            <a:endParaRPr lang="en-US"/>
          </a:p>
        </c:txPr>
        <c:crossAx val="-1928944832"/>
        <c:crosses val="autoZero"/>
        <c:crossBetween val="between"/>
      </c:valAx>
      <c:spPr>
        <a:solidFill>
          <a:srgbClr val="E6E6E6"/>
        </a:solidFill>
      </c:spPr>
    </c:plotArea>
    <c:plotVisOnly val="1"/>
    <c:dispBlanksAs val="zero"/>
    <c:showDLblsOverMax val="0"/>
  </c:chart>
  <c:spPr>
    <a:ln>
      <a:noFill/>
    </a:ln>
  </c:spPr>
  <c:txPr>
    <a:bodyPr/>
    <a:lstStyle/>
    <a:p>
      <a:pPr>
        <a:defRPr sz="1000">
          <a:solidFill>
            <a:srgbClr val="595959"/>
          </a:solidFill>
          <a:latin typeface="Segoe Pro" pitchFamily="34" charset="0"/>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700513998250219"/>
          <c:y val="4.0766226976753153E-2"/>
          <c:w val="0.70056361750687723"/>
          <c:h val="0.83809460790092138"/>
        </c:manualLayout>
      </c:layout>
      <c:lineChart>
        <c:grouping val="standard"/>
        <c:varyColors val="0"/>
        <c:ser>
          <c:idx val="0"/>
          <c:order val="0"/>
          <c:tx>
            <c:strRef>
              <c:f>'[SIR v15 Graphics 1 0.xlsx]VulnCmplx'!$A$2</c:f>
              <c:strCache>
                <c:ptCount val="1"/>
                <c:pt idx="0">
                  <c:v>High Complexity</c:v>
                </c:pt>
              </c:strCache>
            </c:strRef>
          </c:tx>
          <c:spPr>
            <a:ln w="44450">
              <a:solidFill>
                <a:srgbClr val="009E49"/>
              </a:solidFill>
            </a:ln>
          </c:spPr>
          <c:marker>
            <c:symbol val="circle"/>
            <c:size val="7"/>
            <c:spPr>
              <a:solidFill>
                <a:srgbClr val="009E49"/>
              </a:solidFill>
              <a:ln w="44450">
                <a:solidFill>
                  <a:srgbClr val="009E49"/>
                </a:solidFill>
              </a:ln>
            </c:spPr>
          </c:marker>
          <c:cat>
            <c:strRef>
              <c:f>'[SIR v15 Graphics 1 0.xlsx]VulnCmplx'!$B$1:$G$1</c:f>
              <c:strCache>
                <c:ptCount val="6"/>
                <c:pt idx="0">
                  <c:v>2H10</c:v>
                </c:pt>
                <c:pt idx="1">
                  <c:v>1H11</c:v>
                </c:pt>
                <c:pt idx="2">
                  <c:v>2H11</c:v>
                </c:pt>
                <c:pt idx="3">
                  <c:v>1H12</c:v>
                </c:pt>
                <c:pt idx="4">
                  <c:v>2H12</c:v>
                </c:pt>
                <c:pt idx="5">
                  <c:v>1H13</c:v>
                </c:pt>
              </c:strCache>
            </c:strRef>
          </c:cat>
          <c:val>
            <c:numRef>
              <c:f>'[SIR v15 Graphics 1 0.xlsx]VulnCmplx'!$B$2:$G$2</c:f>
              <c:numCache>
                <c:formatCode>General</c:formatCode>
                <c:ptCount val="6"/>
                <c:pt idx="0">
                  <c:v>82</c:v>
                </c:pt>
                <c:pt idx="1">
                  <c:v>118</c:v>
                </c:pt>
                <c:pt idx="2">
                  <c:v>93</c:v>
                </c:pt>
                <c:pt idx="3">
                  <c:v>154</c:v>
                </c:pt>
                <c:pt idx="4">
                  <c:v>84</c:v>
                </c:pt>
                <c:pt idx="5">
                  <c:v>128</c:v>
                </c:pt>
              </c:numCache>
            </c:numRef>
          </c:val>
          <c:smooth val="0"/>
        </c:ser>
        <c:ser>
          <c:idx val="1"/>
          <c:order val="1"/>
          <c:tx>
            <c:strRef>
              <c:f>'[SIR v15 Graphics 1 0.xlsx]VulnCmplx'!$A$3</c:f>
              <c:strCache>
                <c:ptCount val="1"/>
                <c:pt idx="0">
                  <c:v>Med Complexity</c:v>
                </c:pt>
              </c:strCache>
            </c:strRef>
          </c:tx>
          <c:spPr>
            <a:ln w="44450">
              <a:solidFill>
                <a:srgbClr val="00188F"/>
              </a:solidFill>
            </a:ln>
          </c:spPr>
          <c:marker>
            <c:symbol val="circle"/>
            <c:size val="7"/>
            <c:spPr>
              <a:solidFill>
                <a:srgbClr val="00188F"/>
              </a:solidFill>
              <a:ln w="44450">
                <a:solidFill>
                  <a:srgbClr val="00188F"/>
                </a:solidFill>
              </a:ln>
            </c:spPr>
          </c:marker>
          <c:cat>
            <c:strRef>
              <c:f>'[SIR v15 Graphics 1 0.xlsx]VulnCmplx'!$B$1:$G$1</c:f>
              <c:strCache>
                <c:ptCount val="6"/>
                <c:pt idx="0">
                  <c:v>2H10</c:v>
                </c:pt>
                <c:pt idx="1">
                  <c:v>1H11</c:v>
                </c:pt>
                <c:pt idx="2">
                  <c:v>2H11</c:v>
                </c:pt>
                <c:pt idx="3">
                  <c:v>1H12</c:v>
                </c:pt>
                <c:pt idx="4">
                  <c:v>2H12</c:v>
                </c:pt>
                <c:pt idx="5">
                  <c:v>1H13</c:v>
                </c:pt>
              </c:strCache>
            </c:strRef>
          </c:cat>
          <c:val>
            <c:numRef>
              <c:f>'[SIR v15 Graphics 1 0.xlsx]VulnCmplx'!$B$3:$G$3</c:f>
              <c:numCache>
                <c:formatCode>General</c:formatCode>
                <c:ptCount val="6"/>
                <c:pt idx="0">
                  <c:v>1229</c:v>
                </c:pt>
                <c:pt idx="1">
                  <c:v>944</c:v>
                </c:pt>
                <c:pt idx="2">
                  <c:v>830</c:v>
                </c:pt>
                <c:pt idx="3">
                  <c:v>1168</c:v>
                </c:pt>
                <c:pt idx="4">
                  <c:v>1080</c:v>
                </c:pt>
                <c:pt idx="5">
                  <c:v>958</c:v>
                </c:pt>
              </c:numCache>
            </c:numRef>
          </c:val>
          <c:smooth val="0"/>
        </c:ser>
        <c:ser>
          <c:idx val="2"/>
          <c:order val="2"/>
          <c:tx>
            <c:strRef>
              <c:f>'[SIR v15 Graphics 1 0.xlsx]VulnCmplx'!$A$4</c:f>
              <c:strCache>
                <c:ptCount val="1"/>
                <c:pt idx="0">
                  <c:v>Low Complexity</c:v>
                </c:pt>
              </c:strCache>
            </c:strRef>
          </c:tx>
          <c:spPr>
            <a:ln w="44450">
              <a:solidFill>
                <a:srgbClr val="E81123"/>
              </a:solidFill>
            </a:ln>
          </c:spPr>
          <c:marker>
            <c:symbol val="circle"/>
            <c:size val="7"/>
            <c:spPr>
              <a:solidFill>
                <a:srgbClr val="E81123"/>
              </a:solidFill>
              <a:ln w="44450">
                <a:solidFill>
                  <a:srgbClr val="E81123"/>
                </a:solidFill>
              </a:ln>
            </c:spPr>
          </c:marker>
          <c:cat>
            <c:strRef>
              <c:f>'[SIR v15 Graphics 1 0.xlsx]VulnCmplx'!$B$1:$G$1</c:f>
              <c:strCache>
                <c:ptCount val="6"/>
                <c:pt idx="0">
                  <c:v>2H10</c:v>
                </c:pt>
                <c:pt idx="1">
                  <c:v>1H11</c:v>
                </c:pt>
                <c:pt idx="2">
                  <c:v>2H11</c:v>
                </c:pt>
                <c:pt idx="3">
                  <c:v>1H12</c:v>
                </c:pt>
                <c:pt idx="4">
                  <c:v>2H12</c:v>
                </c:pt>
                <c:pt idx="5">
                  <c:v>1H13</c:v>
                </c:pt>
              </c:strCache>
            </c:strRef>
          </c:cat>
          <c:val>
            <c:numRef>
              <c:f>'[SIR v15 Graphics 1 0.xlsx]VulnCmplx'!$B$4:$G$4</c:f>
              <c:numCache>
                <c:formatCode>General</c:formatCode>
                <c:ptCount val="6"/>
                <c:pt idx="0">
                  <c:v>1019</c:v>
                </c:pt>
                <c:pt idx="1">
                  <c:v>965</c:v>
                </c:pt>
                <c:pt idx="2">
                  <c:v>1059</c:v>
                </c:pt>
                <c:pt idx="3">
                  <c:v>1272</c:v>
                </c:pt>
                <c:pt idx="4">
                  <c:v>1197</c:v>
                </c:pt>
                <c:pt idx="5">
                  <c:v>1245</c:v>
                </c:pt>
              </c:numCache>
            </c:numRef>
          </c:val>
          <c:smooth val="0"/>
        </c:ser>
        <c:dLbls>
          <c:showLegendKey val="0"/>
          <c:showVal val="0"/>
          <c:showCatName val="0"/>
          <c:showSerName val="0"/>
          <c:showPercent val="0"/>
          <c:showBubbleSize val="0"/>
        </c:dLbls>
        <c:marker val="1"/>
        <c:smooth val="0"/>
        <c:axId val="-1928947552"/>
        <c:axId val="-1928941024"/>
      </c:lineChart>
      <c:catAx>
        <c:axId val="-1928947552"/>
        <c:scaling>
          <c:orientation val="minMax"/>
        </c:scaling>
        <c:delete val="0"/>
        <c:axPos val="b"/>
        <c:numFmt formatCode="General" sourceLinked="1"/>
        <c:majorTickMark val="out"/>
        <c:minorTickMark val="none"/>
        <c:tickLblPos val="nextTo"/>
        <c:spPr>
          <a:ln>
            <a:noFill/>
          </a:ln>
        </c:spPr>
        <c:txPr>
          <a:bodyPr/>
          <a:lstStyle/>
          <a:p>
            <a:pPr>
              <a:defRPr sz="1200">
                <a:gradFill>
                  <a:gsLst>
                    <a:gs pos="4425">
                      <a:srgbClr val="000000"/>
                    </a:gs>
                    <a:gs pos="37000">
                      <a:srgbClr val="000000"/>
                    </a:gs>
                  </a:gsLst>
                </a:gradFill>
                <a:latin typeface="+mn-lt"/>
              </a:defRPr>
            </a:pPr>
            <a:endParaRPr lang="en-US"/>
          </a:p>
        </c:txPr>
        <c:crossAx val="-1928941024"/>
        <c:crosses val="autoZero"/>
        <c:auto val="1"/>
        <c:lblAlgn val="ctr"/>
        <c:lblOffset val="100"/>
        <c:noMultiLvlLbl val="0"/>
      </c:catAx>
      <c:valAx>
        <c:axId val="-1928941024"/>
        <c:scaling>
          <c:orientation val="minMax"/>
        </c:scaling>
        <c:delete val="0"/>
        <c:axPos val="l"/>
        <c:majorGridlines>
          <c:spPr>
            <a:ln w="25400">
              <a:solidFill>
                <a:schemeClr val="bg1"/>
              </a:solidFill>
            </a:ln>
          </c:spPr>
        </c:majorGridlines>
        <c:numFmt formatCode="#,##0" sourceLinked="0"/>
        <c:majorTickMark val="out"/>
        <c:minorTickMark val="none"/>
        <c:tickLblPos val="nextTo"/>
        <c:spPr>
          <a:ln>
            <a:noFill/>
          </a:ln>
        </c:spPr>
        <c:txPr>
          <a:bodyPr/>
          <a:lstStyle/>
          <a:p>
            <a:pPr>
              <a:defRPr sz="1200">
                <a:gradFill>
                  <a:gsLst>
                    <a:gs pos="4425">
                      <a:srgbClr val="000000"/>
                    </a:gs>
                    <a:gs pos="37000">
                      <a:srgbClr val="000000"/>
                    </a:gs>
                  </a:gsLst>
                </a:gradFill>
                <a:latin typeface="+mn-lt"/>
              </a:defRPr>
            </a:pPr>
            <a:endParaRPr lang="en-US"/>
          </a:p>
        </c:txPr>
        <c:crossAx val="-1928947552"/>
        <c:crosses val="autoZero"/>
        <c:crossBetween val="between"/>
      </c:valAx>
      <c:spPr>
        <a:solidFill>
          <a:srgbClr val="E6E6E6"/>
        </a:solidFill>
      </c:spPr>
    </c:plotArea>
    <c:plotVisOnly val="1"/>
    <c:dispBlanksAs val="zero"/>
    <c:showDLblsOverMax val="0"/>
  </c:chart>
  <c:spPr>
    <a:ln>
      <a:noFill/>
    </a:ln>
  </c:spPr>
  <c:txPr>
    <a:bodyPr/>
    <a:lstStyle/>
    <a:p>
      <a:pPr>
        <a:defRPr sz="1000">
          <a:solidFill>
            <a:srgbClr val="595959"/>
          </a:solidFill>
          <a:latin typeface="Segoe Pro" pitchFamily="34" charset="0"/>
        </a:defRPr>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280818720697275"/>
          <c:y val="3.8302469135802472E-2"/>
          <c:w val="0.70450858169651154"/>
          <c:h val="0.85637580980515082"/>
        </c:manualLayout>
      </c:layout>
      <c:lineChart>
        <c:grouping val="standard"/>
        <c:varyColors val="0"/>
        <c:ser>
          <c:idx val="0"/>
          <c:order val="0"/>
          <c:tx>
            <c:strRef>
              <c:f>'[SIR v15 Graphics 1 0.xlsx]VulnOsBrowserApp'!$A$2</c:f>
              <c:strCache>
                <c:ptCount val="1"/>
                <c:pt idx="0">
                  <c:v>Browsers</c:v>
                </c:pt>
              </c:strCache>
            </c:strRef>
          </c:tx>
          <c:spPr>
            <a:ln w="44450">
              <a:solidFill>
                <a:srgbClr val="009E49"/>
              </a:solidFill>
            </a:ln>
          </c:spPr>
          <c:marker>
            <c:symbol val="circle"/>
            <c:size val="7"/>
            <c:spPr>
              <a:solidFill>
                <a:srgbClr val="009E49"/>
              </a:solidFill>
              <a:ln w="44450">
                <a:solidFill>
                  <a:srgbClr val="009E49"/>
                </a:solidFill>
              </a:ln>
            </c:spPr>
          </c:marker>
          <c:cat>
            <c:strRef>
              <c:f>'[SIR v15 Graphics 1 0.xlsx]VulnOsBrowserApp'!$B$1:$G$1</c:f>
              <c:strCache>
                <c:ptCount val="6"/>
                <c:pt idx="0">
                  <c:v>2H10</c:v>
                </c:pt>
                <c:pt idx="1">
                  <c:v>1H11</c:v>
                </c:pt>
                <c:pt idx="2">
                  <c:v>2H11</c:v>
                </c:pt>
                <c:pt idx="3">
                  <c:v>1H12</c:v>
                </c:pt>
                <c:pt idx="4">
                  <c:v>2H12</c:v>
                </c:pt>
                <c:pt idx="5">
                  <c:v>1H13</c:v>
                </c:pt>
              </c:strCache>
            </c:strRef>
          </c:cat>
          <c:val>
            <c:numRef>
              <c:f>'[SIR v15 Graphics 1 0.xlsx]VulnOsBrowserApp'!$B$2:$G$2</c:f>
              <c:numCache>
                <c:formatCode>General</c:formatCode>
                <c:ptCount val="6"/>
                <c:pt idx="0">
                  <c:v>244</c:v>
                </c:pt>
                <c:pt idx="1">
                  <c:v>310</c:v>
                </c:pt>
                <c:pt idx="2">
                  <c:v>296</c:v>
                </c:pt>
                <c:pt idx="3">
                  <c:v>356</c:v>
                </c:pt>
                <c:pt idx="4">
                  <c:v>369</c:v>
                </c:pt>
                <c:pt idx="5">
                  <c:v>312</c:v>
                </c:pt>
              </c:numCache>
            </c:numRef>
          </c:val>
          <c:smooth val="0"/>
        </c:ser>
        <c:ser>
          <c:idx val="1"/>
          <c:order val="1"/>
          <c:tx>
            <c:strRef>
              <c:f>'[SIR v15 Graphics 1 0.xlsx]VulnOsBrowserApp'!$A$3</c:f>
              <c:strCache>
                <c:ptCount val="1"/>
                <c:pt idx="0">
                  <c:v>Operating System</c:v>
                </c:pt>
              </c:strCache>
            </c:strRef>
          </c:tx>
          <c:spPr>
            <a:ln w="44450">
              <a:solidFill>
                <a:srgbClr val="FF8C00"/>
              </a:solidFill>
            </a:ln>
          </c:spPr>
          <c:marker>
            <c:symbol val="circle"/>
            <c:size val="7"/>
            <c:spPr>
              <a:solidFill>
                <a:srgbClr val="FF8C00"/>
              </a:solidFill>
              <a:ln w="44450">
                <a:solidFill>
                  <a:srgbClr val="FF8C00"/>
                </a:solidFill>
              </a:ln>
            </c:spPr>
          </c:marker>
          <c:cat>
            <c:strRef>
              <c:f>'[SIR v15 Graphics 1 0.xlsx]VulnOsBrowserApp'!$B$1:$G$1</c:f>
              <c:strCache>
                <c:ptCount val="6"/>
                <c:pt idx="0">
                  <c:v>2H10</c:v>
                </c:pt>
                <c:pt idx="1">
                  <c:v>1H11</c:v>
                </c:pt>
                <c:pt idx="2">
                  <c:v>2H11</c:v>
                </c:pt>
                <c:pt idx="3">
                  <c:v>1H12</c:v>
                </c:pt>
                <c:pt idx="4">
                  <c:v>2H12</c:v>
                </c:pt>
                <c:pt idx="5">
                  <c:v>1H13</c:v>
                </c:pt>
              </c:strCache>
            </c:strRef>
          </c:cat>
          <c:val>
            <c:numRef>
              <c:f>'[SIR v15 Graphics 1 0.xlsx]VulnOsBrowserApp'!$B$3:$G$3</c:f>
              <c:numCache>
                <c:formatCode>General</c:formatCode>
                <c:ptCount val="6"/>
                <c:pt idx="0">
                  <c:v>515</c:v>
                </c:pt>
                <c:pt idx="1">
                  <c:v>442</c:v>
                </c:pt>
                <c:pt idx="2">
                  <c:v>367</c:v>
                </c:pt>
                <c:pt idx="3">
                  <c:v>380</c:v>
                </c:pt>
                <c:pt idx="4">
                  <c:v>293</c:v>
                </c:pt>
                <c:pt idx="5">
                  <c:v>483</c:v>
                </c:pt>
              </c:numCache>
            </c:numRef>
          </c:val>
          <c:smooth val="0"/>
        </c:ser>
        <c:ser>
          <c:idx val="2"/>
          <c:order val="2"/>
          <c:tx>
            <c:strRef>
              <c:f>'[SIR v15 Graphics 1 0.xlsx]VulnOsBrowserApp'!$A$4</c:f>
              <c:strCache>
                <c:ptCount val="1"/>
                <c:pt idx="0">
                  <c:v>Applications</c:v>
                </c:pt>
              </c:strCache>
            </c:strRef>
          </c:tx>
          <c:spPr>
            <a:ln w="44450">
              <a:solidFill>
                <a:srgbClr val="00188F"/>
              </a:solidFill>
            </a:ln>
          </c:spPr>
          <c:marker>
            <c:symbol val="circle"/>
            <c:size val="7"/>
            <c:spPr>
              <a:solidFill>
                <a:srgbClr val="00188F"/>
              </a:solidFill>
              <a:ln w="44450">
                <a:solidFill>
                  <a:srgbClr val="00188F"/>
                </a:solidFill>
              </a:ln>
            </c:spPr>
          </c:marker>
          <c:cat>
            <c:strRef>
              <c:f>'[SIR v15 Graphics 1 0.xlsx]VulnOsBrowserApp'!$B$1:$G$1</c:f>
              <c:strCache>
                <c:ptCount val="6"/>
                <c:pt idx="0">
                  <c:v>2H10</c:v>
                </c:pt>
                <c:pt idx="1">
                  <c:v>1H11</c:v>
                </c:pt>
                <c:pt idx="2">
                  <c:v>2H11</c:v>
                </c:pt>
                <c:pt idx="3">
                  <c:v>1H12</c:v>
                </c:pt>
                <c:pt idx="4">
                  <c:v>2H12</c:v>
                </c:pt>
                <c:pt idx="5">
                  <c:v>1H13</c:v>
                </c:pt>
              </c:strCache>
            </c:strRef>
          </c:cat>
          <c:val>
            <c:numRef>
              <c:f>'[SIR v15 Graphics 1 0.xlsx]VulnOsBrowserApp'!$B$4:$G$4</c:f>
              <c:numCache>
                <c:formatCode>General</c:formatCode>
                <c:ptCount val="6"/>
                <c:pt idx="0">
                  <c:v>1525</c:v>
                </c:pt>
                <c:pt idx="1">
                  <c:v>1195</c:v>
                </c:pt>
                <c:pt idx="2">
                  <c:v>1243</c:v>
                </c:pt>
                <c:pt idx="3">
                  <c:v>1783</c:v>
                </c:pt>
                <c:pt idx="4">
                  <c:v>1579</c:v>
                </c:pt>
                <c:pt idx="5">
                  <c:v>1384</c:v>
                </c:pt>
              </c:numCache>
            </c:numRef>
          </c:val>
          <c:smooth val="0"/>
        </c:ser>
        <c:dLbls>
          <c:showLegendKey val="0"/>
          <c:showVal val="0"/>
          <c:showCatName val="0"/>
          <c:showSerName val="0"/>
          <c:showPercent val="0"/>
          <c:showBubbleSize val="0"/>
        </c:dLbls>
        <c:marker val="1"/>
        <c:smooth val="0"/>
        <c:axId val="-1928938304"/>
        <c:axId val="-1928950816"/>
      </c:lineChart>
      <c:catAx>
        <c:axId val="-1928938304"/>
        <c:scaling>
          <c:orientation val="minMax"/>
        </c:scaling>
        <c:delete val="0"/>
        <c:axPos val="b"/>
        <c:numFmt formatCode="General" sourceLinked="1"/>
        <c:majorTickMark val="out"/>
        <c:minorTickMark val="none"/>
        <c:tickLblPos val="nextTo"/>
        <c:spPr>
          <a:ln>
            <a:noFill/>
          </a:ln>
        </c:spPr>
        <c:txPr>
          <a:bodyPr/>
          <a:lstStyle/>
          <a:p>
            <a:pPr>
              <a:defRPr sz="1200">
                <a:gradFill>
                  <a:gsLst>
                    <a:gs pos="4425">
                      <a:srgbClr val="000000"/>
                    </a:gs>
                    <a:gs pos="37000">
                      <a:srgbClr val="000000"/>
                    </a:gs>
                  </a:gsLst>
                </a:gradFill>
                <a:latin typeface="+mn-lt"/>
              </a:defRPr>
            </a:pPr>
            <a:endParaRPr lang="en-US"/>
          </a:p>
        </c:txPr>
        <c:crossAx val="-1928950816"/>
        <c:crosses val="autoZero"/>
        <c:auto val="1"/>
        <c:lblAlgn val="ctr"/>
        <c:lblOffset val="100"/>
        <c:noMultiLvlLbl val="0"/>
      </c:catAx>
      <c:valAx>
        <c:axId val="-1928950816"/>
        <c:scaling>
          <c:orientation val="minMax"/>
        </c:scaling>
        <c:delete val="0"/>
        <c:axPos val="l"/>
        <c:majorGridlines>
          <c:spPr>
            <a:ln w="25400">
              <a:solidFill>
                <a:schemeClr val="bg1"/>
              </a:solidFill>
            </a:ln>
          </c:spPr>
        </c:majorGridlines>
        <c:numFmt formatCode="#,##0" sourceLinked="0"/>
        <c:majorTickMark val="out"/>
        <c:minorTickMark val="none"/>
        <c:tickLblPos val="nextTo"/>
        <c:spPr>
          <a:ln>
            <a:noFill/>
          </a:ln>
        </c:spPr>
        <c:txPr>
          <a:bodyPr/>
          <a:lstStyle/>
          <a:p>
            <a:pPr>
              <a:defRPr sz="1200">
                <a:gradFill>
                  <a:gsLst>
                    <a:gs pos="4425">
                      <a:srgbClr val="000000"/>
                    </a:gs>
                    <a:gs pos="37000">
                      <a:srgbClr val="000000"/>
                    </a:gs>
                  </a:gsLst>
                </a:gradFill>
                <a:latin typeface="+mn-lt"/>
              </a:defRPr>
            </a:pPr>
            <a:endParaRPr lang="en-US"/>
          </a:p>
        </c:txPr>
        <c:crossAx val="-1928938304"/>
        <c:crosses val="autoZero"/>
        <c:crossBetween val="between"/>
      </c:valAx>
      <c:spPr>
        <a:solidFill>
          <a:srgbClr val="E6E6E6"/>
        </a:solidFill>
      </c:spPr>
    </c:plotArea>
    <c:plotVisOnly val="1"/>
    <c:dispBlanksAs val="zero"/>
    <c:showDLblsOverMax val="0"/>
  </c:chart>
  <c:spPr>
    <a:ln>
      <a:noFill/>
    </a:ln>
  </c:spPr>
  <c:txPr>
    <a:bodyPr/>
    <a:lstStyle/>
    <a:p>
      <a:pPr>
        <a:defRPr sz="1000">
          <a:solidFill>
            <a:srgbClr val="595959"/>
          </a:solidFill>
          <a:latin typeface="Segoe Pro" pitchFamily="34" charset="0"/>
        </a:defRPr>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700513998250219"/>
          <c:y val="6.4652859726738732E-2"/>
          <c:w val="0.70025690472406499"/>
          <c:h val="0.81067494185381317"/>
        </c:manualLayout>
      </c:layout>
      <c:lineChart>
        <c:grouping val="standard"/>
        <c:varyColors val="0"/>
        <c:ser>
          <c:idx val="0"/>
          <c:order val="0"/>
          <c:tx>
            <c:strRef>
              <c:f>'[SIR v15 Graphics 1 0.xlsx]VulnDiscMSFT'!$A$2</c:f>
              <c:strCache>
                <c:ptCount val="1"/>
                <c:pt idx="0">
                  <c:v>Microsoft</c:v>
                </c:pt>
              </c:strCache>
            </c:strRef>
          </c:tx>
          <c:spPr>
            <a:ln w="44450">
              <a:solidFill>
                <a:srgbClr val="FF8C00"/>
              </a:solidFill>
            </a:ln>
          </c:spPr>
          <c:marker>
            <c:symbol val="circle"/>
            <c:size val="7"/>
            <c:spPr>
              <a:solidFill>
                <a:srgbClr val="FF8C00"/>
              </a:solidFill>
              <a:ln w="44450">
                <a:solidFill>
                  <a:srgbClr val="FF8C00"/>
                </a:solidFill>
              </a:ln>
            </c:spPr>
          </c:marker>
          <c:cat>
            <c:strRef>
              <c:f>'[SIR v15 Graphics 1 0.xlsx]VulnDiscMSFT'!$B$1:$G$1</c:f>
              <c:strCache>
                <c:ptCount val="6"/>
                <c:pt idx="0">
                  <c:v>2H10</c:v>
                </c:pt>
                <c:pt idx="1">
                  <c:v>1H11</c:v>
                </c:pt>
                <c:pt idx="2">
                  <c:v>2H11</c:v>
                </c:pt>
                <c:pt idx="3">
                  <c:v>1H12</c:v>
                </c:pt>
                <c:pt idx="4">
                  <c:v>2H12</c:v>
                </c:pt>
                <c:pt idx="5">
                  <c:v>1H13</c:v>
                </c:pt>
              </c:strCache>
            </c:strRef>
          </c:cat>
          <c:val>
            <c:numRef>
              <c:f>'[SIR v15 Graphics 1 0.xlsx]VulnDiscMSFT'!$B$2:$G$2</c:f>
              <c:numCache>
                <c:formatCode>General</c:formatCode>
                <c:ptCount val="6"/>
                <c:pt idx="0">
                  <c:v>171</c:v>
                </c:pt>
                <c:pt idx="1">
                  <c:v>135</c:v>
                </c:pt>
                <c:pt idx="2">
                  <c:v>114</c:v>
                </c:pt>
                <c:pt idx="3">
                  <c:v>99</c:v>
                </c:pt>
                <c:pt idx="4">
                  <c:v>74</c:v>
                </c:pt>
                <c:pt idx="5">
                  <c:v>173</c:v>
                </c:pt>
              </c:numCache>
            </c:numRef>
          </c:val>
          <c:smooth val="0"/>
        </c:ser>
        <c:ser>
          <c:idx val="1"/>
          <c:order val="1"/>
          <c:tx>
            <c:strRef>
              <c:f>'[SIR v15 Graphics 1 0.xlsx]VulnDiscMSFT'!$A$3</c:f>
              <c:strCache>
                <c:ptCount val="1"/>
                <c:pt idx="0">
                  <c:v>Non-Microsoft</c:v>
                </c:pt>
              </c:strCache>
            </c:strRef>
          </c:tx>
          <c:spPr>
            <a:ln w="44450">
              <a:solidFill>
                <a:srgbClr val="00188F"/>
              </a:solidFill>
            </a:ln>
          </c:spPr>
          <c:marker>
            <c:symbol val="circle"/>
            <c:size val="7"/>
            <c:spPr>
              <a:solidFill>
                <a:srgbClr val="00188F"/>
              </a:solidFill>
              <a:ln w="44450">
                <a:solidFill>
                  <a:srgbClr val="00188F"/>
                </a:solidFill>
              </a:ln>
            </c:spPr>
          </c:marker>
          <c:cat>
            <c:strRef>
              <c:f>'[SIR v15 Graphics 1 0.xlsx]VulnDiscMSFT'!$B$1:$G$1</c:f>
              <c:strCache>
                <c:ptCount val="6"/>
                <c:pt idx="0">
                  <c:v>2H10</c:v>
                </c:pt>
                <c:pt idx="1">
                  <c:v>1H11</c:v>
                </c:pt>
                <c:pt idx="2">
                  <c:v>2H11</c:v>
                </c:pt>
                <c:pt idx="3">
                  <c:v>1H12</c:v>
                </c:pt>
                <c:pt idx="4">
                  <c:v>2H12</c:v>
                </c:pt>
                <c:pt idx="5">
                  <c:v>1H13</c:v>
                </c:pt>
              </c:strCache>
            </c:strRef>
          </c:cat>
          <c:val>
            <c:numRef>
              <c:f>'[SIR v15 Graphics 1 0.xlsx]VulnDiscMSFT'!$B$3:$G$3</c:f>
              <c:numCache>
                <c:formatCode>General</c:formatCode>
                <c:ptCount val="6"/>
                <c:pt idx="0">
                  <c:v>2159</c:v>
                </c:pt>
                <c:pt idx="1">
                  <c:v>1892</c:v>
                </c:pt>
                <c:pt idx="2">
                  <c:v>1868</c:v>
                </c:pt>
                <c:pt idx="3">
                  <c:v>2495</c:v>
                </c:pt>
                <c:pt idx="4">
                  <c:v>2287</c:v>
                </c:pt>
                <c:pt idx="5">
                  <c:v>2158</c:v>
                </c:pt>
              </c:numCache>
            </c:numRef>
          </c:val>
          <c:smooth val="0"/>
        </c:ser>
        <c:dLbls>
          <c:showLegendKey val="0"/>
          <c:showVal val="0"/>
          <c:showCatName val="0"/>
          <c:showSerName val="0"/>
          <c:showPercent val="0"/>
          <c:showBubbleSize val="0"/>
        </c:dLbls>
        <c:marker val="1"/>
        <c:smooth val="0"/>
        <c:axId val="-1928945920"/>
        <c:axId val="-1928948640"/>
      </c:lineChart>
      <c:catAx>
        <c:axId val="-1928945920"/>
        <c:scaling>
          <c:orientation val="minMax"/>
        </c:scaling>
        <c:delete val="0"/>
        <c:axPos val="b"/>
        <c:numFmt formatCode="General" sourceLinked="1"/>
        <c:majorTickMark val="out"/>
        <c:minorTickMark val="none"/>
        <c:tickLblPos val="nextTo"/>
        <c:spPr>
          <a:ln>
            <a:noFill/>
          </a:ln>
        </c:spPr>
        <c:txPr>
          <a:bodyPr/>
          <a:lstStyle/>
          <a:p>
            <a:pPr>
              <a:defRPr sz="1200">
                <a:gradFill>
                  <a:gsLst>
                    <a:gs pos="4425">
                      <a:srgbClr val="000000"/>
                    </a:gs>
                    <a:gs pos="37000">
                      <a:srgbClr val="000000"/>
                    </a:gs>
                  </a:gsLst>
                </a:gradFill>
                <a:latin typeface="+mn-lt"/>
              </a:defRPr>
            </a:pPr>
            <a:endParaRPr lang="en-US"/>
          </a:p>
        </c:txPr>
        <c:crossAx val="-1928948640"/>
        <c:crosses val="autoZero"/>
        <c:auto val="1"/>
        <c:lblAlgn val="ctr"/>
        <c:lblOffset val="100"/>
        <c:noMultiLvlLbl val="0"/>
      </c:catAx>
      <c:valAx>
        <c:axId val="-1928948640"/>
        <c:scaling>
          <c:orientation val="minMax"/>
        </c:scaling>
        <c:delete val="0"/>
        <c:axPos val="l"/>
        <c:majorGridlines>
          <c:spPr>
            <a:ln w="25400">
              <a:solidFill>
                <a:schemeClr val="bg1"/>
              </a:solidFill>
            </a:ln>
          </c:spPr>
        </c:majorGridlines>
        <c:numFmt formatCode="#,##0" sourceLinked="0"/>
        <c:majorTickMark val="out"/>
        <c:minorTickMark val="none"/>
        <c:tickLblPos val="nextTo"/>
        <c:spPr>
          <a:ln>
            <a:noFill/>
          </a:ln>
        </c:spPr>
        <c:txPr>
          <a:bodyPr/>
          <a:lstStyle/>
          <a:p>
            <a:pPr>
              <a:defRPr sz="1200">
                <a:gradFill>
                  <a:gsLst>
                    <a:gs pos="4425">
                      <a:srgbClr val="000000"/>
                    </a:gs>
                    <a:gs pos="37000">
                      <a:srgbClr val="000000"/>
                    </a:gs>
                  </a:gsLst>
                </a:gradFill>
                <a:latin typeface="+mn-lt"/>
              </a:defRPr>
            </a:pPr>
            <a:endParaRPr lang="en-US"/>
          </a:p>
        </c:txPr>
        <c:crossAx val="-1928945920"/>
        <c:crosses val="autoZero"/>
        <c:crossBetween val="between"/>
      </c:valAx>
      <c:spPr>
        <a:solidFill>
          <a:srgbClr val="E6E6E6"/>
        </a:solidFill>
      </c:spPr>
    </c:plotArea>
    <c:plotVisOnly val="1"/>
    <c:dispBlanksAs val="zero"/>
    <c:showDLblsOverMax val="0"/>
  </c:chart>
  <c:spPr>
    <a:ln>
      <a:noFill/>
    </a:ln>
  </c:spPr>
  <c:txPr>
    <a:bodyPr/>
    <a:lstStyle/>
    <a:p>
      <a:pPr>
        <a:defRPr sz="1000">
          <a:solidFill>
            <a:srgbClr val="595959"/>
          </a:solidFill>
          <a:latin typeface="Segoe Pro" pitchFamily="34" charset="0"/>
        </a:defRPr>
      </a:pPr>
      <a:endParaRPr lang="en-US"/>
    </a:p>
  </c:txPr>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56.wmf"/></Relationships>
</file>

<file path=ppt/drawings/drawing1.xml><?xml version="1.0" encoding="utf-8"?>
<c:userShapes xmlns:c="http://schemas.openxmlformats.org/drawingml/2006/chart">
  <cdr:relSizeAnchor xmlns:cdr="http://schemas.openxmlformats.org/drawingml/2006/chartDrawing">
    <cdr:from>
      <cdr:x>0.80629</cdr:x>
      <cdr:y>0.20823</cdr:y>
    </cdr:from>
    <cdr:to>
      <cdr:x>1</cdr:x>
      <cdr:y>0.38984</cdr:y>
    </cdr:to>
    <cdr:sp macro="" textlink="">
      <cdr:nvSpPr>
        <cdr:cNvPr id="2" name="TextBox 1"/>
        <cdr:cNvSpPr txBox="1"/>
      </cdr:nvSpPr>
      <cdr:spPr>
        <a:xfrm xmlns:a="http://schemas.openxmlformats.org/drawingml/2006/main">
          <a:off x="4883096" y="469808"/>
          <a:ext cx="1173161" cy="40974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gradFill>
                <a:gsLst>
                  <a:gs pos="68142">
                    <a:srgbClr val="00188F"/>
                  </a:gs>
                  <a:gs pos="38000">
                    <a:srgbClr val="00188F"/>
                  </a:gs>
                </a:gsLst>
                <a:lin ang="0" scaled="0"/>
              </a:gradFill>
              <a:latin typeface="+mn-lt"/>
            </a:rPr>
            <a:t>Medium</a:t>
          </a:r>
          <a:r>
            <a:rPr lang="en-US" sz="1000" baseline="0" dirty="0">
              <a:gradFill>
                <a:gsLst>
                  <a:gs pos="68142">
                    <a:srgbClr val="00188F"/>
                  </a:gs>
                  <a:gs pos="38000">
                    <a:srgbClr val="00188F"/>
                  </a:gs>
                </a:gsLst>
                <a:lin ang="0" scaled="0"/>
              </a:gradFill>
              <a:latin typeface="+mn-lt"/>
            </a:rPr>
            <a:t> </a:t>
          </a:r>
          <a:r>
            <a:rPr lang="en-US" sz="1000" baseline="0" dirty="0" smtClean="0">
              <a:gradFill>
                <a:gsLst>
                  <a:gs pos="68142">
                    <a:srgbClr val="00188F"/>
                  </a:gs>
                  <a:gs pos="38000">
                    <a:srgbClr val="00188F"/>
                  </a:gs>
                </a:gsLst>
                <a:lin ang="0" scaled="0"/>
              </a:gradFill>
              <a:latin typeface="+mn-lt"/>
            </a:rPr>
            <a:t/>
          </a:r>
          <a:br>
            <a:rPr lang="en-US" sz="1000" baseline="0" dirty="0" smtClean="0">
              <a:gradFill>
                <a:gsLst>
                  <a:gs pos="68142">
                    <a:srgbClr val="00188F"/>
                  </a:gs>
                  <a:gs pos="38000">
                    <a:srgbClr val="00188F"/>
                  </a:gs>
                </a:gsLst>
                <a:lin ang="0" scaled="0"/>
              </a:gradFill>
              <a:latin typeface="+mn-lt"/>
            </a:rPr>
          </a:br>
          <a:r>
            <a:rPr lang="en-US" sz="1000" baseline="0" dirty="0" smtClean="0">
              <a:gradFill>
                <a:gsLst>
                  <a:gs pos="68142">
                    <a:srgbClr val="00188F"/>
                  </a:gs>
                  <a:gs pos="38000">
                    <a:srgbClr val="00188F"/>
                  </a:gs>
                </a:gsLst>
                <a:lin ang="0" scaled="0"/>
              </a:gradFill>
              <a:latin typeface="+mn-lt"/>
            </a:rPr>
            <a:t>(</a:t>
          </a:r>
          <a:r>
            <a:rPr lang="en-US" sz="1000" baseline="0" dirty="0">
              <a:gradFill>
                <a:gsLst>
                  <a:gs pos="68142">
                    <a:srgbClr val="00188F"/>
                  </a:gs>
                  <a:gs pos="38000">
                    <a:srgbClr val="00188F"/>
                  </a:gs>
                </a:gsLst>
                <a:lin ang="0" scaled="0"/>
              </a:gradFill>
              <a:latin typeface="+mn-lt"/>
            </a:rPr>
            <a:t>4–6.9)</a:t>
          </a:r>
          <a:endParaRPr lang="en-US" sz="1000" dirty="0">
            <a:gradFill>
              <a:gsLst>
                <a:gs pos="68142">
                  <a:srgbClr val="00188F"/>
                </a:gs>
                <a:gs pos="38000">
                  <a:srgbClr val="00188F"/>
                </a:gs>
              </a:gsLst>
              <a:lin ang="0" scaled="0"/>
            </a:gradFill>
            <a:latin typeface="+mn-lt"/>
          </a:endParaRPr>
        </a:p>
      </cdr:txBody>
    </cdr:sp>
  </cdr:relSizeAnchor>
  <cdr:relSizeAnchor xmlns:cdr="http://schemas.openxmlformats.org/drawingml/2006/chartDrawing">
    <cdr:from>
      <cdr:x>0.80629</cdr:x>
      <cdr:y>0.41657</cdr:y>
    </cdr:from>
    <cdr:to>
      <cdr:x>1</cdr:x>
      <cdr:y>0.48324</cdr:y>
    </cdr:to>
    <cdr:sp macro="" textlink="">
      <cdr:nvSpPr>
        <cdr:cNvPr id="3" name="TextBox 1"/>
        <cdr:cNvSpPr txBox="1"/>
      </cdr:nvSpPr>
      <cdr:spPr>
        <a:xfrm xmlns:a="http://schemas.openxmlformats.org/drawingml/2006/main">
          <a:off x="4883096" y="939864"/>
          <a:ext cx="1173161" cy="1504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gradFill>
                <a:gsLst>
                  <a:gs pos="8850">
                    <a:srgbClr val="FF0000"/>
                  </a:gs>
                  <a:gs pos="38000">
                    <a:srgbClr val="FF0000"/>
                  </a:gs>
                </a:gsLst>
              </a:gradFill>
              <a:latin typeface="+mn-lt"/>
            </a:rPr>
            <a:t>High</a:t>
          </a:r>
          <a:r>
            <a:rPr lang="en-US" sz="1000" baseline="0" dirty="0">
              <a:gradFill>
                <a:gsLst>
                  <a:gs pos="8850">
                    <a:srgbClr val="FF0000"/>
                  </a:gs>
                  <a:gs pos="38000">
                    <a:srgbClr val="FF0000"/>
                  </a:gs>
                </a:gsLst>
              </a:gradFill>
              <a:latin typeface="+mn-lt"/>
            </a:rPr>
            <a:t> (7–10)</a:t>
          </a:r>
          <a:endParaRPr lang="en-US" sz="1000" dirty="0">
            <a:gradFill>
              <a:gsLst>
                <a:gs pos="8850">
                  <a:srgbClr val="FF0000"/>
                </a:gs>
                <a:gs pos="38000">
                  <a:srgbClr val="FF0000"/>
                </a:gs>
              </a:gsLst>
            </a:gradFill>
            <a:latin typeface="+mn-lt"/>
          </a:endParaRPr>
        </a:p>
      </cdr:txBody>
    </cdr:sp>
  </cdr:relSizeAnchor>
  <cdr:relSizeAnchor xmlns:cdr="http://schemas.openxmlformats.org/drawingml/2006/chartDrawing">
    <cdr:from>
      <cdr:x>0.80629</cdr:x>
      <cdr:y>0.75685</cdr:y>
    </cdr:from>
    <cdr:to>
      <cdr:x>1</cdr:x>
      <cdr:y>0.82352</cdr:y>
    </cdr:to>
    <cdr:sp macro="" textlink="">
      <cdr:nvSpPr>
        <cdr:cNvPr id="4" name="TextBox 1"/>
        <cdr:cNvSpPr txBox="1"/>
      </cdr:nvSpPr>
      <cdr:spPr>
        <a:xfrm xmlns:a="http://schemas.openxmlformats.org/drawingml/2006/main">
          <a:off x="4883096" y="1707602"/>
          <a:ext cx="1173161" cy="15042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gradFill>
                <a:gsLst>
                  <a:gs pos="23894">
                    <a:srgbClr val="009E49"/>
                  </a:gs>
                  <a:gs pos="68142">
                    <a:srgbClr val="009E49"/>
                  </a:gs>
                </a:gsLst>
                <a:lin ang="0" scaled="0"/>
              </a:gradFill>
              <a:latin typeface="+mn-lt"/>
            </a:rPr>
            <a:t>Low</a:t>
          </a:r>
          <a:r>
            <a:rPr lang="en-US" sz="1000" baseline="0" dirty="0">
              <a:gradFill>
                <a:gsLst>
                  <a:gs pos="23894">
                    <a:srgbClr val="009E49"/>
                  </a:gs>
                  <a:gs pos="68142">
                    <a:srgbClr val="009E49"/>
                  </a:gs>
                </a:gsLst>
                <a:lin ang="0" scaled="0"/>
              </a:gradFill>
              <a:latin typeface="+mn-lt"/>
            </a:rPr>
            <a:t> (0–3.9)</a:t>
          </a:r>
          <a:endParaRPr lang="en-US" sz="1000" dirty="0">
            <a:gradFill>
              <a:gsLst>
                <a:gs pos="23894">
                  <a:srgbClr val="009E49"/>
                </a:gs>
                <a:gs pos="68142">
                  <a:srgbClr val="009E49"/>
                </a:gs>
              </a:gsLst>
              <a:lin ang="0" scaled="0"/>
            </a:gradFill>
            <a:latin typeface="+mn-l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0.80711</cdr:x>
      <cdr:y>0.30716</cdr:y>
    </cdr:from>
    <cdr:to>
      <cdr:x>1</cdr:x>
      <cdr:y>0.41827</cdr:y>
    </cdr:to>
    <cdr:sp macro="" textlink="">
      <cdr:nvSpPr>
        <cdr:cNvPr id="2" name="TextBox 1"/>
        <cdr:cNvSpPr txBox="1"/>
      </cdr:nvSpPr>
      <cdr:spPr>
        <a:xfrm xmlns:a="http://schemas.openxmlformats.org/drawingml/2006/main">
          <a:off x="4926129" y="700935"/>
          <a:ext cx="1177301" cy="2535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gradFill>
                <a:gsLst>
                  <a:gs pos="68142">
                    <a:srgbClr val="00188F"/>
                  </a:gs>
                  <a:gs pos="38000">
                    <a:srgbClr val="00188F"/>
                  </a:gs>
                </a:gsLst>
              </a:gradFill>
              <a:latin typeface="+mn-lt"/>
            </a:rPr>
            <a:t>Medium</a:t>
          </a:r>
          <a:r>
            <a:rPr lang="en-US" sz="1000" baseline="0" dirty="0">
              <a:gradFill>
                <a:gsLst>
                  <a:gs pos="68142">
                    <a:srgbClr val="00188F"/>
                  </a:gs>
                  <a:gs pos="38000">
                    <a:srgbClr val="00188F"/>
                  </a:gs>
                </a:gsLst>
              </a:gradFill>
              <a:latin typeface="+mn-lt"/>
            </a:rPr>
            <a:t> complexity (medium risk)</a:t>
          </a:r>
          <a:endParaRPr lang="en-US" sz="1000" dirty="0">
            <a:gradFill>
              <a:gsLst>
                <a:gs pos="68142">
                  <a:srgbClr val="00188F"/>
                </a:gs>
                <a:gs pos="38000">
                  <a:srgbClr val="00188F"/>
                </a:gs>
              </a:gsLst>
            </a:gradFill>
            <a:latin typeface="+mn-lt"/>
          </a:endParaRPr>
        </a:p>
      </cdr:txBody>
    </cdr:sp>
  </cdr:relSizeAnchor>
  <cdr:relSizeAnchor xmlns:cdr="http://schemas.openxmlformats.org/drawingml/2006/chartDrawing">
    <cdr:from>
      <cdr:x>0.80711</cdr:x>
      <cdr:y>0.07948</cdr:y>
    </cdr:from>
    <cdr:to>
      <cdr:x>1</cdr:x>
      <cdr:y>0.19059</cdr:y>
    </cdr:to>
    <cdr:sp macro="" textlink="">
      <cdr:nvSpPr>
        <cdr:cNvPr id="3" name="TextBox 1"/>
        <cdr:cNvSpPr txBox="1"/>
      </cdr:nvSpPr>
      <cdr:spPr>
        <a:xfrm xmlns:a="http://schemas.openxmlformats.org/drawingml/2006/main">
          <a:off x="4926129" y="181372"/>
          <a:ext cx="1177301" cy="2535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gradFill>
                <a:gsLst>
                  <a:gs pos="8850">
                    <a:srgbClr val="FF0000"/>
                  </a:gs>
                  <a:gs pos="38000">
                    <a:srgbClr val="FF0000"/>
                  </a:gs>
                </a:gsLst>
                <a:lin ang="5400000" scaled="0"/>
              </a:gradFill>
              <a:latin typeface="+mn-lt"/>
            </a:rPr>
            <a:t>Low complexity </a:t>
          </a:r>
          <a:r>
            <a:rPr lang="en-US" sz="1000" baseline="0" dirty="0">
              <a:gradFill>
                <a:gsLst>
                  <a:gs pos="8850">
                    <a:srgbClr val="FF0000"/>
                  </a:gs>
                  <a:gs pos="38000">
                    <a:srgbClr val="FF0000"/>
                  </a:gs>
                </a:gsLst>
                <a:lin ang="5400000" scaled="0"/>
              </a:gradFill>
              <a:latin typeface="+mn-lt"/>
            </a:rPr>
            <a:t>(greatest risk)</a:t>
          </a:r>
          <a:endParaRPr lang="en-US" sz="1000" dirty="0">
            <a:gradFill>
              <a:gsLst>
                <a:gs pos="8850">
                  <a:srgbClr val="FF0000"/>
                </a:gs>
                <a:gs pos="38000">
                  <a:srgbClr val="FF0000"/>
                </a:gs>
              </a:gsLst>
              <a:lin ang="5400000" scaled="0"/>
            </a:gradFill>
            <a:latin typeface="+mn-lt"/>
          </a:endParaRPr>
        </a:p>
      </cdr:txBody>
    </cdr:sp>
  </cdr:relSizeAnchor>
  <cdr:relSizeAnchor xmlns:cdr="http://schemas.openxmlformats.org/drawingml/2006/chartDrawing">
    <cdr:from>
      <cdr:x>0.80711</cdr:x>
      <cdr:y>0.73553</cdr:y>
    </cdr:from>
    <cdr:to>
      <cdr:x>1</cdr:x>
      <cdr:y>0.84664</cdr:y>
    </cdr:to>
    <cdr:sp macro="" textlink="">
      <cdr:nvSpPr>
        <cdr:cNvPr id="4" name="TextBox 1"/>
        <cdr:cNvSpPr txBox="1"/>
      </cdr:nvSpPr>
      <cdr:spPr>
        <a:xfrm xmlns:a="http://schemas.openxmlformats.org/drawingml/2006/main">
          <a:off x="4926129" y="1678470"/>
          <a:ext cx="1177301" cy="2535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gradFill>
                <a:gsLst>
                  <a:gs pos="23894">
                    <a:srgbClr val="009E49"/>
                  </a:gs>
                  <a:gs pos="68142">
                    <a:srgbClr val="009E49"/>
                  </a:gs>
                </a:gsLst>
              </a:gradFill>
              <a:latin typeface="+mn-lt"/>
            </a:rPr>
            <a:t>High complexity </a:t>
          </a:r>
          <a:r>
            <a:rPr lang="en-US" sz="1000" baseline="0" dirty="0">
              <a:gradFill>
                <a:gsLst>
                  <a:gs pos="23894">
                    <a:srgbClr val="009E49"/>
                  </a:gs>
                  <a:gs pos="68142">
                    <a:srgbClr val="009E49"/>
                  </a:gs>
                </a:gsLst>
              </a:gradFill>
              <a:latin typeface="+mn-lt"/>
            </a:rPr>
            <a:t>(least risk)</a:t>
          </a:r>
          <a:endParaRPr lang="en-US" sz="1000" dirty="0">
            <a:gradFill>
              <a:gsLst>
                <a:gs pos="23894">
                  <a:srgbClr val="009E49"/>
                </a:gs>
                <a:gs pos="68142">
                  <a:srgbClr val="009E49"/>
                </a:gs>
              </a:gsLst>
            </a:gradFill>
            <a:latin typeface="+mn-lt"/>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0.80685</cdr:x>
      <cdr:y>0.56031</cdr:y>
    </cdr:from>
    <cdr:to>
      <cdr:x>1</cdr:x>
      <cdr:y>0.67142</cdr:y>
    </cdr:to>
    <cdr:sp macro="" textlink="">
      <cdr:nvSpPr>
        <cdr:cNvPr id="2" name="TextBox 1"/>
        <cdr:cNvSpPr txBox="1"/>
      </cdr:nvSpPr>
      <cdr:spPr>
        <a:xfrm xmlns:a="http://schemas.openxmlformats.org/drawingml/2006/main">
          <a:off x="4883135" y="1330388"/>
          <a:ext cx="1168990" cy="26381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gradFill>
                <a:gsLst>
                  <a:gs pos="83186">
                    <a:srgbClr val="FF8C00"/>
                  </a:gs>
                  <a:gs pos="68142">
                    <a:srgbClr val="FF8C00"/>
                  </a:gs>
                </a:gsLst>
                <a:lin ang="0" scaled="0"/>
              </a:gradFill>
              <a:latin typeface="+mn-lt"/>
            </a:rPr>
            <a:t>Operating</a:t>
          </a:r>
          <a:r>
            <a:rPr lang="en-US" sz="1000" baseline="0" dirty="0">
              <a:gradFill>
                <a:gsLst>
                  <a:gs pos="83186">
                    <a:srgbClr val="FF8C00"/>
                  </a:gs>
                  <a:gs pos="68142">
                    <a:srgbClr val="FF8C00"/>
                  </a:gs>
                </a:gsLst>
                <a:lin ang="0" scaled="0"/>
              </a:gradFill>
              <a:latin typeface="+mn-lt"/>
            </a:rPr>
            <a:t> system vulnerabilities</a:t>
          </a:r>
          <a:endParaRPr lang="en-US" sz="1000" dirty="0">
            <a:gradFill>
              <a:gsLst>
                <a:gs pos="83186">
                  <a:srgbClr val="FF8C00"/>
                </a:gs>
                <a:gs pos="68142">
                  <a:srgbClr val="FF8C00"/>
                </a:gs>
              </a:gsLst>
              <a:lin ang="0" scaled="0"/>
            </a:gradFill>
            <a:latin typeface="+mn-lt"/>
          </a:endParaRPr>
        </a:p>
      </cdr:txBody>
    </cdr:sp>
  </cdr:relSizeAnchor>
  <cdr:relSizeAnchor xmlns:cdr="http://schemas.openxmlformats.org/drawingml/2006/chartDrawing">
    <cdr:from>
      <cdr:x>0.80685</cdr:x>
      <cdr:y>0.2554</cdr:y>
    </cdr:from>
    <cdr:to>
      <cdr:x>1</cdr:x>
      <cdr:y>0.36651</cdr:y>
    </cdr:to>
    <cdr:sp macro="" textlink="">
      <cdr:nvSpPr>
        <cdr:cNvPr id="3" name="TextBox 1"/>
        <cdr:cNvSpPr txBox="1"/>
      </cdr:nvSpPr>
      <cdr:spPr>
        <a:xfrm xmlns:a="http://schemas.openxmlformats.org/drawingml/2006/main">
          <a:off x="4883135" y="606416"/>
          <a:ext cx="1168990" cy="26381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gradFill>
                <a:gsLst>
                  <a:gs pos="68142">
                    <a:srgbClr val="00188F"/>
                  </a:gs>
                  <a:gs pos="38000">
                    <a:srgbClr val="00188F"/>
                  </a:gs>
                </a:gsLst>
              </a:gradFill>
              <a:latin typeface="+mn-lt"/>
            </a:rPr>
            <a:t>Application </a:t>
          </a:r>
          <a:r>
            <a:rPr lang="en-US" sz="1000" baseline="0" dirty="0">
              <a:gradFill>
                <a:gsLst>
                  <a:gs pos="68142">
                    <a:srgbClr val="00188F"/>
                  </a:gs>
                  <a:gs pos="38000">
                    <a:srgbClr val="00188F"/>
                  </a:gs>
                </a:gsLst>
              </a:gradFill>
              <a:latin typeface="+mn-lt"/>
            </a:rPr>
            <a:t>vulnerabilities</a:t>
          </a:r>
          <a:endParaRPr lang="en-US" sz="1000" dirty="0">
            <a:gradFill>
              <a:gsLst>
                <a:gs pos="68142">
                  <a:srgbClr val="00188F"/>
                </a:gs>
                <a:gs pos="38000">
                  <a:srgbClr val="00188F"/>
                </a:gs>
              </a:gsLst>
            </a:gradFill>
            <a:latin typeface="+mn-lt"/>
          </a:endParaRPr>
        </a:p>
      </cdr:txBody>
    </cdr:sp>
  </cdr:relSizeAnchor>
  <cdr:relSizeAnchor xmlns:cdr="http://schemas.openxmlformats.org/drawingml/2006/chartDrawing">
    <cdr:from>
      <cdr:x>0.80685</cdr:x>
      <cdr:y>0.74846</cdr:y>
    </cdr:from>
    <cdr:to>
      <cdr:x>1</cdr:x>
      <cdr:y>0.85957</cdr:y>
    </cdr:to>
    <cdr:sp macro="" textlink="">
      <cdr:nvSpPr>
        <cdr:cNvPr id="4" name="TextBox 1"/>
        <cdr:cNvSpPr txBox="1"/>
      </cdr:nvSpPr>
      <cdr:spPr>
        <a:xfrm xmlns:a="http://schemas.openxmlformats.org/drawingml/2006/main">
          <a:off x="4883135" y="1777127"/>
          <a:ext cx="1168990" cy="26381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gradFill>
                <a:gsLst>
                  <a:gs pos="23894">
                    <a:srgbClr val="009E49"/>
                  </a:gs>
                  <a:gs pos="68142">
                    <a:srgbClr val="009E49"/>
                  </a:gs>
                </a:gsLst>
              </a:gradFill>
              <a:latin typeface="+mn-lt"/>
            </a:rPr>
            <a:t>Browser </a:t>
          </a:r>
          <a:r>
            <a:rPr lang="en-US" sz="1000" baseline="0" dirty="0">
              <a:gradFill>
                <a:gsLst>
                  <a:gs pos="23894">
                    <a:srgbClr val="009E49"/>
                  </a:gs>
                  <a:gs pos="68142">
                    <a:srgbClr val="009E49"/>
                  </a:gs>
                </a:gsLst>
              </a:gradFill>
              <a:latin typeface="+mn-lt"/>
            </a:rPr>
            <a:t>vulnerabilities</a:t>
          </a:r>
          <a:endParaRPr lang="en-US" sz="1000" dirty="0">
            <a:gradFill>
              <a:gsLst>
                <a:gs pos="23894">
                  <a:srgbClr val="009E49"/>
                </a:gs>
                <a:gs pos="68142">
                  <a:srgbClr val="009E49"/>
                </a:gs>
              </a:gsLst>
            </a:gradFill>
            <a:latin typeface="+mn-lt"/>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0.80711</cdr:x>
      <cdr:y>0.26234</cdr:y>
    </cdr:from>
    <cdr:to>
      <cdr:x>1</cdr:x>
      <cdr:y>0.35316</cdr:y>
    </cdr:to>
    <cdr:sp macro="" textlink="">
      <cdr:nvSpPr>
        <cdr:cNvPr id="2" name="TextBox 1"/>
        <cdr:cNvSpPr txBox="1"/>
      </cdr:nvSpPr>
      <cdr:spPr>
        <a:xfrm xmlns:a="http://schemas.openxmlformats.org/drawingml/2006/main">
          <a:off x="4926129" y="635138"/>
          <a:ext cx="1177301" cy="21987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gradFill>
                <a:gsLst>
                  <a:gs pos="68142">
                    <a:srgbClr val="00188F"/>
                  </a:gs>
                  <a:gs pos="38000">
                    <a:srgbClr val="00188F"/>
                  </a:gs>
                </a:gsLst>
              </a:gradFill>
              <a:latin typeface="+mn-lt"/>
            </a:rPr>
            <a:t>Non-Microsoft</a:t>
          </a:r>
        </a:p>
      </cdr:txBody>
    </cdr:sp>
  </cdr:relSizeAnchor>
  <cdr:relSizeAnchor xmlns:cdr="http://schemas.openxmlformats.org/drawingml/2006/chartDrawing">
    <cdr:from>
      <cdr:x>0.80869</cdr:x>
      <cdr:y>0.77824</cdr:y>
    </cdr:from>
    <cdr:to>
      <cdr:x>0.99665</cdr:x>
      <cdr:y>0.87021</cdr:y>
    </cdr:to>
    <cdr:sp macro="" textlink="">
      <cdr:nvSpPr>
        <cdr:cNvPr id="3" name="TextBox 1"/>
        <cdr:cNvSpPr txBox="1"/>
      </cdr:nvSpPr>
      <cdr:spPr>
        <a:xfrm xmlns:a="http://schemas.openxmlformats.org/drawingml/2006/main">
          <a:off x="4935755" y="1884165"/>
          <a:ext cx="1147233" cy="22266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gradFill>
                <a:gsLst>
                  <a:gs pos="83186">
                    <a:srgbClr val="FF8C00"/>
                  </a:gs>
                  <a:gs pos="68142">
                    <a:srgbClr val="FF8C00"/>
                  </a:gs>
                </a:gsLst>
              </a:gradFill>
              <a:latin typeface="+mn-lt"/>
            </a:rPr>
            <a:t>Microsoft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10/31/2014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10/31/2014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691422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CB9AB204-7D86-4363-947A-E892579E27F0}"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47</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521528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2033236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D21AEA4E-C8DD-4389-8732-D0D2DA460746}"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56</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447612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D21AEA4E-C8DD-4389-8732-D0D2DA460746}"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57</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644164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3357647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2708047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72</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55538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623187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211D4B0C-B40C-4B38-86E4-2AFA7E194751}"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511014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0097E157-E0D5-46B4-9986-DBFE9E7E9A3F}"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657727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55B930-BD7B-4FA8-9F23-26438CF225F6}"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130877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55B930-BD7B-4FA8-9F23-26438CF225F6}"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598097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855B930-BD7B-4FA8-9F23-26438CF225F6}"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971061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CB9AB204-7D86-4363-947A-E892579E27F0}"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29</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2938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CB9AB204-7D86-4363-947A-E892579E27F0}"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30</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0098522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436985647"/>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129756910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755235" y="6070296"/>
            <a:ext cx="2901844" cy="372394"/>
          </a:xfrm>
          <a:prstGeom prst="rect">
            <a:avLst/>
          </a:prstGeom>
        </p:spPr>
        <p:txBody>
          <a:bodyPr/>
          <a:lstStyle/>
          <a:p>
            <a:fld id="{13DC7F0A-A9D4-478A-BA08-BBBF6B846359}" type="datetime1">
              <a:rPr lang="en-US" smtClean="0">
                <a:solidFill>
                  <a:srgbClr val="FFFFFF"/>
                </a:solidFill>
              </a:rPr>
              <a:pPr/>
              <a:t>10/31/2014</a:t>
            </a:fld>
            <a:endParaRPr lang="en-US">
              <a:solidFill>
                <a:srgbClr val="FFFFFF"/>
              </a:solidFill>
            </a:endParaRPr>
          </a:p>
        </p:txBody>
      </p:sp>
      <p:sp>
        <p:nvSpPr>
          <p:cNvPr id="3" name="Footer Placeholder 2"/>
          <p:cNvSpPr>
            <a:spLocks noGrp="1"/>
          </p:cNvSpPr>
          <p:nvPr>
            <p:ph type="ftr" sz="quarter" idx="11"/>
          </p:nvPr>
        </p:nvSpPr>
        <p:spPr>
          <a:xfrm>
            <a:off x="1606169" y="6070296"/>
            <a:ext cx="7149068" cy="372394"/>
          </a:xfrm>
          <a:prstGeom prst="rect">
            <a:avLst/>
          </a:prstGeom>
        </p:spPr>
        <p:txBody>
          <a:bodyPr/>
          <a:lstStyle/>
          <a:p>
            <a:endParaRPr lang="en-US">
              <a:solidFill>
                <a:srgbClr val="FFFFFF"/>
              </a:solidFill>
            </a:endParaRPr>
          </a:p>
        </p:txBody>
      </p:sp>
      <p:sp>
        <p:nvSpPr>
          <p:cNvPr id="4" name="Slide Number Placeholder 3"/>
          <p:cNvSpPr>
            <a:spLocks noGrp="1"/>
          </p:cNvSpPr>
          <p:nvPr>
            <p:ph type="sldNum" sz="quarter" idx="12"/>
          </p:nvPr>
        </p:nvSpPr>
        <p:spPr>
          <a:xfrm>
            <a:off x="778856" y="6070296"/>
            <a:ext cx="827313" cy="372394"/>
          </a:xfrm>
          <a:prstGeom prst="rect">
            <a:avLst/>
          </a:prstGeom>
        </p:spPr>
        <p:txBody>
          <a:bodyPr/>
          <a:lstStyle>
            <a:lvl1pPr>
              <a:defRPr>
                <a:solidFill>
                  <a:schemeClr val="bg1"/>
                </a:solidFill>
              </a:defRPr>
            </a:lvl1pPr>
          </a:lstStyle>
          <a:p>
            <a:fld id="{B2141D75-E2EA-B04A-86CA-13F46B7A7152}" type="slidenum">
              <a:rPr lang="en-US" smtClean="0">
                <a:solidFill>
                  <a:srgbClr val="505050"/>
                </a:solidFill>
              </a:rPr>
              <a:pPr/>
              <a:t>‹#›</a:t>
            </a:fld>
            <a:endParaRPr lang="en-US">
              <a:solidFill>
                <a:srgbClr val="505050"/>
              </a:solidFill>
            </a:endParaRPr>
          </a:p>
        </p:txBody>
      </p:sp>
      <p:sp>
        <p:nvSpPr>
          <p:cNvPr id="5" name="Title 1"/>
          <p:cNvSpPr>
            <a:spLocks noGrp="1"/>
          </p:cNvSpPr>
          <p:nvPr>
            <p:ph type="title"/>
          </p:nvPr>
        </p:nvSpPr>
        <p:spPr>
          <a:xfrm>
            <a:off x="203288" y="150007"/>
            <a:ext cx="9315624" cy="1165754"/>
          </a:xfrm>
        </p:spPr>
        <p:txBody>
          <a:bodyPr/>
          <a:lstStyle>
            <a:lvl1pPr algn="ctr">
              <a:defRPr/>
            </a:lvl1pPr>
          </a:lstStyle>
          <a:p>
            <a:r>
              <a:rPr lang="en-US" dirty="0" smtClean="0"/>
              <a:t>Click to edit Master title style</a:t>
            </a:r>
            <a:endParaRPr lang="en-US" dirty="0"/>
          </a:p>
        </p:txBody>
      </p:sp>
    </p:spTree>
    <p:extLst>
      <p:ext uri="{BB962C8B-B14F-4D97-AF65-F5344CB8AC3E}">
        <p14:creationId xmlns:p14="http://schemas.microsoft.com/office/powerpoint/2010/main" val="9390682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0"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6228248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Hack">
    <p:spTree>
      <p:nvGrpSpPr>
        <p:cNvPr id="1" name=""/>
        <p:cNvGrpSpPr/>
        <p:nvPr/>
      </p:nvGrpSpPr>
      <p:grpSpPr>
        <a:xfrm>
          <a:off x="0" y="0"/>
          <a:ext cx="0" cy="0"/>
          <a:chOff x="0" y="0"/>
          <a:chExt cx="0" cy="0"/>
        </a:xfrm>
      </p:grpSpPr>
      <p:sp>
        <p:nvSpPr>
          <p:cNvPr id="2" name="Rectangle 1"/>
          <p:cNvSpPr/>
          <p:nvPr userDrawn="1"/>
        </p:nvSpPr>
        <p:spPr>
          <a:xfrm>
            <a:off x="11601450" y="-986895"/>
            <a:ext cx="835025" cy="815446"/>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46634" rIns="0" bIns="46634" rtlCol="0" anchor="ctr"/>
          <a:lstStyle/>
          <a:p>
            <a:pPr algn="ctr"/>
            <a:endParaRPr lang="en-US" sz="2900" dirty="0">
              <a:solidFill>
                <a:srgbClr val="FFFFFF"/>
              </a:solidFill>
            </a:endParaRPr>
          </a:p>
        </p:txBody>
      </p:sp>
      <p:sp>
        <p:nvSpPr>
          <p:cNvPr id="3" name="Rectangle 2"/>
          <p:cNvSpPr/>
          <p:nvPr userDrawn="1"/>
        </p:nvSpPr>
        <p:spPr>
          <a:xfrm>
            <a:off x="10610850" y="-986895"/>
            <a:ext cx="835025" cy="81544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46634" rIns="0" bIns="46634" rtlCol="0" anchor="ctr"/>
          <a:lstStyle/>
          <a:p>
            <a:pPr algn="ctr"/>
            <a:endParaRPr lang="en-US" sz="2900" dirty="0">
              <a:solidFill>
                <a:srgbClr val="FFFFFF"/>
              </a:solidFill>
            </a:endParaRPr>
          </a:p>
        </p:txBody>
      </p:sp>
      <p:pic>
        <p:nvPicPr>
          <p:cNvPr id="4" name="Picture 3"/>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780" b="7780"/>
          <a:stretch/>
        </p:blipFill>
        <p:spPr>
          <a:xfrm>
            <a:off x="317" y="0"/>
            <a:ext cx="12435840" cy="6995160"/>
          </a:xfrm>
          <a:prstGeom prst="rect">
            <a:avLst/>
          </a:prstGeom>
        </p:spPr>
      </p:pic>
    </p:spTree>
    <p:extLst>
      <p:ext uri="{BB962C8B-B14F-4D97-AF65-F5344CB8AC3E}">
        <p14:creationId xmlns:p14="http://schemas.microsoft.com/office/powerpoint/2010/main" val="1187403701"/>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8"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283" r:id="rId26"/>
    <p:sldLayoutId id="2147484282" r:id="rId27"/>
    <p:sldLayoutId id="2147484093" r:id="rId28"/>
    <p:sldLayoutId id="2147484127" r:id="rId29"/>
    <p:sldLayoutId id="2147484128" r:id="rId30"/>
    <p:sldLayoutId id="2147484129" r:id="rId31"/>
    <p:sldLayoutId id="2147484203" r:id="rId32"/>
    <p:sldLayoutId id="2147484272" r:id="rId33"/>
    <p:sldLayoutId id="2147484284" r:id="rId34"/>
    <p:sldLayoutId id="2147484285" r:id="rId35"/>
    <p:sldLayoutId id="2147484286" r:id="rId36"/>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9"/>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9"/>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9"/>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9"/>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9"/>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g"/><Relationship Id="rId1" Type="http://schemas.openxmlformats.org/officeDocument/2006/relationships/slideLayout" Target="../slideLayouts/slideLayout13.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jpg"/><Relationship Id="rId4" Type="http://schemas.openxmlformats.org/officeDocument/2006/relationships/image" Target="../media/image44.jpeg"/><Relationship Id="rId9" Type="http://schemas.openxmlformats.org/officeDocument/2006/relationships/image" Target="../media/image4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w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59.png"/><Relationship Id="rId7" Type="http://schemas.microsoft.com/office/2007/relationships/hdphoto" Target="../media/hdphoto3.wdp"/><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61.png"/><Relationship Id="rId11" Type="http://schemas.openxmlformats.org/officeDocument/2006/relationships/image" Target="../media/image65.jpeg"/><Relationship Id="rId5" Type="http://schemas.microsoft.com/office/2007/relationships/hdphoto" Target="../media/hdphoto2.wdp"/><Relationship Id="rId10" Type="http://schemas.openxmlformats.org/officeDocument/2006/relationships/image" Target="../media/image64.jpeg"/><Relationship Id="rId4" Type="http://schemas.openxmlformats.org/officeDocument/2006/relationships/image" Target="../media/image60.png"/><Relationship Id="rId9"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microsoft.com/office/2007/relationships/hdphoto" Target="../media/hdphoto6.wdp"/><Relationship Id="rId5" Type="http://schemas.openxmlformats.org/officeDocument/2006/relationships/image" Target="../media/image71.png"/><Relationship Id="rId10" Type="http://schemas.openxmlformats.org/officeDocument/2006/relationships/image" Target="../media/image74.png"/><Relationship Id="rId4" Type="http://schemas.microsoft.com/office/2007/relationships/hdphoto" Target="../media/hdphoto5.wdp"/><Relationship Id="rId9" Type="http://schemas.microsoft.com/office/2007/relationships/hdphoto" Target="../media/hdphoto7.wdp"/></Relationships>
</file>

<file path=ppt/slides/_rels/slide28.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85.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4.png"/><Relationship Id="rId2" Type="http://schemas.openxmlformats.org/officeDocument/2006/relationships/image" Target="../media/image75.png"/><Relationship Id="rId1" Type="http://schemas.openxmlformats.org/officeDocument/2006/relationships/slideLayout" Target="../slideLayouts/slideLayout28.xml"/><Relationship Id="rId6" Type="http://schemas.openxmlformats.org/officeDocument/2006/relationships/image" Target="../media/image79.png"/><Relationship Id="rId11" Type="http://schemas.openxmlformats.org/officeDocument/2006/relationships/image" Target="../media/image83.png"/><Relationship Id="rId5" Type="http://schemas.openxmlformats.org/officeDocument/2006/relationships/image" Target="../media/image78.png"/><Relationship Id="rId10" Type="http://schemas.openxmlformats.org/officeDocument/2006/relationships/image" Target="../media/image82.png"/><Relationship Id="rId4" Type="http://schemas.openxmlformats.org/officeDocument/2006/relationships/image" Target="../media/image77.png"/><Relationship Id="rId9" Type="http://schemas.openxmlformats.org/officeDocument/2006/relationships/image" Target="../media/image81.png"/><Relationship Id="rId14" Type="http://schemas.openxmlformats.org/officeDocument/2006/relationships/image" Target="../media/image8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06.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28.xml"/><Relationship Id="rId6" Type="http://schemas.openxmlformats.org/officeDocument/2006/relationships/image" Target="../media/image26.png"/><Relationship Id="rId5" Type="http://schemas.openxmlformats.org/officeDocument/2006/relationships/image" Target="../media/image25.jpg"/><Relationship Id="rId10" Type="http://schemas.openxmlformats.org/officeDocument/2006/relationships/image" Target="../media/image30.png"/><Relationship Id="rId4" Type="http://schemas.openxmlformats.org/officeDocument/2006/relationships/image" Target="../media/image24.jpg"/><Relationship Id="rId9" Type="http://schemas.openxmlformats.org/officeDocument/2006/relationships/image" Target="../media/image29.png"/></Relationships>
</file>

<file path=ppt/slides/_rels/slide50.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35.xml"/><Relationship Id="rId5" Type="http://schemas.openxmlformats.org/officeDocument/2006/relationships/image" Target="../media/image116.png"/><Relationship Id="rId4" Type="http://schemas.openxmlformats.org/officeDocument/2006/relationships/image" Target="../media/image115.png"/></Relationships>
</file>

<file path=ppt/slides/_rels/slide5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25.jpg"/><Relationship Id="rId2" Type="http://schemas.openxmlformats.org/officeDocument/2006/relationships/image" Target="../media/image31.png"/><Relationship Id="rId1" Type="http://schemas.openxmlformats.org/officeDocument/2006/relationships/slideLayout" Target="../slideLayouts/slideLayout3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G"/><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hyperlink" Target="http://microsoft.com/msdn" TargetMode="External"/><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130.png"/><Relationship Id="rId5" Type="http://schemas.openxmlformats.org/officeDocument/2006/relationships/hyperlink" Target="http://channel9.msdn.com/Events/TechEd" TargetMode="External"/><Relationship Id="rId4" Type="http://schemas.openxmlformats.org/officeDocument/2006/relationships/hyperlink" Target="http://microsoft.com/technet"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911367"/>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are really talking about ?</a:t>
            </a:r>
            <a:endParaRPr lang="en-AU" dirty="0"/>
          </a:p>
        </p:txBody>
      </p:sp>
      <p:sp>
        <p:nvSpPr>
          <p:cNvPr id="3" name="Content Placeholder 2"/>
          <p:cNvSpPr>
            <a:spLocks noGrp="1"/>
          </p:cNvSpPr>
          <p:nvPr>
            <p:ph idx="4294967295"/>
          </p:nvPr>
        </p:nvSpPr>
        <p:spPr>
          <a:xfrm>
            <a:off x="2021522" y="1632056"/>
            <a:ext cx="8393430" cy="4616063"/>
          </a:xfrm>
          <a:prstGeom prst="rect">
            <a:avLst/>
          </a:prstGeom>
        </p:spPr>
        <p:txBody>
          <a:bodyPr>
            <a:normAutofit/>
          </a:bodyPr>
          <a:lstStyle/>
          <a:p>
            <a:pPr marL="0" indent="0" algn="ctr">
              <a:buNone/>
              <a:defRPr/>
            </a:pPr>
            <a:r>
              <a:rPr lang="en-AU" sz="14075" dirty="0">
                <a:ln w="17780" cmpd="sng">
                  <a:solidFill>
                    <a:srgbClr val="FFFFFF"/>
                  </a:solidFill>
                  <a:prstDash val="solid"/>
                  <a:miter lim="800000"/>
                </a:ln>
                <a:solidFill>
                  <a:srgbClr val="FFFF00"/>
                </a:solidFill>
                <a:effectLst>
                  <a:outerShdw blurRad="50800" algn="tl" rotWithShape="0">
                    <a:srgbClr val="000000"/>
                  </a:outerShdw>
                </a:effectLst>
              </a:rPr>
              <a:t>Guess WHAT?</a:t>
            </a:r>
          </a:p>
        </p:txBody>
      </p:sp>
    </p:spTree>
    <p:extLst>
      <p:ext uri="{BB962C8B-B14F-4D97-AF65-F5344CB8AC3E}">
        <p14:creationId xmlns:p14="http://schemas.microsoft.com/office/powerpoint/2010/main" val="338832878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Me </a:t>
            </a:r>
            <a:r>
              <a:rPr lang="en-AU" dirty="0" smtClean="0">
                <a:sym typeface="Wingdings" panose="05000000000000000000" pitchFamily="2" charset="2"/>
              </a:rPr>
              <a:t></a:t>
            </a:r>
            <a:endParaRPr lang="en-AU" dirty="0"/>
          </a:p>
        </p:txBody>
      </p:sp>
      <p:pic>
        <p:nvPicPr>
          <p:cNvPr id="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225853" y="1290211"/>
            <a:ext cx="8242708" cy="4630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7444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Look Carefully ?</a:t>
            </a:r>
            <a:endParaRPr lang="en-AU" dirty="0"/>
          </a:p>
        </p:txBody>
      </p:sp>
      <p:pic>
        <p:nvPicPr>
          <p:cNvPr id="4" name="Content Placeholder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021521" y="1310036"/>
            <a:ext cx="8661632" cy="460006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781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4294967295"/>
          </p:nvPr>
        </p:nvSpPr>
        <p:spPr>
          <a:xfrm>
            <a:off x="2021522" y="1632056"/>
            <a:ext cx="8393430" cy="4616063"/>
          </a:xfrm>
          <a:prstGeom prst="rect">
            <a:avLst/>
          </a:prstGeom>
        </p:spPr>
        <p:txBody>
          <a:bodyPr/>
          <a:lstStyle/>
          <a:p>
            <a:endParaRPr lang="en-AU"/>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7038" y="283738"/>
            <a:ext cx="8859733" cy="596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619419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Cars ?</a:t>
            </a:r>
            <a:endParaRPr lang="en-AU" dirty="0"/>
          </a:p>
        </p:txBody>
      </p:sp>
      <p:pic>
        <p:nvPicPr>
          <p:cNvPr id="13" name="Content Placeholder 12"/>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434535" y="3033325"/>
            <a:ext cx="2816251" cy="1536204"/>
          </a:xfrm>
          <a:prstGeom prst="rect">
            <a:avLst/>
          </a:prstGeom>
        </p:spPr>
      </p:pic>
      <p:pic>
        <p:nvPicPr>
          <p:cNvPr id="6" name="Picture 2" descr="C:\Users\Erdal OZKAYA\Pictures\Maserati\DSC_29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960" y="1255182"/>
            <a:ext cx="3314021" cy="1763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4.bp.blogspot.com/-OGCyzlt7ms4/TdDXGF8_8qI/AAAAAAAAA-w/k_Miq-8HQTU/s1600/Ferrari-Aurea-12806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153" y="3051612"/>
            <a:ext cx="3268802" cy="15362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encrypted-tbn2.google.com/images?q=tbn:ANd9GcSiTPdUjZcD0XSlcgT3fRGZoFqpe6djcUApmGB2l0G8TmWdwsiai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153" y="4706945"/>
            <a:ext cx="3268802" cy="14759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encrypted-tbn2.google.com/images?q=tbn:ANd9GcS02r1htoQiYNM8cyr2vsYgtGWk-z03_C5zmg-Z8t7Bhg5UywC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1112" y="1260542"/>
            <a:ext cx="3234689" cy="17751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s://encrypted-tbn2.google.com/images?q=tbn:ANd9GcSbyux5gqEKzR-cfT6m1d8mr_74jIftIwwUx7wJKLkeO2Q1MncaU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1734" y="3076795"/>
            <a:ext cx="3239022" cy="15700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s://encrypted-tbn2.google.com/images?q=tbn:ANd9GcRH6im-ptTEXT4kFwuV08hePivVFBXQBTftvcC0PMXErZa1iztCo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88616" y="4680508"/>
            <a:ext cx="3234688" cy="14309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https://encrypted-tbn1.google.com/images?q=tbn:ANd9GcQRqIMnmII-oTnKDjBg3ZqNpnPND01gLTDyQaBzWo0YsjDXrYSKc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04755" y="1227476"/>
            <a:ext cx="2846031" cy="17192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65040" y="4654922"/>
            <a:ext cx="2816251" cy="1443072"/>
          </a:xfrm>
          <a:prstGeom prst="rect">
            <a:avLst/>
          </a:prstGeom>
        </p:spPr>
      </p:pic>
    </p:spTree>
    <p:extLst>
      <p:ext uri="{BB962C8B-B14F-4D97-AF65-F5344CB8AC3E}">
        <p14:creationId xmlns:p14="http://schemas.microsoft.com/office/powerpoint/2010/main" val="1759748750"/>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Algebra ?</a:t>
            </a:r>
          </a:p>
        </p:txBody>
      </p:sp>
      <p:sp>
        <p:nvSpPr>
          <p:cNvPr id="3" name="Content Placeholder 2"/>
          <p:cNvSpPr>
            <a:spLocks noGrp="1"/>
          </p:cNvSpPr>
          <p:nvPr>
            <p:ph idx="4294967295"/>
          </p:nvPr>
        </p:nvSpPr>
        <p:spPr>
          <a:xfrm>
            <a:off x="2021522" y="1632056"/>
            <a:ext cx="8642847" cy="4616063"/>
          </a:xfrm>
          <a:prstGeom prst="rect">
            <a:avLst/>
          </a:prstGeom>
        </p:spPr>
        <p:txBody>
          <a:bodyPr/>
          <a:lstStyle/>
          <a:p>
            <a:pPr marL="0" indent="0">
              <a:buNone/>
            </a:pPr>
            <a:r>
              <a:rPr lang="en-AU" sz="4488" dirty="0"/>
              <a:t>{−x2−2xy+12=0 (1)−y2−2xy+12=0 (2)</a:t>
            </a:r>
          </a:p>
          <a:p>
            <a:endParaRPr lang="en-AU" dirty="0"/>
          </a:p>
        </p:txBody>
      </p:sp>
    </p:spTree>
    <p:extLst>
      <p:ext uri="{BB962C8B-B14F-4D97-AF65-F5344CB8AC3E}">
        <p14:creationId xmlns:p14="http://schemas.microsoft.com/office/powerpoint/2010/main" val="3981250734"/>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Or ?</a:t>
            </a:r>
            <a:endParaRPr lang="en-AU" dirty="0"/>
          </a:p>
        </p:txBody>
      </p:sp>
      <p:pic>
        <p:nvPicPr>
          <p:cNvPr id="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586830" y="1111532"/>
            <a:ext cx="7307599" cy="504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313235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8014" y="1852517"/>
            <a:ext cx="2645991" cy="1758609"/>
          </a:xfrm>
        </p:spPr>
        <p:txBody>
          <a:bodyPr>
            <a:normAutofit/>
          </a:bodyPr>
          <a:lstStyle/>
          <a:p>
            <a:r>
              <a:rPr lang="en-AU" dirty="0" smtClean="0"/>
              <a:t>What About ?</a:t>
            </a:r>
            <a:endParaRPr lang="en-AU"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6344" y="161829"/>
            <a:ext cx="5352258" cy="6670866"/>
          </a:xfrm>
          <a:prstGeom prst="rect">
            <a:avLst/>
          </a:prstGeom>
        </p:spPr>
      </p:pic>
      <p:sp>
        <p:nvSpPr>
          <p:cNvPr id="4" name="TextBox 3"/>
          <p:cNvSpPr txBox="1"/>
          <p:nvPr/>
        </p:nvSpPr>
        <p:spPr>
          <a:xfrm>
            <a:off x="17669" y="6588260"/>
            <a:ext cx="4295568" cy="406265"/>
          </a:xfrm>
          <a:prstGeom prst="rect">
            <a:avLst/>
          </a:prstGeom>
          <a:noFill/>
        </p:spPr>
        <p:txBody>
          <a:bodyPr wrap="square" lIns="182880" tIns="146304" rIns="182880" bIns="146304" rtlCol="0">
            <a:spAutoFit/>
          </a:bodyPr>
          <a:lstStyle/>
          <a:p>
            <a:pPr>
              <a:lnSpc>
                <a:spcPct val="90000"/>
              </a:lnSpc>
              <a:spcAft>
                <a:spcPts val="600"/>
              </a:spcAft>
            </a:pPr>
            <a:r>
              <a:rPr lang="en-US" sz="800" dirty="0" smtClean="0">
                <a:gradFill>
                  <a:gsLst>
                    <a:gs pos="2917">
                      <a:schemeClr val="tx1"/>
                    </a:gs>
                    <a:gs pos="30000">
                      <a:schemeClr val="tx1"/>
                    </a:gs>
                  </a:gsLst>
                  <a:lin ang="5400000" scaled="0"/>
                </a:gradFill>
              </a:rPr>
              <a:t>Source: </a:t>
            </a:r>
            <a:r>
              <a:rPr lang="en-US" sz="800" dirty="0" err="1" smtClean="0">
                <a:gradFill>
                  <a:gsLst>
                    <a:gs pos="2917">
                      <a:schemeClr val="tx1"/>
                    </a:gs>
                    <a:gs pos="30000">
                      <a:schemeClr val="tx1"/>
                    </a:gs>
                  </a:gsLst>
                  <a:lin ang="5400000" scaled="0"/>
                </a:gradFill>
              </a:rPr>
              <a:t>iStock</a:t>
            </a:r>
            <a:r>
              <a:rPr lang="en-US" sz="800" dirty="0" smtClean="0">
                <a:gradFill>
                  <a:gsLst>
                    <a:gs pos="2917">
                      <a:schemeClr val="tx1"/>
                    </a:gs>
                    <a:gs pos="30000">
                      <a:schemeClr val="tx1"/>
                    </a:gs>
                  </a:gsLst>
                  <a:lin ang="5400000" scaled="0"/>
                </a:gradFill>
              </a:rPr>
              <a:t> photography</a:t>
            </a:r>
          </a:p>
        </p:txBody>
      </p:sp>
    </p:spTree>
    <p:extLst>
      <p:ext uri="{BB962C8B-B14F-4D97-AF65-F5344CB8AC3E}">
        <p14:creationId xmlns:p14="http://schemas.microsoft.com/office/powerpoint/2010/main" val="228567595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5"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364602" y="268650"/>
            <a:ext cx="9707270" cy="6457226"/>
          </a:xfrm>
          <a:prstGeom prst="rect">
            <a:avLst/>
          </a:prstGeom>
        </p:spPr>
      </p:pic>
      <p:sp>
        <p:nvSpPr>
          <p:cNvPr id="4" name="TextBox 3"/>
          <p:cNvSpPr txBox="1"/>
          <p:nvPr/>
        </p:nvSpPr>
        <p:spPr>
          <a:xfrm>
            <a:off x="17669" y="6588260"/>
            <a:ext cx="4295568" cy="406265"/>
          </a:xfrm>
          <a:prstGeom prst="rect">
            <a:avLst/>
          </a:prstGeom>
          <a:noFill/>
        </p:spPr>
        <p:txBody>
          <a:bodyPr wrap="square" lIns="182880" tIns="146304" rIns="182880" bIns="146304" rtlCol="0">
            <a:spAutoFit/>
          </a:bodyPr>
          <a:lstStyle/>
          <a:p>
            <a:pPr>
              <a:lnSpc>
                <a:spcPct val="90000"/>
              </a:lnSpc>
              <a:spcAft>
                <a:spcPts val="600"/>
              </a:spcAft>
            </a:pPr>
            <a:r>
              <a:rPr lang="en-US" sz="800" dirty="0" smtClean="0">
                <a:gradFill>
                  <a:gsLst>
                    <a:gs pos="2917">
                      <a:schemeClr val="tx1"/>
                    </a:gs>
                    <a:gs pos="30000">
                      <a:schemeClr val="tx1"/>
                    </a:gs>
                  </a:gsLst>
                  <a:lin ang="5400000" scaled="0"/>
                </a:gradFill>
              </a:rPr>
              <a:t>Source: </a:t>
            </a:r>
            <a:r>
              <a:rPr lang="en-US" sz="800" dirty="0" err="1" smtClean="0">
                <a:gradFill>
                  <a:gsLst>
                    <a:gs pos="2917">
                      <a:schemeClr val="tx1"/>
                    </a:gs>
                    <a:gs pos="30000">
                      <a:schemeClr val="tx1"/>
                    </a:gs>
                  </a:gsLst>
                  <a:lin ang="5400000" scaled="0"/>
                </a:gradFill>
              </a:rPr>
              <a:t>iStock</a:t>
            </a:r>
            <a:r>
              <a:rPr lang="en-US" sz="800" dirty="0" smtClean="0">
                <a:gradFill>
                  <a:gsLst>
                    <a:gs pos="2917">
                      <a:schemeClr val="tx1"/>
                    </a:gs>
                    <a:gs pos="30000">
                      <a:schemeClr val="tx1"/>
                    </a:gs>
                  </a:gsLst>
                  <a:lin ang="5400000" scaled="0"/>
                </a:gradFill>
              </a:rPr>
              <a:t> photography</a:t>
            </a:r>
          </a:p>
        </p:txBody>
      </p:sp>
    </p:spTree>
    <p:extLst>
      <p:ext uri="{BB962C8B-B14F-4D97-AF65-F5344CB8AC3E}">
        <p14:creationId xmlns:p14="http://schemas.microsoft.com/office/powerpoint/2010/main" val="2041812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Welcome back </a:t>
            </a:r>
            <a:r>
              <a:rPr lang="en-AU" dirty="0" smtClean="0">
                <a:sym typeface="Wingdings" panose="05000000000000000000" pitchFamily="2" charset="2"/>
              </a:rPr>
              <a:t></a:t>
            </a:r>
            <a:br>
              <a:rPr lang="en-AU" dirty="0" smtClean="0">
                <a:sym typeface="Wingdings" panose="05000000000000000000" pitchFamily="2" charset="2"/>
              </a:rPr>
            </a:br>
            <a:r>
              <a:rPr lang="en-AU" dirty="0" smtClean="0">
                <a:sym typeface="Wingdings" panose="05000000000000000000" pitchFamily="2" charset="2"/>
              </a:rPr>
              <a:t>Of Course Advanced Windows Defense!</a:t>
            </a:r>
            <a:endParaRPr lang="en-AU" dirty="0"/>
          </a:p>
        </p:txBody>
      </p:sp>
      <p:pic>
        <p:nvPicPr>
          <p:cNvPr id="4" name="Picture 2" descr="C:\Users\Erdal Ozkaya\Pictures\preview-8-418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637" y="1708026"/>
            <a:ext cx="10441160" cy="5157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02255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74822" y="4001318"/>
            <a:ext cx="6019799" cy="1554478"/>
          </a:xfrm>
        </p:spPr>
        <p:txBody>
          <a:bodyPr/>
          <a:lstStyle/>
          <a:p>
            <a:r>
              <a:rPr lang="en-US" sz="4000" dirty="0" smtClean="0"/>
              <a:t>Erdal OZKAYA</a:t>
            </a:r>
          </a:p>
          <a:p>
            <a:endParaRPr lang="en-US" dirty="0" smtClean="0">
              <a:hlinkClick r:id=""/>
            </a:endParaRPr>
          </a:p>
          <a:p>
            <a:r>
              <a:rPr lang="en-US" dirty="0" smtClean="0">
                <a:hlinkClick r:id=""/>
              </a:rPr>
              <a:t>www.ErdalOzkaya.com</a:t>
            </a:r>
            <a:endParaRPr lang="en-US" dirty="0" smtClean="0"/>
          </a:p>
          <a:p>
            <a:endParaRPr lang="en-US" dirty="0"/>
          </a:p>
        </p:txBody>
      </p:sp>
      <p:sp>
        <p:nvSpPr>
          <p:cNvPr id="4" name="Text Placeholder 2"/>
          <p:cNvSpPr txBox="1">
            <a:spLocks/>
          </p:cNvSpPr>
          <p:nvPr/>
        </p:nvSpPr>
        <p:spPr bwMode="ltGray">
          <a:xfrm>
            <a:off x="241573" y="2273126"/>
            <a:ext cx="6400800" cy="1512168"/>
          </a:xfrm>
          <a:prstGeom prst="rect">
            <a:avLst/>
          </a:prstGeom>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
                <a:schemeClr val="tx1"/>
              </a:buClr>
              <a:buSzPct val="100000"/>
              <a:buFontTx/>
              <a:buNone/>
              <a:tabLst/>
              <a:defRPr sz="3200" kern="1200" spc="0" baseline="0">
                <a:gradFill>
                  <a:gsLst>
                    <a:gs pos="1250">
                      <a:srgbClr val="FFFFFF"/>
                    </a:gs>
                    <a:gs pos="99000">
                      <a:srgbClr val="FFFFFF"/>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FF"/>
              </a:buClr>
            </a:pPr>
            <a:r>
              <a:rPr lang="en-AU" dirty="0" smtClean="0"/>
              <a:t>WIN-B326</a:t>
            </a:r>
            <a:r>
              <a:rPr lang="en-AU" sz="4400" dirty="0" smtClean="0"/>
              <a:t> </a:t>
            </a:r>
          </a:p>
          <a:p>
            <a:pPr>
              <a:buClr>
                <a:srgbClr val="FFFFFF"/>
              </a:buClr>
            </a:pPr>
            <a:r>
              <a:rPr lang="en-AU" sz="3900" dirty="0" smtClean="0"/>
              <a:t>Advanced </a:t>
            </a:r>
            <a:r>
              <a:rPr lang="en-AU" sz="3900" dirty="0"/>
              <a:t>Windows </a:t>
            </a:r>
            <a:r>
              <a:rPr lang="en-AU" sz="3900" dirty="0" smtClean="0"/>
              <a:t>Defense </a:t>
            </a:r>
          </a:p>
        </p:txBody>
      </p:sp>
      <p:pic>
        <p:nvPicPr>
          <p:cNvPr id="5" name="Picture 4"/>
          <p:cNvPicPr>
            <a:picLocks noChangeAspect="1"/>
          </p:cNvPicPr>
          <p:nvPr/>
        </p:nvPicPr>
        <p:blipFill>
          <a:blip r:embed="rId4"/>
          <a:stretch>
            <a:fillRect/>
          </a:stretch>
        </p:blipFill>
        <p:spPr>
          <a:xfrm>
            <a:off x="4418037" y="3641278"/>
            <a:ext cx="1788034" cy="1691260"/>
          </a:xfrm>
          <a:prstGeom prst="rect">
            <a:avLst/>
          </a:prstGeom>
        </p:spPr>
      </p:pic>
      <p:pic>
        <p:nvPicPr>
          <p:cNvPr id="6" name="Picture 5"/>
          <p:cNvPicPr>
            <a:picLocks noChangeAspect="1"/>
          </p:cNvPicPr>
          <p:nvPr/>
        </p:nvPicPr>
        <p:blipFill>
          <a:blip r:embed="rId5"/>
          <a:stretch>
            <a:fillRect/>
          </a:stretch>
        </p:blipFill>
        <p:spPr>
          <a:xfrm>
            <a:off x="274822" y="3857302"/>
            <a:ext cx="4143215" cy="1068459"/>
          </a:xfrm>
          <a:prstGeom prst="rect">
            <a:avLst/>
          </a:prstGeom>
        </p:spPr>
      </p:pic>
    </p:spTree>
    <p:extLst>
      <p:ext uri="{BB962C8B-B14F-4D97-AF65-F5344CB8AC3E}">
        <p14:creationId xmlns:p14="http://schemas.microsoft.com/office/powerpoint/2010/main" val="30672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458597" y="6521598"/>
            <a:ext cx="2808312" cy="360040"/>
          </a:xfrm>
        </p:spPr>
        <p:txBody>
          <a:bodyPr/>
          <a:lstStyle/>
          <a:p>
            <a:pPr marL="0" indent="0">
              <a:buNone/>
            </a:pPr>
            <a:r>
              <a:rPr lang="en-AU" sz="2000" dirty="0" err="1" smtClean="0"/>
              <a:t>Neuschwanstein</a:t>
            </a:r>
            <a:r>
              <a:rPr lang="en-AU" sz="2000" dirty="0" smtClean="0"/>
              <a:t> </a:t>
            </a:r>
            <a:r>
              <a:rPr lang="en-AU" sz="2000" dirty="0"/>
              <a:t>Castle</a:t>
            </a:r>
          </a:p>
        </p:txBody>
      </p:sp>
      <p:sp>
        <p:nvSpPr>
          <p:cNvPr id="5" name="Title 4"/>
          <p:cNvSpPr>
            <a:spLocks noGrp="1"/>
          </p:cNvSpPr>
          <p:nvPr>
            <p:ph type="title"/>
          </p:nvPr>
        </p:nvSpPr>
        <p:spPr/>
        <p:txBody>
          <a:bodyPr/>
          <a:lstStyle/>
          <a:p>
            <a:r>
              <a:rPr lang="en-AU" sz="4800" dirty="0" smtClean="0"/>
              <a:t>One up on a day ; Security used to measured..</a:t>
            </a:r>
            <a:endParaRPr lang="en-AU" sz="4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685" y="1125844"/>
            <a:ext cx="9505056" cy="5413491"/>
          </a:xfrm>
          <a:prstGeom prst="rect">
            <a:avLst/>
          </a:prstGeom>
        </p:spPr>
      </p:pic>
    </p:spTree>
    <p:extLst>
      <p:ext uri="{BB962C8B-B14F-4D97-AF65-F5344CB8AC3E}">
        <p14:creationId xmlns:p14="http://schemas.microsoft.com/office/powerpoint/2010/main" val="2112448853"/>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240" y="281248"/>
            <a:ext cx="11887200" cy="1831975"/>
          </a:xfrm>
        </p:spPr>
        <p:txBody>
          <a:bodyPr/>
          <a:lstStyle/>
          <a:p>
            <a:r>
              <a:rPr lang="en-AU" dirty="0" smtClean="0"/>
              <a:t>Let’s start </a:t>
            </a:r>
            <a:r>
              <a:rPr lang="en-AU" dirty="0" smtClean="0">
                <a:sym typeface="Wingdings" panose="05000000000000000000" pitchFamily="2" charset="2"/>
              </a:rPr>
              <a:t></a:t>
            </a:r>
            <a:endParaRPr lang="en-AU" dirty="0"/>
          </a:p>
        </p:txBody>
      </p:sp>
      <p:sp>
        <p:nvSpPr>
          <p:cNvPr id="3" name="Text Placeholder 2"/>
          <p:cNvSpPr>
            <a:spLocks noGrp="1"/>
          </p:cNvSpPr>
          <p:nvPr>
            <p:ph type="body" sz="quarter" idx="4294967295"/>
          </p:nvPr>
        </p:nvSpPr>
        <p:spPr>
          <a:xfrm>
            <a:off x="97557" y="1985095"/>
            <a:ext cx="11809312" cy="2092881"/>
          </a:xfrm>
        </p:spPr>
        <p:txBody>
          <a:bodyPr/>
          <a:lstStyle/>
          <a:p>
            <a:pPr marL="0" indent="0">
              <a:buNone/>
            </a:pPr>
            <a:r>
              <a:rPr lang="en-AU" dirty="0" smtClean="0"/>
              <a:t>Who wants a Free USB Stick ? From Tech Ed Expo?</a:t>
            </a:r>
          </a:p>
          <a:p>
            <a:pPr marL="0" indent="0">
              <a:buNone/>
            </a:pPr>
            <a:r>
              <a:rPr lang="en-AU" dirty="0" smtClean="0"/>
              <a:t>BUT : </a:t>
            </a:r>
            <a:r>
              <a:rPr lang="en-AU" dirty="0"/>
              <a:t>all what add in to it is a HTML file</a:t>
            </a:r>
            <a:endParaRPr lang="en-AU" dirty="0" smtClean="0"/>
          </a:p>
          <a:p>
            <a:pPr marL="0" indent="0">
              <a:buNone/>
            </a:pPr>
            <a:endParaRPr lang="en-AU" dirty="0"/>
          </a:p>
        </p:txBody>
      </p:sp>
      <p:graphicFrame>
        <p:nvGraphicFramePr>
          <p:cNvPr id="4" name="Object 3"/>
          <p:cNvGraphicFramePr>
            <a:graphicFrameLocks noChangeAspect="1"/>
          </p:cNvGraphicFramePr>
          <p:nvPr>
            <p:extLst/>
          </p:nvPr>
        </p:nvGraphicFramePr>
        <p:xfrm>
          <a:off x="5172205" y="3945198"/>
          <a:ext cx="6734664" cy="2792424"/>
        </p:xfrm>
        <a:graphic>
          <a:graphicData uri="http://schemas.openxmlformats.org/presentationml/2006/ole">
            <mc:AlternateContent xmlns:mc="http://schemas.openxmlformats.org/markup-compatibility/2006">
              <mc:Choice xmlns:v="urn:schemas-microsoft-com:vml" Requires="v">
                <p:oleObj spid="_x0000_s1029" name="Packager Shell Object" showAsIcon="1" r:id="rId3" imgW="846720" imgH="350640" progId="Package">
                  <p:embed/>
                </p:oleObj>
              </mc:Choice>
              <mc:Fallback>
                <p:oleObj name="Packager Shell Object" showAsIcon="1" r:id="rId3" imgW="846720" imgH="350640" progId="Package">
                  <p:embed/>
                  <p:pic>
                    <p:nvPicPr>
                      <p:cNvPr id="0" name=""/>
                      <p:cNvPicPr/>
                      <p:nvPr/>
                    </p:nvPicPr>
                    <p:blipFill>
                      <a:blip r:embed="rId4"/>
                      <a:stretch>
                        <a:fillRect/>
                      </a:stretch>
                    </p:blipFill>
                    <p:spPr>
                      <a:xfrm>
                        <a:off x="5172205" y="3945198"/>
                        <a:ext cx="6734664" cy="2792424"/>
                      </a:xfrm>
                      <a:prstGeom prst="rect">
                        <a:avLst/>
                      </a:prstGeom>
                    </p:spPr>
                  </p:pic>
                </p:oleObj>
              </mc:Fallback>
            </mc:AlternateContent>
          </a:graphicData>
        </a:graphic>
      </p:graphicFrame>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3059" y="4425830"/>
            <a:ext cx="2988993" cy="212816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239" y="3563409"/>
            <a:ext cx="1912565" cy="1562553"/>
          </a:xfrm>
          <a:prstGeom prst="rect">
            <a:avLst/>
          </a:prstGeom>
        </p:spPr>
      </p:pic>
    </p:spTree>
    <p:extLst>
      <p:ext uri="{BB962C8B-B14F-4D97-AF65-F5344CB8AC3E}">
        <p14:creationId xmlns:p14="http://schemas.microsoft.com/office/powerpoint/2010/main" val="37917294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Demo</a:t>
            </a:r>
            <a:endParaRPr lang="en-US" dirty="0"/>
          </a:p>
        </p:txBody>
      </p:sp>
      <p:sp>
        <p:nvSpPr>
          <p:cNvPr id="5" name="Text Placeholder 4"/>
          <p:cNvSpPr>
            <a:spLocks noGrp="1"/>
          </p:cNvSpPr>
          <p:nvPr>
            <p:ph type="body" sz="quarter" idx="12"/>
          </p:nvPr>
        </p:nvSpPr>
        <p:spPr>
          <a:xfrm>
            <a:off x="601613" y="4145334"/>
            <a:ext cx="8229589" cy="1829593"/>
          </a:xfrm>
        </p:spPr>
        <p:txBody>
          <a:bodyPr/>
          <a:lstStyle/>
          <a:p>
            <a:r>
              <a:rPr lang="en-US" b="1" dirty="0" smtClean="0">
                <a:solidFill>
                  <a:srgbClr val="FFFF00"/>
                </a:solidFill>
              </a:rPr>
              <a:t>Phishing attack </a:t>
            </a:r>
            <a:endParaRPr lang="en-US" b="1" dirty="0">
              <a:solidFill>
                <a:srgbClr val="FFFF00"/>
              </a:solidFill>
            </a:endParaRPr>
          </a:p>
        </p:txBody>
      </p:sp>
    </p:spTree>
    <p:extLst>
      <p:ext uri="{BB962C8B-B14F-4D97-AF65-F5344CB8AC3E}">
        <p14:creationId xmlns:p14="http://schemas.microsoft.com/office/powerpoint/2010/main" val="410252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88" dirty="0"/>
              <a:t>Pass the Hash</a:t>
            </a:r>
            <a:endParaRPr lang="en-US" dirty="0"/>
          </a:p>
        </p:txBody>
      </p:sp>
      <p:sp>
        <p:nvSpPr>
          <p:cNvPr id="3" name="Content Placeholder 2"/>
          <p:cNvSpPr>
            <a:spLocks noGrp="1"/>
          </p:cNvSpPr>
          <p:nvPr>
            <p:ph sz="quarter" idx="10"/>
          </p:nvPr>
        </p:nvSpPr>
        <p:spPr>
          <a:xfrm>
            <a:off x="280987" y="1236994"/>
            <a:ext cx="12123843" cy="2008983"/>
          </a:xfrm>
        </p:spPr>
        <p:txBody>
          <a:bodyPr/>
          <a:lstStyle/>
          <a:p>
            <a:pPr marL="0" indent="0">
              <a:buNone/>
            </a:pPr>
            <a:r>
              <a:rPr lang="en-GB" dirty="0" smtClean="0"/>
              <a:t>Every time you connect to the internet, </a:t>
            </a:r>
            <a:r>
              <a:rPr lang="en-US" dirty="0" smtClean="0"/>
              <a:t>you </a:t>
            </a:r>
            <a:r>
              <a:rPr lang="en-US" dirty="0"/>
              <a:t>have instant and direct IP connectivity to…</a:t>
            </a:r>
          </a:p>
          <a:p>
            <a:pPr marL="0" indent="0">
              <a:buNone/>
            </a:pPr>
            <a:endParaRPr lang="en-US" dirty="0"/>
          </a:p>
        </p:txBody>
      </p:sp>
      <p:sp>
        <p:nvSpPr>
          <p:cNvPr id="62" name="Content Placeholder 1"/>
          <p:cNvSpPr>
            <a:spLocks noGrp="1"/>
          </p:cNvSpPr>
          <p:nvPr/>
        </p:nvSpPr>
        <p:spPr>
          <a:xfrm>
            <a:off x="802339" y="2678658"/>
            <a:ext cx="3494587" cy="2621623"/>
          </a:xfrm>
          <a:prstGeom prst="rect">
            <a:avLst/>
          </a:prstGeom>
          <a:solidFill>
            <a:srgbClr val="00B0F0"/>
          </a:solidFill>
        </p:spPr>
        <p:txBody>
          <a:bodyPr vert="horz" wrap="square" lIns="149217" tIns="93260" rIns="149217" bIns="93260" rtlCol="0" anchor="b">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448"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48"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48"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48"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48"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97" dirty="0">
                <a:gradFill>
                  <a:gsLst>
                    <a:gs pos="1250">
                      <a:srgbClr val="FFFFFF"/>
                    </a:gs>
                    <a:gs pos="100000">
                      <a:srgbClr val="FFFFFF"/>
                    </a:gs>
                  </a:gsLst>
                  <a:lin ang="5400000" scaled="0"/>
                </a:gradFill>
              </a:rPr>
              <a:t>Online Services</a:t>
            </a:r>
          </a:p>
        </p:txBody>
      </p:sp>
      <p:grpSp>
        <p:nvGrpSpPr>
          <p:cNvPr id="63" name="Group 62"/>
          <p:cNvGrpSpPr/>
          <p:nvPr/>
        </p:nvGrpSpPr>
        <p:grpSpPr>
          <a:xfrm>
            <a:off x="3368708" y="3164010"/>
            <a:ext cx="600276" cy="645032"/>
            <a:chOff x="10098722" y="4844264"/>
            <a:chExt cx="721677" cy="775485"/>
          </a:xfrm>
        </p:grpSpPr>
        <p:pic>
          <p:nvPicPr>
            <p:cNvPr id="77" name="Picture 7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1" r="-5030" b="-3753"/>
            <a:stretch/>
          </p:blipFill>
          <p:spPr bwMode="auto">
            <a:xfrm>
              <a:off x="10098722" y="4844264"/>
              <a:ext cx="721677" cy="775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77"/>
            <p:cNvPicPr>
              <a:picLocks noChangeAspect="1" noChangeArrowheads="1"/>
            </p:cNvPicPr>
            <p:nvPr/>
          </p:nvPicPr>
          <p:blipFill rotWithShape="1">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31967" t="23715" r="34093" b="38032"/>
            <a:stretch/>
          </p:blipFill>
          <p:spPr bwMode="auto">
            <a:xfrm>
              <a:off x="10243328" y="4934580"/>
              <a:ext cx="408323" cy="589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4" name="Picture 63"/>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rcRect t="-1" r="-8959" b="-23366"/>
          <a:stretch/>
        </p:blipFill>
        <p:spPr>
          <a:xfrm>
            <a:off x="1317726" y="3163705"/>
            <a:ext cx="680091" cy="645336"/>
          </a:xfrm>
          <a:prstGeom prst="rect">
            <a:avLst/>
          </a:prstGeom>
        </p:spPr>
      </p:pic>
      <p:grpSp>
        <p:nvGrpSpPr>
          <p:cNvPr id="65" name="Group 64"/>
          <p:cNvGrpSpPr/>
          <p:nvPr/>
        </p:nvGrpSpPr>
        <p:grpSpPr bwMode="black">
          <a:xfrm>
            <a:off x="2346144" y="4038909"/>
            <a:ext cx="627994" cy="627830"/>
            <a:chOff x="3249834" y="963808"/>
            <a:chExt cx="1000896" cy="1000896"/>
          </a:xfrm>
        </p:grpSpPr>
        <p:sp>
          <p:nvSpPr>
            <p:cNvPr id="75" name="Freeform 74"/>
            <p:cNvSpPr>
              <a:spLocks/>
            </p:cNvSpPr>
            <p:nvPr/>
          </p:nvSpPr>
          <p:spPr bwMode="black">
            <a:xfrm>
              <a:off x="3249834" y="963808"/>
              <a:ext cx="1000896" cy="1000896"/>
            </a:xfrm>
            <a:custGeom>
              <a:avLst/>
              <a:gdLst>
                <a:gd name="T0" fmla="*/ 0 w 1550"/>
                <a:gd name="T1" fmla="*/ 278 h 1550"/>
                <a:gd name="T2" fmla="*/ 0 w 1550"/>
                <a:gd name="T3" fmla="*/ 1272 h 1550"/>
                <a:gd name="T4" fmla="*/ 278 w 1550"/>
                <a:gd name="T5" fmla="*/ 1550 h 1550"/>
                <a:gd name="T6" fmla="*/ 1272 w 1550"/>
                <a:gd name="T7" fmla="*/ 1550 h 1550"/>
                <a:gd name="T8" fmla="*/ 1550 w 1550"/>
                <a:gd name="T9" fmla="*/ 1272 h 1550"/>
                <a:gd name="T10" fmla="*/ 1550 w 1550"/>
                <a:gd name="T11" fmla="*/ 278 h 1550"/>
                <a:gd name="T12" fmla="*/ 1272 w 1550"/>
                <a:gd name="T13" fmla="*/ 0 h 1550"/>
                <a:gd name="T14" fmla="*/ 278 w 1550"/>
                <a:gd name="T15" fmla="*/ 0 h 1550"/>
                <a:gd name="T16" fmla="*/ 0 w 1550"/>
                <a:gd name="T17" fmla="*/ 278 h 1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0" h="1550">
                  <a:moveTo>
                    <a:pt x="0" y="278"/>
                  </a:moveTo>
                  <a:cubicBezTo>
                    <a:pt x="0" y="1272"/>
                    <a:pt x="0" y="1272"/>
                    <a:pt x="0" y="1272"/>
                  </a:cubicBezTo>
                  <a:cubicBezTo>
                    <a:pt x="0" y="1425"/>
                    <a:pt x="125" y="1550"/>
                    <a:pt x="278" y="1550"/>
                  </a:cubicBezTo>
                  <a:cubicBezTo>
                    <a:pt x="1272" y="1550"/>
                    <a:pt x="1272" y="1550"/>
                    <a:pt x="1272" y="1550"/>
                  </a:cubicBezTo>
                  <a:cubicBezTo>
                    <a:pt x="1425" y="1550"/>
                    <a:pt x="1550" y="1425"/>
                    <a:pt x="1550" y="1272"/>
                  </a:cubicBezTo>
                  <a:cubicBezTo>
                    <a:pt x="1550" y="278"/>
                    <a:pt x="1550" y="278"/>
                    <a:pt x="1550" y="278"/>
                  </a:cubicBezTo>
                  <a:cubicBezTo>
                    <a:pt x="1550" y="125"/>
                    <a:pt x="1425" y="0"/>
                    <a:pt x="1272" y="0"/>
                  </a:cubicBezTo>
                  <a:cubicBezTo>
                    <a:pt x="278" y="0"/>
                    <a:pt x="278" y="0"/>
                    <a:pt x="278" y="0"/>
                  </a:cubicBezTo>
                  <a:cubicBezTo>
                    <a:pt x="125" y="0"/>
                    <a:pt x="0" y="125"/>
                    <a:pt x="0" y="278"/>
                  </a:cubicBezTo>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5112" tIns="47556" rIns="95112" bIns="47556" numCol="1" rtlCol="0" anchor="ctr" anchorCtr="0" compatLnSpc="1">
              <a:prstTxWarp prst="textNoShape">
                <a:avLst/>
              </a:prstTxWarp>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defTabSz="1027173"/>
              <a:endParaRPr lang="en-US" sz="1873" spc="-169">
                <a:solidFill>
                  <a:srgbClr val="FFFFFF">
                    <a:lumMod val="50000"/>
                  </a:srgbClr>
                </a:solidFill>
                <a:latin typeface="Segoe Light" pitchFamily="34" charset="0"/>
              </a:endParaRPr>
            </a:p>
          </p:txBody>
        </p:sp>
        <p:sp>
          <p:nvSpPr>
            <p:cNvPr id="76" name="Freeform 75"/>
            <p:cNvSpPr>
              <a:spLocks/>
            </p:cNvSpPr>
            <p:nvPr/>
          </p:nvSpPr>
          <p:spPr bwMode="black">
            <a:xfrm>
              <a:off x="3678126" y="1087075"/>
              <a:ext cx="420912" cy="796726"/>
            </a:xfrm>
            <a:custGeom>
              <a:avLst/>
              <a:gdLst>
                <a:gd name="T0" fmla="*/ 548 w 652"/>
                <a:gd name="T1" fmla="*/ 211 h 1234"/>
                <a:gd name="T2" fmla="*/ 652 w 652"/>
                <a:gd name="T3" fmla="*/ 211 h 1234"/>
                <a:gd name="T4" fmla="*/ 652 w 652"/>
                <a:gd name="T5" fmla="*/ 0 h 1234"/>
                <a:gd name="T6" fmla="*/ 426 w 652"/>
                <a:gd name="T7" fmla="*/ 0 h 1234"/>
                <a:gd name="T8" fmla="*/ 178 w 652"/>
                <a:gd name="T9" fmla="*/ 248 h 1234"/>
                <a:gd name="T10" fmla="*/ 178 w 652"/>
                <a:gd name="T11" fmla="*/ 374 h 1234"/>
                <a:gd name="T12" fmla="*/ 0 w 652"/>
                <a:gd name="T13" fmla="*/ 374 h 1234"/>
                <a:gd name="T14" fmla="*/ 0 w 652"/>
                <a:gd name="T15" fmla="*/ 585 h 1234"/>
                <a:gd name="T16" fmla="*/ 178 w 652"/>
                <a:gd name="T17" fmla="*/ 585 h 1234"/>
                <a:gd name="T18" fmla="*/ 178 w 652"/>
                <a:gd name="T19" fmla="*/ 1234 h 1234"/>
                <a:gd name="T20" fmla="*/ 455 w 652"/>
                <a:gd name="T21" fmla="*/ 1234 h 1234"/>
                <a:gd name="T22" fmla="*/ 455 w 652"/>
                <a:gd name="T23" fmla="*/ 585 h 1234"/>
                <a:gd name="T24" fmla="*/ 652 w 652"/>
                <a:gd name="T25" fmla="*/ 585 h 1234"/>
                <a:gd name="T26" fmla="*/ 652 w 652"/>
                <a:gd name="T27" fmla="*/ 374 h 1234"/>
                <a:gd name="T28" fmla="*/ 455 w 652"/>
                <a:gd name="T29" fmla="*/ 374 h 1234"/>
                <a:gd name="T30" fmla="*/ 455 w 652"/>
                <a:gd name="T31" fmla="*/ 304 h 1234"/>
                <a:gd name="T32" fmla="*/ 548 w 652"/>
                <a:gd name="T33" fmla="*/ 211 h 1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2" h="1234">
                  <a:moveTo>
                    <a:pt x="548" y="211"/>
                  </a:moveTo>
                  <a:cubicBezTo>
                    <a:pt x="652" y="211"/>
                    <a:pt x="652" y="211"/>
                    <a:pt x="652" y="211"/>
                  </a:cubicBezTo>
                  <a:cubicBezTo>
                    <a:pt x="652" y="0"/>
                    <a:pt x="652" y="0"/>
                    <a:pt x="652" y="0"/>
                  </a:cubicBezTo>
                  <a:cubicBezTo>
                    <a:pt x="426" y="0"/>
                    <a:pt x="426" y="0"/>
                    <a:pt x="426" y="0"/>
                  </a:cubicBezTo>
                  <a:cubicBezTo>
                    <a:pt x="289" y="0"/>
                    <a:pt x="178" y="111"/>
                    <a:pt x="178" y="248"/>
                  </a:cubicBezTo>
                  <a:cubicBezTo>
                    <a:pt x="178" y="374"/>
                    <a:pt x="178" y="374"/>
                    <a:pt x="178" y="374"/>
                  </a:cubicBezTo>
                  <a:cubicBezTo>
                    <a:pt x="0" y="374"/>
                    <a:pt x="0" y="374"/>
                    <a:pt x="0" y="374"/>
                  </a:cubicBezTo>
                  <a:cubicBezTo>
                    <a:pt x="0" y="585"/>
                    <a:pt x="0" y="585"/>
                    <a:pt x="0" y="585"/>
                  </a:cubicBezTo>
                  <a:cubicBezTo>
                    <a:pt x="178" y="585"/>
                    <a:pt x="178" y="585"/>
                    <a:pt x="178" y="585"/>
                  </a:cubicBezTo>
                  <a:cubicBezTo>
                    <a:pt x="178" y="1234"/>
                    <a:pt x="178" y="1234"/>
                    <a:pt x="178" y="1234"/>
                  </a:cubicBezTo>
                  <a:cubicBezTo>
                    <a:pt x="455" y="1234"/>
                    <a:pt x="455" y="1234"/>
                    <a:pt x="455" y="1234"/>
                  </a:cubicBezTo>
                  <a:cubicBezTo>
                    <a:pt x="455" y="585"/>
                    <a:pt x="455" y="585"/>
                    <a:pt x="455" y="585"/>
                  </a:cubicBezTo>
                  <a:cubicBezTo>
                    <a:pt x="652" y="585"/>
                    <a:pt x="652" y="585"/>
                    <a:pt x="652" y="585"/>
                  </a:cubicBezTo>
                  <a:cubicBezTo>
                    <a:pt x="652" y="374"/>
                    <a:pt x="652" y="374"/>
                    <a:pt x="652" y="374"/>
                  </a:cubicBezTo>
                  <a:cubicBezTo>
                    <a:pt x="455" y="374"/>
                    <a:pt x="455" y="374"/>
                    <a:pt x="455" y="374"/>
                  </a:cubicBezTo>
                  <a:cubicBezTo>
                    <a:pt x="455" y="304"/>
                    <a:pt x="455" y="304"/>
                    <a:pt x="455" y="304"/>
                  </a:cubicBezTo>
                  <a:cubicBezTo>
                    <a:pt x="455" y="252"/>
                    <a:pt x="496" y="211"/>
                    <a:pt x="548" y="211"/>
                  </a:cubicBezTo>
                </a:path>
              </a:pathLst>
            </a:custGeom>
            <a:solidFill>
              <a:srgbClr val="00B0F0"/>
            </a:solidFill>
            <a:ln>
              <a:noFill/>
              <a:headEnd type="none" w="med" len="med"/>
              <a:tailEnd type="none" w="med" len="med"/>
            </a:ln>
            <a:extLst>
              <a:ext uri="{91240B29-F687-4F45-9708-019B960494DF}">
                <a14:hiddenLine xmlns:a14="http://schemas.microsoft.com/office/drawing/2010/main" w="9525">
                  <a:solidFill>
                    <a:srgbClr val="000000"/>
                  </a:solidFill>
                  <a:round/>
                  <a:headEnd/>
                  <a:tailEnd/>
                </a14:hiddenLine>
              </a:ext>
            </a:extLst>
          </p:spPr>
          <p:style>
            <a:lnRef idx="2">
              <a:schemeClr val="accent2">
                <a:shade val="50000"/>
              </a:schemeClr>
            </a:lnRef>
            <a:fillRef idx="1">
              <a:schemeClr val="accent2"/>
            </a:fillRef>
            <a:effectRef idx="0">
              <a:schemeClr val="accent2"/>
            </a:effectRef>
            <a:fontRef idx="minor">
              <a:schemeClr val="lt1"/>
            </a:fontRef>
          </p:style>
          <p:txBody>
            <a:bodyPr vert="horz" wrap="square" lIns="95112" tIns="47556" rIns="95112" bIns="47556" numCol="1" rtlCol="0" anchor="ctr" anchorCtr="0" compatLnSpc="1">
              <a:prstTxWarp prst="textNoShape">
                <a:avLst/>
              </a:prstTxWarp>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1140938" fontAlgn="base">
                <a:spcBef>
                  <a:spcPct val="0"/>
                </a:spcBef>
                <a:spcAft>
                  <a:spcPct val="0"/>
                </a:spcAft>
              </a:pPr>
              <a:endParaRPr lang="en-US" sz="1664">
                <a:gradFill>
                  <a:gsLst>
                    <a:gs pos="0">
                      <a:srgbClr val="FFFFFF"/>
                    </a:gs>
                    <a:gs pos="100000">
                      <a:srgbClr val="FFFFFF"/>
                    </a:gs>
                  </a:gsLst>
                  <a:lin ang="5400000" scaled="0"/>
                </a:gradFill>
              </a:endParaRPr>
            </a:p>
          </p:txBody>
        </p:sp>
      </p:grpSp>
      <p:sp>
        <p:nvSpPr>
          <p:cNvPr id="66" name="Freeform 65"/>
          <p:cNvSpPr>
            <a:spLocks noEditPoints="1"/>
          </p:cNvSpPr>
          <p:nvPr/>
        </p:nvSpPr>
        <p:spPr bwMode="black">
          <a:xfrm>
            <a:off x="3205744" y="4065169"/>
            <a:ext cx="681546" cy="580288"/>
          </a:xfrm>
          <a:custGeom>
            <a:avLst/>
            <a:gdLst>
              <a:gd name="T0" fmla="*/ 344 w 414"/>
              <a:gd name="T1" fmla="*/ 55 h 353"/>
              <a:gd name="T2" fmla="*/ 296 w 414"/>
              <a:gd name="T3" fmla="*/ 9 h 353"/>
              <a:gd name="T4" fmla="*/ 206 w 414"/>
              <a:gd name="T5" fmla="*/ 45 h 353"/>
              <a:gd name="T6" fmla="*/ 0 w 414"/>
              <a:gd name="T7" fmla="*/ 174 h 353"/>
              <a:gd name="T8" fmla="*/ 158 w 414"/>
              <a:gd name="T9" fmla="*/ 278 h 353"/>
              <a:gd name="T10" fmla="*/ 160 w 414"/>
              <a:gd name="T11" fmla="*/ 278 h 353"/>
              <a:gd name="T12" fmla="*/ 160 w 414"/>
              <a:gd name="T13" fmla="*/ 332 h 353"/>
              <a:gd name="T14" fmla="*/ 133 w 414"/>
              <a:gd name="T15" fmla="*/ 337 h 353"/>
              <a:gd name="T16" fmla="*/ 128 w 414"/>
              <a:gd name="T17" fmla="*/ 347 h 353"/>
              <a:gd name="T18" fmla="*/ 137 w 414"/>
              <a:gd name="T19" fmla="*/ 352 h 353"/>
              <a:gd name="T20" fmla="*/ 137 w 414"/>
              <a:gd name="T21" fmla="*/ 352 h 353"/>
              <a:gd name="T22" fmla="*/ 176 w 414"/>
              <a:gd name="T23" fmla="*/ 346 h 353"/>
              <a:gd name="T24" fmla="*/ 215 w 414"/>
              <a:gd name="T25" fmla="*/ 352 h 353"/>
              <a:gd name="T26" fmla="*/ 218 w 414"/>
              <a:gd name="T27" fmla="*/ 352 h 353"/>
              <a:gd name="T28" fmla="*/ 224 w 414"/>
              <a:gd name="T29" fmla="*/ 347 h 353"/>
              <a:gd name="T30" fmla="*/ 245 w 414"/>
              <a:gd name="T31" fmla="*/ 352 h 353"/>
              <a:gd name="T32" fmla="*/ 248 w 414"/>
              <a:gd name="T33" fmla="*/ 352 h 353"/>
              <a:gd name="T34" fmla="*/ 255 w 414"/>
              <a:gd name="T35" fmla="*/ 347 h 353"/>
              <a:gd name="T36" fmla="*/ 250 w 414"/>
              <a:gd name="T37" fmla="*/ 337 h 353"/>
              <a:gd name="T38" fmla="*/ 207 w 414"/>
              <a:gd name="T39" fmla="*/ 331 h 353"/>
              <a:gd name="T40" fmla="*/ 207 w 414"/>
              <a:gd name="T41" fmla="*/ 271 h 353"/>
              <a:gd name="T42" fmla="*/ 343 w 414"/>
              <a:gd name="T43" fmla="*/ 112 h 353"/>
              <a:gd name="T44" fmla="*/ 414 w 414"/>
              <a:gd name="T45" fmla="*/ 83 h 353"/>
              <a:gd name="T46" fmla="*/ 344 w 414"/>
              <a:gd name="T47" fmla="*/ 55 h 353"/>
              <a:gd name="T48" fmla="*/ 192 w 414"/>
              <a:gd name="T49" fmla="*/ 332 h 353"/>
              <a:gd name="T50" fmla="*/ 192 w 414"/>
              <a:gd name="T51" fmla="*/ 332 h 353"/>
              <a:gd name="T52" fmla="*/ 191 w 414"/>
              <a:gd name="T53" fmla="*/ 332 h 353"/>
              <a:gd name="T54" fmla="*/ 176 w 414"/>
              <a:gd name="T55" fmla="*/ 331 h 353"/>
              <a:gd name="T56" fmla="*/ 175 w 414"/>
              <a:gd name="T57" fmla="*/ 331 h 353"/>
              <a:gd name="T58" fmla="*/ 175 w 414"/>
              <a:gd name="T59" fmla="*/ 277 h 353"/>
              <a:gd name="T60" fmla="*/ 192 w 414"/>
              <a:gd name="T61" fmla="*/ 275 h 353"/>
              <a:gd name="T62" fmla="*/ 192 w 414"/>
              <a:gd name="T63" fmla="*/ 332 h 353"/>
              <a:gd name="T64" fmla="*/ 286 w 414"/>
              <a:gd name="T65" fmla="*/ 82 h 353"/>
              <a:gd name="T66" fmla="*/ 271 w 414"/>
              <a:gd name="T67" fmla="*/ 67 h 353"/>
              <a:gd name="T68" fmla="*/ 286 w 414"/>
              <a:gd name="T69" fmla="*/ 52 h 353"/>
              <a:gd name="T70" fmla="*/ 301 w 414"/>
              <a:gd name="T71" fmla="*/ 67 h 353"/>
              <a:gd name="T72" fmla="*/ 286 w 414"/>
              <a:gd name="T73" fmla="*/ 8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4" h="353">
                <a:moveTo>
                  <a:pt x="344" y="55"/>
                </a:moveTo>
                <a:cubicBezTo>
                  <a:pt x="336" y="33"/>
                  <a:pt x="319" y="16"/>
                  <a:pt x="296" y="9"/>
                </a:cubicBezTo>
                <a:cubicBezTo>
                  <a:pt x="263" y="0"/>
                  <a:pt x="228" y="11"/>
                  <a:pt x="206" y="45"/>
                </a:cubicBezTo>
                <a:cubicBezTo>
                  <a:pt x="145" y="140"/>
                  <a:pt x="71" y="200"/>
                  <a:pt x="0" y="174"/>
                </a:cubicBezTo>
                <a:cubicBezTo>
                  <a:pt x="0" y="174"/>
                  <a:pt x="50" y="278"/>
                  <a:pt x="158" y="278"/>
                </a:cubicBezTo>
                <a:cubicBezTo>
                  <a:pt x="159" y="278"/>
                  <a:pt x="160" y="278"/>
                  <a:pt x="160" y="278"/>
                </a:cubicBezTo>
                <a:cubicBezTo>
                  <a:pt x="160" y="332"/>
                  <a:pt x="160" y="332"/>
                  <a:pt x="160" y="332"/>
                </a:cubicBezTo>
                <a:cubicBezTo>
                  <a:pt x="150" y="333"/>
                  <a:pt x="140" y="335"/>
                  <a:pt x="133" y="337"/>
                </a:cubicBezTo>
                <a:cubicBezTo>
                  <a:pt x="129" y="339"/>
                  <a:pt x="127" y="343"/>
                  <a:pt x="128" y="347"/>
                </a:cubicBezTo>
                <a:cubicBezTo>
                  <a:pt x="129" y="351"/>
                  <a:pt x="134" y="353"/>
                  <a:pt x="137" y="352"/>
                </a:cubicBezTo>
                <a:cubicBezTo>
                  <a:pt x="137" y="352"/>
                  <a:pt x="137" y="352"/>
                  <a:pt x="137" y="352"/>
                </a:cubicBezTo>
                <a:cubicBezTo>
                  <a:pt x="147" y="348"/>
                  <a:pt x="161" y="346"/>
                  <a:pt x="176" y="346"/>
                </a:cubicBezTo>
                <a:cubicBezTo>
                  <a:pt x="192" y="346"/>
                  <a:pt x="206" y="348"/>
                  <a:pt x="215" y="352"/>
                </a:cubicBezTo>
                <a:cubicBezTo>
                  <a:pt x="216" y="352"/>
                  <a:pt x="217" y="352"/>
                  <a:pt x="218" y="352"/>
                </a:cubicBezTo>
                <a:cubicBezTo>
                  <a:pt x="221" y="352"/>
                  <a:pt x="223" y="350"/>
                  <a:pt x="224" y="347"/>
                </a:cubicBezTo>
                <a:cubicBezTo>
                  <a:pt x="232" y="348"/>
                  <a:pt x="240" y="350"/>
                  <a:pt x="245" y="352"/>
                </a:cubicBezTo>
                <a:cubicBezTo>
                  <a:pt x="246" y="352"/>
                  <a:pt x="247" y="352"/>
                  <a:pt x="248" y="352"/>
                </a:cubicBezTo>
                <a:cubicBezTo>
                  <a:pt x="251" y="352"/>
                  <a:pt x="254" y="350"/>
                  <a:pt x="255" y="347"/>
                </a:cubicBezTo>
                <a:cubicBezTo>
                  <a:pt x="256" y="343"/>
                  <a:pt x="254" y="339"/>
                  <a:pt x="250" y="337"/>
                </a:cubicBezTo>
                <a:cubicBezTo>
                  <a:pt x="239" y="334"/>
                  <a:pt x="224" y="331"/>
                  <a:pt x="207" y="331"/>
                </a:cubicBezTo>
                <a:cubicBezTo>
                  <a:pt x="207" y="271"/>
                  <a:pt x="207" y="271"/>
                  <a:pt x="207" y="271"/>
                </a:cubicBezTo>
                <a:cubicBezTo>
                  <a:pt x="283" y="251"/>
                  <a:pt x="323" y="185"/>
                  <a:pt x="343" y="112"/>
                </a:cubicBezTo>
                <a:cubicBezTo>
                  <a:pt x="414" y="83"/>
                  <a:pt x="414" y="83"/>
                  <a:pt x="414" y="83"/>
                </a:cubicBezTo>
                <a:lnTo>
                  <a:pt x="344" y="55"/>
                </a:lnTo>
                <a:close/>
                <a:moveTo>
                  <a:pt x="192" y="332"/>
                </a:moveTo>
                <a:cubicBezTo>
                  <a:pt x="192" y="332"/>
                  <a:pt x="192" y="332"/>
                  <a:pt x="192" y="332"/>
                </a:cubicBezTo>
                <a:cubicBezTo>
                  <a:pt x="192" y="332"/>
                  <a:pt x="192" y="332"/>
                  <a:pt x="191" y="332"/>
                </a:cubicBezTo>
                <a:cubicBezTo>
                  <a:pt x="187" y="331"/>
                  <a:pt x="181" y="331"/>
                  <a:pt x="176" y="331"/>
                </a:cubicBezTo>
                <a:cubicBezTo>
                  <a:pt x="176" y="331"/>
                  <a:pt x="176" y="331"/>
                  <a:pt x="175" y="331"/>
                </a:cubicBezTo>
                <a:cubicBezTo>
                  <a:pt x="175" y="277"/>
                  <a:pt x="175" y="277"/>
                  <a:pt x="175" y="277"/>
                </a:cubicBezTo>
                <a:cubicBezTo>
                  <a:pt x="181" y="276"/>
                  <a:pt x="187" y="276"/>
                  <a:pt x="192" y="275"/>
                </a:cubicBezTo>
                <a:lnTo>
                  <a:pt x="192" y="332"/>
                </a:lnTo>
                <a:close/>
                <a:moveTo>
                  <a:pt x="286" y="82"/>
                </a:moveTo>
                <a:cubicBezTo>
                  <a:pt x="278" y="82"/>
                  <a:pt x="271" y="75"/>
                  <a:pt x="271" y="67"/>
                </a:cubicBezTo>
                <a:cubicBezTo>
                  <a:pt x="271" y="59"/>
                  <a:pt x="278" y="52"/>
                  <a:pt x="286" y="52"/>
                </a:cubicBezTo>
                <a:cubicBezTo>
                  <a:pt x="294" y="52"/>
                  <a:pt x="301" y="59"/>
                  <a:pt x="301" y="67"/>
                </a:cubicBezTo>
                <a:cubicBezTo>
                  <a:pt x="301" y="75"/>
                  <a:pt x="294" y="82"/>
                  <a:pt x="286" y="82"/>
                </a:cubicBez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5611" tIns="42806" rIns="85611" bIns="42806" numCol="1" rtlCol="0" anchor="ctr" anchorCtr="0" compatLnSpc="1">
            <a:prstTxWarp prst="textNoShape">
              <a:avLst/>
            </a:prstTxWarp>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defTabSz="1027173"/>
            <a:endParaRPr lang="en-US" sz="1873" spc="-169">
              <a:solidFill>
                <a:srgbClr val="FFFFFF">
                  <a:lumMod val="50000"/>
                </a:srgbClr>
              </a:solidFill>
              <a:latin typeface="Segoe Light" pitchFamily="34" charset="0"/>
            </a:endParaRPr>
          </a:p>
        </p:txBody>
      </p:sp>
      <p:grpSp>
        <p:nvGrpSpPr>
          <p:cNvPr id="67" name="Group 66"/>
          <p:cNvGrpSpPr/>
          <p:nvPr/>
        </p:nvGrpSpPr>
        <p:grpSpPr bwMode="black">
          <a:xfrm>
            <a:off x="1248961" y="4034369"/>
            <a:ext cx="832395" cy="632368"/>
            <a:chOff x="4951709" y="-1796350"/>
            <a:chExt cx="1938338" cy="1514475"/>
          </a:xfrm>
        </p:grpSpPr>
        <p:sp>
          <p:nvSpPr>
            <p:cNvPr id="72" name="Freeform 71"/>
            <p:cNvSpPr>
              <a:spLocks/>
            </p:cNvSpPr>
            <p:nvPr/>
          </p:nvSpPr>
          <p:spPr bwMode="black">
            <a:xfrm>
              <a:off x="5762922" y="-1796350"/>
              <a:ext cx="1108075" cy="1152525"/>
            </a:xfrm>
            <a:custGeom>
              <a:avLst/>
              <a:gdLst>
                <a:gd name="T0" fmla="*/ 65 w 294"/>
                <a:gd name="T1" fmla="*/ 149 h 305"/>
                <a:gd name="T2" fmla="*/ 0 w 294"/>
                <a:gd name="T3" fmla="*/ 221 h 305"/>
                <a:gd name="T4" fmla="*/ 82 w 294"/>
                <a:gd name="T5" fmla="*/ 260 h 305"/>
                <a:gd name="T6" fmla="*/ 222 w 294"/>
                <a:gd name="T7" fmla="*/ 305 h 305"/>
                <a:gd name="T8" fmla="*/ 215 w 294"/>
                <a:gd name="T9" fmla="*/ 253 h 305"/>
                <a:gd name="T10" fmla="*/ 211 w 294"/>
                <a:gd name="T11" fmla="*/ 238 h 305"/>
                <a:gd name="T12" fmla="*/ 281 w 294"/>
                <a:gd name="T13" fmla="*/ 174 h 305"/>
                <a:gd name="T14" fmla="*/ 281 w 294"/>
                <a:gd name="T15" fmla="*/ 166 h 305"/>
                <a:gd name="T16" fmla="*/ 208 w 294"/>
                <a:gd name="T17" fmla="*/ 225 h 305"/>
                <a:gd name="T18" fmla="*/ 173 w 294"/>
                <a:gd name="T19" fmla="*/ 167 h 305"/>
                <a:gd name="T20" fmla="*/ 133 w 294"/>
                <a:gd name="T21" fmla="*/ 148 h 305"/>
                <a:gd name="T22" fmla="*/ 165 w 294"/>
                <a:gd name="T23" fmla="*/ 121 h 305"/>
                <a:gd name="T24" fmla="*/ 177 w 294"/>
                <a:gd name="T25" fmla="*/ 78 h 305"/>
                <a:gd name="T26" fmla="*/ 99 w 294"/>
                <a:gd name="T27" fmla="*/ 0 h 305"/>
                <a:gd name="T28" fmla="*/ 21 w 294"/>
                <a:gd name="T29" fmla="*/ 78 h 305"/>
                <a:gd name="T30" fmla="*/ 34 w 294"/>
                <a:gd name="T31" fmla="*/ 121 h 305"/>
                <a:gd name="T32" fmla="*/ 65 w 294"/>
                <a:gd name="T33" fmla="*/ 14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4" h="305">
                  <a:moveTo>
                    <a:pt x="65" y="149"/>
                  </a:moveTo>
                  <a:cubicBezTo>
                    <a:pt x="26" y="163"/>
                    <a:pt x="9" y="195"/>
                    <a:pt x="0" y="221"/>
                  </a:cubicBezTo>
                  <a:cubicBezTo>
                    <a:pt x="27" y="234"/>
                    <a:pt x="55" y="249"/>
                    <a:pt x="82" y="260"/>
                  </a:cubicBezTo>
                  <a:cubicBezTo>
                    <a:pt x="130" y="282"/>
                    <a:pt x="171" y="296"/>
                    <a:pt x="222" y="305"/>
                  </a:cubicBezTo>
                  <a:cubicBezTo>
                    <a:pt x="221" y="290"/>
                    <a:pt x="219" y="272"/>
                    <a:pt x="215" y="253"/>
                  </a:cubicBezTo>
                  <a:cubicBezTo>
                    <a:pt x="214" y="248"/>
                    <a:pt x="212" y="243"/>
                    <a:pt x="211" y="238"/>
                  </a:cubicBezTo>
                  <a:cubicBezTo>
                    <a:pt x="248" y="223"/>
                    <a:pt x="270" y="193"/>
                    <a:pt x="281" y="174"/>
                  </a:cubicBezTo>
                  <a:cubicBezTo>
                    <a:pt x="294" y="151"/>
                    <a:pt x="283" y="163"/>
                    <a:pt x="281" y="166"/>
                  </a:cubicBezTo>
                  <a:cubicBezTo>
                    <a:pt x="252" y="203"/>
                    <a:pt x="226" y="218"/>
                    <a:pt x="208" y="225"/>
                  </a:cubicBezTo>
                  <a:cubicBezTo>
                    <a:pt x="200" y="200"/>
                    <a:pt x="191" y="184"/>
                    <a:pt x="173" y="167"/>
                  </a:cubicBezTo>
                  <a:cubicBezTo>
                    <a:pt x="160" y="156"/>
                    <a:pt x="145" y="150"/>
                    <a:pt x="133" y="148"/>
                  </a:cubicBezTo>
                  <a:cubicBezTo>
                    <a:pt x="146" y="142"/>
                    <a:pt x="157" y="133"/>
                    <a:pt x="165" y="121"/>
                  </a:cubicBezTo>
                  <a:cubicBezTo>
                    <a:pt x="173" y="108"/>
                    <a:pt x="177" y="93"/>
                    <a:pt x="177" y="78"/>
                  </a:cubicBezTo>
                  <a:cubicBezTo>
                    <a:pt x="177" y="35"/>
                    <a:pt x="142" y="0"/>
                    <a:pt x="99" y="0"/>
                  </a:cubicBezTo>
                  <a:cubicBezTo>
                    <a:pt x="56" y="0"/>
                    <a:pt x="21" y="35"/>
                    <a:pt x="21" y="78"/>
                  </a:cubicBezTo>
                  <a:cubicBezTo>
                    <a:pt x="21" y="94"/>
                    <a:pt x="26" y="108"/>
                    <a:pt x="34" y="121"/>
                  </a:cubicBezTo>
                  <a:cubicBezTo>
                    <a:pt x="42" y="133"/>
                    <a:pt x="53" y="142"/>
                    <a:pt x="65" y="149"/>
                  </a:cubicBezTo>
                  <a:close/>
                </a:path>
              </a:pathLst>
            </a:custGeom>
            <a:solidFill>
              <a:srgbClr val="FFFFFF"/>
            </a:solidFill>
            <a:ln>
              <a:noFill/>
              <a:headEnd type="none" w="med" len="med"/>
              <a:tailEnd type="none" w="med" len="med"/>
            </a:ln>
            <a:extLst>
              <a:ext uri="{91240B29-F687-4F45-9708-019B960494DF}">
                <a14:hiddenLine xmlns:a14="http://schemas.microsoft.com/office/drawing/2010/main"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95112" tIns="47556" rIns="95112" bIns="47556" numCol="1" rtlCol="0" anchor="ctr" anchorCtr="0" compatLnSpc="1">
              <a:prstTxWarp prst="textNoShape">
                <a:avLst/>
              </a:prstTxWarp>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defTabSz="1027173"/>
              <a:endParaRPr lang="en-US" sz="1873" spc="-169">
                <a:solidFill>
                  <a:srgbClr val="FFFFFF">
                    <a:lumMod val="50000"/>
                  </a:srgbClr>
                </a:solidFill>
                <a:latin typeface="Segoe Light" pitchFamily="34" charset="0"/>
              </a:endParaRPr>
            </a:p>
          </p:txBody>
        </p:sp>
        <p:sp>
          <p:nvSpPr>
            <p:cNvPr id="73" name="Freeform 72"/>
            <p:cNvSpPr>
              <a:spLocks/>
            </p:cNvSpPr>
            <p:nvPr/>
          </p:nvSpPr>
          <p:spPr bwMode="black">
            <a:xfrm>
              <a:off x="5212059" y="-1721738"/>
              <a:ext cx="600075" cy="738188"/>
            </a:xfrm>
            <a:custGeom>
              <a:avLst/>
              <a:gdLst>
                <a:gd name="T0" fmla="*/ 53 w 159"/>
                <a:gd name="T1" fmla="*/ 165 h 195"/>
                <a:gd name="T2" fmla="*/ 135 w 159"/>
                <a:gd name="T3" fmla="*/ 195 h 195"/>
                <a:gd name="T4" fmla="*/ 159 w 159"/>
                <a:gd name="T5" fmla="*/ 152 h 195"/>
                <a:gd name="T6" fmla="*/ 115 w 159"/>
                <a:gd name="T7" fmla="*/ 127 h 195"/>
                <a:gd name="T8" fmla="*/ 151 w 159"/>
                <a:gd name="T9" fmla="*/ 68 h 195"/>
                <a:gd name="T10" fmla="*/ 84 w 159"/>
                <a:gd name="T11" fmla="*/ 0 h 195"/>
                <a:gd name="T12" fmla="*/ 17 w 159"/>
                <a:gd name="T13" fmla="*/ 68 h 195"/>
                <a:gd name="T14" fmla="*/ 53 w 159"/>
                <a:gd name="T15" fmla="*/ 127 h 195"/>
                <a:gd name="T16" fmla="*/ 0 w 159"/>
                <a:gd name="T17" fmla="*/ 164 h 195"/>
                <a:gd name="T18" fmla="*/ 53 w 159"/>
                <a:gd name="T19" fmla="*/ 16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 h="195">
                  <a:moveTo>
                    <a:pt x="53" y="165"/>
                  </a:moveTo>
                  <a:cubicBezTo>
                    <a:pt x="81" y="171"/>
                    <a:pt x="108" y="182"/>
                    <a:pt x="135" y="195"/>
                  </a:cubicBezTo>
                  <a:cubicBezTo>
                    <a:pt x="142" y="178"/>
                    <a:pt x="149" y="164"/>
                    <a:pt x="159" y="152"/>
                  </a:cubicBezTo>
                  <a:cubicBezTo>
                    <a:pt x="141" y="134"/>
                    <a:pt x="122" y="128"/>
                    <a:pt x="115" y="127"/>
                  </a:cubicBezTo>
                  <a:cubicBezTo>
                    <a:pt x="137" y="116"/>
                    <a:pt x="151" y="94"/>
                    <a:pt x="151" y="68"/>
                  </a:cubicBezTo>
                  <a:cubicBezTo>
                    <a:pt x="151" y="30"/>
                    <a:pt x="121" y="0"/>
                    <a:pt x="84" y="0"/>
                  </a:cubicBezTo>
                  <a:cubicBezTo>
                    <a:pt x="47" y="0"/>
                    <a:pt x="17" y="30"/>
                    <a:pt x="17" y="68"/>
                  </a:cubicBezTo>
                  <a:cubicBezTo>
                    <a:pt x="17" y="94"/>
                    <a:pt x="31" y="116"/>
                    <a:pt x="53" y="127"/>
                  </a:cubicBezTo>
                  <a:cubicBezTo>
                    <a:pt x="47" y="129"/>
                    <a:pt x="21" y="136"/>
                    <a:pt x="0" y="164"/>
                  </a:cubicBezTo>
                  <a:cubicBezTo>
                    <a:pt x="15" y="161"/>
                    <a:pt x="35" y="161"/>
                    <a:pt x="53" y="165"/>
                  </a:cubicBezTo>
                  <a:close/>
                </a:path>
              </a:pathLst>
            </a:custGeom>
            <a:solidFill>
              <a:srgbClr val="FFFFFF"/>
            </a:solidFill>
            <a:ln>
              <a:noFill/>
              <a:headEnd type="none" w="med" len="med"/>
              <a:tailEnd type="none" w="med" len="med"/>
            </a:ln>
            <a:extLst>
              <a:ext uri="{91240B29-F687-4F45-9708-019B960494DF}">
                <a14:hiddenLine xmlns:a14="http://schemas.microsoft.com/office/drawing/2010/main"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95112" tIns="47556" rIns="95112" bIns="47556" numCol="1" rtlCol="0" anchor="ctr" anchorCtr="0" compatLnSpc="1">
              <a:prstTxWarp prst="textNoShape">
                <a:avLst/>
              </a:prstTxWarp>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defTabSz="1027173"/>
              <a:endParaRPr lang="en-US" sz="1873" spc="-169">
                <a:solidFill>
                  <a:srgbClr val="FFFFFF">
                    <a:lumMod val="50000"/>
                  </a:srgbClr>
                </a:solidFill>
                <a:latin typeface="Segoe Light" pitchFamily="34" charset="0"/>
              </a:endParaRPr>
            </a:p>
          </p:txBody>
        </p:sp>
        <p:sp>
          <p:nvSpPr>
            <p:cNvPr id="74" name="Freeform 73"/>
            <p:cNvSpPr>
              <a:spLocks noEditPoints="1"/>
            </p:cNvSpPr>
            <p:nvPr/>
          </p:nvSpPr>
          <p:spPr bwMode="black">
            <a:xfrm>
              <a:off x="4951709" y="-1062925"/>
              <a:ext cx="1938338" cy="781050"/>
            </a:xfrm>
            <a:custGeom>
              <a:avLst/>
              <a:gdLst>
                <a:gd name="T0" fmla="*/ 510 w 514"/>
                <a:gd name="T1" fmla="*/ 123 h 207"/>
                <a:gd name="T2" fmla="*/ 486 w 514"/>
                <a:gd name="T3" fmla="*/ 122 h 207"/>
                <a:gd name="T4" fmla="*/ 400 w 514"/>
                <a:gd name="T5" fmla="*/ 109 h 207"/>
                <a:gd name="T6" fmla="*/ 280 w 514"/>
                <a:gd name="T7" fmla="*/ 70 h 207"/>
                <a:gd name="T8" fmla="*/ 89 w 514"/>
                <a:gd name="T9" fmla="*/ 2 h 207"/>
                <a:gd name="T10" fmla="*/ 38 w 514"/>
                <a:gd name="T11" fmla="*/ 8 h 207"/>
                <a:gd name="T12" fmla="*/ 0 w 514"/>
                <a:gd name="T13" fmla="*/ 60 h 207"/>
                <a:gd name="T14" fmla="*/ 39 w 514"/>
                <a:gd name="T15" fmla="*/ 109 h 207"/>
                <a:gd name="T16" fmla="*/ 39 w 514"/>
                <a:gd name="T17" fmla="*/ 110 h 207"/>
                <a:gd name="T18" fmla="*/ 52 w 514"/>
                <a:gd name="T19" fmla="*/ 123 h 207"/>
                <a:gd name="T20" fmla="*/ 65 w 514"/>
                <a:gd name="T21" fmla="*/ 123 h 207"/>
                <a:gd name="T22" fmla="*/ 69 w 514"/>
                <a:gd name="T23" fmla="*/ 122 h 207"/>
                <a:gd name="T24" fmla="*/ 69 w 514"/>
                <a:gd name="T25" fmla="*/ 143 h 207"/>
                <a:gd name="T26" fmla="*/ 154 w 514"/>
                <a:gd name="T27" fmla="*/ 160 h 207"/>
                <a:gd name="T28" fmla="*/ 204 w 514"/>
                <a:gd name="T29" fmla="*/ 158 h 207"/>
                <a:gd name="T30" fmla="*/ 204 w 514"/>
                <a:gd name="T31" fmla="*/ 154 h 207"/>
                <a:gd name="T32" fmla="*/ 194 w 514"/>
                <a:gd name="T33" fmla="*/ 133 h 207"/>
                <a:gd name="T34" fmla="*/ 198 w 514"/>
                <a:gd name="T35" fmla="*/ 48 h 207"/>
                <a:gd name="T36" fmla="*/ 210 w 514"/>
                <a:gd name="T37" fmla="*/ 52 h 207"/>
                <a:gd name="T38" fmla="*/ 206 w 514"/>
                <a:gd name="T39" fmla="*/ 133 h 207"/>
                <a:gd name="T40" fmla="*/ 216 w 514"/>
                <a:gd name="T41" fmla="*/ 145 h 207"/>
                <a:gd name="T42" fmla="*/ 221 w 514"/>
                <a:gd name="T43" fmla="*/ 186 h 207"/>
                <a:gd name="T44" fmla="*/ 315 w 514"/>
                <a:gd name="T45" fmla="*/ 207 h 207"/>
                <a:gd name="T46" fmla="*/ 414 w 514"/>
                <a:gd name="T47" fmla="*/ 184 h 207"/>
                <a:gd name="T48" fmla="*/ 414 w 514"/>
                <a:gd name="T49" fmla="*/ 171 h 207"/>
                <a:gd name="T50" fmla="*/ 430 w 514"/>
                <a:gd name="T51" fmla="*/ 168 h 207"/>
                <a:gd name="T52" fmla="*/ 437 w 514"/>
                <a:gd name="T53" fmla="*/ 151 h 207"/>
                <a:gd name="T54" fmla="*/ 437 w 514"/>
                <a:gd name="T55" fmla="*/ 138 h 207"/>
                <a:gd name="T56" fmla="*/ 437 w 514"/>
                <a:gd name="T57" fmla="*/ 125 h 207"/>
                <a:gd name="T58" fmla="*/ 509 w 514"/>
                <a:gd name="T59" fmla="*/ 126 h 207"/>
                <a:gd name="T60" fmla="*/ 514 w 514"/>
                <a:gd name="T61" fmla="*/ 124 h 207"/>
                <a:gd name="T62" fmla="*/ 510 w 514"/>
                <a:gd name="T63" fmla="*/ 123 h 207"/>
                <a:gd name="T64" fmla="*/ 39 w 514"/>
                <a:gd name="T65" fmla="*/ 90 h 207"/>
                <a:gd name="T66" fmla="*/ 11 w 514"/>
                <a:gd name="T67" fmla="*/ 61 h 207"/>
                <a:gd name="T68" fmla="*/ 53 w 514"/>
                <a:gd name="T69" fmla="*/ 21 h 207"/>
                <a:gd name="T70" fmla="*/ 39 w 514"/>
                <a:gd name="T71" fmla="*/ 9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4" h="207">
                  <a:moveTo>
                    <a:pt x="510" y="123"/>
                  </a:moveTo>
                  <a:cubicBezTo>
                    <a:pt x="509" y="123"/>
                    <a:pt x="500" y="123"/>
                    <a:pt x="486" y="122"/>
                  </a:cubicBezTo>
                  <a:cubicBezTo>
                    <a:pt x="479" y="121"/>
                    <a:pt x="445" y="119"/>
                    <a:pt x="400" y="109"/>
                  </a:cubicBezTo>
                  <a:cubicBezTo>
                    <a:pt x="364" y="101"/>
                    <a:pt x="319" y="86"/>
                    <a:pt x="280" y="70"/>
                  </a:cubicBezTo>
                  <a:cubicBezTo>
                    <a:pt x="212" y="43"/>
                    <a:pt x="147" y="5"/>
                    <a:pt x="89" y="2"/>
                  </a:cubicBezTo>
                  <a:cubicBezTo>
                    <a:pt x="58" y="0"/>
                    <a:pt x="49" y="5"/>
                    <a:pt x="38" y="8"/>
                  </a:cubicBezTo>
                  <a:cubicBezTo>
                    <a:pt x="10" y="19"/>
                    <a:pt x="0" y="41"/>
                    <a:pt x="0" y="60"/>
                  </a:cubicBezTo>
                  <a:cubicBezTo>
                    <a:pt x="0" y="79"/>
                    <a:pt x="8" y="103"/>
                    <a:pt x="39" y="109"/>
                  </a:cubicBezTo>
                  <a:cubicBezTo>
                    <a:pt x="39" y="109"/>
                    <a:pt x="39" y="110"/>
                    <a:pt x="39" y="110"/>
                  </a:cubicBezTo>
                  <a:cubicBezTo>
                    <a:pt x="39" y="119"/>
                    <a:pt x="44" y="123"/>
                    <a:pt x="52" y="123"/>
                  </a:cubicBezTo>
                  <a:cubicBezTo>
                    <a:pt x="56" y="123"/>
                    <a:pt x="65" y="123"/>
                    <a:pt x="65" y="123"/>
                  </a:cubicBezTo>
                  <a:cubicBezTo>
                    <a:pt x="65" y="123"/>
                    <a:pt x="68" y="123"/>
                    <a:pt x="69" y="122"/>
                  </a:cubicBezTo>
                  <a:cubicBezTo>
                    <a:pt x="69" y="143"/>
                    <a:pt x="69" y="143"/>
                    <a:pt x="69" y="143"/>
                  </a:cubicBezTo>
                  <a:cubicBezTo>
                    <a:pt x="69" y="153"/>
                    <a:pt x="79" y="160"/>
                    <a:pt x="154" y="160"/>
                  </a:cubicBezTo>
                  <a:cubicBezTo>
                    <a:pt x="176" y="160"/>
                    <a:pt x="192" y="159"/>
                    <a:pt x="204" y="158"/>
                  </a:cubicBezTo>
                  <a:cubicBezTo>
                    <a:pt x="204" y="157"/>
                    <a:pt x="204" y="155"/>
                    <a:pt x="204" y="154"/>
                  </a:cubicBezTo>
                  <a:cubicBezTo>
                    <a:pt x="199" y="150"/>
                    <a:pt x="194" y="144"/>
                    <a:pt x="194" y="133"/>
                  </a:cubicBezTo>
                  <a:cubicBezTo>
                    <a:pt x="194" y="131"/>
                    <a:pt x="193" y="82"/>
                    <a:pt x="198" y="48"/>
                  </a:cubicBezTo>
                  <a:cubicBezTo>
                    <a:pt x="202" y="49"/>
                    <a:pt x="206" y="51"/>
                    <a:pt x="210" y="52"/>
                  </a:cubicBezTo>
                  <a:cubicBezTo>
                    <a:pt x="206" y="82"/>
                    <a:pt x="206" y="122"/>
                    <a:pt x="206" y="133"/>
                  </a:cubicBezTo>
                  <a:cubicBezTo>
                    <a:pt x="206" y="146"/>
                    <a:pt x="216" y="145"/>
                    <a:pt x="216" y="145"/>
                  </a:cubicBezTo>
                  <a:cubicBezTo>
                    <a:pt x="216" y="177"/>
                    <a:pt x="219" y="183"/>
                    <a:pt x="221" y="186"/>
                  </a:cubicBezTo>
                  <a:cubicBezTo>
                    <a:pt x="222" y="189"/>
                    <a:pt x="226" y="207"/>
                    <a:pt x="315" y="207"/>
                  </a:cubicBezTo>
                  <a:cubicBezTo>
                    <a:pt x="412" y="207"/>
                    <a:pt x="414" y="184"/>
                    <a:pt x="414" y="184"/>
                  </a:cubicBezTo>
                  <a:cubicBezTo>
                    <a:pt x="414" y="171"/>
                    <a:pt x="414" y="171"/>
                    <a:pt x="414" y="171"/>
                  </a:cubicBezTo>
                  <a:cubicBezTo>
                    <a:pt x="422" y="172"/>
                    <a:pt x="427" y="170"/>
                    <a:pt x="430" y="168"/>
                  </a:cubicBezTo>
                  <a:cubicBezTo>
                    <a:pt x="437" y="163"/>
                    <a:pt x="437" y="155"/>
                    <a:pt x="437" y="151"/>
                  </a:cubicBezTo>
                  <a:cubicBezTo>
                    <a:pt x="437" y="150"/>
                    <a:pt x="437" y="145"/>
                    <a:pt x="437" y="138"/>
                  </a:cubicBezTo>
                  <a:cubicBezTo>
                    <a:pt x="437" y="134"/>
                    <a:pt x="437" y="130"/>
                    <a:pt x="437" y="125"/>
                  </a:cubicBezTo>
                  <a:cubicBezTo>
                    <a:pt x="482" y="127"/>
                    <a:pt x="502" y="127"/>
                    <a:pt x="509" y="126"/>
                  </a:cubicBezTo>
                  <a:cubicBezTo>
                    <a:pt x="513" y="126"/>
                    <a:pt x="514" y="124"/>
                    <a:pt x="514" y="124"/>
                  </a:cubicBezTo>
                  <a:cubicBezTo>
                    <a:pt x="513" y="123"/>
                    <a:pt x="511" y="123"/>
                    <a:pt x="510" y="123"/>
                  </a:cubicBezTo>
                  <a:close/>
                  <a:moveTo>
                    <a:pt x="39" y="90"/>
                  </a:moveTo>
                  <a:cubicBezTo>
                    <a:pt x="29" y="88"/>
                    <a:pt x="11" y="82"/>
                    <a:pt x="11" y="61"/>
                  </a:cubicBezTo>
                  <a:cubicBezTo>
                    <a:pt x="11" y="39"/>
                    <a:pt x="27" y="26"/>
                    <a:pt x="53" y="21"/>
                  </a:cubicBezTo>
                  <a:cubicBezTo>
                    <a:pt x="42" y="46"/>
                    <a:pt x="40" y="66"/>
                    <a:pt x="39" y="90"/>
                  </a:cubicBezTo>
                  <a:close/>
                </a:path>
              </a:pathLst>
            </a:custGeom>
            <a:solidFill>
              <a:srgbClr val="FFFFFF"/>
            </a:solidFill>
            <a:ln>
              <a:noFill/>
              <a:headEnd type="none" w="med" len="med"/>
              <a:tailEnd type="none" w="med" len="med"/>
            </a:ln>
            <a:extLst>
              <a:ext uri="{91240B29-F687-4F45-9708-019B960494DF}">
                <a14:hiddenLine xmlns:a14="http://schemas.microsoft.com/office/drawing/2010/main"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95112" tIns="47556" rIns="95112" bIns="47556" numCol="1" rtlCol="0" anchor="ctr" anchorCtr="0" compatLnSpc="1">
              <a:prstTxWarp prst="textNoShape">
                <a:avLst/>
              </a:prstTxWarp>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defTabSz="1027173"/>
              <a:endParaRPr lang="en-US" sz="1873" spc="-169">
                <a:solidFill>
                  <a:srgbClr val="FFFFFF">
                    <a:lumMod val="50000"/>
                  </a:srgbClr>
                </a:solidFill>
                <a:latin typeface="Segoe Light" pitchFamily="34" charset="0"/>
              </a:endParaRPr>
            </a:p>
          </p:txBody>
        </p:sp>
      </p:grpSp>
      <p:grpSp>
        <p:nvGrpSpPr>
          <p:cNvPr id="68" name="Group 67"/>
          <p:cNvGrpSpPr/>
          <p:nvPr/>
        </p:nvGrpSpPr>
        <p:grpSpPr bwMode="black">
          <a:xfrm>
            <a:off x="2262604" y="3181319"/>
            <a:ext cx="874497" cy="583413"/>
            <a:chOff x="8672460" y="-1818199"/>
            <a:chExt cx="1811337" cy="1203325"/>
          </a:xfrm>
        </p:grpSpPr>
        <p:sp>
          <p:nvSpPr>
            <p:cNvPr id="69" name="Freeform 68"/>
            <p:cNvSpPr>
              <a:spLocks/>
            </p:cNvSpPr>
            <p:nvPr/>
          </p:nvSpPr>
          <p:spPr bwMode="black">
            <a:xfrm>
              <a:off x="8845497" y="-1576899"/>
              <a:ext cx="1592262" cy="808038"/>
            </a:xfrm>
            <a:custGeom>
              <a:avLst/>
              <a:gdLst>
                <a:gd name="T0" fmla="*/ 363 w 422"/>
                <a:gd name="T1" fmla="*/ 1 h 213"/>
                <a:gd name="T2" fmla="*/ 346 w 422"/>
                <a:gd name="T3" fmla="*/ 0 h 213"/>
                <a:gd name="T4" fmla="*/ 346 w 422"/>
                <a:gd name="T5" fmla="*/ 0 h 213"/>
                <a:gd name="T6" fmla="*/ 346 w 422"/>
                <a:gd name="T7" fmla="*/ 0 h 213"/>
                <a:gd name="T8" fmla="*/ 346 w 422"/>
                <a:gd name="T9" fmla="*/ 0 h 213"/>
                <a:gd name="T10" fmla="*/ 185 w 422"/>
                <a:gd name="T11" fmla="*/ 98 h 213"/>
                <a:gd name="T12" fmla="*/ 164 w 422"/>
                <a:gd name="T13" fmla="*/ 105 h 213"/>
                <a:gd name="T14" fmla="*/ 141 w 422"/>
                <a:gd name="T15" fmla="*/ 96 h 213"/>
                <a:gd name="T16" fmla="*/ 14 w 422"/>
                <a:gd name="T17" fmla="*/ 2 h 213"/>
                <a:gd name="T18" fmla="*/ 14 w 422"/>
                <a:gd name="T19" fmla="*/ 2 h 213"/>
                <a:gd name="T20" fmla="*/ 0 w 422"/>
                <a:gd name="T21" fmla="*/ 1 h 213"/>
                <a:gd name="T22" fmla="*/ 1 w 422"/>
                <a:gd name="T23" fmla="*/ 100 h 213"/>
                <a:gd name="T24" fmla="*/ 40 w 422"/>
                <a:gd name="T25" fmla="*/ 98 h 213"/>
                <a:gd name="T26" fmla="*/ 181 w 422"/>
                <a:gd name="T27" fmla="*/ 149 h 213"/>
                <a:gd name="T28" fmla="*/ 335 w 422"/>
                <a:gd name="T29" fmla="*/ 211 h 213"/>
                <a:gd name="T30" fmla="*/ 362 w 422"/>
                <a:gd name="T31" fmla="*/ 213 h 213"/>
                <a:gd name="T32" fmla="*/ 362 w 422"/>
                <a:gd name="T33" fmla="*/ 169 h 213"/>
                <a:gd name="T34" fmla="*/ 421 w 422"/>
                <a:gd name="T35" fmla="*/ 114 h 213"/>
                <a:gd name="T36" fmla="*/ 420 w 422"/>
                <a:gd name="T37" fmla="*/ 111 h 213"/>
                <a:gd name="T38" fmla="*/ 418 w 422"/>
                <a:gd name="T39" fmla="*/ 115 h 213"/>
                <a:gd name="T40" fmla="*/ 362 w 422"/>
                <a:gd name="T41" fmla="*/ 155 h 213"/>
                <a:gd name="T42" fmla="*/ 363 w 422"/>
                <a:gd name="T43" fmla="*/ 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2" h="213">
                  <a:moveTo>
                    <a:pt x="363" y="1"/>
                  </a:moveTo>
                  <a:cubicBezTo>
                    <a:pt x="363" y="1"/>
                    <a:pt x="346" y="0"/>
                    <a:pt x="346" y="0"/>
                  </a:cubicBezTo>
                  <a:cubicBezTo>
                    <a:pt x="346" y="0"/>
                    <a:pt x="346" y="0"/>
                    <a:pt x="346" y="0"/>
                  </a:cubicBezTo>
                  <a:cubicBezTo>
                    <a:pt x="346" y="0"/>
                    <a:pt x="346" y="0"/>
                    <a:pt x="346" y="0"/>
                  </a:cubicBezTo>
                  <a:cubicBezTo>
                    <a:pt x="346" y="0"/>
                    <a:pt x="346" y="0"/>
                    <a:pt x="346" y="0"/>
                  </a:cubicBezTo>
                  <a:cubicBezTo>
                    <a:pt x="299" y="29"/>
                    <a:pt x="203" y="87"/>
                    <a:pt x="185" y="98"/>
                  </a:cubicBezTo>
                  <a:cubicBezTo>
                    <a:pt x="182" y="100"/>
                    <a:pt x="173" y="105"/>
                    <a:pt x="164" y="105"/>
                  </a:cubicBezTo>
                  <a:cubicBezTo>
                    <a:pt x="154" y="105"/>
                    <a:pt x="147" y="101"/>
                    <a:pt x="141" y="96"/>
                  </a:cubicBezTo>
                  <a:cubicBezTo>
                    <a:pt x="126" y="86"/>
                    <a:pt x="59" y="35"/>
                    <a:pt x="14" y="2"/>
                  </a:cubicBezTo>
                  <a:cubicBezTo>
                    <a:pt x="14" y="2"/>
                    <a:pt x="14" y="2"/>
                    <a:pt x="14" y="2"/>
                  </a:cubicBezTo>
                  <a:cubicBezTo>
                    <a:pt x="14" y="2"/>
                    <a:pt x="0" y="1"/>
                    <a:pt x="0" y="1"/>
                  </a:cubicBezTo>
                  <a:cubicBezTo>
                    <a:pt x="0" y="28"/>
                    <a:pt x="0" y="65"/>
                    <a:pt x="1" y="100"/>
                  </a:cubicBezTo>
                  <a:cubicBezTo>
                    <a:pt x="12" y="98"/>
                    <a:pt x="26" y="97"/>
                    <a:pt x="40" y="98"/>
                  </a:cubicBezTo>
                  <a:cubicBezTo>
                    <a:pt x="91" y="101"/>
                    <a:pt x="139" y="125"/>
                    <a:pt x="181" y="149"/>
                  </a:cubicBezTo>
                  <a:cubicBezTo>
                    <a:pt x="222" y="172"/>
                    <a:pt x="273" y="200"/>
                    <a:pt x="335" y="211"/>
                  </a:cubicBezTo>
                  <a:cubicBezTo>
                    <a:pt x="344" y="212"/>
                    <a:pt x="353" y="213"/>
                    <a:pt x="362" y="213"/>
                  </a:cubicBezTo>
                  <a:cubicBezTo>
                    <a:pt x="362" y="169"/>
                    <a:pt x="362" y="169"/>
                    <a:pt x="362" y="169"/>
                  </a:cubicBezTo>
                  <a:cubicBezTo>
                    <a:pt x="412" y="159"/>
                    <a:pt x="419" y="127"/>
                    <a:pt x="421" y="114"/>
                  </a:cubicBezTo>
                  <a:cubicBezTo>
                    <a:pt x="421" y="113"/>
                    <a:pt x="422" y="111"/>
                    <a:pt x="420" y="111"/>
                  </a:cubicBezTo>
                  <a:cubicBezTo>
                    <a:pt x="418" y="111"/>
                    <a:pt x="418" y="114"/>
                    <a:pt x="418" y="115"/>
                  </a:cubicBezTo>
                  <a:cubicBezTo>
                    <a:pt x="416" y="122"/>
                    <a:pt x="411" y="148"/>
                    <a:pt x="362" y="155"/>
                  </a:cubicBezTo>
                  <a:lnTo>
                    <a:pt x="363" y="1"/>
                  </a:lnTo>
                  <a:close/>
                </a:path>
              </a:pathLst>
            </a:custGeom>
            <a:solidFill>
              <a:srgbClr val="FFFFFF"/>
            </a:solidFill>
            <a:ln>
              <a:noFill/>
              <a:headEnd type="none" w="med" len="med"/>
              <a:tailEnd type="none" w="med" len="med"/>
            </a:ln>
            <a:extLst>
              <a:ext uri="{91240B29-F687-4F45-9708-019B960494DF}">
                <a14:hiddenLine xmlns:a14="http://schemas.microsoft.com/office/drawing/2010/main"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95112" tIns="47556" rIns="95112" bIns="47556" numCol="1" rtlCol="0" anchor="ctr" anchorCtr="0" compatLnSpc="1">
              <a:prstTxWarp prst="textNoShape">
                <a:avLst/>
              </a:prstTxWarp>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defTabSz="1027173"/>
              <a:endParaRPr lang="en-US" sz="1873" spc="-169">
                <a:solidFill>
                  <a:srgbClr val="FFFFFF">
                    <a:lumMod val="50000"/>
                  </a:srgbClr>
                </a:solidFill>
                <a:latin typeface="Segoe Light" pitchFamily="34" charset="0"/>
              </a:endParaRPr>
            </a:p>
          </p:txBody>
        </p:sp>
        <p:sp>
          <p:nvSpPr>
            <p:cNvPr id="70" name="Freeform 69"/>
            <p:cNvSpPr>
              <a:spLocks noEditPoints="1"/>
            </p:cNvSpPr>
            <p:nvPr/>
          </p:nvSpPr>
          <p:spPr bwMode="black">
            <a:xfrm>
              <a:off x="8672460" y="-1156212"/>
              <a:ext cx="1811337" cy="541338"/>
            </a:xfrm>
            <a:custGeom>
              <a:avLst/>
              <a:gdLst>
                <a:gd name="T0" fmla="*/ 480 w 480"/>
                <a:gd name="T1" fmla="*/ 81 h 143"/>
                <a:gd name="T2" fmla="*/ 478 w 480"/>
                <a:gd name="T3" fmla="*/ 81 h 143"/>
                <a:gd name="T4" fmla="*/ 430 w 480"/>
                <a:gd name="T5" fmla="*/ 106 h 143"/>
                <a:gd name="T6" fmla="*/ 390 w 480"/>
                <a:gd name="T7" fmla="*/ 107 h 143"/>
                <a:gd name="T8" fmla="*/ 242 w 480"/>
                <a:gd name="T9" fmla="*/ 62 h 143"/>
                <a:gd name="T10" fmla="*/ 74 w 480"/>
                <a:gd name="T11" fmla="*/ 1 h 143"/>
                <a:gd name="T12" fmla="*/ 11 w 480"/>
                <a:gd name="T13" fmla="*/ 19 h 143"/>
                <a:gd name="T14" fmla="*/ 0 w 480"/>
                <a:gd name="T15" fmla="*/ 53 h 143"/>
                <a:gd name="T16" fmla="*/ 34 w 480"/>
                <a:gd name="T17" fmla="*/ 89 h 143"/>
                <a:gd name="T18" fmla="*/ 47 w 480"/>
                <a:gd name="T19" fmla="*/ 90 h 143"/>
                <a:gd name="T20" fmla="*/ 47 w 480"/>
                <a:gd name="T21" fmla="*/ 102 h 143"/>
                <a:gd name="T22" fmla="*/ 59 w 480"/>
                <a:gd name="T23" fmla="*/ 117 h 143"/>
                <a:gd name="T24" fmla="*/ 375 w 480"/>
                <a:gd name="T25" fmla="*/ 143 h 143"/>
                <a:gd name="T26" fmla="*/ 396 w 480"/>
                <a:gd name="T27" fmla="*/ 139 h 143"/>
                <a:gd name="T28" fmla="*/ 408 w 480"/>
                <a:gd name="T29" fmla="*/ 123 h 143"/>
                <a:gd name="T30" fmla="*/ 408 w 480"/>
                <a:gd name="T31" fmla="*/ 115 h 143"/>
                <a:gd name="T32" fmla="*/ 454 w 480"/>
                <a:gd name="T33" fmla="*/ 105 h 143"/>
                <a:gd name="T34" fmla="*/ 480 w 480"/>
                <a:gd name="T35" fmla="*/ 82 h 143"/>
                <a:gd name="T36" fmla="*/ 480 w 480"/>
                <a:gd name="T37" fmla="*/ 81 h 143"/>
                <a:gd name="T38" fmla="*/ 47 w 480"/>
                <a:gd name="T39" fmla="*/ 73 h 143"/>
                <a:gd name="T40" fmla="*/ 11 w 480"/>
                <a:gd name="T41" fmla="*/ 51 h 143"/>
                <a:gd name="T42" fmla="*/ 21 w 480"/>
                <a:gd name="T43" fmla="*/ 26 h 143"/>
                <a:gd name="T44" fmla="*/ 47 w 480"/>
                <a:gd name="T45" fmla="*/ 18 h 143"/>
                <a:gd name="T46" fmla="*/ 47 w 480"/>
                <a:gd name="T47" fmla="*/ 7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0" h="143">
                  <a:moveTo>
                    <a:pt x="480" y="81"/>
                  </a:moveTo>
                  <a:cubicBezTo>
                    <a:pt x="479" y="80"/>
                    <a:pt x="478" y="81"/>
                    <a:pt x="478" y="81"/>
                  </a:cubicBezTo>
                  <a:cubicBezTo>
                    <a:pt x="463" y="97"/>
                    <a:pt x="443" y="103"/>
                    <a:pt x="430" y="106"/>
                  </a:cubicBezTo>
                  <a:cubicBezTo>
                    <a:pt x="420" y="108"/>
                    <a:pt x="408" y="108"/>
                    <a:pt x="390" y="107"/>
                  </a:cubicBezTo>
                  <a:cubicBezTo>
                    <a:pt x="350" y="103"/>
                    <a:pt x="301" y="91"/>
                    <a:pt x="242" y="62"/>
                  </a:cubicBezTo>
                  <a:cubicBezTo>
                    <a:pt x="169" y="25"/>
                    <a:pt x="119" y="3"/>
                    <a:pt x="74" y="1"/>
                  </a:cubicBezTo>
                  <a:cubicBezTo>
                    <a:pt x="54" y="0"/>
                    <a:pt x="26" y="1"/>
                    <a:pt x="11" y="19"/>
                  </a:cubicBezTo>
                  <a:cubicBezTo>
                    <a:pt x="3" y="27"/>
                    <a:pt x="0" y="40"/>
                    <a:pt x="0" y="53"/>
                  </a:cubicBezTo>
                  <a:cubicBezTo>
                    <a:pt x="1" y="80"/>
                    <a:pt x="23" y="88"/>
                    <a:pt x="34" y="89"/>
                  </a:cubicBezTo>
                  <a:cubicBezTo>
                    <a:pt x="38" y="90"/>
                    <a:pt x="43" y="91"/>
                    <a:pt x="47" y="90"/>
                  </a:cubicBezTo>
                  <a:cubicBezTo>
                    <a:pt x="47" y="97"/>
                    <a:pt x="47" y="101"/>
                    <a:pt x="47" y="102"/>
                  </a:cubicBezTo>
                  <a:cubicBezTo>
                    <a:pt x="47" y="112"/>
                    <a:pt x="50" y="116"/>
                    <a:pt x="59" y="117"/>
                  </a:cubicBezTo>
                  <a:cubicBezTo>
                    <a:pt x="68" y="117"/>
                    <a:pt x="371" y="143"/>
                    <a:pt x="375" y="143"/>
                  </a:cubicBezTo>
                  <a:cubicBezTo>
                    <a:pt x="380" y="143"/>
                    <a:pt x="391" y="142"/>
                    <a:pt x="396" y="139"/>
                  </a:cubicBezTo>
                  <a:cubicBezTo>
                    <a:pt x="401" y="136"/>
                    <a:pt x="408" y="133"/>
                    <a:pt x="408" y="123"/>
                  </a:cubicBezTo>
                  <a:cubicBezTo>
                    <a:pt x="408" y="115"/>
                    <a:pt x="408" y="115"/>
                    <a:pt x="408" y="115"/>
                  </a:cubicBezTo>
                  <a:cubicBezTo>
                    <a:pt x="425" y="115"/>
                    <a:pt x="441" y="111"/>
                    <a:pt x="454" y="105"/>
                  </a:cubicBezTo>
                  <a:cubicBezTo>
                    <a:pt x="464" y="100"/>
                    <a:pt x="473" y="92"/>
                    <a:pt x="480" y="82"/>
                  </a:cubicBezTo>
                  <a:cubicBezTo>
                    <a:pt x="480" y="82"/>
                    <a:pt x="480" y="81"/>
                    <a:pt x="480" y="81"/>
                  </a:cubicBezTo>
                  <a:close/>
                  <a:moveTo>
                    <a:pt x="47" y="73"/>
                  </a:moveTo>
                  <a:cubicBezTo>
                    <a:pt x="31" y="73"/>
                    <a:pt x="12" y="69"/>
                    <a:pt x="11" y="51"/>
                  </a:cubicBezTo>
                  <a:cubicBezTo>
                    <a:pt x="10" y="41"/>
                    <a:pt x="13" y="33"/>
                    <a:pt x="21" y="26"/>
                  </a:cubicBezTo>
                  <a:cubicBezTo>
                    <a:pt x="29" y="20"/>
                    <a:pt x="37" y="19"/>
                    <a:pt x="47" y="18"/>
                  </a:cubicBezTo>
                  <a:cubicBezTo>
                    <a:pt x="47" y="39"/>
                    <a:pt x="47" y="58"/>
                    <a:pt x="47" y="73"/>
                  </a:cubicBezTo>
                  <a:close/>
                </a:path>
              </a:pathLst>
            </a:custGeom>
            <a:solidFill>
              <a:srgbClr val="FFFFFF"/>
            </a:solidFill>
            <a:ln>
              <a:noFill/>
              <a:headEnd type="none" w="med" len="med"/>
              <a:tailEnd type="none" w="med" len="med"/>
            </a:ln>
            <a:extLst>
              <a:ext uri="{91240B29-F687-4F45-9708-019B960494DF}">
                <a14:hiddenLine xmlns:a14="http://schemas.microsoft.com/office/drawing/2010/main"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95112" tIns="47556" rIns="95112" bIns="47556" numCol="1" rtlCol="0" anchor="ctr" anchorCtr="0" compatLnSpc="1">
              <a:prstTxWarp prst="textNoShape">
                <a:avLst/>
              </a:prstTxWarp>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defTabSz="1027173"/>
              <a:endParaRPr lang="en-US" sz="1873" spc="-169">
                <a:solidFill>
                  <a:srgbClr val="FFFFFF">
                    <a:lumMod val="50000"/>
                  </a:srgbClr>
                </a:solidFill>
                <a:latin typeface="Segoe Light" pitchFamily="34" charset="0"/>
              </a:endParaRPr>
            </a:p>
          </p:txBody>
        </p:sp>
        <p:sp>
          <p:nvSpPr>
            <p:cNvPr id="71" name="Freeform 70"/>
            <p:cNvSpPr>
              <a:spLocks/>
            </p:cNvSpPr>
            <p:nvPr/>
          </p:nvSpPr>
          <p:spPr bwMode="black">
            <a:xfrm>
              <a:off x="8845497" y="-1818199"/>
              <a:ext cx="1370012" cy="560388"/>
            </a:xfrm>
            <a:custGeom>
              <a:avLst/>
              <a:gdLst>
                <a:gd name="T0" fmla="*/ 137 w 363"/>
                <a:gd name="T1" fmla="*/ 138 h 148"/>
                <a:gd name="T2" fmla="*/ 163 w 363"/>
                <a:gd name="T3" fmla="*/ 148 h 148"/>
                <a:gd name="T4" fmla="*/ 189 w 363"/>
                <a:gd name="T5" fmla="*/ 140 h 148"/>
                <a:gd name="T6" fmla="*/ 363 w 363"/>
                <a:gd name="T7" fmla="*/ 32 h 148"/>
                <a:gd name="T8" fmla="*/ 363 w 363"/>
                <a:gd name="T9" fmla="*/ 19 h 148"/>
                <a:gd name="T10" fmla="*/ 348 w 363"/>
                <a:gd name="T11" fmla="*/ 3 h 148"/>
                <a:gd name="T12" fmla="*/ 335 w 363"/>
                <a:gd name="T13" fmla="*/ 0 h 148"/>
                <a:gd name="T14" fmla="*/ 330 w 363"/>
                <a:gd name="T15" fmla="*/ 0 h 148"/>
                <a:gd name="T16" fmla="*/ 13 w 363"/>
                <a:gd name="T17" fmla="*/ 14 h 148"/>
                <a:gd name="T18" fmla="*/ 0 w 363"/>
                <a:gd name="T19" fmla="*/ 27 h 148"/>
                <a:gd name="T20" fmla="*/ 0 w 363"/>
                <a:gd name="T21" fmla="*/ 38 h 148"/>
                <a:gd name="T22" fmla="*/ 137 w 363"/>
                <a:gd name="T23" fmla="*/ 13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3" h="148">
                  <a:moveTo>
                    <a:pt x="137" y="138"/>
                  </a:moveTo>
                  <a:cubicBezTo>
                    <a:pt x="146" y="145"/>
                    <a:pt x="154" y="148"/>
                    <a:pt x="163" y="148"/>
                  </a:cubicBezTo>
                  <a:cubicBezTo>
                    <a:pt x="172" y="148"/>
                    <a:pt x="181" y="145"/>
                    <a:pt x="189" y="140"/>
                  </a:cubicBezTo>
                  <a:cubicBezTo>
                    <a:pt x="202" y="132"/>
                    <a:pt x="312" y="64"/>
                    <a:pt x="363" y="32"/>
                  </a:cubicBezTo>
                  <a:cubicBezTo>
                    <a:pt x="363" y="19"/>
                    <a:pt x="363" y="19"/>
                    <a:pt x="363" y="19"/>
                  </a:cubicBezTo>
                  <a:cubicBezTo>
                    <a:pt x="363" y="9"/>
                    <a:pt x="355" y="5"/>
                    <a:pt x="348" y="3"/>
                  </a:cubicBezTo>
                  <a:cubicBezTo>
                    <a:pt x="344" y="1"/>
                    <a:pt x="339" y="1"/>
                    <a:pt x="335" y="0"/>
                  </a:cubicBezTo>
                  <a:cubicBezTo>
                    <a:pt x="334" y="0"/>
                    <a:pt x="332" y="0"/>
                    <a:pt x="330" y="0"/>
                  </a:cubicBezTo>
                  <a:cubicBezTo>
                    <a:pt x="328" y="0"/>
                    <a:pt x="22" y="14"/>
                    <a:pt x="13" y="14"/>
                  </a:cubicBezTo>
                  <a:cubicBezTo>
                    <a:pt x="4" y="14"/>
                    <a:pt x="0" y="18"/>
                    <a:pt x="0" y="27"/>
                  </a:cubicBezTo>
                  <a:cubicBezTo>
                    <a:pt x="0" y="28"/>
                    <a:pt x="0" y="30"/>
                    <a:pt x="0" y="38"/>
                  </a:cubicBezTo>
                  <a:cubicBezTo>
                    <a:pt x="40" y="66"/>
                    <a:pt x="126" y="130"/>
                    <a:pt x="137" y="138"/>
                  </a:cubicBezTo>
                  <a:close/>
                </a:path>
              </a:pathLst>
            </a:custGeom>
            <a:solidFill>
              <a:srgbClr val="FFFFFF"/>
            </a:solidFill>
            <a:ln>
              <a:noFill/>
              <a:headEnd type="none" w="med" len="med"/>
              <a:tailEnd type="none" w="med" len="med"/>
            </a:ln>
            <a:extLst>
              <a:ext uri="{91240B29-F687-4F45-9708-019B960494DF}">
                <a14:hiddenLine xmlns:a14="http://schemas.microsoft.com/office/drawing/2010/main"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95112" tIns="47556" rIns="95112" bIns="47556" numCol="1" rtlCol="0" anchor="ctr" anchorCtr="0" compatLnSpc="1">
              <a:prstTxWarp prst="textNoShape">
                <a:avLst/>
              </a:prstTxWarp>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defTabSz="1027173"/>
              <a:endParaRPr lang="en-US" sz="1873" spc="-169">
                <a:solidFill>
                  <a:srgbClr val="FFFFFF">
                    <a:lumMod val="50000"/>
                  </a:srgbClr>
                </a:solidFill>
                <a:latin typeface="Segoe Light" pitchFamily="34" charset="0"/>
              </a:endParaRPr>
            </a:p>
          </p:txBody>
        </p:sp>
      </p:grpSp>
      <p:sp>
        <p:nvSpPr>
          <p:cNvPr id="79" name="Content Placeholder 5"/>
          <p:cNvSpPr txBox="1">
            <a:spLocks/>
          </p:cNvSpPr>
          <p:nvPr/>
        </p:nvSpPr>
        <p:spPr>
          <a:xfrm>
            <a:off x="802338" y="5381711"/>
            <a:ext cx="3494587" cy="1273359"/>
          </a:xfrm>
          <a:prstGeom prst="rect">
            <a:avLst/>
          </a:prstGeom>
          <a:solidFill>
            <a:srgbClr val="7FBA00"/>
          </a:solidFill>
        </p:spPr>
        <p:txBody>
          <a:bodyPr anchor="ctr"/>
          <a:lstStyle>
            <a:lvl1pPr marL="342680" indent="-342680" algn="l" defTabSz="913814" rtl="0" eaLnBrk="1" latinLnBrk="0" hangingPunct="1">
              <a:spcBef>
                <a:spcPts val="1200"/>
              </a:spcBef>
              <a:buFont typeface="Arial" pitchFamily="34" charset="0"/>
              <a:buChar char="•"/>
              <a:defRPr sz="3199" b="1" kern="0" baseline="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vl2pPr marL="742475" indent="-285566" algn="l" defTabSz="913814" rtl="0" eaLnBrk="1" latinLnBrk="0" hangingPunct="1">
              <a:spcBef>
                <a:spcPts val="300"/>
              </a:spcBef>
              <a:spcAft>
                <a:spcPts val="300"/>
              </a:spcAft>
              <a:buFont typeface="Arial" pitchFamily="34" charset="0"/>
              <a:buChar char="–"/>
              <a:defRPr sz="2799" kern="0" baseline="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2pPr>
            <a:lvl3pPr marL="1142269" indent="-228453" algn="l" defTabSz="913814" rtl="0" eaLnBrk="1" latinLnBrk="0" hangingPunct="1">
              <a:spcBef>
                <a:spcPts val="200"/>
              </a:spcBef>
              <a:spcAft>
                <a:spcPts val="200"/>
              </a:spcAft>
              <a:buFont typeface="Arial" pitchFamily="34" charset="0"/>
              <a:buChar char="•"/>
              <a:defRPr sz="2399" kern="0" baseline="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3pPr>
            <a:lvl4pPr marL="1599177" indent="-228453" algn="l" defTabSz="913814" rtl="0" eaLnBrk="1" latinLnBrk="0" hangingPunct="1">
              <a:spcBef>
                <a:spcPct val="20000"/>
              </a:spcBef>
              <a:buFont typeface="Arial" pitchFamily="34" charset="0"/>
              <a:buChar char="–"/>
              <a:defRPr sz="1999" kern="0" baseline="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4pPr>
            <a:lvl5pPr marL="2056083" indent="-228453" algn="l" defTabSz="913814" rtl="0" eaLnBrk="1" latinLnBrk="0" hangingPunct="1">
              <a:spcBef>
                <a:spcPct val="20000"/>
              </a:spcBef>
              <a:buFont typeface="Arial" pitchFamily="34" charset="0"/>
              <a:buChar char="»"/>
              <a:defRPr sz="1999" kern="0" baseline="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5pPr>
            <a:lvl6pPr marL="2512991" indent="-228453" algn="l" defTabSz="913814"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69898" indent="-228453" algn="l" defTabSz="913814"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6805" indent="-228453" algn="l" defTabSz="913814"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3713" indent="-228453" algn="l" defTabSz="913814" rtl="0" eaLnBrk="1" latinLnBrk="0" hangingPunct="1">
              <a:spcBef>
                <a:spcPct val="20000"/>
              </a:spcBef>
              <a:buFont typeface="Arial" pitchFamily="34" charset="0"/>
              <a:buChar char="•"/>
              <a:defRPr sz="1999" kern="1200">
                <a:solidFill>
                  <a:schemeClr val="tx1"/>
                </a:solidFill>
                <a:latin typeface="+mn-lt"/>
                <a:ea typeface="+mn-ea"/>
                <a:cs typeface="+mn-cs"/>
              </a:defRPr>
            </a:lvl9pPr>
          </a:lstStyle>
          <a:p>
            <a:pPr marL="0" indent="0">
              <a:buFont typeface="Arial" pitchFamily="34" charset="0"/>
              <a:buNone/>
            </a:pPr>
            <a:r>
              <a:rPr lang="en-US" sz="3263" dirty="0">
                <a:solidFill>
                  <a:srgbClr val="505050"/>
                </a:solidFill>
              </a:rPr>
              <a:t>Wonderful Internet Services</a:t>
            </a:r>
          </a:p>
        </p:txBody>
      </p:sp>
      <p:sp>
        <p:nvSpPr>
          <p:cNvPr id="80" name="Content Placeholder 2"/>
          <p:cNvSpPr txBox="1">
            <a:spLocks/>
          </p:cNvSpPr>
          <p:nvPr/>
        </p:nvSpPr>
        <p:spPr>
          <a:xfrm>
            <a:off x="4378465" y="2686951"/>
            <a:ext cx="3494587" cy="1273359"/>
          </a:xfrm>
          <a:prstGeom prst="rect">
            <a:avLst/>
          </a:prstGeom>
          <a:solidFill>
            <a:srgbClr val="CC00CC"/>
          </a:solidFill>
        </p:spPr>
        <p:txBody>
          <a:bodyPr anchor="ctr"/>
          <a:lstStyle>
            <a:lvl1pPr marL="342680" indent="-342680" algn="l" defTabSz="913814" rtl="0" eaLnBrk="1" latinLnBrk="0" hangingPunct="1">
              <a:spcBef>
                <a:spcPts val="1200"/>
              </a:spcBef>
              <a:buFont typeface="Arial" pitchFamily="34" charset="0"/>
              <a:buChar char="•"/>
              <a:defRPr sz="3199" b="1" kern="0" baseline="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vl2pPr marL="742475" indent="-285566" algn="l" defTabSz="913814" rtl="0" eaLnBrk="1" latinLnBrk="0" hangingPunct="1">
              <a:spcBef>
                <a:spcPts val="300"/>
              </a:spcBef>
              <a:spcAft>
                <a:spcPts val="300"/>
              </a:spcAft>
              <a:buFont typeface="Arial" pitchFamily="34" charset="0"/>
              <a:buChar char="–"/>
              <a:defRPr sz="2799" kern="0" baseline="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2pPr>
            <a:lvl3pPr marL="1142269" indent="-228453" algn="l" defTabSz="913814" rtl="0" eaLnBrk="1" latinLnBrk="0" hangingPunct="1">
              <a:spcBef>
                <a:spcPts val="200"/>
              </a:spcBef>
              <a:spcAft>
                <a:spcPts val="200"/>
              </a:spcAft>
              <a:buFont typeface="Arial" pitchFamily="34" charset="0"/>
              <a:buChar char="•"/>
              <a:defRPr sz="2399" kern="0" baseline="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3pPr>
            <a:lvl4pPr marL="1599177" indent="-228453" algn="l" defTabSz="913814" rtl="0" eaLnBrk="1" latinLnBrk="0" hangingPunct="1">
              <a:spcBef>
                <a:spcPct val="20000"/>
              </a:spcBef>
              <a:buFont typeface="Arial" pitchFamily="34" charset="0"/>
              <a:buChar char="–"/>
              <a:defRPr sz="1999" kern="0" baseline="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4pPr>
            <a:lvl5pPr marL="2056083" indent="-228453" algn="l" defTabSz="913814" rtl="0" eaLnBrk="1" latinLnBrk="0" hangingPunct="1">
              <a:spcBef>
                <a:spcPct val="20000"/>
              </a:spcBef>
              <a:buFont typeface="Arial" pitchFamily="34" charset="0"/>
              <a:buChar char="»"/>
              <a:defRPr sz="1999" kern="0" baseline="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5pPr>
            <a:lvl6pPr marL="2512991" indent="-228453" algn="l" defTabSz="913814"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69898" indent="-228453" algn="l" defTabSz="913814"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6805" indent="-228453" algn="l" defTabSz="913814"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3713" indent="-228453" algn="l" defTabSz="913814" rtl="0" eaLnBrk="1" latinLnBrk="0" hangingPunct="1">
              <a:spcBef>
                <a:spcPct val="20000"/>
              </a:spcBef>
              <a:buFont typeface="Arial" pitchFamily="34" charset="0"/>
              <a:buChar char="•"/>
              <a:defRPr sz="1999" kern="1200">
                <a:solidFill>
                  <a:schemeClr val="tx1"/>
                </a:solidFill>
                <a:latin typeface="+mn-lt"/>
                <a:ea typeface="+mn-ea"/>
                <a:cs typeface="+mn-cs"/>
              </a:defRPr>
            </a:lvl9pPr>
          </a:lstStyle>
          <a:p>
            <a:pPr marL="0" indent="0">
              <a:buFont typeface="Arial" pitchFamily="34" charset="0"/>
              <a:buNone/>
            </a:pPr>
            <a:r>
              <a:rPr lang="en-US" sz="3263">
                <a:solidFill>
                  <a:srgbClr val="505050"/>
                </a:solidFill>
              </a:rPr>
              <a:t>Internet cafes in </a:t>
            </a:r>
          </a:p>
          <a:p>
            <a:pPr marL="0" indent="0">
              <a:buFont typeface="Arial" pitchFamily="34" charset="0"/>
              <a:buNone/>
            </a:pPr>
            <a:r>
              <a:rPr lang="en-US" sz="3263">
                <a:solidFill>
                  <a:srgbClr val="505050"/>
                </a:solidFill>
              </a:rPr>
              <a:t>vacation spots</a:t>
            </a:r>
            <a:endParaRPr lang="en-US" sz="3263" dirty="0">
              <a:solidFill>
                <a:srgbClr val="505050"/>
              </a:solidFill>
            </a:endParaRPr>
          </a:p>
        </p:txBody>
      </p:sp>
      <p:pic>
        <p:nvPicPr>
          <p:cNvPr id="81" name="Content Placeholder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8465" y="4034369"/>
            <a:ext cx="3494587" cy="2621623"/>
          </a:xfrm>
          <a:prstGeom prst="rect">
            <a:avLst/>
          </a:prstGeom>
        </p:spPr>
      </p:pic>
      <p:sp>
        <p:nvSpPr>
          <p:cNvPr id="82" name="Rectangle 81"/>
          <p:cNvSpPr/>
          <p:nvPr>
            <p:custDataLst>
              <p:tags r:id="rId1"/>
            </p:custDataLst>
          </p:nvPr>
        </p:nvSpPr>
        <p:spPr>
          <a:xfrm>
            <a:off x="7974521" y="2694974"/>
            <a:ext cx="3494588" cy="3981053"/>
          </a:xfrm>
          <a:prstGeom prst="rect">
            <a:avLst/>
          </a:prstGeom>
          <a:solidFill>
            <a:srgbClr val="0018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143776" tIns="95851" rIns="143776" bIns="95851" rtlCol="0" anchor="b"/>
          <a:lstStyle/>
          <a:p>
            <a:r>
              <a:rPr lang="en-US" sz="3060" dirty="0">
                <a:solidFill>
                  <a:srgbClr val="FFFFFF"/>
                </a:solidFill>
              </a:rPr>
              <a:t>Activities</a:t>
            </a:r>
          </a:p>
        </p:txBody>
      </p:sp>
      <p:grpSp>
        <p:nvGrpSpPr>
          <p:cNvPr id="83" name="Group 82"/>
          <p:cNvGrpSpPr/>
          <p:nvPr/>
        </p:nvGrpSpPr>
        <p:grpSpPr>
          <a:xfrm>
            <a:off x="9893780" y="2875276"/>
            <a:ext cx="1331637" cy="1465334"/>
            <a:chOff x="-1883751" y="975460"/>
            <a:chExt cx="1280161" cy="1408689"/>
          </a:xfrm>
        </p:grpSpPr>
        <p:sp>
          <p:nvSpPr>
            <p:cNvPr id="84" name="Rounded Rectangle 83"/>
            <p:cNvSpPr>
              <a:spLocks/>
            </p:cNvSpPr>
            <p:nvPr/>
          </p:nvSpPr>
          <p:spPr bwMode="auto">
            <a:xfrm>
              <a:off x="-1883751" y="975460"/>
              <a:ext cx="1280161" cy="365760"/>
            </a:xfrm>
            <a:prstGeom prst="roundRect">
              <a:avLst/>
            </a:prstGeom>
            <a:noFill/>
            <a:ln w="12700" cap="flat" cmpd="sng" algn="ctr">
              <a:noFill/>
              <a:prstDash val="solid"/>
              <a:round/>
              <a:headEnd type="none" w="med" len="med"/>
              <a:tailEnd type="none" w="med" len="med"/>
            </a:ln>
            <a:effectLst/>
          </p:spPr>
          <p:txBody>
            <a:bodyPr vert="horz" wrap="square" lIns="47558" tIns="190234" rIns="0" bIns="0" numCol="1" rtlCol="0" anchor="b" anchorCtr="0" compatLnSpc="1">
              <a:prstTxWarp prst="textNoShape">
                <a:avLst/>
              </a:prstTxWarp>
            </a:bodyPr>
            <a:lstStyle/>
            <a:p>
              <a:pPr marL="0" lvl="1" algn="ctr" defTabSz="951156">
                <a:defRPr/>
              </a:pPr>
              <a:r>
                <a:rPr lang="en-US" sz="1248" kern="0" dirty="0">
                  <a:solidFill>
                    <a:prstClr val="white"/>
                  </a:solidFill>
                  <a:latin typeface="Segoe UI Semibold" pitchFamily="34" charset="0"/>
                </a:rPr>
                <a:t>Ideological Movements</a:t>
              </a:r>
            </a:p>
          </p:txBody>
        </p:sp>
        <p:pic>
          <p:nvPicPr>
            <p:cNvPr id="85" name="Picture 4" descr="C:\Users\scottcu.REDMOND\Desktop\References\Paris Conference\guy-fawkes-mask.jpg"/>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1667999" y="1378309"/>
              <a:ext cx="904558" cy="1005840"/>
            </a:xfrm>
            <a:prstGeom prst="rect">
              <a:avLst/>
            </a:prstGeom>
            <a:noFill/>
            <a:effectLst>
              <a:reflection blurRad="6350" stA="52000" endA="300" endPos="15000" dir="5400000" sy="-100000" algn="bl" rotWithShape="0"/>
            </a:effectLst>
            <a:extLst>
              <a:ext uri="{909E8E84-426E-40DD-AFC4-6F175D3DCCD1}">
                <a14:hiddenFill xmlns:a14="http://schemas.microsoft.com/office/drawing/2010/main">
                  <a:solidFill>
                    <a:srgbClr val="FFFFFF"/>
                  </a:solidFill>
                </a14:hiddenFill>
              </a:ext>
            </a:extLst>
          </p:spPr>
        </p:pic>
      </p:grpSp>
      <p:grpSp>
        <p:nvGrpSpPr>
          <p:cNvPr id="86" name="Group 85"/>
          <p:cNvGrpSpPr/>
          <p:nvPr/>
        </p:nvGrpSpPr>
        <p:grpSpPr>
          <a:xfrm>
            <a:off x="9851293" y="4974724"/>
            <a:ext cx="1331637" cy="1403286"/>
            <a:chOff x="-1887713" y="2793957"/>
            <a:chExt cx="1280161" cy="1349039"/>
          </a:xfrm>
        </p:grpSpPr>
        <p:sp>
          <p:nvSpPr>
            <p:cNvPr id="87" name="Rounded Rectangle 86"/>
            <p:cNvSpPr>
              <a:spLocks/>
            </p:cNvSpPr>
            <p:nvPr/>
          </p:nvSpPr>
          <p:spPr bwMode="auto">
            <a:xfrm>
              <a:off x="-1887713" y="2793957"/>
              <a:ext cx="1280161" cy="365760"/>
            </a:xfrm>
            <a:prstGeom prst="roundRect">
              <a:avLst/>
            </a:prstGeom>
            <a:noFill/>
            <a:ln w="12700" cap="flat" cmpd="sng" algn="ctr">
              <a:noFill/>
              <a:prstDash val="solid"/>
              <a:round/>
              <a:headEnd type="none" w="med" len="med"/>
              <a:tailEnd type="none" w="med" len="med"/>
            </a:ln>
            <a:effectLst/>
          </p:spPr>
          <p:txBody>
            <a:bodyPr vert="horz" wrap="square" lIns="47558" tIns="190234" rIns="0" bIns="0" numCol="1" rtlCol="0" anchor="b" anchorCtr="0" compatLnSpc="1">
              <a:prstTxWarp prst="textNoShape">
                <a:avLst/>
              </a:prstTxWarp>
            </a:bodyPr>
            <a:lstStyle/>
            <a:p>
              <a:pPr marL="0" lvl="1" algn="ctr" defTabSz="951156">
                <a:defRPr/>
              </a:pPr>
              <a:r>
                <a:rPr lang="en-US" sz="1248" kern="0" dirty="0">
                  <a:solidFill>
                    <a:prstClr val="white"/>
                  </a:solidFill>
                  <a:latin typeface="Segoe UI Semibold" pitchFamily="34" charset="0"/>
                </a:rPr>
                <a:t>Organized</a:t>
              </a:r>
              <a:br>
                <a:rPr lang="en-US" sz="1248" kern="0" dirty="0">
                  <a:solidFill>
                    <a:prstClr val="white"/>
                  </a:solidFill>
                  <a:latin typeface="Segoe UI Semibold" pitchFamily="34" charset="0"/>
                </a:rPr>
              </a:br>
              <a:r>
                <a:rPr lang="en-US" sz="1248" kern="0" dirty="0">
                  <a:solidFill>
                    <a:prstClr val="white"/>
                  </a:solidFill>
                  <a:latin typeface="Segoe UI Semibold" pitchFamily="34" charset="0"/>
                </a:rPr>
                <a:t>Crime</a:t>
              </a:r>
            </a:p>
          </p:txBody>
        </p:sp>
        <p:pic>
          <p:nvPicPr>
            <p:cNvPr id="88" name="Picture 5" descr="C:\Users\scottcu.REDMOND\Desktop\References\Paris Conference\cyber_criminal.jpg"/>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1764360" y="3200150"/>
              <a:ext cx="1097280" cy="942846"/>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grpSp>
      <p:grpSp>
        <p:nvGrpSpPr>
          <p:cNvPr id="89" name="Group 88"/>
          <p:cNvGrpSpPr/>
          <p:nvPr/>
        </p:nvGrpSpPr>
        <p:grpSpPr>
          <a:xfrm>
            <a:off x="8107483" y="3547970"/>
            <a:ext cx="1786297" cy="1770016"/>
            <a:chOff x="-1723575" y="4832432"/>
            <a:chExt cx="1280161" cy="1280160"/>
          </a:xfrm>
        </p:grpSpPr>
        <p:sp>
          <p:nvSpPr>
            <p:cNvPr id="90" name="Rounded Rectangle 89"/>
            <p:cNvSpPr>
              <a:spLocks/>
            </p:cNvSpPr>
            <p:nvPr/>
          </p:nvSpPr>
          <p:spPr bwMode="auto">
            <a:xfrm>
              <a:off x="-1723575" y="4832432"/>
              <a:ext cx="1280161" cy="365760"/>
            </a:xfrm>
            <a:prstGeom prst="roundRect">
              <a:avLst/>
            </a:prstGeom>
            <a:noFill/>
            <a:ln w="12700" cap="flat" cmpd="sng" algn="ctr">
              <a:noFill/>
              <a:prstDash val="solid"/>
              <a:round/>
              <a:headEnd type="none" w="med" len="med"/>
              <a:tailEnd type="none" w="med" len="med"/>
            </a:ln>
            <a:effectLst/>
          </p:spPr>
          <p:txBody>
            <a:bodyPr vert="horz" wrap="square" lIns="47558" tIns="190234" rIns="0" bIns="0" numCol="1" rtlCol="0" anchor="b" anchorCtr="0" compatLnSpc="1">
              <a:prstTxWarp prst="textNoShape">
                <a:avLst/>
              </a:prstTxWarp>
            </a:bodyPr>
            <a:lstStyle/>
            <a:p>
              <a:pPr marL="0" lvl="1" algn="ctr" defTabSz="951156">
                <a:defRPr/>
              </a:pPr>
              <a:r>
                <a:rPr lang="en-US" sz="1248" kern="0" dirty="0">
                  <a:solidFill>
                    <a:prstClr val="white"/>
                  </a:solidFill>
                  <a:latin typeface="Segoe UI Semibold" pitchFamily="34" charset="0"/>
                </a:rPr>
                <a:t>Nation</a:t>
              </a:r>
              <a:br>
                <a:rPr lang="en-US" sz="1248" kern="0" dirty="0">
                  <a:solidFill>
                    <a:prstClr val="white"/>
                  </a:solidFill>
                  <a:latin typeface="Segoe UI Semibold" pitchFamily="34" charset="0"/>
                </a:rPr>
              </a:br>
              <a:r>
                <a:rPr lang="en-US" sz="1248" kern="0" dirty="0">
                  <a:solidFill>
                    <a:prstClr val="white"/>
                  </a:solidFill>
                  <a:latin typeface="Segoe UI Semibold" pitchFamily="34" charset="0"/>
                </a:rPr>
                <a:t>States</a:t>
              </a:r>
            </a:p>
          </p:txBody>
        </p:sp>
        <p:pic>
          <p:nvPicPr>
            <p:cNvPr id="91" name="Picture 6" descr="C:\Users\scottcu.REDMOND\Desktop\References\Paris Conference\cybercriminal.jpg"/>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1632134" y="5289632"/>
              <a:ext cx="1097280" cy="8229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4051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10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1000" fill="hold"/>
                                        <p:tgtEl>
                                          <p:spTgt spid="79"/>
                                        </p:tgtEl>
                                        <p:attrNameLst>
                                          <p:attrName>ppt_x</p:attrName>
                                        </p:attrNameLst>
                                      </p:cBhvr>
                                      <p:tavLst>
                                        <p:tav tm="0">
                                          <p:val>
                                            <p:strVal val="1+#ppt_w/2"/>
                                          </p:val>
                                        </p:tav>
                                        <p:tav tm="100000">
                                          <p:val>
                                            <p:strVal val="#ppt_x"/>
                                          </p:val>
                                        </p:tav>
                                      </p:tavLst>
                                    </p:anim>
                                    <p:anim calcmode="lin" valueType="num">
                                      <p:cBhvr additive="base">
                                        <p:cTn id="8" dur="1000" fill="hold"/>
                                        <p:tgtEl>
                                          <p:spTgt spid="7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00"/>
                                  </p:stCondLst>
                                  <p:childTnLst>
                                    <p:set>
                                      <p:cBhvr>
                                        <p:cTn id="10" dur="1" fill="hold">
                                          <p:stCondLst>
                                            <p:cond delay="0"/>
                                          </p:stCondLst>
                                        </p:cTn>
                                        <p:tgtEl>
                                          <p:spTgt spid="80"/>
                                        </p:tgtEl>
                                        <p:attrNameLst>
                                          <p:attrName>style.visibility</p:attrName>
                                        </p:attrNameLst>
                                      </p:cBhvr>
                                      <p:to>
                                        <p:strVal val="visible"/>
                                      </p:to>
                                    </p:set>
                                    <p:anim calcmode="lin" valueType="num">
                                      <p:cBhvr additive="base">
                                        <p:cTn id="11" dur="1000" fill="hold"/>
                                        <p:tgtEl>
                                          <p:spTgt spid="80"/>
                                        </p:tgtEl>
                                        <p:attrNameLst>
                                          <p:attrName>ppt_x</p:attrName>
                                        </p:attrNameLst>
                                      </p:cBhvr>
                                      <p:tavLst>
                                        <p:tav tm="0">
                                          <p:val>
                                            <p:strVal val="1+#ppt_w/2"/>
                                          </p:val>
                                        </p:tav>
                                        <p:tav tm="100000">
                                          <p:val>
                                            <p:strVal val="#ppt_x"/>
                                          </p:val>
                                        </p:tav>
                                      </p:tavLst>
                                    </p:anim>
                                    <p:anim calcmode="lin" valueType="num">
                                      <p:cBhvr additive="base">
                                        <p:cTn id="12" dur="1000" fill="hold"/>
                                        <p:tgtEl>
                                          <p:spTgt spid="80"/>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300"/>
                                  </p:stCondLst>
                                  <p:childTnLst>
                                    <p:set>
                                      <p:cBhvr>
                                        <p:cTn id="14" dur="1" fill="hold">
                                          <p:stCondLst>
                                            <p:cond delay="0"/>
                                          </p:stCondLst>
                                        </p:cTn>
                                        <p:tgtEl>
                                          <p:spTgt spid="81"/>
                                        </p:tgtEl>
                                        <p:attrNameLst>
                                          <p:attrName>style.visibility</p:attrName>
                                        </p:attrNameLst>
                                      </p:cBhvr>
                                      <p:to>
                                        <p:strVal val="visible"/>
                                      </p:to>
                                    </p:set>
                                    <p:anim calcmode="lin" valueType="num">
                                      <p:cBhvr additive="base">
                                        <p:cTn id="15" dur="1000" fill="hold"/>
                                        <p:tgtEl>
                                          <p:spTgt spid="81"/>
                                        </p:tgtEl>
                                        <p:attrNameLst>
                                          <p:attrName>ppt_x</p:attrName>
                                        </p:attrNameLst>
                                      </p:cBhvr>
                                      <p:tavLst>
                                        <p:tav tm="0">
                                          <p:val>
                                            <p:strVal val="1+#ppt_w/2"/>
                                          </p:val>
                                        </p:tav>
                                        <p:tav tm="100000">
                                          <p:val>
                                            <p:strVal val="#ppt_x"/>
                                          </p:val>
                                        </p:tav>
                                      </p:tavLst>
                                    </p:anim>
                                    <p:anim calcmode="lin" valueType="num">
                                      <p:cBhvr additive="base">
                                        <p:cTn id="16" dur="1000" fill="hold"/>
                                        <p:tgtEl>
                                          <p:spTgt spid="81"/>
                                        </p:tgtEl>
                                        <p:attrNameLst>
                                          <p:attrName>ppt_y</p:attrName>
                                        </p:attrNameLst>
                                      </p:cBhvr>
                                      <p:tavLst>
                                        <p:tav tm="0">
                                          <p:val>
                                            <p:strVal val="#ppt_y"/>
                                          </p:val>
                                        </p:tav>
                                        <p:tav tm="100000">
                                          <p:val>
                                            <p:strVal val="#ppt_y"/>
                                          </p:val>
                                        </p:tav>
                                      </p:tavLst>
                                    </p:anim>
                                  </p:childTnLst>
                                </p:cTn>
                              </p:par>
                            </p:childTnLst>
                          </p:cTn>
                        </p:par>
                        <p:par>
                          <p:cTn id="17" fill="hold">
                            <p:stCondLst>
                              <p:cond delay="1300"/>
                            </p:stCondLst>
                            <p:childTnLst>
                              <p:par>
                                <p:cTn id="18" presetID="10" presetClass="entr" presetSubtype="0" fill="hold" nodeType="afterEffect">
                                  <p:stCondLst>
                                    <p:cond delay="0"/>
                                  </p:stCondLst>
                                  <p:childTnLst>
                                    <p:set>
                                      <p:cBhvr>
                                        <p:cTn id="19" dur="1" fill="hold">
                                          <p:stCondLst>
                                            <p:cond delay="0"/>
                                          </p:stCondLst>
                                        </p:cTn>
                                        <p:tgtEl>
                                          <p:spTgt spid="83"/>
                                        </p:tgtEl>
                                        <p:attrNameLst>
                                          <p:attrName>style.visibility</p:attrName>
                                        </p:attrNameLst>
                                      </p:cBhvr>
                                      <p:to>
                                        <p:strVal val="visible"/>
                                      </p:to>
                                    </p:set>
                                    <p:animEffect transition="in" filter="fade">
                                      <p:cBhvr>
                                        <p:cTn id="20" dur="500"/>
                                        <p:tgtEl>
                                          <p:spTgt spid="83"/>
                                        </p:tgtEl>
                                      </p:cBhvr>
                                    </p:animEffect>
                                  </p:childTnLst>
                                </p:cTn>
                              </p:par>
                            </p:childTnLst>
                          </p:cTn>
                        </p:par>
                        <p:par>
                          <p:cTn id="21" fill="hold">
                            <p:stCondLst>
                              <p:cond delay="1800"/>
                            </p:stCondLst>
                            <p:childTnLst>
                              <p:par>
                                <p:cTn id="22" presetID="10" presetClass="entr" presetSubtype="0" fill="hold" nodeType="afterEffect">
                                  <p:stCondLst>
                                    <p:cond delay="0"/>
                                  </p:stCondLst>
                                  <p:childTnLst>
                                    <p:set>
                                      <p:cBhvr>
                                        <p:cTn id="23" dur="1" fill="hold">
                                          <p:stCondLst>
                                            <p:cond delay="0"/>
                                          </p:stCondLst>
                                        </p:cTn>
                                        <p:tgtEl>
                                          <p:spTgt spid="86"/>
                                        </p:tgtEl>
                                        <p:attrNameLst>
                                          <p:attrName>style.visibility</p:attrName>
                                        </p:attrNameLst>
                                      </p:cBhvr>
                                      <p:to>
                                        <p:strVal val="visible"/>
                                      </p:to>
                                    </p:set>
                                    <p:animEffect transition="in" filter="fade">
                                      <p:cBhvr>
                                        <p:cTn id="24" dur="500"/>
                                        <p:tgtEl>
                                          <p:spTgt spid="86"/>
                                        </p:tgtEl>
                                      </p:cBhvr>
                                    </p:animEffect>
                                  </p:childTnLst>
                                </p:cTn>
                              </p:par>
                            </p:childTnLst>
                          </p:cTn>
                        </p:par>
                        <p:par>
                          <p:cTn id="25" fill="hold">
                            <p:stCondLst>
                              <p:cond delay="2300"/>
                            </p:stCondLst>
                            <p:childTnLst>
                              <p:par>
                                <p:cTn id="26" presetID="10" presetClass="entr" presetSubtype="0" fill="hold" nodeType="afterEffect">
                                  <p:stCondLst>
                                    <p:cond delay="0"/>
                                  </p:stCondLst>
                                  <p:childTnLst>
                                    <p:set>
                                      <p:cBhvr>
                                        <p:cTn id="27" dur="1" fill="hold">
                                          <p:stCondLst>
                                            <p:cond delay="0"/>
                                          </p:stCondLst>
                                        </p:cTn>
                                        <p:tgtEl>
                                          <p:spTgt spid="89"/>
                                        </p:tgtEl>
                                        <p:attrNameLst>
                                          <p:attrName>style.visibility</p:attrName>
                                        </p:attrNameLst>
                                      </p:cBhvr>
                                      <p:to>
                                        <p:strVal val="visible"/>
                                      </p:to>
                                    </p:set>
                                    <p:animEffect transition="in" filter="fade">
                                      <p:cBhvr>
                                        <p:cTn id="28"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Pass-the-Hash Definition</a:t>
            </a:r>
            <a:endParaRPr lang="en-US" dirty="0"/>
          </a:p>
        </p:txBody>
      </p:sp>
      <p:sp>
        <p:nvSpPr>
          <p:cNvPr id="3" name="Content Placeholder 2"/>
          <p:cNvSpPr>
            <a:spLocks noGrp="1"/>
          </p:cNvSpPr>
          <p:nvPr>
            <p:ph sz="quarter" idx="10"/>
          </p:nvPr>
        </p:nvSpPr>
        <p:spPr>
          <a:xfrm>
            <a:off x="274638" y="1212850"/>
            <a:ext cx="11887200" cy="3865674"/>
          </a:xfrm>
        </p:spPr>
        <p:txBody>
          <a:bodyPr/>
          <a:lstStyle/>
          <a:p>
            <a:r>
              <a:rPr lang="en-US" dirty="0"/>
              <a:t>“Hash” = cached credential</a:t>
            </a:r>
          </a:p>
          <a:p>
            <a:pPr lvl="1"/>
            <a:r>
              <a:rPr lang="en-US" dirty="0">
                <a:solidFill>
                  <a:schemeClr val="tx1"/>
                </a:solidFill>
              </a:rPr>
              <a:t>Usually not “</a:t>
            </a:r>
            <a:r>
              <a:rPr lang="en-US" dirty="0" err="1">
                <a:solidFill>
                  <a:schemeClr val="tx1"/>
                </a:solidFill>
              </a:rPr>
              <a:t>cleartext</a:t>
            </a:r>
            <a:r>
              <a:rPr lang="en-US" dirty="0">
                <a:solidFill>
                  <a:schemeClr val="tx1"/>
                </a:solidFill>
              </a:rPr>
              <a:t>”</a:t>
            </a:r>
          </a:p>
          <a:p>
            <a:pPr lvl="1"/>
            <a:r>
              <a:rPr lang="en-US" dirty="0">
                <a:solidFill>
                  <a:schemeClr val="tx1"/>
                </a:solidFill>
              </a:rPr>
              <a:t>Identically powerful to “</a:t>
            </a:r>
            <a:r>
              <a:rPr lang="en-US" dirty="0" err="1">
                <a:solidFill>
                  <a:schemeClr val="tx1"/>
                </a:solidFill>
              </a:rPr>
              <a:t>cleartext</a:t>
            </a:r>
            <a:r>
              <a:rPr lang="en-US" dirty="0">
                <a:solidFill>
                  <a:schemeClr val="tx1"/>
                </a:solidFill>
              </a:rPr>
              <a:t>” by most systems</a:t>
            </a:r>
          </a:p>
          <a:p>
            <a:pPr lvl="1"/>
            <a:r>
              <a:rPr lang="en-US" dirty="0">
                <a:solidFill>
                  <a:schemeClr val="tx1"/>
                </a:solidFill>
              </a:rPr>
              <a:t>Can be stored in memory or persisted on disk</a:t>
            </a:r>
          </a:p>
          <a:p>
            <a:r>
              <a:rPr lang="en-US" dirty="0"/>
              <a:t>Most operating systems cache credentials for single sign on (SSO)</a:t>
            </a:r>
          </a:p>
          <a:p>
            <a:endParaRPr lang="en-US" dirty="0"/>
          </a:p>
        </p:txBody>
      </p:sp>
      <p:pic>
        <p:nvPicPr>
          <p:cNvPr id="11" name="Picture 2" descr="http://www.clker.com/cliparts/6/9/2/6/1283471973856274709my%20computer-t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433" y="5078524"/>
            <a:ext cx="1740590" cy="14969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clker.com/cliparts/8/3/b/f/1206565111596066563ericlemerdy_Server_1.svg.thum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2733" y="5241832"/>
            <a:ext cx="864096" cy="13366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4" b="88679" l="9091" r="96364">
                        <a14:backgroundMark x1="38182" y1="62264" x2="32727" y2="58491"/>
                        <a14:backgroundMark x1="74545" y1="69811" x2="74545" y2="69811"/>
                      </a14:backgroundRemoval>
                    </a14:imgEffect>
                  </a14:imgLayer>
                </a14:imgProps>
              </a:ext>
              <a:ext uri="{28A0092B-C50C-407E-A947-70E740481C1C}">
                <a14:useLocalDpi xmlns:a14="http://schemas.microsoft.com/office/drawing/2010/main" val="0"/>
              </a:ext>
            </a:extLst>
          </a:blip>
          <a:srcRect/>
          <a:stretch>
            <a:fillRect/>
          </a:stretch>
        </p:blipFill>
        <p:spPr bwMode="auto">
          <a:xfrm>
            <a:off x="9386589" y="5241833"/>
            <a:ext cx="1140638" cy="1099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2146296" y="5454491"/>
            <a:ext cx="1840014" cy="918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78"/>
            <a:r>
              <a:rPr lang="en-US" sz="1144" dirty="0">
                <a:solidFill>
                  <a:srgbClr val="FFFFFF"/>
                </a:solidFill>
              </a:rPr>
              <a:t>Username/</a:t>
            </a:r>
          </a:p>
          <a:p>
            <a:pPr algn="ctr" defTabSz="951178"/>
            <a:r>
              <a:rPr lang="en-US" sz="1144" dirty="0">
                <a:solidFill>
                  <a:srgbClr val="FFFFFF"/>
                </a:solidFill>
              </a:rPr>
              <a:t>Password</a:t>
            </a:r>
          </a:p>
        </p:txBody>
      </p:sp>
      <p:sp>
        <p:nvSpPr>
          <p:cNvPr id="16" name="Rectangle 15"/>
          <p:cNvSpPr/>
          <p:nvPr/>
        </p:nvSpPr>
        <p:spPr>
          <a:xfrm>
            <a:off x="6506269" y="4737229"/>
            <a:ext cx="1624913" cy="67212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178"/>
            <a:r>
              <a:rPr lang="en-US" sz="1144" dirty="0">
                <a:solidFill>
                  <a:srgbClr val="000000"/>
                </a:solidFill>
              </a:rPr>
              <a:t>Username/</a:t>
            </a:r>
          </a:p>
          <a:p>
            <a:pPr algn="ctr" defTabSz="951178"/>
            <a:r>
              <a:rPr lang="en-US" sz="1144" dirty="0">
                <a:solidFill>
                  <a:srgbClr val="000000"/>
                </a:solidFill>
              </a:rPr>
              <a:t>Hash</a:t>
            </a:r>
          </a:p>
        </p:txBody>
      </p:sp>
      <p:cxnSp>
        <p:nvCxnSpPr>
          <p:cNvPr id="17" name="Straight Arrow Connector 16"/>
          <p:cNvCxnSpPr/>
          <p:nvPr/>
        </p:nvCxnSpPr>
        <p:spPr>
          <a:xfrm>
            <a:off x="5912023" y="5913764"/>
            <a:ext cx="3474566" cy="0"/>
          </a:xfrm>
          <a:prstGeom prst="straightConnector1">
            <a:avLst/>
          </a:prstGeom>
          <a:ln w="38100">
            <a:solidFill>
              <a:schemeClr val="tx1">
                <a:alpha val="50000"/>
              </a:schemeClr>
            </a:solidFill>
            <a:headEnd type="arrow"/>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1196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29167E-6 -2.96296E-6 L 0.14167 -2.96296E-6 " pathEditMode="relative" rAng="0" ptsTypes="AA">
                                      <p:cBhvr>
                                        <p:cTn id="10" dur="2000" fill="hold"/>
                                        <p:tgtEl>
                                          <p:spTgt spid="14"/>
                                        </p:tgtEl>
                                        <p:attrNameLst>
                                          <p:attrName>ppt_x</p:attrName>
                                          <p:attrName>ppt_y</p:attrName>
                                        </p:attrNameLst>
                                      </p:cBhvr>
                                      <p:rCtr x="7083" y="0"/>
                                    </p:animMotion>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1" nodeType="clickEffect">
                                  <p:stCondLst>
                                    <p:cond delay="0"/>
                                  </p:stCondLst>
                                  <p:childTnLst>
                                    <p:anim calcmode="lin" valueType="num">
                                      <p:cBhvr>
                                        <p:cTn id="14" dur="1000"/>
                                        <p:tgtEl>
                                          <p:spTgt spid="14"/>
                                        </p:tgtEl>
                                        <p:attrNameLst>
                                          <p:attrName>ppt_w</p:attrName>
                                        </p:attrNameLst>
                                      </p:cBhvr>
                                      <p:tavLst>
                                        <p:tav tm="0">
                                          <p:val>
                                            <p:strVal val="ppt_w"/>
                                          </p:val>
                                        </p:tav>
                                        <p:tav tm="100000">
                                          <p:val>
                                            <p:fltVal val="0"/>
                                          </p:val>
                                        </p:tav>
                                      </p:tavLst>
                                    </p:anim>
                                    <p:anim calcmode="lin" valueType="num">
                                      <p:cBhvr>
                                        <p:cTn id="15" dur="1000"/>
                                        <p:tgtEl>
                                          <p:spTgt spid="14"/>
                                        </p:tgtEl>
                                        <p:attrNameLst>
                                          <p:attrName>ppt_h</p:attrName>
                                        </p:attrNameLst>
                                      </p:cBhvr>
                                      <p:tavLst>
                                        <p:tav tm="0">
                                          <p:val>
                                            <p:strVal val="ppt_h"/>
                                          </p:val>
                                        </p:tav>
                                        <p:tav tm="100000">
                                          <p:val>
                                            <p:fltVal val="0"/>
                                          </p:val>
                                        </p:tav>
                                      </p:tavLst>
                                    </p:anim>
                                    <p:anim calcmode="lin" valueType="num">
                                      <p:cBhvr>
                                        <p:cTn id="16" dur="1000"/>
                                        <p:tgtEl>
                                          <p:spTgt spid="14"/>
                                        </p:tgtEl>
                                        <p:attrNameLst>
                                          <p:attrName>style.rotation</p:attrName>
                                        </p:attrNameLst>
                                      </p:cBhvr>
                                      <p:tavLst>
                                        <p:tav tm="0">
                                          <p:val>
                                            <p:fltVal val="0"/>
                                          </p:val>
                                        </p:tav>
                                        <p:tav tm="100000">
                                          <p:val>
                                            <p:fltVal val="90"/>
                                          </p:val>
                                        </p:tav>
                                      </p:tavLst>
                                    </p:anim>
                                    <p:animEffect transition="out" filter="fade">
                                      <p:cBhvr>
                                        <p:cTn id="17" dur="1000"/>
                                        <p:tgtEl>
                                          <p:spTgt spid="14"/>
                                        </p:tgtEl>
                                      </p:cBhvr>
                                    </p:animEffect>
                                    <p:set>
                                      <p:cBhvr>
                                        <p:cTn id="18" dur="1" fill="hold">
                                          <p:stCondLst>
                                            <p:cond delay="999"/>
                                          </p:stCondLst>
                                        </p:cTn>
                                        <p:tgtEl>
                                          <p:spTgt spid="14"/>
                                        </p:tgtEl>
                                        <p:attrNameLst>
                                          <p:attrName>style.visibility</p:attrName>
                                        </p:attrNameLst>
                                      </p:cBhvr>
                                      <p:to>
                                        <p:strVal val="hidden"/>
                                      </p:to>
                                    </p:set>
                                  </p:childTnLst>
                                </p:cTn>
                              </p:par>
                              <p:par>
                                <p:cTn id="19" presetID="3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fltVal val="0"/>
                                          </p:val>
                                        </p:tav>
                                        <p:tav tm="100000">
                                          <p:val>
                                            <p:strVal val="#ppt_w"/>
                                          </p:val>
                                        </p:tav>
                                      </p:tavLst>
                                    </p:anim>
                                    <p:anim calcmode="lin" valueType="num">
                                      <p:cBhvr>
                                        <p:cTn id="22" dur="1000" fill="hold"/>
                                        <p:tgtEl>
                                          <p:spTgt spid="16"/>
                                        </p:tgtEl>
                                        <p:attrNameLst>
                                          <p:attrName>ppt_h</p:attrName>
                                        </p:attrNameLst>
                                      </p:cBhvr>
                                      <p:tavLst>
                                        <p:tav tm="0">
                                          <p:val>
                                            <p:fltVal val="0"/>
                                          </p:val>
                                        </p:tav>
                                        <p:tav tm="100000">
                                          <p:val>
                                            <p:strVal val="#ppt_h"/>
                                          </p:val>
                                        </p:tav>
                                      </p:tavLst>
                                    </p:anim>
                                    <p:anim calcmode="lin" valueType="num">
                                      <p:cBhvr>
                                        <p:cTn id="23" dur="1000" fill="hold"/>
                                        <p:tgtEl>
                                          <p:spTgt spid="16"/>
                                        </p:tgtEl>
                                        <p:attrNameLst>
                                          <p:attrName>style.rotation</p:attrName>
                                        </p:attrNameLst>
                                      </p:cBhvr>
                                      <p:tavLst>
                                        <p:tav tm="0">
                                          <p:val>
                                            <p:fltVal val="90"/>
                                          </p:val>
                                        </p:tav>
                                        <p:tav tm="100000">
                                          <p:val>
                                            <p:fltVal val="0"/>
                                          </p:val>
                                        </p:tav>
                                      </p:tavLst>
                                    </p:anim>
                                    <p:animEffect transition="in" filter="fade">
                                      <p:cBhvr>
                                        <p:cTn id="24" dur="1000"/>
                                        <p:tgtEl>
                                          <p:spTgt spid="16"/>
                                        </p:tgtEl>
                                      </p:cBhvr>
                                    </p:animEffect>
                                  </p:childTnLst>
                                </p:cTn>
                              </p:par>
                            </p:childTnLst>
                          </p:cTn>
                        </p:par>
                        <p:par>
                          <p:cTn id="25" fill="hold">
                            <p:stCondLst>
                              <p:cond delay="1000"/>
                            </p:stCondLst>
                            <p:childTnLst>
                              <p:par>
                                <p:cTn id="26" presetID="1"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317" y="1"/>
            <a:ext cx="12436158" cy="6994524"/>
          </a:xfrm>
          <a:prstGeom prst="rect">
            <a:avLst/>
          </a:prstGeom>
          <a:solidFill>
            <a:schemeClr val="bg2">
              <a:lumMod val="1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22" name="Straight Connector 21"/>
          <p:cNvCxnSpPr/>
          <p:nvPr/>
        </p:nvCxnSpPr>
        <p:spPr>
          <a:xfrm>
            <a:off x="4885705" y="3479800"/>
            <a:ext cx="3230613" cy="0"/>
          </a:xfrm>
          <a:prstGeom prst="line">
            <a:avLst/>
          </a:prstGeom>
          <a:ln w="571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7712458" y="2220720"/>
            <a:ext cx="2468880" cy="2468880"/>
          </a:xfrm>
          <a:prstGeom prst="ellipse">
            <a:avLst/>
          </a:prstGeom>
          <a:solidFill>
            <a:srgbClr val="FF0000">
              <a:alpha val="76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32" name="Ring"/>
          <p:cNvSpPr/>
          <p:nvPr/>
        </p:nvSpPr>
        <p:spPr>
          <a:xfrm>
            <a:off x="7712458" y="2220720"/>
            <a:ext cx="2468880" cy="2468880"/>
          </a:xfrm>
          <a:prstGeom prst="ellipse">
            <a:avLst/>
          </a:pr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pic>
        <p:nvPicPr>
          <p:cNvPr id="2" name="bad guy"/>
          <p:cNvPicPr>
            <a:picLocks noChangeAspect="1"/>
          </p:cNvPicPr>
          <p:nvPr/>
        </p:nvPicPr>
        <p:blipFill>
          <a:blip r:embed="rId3"/>
          <a:stretch>
            <a:fillRect/>
          </a:stretch>
        </p:blipFill>
        <p:spPr>
          <a:xfrm>
            <a:off x="2704720" y="2647569"/>
            <a:ext cx="1749185" cy="1699386"/>
          </a:xfrm>
          <a:prstGeom prst="rect">
            <a:avLst/>
          </a:prstGeom>
        </p:spPr>
      </p:pic>
      <p:cxnSp>
        <p:nvCxnSpPr>
          <p:cNvPr id="7" name="Straight Connector 6"/>
          <p:cNvCxnSpPr/>
          <p:nvPr/>
        </p:nvCxnSpPr>
        <p:spPr>
          <a:xfrm>
            <a:off x="4453905" y="3479800"/>
            <a:ext cx="3230613" cy="0"/>
          </a:xfrm>
          <a:prstGeom prst="line">
            <a:avLst/>
          </a:prstGeom>
          <a:ln w="571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7803898" y="2312160"/>
            <a:ext cx="2286000" cy="2286000"/>
            <a:chOff x="3778078" y="714676"/>
            <a:chExt cx="2286000" cy="2286000"/>
          </a:xfrm>
        </p:grpSpPr>
        <p:sp>
          <p:nvSpPr>
            <p:cNvPr id="21" name="Oval 20"/>
            <p:cNvSpPr/>
            <p:nvPr/>
          </p:nvSpPr>
          <p:spPr>
            <a:xfrm>
              <a:off x="3778078" y="714676"/>
              <a:ext cx="2286000" cy="2286000"/>
            </a:xfrm>
            <a:prstGeom prst="ellipse">
              <a:avLst/>
            </a:prstGeom>
            <a:solidFill>
              <a:schemeClr val="tx1">
                <a:lumMod val="60000"/>
                <a:lumOff val="40000"/>
              </a:schemeClr>
            </a:solidFill>
            <a:ln w="1079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24" name="Freeform 94"/>
            <p:cNvSpPr>
              <a:spLocks noEditPoints="1"/>
            </p:cNvSpPr>
            <p:nvPr/>
          </p:nvSpPr>
          <p:spPr bwMode="auto">
            <a:xfrm>
              <a:off x="4408443" y="1266370"/>
              <a:ext cx="954931" cy="1288122"/>
            </a:xfrm>
            <a:custGeom>
              <a:avLst/>
              <a:gdLst>
                <a:gd name="T0" fmla="*/ 535 w 586"/>
                <a:gd name="T1" fmla="*/ 0 h 791"/>
                <a:gd name="T2" fmla="*/ 586 w 586"/>
                <a:gd name="T3" fmla="*/ 50 h 791"/>
                <a:gd name="T4" fmla="*/ 586 w 586"/>
                <a:gd name="T5" fmla="*/ 585 h 791"/>
                <a:gd name="T6" fmla="*/ 535 w 586"/>
                <a:gd name="T7" fmla="*/ 637 h 791"/>
                <a:gd name="T8" fmla="*/ 308 w 586"/>
                <a:gd name="T9" fmla="*/ 637 h 791"/>
                <a:gd name="T10" fmla="*/ 306 w 586"/>
                <a:gd name="T11" fmla="*/ 590 h 791"/>
                <a:gd name="T12" fmla="*/ 535 w 586"/>
                <a:gd name="T13" fmla="*/ 590 h 791"/>
                <a:gd name="T14" fmla="*/ 539 w 586"/>
                <a:gd name="T15" fmla="*/ 585 h 791"/>
                <a:gd name="T16" fmla="*/ 539 w 586"/>
                <a:gd name="T17" fmla="*/ 50 h 791"/>
                <a:gd name="T18" fmla="*/ 535 w 586"/>
                <a:gd name="T19" fmla="*/ 46 h 791"/>
                <a:gd name="T20" fmla="*/ 147 w 586"/>
                <a:gd name="T21" fmla="*/ 46 h 791"/>
                <a:gd name="T22" fmla="*/ 142 w 586"/>
                <a:gd name="T23" fmla="*/ 50 h 791"/>
                <a:gd name="T24" fmla="*/ 142 w 586"/>
                <a:gd name="T25" fmla="*/ 368 h 791"/>
                <a:gd name="T26" fmla="*/ 103 w 586"/>
                <a:gd name="T27" fmla="*/ 443 h 791"/>
                <a:gd name="T28" fmla="*/ 95 w 586"/>
                <a:gd name="T29" fmla="*/ 458 h 791"/>
                <a:gd name="T30" fmla="*/ 95 w 586"/>
                <a:gd name="T31" fmla="*/ 50 h 791"/>
                <a:gd name="T32" fmla="*/ 147 w 586"/>
                <a:gd name="T33" fmla="*/ 0 h 791"/>
                <a:gd name="T34" fmla="*/ 535 w 586"/>
                <a:gd name="T35" fmla="*/ 0 h 791"/>
                <a:gd name="T36" fmla="*/ 252 w 586"/>
                <a:gd name="T37" fmla="*/ 578 h 791"/>
                <a:gd name="T38" fmla="*/ 162 w 586"/>
                <a:gd name="T39" fmla="*/ 519 h 791"/>
                <a:gd name="T40" fmla="*/ 228 w 586"/>
                <a:gd name="T41" fmla="*/ 379 h 791"/>
                <a:gd name="T42" fmla="*/ 217 w 586"/>
                <a:gd name="T43" fmla="*/ 341 h 791"/>
                <a:gd name="T44" fmla="*/ 184 w 586"/>
                <a:gd name="T45" fmla="*/ 357 h 791"/>
                <a:gd name="T46" fmla="*/ 84 w 586"/>
                <a:gd name="T47" fmla="*/ 549 h 791"/>
                <a:gd name="T48" fmla="*/ 70 w 586"/>
                <a:gd name="T49" fmla="*/ 487 h 791"/>
                <a:gd name="T50" fmla="*/ 17 w 586"/>
                <a:gd name="T51" fmla="*/ 445 h 791"/>
                <a:gd name="T52" fmla="*/ 17 w 586"/>
                <a:gd name="T53" fmla="*/ 495 h 791"/>
                <a:gd name="T54" fmla="*/ 42 w 586"/>
                <a:gd name="T55" fmla="*/ 692 h 791"/>
                <a:gd name="T56" fmla="*/ 46 w 586"/>
                <a:gd name="T57" fmla="*/ 723 h 791"/>
                <a:gd name="T58" fmla="*/ 53 w 586"/>
                <a:gd name="T59" fmla="*/ 737 h 791"/>
                <a:gd name="T60" fmla="*/ 88 w 586"/>
                <a:gd name="T61" fmla="*/ 770 h 791"/>
                <a:gd name="T62" fmla="*/ 201 w 586"/>
                <a:gd name="T63" fmla="*/ 739 h 791"/>
                <a:gd name="T64" fmla="*/ 203 w 586"/>
                <a:gd name="T65" fmla="*/ 735 h 791"/>
                <a:gd name="T66" fmla="*/ 276 w 586"/>
                <a:gd name="T67" fmla="*/ 628 h 791"/>
                <a:gd name="T68" fmla="*/ 252 w 586"/>
                <a:gd name="T69" fmla="*/ 57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6" h="791">
                  <a:moveTo>
                    <a:pt x="535" y="0"/>
                  </a:moveTo>
                  <a:cubicBezTo>
                    <a:pt x="564" y="0"/>
                    <a:pt x="586" y="23"/>
                    <a:pt x="586" y="50"/>
                  </a:cubicBezTo>
                  <a:cubicBezTo>
                    <a:pt x="586" y="50"/>
                    <a:pt x="586" y="50"/>
                    <a:pt x="586" y="585"/>
                  </a:cubicBezTo>
                  <a:cubicBezTo>
                    <a:pt x="586" y="613"/>
                    <a:pt x="564" y="637"/>
                    <a:pt x="535" y="637"/>
                  </a:cubicBezTo>
                  <a:cubicBezTo>
                    <a:pt x="535" y="637"/>
                    <a:pt x="535" y="637"/>
                    <a:pt x="308" y="637"/>
                  </a:cubicBezTo>
                  <a:cubicBezTo>
                    <a:pt x="315" y="623"/>
                    <a:pt x="315" y="606"/>
                    <a:pt x="306" y="590"/>
                  </a:cubicBezTo>
                  <a:cubicBezTo>
                    <a:pt x="306" y="590"/>
                    <a:pt x="306" y="590"/>
                    <a:pt x="535" y="590"/>
                  </a:cubicBezTo>
                  <a:cubicBezTo>
                    <a:pt x="537" y="590"/>
                    <a:pt x="539" y="588"/>
                    <a:pt x="539" y="585"/>
                  </a:cubicBezTo>
                  <a:cubicBezTo>
                    <a:pt x="539" y="585"/>
                    <a:pt x="539" y="585"/>
                    <a:pt x="539" y="50"/>
                  </a:cubicBezTo>
                  <a:cubicBezTo>
                    <a:pt x="539" y="48"/>
                    <a:pt x="537" y="46"/>
                    <a:pt x="535" y="46"/>
                  </a:cubicBezTo>
                  <a:cubicBezTo>
                    <a:pt x="535" y="46"/>
                    <a:pt x="535" y="46"/>
                    <a:pt x="147" y="46"/>
                  </a:cubicBezTo>
                  <a:cubicBezTo>
                    <a:pt x="144" y="46"/>
                    <a:pt x="142" y="48"/>
                    <a:pt x="142" y="50"/>
                  </a:cubicBezTo>
                  <a:cubicBezTo>
                    <a:pt x="142" y="50"/>
                    <a:pt x="142" y="50"/>
                    <a:pt x="142" y="368"/>
                  </a:cubicBezTo>
                  <a:cubicBezTo>
                    <a:pt x="142" y="368"/>
                    <a:pt x="142" y="368"/>
                    <a:pt x="103" y="443"/>
                  </a:cubicBezTo>
                  <a:cubicBezTo>
                    <a:pt x="103" y="443"/>
                    <a:pt x="103" y="443"/>
                    <a:pt x="95" y="458"/>
                  </a:cubicBezTo>
                  <a:cubicBezTo>
                    <a:pt x="95" y="458"/>
                    <a:pt x="95" y="458"/>
                    <a:pt x="95" y="50"/>
                  </a:cubicBezTo>
                  <a:cubicBezTo>
                    <a:pt x="95" y="23"/>
                    <a:pt x="118" y="0"/>
                    <a:pt x="147" y="0"/>
                  </a:cubicBezTo>
                  <a:cubicBezTo>
                    <a:pt x="147" y="0"/>
                    <a:pt x="147" y="0"/>
                    <a:pt x="535" y="0"/>
                  </a:cubicBezTo>
                  <a:close/>
                  <a:moveTo>
                    <a:pt x="252" y="578"/>
                  </a:moveTo>
                  <a:cubicBezTo>
                    <a:pt x="162" y="519"/>
                    <a:pt x="162" y="519"/>
                    <a:pt x="162" y="519"/>
                  </a:cubicBezTo>
                  <a:cubicBezTo>
                    <a:pt x="186" y="473"/>
                    <a:pt x="204" y="425"/>
                    <a:pt x="228" y="379"/>
                  </a:cubicBezTo>
                  <a:cubicBezTo>
                    <a:pt x="237" y="366"/>
                    <a:pt x="230" y="347"/>
                    <a:pt x="217" y="341"/>
                  </a:cubicBezTo>
                  <a:cubicBezTo>
                    <a:pt x="203" y="333"/>
                    <a:pt x="192" y="343"/>
                    <a:pt x="184" y="357"/>
                  </a:cubicBezTo>
                  <a:cubicBezTo>
                    <a:pt x="154" y="417"/>
                    <a:pt x="116" y="488"/>
                    <a:pt x="84" y="549"/>
                  </a:cubicBezTo>
                  <a:cubicBezTo>
                    <a:pt x="83" y="535"/>
                    <a:pt x="70" y="487"/>
                    <a:pt x="70" y="487"/>
                  </a:cubicBezTo>
                  <a:cubicBezTo>
                    <a:pt x="67" y="469"/>
                    <a:pt x="37" y="443"/>
                    <a:pt x="17" y="445"/>
                  </a:cubicBezTo>
                  <a:cubicBezTo>
                    <a:pt x="0" y="445"/>
                    <a:pt x="14" y="476"/>
                    <a:pt x="17" y="495"/>
                  </a:cubicBezTo>
                  <a:cubicBezTo>
                    <a:pt x="28" y="562"/>
                    <a:pt x="31" y="626"/>
                    <a:pt x="42" y="692"/>
                  </a:cubicBezTo>
                  <a:cubicBezTo>
                    <a:pt x="42" y="704"/>
                    <a:pt x="43" y="713"/>
                    <a:pt x="46" y="723"/>
                  </a:cubicBezTo>
                  <a:cubicBezTo>
                    <a:pt x="48" y="728"/>
                    <a:pt x="51" y="734"/>
                    <a:pt x="53" y="737"/>
                  </a:cubicBezTo>
                  <a:cubicBezTo>
                    <a:pt x="62" y="749"/>
                    <a:pt x="74" y="763"/>
                    <a:pt x="88" y="770"/>
                  </a:cubicBezTo>
                  <a:cubicBezTo>
                    <a:pt x="129" y="791"/>
                    <a:pt x="178" y="777"/>
                    <a:pt x="201" y="739"/>
                  </a:cubicBezTo>
                  <a:cubicBezTo>
                    <a:pt x="201" y="739"/>
                    <a:pt x="203" y="737"/>
                    <a:pt x="203" y="735"/>
                  </a:cubicBezTo>
                  <a:cubicBezTo>
                    <a:pt x="276" y="628"/>
                    <a:pt x="276" y="628"/>
                    <a:pt x="276" y="628"/>
                  </a:cubicBezTo>
                  <a:cubicBezTo>
                    <a:pt x="282" y="614"/>
                    <a:pt x="266" y="586"/>
                    <a:pt x="252" y="578"/>
                  </a:cubicBezTo>
                  <a:close/>
                </a:path>
              </a:pathLst>
            </a:custGeom>
            <a:solidFill>
              <a:schemeClr val="bg1"/>
            </a:solidFill>
            <a:ln>
              <a:noFill/>
            </a:ln>
            <a:extLst/>
          </p:spPr>
          <p:txBody>
            <a:bodyPr vert="horz" wrap="square" lIns="91431" tIns="45716" rIns="91431" bIns="45716" numCol="1" anchor="t" anchorCtr="0" compatLnSpc="1">
              <a:prstTxWarp prst="textNoShape">
                <a:avLst/>
              </a:prstTxWarp>
            </a:bodyPr>
            <a:lstStyle/>
            <a:p>
              <a:endParaRPr lang="en-US">
                <a:solidFill>
                  <a:srgbClr val="505050"/>
                </a:solidFill>
              </a:endParaRPr>
            </a:p>
          </p:txBody>
        </p:sp>
      </p:grpSp>
      <p:grpSp>
        <p:nvGrpSpPr>
          <p:cNvPr id="8" name="Group 7"/>
          <p:cNvGrpSpPr/>
          <p:nvPr/>
        </p:nvGrpSpPr>
        <p:grpSpPr>
          <a:xfrm>
            <a:off x="7803898" y="2312160"/>
            <a:ext cx="2286000" cy="2286000"/>
            <a:chOff x="10366375" y="1304244"/>
            <a:chExt cx="2286000" cy="2286000"/>
          </a:xfrm>
        </p:grpSpPr>
        <p:sp>
          <p:nvSpPr>
            <p:cNvPr id="17" name="Oval 16"/>
            <p:cNvSpPr/>
            <p:nvPr/>
          </p:nvSpPr>
          <p:spPr>
            <a:xfrm>
              <a:off x="10366375" y="1304244"/>
              <a:ext cx="2286000" cy="2286000"/>
            </a:xfrm>
            <a:prstGeom prst="ellipse">
              <a:avLst/>
            </a:prstGeom>
            <a:gradFill flip="none" rotWithShape="1">
              <a:gsLst>
                <a:gs pos="0">
                  <a:srgbClr val="FF0000"/>
                </a:gs>
                <a:gs pos="100000">
                  <a:srgbClr val="FF0000"/>
                </a:gs>
              </a:gsLst>
              <a:path path="circle">
                <a:fillToRect l="50000" t="50000" r="50000" b="50000"/>
              </a:path>
              <a:tileRect/>
            </a:gradFill>
            <a:ln w="66675">
              <a:solidFill>
                <a:schemeClr val="bg1">
                  <a:lumMod val="75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26" name="Freeform 94"/>
            <p:cNvSpPr>
              <a:spLocks noEditPoints="1"/>
            </p:cNvSpPr>
            <p:nvPr/>
          </p:nvSpPr>
          <p:spPr bwMode="auto">
            <a:xfrm>
              <a:off x="10996740" y="1855938"/>
              <a:ext cx="954931" cy="1288122"/>
            </a:xfrm>
            <a:custGeom>
              <a:avLst/>
              <a:gdLst>
                <a:gd name="T0" fmla="*/ 535 w 586"/>
                <a:gd name="T1" fmla="*/ 0 h 791"/>
                <a:gd name="T2" fmla="*/ 586 w 586"/>
                <a:gd name="T3" fmla="*/ 50 h 791"/>
                <a:gd name="T4" fmla="*/ 586 w 586"/>
                <a:gd name="T5" fmla="*/ 585 h 791"/>
                <a:gd name="T6" fmla="*/ 535 w 586"/>
                <a:gd name="T7" fmla="*/ 637 h 791"/>
                <a:gd name="T8" fmla="*/ 308 w 586"/>
                <a:gd name="T9" fmla="*/ 637 h 791"/>
                <a:gd name="T10" fmla="*/ 306 w 586"/>
                <a:gd name="T11" fmla="*/ 590 h 791"/>
                <a:gd name="T12" fmla="*/ 535 w 586"/>
                <a:gd name="T13" fmla="*/ 590 h 791"/>
                <a:gd name="T14" fmla="*/ 539 w 586"/>
                <a:gd name="T15" fmla="*/ 585 h 791"/>
                <a:gd name="T16" fmla="*/ 539 w 586"/>
                <a:gd name="T17" fmla="*/ 50 h 791"/>
                <a:gd name="T18" fmla="*/ 535 w 586"/>
                <a:gd name="T19" fmla="*/ 46 h 791"/>
                <a:gd name="T20" fmla="*/ 147 w 586"/>
                <a:gd name="T21" fmla="*/ 46 h 791"/>
                <a:gd name="T22" fmla="*/ 142 w 586"/>
                <a:gd name="T23" fmla="*/ 50 h 791"/>
                <a:gd name="T24" fmla="*/ 142 w 586"/>
                <a:gd name="T25" fmla="*/ 368 h 791"/>
                <a:gd name="T26" fmla="*/ 103 w 586"/>
                <a:gd name="T27" fmla="*/ 443 h 791"/>
                <a:gd name="T28" fmla="*/ 95 w 586"/>
                <a:gd name="T29" fmla="*/ 458 h 791"/>
                <a:gd name="T30" fmla="*/ 95 w 586"/>
                <a:gd name="T31" fmla="*/ 50 h 791"/>
                <a:gd name="T32" fmla="*/ 147 w 586"/>
                <a:gd name="T33" fmla="*/ 0 h 791"/>
                <a:gd name="T34" fmla="*/ 535 w 586"/>
                <a:gd name="T35" fmla="*/ 0 h 791"/>
                <a:gd name="T36" fmla="*/ 252 w 586"/>
                <a:gd name="T37" fmla="*/ 578 h 791"/>
                <a:gd name="T38" fmla="*/ 162 w 586"/>
                <a:gd name="T39" fmla="*/ 519 h 791"/>
                <a:gd name="T40" fmla="*/ 228 w 586"/>
                <a:gd name="T41" fmla="*/ 379 h 791"/>
                <a:gd name="T42" fmla="*/ 217 w 586"/>
                <a:gd name="T43" fmla="*/ 341 h 791"/>
                <a:gd name="T44" fmla="*/ 184 w 586"/>
                <a:gd name="T45" fmla="*/ 357 h 791"/>
                <a:gd name="T46" fmla="*/ 84 w 586"/>
                <a:gd name="T47" fmla="*/ 549 h 791"/>
                <a:gd name="T48" fmla="*/ 70 w 586"/>
                <a:gd name="T49" fmla="*/ 487 h 791"/>
                <a:gd name="T50" fmla="*/ 17 w 586"/>
                <a:gd name="T51" fmla="*/ 445 h 791"/>
                <a:gd name="T52" fmla="*/ 17 w 586"/>
                <a:gd name="T53" fmla="*/ 495 h 791"/>
                <a:gd name="T54" fmla="*/ 42 w 586"/>
                <a:gd name="T55" fmla="*/ 692 h 791"/>
                <a:gd name="T56" fmla="*/ 46 w 586"/>
                <a:gd name="T57" fmla="*/ 723 h 791"/>
                <a:gd name="T58" fmla="*/ 53 w 586"/>
                <a:gd name="T59" fmla="*/ 737 h 791"/>
                <a:gd name="T60" fmla="*/ 88 w 586"/>
                <a:gd name="T61" fmla="*/ 770 h 791"/>
                <a:gd name="T62" fmla="*/ 201 w 586"/>
                <a:gd name="T63" fmla="*/ 739 h 791"/>
                <a:gd name="T64" fmla="*/ 203 w 586"/>
                <a:gd name="T65" fmla="*/ 735 h 791"/>
                <a:gd name="T66" fmla="*/ 276 w 586"/>
                <a:gd name="T67" fmla="*/ 628 h 791"/>
                <a:gd name="T68" fmla="*/ 252 w 586"/>
                <a:gd name="T69" fmla="*/ 57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6" h="791">
                  <a:moveTo>
                    <a:pt x="535" y="0"/>
                  </a:moveTo>
                  <a:cubicBezTo>
                    <a:pt x="564" y="0"/>
                    <a:pt x="586" y="23"/>
                    <a:pt x="586" y="50"/>
                  </a:cubicBezTo>
                  <a:cubicBezTo>
                    <a:pt x="586" y="50"/>
                    <a:pt x="586" y="50"/>
                    <a:pt x="586" y="585"/>
                  </a:cubicBezTo>
                  <a:cubicBezTo>
                    <a:pt x="586" y="613"/>
                    <a:pt x="564" y="637"/>
                    <a:pt x="535" y="637"/>
                  </a:cubicBezTo>
                  <a:cubicBezTo>
                    <a:pt x="535" y="637"/>
                    <a:pt x="535" y="637"/>
                    <a:pt x="308" y="637"/>
                  </a:cubicBezTo>
                  <a:cubicBezTo>
                    <a:pt x="315" y="623"/>
                    <a:pt x="315" y="606"/>
                    <a:pt x="306" y="590"/>
                  </a:cubicBezTo>
                  <a:cubicBezTo>
                    <a:pt x="306" y="590"/>
                    <a:pt x="306" y="590"/>
                    <a:pt x="535" y="590"/>
                  </a:cubicBezTo>
                  <a:cubicBezTo>
                    <a:pt x="537" y="590"/>
                    <a:pt x="539" y="588"/>
                    <a:pt x="539" y="585"/>
                  </a:cubicBezTo>
                  <a:cubicBezTo>
                    <a:pt x="539" y="585"/>
                    <a:pt x="539" y="585"/>
                    <a:pt x="539" y="50"/>
                  </a:cubicBezTo>
                  <a:cubicBezTo>
                    <a:pt x="539" y="48"/>
                    <a:pt x="537" y="46"/>
                    <a:pt x="535" y="46"/>
                  </a:cubicBezTo>
                  <a:cubicBezTo>
                    <a:pt x="535" y="46"/>
                    <a:pt x="535" y="46"/>
                    <a:pt x="147" y="46"/>
                  </a:cubicBezTo>
                  <a:cubicBezTo>
                    <a:pt x="144" y="46"/>
                    <a:pt x="142" y="48"/>
                    <a:pt x="142" y="50"/>
                  </a:cubicBezTo>
                  <a:cubicBezTo>
                    <a:pt x="142" y="50"/>
                    <a:pt x="142" y="50"/>
                    <a:pt x="142" y="368"/>
                  </a:cubicBezTo>
                  <a:cubicBezTo>
                    <a:pt x="142" y="368"/>
                    <a:pt x="142" y="368"/>
                    <a:pt x="103" y="443"/>
                  </a:cubicBezTo>
                  <a:cubicBezTo>
                    <a:pt x="103" y="443"/>
                    <a:pt x="103" y="443"/>
                    <a:pt x="95" y="458"/>
                  </a:cubicBezTo>
                  <a:cubicBezTo>
                    <a:pt x="95" y="458"/>
                    <a:pt x="95" y="458"/>
                    <a:pt x="95" y="50"/>
                  </a:cubicBezTo>
                  <a:cubicBezTo>
                    <a:pt x="95" y="23"/>
                    <a:pt x="118" y="0"/>
                    <a:pt x="147" y="0"/>
                  </a:cubicBezTo>
                  <a:cubicBezTo>
                    <a:pt x="147" y="0"/>
                    <a:pt x="147" y="0"/>
                    <a:pt x="535" y="0"/>
                  </a:cubicBezTo>
                  <a:close/>
                  <a:moveTo>
                    <a:pt x="252" y="578"/>
                  </a:moveTo>
                  <a:cubicBezTo>
                    <a:pt x="162" y="519"/>
                    <a:pt x="162" y="519"/>
                    <a:pt x="162" y="519"/>
                  </a:cubicBezTo>
                  <a:cubicBezTo>
                    <a:pt x="186" y="473"/>
                    <a:pt x="204" y="425"/>
                    <a:pt x="228" y="379"/>
                  </a:cubicBezTo>
                  <a:cubicBezTo>
                    <a:pt x="237" y="366"/>
                    <a:pt x="230" y="347"/>
                    <a:pt x="217" y="341"/>
                  </a:cubicBezTo>
                  <a:cubicBezTo>
                    <a:pt x="203" y="333"/>
                    <a:pt x="192" y="343"/>
                    <a:pt x="184" y="357"/>
                  </a:cubicBezTo>
                  <a:cubicBezTo>
                    <a:pt x="154" y="417"/>
                    <a:pt x="116" y="488"/>
                    <a:pt x="84" y="549"/>
                  </a:cubicBezTo>
                  <a:cubicBezTo>
                    <a:pt x="83" y="535"/>
                    <a:pt x="70" y="487"/>
                    <a:pt x="70" y="487"/>
                  </a:cubicBezTo>
                  <a:cubicBezTo>
                    <a:pt x="67" y="469"/>
                    <a:pt x="37" y="443"/>
                    <a:pt x="17" y="445"/>
                  </a:cubicBezTo>
                  <a:cubicBezTo>
                    <a:pt x="0" y="445"/>
                    <a:pt x="14" y="476"/>
                    <a:pt x="17" y="495"/>
                  </a:cubicBezTo>
                  <a:cubicBezTo>
                    <a:pt x="28" y="562"/>
                    <a:pt x="31" y="626"/>
                    <a:pt x="42" y="692"/>
                  </a:cubicBezTo>
                  <a:cubicBezTo>
                    <a:pt x="42" y="704"/>
                    <a:pt x="43" y="713"/>
                    <a:pt x="46" y="723"/>
                  </a:cubicBezTo>
                  <a:cubicBezTo>
                    <a:pt x="48" y="728"/>
                    <a:pt x="51" y="734"/>
                    <a:pt x="53" y="737"/>
                  </a:cubicBezTo>
                  <a:cubicBezTo>
                    <a:pt x="62" y="749"/>
                    <a:pt x="74" y="763"/>
                    <a:pt x="88" y="770"/>
                  </a:cubicBezTo>
                  <a:cubicBezTo>
                    <a:pt x="129" y="791"/>
                    <a:pt x="178" y="777"/>
                    <a:pt x="201" y="739"/>
                  </a:cubicBezTo>
                  <a:cubicBezTo>
                    <a:pt x="201" y="739"/>
                    <a:pt x="203" y="737"/>
                    <a:pt x="203" y="735"/>
                  </a:cubicBezTo>
                  <a:cubicBezTo>
                    <a:pt x="276" y="628"/>
                    <a:pt x="276" y="628"/>
                    <a:pt x="276" y="628"/>
                  </a:cubicBezTo>
                  <a:cubicBezTo>
                    <a:pt x="282" y="614"/>
                    <a:pt x="266" y="586"/>
                    <a:pt x="252" y="578"/>
                  </a:cubicBezTo>
                  <a:close/>
                </a:path>
              </a:pathLst>
            </a:custGeom>
            <a:solidFill>
              <a:schemeClr val="bg1"/>
            </a:solidFill>
            <a:ln>
              <a:noFill/>
            </a:ln>
            <a:extLst/>
          </p:spPr>
          <p:txBody>
            <a:bodyPr vert="horz" wrap="square" lIns="91431" tIns="45716" rIns="91431" bIns="45716" numCol="1" anchor="t" anchorCtr="0" compatLnSpc="1">
              <a:prstTxWarp prst="textNoShape">
                <a:avLst/>
              </a:prstTxWarp>
            </a:bodyPr>
            <a:lstStyle/>
            <a:p>
              <a:endParaRPr lang="en-US">
                <a:solidFill>
                  <a:srgbClr val="505050"/>
                </a:solidFill>
              </a:endParaRPr>
            </a:p>
          </p:txBody>
        </p:sp>
      </p:grpSp>
    </p:spTree>
    <p:extLst>
      <p:ext uri="{BB962C8B-B14F-4D97-AF65-F5344CB8AC3E}">
        <p14:creationId xmlns:p14="http://schemas.microsoft.com/office/powerpoint/2010/main" val="7762170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250"/>
                                        <p:tgtEl>
                                          <p:spTgt spid="18"/>
                                        </p:tgtEl>
                                      </p:cBhvr>
                                    </p:animEffect>
                                  </p:childTnLst>
                                </p:cTn>
                              </p:par>
                            </p:childTnLst>
                          </p:cTn>
                        </p:par>
                        <p:par>
                          <p:cTn id="26" fill="hold">
                            <p:stCondLst>
                              <p:cond delay="750"/>
                            </p:stCondLst>
                            <p:childTnLst>
                              <p:par>
                                <p:cTn id="27" presetID="10" presetClass="exit" presetSubtype="0" fill="hold" grpId="4" nodeType="afterEffect">
                                  <p:stCondLst>
                                    <p:cond delay="0"/>
                                  </p:stCondLst>
                                  <p:childTnLst>
                                    <p:animEffect transition="out" filter="fade">
                                      <p:cBhvr>
                                        <p:cTn id="28" dur="250"/>
                                        <p:tgtEl>
                                          <p:spTgt spid="18"/>
                                        </p:tgtEl>
                                      </p:cBhvr>
                                    </p:animEffect>
                                    <p:set>
                                      <p:cBhvr>
                                        <p:cTn id="29" dur="1" fill="hold">
                                          <p:stCondLst>
                                            <p:cond delay="249"/>
                                          </p:stCondLst>
                                        </p:cTn>
                                        <p:tgtEl>
                                          <p:spTgt spid="18"/>
                                        </p:tgtEl>
                                        <p:attrNameLst>
                                          <p:attrName>style.visibility</p:attrName>
                                        </p:attrNameLst>
                                      </p:cBhvr>
                                      <p:to>
                                        <p:strVal val="hidden"/>
                                      </p:to>
                                    </p:set>
                                  </p:childTnLst>
                                </p:cTn>
                              </p:par>
                              <p:par>
                                <p:cTn id="30" presetID="10" presetClass="entr" presetSubtype="0" fill="hold" grpId="5" nodeType="withEffect">
                                  <p:stCondLst>
                                    <p:cond delay="25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50"/>
                                        <p:tgtEl>
                                          <p:spTgt spid="18"/>
                                        </p:tgtEl>
                                      </p:cBhvr>
                                    </p:animEffect>
                                  </p:childTnLst>
                                </p:cTn>
                              </p:par>
                              <p:par>
                                <p:cTn id="33" presetID="10" presetClass="exit" presetSubtype="0" fill="hold" grpId="7" nodeType="withEffect">
                                  <p:stCondLst>
                                    <p:cond delay="500"/>
                                  </p:stCondLst>
                                  <p:childTnLst>
                                    <p:animEffect transition="out" filter="fade">
                                      <p:cBhvr>
                                        <p:cTn id="34" dur="250"/>
                                        <p:tgtEl>
                                          <p:spTgt spid="18"/>
                                        </p:tgtEl>
                                      </p:cBhvr>
                                    </p:animEffect>
                                    <p:set>
                                      <p:cBhvr>
                                        <p:cTn id="35" dur="1" fill="hold">
                                          <p:stCondLst>
                                            <p:cond delay="249"/>
                                          </p:stCondLst>
                                        </p:cTn>
                                        <p:tgtEl>
                                          <p:spTgt spid="18"/>
                                        </p:tgtEl>
                                        <p:attrNameLst>
                                          <p:attrName>style.visibility</p:attrName>
                                        </p:attrNameLst>
                                      </p:cBhvr>
                                      <p:to>
                                        <p:strVal val="hidden"/>
                                      </p:to>
                                    </p:set>
                                  </p:childTnLst>
                                </p:cTn>
                              </p:par>
                              <p:par>
                                <p:cTn id="36" presetID="10" presetClass="entr" presetSubtype="0" fill="hold" grpId="6" nodeType="withEffect">
                                  <p:stCondLst>
                                    <p:cond delay="75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250"/>
                                        <p:tgtEl>
                                          <p:spTgt spid="18"/>
                                        </p:tgtEl>
                                      </p:cBhvr>
                                    </p:animEffect>
                                  </p:childTnLst>
                                </p:cTn>
                              </p:par>
                              <p:par>
                                <p:cTn id="39" presetID="10" presetClass="exit" presetSubtype="0" fill="hold" grpId="1" nodeType="withEffect">
                                  <p:stCondLst>
                                    <p:cond delay="1000"/>
                                  </p:stCondLst>
                                  <p:childTnLst>
                                    <p:animEffect transition="out" filter="fade">
                                      <p:cBhvr>
                                        <p:cTn id="40" dur="250"/>
                                        <p:tgtEl>
                                          <p:spTgt spid="18"/>
                                        </p:tgtEl>
                                      </p:cBhvr>
                                    </p:animEffect>
                                    <p:set>
                                      <p:cBhvr>
                                        <p:cTn id="41" dur="1" fill="hold">
                                          <p:stCondLst>
                                            <p:cond delay="249"/>
                                          </p:stCondLst>
                                        </p:cTn>
                                        <p:tgtEl>
                                          <p:spTgt spid="18"/>
                                        </p:tgtEl>
                                        <p:attrNameLst>
                                          <p:attrName>style.visibility</p:attrName>
                                        </p:attrNameLst>
                                      </p:cBhvr>
                                      <p:to>
                                        <p:strVal val="hidden"/>
                                      </p:to>
                                    </p:set>
                                  </p:childTnLst>
                                </p:cTn>
                              </p:par>
                              <p:par>
                                <p:cTn id="42" presetID="10" presetClass="entr" presetSubtype="0" fill="hold" grpId="3" nodeType="withEffect">
                                  <p:stCondLst>
                                    <p:cond delay="125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250"/>
                                        <p:tgtEl>
                                          <p:spTgt spid="18"/>
                                        </p:tgtEl>
                                      </p:cBhvr>
                                    </p:animEffect>
                                  </p:childTnLst>
                                </p:cTn>
                              </p:par>
                              <p:par>
                                <p:cTn id="45" presetID="10" presetClass="exit" presetSubtype="0" fill="hold" grpId="2" nodeType="withEffect">
                                  <p:stCondLst>
                                    <p:cond delay="1500"/>
                                  </p:stCondLst>
                                  <p:childTnLst>
                                    <p:animEffect transition="out" filter="fade">
                                      <p:cBhvr>
                                        <p:cTn id="46" dur="250"/>
                                        <p:tgtEl>
                                          <p:spTgt spid="18"/>
                                        </p:tgtEl>
                                      </p:cBhvr>
                                    </p:animEffect>
                                    <p:set>
                                      <p:cBhvr>
                                        <p:cTn id="47" dur="1" fill="hold">
                                          <p:stCondLst>
                                            <p:cond delay="249"/>
                                          </p:stCondLst>
                                        </p:cTn>
                                        <p:tgtEl>
                                          <p:spTgt spid="18"/>
                                        </p:tgtEl>
                                        <p:attrNameLst>
                                          <p:attrName>style.visibility</p:attrName>
                                        </p:attrNameLst>
                                      </p:cBhvr>
                                      <p:to>
                                        <p:strVal val="hidden"/>
                                      </p:to>
                                    </p:set>
                                  </p:childTnLst>
                                </p:cTn>
                              </p:par>
                              <p:par>
                                <p:cTn id="48" presetID="10" presetClass="exit" presetSubtype="0" fill="hold" grpId="0" nodeType="withEffect">
                                  <p:stCondLst>
                                    <p:cond delay="350"/>
                                  </p:stCondLst>
                                  <p:childTnLst>
                                    <p:animEffect transition="out" filter="fade">
                                      <p:cBhvr>
                                        <p:cTn id="49" dur="1500"/>
                                        <p:tgtEl>
                                          <p:spTgt spid="32"/>
                                        </p:tgtEl>
                                      </p:cBhvr>
                                    </p:animEffect>
                                    <p:set>
                                      <p:cBhvr>
                                        <p:cTn id="50" dur="1" fill="hold">
                                          <p:stCondLst>
                                            <p:cond delay="1499"/>
                                          </p:stCondLst>
                                        </p:cTn>
                                        <p:tgtEl>
                                          <p:spTgt spid="32"/>
                                        </p:tgtEl>
                                        <p:attrNameLst>
                                          <p:attrName>style.visibility</p:attrName>
                                        </p:attrNameLst>
                                      </p:cBhvr>
                                      <p:to>
                                        <p:strVal val="hidden"/>
                                      </p:to>
                                    </p:set>
                                  </p:childTnLst>
                                </p:cTn>
                              </p:par>
                              <p:par>
                                <p:cTn id="51" presetID="10" presetClass="entr" presetSubtype="0" fill="hold" nodeType="withEffect">
                                  <p:stCondLst>
                                    <p:cond delay="35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1500"/>
                                        <p:tgtEl>
                                          <p:spTgt spid="22"/>
                                        </p:tgtEl>
                                      </p:cBhvr>
                                    </p:animEffect>
                                  </p:childTnLst>
                                </p:cTn>
                              </p:par>
                              <p:par>
                                <p:cTn id="54" presetID="10" presetClass="entr" presetSubtype="0" fill="hold" nodeType="withEffect">
                                  <p:stCondLst>
                                    <p:cond delay="135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par>
                                <p:cTn id="57" presetID="10" presetClass="exit" presetSubtype="0" fill="hold" nodeType="withEffect">
                                  <p:stCondLst>
                                    <p:cond delay="1350"/>
                                  </p:stCondLst>
                                  <p:childTnLst>
                                    <p:animEffect transition="out" filter="fade">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18" grpId="1" animBg="1"/>
      <p:bldP spid="18" grpId="2" animBg="1"/>
      <p:bldP spid="18" grpId="3" animBg="1"/>
      <p:bldP spid="18" grpId="4" animBg="1"/>
      <p:bldP spid="18" grpId="5" animBg="1"/>
      <p:bldP spid="18" grpId="6" animBg="1"/>
      <p:bldP spid="18" grpId="7" animBg="1"/>
      <p:bldP spid="32" grpId="0" animBg="1"/>
      <p:bldP spid="32"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58" y="0"/>
            <a:ext cx="12436158" cy="6994524"/>
          </a:xfrm>
          <a:prstGeom prst="rect">
            <a:avLst/>
          </a:prstGeom>
          <a:solidFill>
            <a:schemeClr val="bg2">
              <a:lumMod val="1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24" name="Straight Connector 23"/>
          <p:cNvCxnSpPr/>
          <p:nvPr/>
        </p:nvCxnSpPr>
        <p:spPr>
          <a:xfrm>
            <a:off x="9880054" y="3479800"/>
            <a:ext cx="3230613" cy="0"/>
          </a:xfrm>
          <a:prstGeom prst="line">
            <a:avLst/>
          </a:prstGeom>
          <a:ln w="571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85705" y="3479800"/>
            <a:ext cx="3230613" cy="0"/>
          </a:xfrm>
          <a:prstGeom prst="line">
            <a:avLst/>
          </a:prstGeom>
          <a:ln w="571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 name="bad guy"/>
          <p:cNvPicPr>
            <a:picLocks noChangeAspect="1"/>
          </p:cNvPicPr>
          <p:nvPr/>
        </p:nvPicPr>
        <p:blipFill>
          <a:blip r:embed="rId3"/>
          <a:stretch>
            <a:fillRect/>
          </a:stretch>
        </p:blipFill>
        <p:spPr>
          <a:xfrm>
            <a:off x="2704720" y="2647569"/>
            <a:ext cx="1749185" cy="1699386"/>
          </a:xfrm>
          <a:prstGeom prst="rect">
            <a:avLst/>
          </a:prstGeom>
        </p:spPr>
      </p:pic>
      <p:cxnSp>
        <p:nvCxnSpPr>
          <p:cNvPr id="7" name="Straight Connector 6"/>
          <p:cNvCxnSpPr/>
          <p:nvPr/>
        </p:nvCxnSpPr>
        <p:spPr>
          <a:xfrm>
            <a:off x="4453905" y="3479800"/>
            <a:ext cx="3230613" cy="0"/>
          </a:xfrm>
          <a:prstGeom prst="line">
            <a:avLst/>
          </a:prstGeom>
          <a:ln w="571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3" name="Lappy ownd"/>
          <p:cNvGrpSpPr/>
          <p:nvPr/>
        </p:nvGrpSpPr>
        <p:grpSpPr>
          <a:xfrm>
            <a:off x="7803547" y="2311525"/>
            <a:ext cx="2286000" cy="2286000"/>
            <a:chOff x="5097244" y="2376269"/>
            <a:chExt cx="2241987" cy="2241987"/>
          </a:xfrm>
        </p:grpSpPr>
        <p:sp>
          <p:nvSpPr>
            <p:cNvPr id="14" name="Oval 13"/>
            <p:cNvSpPr/>
            <p:nvPr/>
          </p:nvSpPr>
          <p:spPr>
            <a:xfrm>
              <a:off x="5097244" y="2376269"/>
              <a:ext cx="2241987" cy="2241987"/>
            </a:xfrm>
            <a:prstGeom prst="ellipse">
              <a:avLst/>
            </a:prstGeom>
            <a:solidFill>
              <a:srgbClr val="FF0000"/>
            </a:solidFill>
            <a:ln w="66675">
              <a:solidFill>
                <a:schemeClr val="bg1">
                  <a:lumMod val="75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15" name="Freeform 20"/>
            <p:cNvSpPr>
              <a:spLocks noEditPoints="1"/>
            </p:cNvSpPr>
            <p:nvPr/>
          </p:nvSpPr>
          <p:spPr bwMode="black">
            <a:xfrm>
              <a:off x="5458704" y="3008626"/>
              <a:ext cx="1519066" cy="977272"/>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a:solidFill>
                  <a:srgbClr val="505050">
                    <a:lumMod val="50000"/>
                  </a:srgbClr>
                </a:solidFill>
                <a:latin typeface="Segoe Light" pitchFamily="34" charset="0"/>
              </a:endParaRPr>
            </a:p>
          </p:txBody>
        </p:sp>
      </p:grpSp>
    </p:spTree>
    <p:extLst>
      <p:ext uri="{BB962C8B-B14F-4D97-AF65-F5344CB8AC3E}">
        <p14:creationId xmlns:p14="http://schemas.microsoft.com/office/powerpoint/2010/main" val="2058316847"/>
      </p:ext>
    </p:extLst>
  </p:cSld>
  <p:clrMapOvr>
    <a:masterClrMapping/>
  </p:clrMapOvr>
  <mc:AlternateContent xmlns:mc="http://schemas.openxmlformats.org/markup-compatibility/2006" xmlns:p14="http://schemas.microsoft.com/office/powerpoint/2010/main">
    <mc:Choice Requires="p14">
      <p:transition p14:dur="0" advTm="500"/>
    </mc:Choice>
    <mc:Fallback xmlns="">
      <p:transition advTm="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Rectangle 457"/>
          <p:cNvSpPr/>
          <p:nvPr/>
        </p:nvSpPr>
        <p:spPr bwMode="auto">
          <a:xfrm>
            <a:off x="158" y="0"/>
            <a:ext cx="12436158" cy="6994524"/>
          </a:xfrm>
          <a:prstGeom prst="rect">
            <a:avLst/>
          </a:prstGeom>
          <a:solidFill>
            <a:schemeClr val="bg2">
              <a:lumMod val="1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Oval 7"/>
          <p:cNvSpPr/>
          <p:nvPr/>
        </p:nvSpPr>
        <p:spPr>
          <a:xfrm>
            <a:off x="5124788" y="2375336"/>
            <a:ext cx="2175958" cy="2175958"/>
          </a:xfrm>
          <a:prstGeom prst="ellipse">
            <a:avLst/>
          </a:prstGeom>
          <a:solidFill>
            <a:srgbClr val="FFFFFF">
              <a:alpha val="2902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64" name="Fisrt oval"/>
          <p:cNvSpPr/>
          <p:nvPr/>
        </p:nvSpPr>
        <p:spPr>
          <a:xfrm>
            <a:off x="5251151" y="2493067"/>
            <a:ext cx="1906648" cy="1906648"/>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47" name="Oval 46"/>
          <p:cNvSpPr/>
          <p:nvPr/>
        </p:nvSpPr>
        <p:spPr>
          <a:xfrm>
            <a:off x="3269073" y="1424628"/>
            <a:ext cx="748000" cy="74800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106" name="Oval 105"/>
          <p:cNvSpPr/>
          <p:nvPr/>
        </p:nvSpPr>
        <p:spPr>
          <a:xfrm rot="20638452">
            <a:off x="4818321" y="765123"/>
            <a:ext cx="1325128" cy="1325128"/>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141" name="Oval 140"/>
          <p:cNvSpPr/>
          <p:nvPr/>
        </p:nvSpPr>
        <p:spPr>
          <a:xfrm rot="3715865">
            <a:off x="6848656" y="416924"/>
            <a:ext cx="1325128" cy="1325128"/>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38" name="Oval 37"/>
          <p:cNvSpPr/>
          <p:nvPr/>
        </p:nvSpPr>
        <p:spPr>
          <a:xfrm>
            <a:off x="9587439" y="1024910"/>
            <a:ext cx="1325128" cy="1325128"/>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45" name="Oval 44"/>
          <p:cNvSpPr/>
          <p:nvPr/>
        </p:nvSpPr>
        <p:spPr>
          <a:xfrm rot="20307656">
            <a:off x="7695913" y="4311588"/>
            <a:ext cx="1336132" cy="1336134"/>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44" name="Oval 43"/>
          <p:cNvSpPr/>
          <p:nvPr/>
        </p:nvSpPr>
        <p:spPr>
          <a:xfrm rot="2215019">
            <a:off x="917359" y="5000993"/>
            <a:ext cx="870796" cy="870796"/>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52" name="Oval 51"/>
          <p:cNvSpPr/>
          <p:nvPr/>
        </p:nvSpPr>
        <p:spPr>
          <a:xfrm rot="20963089">
            <a:off x="9229480" y="-340001"/>
            <a:ext cx="680000" cy="68000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40" name="Oval 39"/>
          <p:cNvSpPr/>
          <p:nvPr/>
        </p:nvSpPr>
        <p:spPr>
          <a:xfrm rot="2822577">
            <a:off x="9830304" y="3635789"/>
            <a:ext cx="1325128" cy="1325128"/>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42" name="Oval 41"/>
          <p:cNvSpPr/>
          <p:nvPr/>
        </p:nvSpPr>
        <p:spPr>
          <a:xfrm rot="1738589">
            <a:off x="532448" y="1280461"/>
            <a:ext cx="852882" cy="852882"/>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78" name="Oval 77"/>
          <p:cNvSpPr/>
          <p:nvPr/>
        </p:nvSpPr>
        <p:spPr>
          <a:xfrm rot="20857537">
            <a:off x="11758287" y="4802348"/>
            <a:ext cx="1603405" cy="1603405"/>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85" name="Oval 84"/>
          <p:cNvSpPr/>
          <p:nvPr/>
        </p:nvSpPr>
        <p:spPr>
          <a:xfrm>
            <a:off x="11458245" y="1531672"/>
            <a:ext cx="680000" cy="68000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105" name="Oval 104"/>
          <p:cNvSpPr/>
          <p:nvPr/>
        </p:nvSpPr>
        <p:spPr>
          <a:xfrm>
            <a:off x="1589401" y="-331471"/>
            <a:ext cx="1325128" cy="1325128"/>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121" name="Oval 120"/>
          <p:cNvSpPr/>
          <p:nvPr/>
        </p:nvSpPr>
        <p:spPr>
          <a:xfrm rot="20043622">
            <a:off x="6132197" y="4942479"/>
            <a:ext cx="1155019" cy="1155019"/>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123" name="Oval 122"/>
          <p:cNvSpPr/>
          <p:nvPr/>
        </p:nvSpPr>
        <p:spPr>
          <a:xfrm rot="429792">
            <a:off x="4718754" y="4659576"/>
            <a:ext cx="873952" cy="873952"/>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41" name="Oval 40"/>
          <p:cNvSpPr/>
          <p:nvPr/>
        </p:nvSpPr>
        <p:spPr>
          <a:xfrm rot="20232351">
            <a:off x="2154226" y="4141264"/>
            <a:ext cx="914400" cy="91440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grpSp>
        <p:nvGrpSpPr>
          <p:cNvPr id="451" name="1 lines"/>
          <p:cNvGrpSpPr/>
          <p:nvPr/>
        </p:nvGrpSpPr>
        <p:grpSpPr>
          <a:xfrm>
            <a:off x="2844639" y="1713333"/>
            <a:ext cx="4906501" cy="3287327"/>
            <a:chOff x="2844639" y="1713333"/>
            <a:chExt cx="4906501" cy="3287327"/>
          </a:xfrm>
        </p:grpSpPr>
        <p:grpSp>
          <p:nvGrpSpPr>
            <p:cNvPr id="261" name="Group 260"/>
            <p:cNvGrpSpPr/>
            <p:nvPr/>
          </p:nvGrpSpPr>
          <p:grpSpPr>
            <a:xfrm>
              <a:off x="3907531" y="1713333"/>
              <a:ext cx="3843609" cy="3287327"/>
              <a:chOff x="3907531" y="1713333"/>
              <a:chExt cx="3843609" cy="3287327"/>
            </a:xfrm>
          </p:grpSpPr>
          <p:cxnSp>
            <p:nvCxnSpPr>
              <p:cNvPr id="15" name="Straight Connector 14"/>
              <p:cNvCxnSpPr>
                <a:stCxn id="47" idx="5"/>
                <a:endCxn id="8" idx="1"/>
              </p:cNvCxnSpPr>
              <p:nvPr/>
            </p:nvCxnSpPr>
            <p:spPr>
              <a:xfrm>
                <a:off x="3907531" y="2063086"/>
                <a:ext cx="1535919" cy="630912"/>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8" idx="5"/>
                <a:endCxn id="45" idx="1"/>
              </p:cNvCxnSpPr>
              <p:nvPr/>
            </p:nvCxnSpPr>
            <p:spPr>
              <a:xfrm>
                <a:off x="6982084" y="4232632"/>
                <a:ext cx="769056" cy="481049"/>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stCxn id="8" idx="4"/>
                <a:endCxn id="121" idx="0"/>
              </p:cNvCxnSpPr>
              <p:nvPr/>
            </p:nvCxnSpPr>
            <p:spPr>
              <a:xfrm>
                <a:off x="6212767" y="4551294"/>
                <a:ext cx="244323" cy="449366"/>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106" idx="4"/>
              </p:cNvCxnSpPr>
              <p:nvPr/>
            </p:nvCxnSpPr>
            <p:spPr>
              <a:xfrm>
                <a:off x="5663799" y="2064502"/>
                <a:ext cx="162660" cy="398360"/>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a:stCxn id="141" idx="5"/>
                <a:endCxn id="8" idx="7"/>
              </p:cNvCxnSpPr>
              <p:nvPr/>
            </p:nvCxnSpPr>
            <p:spPr>
              <a:xfrm flipH="1">
                <a:off x="6982084" y="1713333"/>
                <a:ext cx="336184" cy="980665"/>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a:off x="7215104" y="2890747"/>
                <a:ext cx="446351" cy="171862"/>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a:stCxn id="8" idx="3"/>
                <a:endCxn id="123" idx="0"/>
              </p:cNvCxnSpPr>
              <p:nvPr/>
            </p:nvCxnSpPr>
            <p:spPr>
              <a:xfrm flipH="1">
                <a:off x="5210219" y="4232632"/>
                <a:ext cx="233231" cy="430355"/>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a:endCxn id="196" idx="6"/>
              </p:cNvCxnSpPr>
              <p:nvPr/>
            </p:nvCxnSpPr>
            <p:spPr>
              <a:xfrm flipH="1" flipV="1">
                <a:off x="4517890" y="3796603"/>
                <a:ext cx="670316" cy="82078"/>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grpSp>
        <p:cxnSp>
          <p:nvCxnSpPr>
            <p:cNvPr id="404" name="Straight Connector 403"/>
            <p:cNvCxnSpPr>
              <a:stCxn id="104" idx="6"/>
            </p:cNvCxnSpPr>
            <p:nvPr/>
          </p:nvCxnSpPr>
          <p:spPr>
            <a:xfrm>
              <a:off x="2844639" y="2807283"/>
              <a:ext cx="2449668" cy="124452"/>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grpSp>
      <p:grpSp>
        <p:nvGrpSpPr>
          <p:cNvPr id="454" name="2 lines"/>
          <p:cNvGrpSpPr/>
          <p:nvPr/>
        </p:nvGrpSpPr>
        <p:grpSpPr>
          <a:xfrm>
            <a:off x="913364" y="-396815"/>
            <a:ext cx="8926655" cy="6745116"/>
            <a:chOff x="913364" y="-396815"/>
            <a:chExt cx="8926655" cy="6745116"/>
          </a:xfrm>
        </p:grpSpPr>
        <p:cxnSp>
          <p:nvCxnSpPr>
            <p:cNvPr id="48" name="Straight Connector 47"/>
            <p:cNvCxnSpPr>
              <a:stCxn id="153" idx="2"/>
            </p:cNvCxnSpPr>
            <p:nvPr/>
          </p:nvCxnSpPr>
          <p:spPr>
            <a:xfrm flipV="1">
              <a:off x="8519687" y="1962355"/>
              <a:ext cx="1126040" cy="505190"/>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153" idx="0"/>
            </p:cNvCxnSpPr>
            <p:nvPr/>
          </p:nvCxnSpPr>
          <p:spPr>
            <a:xfrm>
              <a:off x="8438376" y="3148232"/>
              <a:ext cx="1401643" cy="1009625"/>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45" idx="6"/>
              <a:endCxn id="40" idx="3"/>
            </p:cNvCxnSpPr>
            <p:nvPr/>
          </p:nvCxnSpPr>
          <p:spPr>
            <a:xfrm flipV="1">
              <a:off x="8985392" y="4274734"/>
              <a:ext cx="845334" cy="459650"/>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stCxn id="105" idx="5"/>
              <a:endCxn id="47" idx="1"/>
            </p:cNvCxnSpPr>
            <p:nvPr/>
          </p:nvCxnSpPr>
          <p:spPr>
            <a:xfrm>
              <a:off x="2720468" y="799596"/>
              <a:ext cx="658147" cy="734574"/>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a:stCxn id="153" idx="1"/>
              <a:endCxn id="160" idx="2"/>
            </p:cNvCxnSpPr>
            <p:nvPr/>
          </p:nvCxnSpPr>
          <p:spPr>
            <a:xfrm>
              <a:off x="8620006" y="2824728"/>
              <a:ext cx="872462" cy="119111"/>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a:stCxn id="123" idx="2"/>
              <a:endCxn id="213" idx="6"/>
            </p:cNvCxnSpPr>
            <p:nvPr/>
          </p:nvCxnSpPr>
          <p:spPr>
            <a:xfrm flipH="1" flipV="1">
              <a:off x="3945250" y="5015497"/>
              <a:ext cx="776915" cy="26566"/>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a:stCxn id="123" idx="3"/>
              <a:endCxn id="88" idx="7"/>
            </p:cNvCxnSpPr>
            <p:nvPr/>
          </p:nvCxnSpPr>
          <p:spPr>
            <a:xfrm flipH="1">
              <a:off x="4336453" y="5364600"/>
              <a:ext cx="474170" cy="554509"/>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a:stCxn id="123" idx="4"/>
              <a:endCxn id="91" idx="7"/>
            </p:cNvCxnSpPr>
            <p:nvPr/>
          </p:nvCxnSpPr>
          <p:spPr>
            <a:xfrm>
              <a:off x="5101241" y="5530117"/>
              <a:ext cx="485658" cy="818184"/>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a:endCxn id="154" idx="3"/>
            </p:cNvCxnSpPr>
            <p:nvPr/>
          </p:nvCxnSpPr>
          <p:spPr>
            <a:xfrm>
              <a:off x="6969601" y="6082519"/>
              <a:ext cx="359400" cy="108567"/>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a:stCxn id="41" idx="6"/>
              <a:endCxn id="196" idx="3"/>
            </p:cNvCxnSpPr>
            <p:nvPr/>
          </p:nvCxnSpPr>
          <p:spPr>
            <a:xfrm flipV="1">
              <a:off x="3032920" y="4223067"/>
              <a:ext cx="455393" cy="198268"/>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a:stCxn id="314" idx="4"/>
              <a:endCxn id="47" idx="0"/>
            </p:cNvCxnSpPr>
            <p:nvPr/>
          </p:nvCxnSpPr>
          <p:spPr>
            <a:xfrm>
              <a:off x="3619129" y="372418"/>
              <a:ext cx="23944" cy="1052210"/>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a:stCxn id="225" idx="3"/>
              <a:endCxn id="106" idx="0"/>
            </p:cNvCxnSpPr>
            <p:nvPr/>
          </p:nvCxnSpPr>
          <p:spPr>
            <a:xfrm flipH="1">
              <a:off x="5297971" y="163509"/>
              <a:ext cx="28201" cy="627363"/>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a:stCxn id="220" idx="4"/>
              <a:endCxn id="106" idx="0"/>
            </p:cNvCxnSpPr>
            <p:nvPr/>
          </p:nvCxnSpPr>
          <p:spPr>
            <a:xfrm>
              <a:off x="5099956" y="243645"/>
              <a:ext cx="198015" cy="547227"/>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a:stCxn id="219" idx="5"/>
              <a:endCxn id="106" idx="0"/>
            </p:cNvCxnSpPr>
            <p:nvPr/>
          </p:nvCxnSpPr>
          <p:spPr>
            <a:xfrm>
              <a:off x="4901305" y="284573"/>
              <a:ext cx="396666" cy="506299"/>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a:stCxn id="221" idx="5"/>
              <a:endCxn id="106" idx="1"/>
            </p:cNvCxnSpPr>
            <p:nvPr/>
          </p:nvCxnSpPr>
          <p:spPr>
            <a:xfrm>
              <a:off x="4615480" y="597626"/>
              <a:ext cx="285769" cy="509105"/>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a:endCxn id="106" idx="1"/>
            </p:cNvCxnSpPr>
            <p:nvPr/>
          </p:nvCxnSpPr>
          <p:spPr>
            <a:xfrm>
              <a:off x="4560762" y="-217413"/>
              <a:ext cx="340487" cy="1324144"/>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a:stCxn id="226" idx="3"/>
              <a:endCxn id="106" idx="7"/>
            </p:cNvCxnSpPr>
            <p:nvPr/>
          </p:nvCxnSpPr>
          <p:spPr>
            <a:xfrm flipH="1">
              <a:off x="5801841" y="135545"/>
              <a:ext cx="389225" cy="712506"/>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a:stCxn id="223" idx="6"/>
              <a:endCxn id="106" idx="1"/>
            </p:cNvCxnSpPr>
            <p:nvPr/>
          </p:nvCxnSpPr>
          <p:spPr>
            <a:xfrm flipV="1">
              <a:off x="4401176" y="1106731"/>
              <a:ext cx="500073" cy="93511"/>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a:stCxn id="222" idx="6"/>
              <a:endCxn id="106" idx="1"/>
            </p:cNvCxnSpPr>
            <p:nvPr/>
          </p:nvCxnSpPr>
          <p:spPr>
            <a:xfrm>
              <a:off x="4083530" y="742326"/>
              <a:ext cx="817719" cy="364405"/>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a:stCxn id="215" idx="3"/>
              <a:endCxn id="153" idx="2"/>
            </p:cNvCxnSpPr>
            <p:nvPr/>
          </p:nvCxnSpPr>
          <p:spPr>
            <a:xfrm flipH="1">
              <a:off x="8519687" y="1662778"/>
              <a:ext cx="172690" cy="804767"/>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a:stCxn id="141" idx="1"/>
            </p:cNvCxnSpPr>
            <p:nvPr/>
          </p:nvCxnSpPr>
          <p:spPr>
            <a:xfrm flipV="1">
              <a:off x="7704172" y="-396815"/>
              <a:ext cx="1049574" cy="842458"/>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a:stCxn id="141" idx="1"/>
            </p:cNvCxnSpPr>
            <p:nvPr/>
          </p:nvCxnSpPr>
          <p:spPr>
            <a:xfrm flipV="1">
              <a:off x="7704172" y="-369786"/>
              <a:ext cx="403947" cy="815429"/>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a:stCxn id="196" idx="2"/>
              <a:endCxn id="206" idx="5"/>
            </p:cNvCxnSpPr>
            <p:nvPr/>
          </p:nvCxnSpPr>
          <p:spPr>
            <a:xfrm flipH="1" flipV="1">
              <a:off x="1133326" y="3373926"/>
              <a:ext cx="2178339" cy="422677"/>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a:stCxn id="104" idx="2"/>
              <a:endCxn id="204" idx="6"/>
            </p:cNvCxnSpPr>
            <p:nvPr/>
          </p:nvCxnSpPr>
          <p:spPr>
            <a:xfrm flipH="1" flipV="1">
              <a:off x="913364" y="2594949"/>
              <a:ext cx="875271" cy="72290"/>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a:stCxn id="104" idx="1"/>
              <a:endCxn id="42" idx="6"/>
            </p:cNvCxnSpPr>
            <p:nvPr/>
          </p:nvCxnSpPr>
          <p:spPr>
            <a:xfrm flipH="1" flipV="1">
              <a:off x="1331948" y="1913492"/>
              <a:ext cx="660848" cy="400902"/>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grpSp>
      <p:grpSp>
        <p:nvGrpSpPr>
          <p:cNvPr id="455" name="3 lines"/>
          <p:cNvGrpSpPr/>
          <p:nvPr/>
        </p:nvGrpSpPr>
        <p:grpSpPr>
          <a:xfrm>
            <a:off x="242977" y="-156026"/>
            <a:ext cx="11729695" cy="6466606"/>
            <a:chOff x="242977" y="-156026"/>
            <a:chExt cx="11729695" cy="6466606"/>
          </a:xfrm>
        </p:grpSpPr>
        <p:cxnSp>
          <p:nvCxnSpPr>
            <p:cNvPr id="59" name="Straight Connector 58"/>
            <p:cNvCxnSpPr>
              <a:endCxn id="46" idx="1"/>
            </p:cNvCxnSpPr>
            <p:nvPr/>
          </p:nvCxnSpPr>
          <p:spPr>
            <a:xfrm>
              <a:off x="10690017" y="2175624"/>
              <a:ext cx="503529" cy="461952"/>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a:endCxn id="85" idx="2"/>
            </p:cNvCxnSpPr>
            <p:nvPr/>
          </p:nvCxnSpPr>
          <p:spPr>
            <a:xfrm>
              <a:off x="10912567" y="1733880"/>
              <a:ext cx="545678" cy="137793"/>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38" idx="0"/>
              <a:endCxn id="52" idx="4"/>
            </p:cNvCxnSpPr>
            <p:nvPr/>
          </p:nvCxnSpPr>
          <p:spPr>
            <a:xfrm flipH="1" flipV="1">
              <a:off x="9632112" y="334180"/>
              <a:ext cx="617891" cy="690730"/>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40" idx="6"/>
              <a:endCxn id="78" idx="1"/>
            </p:cNvCxnSpPr>
            <p:nvPr/>
          </p:nvCxnSpPr>
          <p:spPr>
            <a:xfrm>
              <a:off x="10944372" y="4783260"/>
              <a:ext cx="940414" cy="388555"/>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a:stCxn id="40" idx="5"/>
              <a:endCxn id="124" idx="2"/>
            </p:cNvCxnSpPr>
            <p:nvPr/>
          </p:nvCxnSpPr>
          <p:spPr>
            <a:xfrm>
              <a:off x="10469249" y="4960495"/>
              <a:ext cx="324764" cy="439038"/>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a:stCxn id="40" idx="5"/>
              <a:endCxn id="146" idx="2"/>
            </p:cNvCxnSpPr>
            <p:nvPr/>
          </p:nvCxnSpPr>
          <p:spPr>
            <a:xfrm flipH="1">
              <a:off x="9465542" y="4960495"/>
              <a:ext cx="1003707" cy="911294"/>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stCxn id="40" idx="5"/>
              <a:endCxn id="149" idx="2"/>
            </p:cNvCxnSpPr>
            <p:nvPr/>
          </p:nvCxnSpPr>
          <p:spPr>
            <a:xfrm flipH="1">
              <a:off x="9877488" y="4960495"/>
              <a:ext cx="591761" cy="1350085"/>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a:stCxn id="38" idx="7"/>
              <a:endCxn id="173" idx="1"/>
            </p:cNvCxnSpPr>
            <p:nvPr/>
          </p:nvCxnSpPr>
          <p:spPr>
            <a:xfrm flipV="1">
              <a:off x="10718506" y="930227"/>
              <a:ext cx="359452" cy="288744"/>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a:stCxn id="44" idx="0"/>
              <a:endCxn id="41" idx="2"/>
            </p:cNvCxnSpPr>
            <p:nvPr/>
          </p:nvCxnSpPr>
          <p:spPr>
            <a:xfrm flipV="1">
              <a:off x="1614282" y="4775593"/>
              <a:ext cx="575650" cy="312694"/>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a:stCxn id="234" idx="7"/>
              <a:endCxn id="41" idx="3"/>
            </p:cNvCxnSpPr>
            <p:nvPr/>
          </p:nvCxnSpPr>
          <p:spPr>
            <a:xfrm flipV="1">
              <a:off x="1983745" y="5021754"/>
              <a:ext cx="454889" cy="834949"/>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a:stCxn id="245" idx="2"/>
              <a:endCxn id="215" idx="7"/>
            </p:cNvCxnSpPr>
            <p:nvPr/>
          </p:nvCxnSpPr>
          <p:spPr>
            <a:xfrm flipH="1">
              <a:off x="8784133" y="1253706"/>
              <a:ext cx="247101" cy="11082"/>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a:stCxn id="244" idx="3"/>
              <a:endCxn id="215" idx="7"/>
            </p:cNvCxnSpPr>
            <p:nvPr/>
          </p:nvCxnSpPr>
          <p:spPr>
            <a:xfrm flipH="1">
              <a:off x="8784133" y="1111982"/>
              <a:ext cx="99267" cy="152806"/>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a:stCxn id="243" idx="4"/>
              <a:endCxn id="215" idx="7"/>
            </p:cNvCxnSpPr>
            <p:nvPr/>
          </p:nvCxnSpPr>
          <p:spPr>
            <a:xfrm>
              <a:off x="8735752" y="1079590"/>
              <a:ext cx="48381" cy="185198"/>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a:stCxn id="38" idx="0"/>
            </p:cNvCxnSpPr>
            <p:nvPr/>
          </p:nvCxnSpPr>
          <p:spPr>
            <a:xfrm flipV="1">
              <a:off x="10250003" y="-156026"/>
              <a:ext cx="147917" cy="1180936"/>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a:stCxn id="160" idx="5"/>
              <a:endCxn id="248" idx="1"/>
            </p:cNvCxnSpPr>
            <p:nvPr/>
          </p:nvCxnSpPr>
          <p:spPr>
            <a:xfrm>
              <a:off x="9783636" y="3064445"/>
              <a:ext cx="36232" cy="127731"/>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a:stCxn id="160" idx="5"/>
              <a:endCxn id="246" idx="1"/>
            </p:cNvCxnSpPr>
            <p:nvPr/>
          </p:nvCxnSpPr>
          <p:spPr>
            <a:xfrm>
              <a:off x="9783636" y="3064445"/>
              <a:ext cx="191017" cy="65090"/>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a:stCxn id="160" idx="6"/>
              <a:endCxn id="247" idx="2"/>
            </p:cNvCxnSpPr>
            <p:nvPr/>
          </p:nvCxnSpPr>
          <p:spPr>
            <a:xfrm flipV="1">
              <a:off x="9833592" y="2908260"/>
              <a:ext cx="233619" cy="35579"/>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a:stCxn id="160" idx="7"/>
              <a:endCxn id="249" idx="3"/>
            </p:cNvCxnSpPr>
            <p:nvPr/>
          </p:nvCxnSpPr>
          <p:spPr>
            <a:xfrm flipV="1">
              <a:off x="9783636" y="2747130"/>
              <a:ext cx="108432" cy="76103"/>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p:cNvCxnSpPr>
              <a:stCxn id="250" idx="3"/>
              <a:endCxn id="40" idx="7"/>
            </p:cNvCxnSpPr>
            <p:nvPr/>
          </p:nvCxnSpPr>
          <p:spPr>
            <a:xfrm flipH="1">
              <a:off x="11155010" y="3954142"/>
              <a:ext cx="236155" cy="367830"/>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a:stCxn id="251" idx="2"/>
              <a:endCxn id="40" idx="7"/>
            </p:cNvCxnSpPr>
            <p:nvPr/>
          </p:nvCxnSpPr>
          <p:spPr>
            <a:xfrm flipH="1">
              <a:off x="11155010" y="4213276"/>
              <a:ext cx="817662" cy="108696"/>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p:cNvCxnSpPr>
              <a:stCxn id="42" idx="1"/>
              <a:endCxn id="231" idx="4"/>
            </p:cNvCxnSpPr>
            <p:nvPr/>
          </p:nvCxnSpPr>
          <p:spPr>
            <a:xfrm flipV="1">
              <a:off x="841178" y="469232"/>
              <a:ext cx="152422" cy="827797"/>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p:cNvCxnSpPr>
              <a:stCxn id="42" idx="1"/>
              <a:endCxn id="228" idx="4"/>
            </p:cNvCxnSpPr>
            <p:nvPr/>
          </p:nvCxnSpPr>
          <p:spPr>
            <a:xfrm flipH="1" flipV="1">
              <a:off x="441630" y="614117"/>
              <a:ext cx="399548" cy="682912"/>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p:cNvCxnSpPr>
              <a:stCxn id="42" idx="1"/>
              <a:endCxn id="230" idx="5"/>
            </p:cNvCxnSpPr>
            <p:nvPr/>
          </p:nvCxnSpPr>
          <p:spPr>
            <a:xfrm flipH="1" flipV="1">
              <a:off x="242977" y="862085"/>
              <a:ext cx="598201" cy="434944"/>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p:cNvCxnSpPr>
              <a:stCxn id="42" idx="1"/>
              <a:endCxn id="229" idx="3"/>
            </p:cNvCxnSpPr>
            <p:nvPr/>
          </p:nvCxnSpPr>
          <p:spPr>
            <a:xfrm flipH="1" flipV="1">
              <a:off x="630414" y="520542"/>
              <a:ext cx="210764" cy="776487"/>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grpSp>
      <p:grpSp>
        <p:nvGrpSpPr>
          <p:cNvPr id="456" name="4 lines"/>
          <p:cNvGrpSpPr/>
          <p:nvPr/>
        </p:nvGrpSpPr>
        <p:grpSpPr>
          <a:xfrm>
            <a:off x="-255862" y="-45297"/>
            <a:ext cx="13458987" cy="7513552"/>
            <a:chOff x="-255862" y="-45297"/>
            <a:chExt cx="13458987" cy="7513552"/>
          </a:xfrm>
        </p:grpSpPr>
        <p:cxnSp>
          <p:nvCxnSpPr>
            <p:cNvPr id="80" name="Straight Connector 79"/>
            <p:cNvCxnSpPr/>
            <p:nvPr/>
          </p:nvCxnSpPr>
          <p:spPr>
            <a:xfrm flipV="1">
              <a:off x="12081601" y="1377506"/>
              <a:ext cx="1121524" cy="329396"/>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11808707" y="2857055"/>
              <a:ext cx="1065776" cy="86784"/>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1637272" y="3163807"/>
              <a:ext cx="1328804" cy="269989"/>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a:stCxn id="124" idx="5"/>
              <a:endCxn id="164" idx="7"/>
            </p:cNvCxnSpPr>
            <p:nvPr/>
          </p:nvCxnSpPr>
          <p:spPr>
            <a:xfrm flipH="1">
              <a:off x="10934299" y="6203592"/>
              <a:ext cx="140934" cy="492362"/>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11752217" y="316299"/>
              <a:ext cx="1295803" cy="412956"/>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1580782" y="949223"/>
              <a:ext cx="1328804" cy="269989"/>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a:stCxn id="236" idx="7"/>
              <a:endCxn id="234" idx="3"/>
            </p:cNvCxnSpPr>
            <p:nvPr/>
          </p:nvCxnSpPr>
          <p:spPr>
            <a:xfrm flipV="1">
              <a:off x="1558422" y="6265575"/>
              <a:ext cx="145521" cy="580832"/>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a:stCxn id="237" idx="7"/>
              <a:endCxn id="234" idx="3"/>
            </p:cNvCxnSpPr>
            <p:nvPr/>
          </p:nvCxnSpPr>
          <p:spPr>
            <a:xfrm flipV="1">
              <a:off x="947497" y="6265575"/>
              <a:ext cx="756446" cy="846019"/>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a:stCxn id="209" idx="4"/>
              <a:endCxn id="44" idx="2"/>
            </p:cNvCxnSpPr>
            <p:nvPr/>
          </p:nvCxnSpPr>
          <p:spPr>
            <a:xfrm>
              <a:off x="645995" y="4419121"/>
              <a:ext cx="358658" cy="755745"/>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a:stCxn id="208" idx="4"/>
              <a:endCxn id="44" idx="2"/>
            </p:cNvCxnSpPr>
            <p:nvPr/>
          </p:nvCxnSpPr>
          <p:spPr>
            <a:xfrm>
              <a:off x="213458" y="4614336"/>
              <a:ext cx="791195" cy="560530"/>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a:stCxn id="210" idx="5"/>
              <a:endCxn id="44" idx="2"/>
            </p:cNvCxnSpPr>
            <p:nvPr/>
          </p:nvCxnSpPr>
          <p:spPr>
            <a:xfrm>
              <a:off x="-9243" y="4915309"/>
              <a:ext cx="1013896" cy="259557"/>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a:endCxn id="44" idx="3"/>
            </p:cNvCxnSpPr>
            <p:nvPr/>
          </p:nvCxnSpPr>
          <p:spPr>
            <a:xfrm flipV="1">
              <a:off x="-66129" y="5497611"/>
              <a:ext cx="987813" cy="544571"/>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a:endCxn id="44" idx="4"/>
            </p:cNvCxnSpPr>
            <p:nvPr/>
          </p:nvCxnSpPr>
          <p:spPr>
            <a:xfrm flipV="1">
              <a:off x="-28288" y="5784495"/>
              <a:ext cx="1119520" cy="1404655"/>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a:endCxn id="44" idx="3"/>
            </p:cNvCxnSpPr>
            <p:nvPr/>
          </p:nvCxnSpPr>
          <p:spPr>
            <a:xfrm flipV="1">
              <a:off x="-255862" y="5497611"/>
              <a:ext cx="1177546" cy="1134427"/>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a:endCxn id="234" idx="4"/>
            </p:cNvCxnSpPr>
            <p:nvPr/>
          </p:nvCxnSpPr>
          <p:spPr>
            <a:xfrm flipH="1" flipV="1">
              <a:off x="1889477" y="6304622"/>
              <a:ext cx="77923" cy="941577"/>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a:endCxn id="250" idx="6"/>
            </p:cNvCxnSpPr>
            <p:nvPr/>
          </p:nvCxnSpPr>
          <p:spPr>
            <a:xfrm flipH="1">
              <a:off x="11532681" y="3632991"/>
              <a:ext cx="1107404" cy="228845"/>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a:stCxn id="124" idx="6"/>
            </p:cNvCxnSpPr>
            <p:nvPr/>
          </p:nvCxnSpPr>
          <p:spPr>
            <a:xfrm>
              <a:off x="11408285" y="6087107"/>
              <a:ext cx="1002256" cy="1381148"/>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p:cNvCxnSpPr>
              <a:stCxn id="230" idx="0"/>
            </p:cNvCxnSpPr>
            <p:nvPr/>
          </p:nvCxnSpPr>
          <p:spPr>
            <a:xfrm flipH="1" flipV="1">
              <a:off x="-44385" y="-45297"/>
              <a:ext cx="195056" cy="765866"/>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p:cNvCxnSpPr>
              <a:endCxn id="230" idx="3"/>
            </p:cNvCxnSpPr>
            <p:nvPr/>
          </p:nvCxnSpPr>
          <p:spPr>
            <a:xfrm flipV="1">
              <a:off x="-17296" y="885906"/>
              <a:ext cx="133170" cy="192775"/>
            </a:xfrm>
            <a:prstGeom prst="line">
              <a:avLst/>
            </a:prstGeom>
            <a:ln w="38100">
              <a:solidFill>
                <a:srgbClr val="D9D9D9"/>
              </a:solidFill>
            </a:ln>
          </p:spPr>
          <p:style>
            <a:lnRef idx="1">
              <a:schemeClr val="accent1"/>
            </a:lnRef>
            <a:fillRef idx="0">
              <a:schemeClr val="accent1"/>
            </a:fillRef>
            <a:effectRef idx="0">
              <a:schemeClr val="accent1"/>
            </a:effectRef>
            <a:fontRef idx="minor">
              <a:schemeClr val="tx1"/>
            </a:fontRef>
          </p:style>
        </p:cxnSp>
      </p:grpSp>
      <p:cxnSp>
        <p:nvCxnSpPr>
          <p:cNvPr id="113" name="First connector"/>
          <p:cNvCxnSpPr/>
          <p:nvPr/>
        </p:nvCxnSpPr>
        <p:spPr>
          <a:xfrm>
            <a:off x="-280963" y="3479800"/>
            <a:ext cx="5531845" cy="0"/>
          </a:xfrm>
          <a:prstGeom prst="line">
            <a:avLst/>
          </a:prstGeom>
          <a:ln w="571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7" name="Freeform 18"/>
          <p:cNvSpPr>
            <a:spLocks noChangeAspect="1" noEditPoints="1"/>
          </p:cNvSpPr>
          <p:nvPr/>
        </p:nvSpPr>
        <p:spPr bwMode="auto">
          <a:xfrm>
            <a:off x="5082478" y="1160411"/>
            <a:ext cx="772216" cy="548640"/>
          </a:xfrm>
          <a:custGeom>
            <a:avLst/>
            <a:gdLst>
              <a:gd name="T0" fmla="*/ 825 w 854"/>
              <a:gd name="T1" fmla="*/ 576 h 606"/>
              <a:gd name="T2" fmla="*/ 757 w 854"/>
              <a:gd name="T3" fmla="*/ 576 h 606"/>
              <a:gd name="T4" fmla="*/ 757 w 854"/>
              <a:gd name="T5" fmla="*/ 444 h 606"/>
              <a:gd name="T6" fmla="*/ 825 w 854"/>
              <a:gd name="T7" fmla="*/ 444 h 606"/>
              <a:gd name="T8" fmla="*/ 825 w 854"/>
              <a:gd name="T9" fmla="*/ 576 h 606"/>
              <a:gd name="T10" fmla="*/ 673 w 854"/>
              <a:gd name="T11" fmla="*/ 580 h 606"/>
              <a:gd name="T12" fmla="*/ 661 w 854"/>
              <a:gd name="T13" fmla="*/ 569 h 606"/>
              <a:gd name="T14" fmla="*/ 673 w 854"/>
              <a:gd name="T15" fmla="*/ 557 h 606"/>
              <a:gd name="T16" fmla="*/ 685 w 854"/>
              <a:gd name="T17" fmla="*/ 569 h 606"/>
              <a:gd name="T18" fmla="*/ 673 w 854"/>
              <a:gd name="T19" fmla="*/ 580 h 606"/>
              <a:gd name="T20" fmla="*/ 637 w 854"/>
              <a:gd name="T21" fmla="*/ 578 h 606"/>
              <a:gd name="T22" fmla="*/ 550 w 854"/>
              <a:gd name="T23" fmla="*/ 578 h 606"/>
              <a:gd name="T24" fmla="*/ 550 w 854"/>
              <a:gd name="T25" fmla="*/ 559 h 606"/>
              <a:gd name="T26" fmla="*/ 637 w 854"/>
              <a:gd name="T27" fmla="*/ 559 h 606"/>
              <a:gd name="T28" fmla="*/ 637 w 854"/>
              <a:gd name="T29" fmla="*/ 578 h 606"/>
              <a:gd name="T30" fmla="*/ 0 w 854"/>
              <a:gd name="T31" fmla="*/ 606 h 606"/>
              <a:gd name="T32" fmla="*/ 854 w 854"/>
              <a:gd name="T33" fmla="*/ 606 h 606"/>
              <a:gd name="T34" fmla="*/ 854 w 854"/>
              <a:gd name="T35" fmla="*/ 414 h 606"/>
              <a:gd name="T36" fmla="*/ 0 w 854"/>
              <a:gd name="T37" fmla="*/ 414 h 606"/>
              <a:gd name="T38" fmla="*/ 0 w 854"/>
              <a:gd name="T39" fmla="*/ 606 h 606"/>
              <a:gd name="T40" fmla="*/ 825 w 854"/>
              <a:gd name="T41" fmla="*/ 369 h 606"/>
              <a:gd name="T42" fmla="*/ 757 w 854"/>
              <a:gd name="T43" fmla="*/ 369 h 606"/>
              <a:gd name="T44" fmla="*/ 757 w 854"/>
              <a:gd name="T45" fmla="*/ 237 h 606"/>
              <a:gd name="T46" fmla="*/ 825 w 854"/>
              <a:gd name="T47" fmla="*/ 237 h 606"/>
              <a:gd name="T48" fmla="*/ 825 w 854"/>
              <a:gd name="T49" fmla="*/ 369 h 606"/>
              <a:gd name="T50" fmla="*/ 673 w 854"/>
              <a:gd name="T51" fmla="*/ 373 h 606"/>
              <a:gd name="T52" fmla="*/ 661 w 854"/>
              <a:gd name="T53" fmla="*/ 361 h 606"/>
              <a:gd name="T54" fmla="*/ 673 w 854"/>
              <a:gd name="T55" fmla="*/ 349 h 606"/>
              <a:gd name="T56" fmla="*/ 685 w 854"/>
              <a:gd name="T57" fmla="*/ 361 h 606"/>
              <a:gd name="T58" fmla="*/ 673 w 854"/>
              <a:gd name="T59" fmla="*/ 373 h 606"/>
              <a:gd name="T60" fmla="*/ 637 w 854"/>
              <a:gd name="T61" fmla="*/ 371 h 606"/>
              <a:gd name="T62" fmla="*/ 550 w 854"/>
              <a:gd name="T63" fmla="*/ 371 h 606"/>
              <a:gd name="T64" fmla="*/ 550 w 854"/>
              <a:gd name="T65" fmla="*/ 352 h 606"/>
              <a:gd name="T66" fmla="*/ 637 w 854"/>
              <a:gd name="T67" fmla="*/ 352 h 606"/>
              <a:gd name="T68" fmla="*/ 637 w 854"/>
              <a:gd name="T69" fmla="*/ 371 h 606"/>
              <a:gd name="T70" fmla="*/ 0 w 854"/>
              <a:gd name="T71" fmla="*/ 399 h 606"/>
              <a:gd name="T72" fmla="*/ 854 w 854"/>
              <a:gd name="T73" fmla="*/ 399 h 606"/>
              <a:gd name="T74" fmla="*/ 854 w 854"/>
              <a:gd name="T75" fmla="*/ 207 h 606"/>
              <a:gd name="T76" fmla="*/ 0 w 854"/>
              <a:gd name="T77" fmla="*/ 207 h 606"/>
              <a:gd name="T78" fmla="*/ 0 w 854"/>
              <a:gd name="T79" fmla="*/ 399 h 606"/>
              <a:gd name="T80" fmla="*/ 825 w 854"/>
              <a:gd name="T81" fmla="*/ 162 h 606"/>
              <a:gd name="T82" fmla="*/ 757 w 854"/>
              <a:gd name="T83" fmla="*/ 162 h 606"/>
              <a:gd name="T84" fmla="*/ 757 w 854"/>
              <a:gd name="T85" fmla="*/ 29 h 606"/>
              <a:gd name="T86" fmla="*/ 825 w 854"/>
              <a:gd name="T87" fmla="*/ 29 h 606"/>
              <a:gd name="T88" fmla="*/ 825 w 854"/>
              <a:gd name="T89" fmla="*/ 162 h 606"/>
              <a:gd name="T90" fmla="*/ 673 w 854"/>
              <a:gd name="T91" fmla="*/ 166 h 606"/>
              <a:gd name="T92" fmla="*/ 661 w 854"/>
              <a:gd name="T93" fmla="*/ 154 h 606"/>
              <a:gd name="T94" fmla="*/ 673 w 854"/>
              <a:gd name="T95" fmla="*/ 142 h 606"/>
              <a:gd name="T96" fmla="*/ 685 w 854"/>
              <a:gd name="T97" fmla="*/ 154 h 606"/>
              <a:gd name="T98" fmla="*/ 673 w 854"/>
              <a:gd name="T99" fmla="*/ 166 h 606"/>
              <a:gd name="T100" fmla="*/ 637 w 854"/>
              <a:gd name="T101" fmla="*/ 164 h 606"/>
              <a:gd name="T102" fmla="*/ 550 w 854"/>
              <a:gd name="T103" fmla="*/ 164 h 606"/>
              <a:gd name="T104" fmla="*/ 550 w 854"/>
              <a:gd name="T105" fmla="*/ 145 h 606"/>
              <a:gd name="T106" fmla="*/ 637 w 854"/>
              <a:gd name="T107" fmla="*/ 145 h 606"/>
              <a:gd name="T108" fmla="*/ 637 w 854"/>
              <a:gd name="T109" fmla="*/ 164 h 606"/>
              <a:gd name="T110" fmla="*/ 0 w 854"/>
              <a:gd name="T111" fmla="*/ 192 h 606"/>
              <a:gd name="T112" fmla="*/ 854 w 854"/>
              <a:gd name="T113" fmla="*/ 192 h 606"/>
              <a:gd name="T114" fmla="*/ 854 w 854"/>
              <a:gd name="T115" fmla="*/ 0 h 606"/>
              <a:gd name="T116" fmla="*/ 0 w 854"/>
              <a:gd name="T117" fmla="*/ 0 h 606"/>
              <a:gd name="T118" fmla="*/ 0 w 854"/>
              <a:gd name="T119" fmla="*/ 19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54" h="606">
                <a:moveTo>
                  <a:pt x="825" y="576"/>
                </a:moveTo>
                <a:cubicBezTo>
                  <a:pt x="757" y="576"/>
                  <a:pt x="757" y="576"/>
                  <a:pt x="757" y="576"/>
                </a:cubicBezTo>
                <a:cubicBezTo>
                  <a:pt x="757" y="444"/>
                  <a:pt x="757" y="444"/>
                  <a:pt x="757" y="444"/>
                </a:cubicBezTo>
                <a:cubicBezTo>
                  <a:pt x="825" y="444"/>
                  <a:pt x="825" y="444"/>
                  <a:pt x="825" y="444"/>
                </a:cubicBezTo>
                <a:lnTo>
                  <a:pt x="825" y="576"/>
                </a:lnTo>
                <a:close/>
                <a:moveTo>
                  <a:pt x="673" y="580"/>
                </a:moveTo>
                <a:cubicBezTo>
                  <a:pt x="666" y="580"/>
                  <a:pt x="661" y="575"/>
                  <a:pt x="661" y="569"/>
                </a:cubicBezTo>
                <a:cubicBezTo>
                  <a:pt x="661" y="562"/>
                  <a:pt x="666" y="557"/>
                  <a:pt x="673" y="557"/>
                </a:cubicBezTo>
                <a:cubicBezTo>
                  <a:pt x="680" y="557"/>
                  <a:pt x="685" y="562"/>
                  <a:pt x="685" y="569"/>
                </a:cubicBezTo>
                <a:cubicBezTo>
                  <a:pt x="685" y="575"/>
                  <a:pt x="680" y="580"/>
                  <a:pt x="673" y="580"/>
                </a:cubicBezTo>
                <a:moveTo>
                  <a:pt x="637" y="578"/>
                </a:moveTo>
                <a:cubicBezTo>
                  <a:pt x="550" y="578"/>
                  <a:pt x="550" y="578"/>
                  <a:pt x="550" y="578"/>
                </a:cubicBezTo>
                <a:cubicBezTo>
                  <a:pt x="550" y="559"/>
                  <a:pt x="550" y="559"/>
                  <a:pt x="550" y="559"/>
                </a:cubicBezTo>
                <a:cubicBezTo>
                  <a:pt x="637" y="559"/>
                  <a:pt x="637" y="559"/>
                  <a:pt x="637" y="559"/>
                </a:cubicBezTo>
                <a:lnTo>
                  <a:pt x="637" y="578"/>
                </a:lnTo>
                <a:close/>
                <a:moveTo>
                  <a:pt x="0" y="606"/>
                </a:moveTo>
                <a:cubicBezTo>
                  <a:pt x="854" y="606"/>
                  <a:pt x="854" y="606"/>
                  <a:pt x="854" y="606"/>
                </a:cubicBezTo>
                <a:cubicBezTo>
                  <a:pt x="854" y="414"/>
                  <a:pt x="854" y="414"/>
                  <a:pt x="854" y="414"/>
                </a:cubicBezTo>
                <a:cubicBezTo>
                  <a:pt x="0" y="414"/>
                  <a:pt x="0" y="414"/>
                  <a:pt x="0" y="414"/>
                </a:cubicBezTo>
                <a:lnTo>
                  <a:pt x="0" y="606"/>
                </a:lnTo>
                <a:close/>
                <a:moveTo>
                  <a:pt x="825" y="369"/>
                </a:moveTo>
                <a:cubicBezTo>
                  <a:pt x="757" y="369"/>
                  <a:pt x="757" y="369"/>
                  <a:pt x="757" y="369"/>
                </a:cubicBezTo>
                <a:cubicBezTo>
                  <a:pt x="757" y="237"/>
                  <a:pt x="757" y="237"/>
                  <a:pt x="757" y="237"/>
                </a:cubicBezTo>
                <a:cubicBezTo>
                  <a:pt x="825" y="237"/>
                  <a:pt x="825" y="237"/>
                  <a:pt x="825" y="237"/>
                </a:cubicBezTo>
                <a:lnTo>
                  <a:pt x="825" y="369"/>
                </a:lnTo>
                <a:close/>
                <a:moveTo>
                  <a:pt x="673" y="373"/>
                </a:moveTo>
                <a:cubicBezTo>
                  <a:pt x="666" y="373"/>
                  <a:pt x="661" y="368"/>
                  <a:pt x="661" y="361"/>
                </a:cubicBezTo>
                <a:cubicBezTo>
                  <a:pt x="661" y="355"/>
                  <a:pt x="666" y="349"/>
                  <a:pt x="673" y="349"/>
                </a:cubicBezTo>
                <a:cubicBezTo>
                  <a:pt x="680" y="349"/>
                  <a:pt x="685" y="355"/>
                  <a:pt x="685" y="361"/>
                </a:cubicBezTo>
                <a:cubicBezTo>
                  <a:pt x="685" y="368"/>
                  <a:pt x="680" y="373"/>
                  <a:pt x="673" y="373"/>
                </a:cubicBezTo>
                <a:moveTo>
                  <a:pt x="637" y="371"/>
                </a:moveTo>
                <a:cubicBezTo>
                  <a:pt x="550" y="371"/>
                  <a:pt x="550" y="371"/>
                  <a:pt x="550" y="371"/>
                </a:cubicBezTo>
                <a:cubicBezTo>
                  <a:pt x="550" y="352"/>
                  <a:pt x="550" y="352"/>
                  <a:pt x="550" y="352"/>
                </a:cubicBezTo>
                <a:cubicBezTo>
                  <a:pt x="637" y="352"/>
                  <a:pt x="637" y="352"/>
                  <a:pt x="637" y="352"/>
                </a:cubicBezTo>
                <a:lnTo>
                  <a:pt x="637" y="371"/>
                </a:lnTo>
                <a:close/>
                <a:moveTo>
                  <a:pt x="0" y="399"/>
                </a:moveTo>
                <a:cubicBezTo>
                  <a:pt x="854" y="399"/>
                  <a:pt x="854" y="399"/>
                  <a:pt x="854" y="399"/>
                </a:cubicBezTo>
                <a:cubicBezTo>
                  <a:pt x="854" y="207"/>
                  <a:pt x="854" y="207"/>
                  <a:pt x="854" y="207"/>
                </a:cubicBezTo>
                <a:cubicBezTo>
                  <a:pt x="0" y="207"/>
                  <a:pt x="0" y="207"/>
                  <a:pt x="0" y="207"/>
                </a:cubicBezTo>
                <a:lnTo>
                  <a:pt x="0" y="399"/>
                </a:lnTo>
                <a:close/>
                <a:moveTo>
                  <a:pt x="825" y="162"/>
                </a:moveTo>
                <a:cubicBezTo>
                  <a:pt x="757" y="162"/>
                  <a:pt x="757" y="162"/>
                  <a:pt x="757" y="162"/>
                </a:cubicBezTo>
                <a:cubicBezTo>
                  <a:pt x="757" y="29"/>
                  <a:pt x="757" y="29"/>
                  <a:pt x="757" y="29"/>
                </a:cubicBezTo>
                <a:cubicBezTo>
                  <a:pt x="825" y="29"/>
                  <a:pt x="825" y="29"/>
                  <a:pt x="825" y="29"/>
                </a:cubicBezTo>
                <a:lnTo>
                  <a:pt x="825" y="162"/>
                </a:lnTo>
                <a:close/>
                <a:moveTo>
                  <a:pt x="673" y="166"/>
                </a:moveTo>
                <a:cubicBezTo>
                  <a:pt x="666" y="166"/>
                  <a:pt x="661" y="161"/>
                  <a:pt x="661" y="154"/>
                </a:cubicBezTo>
                <a:cubicBezTo>
                  <a:pt x="661" y="148"/>
                  <a:pt x="666" y="142"/>
                  <a:pt x="673" y="142"/>
                </a:cubicBezTo>
                <a:cubicBezTo>
                  <a:pt x="680" y="142"/>
                  <a:pt x="685" y="148"/>
                  <a:pt x="685" y="154"/>
                </a:cubicBezTo>
                <a:cubicBezTo>
                  <a:pt x="685" y="161"/>
                  <a:pt x="680" y="166"/>
                  <a:pt x="673" y="166"/>
                </a:cubicBezTo>
                <a:moveTo>
                  <a:pt x="637" y="164"/>
                </a:moveTo>
                <a:cubicBezTo>
                  <a:pt x="550" y="164"/>
                  <a:pt x="550" y="164"/>
                  <a:pt x="550" y="164"/>
                </a:cubicBezTo>
                <a:cubicBezTo>
                  <a:pt x="550" y="145"/>
                  <a:pt x="550" y="145"/>
                  <a:pt x="550" y="145"/>
                </a:cubicBezTo>
                <a:cubicBezTo>
                  <a:pt x="637" y="145"/>
                  <a:pt x="637" y="145"/>
                  <a:pt x="637" y="145"/>
                </a:cubicBezTo>
                <a:lnTo>
                  <a:pt x="637" y="164"/>
                </a:lnTo>
                <a:close/>
                <a:moveTo>
                  <a:pt x="0" y="192"/>
                </a:moveTo>
                <a:cubicBezTo>
                  <a:pt x="854" y="192"/>
                  <a:pt x="854" y="192"/>
                  <a:pt x="854" y="192"/>
                </a:cubicBezTo>
                <a:cubicBezTo>
                  <a:pt x="854" y="0"/>
                  <a:pt x="854" y="0"/>
                  <a:pt x="854" y="0"/>
                </a:cubicBezTo>
                <a:cubicBezTo>
                  <a:pt x="0" y="0"/>
                  <a:pt x="0" y="0"/>
                  <a:pt x="0" y="0"/>
                </a:cubicBezTo>
                <a:lnTo>
                  <a:pt x="0" y="19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26" name="Freeform 18"/>
          <p:cNvSpPr>
            <a:spLocks noChangeAspect="1" noEditPoints="1"/>
          </p:cNvSpPr>
          <p:nvPr/>
        </p:nvSpPr>
        <p:spPr bwMode="auto">
          <a:xfrm>
            <a:off x="9866461" y="1416417"/>
            <a:ext cx="772216" cy="548640"/>
          </a:xfrm>
          <a:custGeom>
            <a:avLst/>
            <a:gdLst>
              <a:gd name="T0" fmla="*/ 825 w 854"/>
              <a:gd name="T1" fmla="*/ 576 h 606"/>
              <a:gd name="T2" fmla="*/ 757 w 854"/>
              <a:gd name="T3" fmla="*/ 576 h 606"/>
              <a:gd name="T4" fmla="*/ 757 w 854"/>
              <a:gd name="T5" fmla="*/ 444 h 606"/>
              <a:gd name="T6" fmla="*/ 825 w 854"/>
              <a:gd name="T7" fmla="*/ 444 h 606"/>
              <a:gd name="T8" fmla="*/ 825 w 854"/>
              <a:gd name="T9" fmla="*/ 576 h 606"/>
              <a:gd name="T10" fmla="*/ 673 w 854"/>
              <a:gd name="T11" fmla="*/ 580 h 606"/>
              <a:gd name="T12" fmla="*/ 661 w 854"/>
              <a:gd name="T13" fmla="*/ 569 h 606"/>
              <a:gd name="T14" fmla="*/ 673 w 854"/>
              <a:gd name="T15" fmla="*/ 557 h 606"/>
              <a:gd name="T16" fmla="*/ 685 w 854"/>
              <a:gd name="T17" fmla="*/ 569 h 606"/>
              <a:gd name="T18" fmla="*/ 673 w 854"/>
              <a:gd name="T19" fmla="*/ 580 h 606"/>
              <a:gd name="T20" fmla="*/ 637 w 854"/>
              <a:gd name="T21" fmla="*/ 578 h 606"/>
              <a:gd name="T22" fmla="*/ 550 w 854"/>
              <a:gd name="T23" fmla="*/ 578 h 606"/>
              <a:gd name="T24" fmla="*/ 550 w 854"/>
              <a:gd name="T25" fmla="*/ 559 h 606"/>
              <a:gd name="T26" fmla="*/ 637 w 854"/>
              <a:gd name="T27" fmla="*/ 559 h 606"/>
              <a:gd name="T28" fmla="*/ 637 w 854"/>
              <a:gd name="T29" fmla="*/ 578 h 606"/>
              <a:gd name="T30" fmla="*/ 0 w 854"/>
              <a:gd name="T31" fmla="*/ 606 h 606"/>
              <a:gd name="T32" fmla="*/ 854 w 854"/>
              <a:gd name="T33" fmla="*/ 606 h 606"/>
              <a:gd name="T34" fmla="*/ 854 w 854"/>
              <a:gd name="T35" fmla="*/ 414 h 606"/>
              <a:gd name="T36" fmla="*/ 0 w 854"/>
              <a:gd name="T37" fmla="*/ 414 h 606"/>
              <a:gd name="T38" fmla="*/ 0 w 854"/>
              <a:gd name="T39" fmla="*/ 606 h 606"/>
              <a:gd name="T40" fmla="*/ 825 w 854"/>
              <a:gd name="T41" fmla="*/ 369 h 606"/>
              <a:gd name="T42" fmla="*/ 757 w 854"/>
              <a:gd name="T43" fmla="*/ 369 h 606"/>
              <a:gd name="T44" fmla="*/ 757 w 854"/>
              <a:gd name="T45" fmla="*/ 237 h 606"/>
              <a:gd name="T46" fmla="*/ 825 w 854"/>
              <a:gd name="T47" fmla="*/ 237 h 606"/>
              <a:gd name="T48" fmla="*/ 825 w 854"/>
              <a:gd name="T49" fmla="*/ 369 h 606"/>
              <a:gd name="T50" fmla="*/ 673 w 854"/>
              <a:gd name="T51" fmla="*/ 373 h 606"/>
              <a:gd name="T52" fmla="*/ 661 w 854"/>
              <a:gd name="T53" fmla="*/ 361 h 606"/>
              <a:gd name="T54" fmla="*/ 673 w 854"/>
              <a:gd name="T55" fmla="*/ 349 h 606"/>
              <a:gd name="T56" fmla="*/ 685 w 854"/>
              <a:gd name="T57" fmla="*/ 361 h 606"/>
              <a:gd name="T58" fmla="*/ 673 w 854"/>
              <a:gd name="T59" fmla="*/ 373 h 606"/>
              <a:gd name="T60" fmla="*/ 637 w 854"/>
              <a:gd name="T61" fmla="*/ 371 h 606"/>
              <a:gd name="T62" fmla="*/ 550 w 854"/>
              <a:gd name="T63" fmla="*/ 371 h 606"/>
              <a:gd name="T64" fmla="*/ 550 w 854"/>
              <a:gd name="T65" fmla="*/ 352 h 606"/>
              <a:gd name="T66" fmla="*/ 637 w 854"/>
              <a:gd name="T67" fmla="*/ 352 h 606"/>
              <a:gd name="T68" fmla="*/ 637 w 854"/>
              <a:gd name="T69" fmla="*/ 371 h 606"/>
              <a:gd name="T70" fmla="*/ 0 w 854"/>
              <a:gd name="T71" fmla="*/ 399 h 606"/>
              <a:gd name="T72" fmla="*/ 854 w 854"/>
              <a:gd name="T73" fmla="*/ 399 h 606"/>
              <a:gd name="T74" fmla="*/ 854 w 854"/>
              <a:gd name="T75" fmla="*/ 207 h 606"/>
              <a:gd name="T76" fmla="*/ 0 w 854"/>
              <a:gd name="T77" fmla="*/ 207 h 606"/>
              <a:gd name="T78" fmla="*/ 0 w 854"/>
              <a:gd name="T79" fmla="*/ 399 h 606"/>
              <a:gd name="T80" fmla="*/ 825 w 854"/>
              <a:gd name="T81" fmla="*/ 162 h 606"/>
              <a:gd name="T82" fmla="*/ 757 w 854"/>
              <a:gd name="T83" fmla="*/ 162 h 606"/>
              <a:gd name="T84" fmla="*/ 757 w 854"/>
              <a:gd name="T85" fmla="*/ 29 h 606"/>
              <a:gd name="T86" fmla="*/ 825 w 854"/>
              <a:gd name="T87" fmla="*/ 29 h 606"/>
              <a:gd name="T88" fmla="*/ 825 w 854"/>
              <a:gd name="T89" fmla="*/ 162 h 606"/>
              <a:gd name="T90" fmla="*/ 673 w 854"/>
              <a:gd name="T91" fmla="*/ 166 h 606"/>
              <a:gd name="T92" fmla="*/ 661 w 854"/>
              <a:gd name="T93" fmla="*/ 154 h 606"/>
              <a:gd name="T94" fmla="*/ 673 w 854"/>
              <a:gd name="T95" fmla="*/ 142 h 606"/>
              <a:gd name="T96" fmla="*/ 685 w 854"/>
              <a:gd name="T97" fmla="*/ 154 h 606"/>
              <a:gd name="T98" fmla="*/ 673 w 854"/>
              <a:gd name="T99" fmla="*/ 166 h 606"/>
              <a:gd name="T100" fmla="*/ 637 w 854"/>
              <a:gd name="T101" fmla="*/ 164 h 606"/>
              <a:gd name="T102" fmla="*/ 550 w 854"/>
              <a:gd name="T103" fmla="*/ 164 h 606"/>
              <a:gd name="T104" fmla="*/ 550 w 854"/>
              <a:gd name="T105" fmla="*/ 145 h 606"/>
              <a:gd name="T106" fmla="*/ 637 w 854"/>
              <a:gd name="T107" fmla="*/ 145 h 606"/>
              <a:gd name="T108" fmla="*/ 637 w 854"/>
              <a:gd name="T109" fmla="*/ 164 h 606"/>
              <a:gd name="T110" fmla="*/ 0 w 854"/>
              <a:gd name="T111" fmla="*/ 192 h 606"/>
              <a:gd name="T112" fmla="*/ 854 w 854"/>
              <a:gd name="T113" fmla="*/ 192 h 606"/>
              <a:gd name="T114" fmla="*/ 854 w 854"/>
              <a:gd name="T115" fmla="*/ 0 h 606"/>
              <a:gd name="T116" fmla="*/ 0 w 854"/>
              <a:gd name="T117" fmla="*/ 0 h 606"/>
              <a:gd name="T118" fmla="*/ 0 w 854"/>
              <a:gd name="T119" fmla="*/ 19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54" h="606">
                <a:moveTo>
                  <a:pt x="825" y="576"/>
                </a:moveTo>
                <a:cubicBezTo>
                  <a:pt x="757" y="576"/>
                  <a:pt x="757" y="576"/>
                  <a:pt x="757" y="576"/>
                </a:cubicBezTo>
                <a:cubicBezTo>
                  <a:pt x="757" y="444"/>
                  <a:pt x="757" y="444"/>
                  <a:pt x="757" y="444"/>
                </a:cubicBezTo>
                <a:cubicBezTo>
                  <a:pt x="825" y="444"/>
                  <a:pt x="825" y="444"/>
                  <a:pt x="825" y="444"/>
                </a:cubicBezTo>
                <a:lnTo>
                  <a:pt x="825" y="576"/>
                </a:lnTo>
                <a:close/>
                <a:moveTo>
                  <a:pt x="673" y="580"/>
                </a:moveTo>
                <a:cubicBezTo>
                  <a:pt x="666" y="580"/>
                  <a:pt x="661" y="575"/>
                  <a:pt x="661" y="569"/>
                </a:cubicBezTo>
                <a:cubicBezTo>
                  <a:pt x="661" y="562"/>
                  <a:pt x="666" y="557"/>
                  <a:pt x="673" y="557"/>
                </a:cubicBezTo>
                <a:cubicBezTo>
                  <a:pt x="680" y="557"/>
                  <a:pt x="685" y="562"/>
                  <a:pt x="685" y="569"/>
                </a:cubicBezTo>
                <a:cubicBezTo>
                  <a:pt x="685" y="575"/>
                  <a:pt x="680" y="580"/>
                  <a:pt x="673" y="580"/>
                </a:cubicBezTo>
                <a:moveTo>
                  <a:pt x="637" y="578"/>
                </a:moveTo>
                <a:cubicBezTo>
                  <a:pt x="550" y="578"/>
                  <a:pt x="550" y="578"/>
                  <a:pt x="550" y="578"/>
                </a:cubicBezTo>
                <a:cubicBezTo>
                  <a:pt x="550" y="559"/>
                  <a:pt x="550" y="559"/>
                  <a:pt x="550" y="559"/>
                </a:cubicBezTo>
                <a:cubicBezTo>
                  <a:pt x="637" y="559"/>
                  <a:pt x="637" y="559"/>
                  <a:pt x="637" y="559"/>
                </a:cubicBezTo>
                <a:lnTo>
                  <a:pt x="637" y="578"/>
                </a:lnTo>
                <a:close/>
                <a:moveTo>
                  <a:pt x="0" y="606"/>
                </a:moveTo>
                <a:cubicBezTo>
                  <a:pt x="854" y="606"/>
                  <a:pt x="854" y="606"/>
                  <a:pt x="854" y="606"/>
                </a:cubicBezTo>
                <a:cubicBezTo>
                  <a:pt x="854" y="414"/>
                  <a:pt x="854" y="414"/>
                  <a:pt x="854" y="414"/>
                </a:cubicBezTo>
                <a:cubicBezTo>
                  <a:pt x="0" y="414"/>
                  <a:pt x="0" y="414"/>
                  <a:pt x="0" y="414"/>
                </a:cubicBezTo>
                <a:lnTo>
                  <a:pt x="0" y="606"/>
                </a:lnTo>
                <a:close/>
                <a:moveTo>
                  <a:pt x="825" y="369"/>
                </a:moveTo>
                <a:cubicBezTo>
                  <a:pt x="757" y="369"/>
                  <a:pt x="757" y="369"/>
                  <a:pt x="757" y="369"/>
                </a:cubicBezTo>
                <a:cubicBezTo>
                  <a:pt x="757" y="237"/>
                  <a:pt x="757" y="237"/>
                  <a:pt x="757" y="237"/>
                </a:cubicBezTo>
                <a:cubicBezTo>
                  <a:pt x="825" y="237"/>
                  <a:pt x="825" y="237"/>
                  <a:pt x="825" y="237"/>
                </a:cubicBezTo>
                <a:lnTo>
                  <a:pt x="825" y="369"/>
                </a:lnTo>
                <a:close/>
                <a:moveTo>
                  <a:pt x="673" y="373"/>
                </a:moveTo>
                <a:cubicBezTo>
                  <a:pt x="666" y="373"/>
                  <a:pt x="661" y="368"/>
                  <a:pt x="661" y="361"/>
                </a:cubicBezTo>
                <a:cubicBezTo>
                  <a:pt x="661" y="355"/>
                  <a:pt x="666" y="349"/>
                  <a:pt x="673" y="349"/>
                </a:cubicBezTo>
                <a:cubicBezTo>
                  <a:pt x="680" y="349"/>
                  <a:pt x="685" y="355"/>
                  <a:pt x="685" y="361"/>
                </a:cubicBezTo>
                <a:cubicBezTo>
                  <a:pt x="685" y="368"/>
                  <a:pt x="680" y="373"/>
                  <a:pt x="673" y="373"/>
                </a:cubicBezTo>
                <a:moveTo>
                  <a:pt x="637" y="371"/>
                </a:moveTo>
                <a:cubicBezTo>
                  <a:pt x="550" y="371"/>
                  <a:pt x="550" y="371"/>
                  <a:pt x="550" y="371"/>
                </a:cubicBezTo>
                <a:cubicBezTo>
                  <a:pt x="550" y="352"/>
                  <a:pt x="550" y="352"/>
                  <a:pt x="550" y="352"/>
                </a:cubicBezTo>
                <a:cubicBezTo>
                  <a:pt x="637" y="352"/>
                  <a:pt x="637" y="352"/>
                  <a:pt x="637" y="352"/>
                </a:cubicBezTo>
                <a:lnTo>
                  <a:pt x="637" y="371"/>
                </a:lnTo>
                <a:close/>
                <a:moveTo>
                  <a:pt x="0" y="399"/>
                </a:moveTo>
                <a:cubicBezTo>
                  <a:pt x="854" y="399"/>
                  <a:pt x="854" y="399"/>
                  <a:pt x="854" y="399"/>
                </a:cubicBezTo>
                <a:cubicBezTo>
                  <a:pt x="854" y="207"/>
                  <a:pt x="854" y="207"/>
                  <a:pt x="854" y="207"/>
                </a:cubicBezTo>
                <a:cubicBezTo>
                  <a:pt x="0" y="207"/>
                  <a:pt x="0" y="207"/>
                  <a:pt x="0" y="207"/>
                </a:cubicBezTo>
                <a:lnTo>
                  <a:pt x="0" y="399"/>
                </a:lnTo>
                <a:close/>
                <a:moveTo>
                  <a:pt x="825" y="162"/>
                </a:moveTo>
                <a:cubicBezTo>
                  <a:pt x="757" y="162"/>
                  <a:pt x="757" y="162"/>
                  <a:pt x="757" y="162"/>
                </a:cubicBezTo>
                <a:cubicBezTo>
                  <a:pt x="757" y="29"/>
                  <a:pt x="757" y="29"/>
                  <a:pt x="757" y="29"/>
                </a:cubicBezTo>
                <a:cubicBezTo>
                  <a:pt x="825" y="29"/>
                  <a:pt x="825" y="29"/>
                  <a:pt x="825" y="29"/>
                </a:cubicBezTo>
                <a:lnTo>
                  <a:pt x="825" y="162"/>
                </a:lnTo>
                <a:close/>
                <a:moveTo>
                  <a:pt x="673" y="166"/>
                </a:moveTo>
                <a:cubicBezTo>
                  <a:pt x="666" y="166"/>
                  <a:pt x="661" y="161"/>
                  <a:pt x="661" y="154"/>
                </a:cubicBezTo>
                <a:cubicBezTo>
                  <a:pt x="661" y="148"/>
                  <a:pt x="666" y="142"/>
                  <a:pt x="673" y="142"/>
                </a:cubicBezTo>
                <a:cubicBezTo>
                  <a:pt x="680" y="142"/>
                  <a:pt x="685" y="148"/>
                  <a:pt x="685" y="154"/>
                </a:cubicBezTo>
                <a:cubicBezTo>
                  <a:pt x="685" y="161"/>
                  <a:pt x="680" y="166"/>
                  <a:pt x="673" y="166"/>
                </a:cubicBezTo>
                <a:moveTo>
                  <a:pt x="637" y="164"/>
                </a:moveTo>
                <a:cubicBezTo>
                  <a:pt x="550" y="164"/>
                  <a:pt x="550" y="164"/>
                  <a:pt x="550" y="164"/>
                </a:cubicBezTo>
                <a:cubicBezTo>
                  <a:pt x="550" y="145"/>
                  <a:pt x="550" y="145"/>
                  <a:pt x="550" y="145"/>
                </a:cubicBezTo>
                <a:cubicBezTo>
                  <a:pt x="637" y="145"/>
                  <a:pt x="637" y="145"/>
                  <a:pt x="637" y="145"/>
                </a:cubicBezTo>
                <a:lnTo>
                  <a:pt x="637" y="164"/>
                </a:lnTo>
                <a:close/>
                <a:moveTo>
                  <a:pt x="0" y="192"/>
                </a:moveTo>
                <a:cubicBezTo>
                  <a:pt x="854" y="192"/>
                  <a:pt x="854" y="192"/>
                  <a:pt x="854" y="192"/>
                </a:cubicBezTo>
                <a:cubicBezTo>
                  <a:pt x="854" y="0"/>
                  <a:pt x="854" y="0"/>
                  <a:pt x="854" y="0"/>
                </a:cubicBezTo>
                <a:cubicBezTo>
                  <a:pt x="0" y="0"/>
                  <a:pt x="0" y="0"/>
                  <a:pt x="0" y="0"/>
                </a:cubicBezTo>
                <a:lnTo>
                  <a:pt x="0" y="19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29" name="Freeform 83"/>
          <p:cNvSpPr>
            <a:spLocks noChangeAspect="1" noEditPoints="1"/>
          </p:cNvSpPr>
          <p:nvPr/>
        </p:nvSpPr>
        <p:spPr bwMode="auto">
          <a:xfrm>
            <a:off x="648301" y="1519449"/>
            <a:ext cx="621176" cy="353116"/>
          </a:xfrm>
          <a:custGeom>
            <a:avLst/>
            <a:gdLst>
              <a:gd name="T0" fmla="*/ 930 w 1017"/>
              <a:gd name="T1" fmla="*/ 439 h 578"/>
              <a:gd name="T2" fmla="*/ 930 w 1017"/>
              <a:gd name="T3" fmla="*/ 39 h 578"/>
              <a:gd name="T4" fmla="*/ 890 w 1017"/>
              <a:gd name="T5" fmla="*/ 0 h 578"/>
              <a:gd name="T6" fmla="*/ 129 w 1017"/>
              <a:gd name="T7" fmla="*/ 0 h 578"/>
              <a:gd name="T8" fmla="*/ 85 w 1017"/>
              <a:gd name="T9" fmla="*/ 39 h 578"/>
              <a:gd name="T10" fmla="*/ 85 w 1017"/>
              <a:gd name="T11" fmla="*/ 439 h 578"/>
              <a:gd name="T12" fmla="*/ 0 w 1017"/>
              <a:gd name="T13" fmla="*/ 530 h 578"/>
              <a:gd name="T14" fmla="*/ 52 w 1017"/>
              <a:gd name="T15" fmla="*/ 578 h 578"/>
              <a:gd name="T16" fmla="*/ 967 w 1017"/>
              <a:gd name="T17" fmla="*/ 578 h 578"/>
              <a:gd name="T18" fmla="*/ 1017 w 1017"/>
              <a:gd name="T19" fmla="*/ 530 h 578"/>
              <a:gd name="T20" fmla="*/ 930 w 1017"/>
              <a:gd name="T21" fmla="*/ 439 h 578"/>
              <a:gd name="T22" fmla="*/ 579 w 1017"/>
              <a:gd name="T23" fmla="*/ 544 h 578"/>
              <a:gd name="T24" fmla="*/ 423 w 1017"/>
              <a:gd name="T25" fmla="*/ 544 h 578"/>
              <a:gd name="T26" fmla="*/ 406 w 1017"/>
              <a:gd name="T27" fmla="*/ 536 h 578"/>
              <a:gd name="T28" fmla="*/ 425 w 1017"/>
              <a:gd name="T29" fmla="*/ 506 h 578"/>
              <a:gd name="T30" fmla="*/ 439 w 1017"/>
              <a:gd name="T31" fmla="*/ 502 h 578"/>
              <a:gd name="T32" fmla="*/ 563 w 1017"/>
              <a:gd name="T33" fmla="*/ 502 h 578"/>
              <a:gd name="T34" fmla="*/ 577 w 1017"/>
              <a:gd name="T35" fmla="*/ 506 h 578"/>
              <a:gd name="T36" fmla="*/ 596 w 1017"/>
              <a:gd name="T37" fmla="*/ 537 h 578"/>
              <a:gd name="T38" fmla="*/ 579 w 1017"/>
              <a:gd name="T39" fmla="*/ 544 h 578"/>
              <a:gd name="T40" fmla="*/ 863 w 1017"/>
              <a:gd name="T41" fmla="*/ 127 h 578"/>
              <a:gd name="T42" fmla="*/ 863 w 1017"/>
              <a:gd name="T43" fmla="*/ 279 h 578"/>
              <a:gd name="T44" fmla="*/ 863 w 1017"/>
              <a:gd name="T45" fmla="*/ 395 h 578"/>
              <a:gd name="T46" fmla="*/ 863 w 1017"/>
              <a:gd name="T47" fmla="*/ 406 h 578"/>
              <a:gd name="T48" fmla="*/ 863 w 1017"/>
              <a:gd name="T49" fmla="*/ 427 h 578"/>
              <a:gd name="T50" fmla="*/ 152 w 1017"/>
              <a:gd name="T51" fmla="*/ 427 h 578"/>
              <a:gd name="T52" fmla="*/ 152 w 1017"/>
              <a:gd name="T53" fmla="*/ 406 h 578"/>
              <a:gd name="T54" fmla="*/ 152 w 1017"/>
              <a:gd name="T55" fmla="*/ 332 h 578"/>
              <a:gd name="T56" fmla="*/ 152 w 1017"/>
              <a:gd name="T57" fmla="*/ 252 h 578"/>
              <a:gd name="T58" fmla="*/ 152 w 1017"/>
              <a:gd name="T59" fmla="*/ 127 h 578"/>
              <a:gd name="T60" fmla="*/ 152 w 1017"/>
              <a:gd name="T61" fmla="*/ 80 h 578"/>
              <a:gd name="T62" fmla="*/ 173 w 1017"/>
              <a:gd name="T63" fmla="*/ 59 h 578"/>
              <a:gd name="T64" fmla="*/ 846 w 1017"/>
              <a:gd name="T65" fmla="*/ 59 h 578"/>
              <a:gd name="T66" fmla="*/ 863 w 1017"/>
              <a:gd name="T67" fmla="*/ 80 h 578"/>
              <a:gd name="T68" fmla="*/ 863 w 1017"/>
              <a:gd name="T69" fmla="*/ 127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7" h="578">
                <a:moveTo>
                  <a:pt x="930" y="439"/>
                </a:moveTo>
                <a:cubicBezTo>
                  <a:pt x="930" y="39"/>
                  <a:pt x="930" y="39"/>
                  <a:pt x="930" y="39"/>
                </a:cubicBezTo>
                <a:cubicBezTo>
                  <a:pt x="930" y="19"/>
                  <a:pt x="915" y="0"/>
                  <a:pt x="890" y="0"/>
                </a:cubicBezTo>
                <a:cubicBezTo>
                  <a:pt x="129" y="0"/>
                  <a:pt x="129" y="0"/>
                  <a:pt x="129" y="0"/>
                </a:cubicBezTo>
                <a:cubicBezTo>
                  <a:pt x="104" y="0"/>
                  <a:pt x="85" y="19"/>
                  <a:pt x="85" y="39"/>
                </a:cubicBezTo>
                <a:cubicBezTo>
                  <a:pt x="85" y="439"/>
                  <a:pt x="85" y="439"/>
                  <a:pt x="85" y="439"/>
                </a:cubicBezTo>
                <a:cubicBezTo>
                  <a:pt x="1" y="530"/>
                  <a:pt x="0" y="530"/>
                  <a:pt x="0" y="530"/>
                </a:cubicBezTo>
                <a:cubicBezTo>
                  <a:pt x="0" y="557"/>
                  <a:pt x="24" y="578"/>
                  <a:pt x="52" y="578"/>
                </a:cubicBezTo>
                <a:cubicBezTo>
                  <a:pt x="967" y="578"/>
                  <a:pt x="967" y="578"/>
                  <a:pt x="967" y="578"/>
                </a:cubicBezTo>
                <a:cubicBezTo>
                  <a:pt x="994" y="578"/>
                  <a:pt x="1017" y="557"/>
                  <a:pt x="1017" y="530"/>
                </a:cubicBezTo>
                <a:lnTo>
                  <a:pt x="930" y="439"/>
                </a:lnTo>
                <a:close/>
                <a:moveTo>
                  <a:pt x="579" y="544"/>
                </a:moveTo>
                <a:cubicBezTo>
                  <a:pt x="423" y="544"/>
                  <a:pt x="423" y="544"/>
                  <a:pt x="423" y="544"/>
                </a:cubicBezTo>
                <a:cubicBezTo>
                  <a:pt x="414" y="544"/>
                  <a:pt x="406" y="539"/>
                  <a:pt x="406" y="536"/>
                </a:cubicBezTo>
                <a:cubicBezTo>
                  <a:pt x="425" y="505"/>
                  <a:pt x="425" y="506"/>
                  <a:pt x="425" y="506"/>
                </a:cubicBezTo>
                <a:cubicBezTo>
                  <a:pt x="425" y="504"/>
                  <a:pt x="431" y="502"/>
                  <a:pt x="439" y="502"/>
                </a:cubicBezTo>
                <a:cubicBezTo>
                  <a:pt x="563" y="502"/>
                  <a:pt x="563" y="502"/>
                  <a:pt x="563" y="502"/>
                </a:cubicBezTo>
                <a:cubicBezTo>
                  <a:pt x="571" y="502"/>
                  <a:pt x="577" y="503"/>
                  <a:pt x="577" y="506"/>
                </a:cubicBezTo>
                <a:cubicBezTo>
                  <a:pt x="596" y="537"/>
                  <a:pt x="596" y="537"/>
                  <a:pt x="596" y="537"/>
                </a:cubicBezTo>
                <a:cubicBezTo>
                  <a:pt x="596" y="539"/>
                  <a:pt x="588" y="544"/>
                  <a:pt x="579" y="544"/>
                </a:cubicBezTo>
                <a:close/>
                <a:moveTo>
                  <a:pt x="863" y="127"/>
                </a:moveTo>
                <a:cubicBezTo>
                  <a:pt x="863" y="279"/>
                  <a:pt x="863" y="279"/>
                  <a:pt x="863" y="279"/>
                </a:cubicBezTo>
                <a:cubicBezTo>
                  <a:pt x="863" y="395"/>
                  <a:pt x="863" y="395"/>
                  <a:pt x="863" y="395"/>
                </a:cubicBezTo>
                <a:cubicBezTo>
                  <a:pt x="863" y="406"/>
                  <a:pt x="863" y="406"/>
                  <a:pt x="863" y="406"/>
                </a:cubicBezTo>
                <a:cubicBezTo>
                  <a:pt x="863" y="427"/>
                  <a:pt x="863" y="427"/>
                  <a:pt x="863" y="427"/>
                </a:cubicBezTo>
                <a:cubicBezTo>
                  <a:pt x="152" y="427"/>
                  <a:pt x="152" y="427"/>
                  <a:pt x="152" y="427"/>
                </a:cubicBezTo>
                <a:cubicBezTo>
                  <a:pt x="152" y="420"/>
                  <a:pt x="152" y="413"/>
                  <a:pt x="152" y="406"/>
                </a:cubicBezTo>
                <a:cubicBezTo>
                  <a:pt x="152" y="380"/>
                  <a:pt x="152" y="355"/>
                  <a:pt x="152" y="332"/>
                </a:cubicBezTo>
                <a:cubicBezTo>
                  <a:pt x="152" y="252"/>
                  <a:pt x="152" y="252"/>
                  <a:pt x="152" y="252"/>
                </a:cubicBezTo>
                <a:cubicBezTo>
                  <a:pt x="152" y="192"/>
                  <a:pt x="152" y="153"/>
                  <a:pt x="152" y="127"/>
                </a:cubicBezTo>
                <a:cubicBezTo>
                  <a:pt x="152" y="80"/>
                  <a:pt x="152" y="80"/>
                  <a:pt x="152" y="80"/>
                </a:cubicBezTo>
                <a:cubicBezTo>
                  <a:pt x="152" y="68"/>
                  <a:pt x="162" y="59"/>
                  <a:pt x="173" y="59"/>
                </a:cubicBezTo>
                <a:cubicBezTo>
                  <a:pt x="846" y="59"/>
                  <a:pt x="846" y="59"/>
                  <a:pt x="846" y="59"/>
                </a:cubicBezTo>
                <a:cubicBezTo>
                  <a:pt x="857" y="59"/>
                  <a:pt x="863" y="68"/>
                  <a:pt x="863" y="80"/>
                </a:cubicBezTo>
                <a:lnTo>
                  <a:pt x="863" y="127"/>
                </a:lnTo>
                <a:close/>
              </a:path>
            </a:pathLst>
          </a:custGeom>
          <a:solidFill>
            <a:schemeClr val="bg1"/>
          </a:solidFill>
          <a:ln>
            <a:noFill/>
          </a:ln>
        </p:spPr>
        <p:txBody>
          <a:bodyPr vert="horz" wrap="square" lIns="91431" tIns="45716" rIns="91431" bIns="45716" numCol="1" anchor="t" anchorCtr="0" compatLnSpc="1">
            <a:prstTxWarp prst="textNoShape">
              <a:avLst/>
            </a:prstTxWarp>
          </a:bodyPr>
          <a:lstStyle/>
          <a:p>
            <a:endParaRPr lang="en-US">
              <a:solidFill>
                <a:srgbClr val="505050"/>
              </a:solidFill>
            </a:endParaRPr>
          </a:p>
        </p:txBody>
      </p:sp>
      <p:sp>
        <p:nvSpPr>
          <p:cNvPr id="131" name="Freeform 83"/>
          <p:cNvSpPr>
            <a:spLocks noChangeAspect="1" noEditPoints="1"/>
          </p:cNvSpPr>
          <p:nvPr/>
        </p:nvSpPr>
        <p:spPr bwMode="auto">
          <a:xfrm>
            <a:off x="10018264" y="4002654"/>
            <a:ext cx="965128" cy="548640"/>
          </a:xfrm>
          <a:custGeom>
            <a:avLst/>
            <a:gdLst>
              <a:gd name="T0" fmla="*/ 930 w 1017"/>
              <a:gd name="T1" fmla="*/ 439 h 578"/>
              <a:gd name="T2" fmla="*/ 930 w 1017"/>
              <a:gd name="T3" fmla="*/ 39 h 578"/>
              <a:gd name="T4" fmla="*/ 890 w 1017"/>
              <a:gd name="T5" fmla="*/ 0 h 578"/>
              <a:gd name="T6" fmla="*/ 129 w 1017"/>
              <a:gd name="T7" fmla="*/ 0 h 578"/>
              <a:gd name="T8" fmla="*/ 85 w 1017"/>
              <a:gd name="T9" fmla="*/ 39 h 578"/>
              <a:gd name="T10" fmla="*/ 85 w 1017"/>
              <a:gd name="T11" fmla="*/ 439 h 578"/>
              <a:gd name="T12" fmla="*/ 0 w 1017"/>
              <a:gd name="T13" fmla="*/ 530 h 578"/>
              <a:gd name="T14" fmla="*/ 52 w 1017"/>
              <a:gd name="T15" fmla="*/ 578 h 578"/>
              <a:gd name="T16" fmla="*/ 967 w 1017"/>
              <a:gd name="T17" fmla="*/ 578 h 578"/>
              <a:gd name="T18" fmla="*/ 1017 w 1017"/>
              <a:gd name="T19" fmla="*/ 530 h 578"/>
              <a:gd name="T20" fmla="*/ 930 w 1017"/>
              <a:gd name="T21" fmla="*/ 439 h 578"/>
              <a:gd name="T22" fmla="*/ 579 w 1017"/>
              <a:gd name="T23" fmla="*/ 544 h 578"/>
              <a:gd name="T24" fmla="*/ 423 w 1017"/>
              <a:gd name="T25" fmla="*/ 544 h 578"/>
              <a:gd name="T26" fmla="*/ 406 w 1017"/>
              <a:gd name="T27" fmla="*/ 536 h 578"/>
              <a:gd name="T28" fmla="*/ 425 w 1017"/>
              <a:gd name="T29" fmla="*/ 506 h 578"/>
              <a:gd name="T30" fmla="*/ 439 w 1017"/>
              <a:gd name="T31" fmla="*/ 502 h 578"/>
              <a:gd name="T32" fmla="*/ 563 w 1017"/>
              <a:gd name="T33" fmla="*/ 502 h 578"/>
              <a:gd name="T34" fmla="*/ 577 w 1017"/>
              <a:gd name="T35" fmla="*/ 506 h 578"/>
              <a:gd name="T36" fmla="*/ 596 w 1017"/>
              <a:gd name="T37" fmla="*/ 537 h 578"/>
              <a:gd name="T38" fmla="*/ 579 w 1017"/>
              <a:gd name="T39" fmla="*/ 544 h 578"/>
              <a:gd name="T40" fmla="*/ 863 w 1017"/>
              <a:gd name="T41" fmla="*/ 127 h 578"/>
              <a:gd name="T42" fmla="*/ 863 w 1017"/>
              <a:gd name="T43" fmla="*/ 279 h 578"/>
              <a:gd name="T44" fmla="*/ 863 w 1017"/>
              <a:gd name="T45" fmla="*/ 395 h 578"/>
              <a:gd name="T46" fmla="*/ 863 w 1017"/>
              <a:gd name="T47" fmla="*/ 406 h 578"/>
              <a:gd name="T48" fmla="*/ 863 w 1017"/>
              <a:gd name="T49" fmla="*/ 427 h 578"/>
              <a:gd name="T50" fmla="*/ 152 w 1017"/>
              <a:gd name="T51" fmla="*/ 427 h 578"/>
              <a:gd name="T52" fmla="*/ 152 w 1017"/>
              <a:gd name="T53" fmla="*/ 406 h 578"/>
              <a:gd name="T54" fmla="*/ 152 w 1017"/>
              <a:gd name="T55" fmla="*/ 332 h 578"/>
              <a:gd name="T56" fmla="*/ 152 w 1017"/>
              <a:gd name="T57" fmla="*/ 252 h 578"/>
              <a:gd name="T58" fmla="*/ 152 w 1017"/>
              <a:gd name="T59" fmla="*/ 127 h 578"/>
              <a:gd name="T60" fmla="*/ 152 w 1017"/>
              <a:gd name="T61" fmla="*/ 80 h 578"/>
              <a:gd name="T62" fmla="*/ 173 w 1017"/>
              <a:gd name="T63" fmla="*/ 59 h 578"/>
              <a:gd name="T64" fmla="*/ 846 w 1017"/>
              <a:gd name="T65" fmla="*/ 59 h 578"/>
              <a:gd name="T66" fmla="*/ 863 w 1017"/>
              <a:gd name="T67" fmla="*/ 80 h 578"/>
              <a:gd name="T68" fmla="*/ 863 w 1017"/>
              <a:gd name="T69" fmla="*/ 127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7" h="578">
                <a:moveTo>
                  <a:pt x="930" y="439"/>
                </a:moveTo>
                <a:cubicBezTo>
                  <a:pt x="930" y="39"/>
                  <a:pt x="930" y="39"/>
                  <a:pt x="930" y="39"/>
                </a:cubicBezTo>
                <a:cubicBezTo>
                  <a:pt x="930" y="19"/>
                  <a:pt x="915" y="0"/>
                  <a:pt x="890" y="0"/>
                </a:cubicBezTo>
                <a:cubicBezTo>
                  <a:pt x="129" y="0"/>
                  <a:pt x="129" y="0"/>
                  <a:pt x="129" y="0"/>
                </a:cubicBezTo>
                <a:cubicBezTo>
                  <a:pt x="104" y="0"/>
                  <a:pt x="85" y="19"/>
                  <a:pt x="85" y="39"/>
                </a:cubicBezTo>
                <a:cubicBezTo>
                  <a:pt x="85" y="439"/>
                  <a:pt x="85" y="439"/>
                  <a:pt x="85" y="439"/>
                </a:cubicBezTo>
                <a:cubicBezTo>
                  <a:pt x="1" y="530"/>
                  <a:pt x="0" y="530"/>
                  <a:pt x="0" y="530"/>
                </a:cubicBezTo>
                <a:cubicBezTo>
                  <a:pt x="0" y="557"/>
                  <a:pt x="24" y="578"/>
                  <a:pt x="52" y="578"/>
                </a:cubicBezTo>
                <a:cubicBezTo>
                  <a:pt x="967" y="578"/>
                  <a:pt x="967" y="578"/>
                  <a:pt x="967" y="578"/>
                </a:cubicBezTo>
                <a:cubicBezTo>
                  <a:pt x="994" y="578"/>
                  <a:pt x="1017" y="557"/>
                  <a:pt x="1017" y="530"/>
                </a:cubicBezTo>
                <a:lnTo>
                  <a:pt x="930" y="439"/>
                </a:lnTo>
                <a:close/>
                <a:moveTo>
                  <a:pt x="579" y="544"/>
                </a:moveTo>
                <a:cubicBezTo>
                  <a:pt x="423" y="544"/>
                  <a:pt x="423" y="544"/>
                  <a:pt x="423" y="544"/>
                </a:cubicBezTo>
                <a:cubicBezTo>
                  <a:pt x="414" y="544"/>
                  <a:pt x="406" y="539"/>
                  <a:pt x="406" y="536"/>
                </a:cubicBezTo>
                <a:cubicBezTo>
                  <a:pt x="425" y="505"/>
                  <a:pt x="425" y="506"/>
                  <a:pt x="425" y="506"/>
                </a:cubicBezTo>
                <a:cubicBezTo>
                  <a:pt x="425" y="504"/>
                  <a:pt x="431" y="502"/>
                  <a:pt x="439" y="502"/>
                </a:cubicBezTo>
                <a:cubicBezTo>
                  <a:pt x="563" y="502"/>
                  <a:pt x="563" y="502"/>
                  <a:pt x="563" y="502"/>
                </a:cubicBezTo>
                <a:cubicBezTo>
                  <a:pt x="571" y="502"/>
                  <a:pt x="577" y="503"/>
                  <a:pt x="577" y="506"/>
                </a:cubicBezTo>
                <a:cubicBezTo>
                  <a:pt x="596" y="537"/>
                  <a:pt x="596" y="537"/>
                  <a:pt x="596" y="537"/>
                </a:cubicBezTo>
                <a:cubicBezTo>
                  <a:pt x="596" y="539"/>
                  <a:pt x="588" y="544"/>
                  <a:pt x="579" y="544"/>
                </a:cubicBezTo>
                <a:close/>
                <a:moveTo>
                  <a:pt x="863" y="127"/>
                </a:moveTo>
                <a:cubicBezTo>
                  <a:pt x="863" y="279"/>
                  <a:pt x="863" y="279"/>
                  <a:pt x="863" y="279"/>
                </a:cubicBezTo>
                <a:cubicBezTo>
                  <a:pt x="863" y="395"/>
                  <a:pt x="863" y="395"/>
                  <a:pt x="863" y="395"/>
                </a:cubicBezTo>
                <a:cubicBezTo>
                  <a:pt x="863" y="406"/>
                  <a:pt x="863" y="406"/>
                  <a:pt x="863" y="406"/>
                </a:cubicBezTo>
                <a:cubicBezTo>
                  <a:pt x="863" y="427"/>
                  <a:pt x="863" y="427"/>
                  <a:pt x="863" y="427"/>
                </a:cubicBezTo>
                <a:cubicBezTo>
                  <a:pt x="152" y="427"/>
                  <a:pt x="152" y="427"/>
                  <a:pt x="152" y="427"/>
                </a:cubicBezTo>
                <a:cubicBezTo>
                  <a:pt x="152" y="420"/>
                  <a:pt x="152" y="413"/>
                  <a:pt x="152" y="406"/>
                </a:cubicBezTo>
                <a:cubicBezTo>
                  <a:pt x="152" y="380"/>
                  <a:pt x="152" y="355"/>
                  <a:pt x="152" y="332"/>
                </a:cubicBezTo>
                <a:cubicBezTo>
                  <a:pt x="152" y="252"/>
                  <a:pt x="152" y="252"/>
                  <a:pt x="152" y="252"/>
                </a:cubicBezTo>
                <a:cubicBezTo>
                  <a:pt x="152" y="192"/>
                  <a:pt x="152" y="153"/>
                  <a:pt x="152" y="127"/>
                </a:cubicBezTo>
                <a:cubicBezTo>
                  <a:pt x="152" y="80"/>
                  <a:pt x="152" y="80"/>
                  <a:pt x="152" y="80"/>
                </a:cubicBezTo>
                <a:cubicBezTo>
                  <a:pt x="152" y="68"/>
                  <a:pt x="162" y="59"/>
                  <a:pt x="173" y="59"/>
                </a:cubicBezTo>
                <a:cubicBezTo>
                  <a:pt x="846" y="59"/>
                  <a:pt x="846" y="59"/>
                  <a:pt x="846" y="59"/>
                </a:cubicBezTo>
                <a:cubicBezTo>
                  <a:pt x="857" y="59"/>
                  <a:pt x="863" y="68"/>
                  <a:pt x="863" y="80"/>
                </a:cubicBezTo>
                <a:lnTo>
                  <a:pt x="863" y="127"/>
                </a:lnTo>
                <a:close/>
              </a:path>
            </a:pathLst>
          </a:custGeom>
          <a:solidFill>
            <a:schemeClr val="bg1"/>
          </a:solidFill>
          <a:ln>
            <a:noFill/>
          </a:ln>
        </p:spPr>
        <p:txBody>
          <a:bodyPr vert="horz" wrap="square" lIns="91431" tIns="45716" rIns="91431" bIns="45716" numCol="1" anchor="t" anchorCtr="0" compatLnSpc="1">
            <a:prstTxWarp prst="textNoShape">
              <a:avLst/>
            </a:prstTxWarp>
          </a:bodyPr>
          <a:lstStyle/>
          <a:p>
            <a:endParaRPr lang="en-US">
              <a:solidFill>
                <a:srgbClr val="505050"/>
              </a:solidFill>
            </a:endParaRPr>
          </a:p>
        </p:txBody>
      </p:sp>
      <p:sp>
        <p:nvSpPr>
          <p:cNvPr id="132" name="Freeform 83"/>
          <p:cNvSpPr>
            <a:spLocks noChangeAspect="1" noEditPoints="1"/>
          </p:cNvSpPr>
          <p:nvPr/>
        </p:nvSpPr>
        <p:spPr bwMode="auto">
          <a:xfrm>
            <a:off x="1064473" y="5239960"/>
            <a:ext cx="576568" cy="327758"/>
          </a:xfrm>
          <a:custGeom>
            <a:avLst/>
            <a:gdLst>
              <a:gd name="T0" fmla="*/ 930 w 1017"/>
              <a:gd name="T1" fmla="*/ 439 h 578"/>
              <a:gd name="T2" fmla="*/ 930 w 1017"/>
              <a:gd name="T3" fmla="*/ 39 h 578"/>
              <a:gd name="T4" fmla="*/ 890 w 1017"/>
              <a:gd name="T5" fmla="*/ 0 h 578"/>
              <a:gd name="T6" fmla="*/ 129 w 1017"/>
              <a:gd name="T7" fmla="*/ 0 h 578"/>
              <a:gd name="T8" fmla="*/ 85 w 1017"/>
              <a:gd name="T9" fmla="*/ 39 h 578"/>
              <a:gd name="T10" fmla="*/ 85 w 1017"/>
              <a:gd name="T11" fmla="*/ 439 h 578"/>
              <a:gd name="T12" fmla="*/ 0 w 1017"/>
              <a:gd name="T13" fmla="*/ 530 h 578"/>
              <a:gd name="T14" fmla="*/ 52 w 1017"/>
              <a:gd name="T15" fmla="*/ 578 h 578"/>
              <a:gd name="T16" fmla="*/ 967 w 1017"/>
              <a:gd name="T17" fmla="*/ 578 h 578"/>
              <a:gd name="T18" fmla="*/ 1017 w 1017"/>
              <a:gd name="T19" fmla="*/ 530 h 578"/>
              <a:gd name="T20" fmla="*/ 930 w 1017"/>
              <a:gd name="T21" fmla="*/ 439 h 578"/>
              <a:gd name="T22" fmla="*/ 579 w 1017"/>
              <a:gd name="T23" fmla="*/ 544 h 578"/>
              <a:gd name="T24" fmla="*/ 423 w 1017"/>
              <a:gd name="T25" fmla="*/ 544 h 578"/>
              <a:gd name="T26" fmla="*/ 406 w 1017"/>
              <a:gd name="T27" fmla="*/ 536 h 578"/>
              <a:gd name="T28" fmla="*/ 425 w 1017"/>
              <a:gd name="T29" fmla="*/ 506 h 578"/>
              <a:gd name="T30" fmla="*/ 439 w 1017"/>
              <a:gd name="T31" fmla="*/ 502 h 578"/>
              <a:gd name="T32" fmla="*/ 563 w 1017"/>
              <a:gd name="T33" fmla="*/ 502 h 578"/>
              <a:gd name="T34" fmla="*/ 577 w 1017"/>
              <a:gd name="T35" fmla="*/ 506 h 578"/>
              <a:gd name="T36" fmla="*/ 596 w 1017"/>
              <a:gd name="T37" fmla="*/ 537 h 578"/>
              <a:gd name="T38" fmla="*/ 579 w 1017"/>
              <a:gd name="T39" fmla="*/ 544 h 578"/>
              <a:gd name="T40" fmla="*/ 863 w 1017"/>
              <a:gd name="T41" fmla="*/ 127 h 578"/>
              <a:gd name="T42" fmla="*/ 863 w 1017"/>
              <a:gd name="T43" fmla="*/ 279 h 578"/>
              <a:gd name="T44" fmla="*/ 863 w 1017"/>
              <a:gd name="T45" fmla="*/ 395 h 578"/>
              <a:gd name="T46" fmla="*/ 863 w 1017"/>
              <a:gd name="T47" fmla="*/ 406 h 578"/>
              <a:gd name="T48" fmla="*/ 863 w 1017"/>
              <a:gd name="T49" fmla="*/ 427 h 578"/>
              <a:gd name="T50" fmla="*/ 152 w 1017"/>
              <a:gd name="T51" fmla="*/ 427 h 578"/>
              <a:gd name="T52" fmla="*/ 152 w 1017"/>
              <a:gd name="T53" fmla="*/ 406 h 578"/>
              <a:gd name="T54" fmla="*/ 152 w 1017"/>
              <a:gd name="T55" fmla="*/ 332 h 578"/>
              <a:gd name="T56" fmla="*/ 152 w 1017"/>
              <a:gd name="T57" fmla="*/ 252 h 578"/>
              <a:gd name="T58" fmla="*/ 152 w 1017"/>
              <a:gd name="T59" fmla="*/ 127 h 578"/>
              <a:gd name="T60" fmla="*/ 152 w 1017"/>
              <a:gd name="T61" fmla="*/ 80 h 578"/>
              <a:gd name="T62" fmla="*/ 173 w 1017"/>
              <a:gd name="T63" fmla="*/ 59 h 578"/>
              <a:gd name="T64" fmla="*/ 846 w 1017"/>
              <a:gd name="T65" fmla="*/ 59 h 578"/>
              <a:gd name="T66" fmla="*/ 863 w 1017"/>
              <a:gd name="T67" fmla="*/ 80 h 578"/>
              <a:gd name="T68" fmla="*/ 863 w 1017"/>
              <a:gd name="T69" fmla="*/ 127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7" h="578">
                <a:moveTo>
                  <a:pt x="930" y="439"/>
                </a:moveTo>
                <a:cubicBezTo>
                  <a:pt x="930" y="39"/>
                  <a:pt x="930" y="39"/>
                  <a:pt x="930" y="39"/>
                </a:cubicBezTo>
                <a:cubicBezTo>
                  <a:pt x="930" y="19"/>
                  <a:pt x="915" y="0"/>
                  <a:pt x="890" y="0"/>
                </a:cubicBezTo>
                <a:cubicBezTo>
                  <a:pt x="129" y="0"/>
                  <a:pt x="129" y="0"/>
                  <a:pt x="129" y="0"/>
                </a:cubicBezTo>
                <a:cubicBezTo>
                  <a:pt x="104" y="0"/>
                  <a:pt x="85" y="19"/>
                  <a:pt x="85" y="39"/>
                </a:cubicBezTo>
                <a:cubicBezTo>
                  <a:pt x="85" y="439"/>
                  <a:pt x="85" y="439"/>
                  <a:pt x="85" y="439"/>
                </a:cubicBezTo>
                <a:cubicBezTo>
                  <a:pt x="1" y="530"/>
                  <a:pt x="0" y="530"/>
                  <a:pt x="0" y="530"/>
                </a:cubicBezTo>
                <a:cubicBezTo>
                  <a:pt x="0" y="557"/>
                  <a:pt x="24" y="578"/>
                  <a:pt x="52" y="578"/>
                </a:cubicBezTo>
                <a:cubicBezTo>
                  <a:pt x="967" y="578"/>
                  <a:pt x="967" y="578"/>
                  <a:pt x="967" y="578"/>
                </a:cubicBezTo>
                <a:cubicBezTo>
                  <a:pt x="994" y="578"/>
                  <a:pt x="1017" y="557"/>
                  <a:pt x="1017" y="530"/>
                </a:cubicBezTo>
                <a:lnTo>
                  <a:pt x="930" y="439"/>
                </a:lnTo>
                <a:close/>
                <a:moveTo>
                  <a:pt x="579" y="544"/>
                </a:moveTo>
                <a:cubicBezTo>
                  <a:pt x="423" y="544"/>
                  <a:pt x="423" y="544"/>
                  <a:pt x="423" y="544"/>
                </a:cubicBezTo>
                <a:cubicBezTo>
                  <a:pt x="414" y="544"/>
                  <a:pt x="406" y="539"/>
                  <a:pt x="406" y="536"/>
                </a:cubicBezTo>
                <a:cubicBezTo>
                  <a:pt x="425" y="505"/>
                  <a:pt x="425" y="506"/>
                  <a:pt x="425" y="506"/>
                </a:cubicBezTo>
                <a:cubicBezTo>
                  <a:pt x="425" y="504"/>
                  <a:pt x="431" y="502"/>
                  <a:pt x="439" y="502"/>
                </a:cubicBezTo>
                <a:cubicBezTo>
                  <a:pt x="563" y="502"/>
                  <a:pt x="563" y="502"/>
                  <a:pt x="563" y="502"/>
                </a:cubicBezTo>
                <a:cubicBezTo>
                  <a:pt x="571" y="502"/>
                  <a:pt x="577" y="503"/>
                  <a:pt x="577" y="506"/>
                </a:cubicBezTo>
                <a:cubicBezTo>
                  <a:pt x="596" y="537"/>
                  <a:pt x="596" y="537"/>
                  <a:pt x="596" y="537"/>
                </a:cubicBezTo>
                <a:cubicBezTo>
                  <a:pt x="596" y="539"/>
                  <a:pt x="588" y="544"/>
                  <a:pt x="579" y="544"/>
                </a:cubicBezTo>
                <a:close/>
                <a:moveTo>
                  <a:pt x="863" y="127"/>
                </a:moveTo>
                <a:cubicBezTo>
                  <a:pt x="863" y="279"/>
                  <a:pt x="863" y="279"/>
                  <a:pt x="863" y="279"/>
                </a:cubicBezTo>
                <a:cubicBezTo>
                  <a:pt x="863" y="395"/>
                  <a:pt x="863" y="395"/>
                  <a:pt x="863" y="395"/>
                </a:cubicBezTo>
                <a:cubicBezTo>
                  <a:pt x="863" y="406"/>
                  <a:pt x="863" y="406"/>
                  <a:pt x="863" y="406"/>
                </a:cubicBezTo>
                <a:cubicBezTo>
                  <a:pt x="863" y="427"/>
                  <a:pt x="863" y="427"/>
                  <a:pt x="863" y="427"/>
                </a:cubicBezTo>
                <a:cubicBezTo>
                  <a:pt x="152" y="427"/>
                  <a:pt x="152" y="427"/>
                  <a:pt x="152" y="427"/>
                </a:cubicBezTo>
                <a:cubicBezTo>
                  <a:pt x="152" y="420"/>
                  <a:pt x="152" y="413"/>
                  <a:pt x="152" y="406"/>
                </a:cubicBezTo>
                <a:cubicBezTo>
                  <a:pt x="152" y="380"/>
                  <a:pt x="152" y="355"/>
                  <a:pt x="152" y="332"/>
                </a:cubicBezTo>
                <a:cubicBezTo>
                  <a:pt x="152" y="252"/>
                  <a:pt x="152" y="252"/>
                  <a:pt x="152" y="252"/>
                </a:cubicBezTo>
                <a:cubicBezTo>
                  <a:pt x="152" y="192"/>
                  <a:pt x="152" y="153"/>
                  <a:pt x="152" y="127"/>
                </a:cubicBezTo>
                <a:cubicBezTo>
                  <a:pt x="152" y="80"/>
                  <a:pt x="152" y="80"/>
                  <a:pt x="152" y="80"/>
                </a:cubicBezTo>
                <a:cubicBezTo>
                  <a:pt x="152" y="68"/>
                  <a:pt x="162" y="59"/>
                  <a:pt x="173" y="59"/>
                </a:cubicBezTo>
                <a:cubicBezTo>
                  <a:pt x="846" y="59"/>
                  <a:pt x="846" y="59"/>
                  <a:pt x="846" y="59"/>
                </a:cubicBezTo>
                <a:cubicBezTo>
                  <a:pt x="857" y="59"/>
                  <a:pt x="863" y="68"/>
                  <a:pt x="863" y="80"/>
                </a:cubicBezTo>
                <a:lnTo>
                  <a:pt x="863" y="127"/>
                </a:lnTo>
                <a:close/>
              </a:path>
            </a:pathLst>
          </a:custGeom>
          <a:solidFill>
            <a:schemeClr val="bg1"/>
          </a:solidFill>
          <a:ln>
            <a:noFill/>
          </a:ln>
        </p:spPr>
        <p:txBody>
          <a:bodyPr vert="horz" wrap="square" lIns="91431" tIns="45716" rIns="91431" bIns="45716" numCol="1" anchor="t" anchorCtr="0" compatLnSpc="1">
            <a:prstTxWarp prst="textNoShape">
              <a:avLst/>
            </a:prstTxWarp>
          </a:bodyPr>
          <a:lstStyle/>
          <a:p>
            <a:endParaRPr lang="en-US">
              <a:solidFill>
                <a:srgbClr val="505050"/>
              </a:solidFill>
            </a:endParaRPr>
          </a:p>
        </p:txBody>
      </p:sp>
      <p:sp>
        <p:nvSpPr>
          <p:cNvPr id="88" name="Oval 87"/>
          <p:cNvSpPr/>
          <p:nvPr/>
        </p:nvSpPr>
        <p:spPr>
          <a:xfrm rot="20370523">
            <a:off x="3378801" y="5858123"/>
            <a:ext cx="1353732" cy="1353732"/>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91" name="Oval 90"/>
          <p:cNvSpPr/>
          <p:nvPr/>
        </p:nvSpPr>
        <p:spPr>
          <a:xfrm rot="17658319">
            <a:off x="5373085" y="6326966"/>
            <a:ext cx="661336" cy="661336"/>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103" name="Freeform 83"/>
          <p:cNvSpPr>
            <a:spLocks noChangeAspect="1" noEditPoints="1"/>
          </p:cNvSpPr>
          <p:nvPr/>
        </p:nvSpPr>
        <p:spPr bwMode="auto">
          <a:xfrm>
            <a:off x="3576401" y="6262543"/>
            <a:ext cx="958532" cy="544892"/>
          </a:xfrm>
          <a:custGeom>
            <a:avLst/>
            <a:gdLst>
              <a:gd name="T0" fmla="*/ 930 w 1017"/>
              <a:gd name="T1" fmla="*/ 439 h 578"/>
              <a:gd name="T2" fmla="*/ 930 w 1017"/>
              <a:gd name="T3" fmla="*/ 39 h 578"/>
              <a:gd name="T4" fmla="*/ 890 w 1017"/>
              <a:gd name="T5" fmla="*/ 0 h 578"/>
              <a:gd name="T6" fmla="*/ 129 w 1017"/>
              <a:gd name="T7" fmla="*/ 0 h 578"/>
              <a:gd name="T8" fmla="*/ 85 w 1017"/>
              <a:gd name="T9" fmla="*/ 39 h 578"/>
              <a:gd name="T10" fmla="*/ 85 w 1017"/>
              <a:gd name="T11" fmla="*/ 439 h 578"/>
              <a:gd name="T12" fmla="*/ 0 w 1017"/>
              <a:gd name="T13" fmla="*/ 530 h 578"/>
              <a:gd name="T14" fmla="*/ 52 w 1017"/>
              <a:gd name="T15" fmla="*/ 578 h 578"/>
              <a:gd name="T16" fmla="*/ 967 w 1017"/>
              <a:gd name="T17" fmla="*/ 578 h 578"/>
              <a:gd name="T18" fmla="*/ 1017 w 1017"/>
              <a:gd name="T19" fmla="*/ 530 h 578"/>
              <a:gd name="T20" fmla="*/ 930 w 1017"/>
              <a:gd name="T21" fmla="*/ 439 h 578"/>
              <a:gd name="T22" fmla="*/ 579 w 1017"/>
              <a:gd name="T23" fmla="*/ 544 h 578"/>
              <a:gd name="T24" fmla="*/ 423 w 1017"/>
              <a:gd name="T25" fmla="*/ 544 h 578"/>
              <a:gd name="T26" fmla="*/ 406 w 1017"/>
              <a:gd name="T27" fmla="*/ 536 h 578"/>
              <a:gd name="T28" fmla="*/ 425 w 1017"/>
              <a:gd name="T29" fmla="*/ 506 h 578"/>
              <a:gd name="T30" fmla="*/ 439 w 1017"/>
              <a:gd name="T31" fmla="*/ 502 h 578"/>
              <a:gd name="T32" fmla="*/ 563 w 1017"/>
              <a:gd name="T33" fmla="*/ 502 h 578"/>
              <a:gd name="T34" fmla="*/ 577 w 1017"/>
              <a:gd name="T35" fmla="*/ 506 h 578"/>
              <a:gd name="T36" fmla="*/ 596 w 1017"/>
              <a:gd name="T37" fmla="*/ 537 h 578"/>
              <a:gd name="T38" fmla="*/ 579 w 1017"/>
              <a:gd name="T39" fmla="*/ 544 h 578"/>
              <a:gd name="T40" fmla="*/ 863 w 1017"/>
              <a:gd name="T41" fmla="*/ 127 h 578"/>
              <a:gd name="T42" fmla="*/ 863 w 1017"/>
              <a:gd name="T43" fmla="*/ 279 h 578"/>
              <a:gd name="T44" fmla="*/ 863 w 1017"/>
              <a:gd name="T45" fmla="*/ 395 h 578"/>
              <a:gd name="T46" fmla="*/ 863 w 1017"/>
              <a:gd name="T47" fmla="*/ 406 h 578"/>
              <a:gd name="T48" fmla="*/ 863 w 1017"/>
              <a:gd name="T49" fmla="*/ 427 h 578"/>
              <a:gd name="T50" fmla="*/ 152 w 1017"/>
              <a:gd name="T51" fmla="*/ 427 h 578"/>
              <a:gd name="T52" fmla="*/ 152 w 1017"/>
              <a:gd name="T53" fmla="*/ 406 h 578"/>
              <a:gd name="T54" fmla="*/ 152 w 1017"/>
              <a:gd name="T55" fmla="*/ 332 h 578"/>
              <a:gd name="T56" fmla="*/ 152 w 1017"/>
              <a:gd name="T57" fmla="*/ 252 h 578"/>
              <a:gd name="T58" fmla="*/ 152 w 1017"/>
              <a:gd name="T59" fmla="*/ 127 h 578"/>
              <a:gd name="T60" fmla="*/ 152 w 1017"/>
              <a:gd name="T61" fmla="*/ 80 h 578"/>
              <a:gd name="T62" fmla="*/ 173 w 1017"/>
              <a:gd name="T63" fmla="*/ 59 h 578"/>
              <a:gd name="T64" fmla="*/ 846 w 1017"/>
              <a:gd name="T65" fmla="*/ 59 h 578"/>
              <a:gd name="T66" fmla="*/ 863 w 1017"/>
              <a:gd name="T67" fmla="*/ 80 h 578"/>
              <a:gd name="T68" fmla="*/ 863 w 1017"/>
              <a:gd name="T69" fmla="*/ 127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7" h="578">
                <a:moveTo>
                  <a:pt x="930" y="439"/>
                </a:moveTo>
                <a:cubicBezTo>
                  <a:pt x="930" y="39"/>
                  <a:pt x="930" y="39"/>
                  <a:pt x="930" y="39"/>
                </a:cubicBezTo>
                <a:cubicBezTo>
                  <a:pt x="930" y="19"/>
                  <a:pt x="915" y="0"/>
                  <a:pt x="890" y="0"/>
                </a:cubicBezTo>
                <a:cubicBezTo>
                  <a:pt x="129" y="0"/>
                  <a:pt x="129" y="0"/>
                  <a:pt x="129" y="0"/>
                </a:cubicBezTo>
                <a:cubicBezTo>
                  <a:pt x="104" y="0"/>
                  <a:pt x="85" y="19"/>
                  <a:pt x="85" y="39"/>
                </a:cubicBezTo>
                <a:cubicBezTo>
                  <a:pt x="85" y="439"/>
                  <a:pt x="85" y="439"/>
                  <a:pt x="85" y="439"/>
                </a:cubicBezTo>
                <a:cubicBezTo>
                  <a:pt x="1" y="530"/>
                  <a:pt x="0" y="530"/>
                  <a:pt x="0" y="530"/>
                </a:cubicBezTo>
                <a:cubicBezTo>
                  <a:pt x="0" y="557"/>
                  <a:pt x="24" y="578"/>
                  <a:pt x="52" y="578"/>
                </a:cubicBezTo>
                <a:cubicBezTo>
                  <a:pt x="967" y="578"/>
                  <a:pt x="967" y="578"/>
                  <a:pt x="967" y="578"/>
                </a:cubicBezTo>
                <a:cubicBezTo>
                  <a:pt x="994" y="578"/>
                  <a:pt x="1017" y="557"/>
                  <a:pt x="1017" y="530"/>
                </a:cubicBezTo>
                <a:lnTo>
                  <a:pt x="930" y="439"/>
                </a:lnTo>
                <a:close/>
                <a:moveTo>
                  <a:pt x="579" y="544"/>
                </a:moveTo>
                <a:cubicBezTo>
                  <a:pt x="423" y="544"/>
                  <a:pt x="423" y="544"/>
                  <a:pt x="423" y="544"/>
                </a:cubicBezTo>
                <a:cubicBezTo>
                  <a:pt x="414" y="544"/>
                  <a:pt x="406" y="539"/>
                  <a:pt x="406" y="536"/>
                </a:cubicBezTo>
                <a:cubicBezTo>
                  <a:pt x="425" y="505"/>
                  <a:pt x="425" y="506"/>
                  <a:pt x="425" y="506"/>
                </a:cubicBezTo>
                <a:cubicBezTo>
                  <a:pt x="425" y="504"/>
                  <a:pt x="431" y="502"/>
                  <a:pt x="439" y="502"/>
                </a:cubicBezTo>
                <a:cubicBezTo>
                  <a:pt x="563" y="502"/>
                  <a:pt x="563" y="502"/>
                  <a:pt x="563" y="502"/>
                </a:cubicBezTo>
                <a:cubicBezTo>
                  <a:pt x="571" y="502"/>
                  <a:pt x="577" y="503"/>
                  <a:pt x="577" y="506"/>
                </a:cubicBezTo>
                <a:cubicBezTo>
                  <a:pt x="596" y="537"/>
                  <a:pt x="596" y="537"/>
                  <a:pt x="596" y="537"/>
                </a:cubicBezTo>
                <a:cubicBezTo>
                  <a:pt x="596" y="539"/>
                  <a:pt x="588" y="544"/>
                  <a:pt x="579" y="544"/>
                </a:cubicBezTo>
                <a:close/>
                <a:moveTo>
                  <a:pt x="863" y="127"/>
                </a:moveTo>
                <a:cubicBezTo>
                  <a:pt x="863" y="279"/>
                  <a:pt x="863" y="279"/>
                  <a:pt x="863" y="279"/>
                </a:cubicBezTo>
                <a:cubicBezTo>
                  <a:pt x="863" y="395"/>
                  <a:pt x="863" y="395"/>
                  <a:pt x="863" y="395"/>
                </a:cubicBezTo>
                <a:cubicBezTo>
                  <a:pt x="863" y="406"/>
                  <a:pt x="863" y="406"/>
                  <a:pt x="863" y="406"/>
                </a:cubicBezTo>
                <a:cubicBezTo>
                  <a:pt x="863" y="427"/>
                  <a:pt x="863" y="427"/>
                  <a:pt x="863" y="427"/>
                </a:cubicBezTo>
                <a:cubicBezTo>
                  <a:pt x="152" y="427"/>
                  <a:pt x="152" y="427"/>
                  <a:pt x="152" y="427"/>
                </a:cubicBezTo>
                <a:cubicBezTo>
                  <a:pt x="152" y="420"/>
                  <a:pt x="152" y="413"/>
                  <a:pt x="152" y="406"/>
                </a:cubicBezTo>
                <a:cubicBezTo>
                  <a:pt x="152" y="380"/>
                  <a:pt x="152" y="355"/>
                  <a:pt x="152" y="332"/>
                </a:cubicBezTo>
                <a:cubicBezTo>
                  <a:pt x="152" y="252"/>
                  <a:pt x="152" y="252"/>
                  <a:pt x="152" y="252"/>
                </a:cubicBezTo>
                <a:cubicBezTo>
                  <a:pt x="152" y="192"/>
                  <a:pt x="152" y="153"/>
                  <a:pt x="152" y="127"/>
                </a:cubicBezTo>
                <a:cubicBezTo>
                  <a:pt x="152" y="80"/>
                  <a:pt x="152" y="80"/>
                  <a:pt x="152" y="80"/>
                </a:cubicBezTo>
                <a:cubicBezTo>
                  <a:pt x="152" y="68"/>
                  <a:pt x="162" y="59"/>
                  <a:pt x="173" y="59"/>
                </a:cubicBezTo>
                <a:cubicBezTo>
                  <a:pt x="846" y="59"/>
                  <a:pt x="846" y="59"/>
                  <a:pt x="846" y="59"/>
                </a:cubicBezTo>
                <a:cubicBezTo>
                  <a:pt x="857" y="59"/>
                  <a:pt x="863" y="68"/>
                  <a:pt x="863" y="80"/>
                </a:cubicBezTo>
                <a:lnTo>
                  <a:pt x="863" y="127"/>
                </a:lnTo>
                <a:close/>
              </a:path>
            </a:pathLst>
          </a:custGeom>
          <a:solidFill>
            <a:schemeClr val="bg1"/>
          </a:solidFill>
          <a:ln>
            <a:noFill/>
          </a:ln>
        </p:spPr>
        <p:txBody>
          <a:bodyPr vert="horz" wrap="square" lIns="91431" tIns="45716" rIns="91431" bIns="45716" numCol="1" anchor="t" anchorCtr="0" compatLnSpc="1">
            <a:prstTxWarp prst="textNoShape">
              <a:avLst/>
            </a:prstTxWarp>
          </a:bodyPr>
          <a:lstStyle/>
          <a:p>
            <a:endParaRPr lang="en-US">
              <a:solidFill>
                <a:srgbClr val="505050"/>
              </a:solidFill>
            </a:endParaRPr>
          </a:p>
        </p:txBody>
      </p:sp>
      <p:sp>
        <p:nvSpPr>
          <p:cNvPr id="124" name="Oval 123"/>
          <p:cNvSpPr/>
          <p:nvPr/>
        </p:nvSpPr>
        <p:spPr>
          <a:xfrm rot="2893360">
            <a:off x="10640148" y="5282319"/>
            <a:ext cx="922002" cy="922002"/>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146" name="Oval 145"/>
          <p:cNvSpPr/>
          <p:nvPr/>
        </p:nvSpPr>
        <p:spPr>
          <a:xfrm rot="8118791">
            <a:off x="8883815" y="5770888"/>
            <a:ext cx="680000" cy="68000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149" name="Oval 148"/>
          <p:cNvSpPr/>
          <p:nvPr/>
        </p:nvSpPr>
        <p:spPr>
          <a:xfrm rot="6117955">
            <a:off x="9558463" y="6304838"/>
            <a:ext cx="528481" cy="528481"/>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150" name="Freeform 6"/>
          <p:cNvSpPr>
            <a:spLocks noChangeAspect="1" noEditPoints="1"/>
          </p:cNvSpPr>
          <p:nvPr/>
        </p:nvSpPr>
        <p:spPr bwMode="auto">
          <a:xfrm>
            <a:off x="9663019" y="6481840"/>
            <a:ext cx="286076" cy="213195"/>
          </a:xfrm>
          <a:custGeom>
            <a:avLst/>
            <a:gdLst>
              <a:gd name="T0" fmla="*/ 1039 w 1068"/>
              <a:gd name="T1" fmla="*/ 0 h 796"/>
              <a:gd name="T2" fmla="*/ 189 w 1068"/>
              <a:gd name="T3" fmla="*/ 0 h 796"/>
              <a:gd name="T4" fmla="*/ 158 w 1068"/>
              <a:gd name="T5" fmla="*/ 28 h 796"/>
              <a:gd name="T6" fmla="*/ 158 w 1068"/>
              <a:gd name="T7" fmla="*/ 156 h 796"/>
              <a:gd name="T8" fmla="*/ 8 w 1068"/>
              <a:gd name="T9" fmla="*/ 156 h 796"/>
              <a:gd name="T10" fmla="*/ 0 w 1068"/>
              <a:gd name="T11" fmla="*/ 164 h 796"/>
              <a:gd name="T12" fmla="*/ 0 w 1068"/>
              <a:gd name="T13" fmla="*/ 289 h 796"/>
              <a:gd name="T14" fmla="*/ 0 w 1068"/>
              <a:gd name="T15" fmla="*/ 297 h 796"/>
              <a:gd name="T16" fmla="*/ 0 w 1068"/>
              <a:gd name="T17" fmla="*/ 788 h 796"/>
              <a:gd name="T18" fmla="*/ 8 w 1068"/>
              <a:gd name="T19" fmla="*/ 796 h 796"/>
              <a:gd name="T20" fmla="*/ 309 w 1068"/>
              <a:gd name="T21" fmla="*/ 796 h 796"/>
              <a:gd name="T22" fmla="*/ 317 w 1068"/>
              <a:gd name="T23" fmla="*/ 788 h 796"/>
              <a:gd name="T24" fmla="*/ 317 w 1068"/>
              <a:gd name="T25" fmla="*/ 666 h 796"/>
              <a:gd name="T26" fmla="*/ 469 w 1068"/>
              <a:gd name="T27" fmla="*/ 666 h 796"/>
              <a:gd name="T28" fmla="*/ 469 w 1068"/>
              <a:gd name="T29" fmla="*/ 711 h 796"/>
              <a:gd name="T30" fmla="*/ 406 w 1068"/>
              <a:gd name="T31" fmla="*/ 769 h 796"/>
              <a:gd name="T32" fmla="*/ 837 w 1068"/>
              <a:gd name="T33" fmla="*/ 769 h 796"/>
              <a:gd name="T34" fmla="*/ 776 w 1068"/>
              <a:gd name="T35" fmla="*/ 711 h 796"/>
              <a:gd name="T36" fmla="*/ 776 w 1068"/>
              <a:gd name="T37" fmla="*/ 666 h 796"/>
              <a:gd name="T38" fmla="*/ 1039 w 1068"/>
              <a:gd name="T39" fmla="*/ 666 h 796"/>
              <a:gd name="T40" fmla="*/ 1068 w 1068"/>
              <a:gd name="T41" fmla="*/ 638 h 796"/>
              <a:gd name="T42" fmla="*/ 1068 w 1068"/>
              <a:gd name="T43" fmla="*/ 28 h 796"/>
              <a:gd name="T44" fmla="*/ 1039 w 1068"/>
              <a:gd name="T45" fmla="*/ 0 h 796"/>
              <a:gd name="T46" fmla="*/ 38 w 1068"/>
              <a:gd name="T47" fmla="*/ 253 h 796"/>
              <a:gd name="T48" fmla="*/ 38 w 1068"/>
              <a:gd name="T49" fmla="*/ 223 h 796"/>
              <a:gd name="T50" fmla="*/ 46 w 1068"/>
              <a:gd name="T51" fmla="*/ 215 h 796"/>
              <a:gd name="T52" fmla="*/ 158 w 1068"/>
              <a:gd name="T53" fmla="*/ 215 h 796"/>
              <a:gd name="T54" fmla="*/ 212 w 1068"/>
              <a:gd name="T55" fmla="*/ 215 h 796"/>
              <a:gd name="T56" fmla="*/ 271 w 1068"/>
              <a:gd name="T57" fmla="*/ 215 h 796"/>
              <a:gd name="T58" fmla="*/ 279 w 1068"/>
              <a:gd name="T59" fmla="*/ 223 h 796"/>
              <a:gd name="T60" fmla="*/ 279 w 1068"/>
              <a:gd name="T61" fmla="*/ 253 h 796"/>
              <a:gd name="T62" fmla="*/ 271 w 1068"/>
              <a:gd name="T63" fmla="*/ 261 h 796"/>
              <a:gd name="T64" fmla="*/ 212 w 1068"/>
              <a:gd name="T65" fmla="*/ 261 h 796"/>
              <a:gd name="T66" fmla="*/ 158 w 1068"/>
              <a:gd name="T67" fmla="*/ 261 h 796"/>
              <a:gd name="T68" fmla="*/ 46 w 1068"/>
              <a:gd name="T69" fmla="*/ 261 h 796"/>
              <a:gd name="T70" fmla="*/ 38 w 1068"/>
              <a:gd name="T71" fmla="*/ 253 h 796"/>
              <a:gd name="T72" fmla="*/ 232 w 1068"/>
              <a:gd name="T73" fmla="*/ 437 h 796"/>
              <a:gd name="T74" fmla="*/ 253 w 1068"/>
              <a:gd name="T75" fmla="*/ 415 h 796"/>
              <a:gd name="T76" fmla="*/ 276 w 1068"/>
              <a:gd name="T77" fmla="*/ 437 h 796"/>
              <a:gd name="T78" fmla="*/ 253 w 1068"/>
              <a:gd name="T79" fmla="*/ 458 h 796"/>
              <a:gd name="T80" fmla="*/ 232 w 1068"/>
              <a:gd name="T81" fmla="*/ 437 h 796"/>
              <a:gd name="T82" fmla="*/ 253 w 1068"/>
              <a:gd name="T83" fmla="*/ 387 h 796"/>
              <a:gd name="T84" fmla="*/ 224 w 1068"/>
              <a:gd name="T85" fmla="*/ 358 h 796"/>
              <a:gd name="T86" fmla="*/ 253 w 1068"/>
              <a:gd name="T87" fmla="*/ 330 h 796"/>
              <a:gd name="T88" fmla="*/ 283 w 1068"/>
              <a:gd name="T89" fmla="*/ 358 h 796"/>
              <a:gd name="T90" fmla="*/ 253 w 1068"/>
              <a:gd name="T91" fmla="*/ 387 h 796"/>
              <a:gd name="T92" fmla="*/ 1016 w 1068"/>
              <a:gd name="T93" fmla="*/ 592 h 796"/>
              <a:gd name="T94" fmla="*/ 992 w 1068"/>
              <a:gd name="T95" fmla="*/ 617 h 796"/>
              <a:gd name="T96" fmla="*/ 317 w 1068"/>
              <a:gd name="T97" fmla="*/ 617 h 796"/>
              <a:gd name="T98" fmla="*/ 317 w 1068"/>
              <a:gd name="T99" fmla="*/ 297 h 796"/>
              <a:gd name="T100" fmla="*/ 317 w 1068"/>
              <a:gd name="T101" fmla="*/ 289 h 796"/>
              <a:gd name="T102" fmla="*/ 317 w 1068"/>
              <a:gd name="T103" fmla="*/ 164 h 796"/>
              <a:gd name="T104" fmla="*/ 309 w 1068"/>
              <a:gd name="T105" fmla="*/ 156 h 796"/>
              <a:gd name="T106" fmla="*/ 212 w 1068"/>
              <a:gd name="T107" fmla="*/ 156 h 796"/>
              <a:gd name="T108" fmla="*/ 212 w 1068"/>
              <a:gd name="T109" fmla="*/ 74 h 796"/>
              <a:gd name="T110" fmla="*/ 237 w 1068"/>
              <a:gd name="T111" fmla="*/ 49 h 796"/>
              <a:gd name="T112" fmla="*/ 992 w 1068"/>
              <a:gd name="T113" fmla="*/ 49 h 796"/>
              <a:gd name="T114" fmla="*/ 1016 w 1068"/>
              <a:gd name="T115" fmla="*/ 74 h 796"/>
              <a:gd name="T116" fmla="*/ 1016 w 1068"/>
              <a:gd name="T117" fmla="*/ 592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8" h="796">
                <a:moveTo>
                  <a:pt x="1039" y="0"/>
                </a:moveTo>
                <a:cubicBezTo>
                  <a:pt x="189" y="0"/>
                  <a:pt x="189" y="0"/>
                  <a:pt x="189" y="0"/>
                </a:cubicBezTo>
                <a:cubicBezTo>
                  <a:pt x="173" y="0"/>
                  <a:pt x="158" y="12"/>
                  <a:pt x="158" y="28"/>
                </a:cubicBezTo>
                <a:cubicBezTo>
                  <a:pt x="158" y="74"/>
                  <a:pt x="158" y="116"/>
                  <a:pt x="158" y="156"/>
                </a:cubicBezTo>
                <a:cubicBezTo>
                  <a:pt x="8" y="156"/>
                  <a:pt x="8" y="156"/>
                  <a:pt x="8" y="156"/>
                </a:cubicBezTo>
                <a:cubicBezTo>
                  <a:pt x="3" y="156"/>
                  <a:pt x="0" y="159"/>
                  <a:pt x="0" y="164"/>
                </a:cubicBezTo>
                <a:cubicBezTo>
                  <a:pt x="0" y="289"/>
                  <a:pt x="0" y="289"/>
                  <a:pt x="0" y="289"/>
                </a:cubicBezTo>
                <a:cubicBezTo>
                  <a:pt x="0" y="297"/>
                  <a:pt x="0" y="297"/>
                  <a:pt x="0" y="297"/>
                </a:cubicBezTo>
                <a:cubicBezTo>
                  <a:pt x="0" y="788"/>
                  <a:pt x="0" y="788"/>
                  <a:pt x="0" y="788"/>
                </a:cubicBezTo>
                <a:cubicBezTo>
                  <a:pt x="0" y="793"/>
                  <a:pt x="3" y="796"/>
                  <a:pt x="8" y="796"/>
                </a:cubicBezTo>
                <a:cubicBezTo>
                  <a:pt x="309" y="796"/>
                  <a:pt x="309" y="796"/>
                  <a:pt x="309" y="796"/>
                </a:cubicBezTo>
                <a:cubicBezTo>
                  <a:pt x="314" y="796"/>
                  <a:pt x="317" y="793"/>
                  <a:pt x="317" y="788"/>
                </a:cubicBezTo>
                <a:cubicBezTo>
                  <a:pt x="317" y="743"/>
                  <a:pt x="317" y="703"/>
                  <a:pt x="317" y="666"/>
                </a:cubicBezTo>
                <a:cubicBezTo>
                  <a:pt x="469" y="666"/>
                  <a:pt x="469" y="666"/>
                  <a:pt x="469" y="666"/>
                </a:cubicBezTo>
                <a:cubicBezTo>
                  <a:pt x="469" y="711"/>
                  <a:pt x="469" y="711"/>
                  <a:pt x="469" y="711"/>
                </a:cubicBezTo>
                <a:cubicBezTo>
                  <a:pt x="406" y="769"/>
                  <a:pt x="406" y="769"/>
                  <a:pt x="406" y="769"/>
                </a:cubicBezTo>
                <a:cubicBezTo>
                  <a:pt x="837" y="769"/>
                  <a:pt x="837" y="769"/>
                  <a:pt x="837" y="769"/>
                </a:cubicBezTo>
                <a:cubicBezTo>
                  <a:pt x="776" y="711"/>
                  <a:pt x="776" y="711"/>
                  <a:pt x="776" y="711"/>
                </a:cubicBezTo>
                <a:cubicBezTo>
                  <a:pt x="776" y="666"/>
                  <a:pt x="776" y="666"/>
                  <a:pt x="776" y="666"/>
                </a:cubicBezTo>
                <a:cubicBezTo>
                  <a:pt x="1039" y="666"/>
                  <a:pt x="1039" y="666"/>
                  <a:pt x="1039" y="666"/>
                </a:cubicBezTo>
                <a:cubicBezTo>
                  <a:pt x="1056" y="666"/>
                  <a:pt x="1068" y="654"/>
                  <a:pt x="1068" y="638"/>
                </a:cubicBezTo>
                <a:cubicBezTo>
                  <a:pt x="1068" y="28"/>
                  <a:pt x="1068" y="28"/>
                  <a:pt x="1068" y="28"/>
                </a:cubicBezTo>
                <a:cubicBezTo>
                  <a:pt x="1068" y="12"/>
                  <a:pt x="1056" y="0"/>
                  <a:pt x="1039" y="0"/>
                </a:cubicBezTo>
                <a:close/>
                <a:moveTo>
                  <a:pt x="38" y="253"/>
                </a:moveTo>
                <a:cubicBezTo>
                  <a:pt x="38" y="223"/>
                  <a:pt x="38" y="223"/>
                  <a:pt x="38" y="223"/>
                </a:cubicBezTo>
                <a:cubicBezTo>
                  <a:pt x="38" y="218"/>
                  <a:pt x="41" y="215"/>
                  <a:pt x="46" y="215"/>
                </a:cubicBezTo>
                <a:cubicBezTo>
                  <a:pt x="92" y="215"/>
                  <a:pt x="129" y="215"/>
                  <a:pt x="158" y="215"/>
                </a:cubicBezTo>
                <a:cubicBezTo>
                  <a:pt x="180" y="215"/>
                  <a:pt x="198" y="215"/>
                  <a:pt x="212" y="215"/>
                </a:cubicBezTo>
                <a:cubicBezTo>
                  <a:pt x="271" y="215"/>
                  <a:pt x="271" y="215"/>
                  <a:pt x="271" y="215"/>
                </a:cubicBezTo>
                <a:cubicBezTo>
                  <a:pt x="276" y="215"/>
                  <a:pt x="279" y="218"/>
                  <a:pt x="279" y="223"/>
                </a:cubicBezTo>
                <a:cubicBezTo>
                  <a:pt x="279" y="253"/>
                  <a:pt x="279" y="253"/>
                  <a:pt x="279" y="253"/>
                </a:cubicBezTo>
                <a:cubicBezTo>
                  <a:pt x="279" y="258"/>
                  <a:pt x="276" y="261"/>
                  <a:pt x="271" y="261"/>
                </a:cubicBezTo>
                <a:cubicBezTo>
                  <a:pt x="249" y="261"/>
                  <a:pt x="230" y="261"/>
                  <a:pt x="212" y="261"/>
                </a:cubicBezTo>
                <a:cubicBezTo>
                  <a:pt x="192" y="261"/>
                  <a:pt x="174" y="261"/>
                  <a:pt x="158" y="261"/>
                </a:cubicBezTo>
                <a:cubicBezTo>
                  <a:pt x="46" y="261"/>
                  <a:pt x="46" y="261"/>
                  <a:pt x="46" y="261"/>
                </a:cubicBezTo>
                <a:cubicBezTo>
                  <a:pt x="41" y="261"/>
                  <a:pt x="38" y="258"/>
                  <a:pt x="38" y="253"/>
                </a:cubicBezTo>
                <a:close/>
                <a:moveTo>
                  <a:pt x="232" y="437"/>
                </a:moveTo>
                <a:cubicBezTo>
                  <a:pt x="232" y="425"/>
                  <a:pt x="241" y="415"/>
                  <a:pt x="253" y="415"/>
                </a:cubicBezTo>
                <a:cubicBezTo>
                  <a:pt x="265" y="415"/>
                  <a:pt x="276" y="425"/>
                  <a:pt x="276" y="437"/>
                </a:cubicBezTo>
                <a:cubicBezTo>
                  <a:pt x="276" y="448"/>
                  <a:pt x="265" y="458"/>
                  <a:pt x="253" y="458"/>
                </a:cubicBezTo>
                <a:cubicBezTo>
                  <a:pt x="241" y="458"/>
                  <a:pt x="232" y="448"/>
                  <a:pt x="232" y="437"/>
                </a:cubicBezTo>
                <a:close/>
                <a:moveTo>
                  <a:pt x="253" y="387"/>
                </a:moveTo>
                <a:cubicBezTo>
                  <a:pt x="238" y="387"/>
                  <a:pt x="224" y="374"/>
                  <a:pt x="224" y="358"/>
                </a:cubicBezTo>
                <a:cubicBezTo>
                  <a:pt x="224" y="341"/>
                  <a:pt x="238" y="330"/>
                  <a:pt x="253" y="330"/>
                </a:cubicBezTo>
                <a:cubicBezTo>
                  <a:pt x="270" y="330"/>
                  <a:pt x="283" y="341"/>
                  <a:pt x="283" y="358"/>
                </a:cubicBezTo>
                <a:cubicBezTo>
                  <a:pt x="283" y="374"/>
                  <a:pt x="270" y="387"/>
                  <a:pt x="253" y="387"/>
                </a:cubicBezTo>
                <a:close/>
                <a:moveTo>
                  <a:pt x="1016" y="592"/>
                </a:moveTo>
                <a:cubicBezTo>
                  <a:pt x="1016" y="606"/>
                  <a:pt x="1006" y="617"/>
                  <a:pt x="992" y="617"/>
                </a:cubicBezTo>
                <a:cubicBezTo>
                  <a:pt x="594" y="617"/>
                  <a:pt x="406" y="617"/>
                  <a:pt x="317" y="617"/>
                </a:cubicBezTo>
                <a:cubicBezTo>
                  <a:pt x="317" y="297"/>
                  <a:pt x="317" y="297"/>
                  <a:pt x="317" y="297"/>
                </a:cubicBezTo>
                <a:cubicBezTo>
                  <a:pt x="317" y="289"/>
                  <a:pt x="317" y="289"/>
                  <a:pt x="317" y="289"/>
                </a:cubicBezTo>
                <a:cubicBezTo>
                  <a:pt x="317" y="164"/>
                  <a:pt x="317" y="164"/>
                  <a:pt x="317" y="164"/>
                </a:cubicBezTo>
                <a:cubicBezTo>
                  <a:pt x="317" y="159"/>
                  <a:pt x="314" y="156"/>
                  <a:pt x="309" y="156"/>
                </a:cubicBezTo>
                <a:cubicBezTo>
                  <a:pt x="273" y="156"/>
                  <a:pt x="240" y="156"/>
                  <a:pt x="212" y="156"/>
                </a:cubicBezTo>
                <a:cubicBezTo>
                  <a:pt x="212" y="74"/>
                  <a:pt x="212" y="74"/>
                  <a:pt x="212" y="74"/>
                </a:cubicBezTo>
                <a:cubicBezTo>
                  <a:pt x="212" y="60"/>
                  <a:pt x="223" y="49"/>
                  <a:pt x="237" y="49"/>
                </a:cubicBezTo>
                <a:cubicBezTo>
                  <a:pt x="992" y="49"/>
                  <a:pt x="992" y="49"/>
                  <a:pt x="992" y="49"/>
                </a:cubicBezTo>
                <a:cubicBezTo>
                  <a:pt x="1006" y="49"/>
                  <a:pt x="1016" y="60"/>
                  <a:pt x="1016" y="74"/>
                </a:cubicBezTo>
                <a:cubicBezTo>
                  <a:pt x="1016" y="592"/>
                  <a:pt x="1016" y="592"/>
                  <a:pt x="1016" y="592"/>
                </a:cubicBezTo>
                <a:close/>
              </a:path>
            </a:pathLst>
          </a:custGeom>
          <a:solidFill>
            <a:schemeClr val="bg1"/>
          </a:solidFill>
          <a:ln>
            <a:noFill/>
          </a:ln>
        </p:spPr>
        <p:txBody>
          <a:bodyPr vert="horz" wrap="square" lIns="91431" tIns="45716" rIns="91431" bIns="45716" numCol="1" anchor="t" anchorCtr="0" compatLnSpc="1">
            <a:prstTxWarp prst="textNoShape">
              <a:avLst/>
            </a:prstTxWarp>
          </a:bodyPr>
          <a:lstStyle/>
          <a:p>
            <a:endParaRPr lang="en-US">
              <a:solidFill>
                <a:srgbClr val="505050"/>
              </a:solidFill>
            </a:endParaRPr>
          </a:p>
        </p:txBody>
      </p:sp>
      <p:sp>
        <p:nvSpPr>
          <p:cNvPr id="152" name="Freeform 83"/>
          <p:cNvSpPr>
            <a:spLocks noChangeAspect="1" noEditPoints="1"/>
          </p:cNvSpPr>
          <p:nvPr/>
        </p:nvSpPr>
        <p:spPr bwMode="auto">
          <a:xfrm>
            <a:off x="10790196" y="5558528"/>
            <a:ext cx="618819" cy="351776"/>
          </a:xfrm>
          <a:custGeom>
            <a:avLst/>
            <a:gdLst>
              <a:gd name="T0" fmla="*/ 930 w 1017"/>
              <a:gd name="T1" fmla="*/ 439 h 578"/>
              <a:gd name="T2" fmla="*/ 930 w 1017"/>
              <a:gd name="T3" fmla="*/ 39 h 578"/>
              <a:gd name="T4" fmla="*/ 890 w 1017"/>
              <a:gd name="T5" fmla="*/ 0 h 578"/>
              <a:gd name="T6" fmla="*/ 129 w 1017"/>
              <a:gd name="T7" fmla="*/ 0 h 578"/>
              <a:gd name="T8" fmla="*/ 85 w 1017"/>
              <a:gd name="T9" fmla="*/ 39 h 578"/>
              <a:gd name="T10" fmla="*/ 85 w 1017"/>
              <a:gd name="T11" fmla="*/ 439 h 578"/>
              <a:gd name="T12" fmla="*/ 0 w 1017"/>
              <a:gd name="T13" fmla="*/ 530 h 578"/>
              <a:gd name="T14" fmla="*/ 52 w 1017"/>
              <a:gd name="T15" fmla="*/ 578 h 578"/>
              <a:gd name="T16" fmla="*/ 967 w 1017"/>
              <a:gd name="T17" fmla="*/ 578 h 578"/>
              <a:gd name="T18" fmla="*/ 1017 w 1017"/>
              <a:gd name="T19" fmla="*/ 530 h 578"/>
              <a:gd name="T20" fmla="*/ 930 w 1017"/>
              <a:gd name="T21" fmla="*/ 439 h 578"/>
              <a:gd name="T22" fmla="*/ 579 w 1017"/>
              <a:gd name="T23" fmla="*/ 544 h 578"/>
              <a:gd name="T24" fmla="*/ 423 w 1017"/>
              <a:gd name="T25" fmla="*/ 544 h 578"/>
              <a:gd name="T26" fmla="*/ 406 w 1017"/>
              <a:gd name="T27" fmla="*/ 536 h 578"/>
              <a:gd name="T28" fmla="*/ 425 w 1017"/>
              <a:gd name="T29" fmla="*/ 506 h 578"/>
              <a:gd name="T30" fmla="*/ 439 w 1017"/>
              <a:gd name="T31" fmla="*/ 502 h 578"/>
              <a:gd name="T32" fmla="*/ 563 w 1017"/>
              <a:gd name="T33" fmla="*/ 502 h 578"/>
              <a:gd name="T34" fmla="*/ 577 w 1017"/>
              <a:gd name="T35" fmla="*/ 506 h 578"/>
              <a:gd name="T36" fmla="*/ 596 w 1017"/>
              <a:gd name="T37" fmla="*/ 537 h 578"/>
              <a:gd name="T38" fmla="*/ 579 w 1017"/>
              <a:gd name="T39" fmla="*/ 544 h 578"/>
              <a:gd name="T40" fmla="*/ 863 w 1017"/>
              <a:gd name="T41" fmla="*/ 127 h 578"/>
              <a:gd name="T42" fmla="*/ 863 w 1017"/>
              <a:gd name="T43" fmla="*/ 279 h 578"/>
              <a:gd name="T44" fmla="*/ 863 w 1017"/>
              <a:gd name="T45" fmla="*/ 395 h 578"/>
              <a:gd name="T46" fmla="*/ 863 w 1017"/>
              <a:gd name="T47" fmla="*/ 406 h 578"/>
              <a:gd name="T48" fmla="*/ 863 w 1017"/>
              <a:gd name="T49" fmla="*/ 427 h 578"/>
              <a:gd name="T50" fmla="*/ 152 w 1017"/>
              <a:gd name="T51" fmla="*/ 427 h 578"/>
              <a:gd name="T52" fmla="*/ 152 w 1017"/>
              <a:gd name="T53" fmla="*/ 406 h 578"/>
              <a:gd name="T54" fmla="*/ 152 w 1017"/>
              <a:gd name="T55" fmla="*/ 332 h 578"/>
              <a:gd name="T56" fmla="*/ 152 w 1017"/>
              <a:gd name="T57" fmla="*/ 252 h 578"/>
              <a:gd name="T58" fmla="*/ 152 w 1017"/>
              <a:gd name="T59" fmla="*/ 127 h 578"/>
              <a:gd name="T60" fmla="*/ 152 w 1017"/>
              <a:gd name="T61" fmla="*/ 80 h 578"/>
              <a:gd name="T62" fmla="*/ 173 w 1017"/>
              <a:gd name="T63" fmla="*/ 59 h 578"/>
              <a:gd name="T64" fmla="*/ 846 w 1017"/>
              <a:gd name="T65" fmla="*/ 59 h 578"/>
              <a:gd name="T66" fmla="*/ 863 w 1017"/>
              <a:gd name="T67" fmla="*/ 80 h 578"/>
              <a:gd name="T68" fmla="*/ 863 w 1017"/>
              <a:gd name="T69" fmla="*/ 127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7" h="578">
                <a:moveTo>
                  <a:pt x="930" y="439"/>
                </a:moveTo>
                <a:cubicBezTo>
                  <a:pt x="930" y="39"/>
                  <a:pt x="930" y="39"/>
                  <a:pt x="930" y="39"/>
                </a:cubicBezTo>
                <a:cubicBezTo>
                  <a:pt x="930" y="19"/>
                  <a:pt x="915" y="0"/>
                  <a:pt x="890" y="0"/>
                </a:cubicBezTo>
                <a:cubicBezTo>
                  <a:pt x="129" y="0"/>
                  <a:pt x="129" y="0"/>
                  <a:pt x="129" y="0"/>
                </a:cubicBezTo>
                <a:cubicBezTo>
                  <a:pt x="104" y="0"/>
                  <a:pt x="85" y="19"/>
                  <a:pt x="85" y="39"/>
                </a:cubicBezTo>
                <a:cubicBezTo>
                  <a:pt x="85" y="439"/>
                  <a:pt x="85" y="439"/>
                  <a:pt x="85" y="439"/>
                </a:cubicBezTo>
                <a:cubicBezTo>
                  <a:pt x="1" y="530"/>
                  <a:pt x="0" y="530"/>
                  <a:pt x="0" y="530"/>
                </a:cubicBezTo>
                <a:cubicBezTo>
                  <a:pt x="0" y="557"/>
                  <a:pt x="24" y="578"/>
                  <a:pt x="52" y="578"/>
                </a:cubicBezTo>
                <a:cubicBezTo>
                  <a:pt x="967" y="578"/>
                  <a:pt x="967" y="578"/>
                  <a:pt x="967" y="578"/>
                </a:cubicBezTo>
                <a:cubicBezTo>
                  <a:pt x="994" y="578"/>
                  <a:pt x="1017" y="557"/>
                  <a:pt x="1017" y="530"/>
                </a:cubicBezTo>
                <a:lnTo>
                  <a:pt x="930" y="439"/>
                </a:lnTo>
                <a:close/>
                <a:moveTo>
                  <a:pt x="579" y="544"/>
                </a:moveTo>
                <a:cubicBezTo>
                  <a:pt x="423" y="544"/>
                  <a:pt x="423" y="544"/>
                  <a:pt x="423" y="544"/>
                </a:cubicBezTo>
                <a:cubicBezTo>
                  <a:pt x="414" y="544"/>
                  <a:pt x="406" y="539"/>
                  <a:pt x="406" y="536"/>
                </a:cubicBezTo>
                <a:cubicBezTo>
                  <a:pt x="425" y="505"/>
                  <a:pt x="425" y="506"/>
                  <a:pt x="425" y="506"/>
                </a:cubicBezTo>
                <a:cubicBezTo>
                  <a:pt x="425" y="504"/>
                  <a:pt x="431" y="502"/>
                  <a:pt x="439" y="502"/>
                </a:cubicBezTo>
                <a:cubicBezTo>
                  <a:pt x="563" y="502"/>
                  <a:pt x="563" y="502"/>
                  <a:pt x="563" y="502"/>
                </a:cubicBezTo>
                <a:cubicBezTo>
                  <a:pt x="571" y="502"/>
                  <a:pt x="577" y="503"/>
                  <a:pt x="577" y="506"/>
                </a:cubicBezTo>
                <a:cubicBezTo>
                  <a:pt x="596" y="537"/>
                  <a:pt x="596" y="537"/>
                  <a:pt x="596" y="537"/>
                </a:cubicBezTo>
                <a:cubicBezTo>
                  <a:pt x="596" y="539"/>
                  <a:pt x="588" y="544"/>
                  <a:pt x="579" y="544"/>
                </a:cubicBezTo>
                <a:close/>
                <a:moveTo>
                  <a:pt x="863" y="127"/>
                </a:moveTo>
                <a:cubicBezTo>
                  <a:pt x="863" y="279"/>
                  <a:pt x="863" y="279"/>
                  <a:pt x="863" y="279"/>
                </a:cubicBezTo>
                <a:cubicBezTo>
                  <a:pt x="863" y="395"/>
                  <a:pt x="863" y="395"/>
                  <a:pt x="863" y="395"/>
                </a:cubicBezTo>
                <a:cubicBezTo>
                  <a:pt x="863" y="406"/>
                  <a:pt x="863" y="406"/>
                  <a:pt x="863" y="406"/>
                </a:cubicBezTo>
                <a:cubicBezTo>
                  <a:pt x="863" y="427"/>
                  <a:pt x="863" y="427"/>
                  <a:pt x="863" y="427"/>
                </a:cubicBezTo>
                <a:cubicBezTo>
                  <a:pt x="152" y="427"/>
                  <a:pt x="152" y="427"/>
                  <a:pt x="152" y="427"/>
                </a:cubicBezTo>
                <a:cubicBezTo>
                  <a:pt x="152" y="420"/>
                  <a:pt x="152" y="413"/>
                  <a:pt x="152" y="406"/>
                </a:cubicBezTo>
                <a:cubicBezTo>
                  <a:pt x="152" y="380"/>
                  <a:pt x="152" y="355"/>
                  <a:pt x="152" y="332"/>
                </a:cubicBezTo>
                <a:cubicBezTo>
                  <a:pt x="152" y="252"/>
                  <a:pt x="152" y="252"/>
                  <a:pt x="152" y="252"/>
                </a:cubicBezTo>
                <a:cubicBezTo>
                  <a:pt x="152" y="192"/>
                  <a:pt x="152" y="153"/>
                  <a:pt x="152" y="127"/>
                </a:cubicBezTo>
                <a:cubicBezTo>
                  <a:pt x="152" y="80"/>
                  <a:pt x="152" y="80"/>
                  <a:pt x="152" y="80"/>
                </a:cubicBezTo>
                <a:cubicBezTo>
                  <a:pt x="152" y="68"/>
                  <a:pt x="162" y="59"/>
                  <a:pt x="173" y="59"/>
                </a:cubicBezTo>
                <a:cubicBezTo>
                  <a:pt x="846" y="59"/>
                  <a:pt x="846" y="59"/>
                  <a:pt x="846" y="59"/>
                </a:cubicBezTo>
                <a:cubicBezTo>
                  <a:pt x="857" y="59"/>
                  <a:pt x="863" y="68"/>
                  <a:pt x="863" y="80"/>
                </a:cubicBezTo>
                <a:lnTo>
                  <a:pt x="863" y="127"/>
                </a:lnTo>
                <a:close/>
              </a:path>
            </a:pathLst>
          </a:custGeom>
          <a:solidFill>
            <a:schemeClr val="bg1"/>
          </a:solidFill>
          <a:ln>
            <a:noFill/>
          </a:ln>
        </p:spPr>
        <p:txBody>
          <a:bodyPr vert="horz" wrap="square" lIns="91431" tIns="45716" rIns="91431" bIns="45716" numCol="1" anchor="t" anchorCtr="0" compatLnSpc="1">
            <a:prstTxWarp prst="textNoShape">
              <a:avLst/>
            </a:prstTxWarp>
          </a:bodyPr>
          <a:lstStyle/>
          <a:p>
            <a:endParaRPr lang="en-US">
              <a:solidFill>
                <a:srgbClr val="505050"/>
              </a:solidFill>
            </a:endParaRPr>
          </a:p>
        </p:txBody>
      </p:sp>
      <p:sp>
        <p:nvSpPr>
          <p:cNvPr id="154" name="Oval 153"/>
          <p:cNvSpPr/>
          <p:nvPr/>
        </p:nvSpPr>
        <p:spPr>
          <a:xfrm rot="5400000">
            <a:off x="7183304" y="6045391"/>
            <a:ext cx="994876" cy="994874"/>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157" name="Freeform 18"/>
          <p:cNvSpPr>
            <a:spLocks noEditPoints="1"/>
          </p:cNvSpPr>
          <p:nvPr/>
        </p:nvSpPr>
        <p:spPr bwMode="auto">
          <a:xfrm>
            <a:off x="7382584" y="6332016"/>
            <a:ext cx="593438" cy="421623"/>
          </a:xfrm>
          <a:custGeom>
            <a:avLst/>
            <a:gdLst>
              <a:gd name="T0" fmla="*/ 825 w 854"/>
              <a:gd name="T1" fmla="*/ 576 h 606"/>
              <a:gd name="T2" fmla="*/ 757 w 854"/>
              <a:gd name="T3" fmla="*/ 576 h 606"/>
              <a:gd name="T4" fmla="*/ 757 w 854"/>
              <a:gd name="T5" fmla="*/ 444 h 606"/>
              <a:gd name="T6" fmla="*/ 825 w 854"/>
              <a:gd name="T7" fmla="*/ 444 h 606"/>
              <a:gd name="T8" fmla="*/ 825 w 854"/>
              <a:gd name="T9" fmla="*/ 576 h 606"/>
              <a:gd name="T10" fmla="*/ 673 w 854"/>
              <a:gd name="T11" fmla="*/ 580 h 606"/>
              <a:gd name="T12" fmla="*/ 661 w 854"/>
              <a:gd name="T13" fmla="*/ 569 h 606"/>
              <a:gd name="T14" fmla="*/ 673 w 854"/>
              <a:gd name="T15" fmla="*/ 557 h 606"/>
              <a:gd name="T16" fmla="*/ 685 w 854"/>
              <a:gd name="T17" fmla="*/ 569 h 606"/>
              <a:gd name="T18" fmla="*/ 673 w 854"/>
              <a:gd name="T19" fmla="*/ 580 h 606"/>
              <a:gd name="T20" fmla="*/ 637 w 854"/>
              <a:gd name="T21" fmla="*/ 578 h 606"/>
              <a:gd name="T22" fmla="*/ 550 w 854"/>
              <a:gd name="T23" fmla="*/ 578 h 606"/>
              <a:gd name="T24" fmla="*/ 550 w 854"/>
              <a:gd name="T25" fmla="*/ 559 h 606"/>
              <a:gd name="T26" fmla="*/ 637 w 854"/>
              <a:gd name="T27" fmla="*/ 559 h 606"/>
              <a:gd name="T28" fmla="*/ 637 w 854"/>
              <a:gd name="T29" fmla="*/ 578 h 606"/>
              <a:gd name="T30" fmla="*/ 0 w 854"/>
              <a:gd name="T31" fmla="*/ 606 h 606"/>
              <a:gd name="T32" fmla="*/ 854 w 854"/>
              <a:gd name="T33" fmla="*/ 606 h 606"/>
              <a:gd name="T34" fmla="*/ 854 w 854"/>
              <a:gd name="T35" fmla="*/ 414 h 606"/>
              <a:gd name="T36" fmla="*/ 0 w 854"/>
              <a:gd name="T37" fmla="*/ 414 h 606"/>
              <a:gd name="T38" fmla="*/ 0 w 854"/>
              <a:gd name="T39" fmla="*/ 606 h 606"/>
              <a:gd name="T40" fmla="*/ 825 w 854"/>
              <a:gd name="T41" fmla="*/ 369 h 606"/>
              <a:gd name="T42" fmla="*/ 757 w 854"/>
              <a:gd name="T43" fmla="*/ 369 h 606"/>
              <a:gd name="T44" fmla="*/ 757 w 854"/>
              <a:gd name="T45" fmla="*/ 237 h 606"/>
              <a:gd name="T46" fmla="*/ 825 w 854"/>
              <a:gd name="T47" fmla="*/ 237 h 606"/>
              <a:gd name="T48" fmla="*/ 825 w 854"/>
              <a:gd name="T49" fmla="*/ 369 h 606"/>
              <a:gd name="T50" fmla="*/ 673 w 854"/>
              <a:gd name="T51" fmla="*/ 373 h 606"/>
              <a:gd name="T52" fmla="*/ 661 w 854"/>
              <a:gd name="T53" fmla="*/ 361 h 606"/>
              <a:gd name="T54" fmla="*/ 673 w 854"/>
              <a:gd name="T55" fmla="*/ 349 h 606"/>
              <a:gd name="T56" fmla="*/ 685 w 854"/>
              <a:gd name="T57" fmla="*/ 361 h 606"/>
              <a:gd name="T58" fmla="*/ 673 w 854"/>
              <a:gd name="T59" fmla="*/ 373 h 606"/>
              <a:gd name="T60" fmla="*/ 637 w 854"/>
              <a:gd name="T61" fmla="*/ 371 h 606"/>
              <a:gd name="T62" fmla="*/ 550 w 854"/>
              <a:gd name="T63" fmla="*/ 371 h 606"/>
              <a:gd name="T64" fmla="*/ 550 w 854"/>
              <a:gd name="T65" fmla="*/ 352 h 606"/>
              <a:gd name="T66" fmla="*/ 637 w 854"/>
              <a:gd name="T67" fmla="*/ 352 h 606"/>
              <a:gd name="T68" fmla="*/ 637 w 854"/>
              <a:gd name="T69" fmla="*/ 371 h 606"/>
              <a:gd name="T70" fmla="*/ 0 w 854"/>
              <a:gd name="T71" fmla="*/ 399 h 606"/>
              <a:gd name="T72" fmla="*/ 854 w 854"/>
              <a:gd name="T73" fmla="*/ 399 h 606"/>
              <a:gd name="T74" fmla="*/ 854 w 854"/>
              <a:gd name="T75" fmla="*/ 207 h 606"/>
              <a:gd name="T76" fmla="*/ 0 w 854"/>
              <a:gd name="T77" fmla="*/ 207 h 606"/>
              <a:gd name="T78" fmla="*/ 0 w 854"/>
              <a:gd name="T79" fmla="*/ 399 h 606"/>
              <a:gd name="T80" fmla="*/ 825 w 854"/>
              <a:gd name="T81" fmla="*/ 162 h 606"/>
              <a:gd name="T82" fmla="*/ 757 w 854"/>
              <a:gd name="T83" fmla="*/ 162 h 606"/>
              <a:gd name="T84" fmla="*/ 757 w 854"/>
              <a:gd name="T85" fmla="*/ 29 h 606"/>
              <a:gd name="T86" fmla="*/ 825 w 854"/>
              <a:gd name="T87" fmla="*/ 29 h 606"/>
              <a:gd name="T88" fmla="*/ 825 w 854"/>
              <a:gd name="T89" fmla="*/ 162 h 606"/>
              <a:gd name="T90" fmla="*/ 673 w 854"/>
              <a:gd name="T91" fmla="*/ 166 h 606"/>
              <a:gd name="T92" fmla="*/ 661 w 854"/>
              <a:gd name="T93" fmla="*/ 154 h 606"/>
              <a:gd name="T94" fmla="*/ 673 w 854"/>
              <a:gd name="T95" fmla="*/ 142 h 606"/>
              <a:gd name="T96" fmla="*/ 685 w 854"/>
              <a:gd name="T97" fmla="*/ 154 h 606"/>
              <a:gd name="T98" fmla="*/ 673 w 854"/>
              <a:gd name="T99" fmla="*/ 166 h 606"/>
              <a:gd name="T100" fmla="*/ 637 w 854"/>
              <a:gd name="T101" fmla="*/ 164 h 606"/>
              <a:gd name="T102" fmla="*/ 550 w 854"/>
              <a:gd name="T103" fmla="*/ 164 h 606"/>
              <a:gd name="T104" fmla="*/ 550 w 854"/>
              <a:gd name="T105" fmla="*/ 145 h 606"/>
              <a:gd name="T106" fmla="*/ 637 w 854"/>
              <a:gd name="T107" fmla="*/ 145 h 606"/>
              <a:gd name="T108" fmla="*/ 637 w 854"/>
              <a:gd name="T109" fmla="*/ 164 h 606"/>
              <a:gd name="T110" fmla="*/ 0 w 854"/>
              <a:gd name="T111" fmla="*/ 192 h 606"/>
              <a:gd name="T112" fmla="*/ 854 w 854"/>
              <a:gd name="T113" fmla="*/ 192 h 606"/>
              <a:gd name="T114" fmla="*/ 854 w 854"/>
              <a:gd name="T115" fmla="*/ 0 h 606"/>
              <a:gd name="T116" fmla="*/ 0 w 854"/>
              <a:gd name="T117" fmla="*/ 0 h 606"/>
              <a:gd name="T118" fmla="*/ 0 w 854"/>
              <a:gd name="T119" fmla="*/ 19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54" h="606">
                <a:moveTo>
                  <a:pt x="825" y="576"/>
                </a:moveTo>
                <a:cubicBezTo>
                  <a:pt x="757" y="576"/>
                  <a:pt x="757" y="576"/>
                  <a:pt x="757" y="576"/>
                </a:cubicBezTo>
                <a:cubicBezTo>
                  <a:pt x="757" y="444"/>
                  <a:pt x="757" y="444"/>
                  <a:pt x="757" y="444"/>
                </a:cubicBezTo>
                <a:cubicBezTo>
                  <a:pt x="825" y="444"/>
                  <a:pt x="825" y="444"/>
                  <a:pt x="825" y="444"/>
                </a:cubicBezTo>
                <a:lnTo>
                  <a:pt x="825" y="576"/>
                </a:lnTo>
                <a:close/>
                <a:moveTo>
                  <a:pt x="673" y="580"/>
                </a:moveTo>
                <a:cubicBezTo>
                  <a:pt x="666" y="580"/>
                  <a:pt x="661" y="575"/>
                  <a:pt x="661" y="569"/>
                </a:cubicBezTo>
                <a:cubicBezTo>
                  <a:pt x="661" y="562"/>
                  <a:pt x="666" y="557"/>
                  <a:pt x="673" y="557"/>
                </a:cubicBezTo>
                <a:cubicBezTo>
                  <a:pt x="680" y="557"/>
                  <a:pt x="685" y="562"/>
                  <a:pt x="685" y="569"/>
                </a:cubicBezTo>
                <a:cubicBezTo>
                  <a:pt x="685" y="575"/>
                  <a:pt x="680" y="580"/>
                  <a:pt x="673" y="580"/>
                </a:cubicBezTo>
                <a:moveTo>
                  <a:pt x="637" y="578"/>
                </a:moveTo>
                <a:cubicBezTo>
                  <a:pt x="550" y="578"/>
                  <a:pt x="550" y="578"/>
                  <a:pt x="550" y="578"/>
                </a:cubicBezTo>
                <a:cubicBezTo>
                  <a:pt x="550" y="559"/>
                  <a:pt x="550" y="559"/>
                  <a:pt x="550" y="559"/>
                </a:cubicBezTo>
                <a:cubicBezTo>
                  <a:pt x="637" y="559"/>
                  <a:pt x="637" y="559"/>
                  <a:pt x="637" y="559"/>
                </a:cubicBezTo>
                <a:lnTo>
                  <a:pt x="637" y="578"/>
                </a:lnTo>
                <a:close/>
                <a:moveTo>
                  <a:pt x="0" y="606"/>
                </a:moveTo>
                <a:cubicBezTo>
                  <a:pt x="854" y="606"/>
                  <a:pt x="854" y="606"/>
                  <a:pt x="854" y="606"/>
                </a:cubicBezTo>
                <a:cubicBezTo>
                  <a:pt x="854" y="414"/>
                  <a:pt x="854" y="414"/>
                  <a:pt x="854" y="414"/>
                </a:cubicBezTo>
                <a:cubicBezTo>
                  <a:pt x="0" y="414"/>
                  <a:pt x="0" y="414"/>
                  <a:pt x="0" y="414"/>
                </a:cubicBezTo>
                <a:lnTo>
                  <a:pt x="0" y="606"/>
                </a:lnTo>
                <a:close/>
                <a:moveTo>
                  <a:pt x="825" y="369"/>
                </a:moveTo>
                <a:cubicBezTo>
                  <a:pt x="757" y="369"/>
                  <a:pt x="757" y="369"/>
                  <a:pt x="757" y="369"/>
                </a:cubicBezTo>
                <a:cubicBezTo>
                  <a:pt x="757" y="237"/>
                  <a:pt x="757" y="237"/>
                  <a:pt x="757" y="237"/>
                </a:cubicBezTo>
                <a:cubicBezTo>
                  <a:pt x="825" y="237"/>
                  <a:pt x="825" y="237"/>
                  <a:pt x="825" y="237"/>
                </a:cubicBezTo>
                <a:lnTo>
                  <a:pt x="825" y="369"/>
                </a:lnTo>
                <a:close/>
                <a:moveTo>
                  <a:pt x="673" y="373"/>
                </a:moveTo>
                <a:cubicBezTo>
                  <a:pt x="666" y="373"/>
                  <a:pt x="661" y="368"/>
                  <a:pt x="661" y="361"/>
                </a:cubicBezTo>
                <a:cubicBezTo>
                  <a:pt x="661" y="355"/>
                  <a:pt x="666" y="349"/>
                  <a:pt x="673" y="349"/>
                </a:cubicBezTo>
                <a:cubicBezTo>
                  <a:pt x="680" y="349"/>
                  <a:pt x="685" y="355"/>
                  <a:pt x="685" y="361"/>
                </a:cubicBezTo>
                <a:cubicBezTo>
                  <a:pt x="685" y="368"/>
                  <a:pt x="680" y="373"/>
                  <a:pt x="673" y="373"/>
                </a:cubicBezTo>
                <a:moveTo>
                  <a:pt x="637" y="371"/>
                </a:moveTo>
                <a:cubicBezTo>
                  <a:pt x="550" y="371"/>
                  <a:pt x="550" y="371"/>
                  <a:pt x="550" y="371"/>
                </a:cubicBezTo>
                <a:cubicBezTo>
                  <a:pt x="550" y="352"/>
                  <a:pt x="550" y="352"/>
                  <a:pt x="550" y="352"/>
                </a:cubicBezTo>
                <a:cubicBezTo>
                  <a:pt x="637" y="352"/>
                  <a:pt x="637" y="352"/>
                  <a:pt x="637" y="352"/>
                </a:cubicBezTo>
                <a:lnTo>
                  <a:pt x="637" y="371"/>
                </a:lnTo>
                <a:close/>
                <a:moveTo>
                  <a:pt x="0" y="399"/>
                </a:moveTo>
                <a:cubicBezTo>
                  <a:pt x="854" y="399"/>
                  <a:pt x="854" y="399"/>
                  <a:pt x="854" y="399"/>
                </a:cubicBezTo>
                <a:cubicBezTo>
                  <a:pt x="854" y="207"/>
                  <a:pt x="854" y="207"/>
                  <a:pt x="854" y="207"/>
                </a:cubicBezTo>
                <a:cubicBezTo>
                  <a:pt x="0" y="207"/>
                  <a:pt x="0" y="207"/>
                  <a:pt x="0" y="207"/>
                </a:cubicBezTo>
                <a:lnTo>
                  <a:pt x="0" y="399"/>
                </a:lnTo>
                <a:close/>
                <a:moveTo>
                  <a:pt x="825" y="162"/>
                </a:moveTo>
                <a:cubicBezTo>
                  <a:pt x="757" y="162"/>
                  <a:pt x="757" y="162"/>
                  <a:pt x="757" y="162"/>
                </a:cubicBezTo>
                <a:cubicBezTo>
                  <a:pt x="757" y="29"/>
                  <a:pt x="757" y="29"/>
                  <a:pt x="757" y="29"/>
                </a:cubicBezTo>
                <a:cubicBezTo>
                  <a:pt x="825" y="29"/>
                  <a:pt x="825" y="29"/>
                  <a:pt x="825" y="29"/>
                </a:cubicBezTo>
                <a:lnTo>
                  <a:pt x="825" y="162"/>
                </a:lnTo>
                <a:close/>
                <a:moveTo>
                  <a:pt x="673" y="166"/>
                </a:moveTo>
                <a:cubicBezTo>
                  <a:pt x="666" y="166"/>
                  <a:pt x="661" y="161"/>
                  <a:pt x="661" y="154"/>
                </a:cubicBezTo>
                <a:cubicBezTo>
                  <a:pt x="661" y="148"/>
                  <a:pt x="666" y="142"/>
                  <a:pt x="673" y="142"/>
                </a:cubicBezTo>
                <a:cubicBezTo>
                  <a:pt x="680" y="142"/>
                  <a:pt x="685" y="148"/>
                  <a:pt x="685" y="154"/>
                </a:cubicBezTo>
                <a:cubicBezTo>
                  <a:pt x="685" y="161"/>
                  <a:pt x="680" y="166"/>
                  <a:pt x="673" y="166"/>
                </a:cubicBezTo>
                <a:moveTo>
                  <a:pt x="637" y="164"/>
                </a:moveTo>
                <a:cubicBezTo>
                  <a:pt x="550" y="164"/>
                  <a:pt x="550" y="164"/>
                  <a:pt x="550" y="164"/>
                </a:cubicBezTo>
                <a:cubicBezTo>
                  <a:pt x="550" y="145"/>
                  <a:pt x="550" y="145"/>
                  <a:pt x="550" y="145"/>
                </a:cubicBezTo>
                <a:cubicBezTo>
                  <a:pt x="637" y="145"/>
                  <a:pt x="637" y="145"/>
                  <a:pt x="637" y="145"/>
                </a:cubicBezTo>
                <a:lnTo>
                  <a:pt x="637" y="164"/>
                </a:lnTo>
                <a:close/>
                <a:moveTo>
                  <a:pt x="0" y="192"/>
                </a:moveTo>
                <a:cubicBezTo>
                  <a:pt x="854" y="192"/>
                  <a:pt x="854" y="192"/>
                  <a:pt x="854" y="192"/>
                </a:cubicBezTo>
                <a:cubicBezTo>
                  <a:pt x="854" y="0"/>
                  <a:pt x="854" y="0"/>
                  <a:pt x="854" y="0"/>
                </a:cubicBezTo>
                <a:cubicBezTo>
                  <a:pt x="0" y="0"/>
                  <a:pt x="0" y="0"/>
                  <a:pt x="0" y="0"/>
                </a:cubicBezTo>
                <a:lnTo>
                  <a:pt x="0" y="19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64" name="Oval 163"/>
          <p:cNvSpPr/>
          <p:nvPr/>
        </p:nvSpPr>
        <p:spPr>
          <a:xfrm rot="19642320">
            <a:off x="10375393" y="6685264"/>
            <a:ext cx="920572" cy="920572"/>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165" name="Freeform 18"/>
          <p:cNvSpPr>
            <a:spLocks noEditPoints="1"/>
          </p:cNvSpPr>
          <p:nvPr/>
        </p:nvSpPr>
        <p:spPr bwMode="auto">
          <a:xfrm>
            <a:off x="10563072" y="6943940"/>
            <a:ext cx="554856" cy="394210"/>
          </a:xfrm>
          <a:custGeom>
            <a:avLst/>
            <a:gdLst>
              <a:gd name="T0" fmla="*/ 825 w 854"/>
              <a:gd name="T1" fmla="*/ 576 h 606"/>
              <a:gd name="T2" fmla="*/ 757 w 854"/>
              <a:gd name="T3" fmla="*/ 576 h 606"/>
              <a:gd name="T4" fmla="*/ 757 w 854"/>
              <a:gd name="T5" fmla="*/ 444 h 606"/>
              <a:gd name="T6" fmla="*/ 825 w 854"/>
              <a:gd name="T7" fmla="*/ 444 h 606"/>
              <a:gd name="T8" fmla="*/ 825 w 854"/>
              <a:gd name="T9" fmla="*/ 576 h 606"/>
              <a:gd name="T10" fmla="*/ 673 w 854"/>
              <a:gd name="T11" fmla="*/ 580 h 606"/>
              <a:gd name="T12" fmla="*/ 661 w 854"/>
              <a:gd name="T13" fmla="*/ 569 h 606"/>
              <a:gd name="T14" fmla="*/ 673 w 854"/>
              <a:gd name="T15" fmla="*/ 557 h 606"/>
              <a:gd name="T16" fmla="*/ 685 w 854"/>
              <a:gd name="T17" fmla="*/ 569 h 606"/>
              <a:gd name="T18" fmla="*/ 673 w 854"/>
              <a:gd name="T19" fmla="*/ 580 h 606"/>
              <a:gd name="T20" fmla="*/ 637 w 854"/>
              <a:gd name="T21" fmla="*/ 578 h 606"/>
              <a:gd name="T22" fmla="*/ 550 w 854"/>
              <a:gd name="T23" fmla="*/ 578 h 606"/>
              <a:gd name="T24" fmla="*/ 550 w 854"/>
              <a:gd name="T25" fmla="*/ 559 h 606"/>
              <a:gd name="T26" fmla="*/ 637 w 854"/>
              <a:gd name="T27" fmla="*/ 559 h 606"/>
              <a:gd name="T28" fmla="*/ 637 w 854"/>
              <a:gd name="T29" fmla="*/ 578 h 606"/>
              <a:gd name="T30" fmla="*/ 0 w 854"/>
              <a:gd name="T31" fmla="*/ 606 h 606"/>
              <a:gd name="T32" fmla="*/ 854 w 854"/>
              <a:gd name="T33" fmla="*/ 606 h 606"/>
              <a:gd name="T34" fmla="*/ 854 w 854"/>
              <a:gd name="T35" fmla="*/ 414 h 606"/>
              <a:gd name="T36" fmla="*/ 0 w 854"/>
              <a:gd name="T37" fmla="*/ 414 h 606"/>
              <a:gd name="T38" fmla="*/ 0 w 854"/>
              <a:gd name="T39" fmla="*/ 606 h 606"/>
              <a:gd name="T40" fmla="*/ 825 w 854"/>
              <a:gd name="T41" fmla="*/ 369 h 606"/>
              <a:gd name="T42" fmla="*/ 757 w 854"/>
              <a:gd name="T43" fmla="*/ 369 h 606"/>
              <a:gd name="T44" fmla="*/ 757 w 854"/>
              <a:gd name="T45" fmla="*/ 237 h 606"/>
              <a:gd name="T46" fmla="*/ 825 w 854"/>
              <a:gd name="T47" fmla="*/ 237 h 606"/>
              <a:gd name="T48" fmla="*/ 825 w 854"/>
              <a:gd name="T49" fmla="*/ 369 h 606"/>
              <a:gd name="T50" fmla="*/ 673 w 854"/>
              <a:gd name="T51" fmla="*/ 373 h 606"/>
              <a:gd name="T52" fmla="*/ 661 w 854"/>
              <a:gd name="T53" fmla="*/ 361 h 606"/>
              <a:gd name="T54" fmla="*/ 673 w 854"/>
              <a:gd name="T55" fmla="*/ 349 h 606"/>
              <a:gd name="T56" fmla="*/ 685 w 854"/>
              <a:gd name="T57" fmla="*/ 361 h 606"/>
              <a:gd name="T58" fmla="*/ 673 w 854"/>
              <a:gd name="T59" fmla="*/ 373 h 606"/>
              <a:gd name="T60" fmla="*/ 637 w 854"/>
              <a:gd name="T61" fmla="*/ 371 h 606"/>
              <a:gd name="T62" fmla="*/ 550 w 854"/>
              <a:gd name="T63" fmla="*/ 371 h 606"/>
              <a:gd name="T64" fmla="*/ 550 w 854"/>
              <a:gd name="T65" fmla="*/ 352 h 606"/>
              <a:gd name="T66" fmla="*/ 637 w 854"/>
              <a:gd name="T67" fmla="*/ 352 h 606"/>
              <a:gd name="T68" fmla="*/ 637 w 854"/>
              <a:gd name="T69" fmla="*/ 371 h 606"/>
              <a:gd name="T70" fmla="*/ 0 w 854"/>
              <a:gd name="T71" fmla="*/ 399 h 606"/>
              <a:gd name="T72" fmla="*/ 854 w 854"/>
              <a:gd name="T73" fmla="*/ 399 h 606"/>
              <a:gd name="T74" fmla="*/ 854 w 854"/>
              <a:gd name="T75" fmla="*/ 207 h 606"/>
              <a:gd name="T76" fmla="*/ 0 w 854"/>
              <a:gd name="T77" fmla="*/ 207 h 606"/>
              <a:gd name="T78" fmla="*/ 0 w 854"/>
              <a:gd name="T79" fmla="*/ 399 h 606"/>
              <a:gd name="T80" fmla="*/ 825 w 854"/>
              <a:gd name="T81" fmla="*/ 162 h 606"/>
              <a:gd name="T82" fmla="*/ 757 w 854"/>
              <a:gd name="T83" fmla="*/ 162 h 606"/>
              <a:gd name="T84" fmla="*/ 757 w 854"/>
              <a:gd name="T85" fmla="*/ 29 h 606"/>
              <a:gd name="T86" fmla="*/ 825 w 854"/>
              <a:gd name="T87" fmla="*/ 29 h 606"/>
              <a:gd name="T88" fmla="*/ 825 w 854"/>
              <a:gd name="T89" fmla="*/ 162 h 606"/>
              <a:gd name="T90" fmla="*/ 673 w 854"/>
              <a:gd name="T91" fmla="*/ 166 h 606"/>
              <a:gd name="T92" fmla="*/ 661 w 854"/>
              <a:gd name="T93" fmla="*/ 154 h 606"/>
              <a:gd name="T94" fmla="*/ 673 w 854"/>
              <a:gd name="T95" fmla="*/ 142 h 606"/>
              <a:gd name="T96" fmla="*/ 685 w 854"/>
              <a:gd name="T97" fmla="*/ 154 h 606"/>
              <a:gd name="T98" fmla="*/ 673 w 854"/>
              <a:gd name="T99" fmla="*/ 166 h 606"/>
              <a:gd name="T100" fmla="*/ 637 w 854"/>
              <a:gd name="T101" fmla="*/ 164 h 606"/>
              <a:gd name="T102" fmla="*/ 550 w 854"/>
              <a:gd name="T103" fmla="*/ 164 h 606"/>
              <a:gd name="T104" fmla="*/ 550 w 854"/>
              <a:gd name="T105" fmla="*/ 145 h 606"/>
              <a:gd name="T106" fmla="*/ 637 w 854"/>
              <a:gd name="T107" fmla="*/ 145 h 606"/>
              <a:gd name="T108" fmla="*/ 637 w 854"/>
              <a:gd name="T109" fmla="*/ 164 h 606"/>
              <a:gd name="T110" fmla="*/ 0 w 854"/>
              <a:gd name="T111" fmla="*/ 192 h 606"/>
              <a:gd name="T112" fmla="*/ 854 w 854"/>
              <a:gd name="T113" fmla="*/ 192 h 606"/>
              <a:gd name="T114" fmla="*/ 854 w 854"/>
              <a:gd name="T115" fmla="*/ 0 h 606"/>
              <a:gd name="T116" fmla="*/ 0 w 854"/>
              <a:gd name="T117" fmla="*/ 0 h 606"/>
              <a:gd name="T118" fmla="*/ 0 w 854"/>
              <a:gd name="T119" fmla="*/ 19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54" h="606">
                <a:moveTo>
                  <a:pt x="825" y="576"/>
                </a:moveTo>
                <a:cubicBezTo>
                  <a:pt x="757" y="576"/>
                  <a:pt x="757" y="576"/>
                  <a:pt x="757" y="576"/>
                </a:cubicBezTo>
                <a:cubicBezTo>
                  <a:pt x="757" y="444"/>
                  <a:pt x="757" y="444"/>
                  <a:pt x="757" y="444"/>
                </a:cubicBezTo>
                <a:cubicBezTo>
                  <a:pt x="825" y="444"/>
                  <a:pt x="825" y="444"/>
                  <a:pt x="825" y="444"/>
                </a:cubicBezTo>
                <a:lnTo>
                  <a:pt x="825" y="576"/>
                </a:lnTo>
                <a:close/>
                <a:moveTo>
                  <a:pt x="673" y="580"/>
                </a:moveTo>
                <a:cubicBezTo>
                  <a:pt x="666" y="580"/>
                  <a:pt x="661" y="575"/>
                  <a:pt x="661" y="569"/>
                </a:cubicBezTo>
                <a:cubicBezTo>
                  <a:pt x="661" y="562"/>
                  <a:pt x="666" y="557"/>
                  <a:pt x="673" y="557"/>
                </a:cubicBezTo>
                <a:cubicBezTo>
                  <a:pt x="680" y="557"/>
                  <a:pt x="685" y="562"/>
                  <a:pt x="685" y="569"/>
                </a:cubicBezTo>
                <a:cubicBezTo>
                  <a:pt x="685" y="575"/>
                  <a:pt x="680" y="580"/>
                  <a:pt x="673" y="580"/>
                </a:cubicBezTo>
                <a:moveTo>
                  <a:pt x="637" y="578"/>
                </a:moveTo>
                <a:cubicBezTo>
                  <a:pt x="550" y="578"/>
                  <a:pt x="550" y="578"/>
                  <a:pt x="550" y="578"/>
                </a:cubicBezTo>
                <a:cubicBezTo>
                  <a:pt x="550" y="559"/>
                  <a:pt x="550" y="559"/>
                  <a:pt x="550" y="559"/>
                </a:cubicBezTo>
                <a:cubicBezTo>
                  <a:pt x="637" y="559"/>
                  <a:pt x="637" y="559"/>
                  <a:pt x="637" y="559"/>
                </a:cubicBezTo>
                <a:lnTo>
                  <a:pt x="637" y="578"/>
                </a:lnTo>
                <a:close/>
                <a:moveTo>
                  <a:pt x="0" y="606"/>
                </a:moveTo>
                <a:cubicBezTo>
                  <a:pt x="854" y="606"/>
                  <a:pt x="854" y="606"/>
                  <a:pt x="854" y="606"/>
                </a:cubicBezTo>
                <a:cubicBezTo>
                  <a:pt x="854" y="414"/>
                  <a:pt x="854" y="414"/>
                  <a:pt x="854" y="414"/>
                </a:cubicBezTo>
                <a:cubicBezTo>
                  <a:pt x="0" y="414"/>
                  <a:pt x="0" y="414"/>
                  <a:pt x="0" y="414"/>
                </a:cubicBezTo>
                <a:lnTo>
                  <a:pt x="0" y="606"/>
                </a:lnTo>
                <a:close/>
                <a:moveTo>
                  <a:pt x="825" y="369"/>
                </a:moveTo>
                <a:cubicBezTo>
                  <a:pt x="757" y="369"/>
                  <a:pt x="757" y="369"/>
                  <a:pt x="757" y="369"/>
                </a:cubicBezTo>
                <a:cubicBezTo>
                  <a:pt x="757" y="237"/>
                  <a:pt x="757" y="237"/>
                  <a:pt x="757" y="237"/>
                </a:cubicBezTo>
                <a:cubicBezTo>
                  <a:pt x="825" y="237"/>
                  <a:pt x="825" y="237"/>
                  <a:pt x="825" y="237"/>
                </a:cubicBezTo>
                <a:lnTo>
                  <a:pt x="825" y="369"/>
                </a:lnTo>
                <a:close/>
                <a:moveTo>
                  <a:pt x="673" y="373"/>
                </a:moveTo>
                <a:cubicBezTo>
                  <a:pt x="666" y="373"/>
                  <a:pt x="661" y="368"/>
                  <a:pt x="661" y="361"/>
                </a:cubicBezTo>
                <a:cubicBezTo>
                  <a:pt x="661" y="355"/>
                  <a:pt x="666" y="349"/>
                  <a:pt x="673" y="349"/>
                </a:cubicBezTo>
                <a:cubicBezTo>
                  <a:pt x="680" y="349"/>
                  <a:pt x="685" y="355"/>
                  <a:pt x="685" y="361"/>
                </a:cubicBezTo>
                <a:cubicBezTo>
                  <a:pt x="685" y="368"/>
                  <a:pt x="680" y="373"/>
                  <a:pt x="673" y="373"/>
                </a:cubicBezTo>
                <a:moveTo>
                  <a:pt x="637" y="371"/>
                </a:moveTo>
                <a:cubicBezTo>
                  <a:pt x="550" y="371"/>
                  <a:pt x="550" y="371"/>
                  <a:pt x="550" y="371"/>
                </a:cubicBezTo>
                <a:cubicBezTo>
                  <a:pt x="550" y="352"/>
                  <a:pt x="550" y="352"/>
                  <a:pt x="550" y="352"/>
                </a:cubicBezTo>
                <a:cubicBezTo>
                  <a:pt x="637" y="352"/>
                  <a:pt x="637" y="352"/>
                  <a:pt x="637" y="352"/>
                </a:cubicBezTo>
                <a:lnTo>
                  <a:pt x="637" y="371"/>
                </a:lnTo>
                <a:close/>
                <a:moveTo>
                  <a:pt x="0" y="399"/>
                </a:moveTo>
                <a:cubicBezTo>
                  <a:pt x="854" y="399"/>
                  <a:pt x="854" y="399"/>
                  <a:pt x="854" y="399"/>
                </a:cubicBezTo>
                <a:cubicBezTo>
                  <a:pt x="854" y="207"/>
                  <a:pt x="854" y="207"/>
                  <a:pt x="854" y="207"/>
                </a:cubicBezTo>
                <a:cubicBezTo>
                  <a:pt x="0" y="207"/>
                  <a:pt x="0" y="207"/>
                  <a:pt x="0" y="207"/>
                </a:cubicBezTo>
                <a:lnTo>
                  <a:pt x="0" y="399"/>
                </a:lnTo>
                <a:close/>
                <a:moveTo>
                  <a:pt x="825" y="162"/>
                </a:moveTo>
                <a:cubicBezTo>
                  <a:pt x="757" y="162"/>
                  <a:pt x="757" y="162"/>
                  <a:pt x="757" y="162"/>
                </a:cubicBezTo>
                <a:cubicBezTo>
                  <a:pt x="757" y="29"/>
                  <a:pt x="757" y="29"/>
                  <a:pt x="757" y="29"/>
                </a:cubicBezTo>
                <a:cubicBezTo>
                  <a:pt x="825" y="29"/>
                  <a:pt x="825" y="29"/>
                  <a:pt x="825" y="29"/>
                </a:cubicBezTo>
                <a:lnTo>
                  <a:pt x="825" y="162"/>
                </a:lnTo>
                <a:close/>
                <a:moveTo>
                  <a:pt x="673" y="166"/>
                </a:moveTo>
                <a:cubicBezTo>
                  <a:pt x="666" y="166"/>
                  <a:pt x="661" y="161"/>
                  <a:pt x="661" y="154"/>
                </a:cubicBezTo>
                <a:cubicBezTo>
                  <a:pt x="661" y="148"/>
                  <a:pt x="666" y="142"/>
                  <a:pt x="673" y="142"/>
                </a:cubicBezTo>
                <a:cubicBezTo>
                  <a:pt x="680" y="142"/>
                  <a:pt x="685" y="148"/>
                  <a:pt x="685" y="154"/>
                </a:cubicBezTo>
                <a:cubicBezTo>
                  <a:pt x="685" y="161"/>
                  <a:pt x="680" y="166"/>
                  <a:pt x="673" y="166"/>
                </a:cubicBezTo>
                <a:moveTo>
                  <a:pt x="637" y="164"/>
                </a:moveTo>
                <a:cubicBezTo>
                  <a:pt x="550" y="164"/>
                  <a:pt x="550" y="164"/>
                  <a:pt x="550" y="164"/>
                </a:cubicBezTo>
                <a:cubicBezTo>
                  <a:pt x="550" y="145"/>
                  <a:pt x="550" y="145"/>
                  <a:pt x="550" y="145"/>
                </a:cubicBezTo>
                <a:cubicBezTo>
                  <a:pt x="637" y="145"/>
                  <a:pt x="637" y="145"/>
                  <a:pt x="637" y="145"/>
                </a:cubicBezTo>
                <a:lnTo>
                  <a:pt x="637" y="164"/>
                </a:lnTo>
                <a:close/>
                <a:moveTo>
                  <a:pt x="0" y="192"/>
                </a:moveTo>
                <a:cubicBezTo>
                  <a:pt x="854" y="192"/>
                  <a:pt x="854" y="192"/>
                  <a:pt x="854" y="192"/>
                </a:cubicBezTo>
                <a:cubicBezTo>
                  <a:pt x="854" y="0"/>
                  <a:pt x="854" y="0"/>
                  <a:pt x="854" y="0"/>
                </a:cubicBezTo>
                <a:cubicBezTo>
                  <a:pt x="0" y="0"/>
                  <a:pt x="0" y="0"/>
                  <a:pt x="0" y="0"/>
                </a:cubicBezTo>
                <a:lnTo>
                  <a:pt x="0" y="19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73" name="Oval 172"/>
          <p:cNvSpPr>
            <a:spLocks noChangeAspect="1"/>
          </p:cNvSpPr>
          <p:nvPr/>
        </p:nvSpPr>
        <p:spPr>
          <a:xfrm rot="16997468">
            <a:off x="11016536" y="302472"/>
            <a:ext cx="822960" cy="82296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174" name="Freeform 83"/>
          <p:cNvSpPr>
            <a:spLocks noChangeAspect="1" noEditPoints="1"/>
          </p:cNvSpPr>
          <p:nvPr/>
        </p:nvSpPr>
        <p:spPr bwMode="auto">
          <a:xfrm>
            <a:off x="11133398" y="534652"/>
            <a:ext cx="618819" cy="351776"/>
          </a:xfrm>
          <a:custGeom>
            <a:avLst/>
            <a:gdLst>
              <a:gd name="T0" fmla="*/ 930 w 1017"/>
              <a:gd name="T1" fmla="*/ 439 h 578"/>
              <a:gd name="T2" fmla="*/ 930 w 1017"/>
              <a:gd name="T3" fmla="*/ 39 h 578"/>
              <a:gd name="T4" fmla="*/ 890 w 1017"/>
              <a:gd name="T5" fmla="*/ 0 h 578"/>
              <a:gd name="T6" fmla="*/ 129 w 1017"/>
              <a:gd name="T7" fmla="*/ 0 h 578"/>
              <a:gd name="T8" fmla="*/ 85 w 1017"/>
              <a:gd name="T9" fmla="*/ 39 h 578"/>
              <a:gd name="T10" fmla="*/ 85 w 1017"/>
              <a:gd name="T11" fmla="*/ 439 h 578"/>
              <a:gd name="T12" fmla="*/ 0 w 1017"/>
              <a:gd name="T13" fmla="*/ 530 h 578"/>
              <a:gd name="T14" fmla="*/ 52 w 1017"/>
              <a:gd name="T15" fmla="*/ 578 h 578"/>
              <a:gd name="T16" fmla="*/ 967 w 1017"/>
              <a:gd name="T17" fmla="*/ 578 h 578"/>
              <a:gd name="T18" fmla="*/ 1017 w 1017"/>
              <a:gd name="T19" fmla="*/ 530 h 578"/>
              <a:gd name="T20" fmla="*/ 930 w 1017"/>
              <a:gd name="T21" fmla="*/ 439 h 578"/>
              <a:gd name="T22" fmla="*/ 579 w 1017"/>
              <a:gd name="T23" fmla="*/ 544 h 578"/>
              <a:gd name="T24" fmla="*/ 423 w 1017"/>
              <a:gd name="T25" fmla="*/ 544 h 578"/>
              <a:gd name="T26" fmla="*/ 406 w 1017"/>
              <a:gd name="T27" fmla="*/ 536 h 578"/>
              <a:gd name="T28" fmla="*/ 425 w 1017"/>
              <a:gd name="T29" fmla="*/ 506 h 578"/>
              <a:gd name="T30" fmla="*/ 439 w 1017"/>
              <a:gd name="T31" fmla="*/ 502 h 578"/>
              <a:gd name="T32" fmla="*/ 563 w 1017"/>
              <a:gd name="T33" fmla="*/ 502 h 578"/>
              <a:gd name="T34" fmla="*/ 577 w 1017"/>
              <a:gd name="T35" fmla="*/ 506 h 578"/>
              <a:gd name="T36" fmla="*/ 596 w 1017"/>
              <a:gd name="T37" fmla="*/ 537 h 578"/>
              <a:gd name="T38" fmla="*/ 579 w 1017"/>
              <a:gd name="T39" fmla="*/ 544 h 578"/>
              <a:gd name="T40" fmla="*/ 863 w 1017"/>
              <a:gd name="T41" fmla="*/ 127 h 578"/>
              <a:gd name="T42" fmla="*/ 863 w 1017"/>
              <a:gd name="T43" fmla="*/ 279 h 578"/>
              <a:gd name="T44" fmla="*/ 863 w 1017"/>
              <a:gd name="T45" fmla="*/ 395 h 578"/>
              <a:gd name="T46" fmla="*/ 863 w 1017"/>
              <a:gd name="T47" fmla="*/ 406 h 578"/>
              <a:gd name="T48" fmla="*/ 863 w 1017"/>
              <a:gd name="T49" fmla="*/ 427 h 578"/>
              <a:gd name="T50" fmla="*/ 152 w 1017"/>
              <a:gd name="T51" fmla="*/ 427 h 578"/>
              <a:gd name="T52" fmla="*/ 152 w 1017"/>
              <a:gd name="T53" fmla="*/ 406 h 578"/>
              <a:gd name="T54" fmla="*/ 152 w 1017"/>
              <a:gd name="T55" fmla="*/ 332 h 578"/>
              <a:gd name="T56" fmla="*/ 152 w 1017"/>
              <a:gd name="T57" fmla="*/ 252 h 578"/>
              <a:gd name="T58" fmla="*/ 152 w 1017"/>
              <a:gd name="T59" fmla="*/ 127 h 578"/>
              <a:gd name="T60" fmla="*/ 152 w 1017"/>
              <a:gd name="T61" fmla="*/ 80 h 578"/>
              <a:gd name="T62" fmla="*/ 173 w 1017"/>
              <a:gd name="T63" fmla="*/ 59 h 578"/>
              <a:gd name="T64" fmla="*/ 846 w 1017"/>
              <a:gd name="T65" fmla="*/ 59 h 578"/>
              <a:gd name="T66" fmla="*/ 863 w 1017"/>
              <a:gd name="T67" fmla="*/ 80 h 578"/>
              <a:gd name="T68" fmla="*/ 863 w 1017"/>
              <a:gd name="T69" fmla="*/ 127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7" h="578">
                <a:moveTo>
                  <a:pt x="930" y="439"/>
                </a:moveTo>
                <a:cubicBezTo>
                  <a:pt x="930" y="39"/>
                  <a:pt x="930" y="39"/>
                  <a:pt x="930" y="39"/>
                </a:cubicBezTo>
                <a:cubicBezTo>
                  <a:pt x="930" y="19"/>
                  <a:pt x="915" y="0"/>
                  <a:pt x="890" y="0"/>
                </a:cubicBezTo>
                <a:cubicBezTo>
                  <a:pt x="129" y="0"/>
                  <a:pt x="129" y="0"/>
                  <a:pt x="129" y="0"/>
                </a:cubicBezTo>
                <a:cubicBezTo>
                  <a:pt x="104" y="0"/>
                  <a:pt x="85" y="19"/>
                  <a:pt x="85" y="39"/>
                </a:cubicBezTo>
                <a:cubicBezTo>
                  <a:pt x="85" y="439"/>
                  <a:pt x="85" y="439"/>
                  <a:pt x="85" y="439"/>
                </a:cubicBezTo>
                <a:cubicBezTo>
                  <a:pt x="1" y="530"/>
                  <a:pt x="0" y="530"/>
                  <a:pt x="0" y="530"/>
                </a:cubicBezTo>
                <a:cubicBezTo>
                  <a:pt x="0" y="557"/>
                  <a:pt x="24" y="578"/>
                  <a:pt x="52" y="578"/>
                </a:cubicBezTo>
                <a:cubicBezTo>
                  <a:pt x="967" y="578"/>
                  <a:pt x="967" y="578"/>
                  <a:pt x="967" y="578"/>
                </a:cubicBezTo>
                <a:cubicBezTo>
                  <a:pt x="994" y="578"/>
                  <a:pt x="1017" y="557"/>
                  <a:pt x="1017" y="530"/>
                </a:cubicBezTo>
                <a:lnTo>
                  <a:pt x="930" y="439"/>
                </a:lnTo>
                <a:close/>
                <a:moveTo>
                  <a:pt x="579" y="544"/>
                </a:moveTo>
                <a:cubicBezTo>
                  <a:pt x="423" y="544"/>
                  <a:pt x="423" y="544"/>
                  <a:pt x="423" y="544"/>
                </a:cubicBezTo>
                <a:cubicBezTo>
                  <a:pt x="414" y="544"/>
                  <a:pt x="406" y="539"/>
                  <a:pt x="406" y="536"/>
                </a:cubicBezTo>
                <a:cubicBezTo>
                  <a:pt x="425" y="505"/>
                  <a:pt x="425" y="506"/>
                  <a:pt x="425" y="506"/>
                </a:cubicBezTo>
                <a:cubicBezTo>
                  <a:pt x="425" y="504"/>
                  <a:pt x="431" y="502"/>
                  <a:pt x="439" y="502"/>
                </a:cubicBezTo>
                <a:cubicBezTo>
                  <a:pt x="563" y="502"/>
                  <a:pt x="563" y="502"/>
                  <a:pt x="563" y="502"/>
                </a:cubicBezTo>
                <a:cubicBezTo>
                  <a:pt x="571" y="502"/>
                  <a:pt x="577" y="503"/>
                  <a:pt x="577" y="506"/>
                </a:cubicBezTo>
                <a:cubicBezTo>
                  <a:pt x="596" y="537"/>
                  <a:pt x="596" y="537"/>
                  <a:pt x="596" y="537"/>
                </a:cubicBezTo>
                <a:cubicBezTo>
                  <a:pt x="596" y="539"/>
                  <a:pt x="588" y="544"/>
                  <a:pt x="579" y="544"/>
                </a:cubicBezTo>
                <a:close/>
                <a:moveTo>
                  <a:pt x="863" y="127"/>
                </a:moveTo>
                <a:cubicBezTo>
                  <a:pt x="863" y="279"/>
                  <a:pt x="863" y="279"/>
                  <a:pt x="863" y="279"/>
                </a:cubicBezTo>
                <a:cubicBezTo>
                  <a:pt x="863" y="395"/>
                  <a:pt x="863" y="395"/>
                  <a:pt x="863" y="395"/>
                </a:cubicBezTo>
                <a:cubicBezTo>
                  <a:pt x="863" y="406"/>
                  <a:pt x="863" y="406"/>
                  <a:pt x="863" y="406"/>
                </a:cubicBezTo>
                <a:cubicBezTo>
                  <a:pt x="863" y="427"/>
                  <a:pt x="863" y="427"/>
                  <a:pt x="863" y="427"/>
                </a:cubicBezTo>
                <a:cubicBezTo>
                  <a:pt x="152" y="427"/>
                  <a:pt x="152" y="427"/>
                  <a:pt x="152" y="427"/>
                </a:cubicBezTo>
                <a:cubicBezTo>
                  <a:pt x="152" y="420"/>
                  <a:pt x="152" y="413"/>
                  <a:pt x="152" y="406"/>
                </a:cubicBezTo>
                <a:cubicBezTo>
                  <a:pt x="152" y="380"/>
                  <a:pt x="152" y="355"/>
                  <a:pt x="152" y="332"/>
                </a:cubicBezTo>
                <a:cubicBezTo>
                  <a:pt x="152" y="252"/>
                  <a:pt x="152" y="252"/>
                  <a:pt x="152" y="252"/>
                </a:cubicBezTo>
                <a:cubicBezTo>
                  <a:pt x="152" y="192"/>
                  <a:pt x="152" y="153"/>
                  <a:pt x="152" y="127"/>
                </a:cubicBezTo>
                <a:cubicBezTo>
                  <a:pt x="152" y="80"/>
                  <a:pt x="152" y="80"/>
                  <a:pt x="152" y="80"/>
                </a:cubicBezTo>
                <a:cubicBezTo>
                  <a:pt x="152" y="68"/>
                  <a:pt x="162" y="59"/>
                  <a:pt x="173" y="59"/>
                </a:cubicBezTo>
                <a:cubicBezTo>
                  <a:pt x="846" y="59"/>
                  <a:pt x="846" y="59"/>
                  <a:pt x="846" y="59"/>
                </a:cubicBezTo>
                <a:cubicBezTo>
                  <a:pt x="857" y="59"/>
                  <a:pt x="863" y="68"/>
                  <a:pt x="863" y="80"/>
                </a:cubicBezTo>
                <a:lnTo>
                  <a:pt x="863" y="127"/>
                </a:lnTo>
                <a:close/>
              </a:path>
            </a:pathLst>
          </a:custGeom>
          <a:solidFill>
            <a:schemeClr val="bg1"/>
          </a:solidFill>
          <a:ln>
            <a:noFill/>
          </a:ln>
        </p:spPr>
        <p:txBody>
          <a:bodyPr vert="horz" wrap="square" lIns="91431" tIns="45716" rIns="91431" bIns="45716" numCol="1" anchor="t" anchorCtr="0" compatLnSpc="1">
            <a:prstTxWarp prst="textNoShape">
              <a:avLst/>
            </a:prstTxWarp>
          </a:bodyPr>
          <a:lstStyle/>
          <a:p>
            <a:endParaRPr lang="en-US">
              <a:solidFill>
                <a:srgbClr val="505050"/>
              </a:solidFill>
            </a:endParaRPr>
          </a:p>
        </p:txBody>
      </p:sp>
      <p:sp>
        <p:nvSpPr>
          <p:cNvPr id="196" name="Oval 195"/>
          <p:cNvSpPr/>
          <p:nvPr/>
        </p:nvSpPr>
        <p:spPr>
          <a:xfrm>
            <a:off x="3311665" y="3193490"/>
            <a:ext cx="1206225" cy="1206225"/>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204" name="Oval 203"/>
          <p:cNvSpPr/>
          <p:nvPr/>
        </p:nvSpPr>
        <p:spPr>
          <a:xfrm rot="659142">
            <a:off x="239595" y="2190157"/>
            <a:ext cx="680000" cy="68000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206" name="Oval 205"/>
          <p:cNvSpPr/>
          <p:nvPr/>
        </p:nvSpPr>
        <p:spPr>
          <a:xfrm rot="20963089">
            <a:off x="702807" y="3001121"/>
            <a:ext cx="471398" cy="476112"/>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208" name="Oval 207"/>
          <p:cNvSpPr/>
          <p:nvPr/>
        </p:nvSpPr>
        <p:spPr>
          <a:xfrm rot="20963089">
            <a:off x="51032" y="4342363"/>
            <a:ext cx="274320" cy="27432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209" name="Oval 208"/>
          <p:cNvSpPr/>
          <p:nvPr/>
        </p:nvSpPr>
        <p:spPr>
          <a:xfrm rot="20963089">
            <a:off x="483569" y="4147148"/>
            <a:ext cx="274320" cy="27432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210" name="Oval 209"/>
          <p:cNvSpPr/>
          <p:nvPr/>
        </p:nvSpPr>
        <p:spPr>
          <a:xfrm rot="20963089">
            <a:off x="-259596" y="4700688"/>
            <a:ext cx="274320" cy="27432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212" name="Freeform 18"/>
          <p:cNvSpPr>
            <a:spLocks noChangeAspect="1" noEditPoints="1"/>
          </p:cNvSpPr>
          <p:nvPr/>
        </p:nvSpPr>
        <p:spPr bwMode="auto">
          <a:xfrm>
            <a:off x="819016" y="3154937"/>
            <a:ext cx="263985" cy="187555"/>
          </a:xfrm>
          <a:custGeom>
            <a:avLst/>
            <a:gdLst>
              <a:gd name="T0" fmla="*/ 825 w 854"/>
              <a:gd name="T1" fmla="*/ 576 h 606"/>
              <a:gd name="T2" fmla="*/ 757 w 854"/>
              <a:gd name="T3" fmla="*/ 576 h 606"/>
              <a:gd name="T4" fmla="*/ 757 w 854"/>
              <a:gd name="T5" fmla="*/ 444 h 606"/>
              <a:gd name="T6" fmla="*/ 825 w 854"/>
              <a:gd name="T7" fmla="*/ 444 h 606"/>
              <a:gd name="T8" fmla="*/ 825 w 854"/>
              <a:gd name="T9" fmla="*/ 576 h 606"/>
              <a:gd name="T10" fmla="*/ 673 w 854"/>
              <a:gd name="T11" fmla="*/ 580 h 606"/>
              <a:gd name="T12" fmla="*/ 661 w 854"/>
              <a:gd name="T13" fmla="*/ 569 h 606"/>
              <a:gd name="T14" fmla="*/ 673 w 854"/>
              <a:gd name="T15" fmla="*/ 557 h 606"/>
              <a:gd name="T16" fmla="*/ 685 w 854"/>
              <a:gd name="T17" fmla="*/ 569 h 606"/>
              <a:gd name="T18" fmla="*/ 673 w 854"/>
              <a:gd name="T19" fmla="*/ 580 h 606"/>
              <a:gd name="T20" fmla="*/ 637 w 854"/>
              <a:gd name="T21" fmla="*/ 578 h 606"/>
              <a:gd name="T22" fmla="*/ 550 w 854"/>
              <a:gd name="T23" fmla="*/ 578 h 606"/>
              <a:gd name="T24" fmla="*/ 550 w 854"/>
              <a:gd name="T25" fmla="*/ 559 h 606"/>
              <a:gd name="T26" fmla="*/ 637 w 854"/>
              <a:gd name="T27" fmla="*/ 559 h 606"/>
              <a:gd name="T28" fmla="*/ 637 w 854"/>
              <a:gd name="T29" fmla="*/ 578 h 606"/>
              <a:gd name="T30" fmla="*/ 0 w 854"/>
              <a:gd name="T31" fmla="*/ 606 h 606"/>
              <a:gd name="T32" fmla="*/ 854 w 854"/>
              <a:gd name="T33" fmla="*/ 606 h 606"/>
              <a:gd name="T34" fmla="*/ 854 w 854"/>
              <a:gd name="T35" fmla="*/ 414 h 606"/>
              <a:gd name="T36" fmla="*/ 0 w 854"/>
              <a:gd name="T37" fmla="*/ 414 h 606"/>
              <a:gd name="T38" fmla="*/ 0 w 854"/>
              <a:gd name="T39" fmla="*/ 606 h 606"/>
              <a:gd name="T40" fmla="*/ 825 w 854"/>
              <a:gd name="T41" fmla="*/ 369 h 606"/>
              <a:gd name="T42" fmla="*/ 757 w 854"/>
              <a:gd name="T43" fmla="*/ 369 h 606"/>
              <a:gd name="T44" fmla="*/ 757 w 854"/>
              <a:gd name="T45" fmla="*/ 237 h 606"/>
              <a:gd name="T46" fmla="*/ 825 w 854"/>
              <a:gd name="T47" fmla="*/ 237 h 606"/>
              <a:gd name="T48" fmla="*/ 825 w 854"/>
              <a:gd name="T49" fmla="*/ 369 h 606"/>
              <a:gd name="T50" fmla="*/ 673 w 854"/>
              <a:gd name="T51" fmla="*/ 373 h 606"/>
              <a:gd name="T52" fmla="*/ 661 w 854"/>
              <a:gd name="T53" fmla="*/ 361 h 606"/>
              <a:gd name="T54" fmla="*/ 673 w 854"/>
              <a:gd name="T55" fmla="*/ 349 h 606"/>
              <a:gd name="T56" fmla="*/ 685 w 854"/>
              <a:gd name="T57" fmla="*/ 361 h 606"/>
              <a:gd name="T58" fmla="*/ 673 w 854"/>
              <a:gd name="T59" fmla="*/ 373 h 606"/>
              <a:gd name="T60" fmla="*/ 637 w 854"/>
              <a:gd name="T61" fmla="*/ 371 h 606"/>
              <a:gd name="T62" fmla="*/ 550 w 854"/>
              <a:gd name="T63" fmla="*/ 371 h 606"/>
              <a:gd name="T64" fmla="*/ 550 w 854"/>
              <a:gd name="T65" fmla="*/ 352 h 606"/>
              <a:gd name="T66" fmla="*/ 637 w 854"/>
              <a:gd name="T67" fmla="*/ 352 h 606"/>
              <a:gd name="T68" fmla="*/ 637 w 854"/>
              <a:gd name="T69" fmla="*/ 371 h 606"/>
              <a:gd name="T70" fmla="*/ 0 w 854"/>
              <a:gd name="T71" fmla="*/ 399 h 606"/>
              <a:gd name="T72" fmla="*/ 854 w 854"/>
              <a:gd name="T73" fmla="*/ 399 h 606"/>
              <a:gd name="T74" fmla="*/ 854 w 854"/>
              <a:gd name="T75" fmla="*/ 207 h 606"/>
              <a:gd name="T76" fmla="*/ 0 w 854"/>
              <a:gd name="T77" fmla="*/ 207 h 606"/>
              <a:gd name="T78" fmla="*/ 0 w 854"/>
              <a:gd name="T79" fmla="*/ 399 h 606"/>
              <a:gd name="T80" fmla="*/ 825 w 854"/>
              <a:gd name="T81" fmla="*/ 162 h 606"/>
              <a:gd name="T82" fmla="*/ 757 w 854"/>
              <a:gd name="T83" fmla="*/ 162 h 606"/>
              <a:gd name="T84" fmla="*/ 757 w 854"/>
              <a:gd name="T85" fmla="*/ 29 h 606"/>
              <a:gd name="T86" fmla="*/ 825 w 854"/>
              <a:gd name="T87" fmla="*/ 29 h 606"/>
              <a:gd name="T88" fmla="*/ 825 w 854"/>
              <a:gd name="T89" fmla="*/ 162 h 606"/>
              <a:gd name="T90" fmla="*/ 673 w 854"/>
              <a:gd name="T91" fmla="*/ 166 h 606"/>
              <a:gd name="T92" fmla="*/ 661 w 854"/>
              <a:gd name="T93" fmla="*/ 154 h 606"/>
              <a:gd name="T94" fmla="*/ 673 w 854"/>
              <a:gd name="T95" fmla="*/ 142 h 606"/>
              <a:gd name="T96" fmla="*/ 685 w 854"/>
              <a:gd name="T97" fmla="*/ 154 h 606"/>
              <a:gd name="T98" fmla="*/ 673 w 854"/>
              <a:gd name="T99" fmla="*/ 166 h 606"/>
              <a:gd name="T100" fmla="*/ 637 w 854"/>
              <a:gd name="T101" fmla="*/ 164 h 606"/>
              <a:gd name="T102" fmla="*/ 550 w 854"/>
              <a:gd name="T103" fmla="*/ 164 h 606"/>
              <a:gd name="T104" fmla="*/ 550 w 854"/>
              <a:gd name="T105" fmla="*/ 145 h 606"/>
              <a:gd name="T106" fmla="*/ 637 w 854"/>
              <a:gd name="T107" fmla="*/ 145 h 606"/>
              <a:gd name="T108" fmla="*/ 637 w 854"/>
              <a:gd name="T109" fmla="*/ 164 h 606"/>
              <a:gd name="T110" fmla="*/ 0 w 854"/>
              <a:gd name="T111" fmla="*/ 192 h 606"/>
              <a:gd name="T112" fmla="*/ 854 w 854"/>
              <a:gd name="T113" fmla="*/ 192 h 606"/>
              <a:gd name="T114" fmla="*/ 854 w 854"/>
              <a:gd name="T115" fmla="*/ 0 h 606"/>
              <a:gd name="T116" fmla="*/ 0 w 854"/>
              <a:gd name="T117" fmla="*/ 0 h 606"/>
              <a:gd name="T118" fmla="*/ 0 w 854"/>
              <a:gd name="T119" fmla="*/ 19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54" h="606">
                <a:moveTo>
                  <a:pt x="825" y="576"/>
                </a:moveTo>
                <a:cubicBezTo>
                  <a:pt x="757" y="576"/>
                  <a:pt x="757" y="576"/>
                  <a:pt x="757" y="576"/>
                </a:cubicBezTo>
                <a:cubicBezTo>
                  <a:pt x="757" y="444"/>
                  <a:pt x="757" y="444"/>
                  <a:pt x="757" y="444"/>
                </a:cubicBezTo>
                <a:cubicBezTo>
                  <a:pt x="825" y="444"/>
                  <a:pt x="825" y="444"/>
                  <a:pt x="825" y="444"/>
                </a:cubicBezTo>
                <a:lnTo>
                  <a:pt x="825" y="576"/>
                </a:lnTo>
                <a:close/>
                <a:moveTo>
                  <a:pt x="673" y="580"/>
                </a:moveTo>
                <a:cubicBezTo>
                  <a:pt x="666" y="580"/>
                  <a:pt x="661" y="575"/>
                  <a:pt x="661" y="569"/>
                </a:cubicBezTo>
                <a:cubicBezTo>
                  <a:pt x="661" y="562"/>
                  <a:pt x="666" y="557"/>
                  <a:pt x="673" y="557"/>
                </a:cubicBezTo>
                <a:cubicBezTo>
                  <a:pt x="680" y="557"/>
                  <a:pt x="685" y="562"/>
                  <a:pt x="685" y="569"/>
                </a:cubicBezTo>
                <a:cubicBezTo>
                  <a:pt x="685" y="575"/>
                  <a:pt x="680" y="580"/>
                  <a:pt x="673" y="580"/>
                </a:cubicBezTo>
                <a:moveTo>
                  <a:pt x="637" y="578"/>
                </a:moveTo>
                <a:cubicBezTo>
                  <a:pt x="550" y="578"/>
                  <a:pt x="550" y="578"/>
                  <a:pt x="550" y="578"/>
                </a:cubicBezTo>
                <a:cubicBezTo>
                  <a:pt x="550" y="559"/>
                  <a:pt x="550" y="559"/>
                  <a:pt x="550" y="559"/>
                </a:cubicBezTo>
                <a:cubicBezTo>
                  <a:pt x="637" y="559"/>
                  <a:pt x="637" y="559"/>
                  <a:pt x="637" y="559"/>
                </a:cubicBezTo>
                <a:lnTo>
                  <a:pt x="637" y="578"/>
                </a:lnTo>
                <a:close/>
                <a:moveTo>
                  <a:pt x="0" y="606"/>
                </a:moveTo>
                <a:cubicBezTo>
                  <a:pt x="854" y="606"/>
                  <a:pt x="854" y="606"/>
                  <a:pt x="854" y="606"/>
                </a:cubicBezTo>
                <a:cubicBezTo>
                  <a:pt x="854" y="414"/>
                  <a:pt x="854" y="414"/>
                  <a:pt x="854" y="414"/>
                </a:cubicBezTo>
                <a:cubicBezTo>
                  <a:pt x="0" y="414"/>
                  <a:pt x="0" y="414"/>
                  <a:pt x="0" y="414"/>
                </a:cubicBezTo>
                <a:lnTo>
                  <a:pt x="0" y="606"/>
                </a:lnTo>
                <a:close/>
                <a:moveTo>
                  <a:pt x="825" y="369"/>
                </a:moveTo>
                <a:cubicBezTo>
                  <a:pt x="757" y="369"/>
                  <a:pt x="757" y="369"/>
                  <a:pt x="757" y="369"/>
                </a:cubicBezTo>
                <a:cubicBezTo>
                  <a:pt x="757" y="237"/>
                  <a:pt x="757" y="237"/>
                  <a:pt x="757" y="237"/>
                </a:cubicBezTo>
                <a:cubicBezTo>
                  <a:pt x="825" y="237"/>
                  <a:pt x="825" y="237"/>
                  <a:pt x="825" y="237"/>
                </a:cubicBezTo>
                <a:lnTo>
                  <a:pt x="825" y="369"/>
                </a:lnTo>
                <a:close/>
                <a:moveTo>
                  <a:pt x="673" y="373"/>
                </a:moveTo>
                <a:cubicBezTo>
                  <a:pt x="666" y="373"/>
                  <a:pt x="661" y="368"/>
                  <a:pt x="661" y="361"/>
                </a:cubicBezTo>
                <a:cubicBezTo>
                  <a:pt x="661" y="355"/>
                  <a:pt x="666" y="349"/>
                  <a:pt x="673" y="349"/>
                </a:cubicBezTo>
                <a:cubicBezTo>
                  <a:pt x="680" y="349"/>
                  <a:pt x="685" y="355"/>
                  <a:pt x="685" y="361"/>
                </a:cubicBezTo>
                <a:cubicBezTo>
                  <a:pt x="685" y="368"/>
                  <a:pt x="680" y="373"/>
                  <a:pt x="673" y="373"/>
                </a:cubicBezTo>
                <a:moveTo>
                  <a:pt x="637" y="371"/>
                </a:moveTo>
                <a:cubicBezTo>
                  <a:pt x="550" y="371"/>
                  <a:pt x="550" y="371"/>
                  <a:pt x="550" y="371"/>
                </a:cubicBezTo>
                <a:cubicBezTo>
                  <a:pt x="550" y="352"/>
                  <a:pt x="550" y="352"/>
                  <a:pt x="550" y="352"/>
                </a:cubicBezTo>
                <a:cubicBezTo>
                  <a:pt x="637" y="352"/>
                  <a:pt x="637" y="352"/>
                  <a:pt x="637" y="352"/>
                </a:cubicBezTo>
                <a:lnTo>
                  <a:pt x="637" y="371"/>
                </a:lnTo>
                <a:close/>
                <a:moveTo>
                  <a:pt x="0" y="399"/>
                </a:moveTo>
                <a:cubicBezTo>
                  <a:pt x="854" y="399"/>
                  <a:pt x="854" y="399"/>
                  <a:pt x="854" y="399"/>
                </a:cubicBezTo>
                <a:cubicBezTo>
                  <a:pt x="854" y="207"/>
                  <a:pt x="854" y="207"/>
                  <a:pt x="854" y="207"/>
                </a:cubicBezTo>
                <a:cubicBezTo>
                  <a:pt x="0" y="207"/>
                  <a:pt x="0" y="207"/>
                  <a:pt x="0" y="207"/>
                </a:cubicBezTo>
                <a:lnTo>
                  <a:pt x="0" y="399"/>
                </a:lnTo>
                <a:close/>
                <a:moveTo>
                  <a:pt x="825" y="162"/>
                </a:moveTo>
                <a:cubicBezTo>
                  <a:pt x="757" y="162"/>
                  <a:pt x="757" y="162"/>
                  <a:pt x="757" y="162"/>
                </a:cubicBezTo>
                <a:cubicBezTo>
                  <a:pt x="757" y="29"/>
                  <a:pt x="757" y="29"/>
                  <a:pt x="757" y="29"/>
                </a:cubicBezTo>
                <a:cubicBezTo>
                  <a:pt x="825" y="29"/>
                  <a:pt x="825" y="29"/>
                  <a:pt x="825" y="29"/>
                </a:cubicBezTo>
                <a:lnTo>
                  <a:pt x="825" y="162"/>
                </a:lnTo>
                <a:close/>
                <a:moveTo>
                  <a:pt x="673" y="166"/>
                </a:moveTo>
                <a:cubicBezTo>
                  <a:pt x="666" y="166"/>
                  <a:pt x="661" y="161"/>
                  <a:pt x="661" y="154"/>
                </a:cubicBezTo>
                <a:cubicBezTo>
                  <a:pt x="661" y="148"/>
                  <a:pt x="666" y="142"/>
                  <a:pt x="673" y="142"/>
                </a:cubicBezTo>
                <a:cubicBezTo>
                  <a:pt x="680" y="142"/>
                  <a:pt x="685" y="148"/>
                  <a:pt x="685" y="154"/>
                </a:cubicBezTo>
                <a:cubicBezTo>
                  <a:pt x="685" y="161"/>
                  <a:pt x="680" y="166"/>
                  <a:pt x="673" y="166"/>
                </a:cubicBezTo>
                <a:moveTo>
                  <a:pt x="637" y="164"/>
                </a:moveTo>
                <a:cubicBezTo>
                  <a:pt x="550" y="164"/>
                  <a:pt x="550" y="164"/>
                  <a:pt x="550" y="164"/>
                </a:cubicBezTo>
                <a:cubicBezTo>
                  <a:pt x="550" y="145"/>
                  <a:pt x="550" y="145"/>
                  <a:pt x="550" y="145"/>
                </a:cubicBezTo>
                <a:cubicBezTo>
                  <a:pt x="637" y="145"/>
                  <a:pt x="637" y="145"/>
                  <a:pt x="637" y="145"/>
                </a:cubicBezTo>
                <a:lnTo>
                  <a:pt x="637" y="164"/>
                </a:lnTo>
                <a:close/>
                <a:moveTo>
                  <a:pt x="0" y="192"/>
                </a:moveTo>
                <a:cubicBezTo>
                  <a:pt x="854" y="192"/>
                  <a:pt x="854" y="192"/>
                  <a:pt x="854" y="192"/>
                </a:cubicBezTo>
                <a:cubicBezTo>
                  <a:pt x="854" y="0"/>
                  <a:pt x="854" y="0"/>
                  <a:pt x="854" y="0"/>
                </a:cubicBezTo>
                <a:cubicBezTo>
                  <a:pt x="0" y="0"/>
                  <a:pt x="0" y="0"/>
                  <a:pt x="0" y="0"/>
                </a:cubicBezTo>
                <a:lnTo>
                  <a:pt x="0" y="19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13" name="Oval 212"/>
          <p:cNvSpPr/>
          <p:nvPr/>
        </p:nvSpPr>
        <p:spPr>
          <a:xfrm rot="20963089">
            <a:off x="3454045" y="4813408"/>
            <a:ext cx="495444" cy="495444"/>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214" name="Freeform 18"/>
          <p:cNvSpPr>
            <a:spLocks noChangeAspect="1" noEditPoints="1"/>
          </p:cNvSpPr>
          <p:nvPr/>
        </p:nvSpPr>
        <p:spPr bwMode="auto">
          <a:xfrm>
            <a:off x="3551976" y="4960075"/>
            <a:ext cx="288717" cy="205126"/>
          </a:xfrm>
          <a:custGeom>
            <a:avLst/>
            <a:gdLst>
              <a:gd name="T0" fmla="*/ 825 w 854"/>
              <a:gd name="T1" fmla="*/ 576 h 606"/>
              <a:gd name="T2" fmla="*/ 757 w 854"/>
              <a:gd name="T3" fmla="*/ 576 h 606"/>
              <a:gd name="T4" fmla="*/ 757 w 854"/>
              <a:gd name="T5" fmla="*/ 444 h 606"/>
              <a:gd name="T6" fmla="*/ 825 w 854"/>
              <a:gd name="T7" fmla="*/ 444 h 606"/>
              <a:gd name="T8" fmla="*/ 825 w 854"/>
              <a:gd name="T9" fmla="*/ 576 h 606"/>
              <a:gd name="T10" fmla="*/ 673 w 854"/>
              <a:gd name="T11" fmla="*/ 580 h 606"/>
              <a:gd name="T12" fmla="*/ 661 w 854"/>
              <a:gd name="T13" fmla="*/ 569 h 606"/>
              <a:gd name="T14" fmla="*/ 673 w 854"/>
              <a:gd name="T15" fmla="*/ 557 h 606"/>
              <a:gd name="T16" fmla="*/ 685 w 854"/>
              <a:gd name="T17" fmla="*/ 569 h 606"/>
              <a:gd name="T18" fmla="*/ 673 w 854"/>
              <a:gd name="T19" fmla="*/ 580 h 606"/>
              <a:gd name="T20" fmla="*/ 637 w 854"/>
              <a:gd name="T21" fmla="*/ 578 h 606"/>
              <a:gd name="T22" fmla="*/ 550 w 854"/>
              <a:gd name="T23" fmla="*/ 578 h 606"/>
              <a:gd name="T24" fmla="*/ 550 w 854"/>
              <a:gd name="T25" fmla="*/ 559 h 606"/>
              <a:gd name="T26" fmla="*/ 637 w 854"/>
              <a:gd name="T27" fmla="*/ 559 h 606"/>
              <a:gd name="T28" fmla="*/ 637 w 854"/>
              <a:gd name="T29" fmla="*/ 578 h 606"/>
              <a:gd name="T30" fmla="*/ 0 w 854"/>
              <a:gd name="T31" fmla="*/ 606 h 606"/>
              <a:gd name="T32" fmla="*/ 854 w 854"/>
              <a:gd name="T33" fmla="*/ 606 h 606"/>
              <a:gd name="T34" fmla="*/ 854 w 854"/>
              <a:gd name="T35" fmla="*/ 414 h 606"/>
              <a:gd name="T36" fmla="*/ 0 w 854"/>
              <a:gd name="T37" fmla="*/ 414 h 606"/>
              <a:gd name="T38" fmla="*/ 0 w 854"/>
              <a:gd name="T39" fmla="*/ 606 h 606"/>
              <a:gd name="T40" fmla="*/ 825 w 854"/>
              <a:gd name="T41" fmla="*/ 369 h 606"/>
              <a:gd name="T42" fmla="*/ 757 w 854"/>
              <a:gd name="T43" fmla="*/ 369 h 606"/>
              <a:gd name="T44" fmla="*/ 757 w 854"/>
              <a:gd name="T45" fmla="*/ 237 h 606"/>
              <a:gd name="T46" fmla="*/ 825 w 854"/>
              <a:gd name="T47" fmla="*/ 237 h 606"/>
              <a:gd name="T48" fmla="*/ 825 w 854"/>
              <a:gd name="T49" fmla="*/ 369 h 606"/>
              <a:gd name="T50" fmla="*/ 673 w 854"/>
              <a:gd name="T51" fmla="*/ 373 h 606"/>
              <a:gd name="T52" fmla="*/ 661 w 854"/>
              <a:gd name="T53" fmla="*/ 361 h 606"/>
              <a:gd name="T54" fmla="*/ 673 w 854"/>
              <a:gd name="T55" fmla="*/ 349 h 606"/>
              <a:gd name="T56" fmla="*/ 685 w 854"/>
              <a:gd name="T57" fmla="*/ 361 h 606"/>
              <a:gd name="T58" fmla="*/ 673 w 854"/>
              <a:gd name="T59" fmla="*/ 373 h 606"/>
              <a:gd name="T60" fmla="*/ 637 w 854"/>
              <a:gd name="T61" fmla="*/ 371 h 606"/>
              <a:gd name="T62" fmla="*/ 550 w 854"/>
              <a:gd name="T63" fmla="*/ 371 h 606"/>
              <a:gd name="T64" fmla="*/ 550 w 854"/>
              <a:gd name="T65" fmla="*/ 352 h 606"/>
              <a:gd name="T66" fmla="*/ 637 w 854"/>
              <a:gd name="T67" fmla="*/ 352 h 606"/>
              <a:gd name="T68" fmla="*/ 637 w 854"/>
              <a:gd name="T69" fmla="*/ 371 h 606"/>
              <a:gd name="T70" fmla="*/ 0 w 854"/>
              <a:gd name="T71" fmla="*/ 399 h 606"/>
              <a:gd name="T72" fmla="*/ 854 w 854"/>
              <a:gd name="T73" fmla="*/ 399 h 606"/>
              <a:gd name="T74" fmla="*/ 854 w 854"/>
              <a:gd name="T75" fmla="*/ 207 h 606"/>
              <a:gd name="T76" fmla="*/ 0 w 854"/>
              <a:gd name="T77" fmla="*/ 207 h 606"/>
              <a:gd name="T78" fmla="*/ 0 w 854"/>
              <a:gd name="T79" fmla="*/ 399 h 606"/>
              <a:gd name="T80" fmla="*/ 825 w 854"/>
              <a:gd name="T81" fmla="*/ 162 h 606"/>
              <a:gd name="T82" fmla="*/ 757 w 854"/>
              <a:gd name="T83" fmla="*/ 162 h 606"/>
              <a:gd name="T84" fmla="*/ 757 w 854"/>
              <a:gd name="T85" fmla="*/ 29 h 606"/>
              <a:gd name="T86" fmla="*/ 825 w 854"/>
              <a:gd name="T87" fmla="*/ 29 h 606"/>
              <a:gd name="T88" fmla="*/ 825 w 854"/>
              <a:gd name="T89" fmla="*/ 162 h 606"/>
              <a:gd name="T90" fmla="*/ 673 w 854"/>
              <a:gd name="T91" fmla="*/ 166 h 606"/>
              <a:gd name="T92" fmla="*/ 661 w 854"/>
              <a:gd name="T93" fmla="*/ 154 h 606"/>
              <a:gd name="T94" fmla="*/ 673 w 854"/>
              <a:gd name="T95" fmla="*/ 142 h 606"/>
              <a:gd name="T96" fmla="*/ 685 w 854"/>
              <a:gd name="T97" fmla="*/ 154 h 606"/>
              <a:gd name="T98" fmla="*/ 673 w 854"/>
              <a:gd name="T99" fmla="*/ 166 h 606"/>
              <a:gd name="T100" fmla="*/ 637 w 854"/>
              <a:gd name="T101" fmla="*/ 164 h 606"/>
              <a:gd name="T102" fmla="*/ 550 w 854"/>
              <a:gd name="T103" fmla="*/ 164 h 606"/>
              <a:gd name="T104" fmla="*/ 550 w 854"/>
              <a:gd name="T105" fmla="*/ 145 h 606"/>
              <a:gd name="T106" fmla="*/ 637 w 854"/>
              <a:gd name="T107" fmla="*/ 145 h 606"/>
              <a:gd name="T108" fmla="*/ 637 w 854"/>
              <a:gd name="T109" fmla="*/ 164 h 606"/>
              <a:gd name="T110" fmla="*/ 0 w 854"/>
              <a:gd name="T111" fmla="*/ 192 h 606"/>
              <a:gd name="T112" fmla="*/ 854 w 854"/>
              <a:gd name="T113" fmla="*/ 192 h 606"/>
              <a:gd name="T114" fmla="*/ 854 w 854"/>
              <a:gd name="T115" fmla="*/ 0 h 606"/>
              <a:gd name="T116" fmla="*/ 0 w 854"/>
              <a:gd name="T117" fmla="*/ 0 h 606"/>
              <a:gd name="T118" fmla="*/ 0 w 854"/>
              <a:gd name="T119" fmla="*/ 19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54" h="606">
                <a:moveTo>
                  <a:pt x="825" y="576"/>
                </a:moveTo>
                <a:cubicBezTo>
                  <a:pt x="757" y="576"/>
                  <a:pt x="757" y="576"/>
                  <a:pt x="757" y="576"/>
                </a:cubicBezTo>
                <a:cubicBezTo>
                  <a:pt x="757" y="444"/>
                  <a:pt x="757" y="444"/>
                  <a:pt x="757" y="444"/>
                </a:cubicBezTo>
                <a:cubicBezTo>
                  <a:pt x="825" y="444"/>
                  <a:pt x="825" y="444"/>
                  <a:pt x="825" y="444"/>
                </a:cubicBezTo>
                <a:lnTo>
                  <a:pt x="825" y="576"/>
                </a:lnTo>
                <a:close/>
                <a:moveTo>
                  <a:pt x="673" y="580"/>
                </a:moveTo>
                <a:cubicBezTo>
                  <a:pt x="666" y="580"/>
                  <a:pt x="661" y="575"/>
                  <a:pt x="661" y="569"/>
                </a:cubicBezTo>
                <a:cubicBezTo>
                  <a:pt x="661" y="562"/>
                  <a:pt x="666" y="557"/>
                  <a:pt x="673" y="557"/>
                </a:cubicBezTo>
                <a:cubicBezTo>
                  <a:pt x="680" y="557"/>
                  <a:pt x="685" y="562"/>
                  <a:pt x="685" y="569"/>
                </a:cubicBezTo>
                <a:cubicBezTo>
                  <a:pt x="685" y="575"/>
                  <a:pt x="680" y="580"/>
                  <a:pt x="673" y="580"/>
                </a:cubicBezTo>
                <a:moveTo>
                  <a:pt x="637" y="578"/>
                </a:moveTo>
                <a:cubicBezTo>
                  <a:pt x="550" y="578"/>
                  <a:pt x="550" y="578"/>
                  <a:pt x="550" y="578"/>
                </a:cubicBezTo>
                <a:cubicBezTo>
                  <a:pt x="550" y="559"/>
                  <a:pt x="550" y="559"/>
                  <a:pt x="550" y="559"/>
                </a:cubicBezTo>
                <a:cubicBezTo>
                  <a:pt x="637" y="559"/>
                  <a:pt x="637" y="559"/>
                  <a:pt x="637" y="559"/>
                </a:cubicBezTo>
                <a:lnTo>
                  <a:pt x="637" y="578"/>
                </a:lnTo>
                <a:close/>
                <a:moveTo>
                  <a:pt x="0" y="606"/>
                </a:moveTo>
                <a:cubicBezTo>
                  <a:pt x="854" y="606"/>
                  <a:pt x="854" y="606"/>
                  <a:pt x="854" y="606"/>
                </a:cubicBezTo>
                <a:cubicBezTo>
                  <a:pt x="854" y="414"/>
                  <a:pt x="854" y="414"/>
                  <a:pt x="854" y="414"/>
                </a:cubicBezTo>
                <a:cubicBezTo>
                  <a:pt x="0" y="414"/>
                  <a:pt x="0" y="414"/>
                  <a:pt x="0" y="414"/>
                </a:cubicBezTo>
                <a:lnTo>
                  <a:pt x="0" y="606"/>
                </a:lnTo>
                <a:close/>
                <a:moveTo>
                  <a:pt x="825" y="369"/>
                </a:moveTo>
                <a:cubicBezTo>
                  <a:pt x="757" y="369"/>
                  <a:pt x="757" y="369"/>
                  <a:pt x="757" y="369"/>
                </a:cubicBezTo>
                <a:cubicBezTo>
                  <a:pt x="757" y="237"/>
                  <a:pt x="757" y="237"/>
                  <a:pt x="757" y="237"/>
                </a:cubicBezTo>
                <a:cubicBezTo>
                  <a:pt x="825" y="237"/>
                  <a:pt x="825" y="237"/>
                  <a:pt x="825" y="237"/>
                </a:cubicBezTo>
                <a:lnTo>
                  <a:pt x="825" y="369"/>
                </a:lnTo>
                <a:close/>
                <a:moveTo>
                  <a:pt x="673" y="373"/>
                </a:moveTo>
                <a:cubicBezTo>
                  <a:pt x="666" y="373"/>
                  <a:pt x="661" y="368"/>
                  <a:pt x="661" y="361"/>
                </a:cubicBezTo>
                <a:cubicBezTo>
                  <a:pt x="661" y="355"/>
                  <a:pt x="666" y="349"/>
                  <a:pt x="673" y="349"/>
                </a:cubicBezTo>
                <a:cubicBezTo>
                  <a:pt x="680" y="349"/>
                  <a:pt x="685" y="355"/>
                  <a:pt x="685" y="361"/>
                </a:cubicBezTo>
                <a:cubicBezTo>
                  <a:pt x="685" y="368"/>
                  <a:pt x="680" y="373"/>
                  <a:pt x="673" y="373"/>
                </a:cubicBezTo>
                <a:moveTo>
                  <a:pt x="637" y="371"/>
                </a:moveTo>
                <a:cubicBezTo>
                  <a:pt x="550" y="371"/>
                  <a:pt x="550" y="371"/>
                  <a:pt x="550" y="371"/>
                </a:cubicBezTo>
                <a:cubicBezTo>
                  <a:pt x="550" y="352"/>
                  <a:pt x="550" y="352"/>
                  <a:pt x="550" y="352"/>
                </a:cubicBezTo>
                <a:cubicBezTo>
                  <a:pt x="637" y="352"/>
                  <a:pt x="637" y="352"/>
                  <a:pt x="637" y="352"/>
                </a:cubicBezTo>
                <a:lnTo>
                  <a:pt x="637" y="371"/>
                </a:lnTo>
                <a:close/>
                <a:moveTo>
                  <a:pt x="0" y="399"/>
                </a:moveTo>
                <a:cubicBezTo>
                  <a:pt x="854" y="399"/>
                  <a:pt x="854" y="399"/>
                  <a:pt x="854" y="399"/>
                </a:cubicBezTo>
                <a:cubicBezTo>
                  <a:pt x="854" y="207"/>
                  <a:pt x="854" y="207"/>
                  <a:pt x="854" y="207"/>
                </a:cubicBezTo>
                <a:cubicBezTo>
                  <a:pt x="0" y="207"/>
                  <a:pt x="0" y="207"/>
                  <a:pt x="0" y="207"/>
                </a:cubicBezTo>
                <a:lnTo>
                  <a:pt x="0" y="399"/>
                </a:lnTo>
                <a:close/>
                <a:moveTo>
                  <a:pt x="825" y="162"/>
                </a:moveTo>
                <a:cubicBezTo>
                  <a:pt x="757" y="162"/>
                  <a:pt x="757" y="162"/>
                  <a:pt x="757" y="162"/>
                </a:cubicBezTo>
                <a:cubicBezTo>
                  <a:pt x="757" y="29"/>
                  <a:pt x="757" y="29"/>
                  <a:pt x="757" y="29"/>
                </a:cubicBezTo>
                <a:cubicBezTo>
                  <a:pt x="825" y="29"/>
                  <a:pt x="825" y="29"/>
                  <a:pt x="825" y="29"/>
                </a:cubicBezTo>
                <a:lnTo>
                  <a:pt x="825" y="162"/>
                </a:lnTo>
                <a:close/>
                <a:moveTo>
                  <a:pt x="673" y="166"/>
                </a:moveTo>
                <a:cubicBezTo>
                  <a:pt x="666" y="166"/>
                  <a:pt x="661" y="161"/>
                  <a:pt x="661" y="154"/>
                </a:cubicBezTo>
                <a:cubicBezTo>
                  <a:pt x="661" y="148"/>
                  <a:pt x="666" y="142"/>
                  <a:pt x="673" y="142"/>
                </a:cubicBezTo>
                <a:cubicBezTo>
                  <a:pt x="680" y="142"/>
                  <a:pt x="685" y="148"/>
                  <a:pt x="685" y="154"/>
                </a:cubicBezTo>
                <a:cubicBezTo>
                  <a:pt x="685" y="161"/>
                  <a:pt x="680" y="166"/>
                  <a:pt x="673" y="166"/>
                </a:cubicBezTo>
                <a:moveTo>
                  <a:pt x="637" y="164"/>
                </a:moveTo>
                <a:cubicBezTo>
                  <a:pt x="550" y="164"/>
                  <a:pt x="550" y="164"/>
                  <a:pt x="550" y="164"/>
                </a:cubicBezTo>
                <a:cubicBezTo>
                  <a:pt x="550" y="145"/>
                  <a:pt x="550" y="145"/>
                  <a:pt x="550" y="145"/>
                </a:cubicBezTo>
                <a:cubicBezTo>
                  <a:pt x="637" y="145"/>
                  <a:pt x="637" y="145"/>
                  <a:pt x="637" y="145"/>
                </a:cubicBezTo>
                <a:lnTo>
                  <a:pt x="637" y="164"/>
                </a:lnTo>
                <a:close/>
                <a:moveTo>
                  <a:pt x="0" y="192"/>
                </a:moveTo>
                <a:cubicBezTo>
                  <a:pt x="854" y="192"/>
                  <a:pt x="854" y="192"/>
                  <a:pt x="854" y="192"/>
                </a:cubicBezTo>
                <a:cubicBezTo>
                  <a:pt x="854" y="0"/>
                  <a:pt x="854" y="0"/>
                  <a:pt x="854" y="0"/>
                </a:cubicBezTo>
                <a:cubicBezTo>
                  <a:pt x="0" y="0"/>
                  <a:pt x="0" y="0"/>
                  <a:pt x="0" y="0"/>
                </a:cubicBezTo>
                <a:lnTo>
                  <a:pt x="0" y="19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19" name="Oval 218"/>
          <p:cNvSpPr/>
          <p:nvPr/>
        </p:nvSpPr>
        <p:spPr>
          <a:xfrm rot="20963089">
            <a:off x="4734403" y="141492"/>
            <a:ext cx="182880" cy="18288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220" name="Oval 219"/>
          <p:cNvSpPr/>
          <p:nvPr/>
        </p:nvSpPr>
        <p:spPr>
          <a:xfrm rot="20963089">
            <a:off x="4991672" y="62330"/>
            <a:ext cx="182880" cy="18288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221" name="Oval 220"/>
          <p:cNvSpPr/>
          <p:nvPr/>
        </p:nvSpPr>
        <p:spPr>
          <a:xfrm rot="848197">
            <a:off x="4477132" y="427694"/>
            <a:ext cx="182880" cy="18288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222" name="Oval 221"/>
          <p:cNvSpPr/>
          <p:nvPr/>
        </p:nvSpPr>
        <p:spPr>
          <a:xfrm rot="1181105">
            <a:off x="3905994" y="620084"/>
            <a:ext cx="182880" cy="18288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223" name="Oval 222"/>
          <p:cNvSpPr/>
          <p:nvPr/>
        </p:nvSpPr>
        <p:spPr>
          <a:xfrm rot="20963089">
            <a:off x="4219861" y="1125646"/>
            <a:ext cx="182880" cy="18288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225" name="Oval 224"/>
          <p:cNvSpPr/>
          <p:nvPr/>
        </p:nvSpPr>
        <p:spPr>
          <a:xfrm rot="20963089">
            <a:off x="5286373" y="-3393"/>
            <a:ext cx="182880" cy="18288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226" name="Oval 225"/>
          <p:cNvSpPr/>
          <p:nvPr/>
        </p:nvSpPr>
        <p:spPr>
          <a:xfrm rot="20638452">
            <a:off x="5849458" y="-1106655"/>
            <a:ext cx="1325128" cy="1325128"/>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228" name="Oval 227"/>
          <p:cNvSpPr/>
          <p:nvPr/>
        </p:nvSpPr>
        <p:spPr>
          <a:xfrm rot="20963089">
            <a:off x="333346" y="432802"/>
            <a:ext cx="182880" cy="18288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229" name="Oval 228"/>
          <p:cNvSpPr/>
          <p:nvPr/>
        </p:nvSpPr>
        <p:spPr>
          <a:xfrm rot="20963089">
            <a:off x="590615" y="353640"/>
            <a:ext cx="182880" cy="18288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230" name="Oval 229"/>
          <p:cNvSpPr/>
          <p:nvPr/>
        </p:nvSpPr>
        <p:spPr>
          <a:xfrm rot="20963089">
            <a:off x="76075" y="719004"/>
            <a:ext cx="182880" cy="18288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231" name="Oval 230"/>
          <p:cNvSpPr/>
          <p:nvPr/>
        </p:nvSpPr>
        <p:spPr>
          <a:xfrm rot="20963089">
            <a:off x="885316" y="287917"/>
            <a:ext cx="182880" cy="18288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234" name="Oval 233"/>
          <p:cNvSpPr/>
          <p:nvPr/>
        </p:nvSpPr>
        <p:spPr>
          <a:xfrm rot="20963089">
            <a:off x="1596122" y="5813417"/>
            <a:ext cx="495444" cy="495444"/>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236" name="Oval 235"/>
          <p:cNvSpPr/>
          <p:nvPr/>
        </p:nvSpPr>
        <p:spPr>
          <a:xfrm rot="20963089">
            <a:off x="1343801" y="6822440"/>
            <a:ext cx="274320" cy="27432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237" name="Oval 236"/>
          <p:cNvSpPr/>
          <p:nvPr/>
        </p:nvSpPr>
        <p:spPr>
          <a:xfrm rot="20963089">
            <a:off x="732876" y="7087627"/>
            <a:ext cx="274320" cy="27432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250" name="Oval 249"/>
          <p:cNvSpPr/>
          <p:nvPr/>
        </p:nvSpPr>
        <p:spPr>
          <a:xfrm rot="20963089">
            <a:off x="11351366" y="3787240"/>
            <a:ext cx="182880" cy="18288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251" name="Oval 250"/>
          <p:cNvSpPr/>
          <p:nvPr/>
        </p:nvSpPr>
        <p:spPr>
          <a:xfrm rot="20963089">
            <a:off x="11971107" y="4104992"/>
            <a:ext cx="182880" cy="18288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314" name="Oval 313"/>
          <p:cNvSpPr/>
          <p:nvPr/>
        </p:nvSpPr>
        <p:spPr>
          <a:xfrm>
            <a:off x="3192688" y="-480464"/>
            <a:ext cx="852882" cy="852882"/>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315" name="Freeform 83"/>
          <p:cNvSpPr>
            <a:spLocks noChangeAspect="1" noEditPoints="1"/>
          </p:cNvSpPr>
          <p:nvPr/>
        </p:nvSpPr>
        <p:spPr bwMode="auto">
          <a:xfrm>
            <a:off x="3308541" y="-241476"/>
            <a:ext cx="621176" cy="353116"/>
          </a:xfrm>
          <a:custGeom>
            <a:avLst/>
            <a:gdLst>
              <a:gd name="T0" fmla="*/ 930 w 1017"/>
              <a:gd name="T1" fmla="*/ 439 h 578"/>
              <a:gd name="T2" fmla="*/ 930 w 1017"/>
              <a:gd name="T3" fmla="*/ 39 h 578"/>
              <a:gd name="T4" fmla="*/ 890 w 1017"/>
              <a:gd name="T5" fmla="*/ 0 h 578"/>
              <a:gd name="T6" fmla="*/ 129 w 1017"/>
              <a:gd name="T7" fmla="*/ 0 h 578"/>
              <a:gd name="T8" fmla="*/ 85 w 1017"/>
              <a:gd name="T9" fmla="*/ 39 h 578"/>
              <a:gd name="T10" fmla="*/ 85 w 1017"/>
              <a:gd name="T11" fmla="*/ 439 h 578"/>
              <a:gd name="T12" fmla="*/ 0 w 1017"/>
              <a:gd name="T13" fmla="*/ 530 h 578"/>
              <a:gd name="T14" fmla="*/ 52 w 1017"/>
              <a:gd name="T15" fmla="*/ 578 h 578"/>
              <a:gd name="T16" fmla="*/ 967 w 1017"/>
              <a:gd name="T17" fmla="*/ 578 h 578"/>
              <a:gd name="T18" fmla="*/ 1017 w 1017"/>
              <a:gd name="T19" fmla="*/ 530 h 578"/>
              <a:gd name="T20" fmla="*/ 930 w 1017"/>
              <a:gd name="T21" fmla="*/ 439 h 578"/>
              <a:gd name="T22" fmla="*/ 579 w 1017"/>
              <a:gd name="T23" fmla="*/ 544 h 578"/>
              <a:gd name="T24" fmla="*/ 423 w 1017"/>
              <a:gd name="T25" fmla="*/ 544 h 578"/>
              <a:gd name="T26" fmla="*/ 406 w 1017"/>
              <a:gd name="T27" fmla="*/ 536 h 578"/>
              <a:gd name="T28" fmla="*/ 425 w 1017"/>
              <a:gd name="T29" fmla="*/ 506 h 578"/>
              <a:gd name="T30" fmla="*/ 439 w 1017"/>
              <a:gd name="T31" fmla="*/ 502 h 578"/>
              <a:gd name="T32" fmla="*/ 563 w 1017"/>
              <a:gd name="T33" fmla="*/ 502 h 578"/>
              <a:gd name="T34" fmla="*/ 577 w 1017"/>
              <a:gd name="T35" fmla="*/ 506 h 578"/>
              <a:gd name="T36" fmla="*/ 596 w 1017"/>
              <a:gd name="T37" fmla="*/ 537 h 578"/>
              <a:gd name="T38" fmla="*/ 579 w 1017"/>
              <a:gd name="T39" fmla="*/ 544 h 578"/>
              <a:gd name="T40" fmla="*/ 863 w 1017"/>
              <a:gd name="T41" fmla="*/ 127 h 578"/>
              <a:gd name="T42" fmla="*/ 863 w 1017"/>
              <a:gd name="T43" fmla="*/ 279 h 578"/>
              <a:gd name="T44" fmla="*/ 863 w 1017"/>
              <a:gd name="T45" fmla="*/ 395 h 578"/>
              <a:gd name="T46" fmla="*/ 863 w 1017"/>
              <a:gd name="T47" fmla="*/ 406 h 578"/>
              <a:gd name="T48" fmla="*/ 863 w 1017"/>
              <a:gd name="T49" fmla="*/ 427 h 578"/>
              <a:gd name="T50" fmla="*/ 152 w 1017"/>
              <a:gd name="T51" fmla="*/ 427 h 578"/>
              <a:gd name="T52" fmla="*/ 152 w 1017"/>
              <a:gd name="T53" fmla="*/ 406 h 578"/>
              <a:gd name="T54" fmla="*/ 152 w 1017"/>
              <a:gd name="T55" fmla="*/ 332 h 578"/>
              <a:gd name="T56" fmla="*/ 152 w 1017"/>
              <a:gd name="T57" fmla="*/ 252 h 578"/>
              <a:gd name="T58" fmla="*/ 152 w 1017"/>
              <a:gd name="T59" fmla="*/ 127 h 578"/>
              <a:gd name="T60" fmla="*/ 152 w 1017"/>
              <a:gd name="T61" fmla="*/ 80 h 578"/>
              <a:gd name="T62" fmla="*/ 173 w 1017"/>
              <a:gd name="T63" fmla="*/ 59 h 578"/>
              <a:gd name="T64" fmla="*/ 846 w 1017"/>
              <a:gd name="T65" fmla="*/ 59 h 578"/>
              <a:gd name="T66" fmla="*/ 863 w 1017"/>
              <a:gd name="T67" fmla="*/ 80 h 578"/>
              <a:gd name="T68" fmla="*/ 863 w 1017"/>
              <a:gd name="T69" fmla="*/ 127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7" h="578">
                <a:moveTo>
                  <a:pt x="930" y="439"/>
                </a:moveTo>
                <a:cubicBezTo>
                  <a:pt x="930" y="39"/>
                  <a:pt x="930" y="39"/>
                  <a:pt x="930" y="39"/>
                </a:cubicBezTo>
                <a:cubicBezTo>
                  <a:pt x="930" y="19"/>
                  <a:pt x="915" y="0"/>
                  <a:pt x="890" y="0"/>
                </a:cubicBezTo>
                <a:cubicBezTo>
                  <a:pt x="129" y="0"/>
                  <a:pt x="129" y="0"/>
                  <a:pt x="129" y="0"/>
                </a:cubicBezTo>
                <a:cubicBezTo>
                  <a:pt x="104" y="0"/>
                  <a:pt x="85" y="19"/>
                  <a:pt x="85" y="39"/>
                </a:cubicBezTo>
                <a:cubicBezTo>
                  <a:pt x="85" y="439"/>
                  <a:pt x="85" y="439"/>
                  <a:pt x="85" y="439"/>
                </a:cubicBezTo>
                <a:cubicBezTo>
                  <a:pt x="1" y="530"/>
                  <a:pt x="0" y="530"/>
                  <a:pt x="0" y="530"/>
                </a:cubicBezTo>
                <a:cubicBezTo>
                  <a:pt x="0" y="557"/>
                  <a:pt x="24" y="578"/>
                  <a:pt x="52" y="578"/>
                </a:cubicBezTo>
                <a:cubicBezTo>
                  <a:pt x="967" y="578"/>
                  <a:pt x="967" y="578"/>
                  <a:pt x="967" y="578"/>
                </a:cubicBezTo>
                <a:cubicBezTo>
                  <a:pt x="994" y="578"/>
                  <a:pt x="1017" y="557"/>
                  <a:pt x="1017" y="530"/>
                </a:cubicBezTo>
                <a:lnTo>
                  <a:pt x="930" y="439"/>
                </a:lnTo>
                <a:close/>
                <a:moveTo>
                  <a:pt x="579" y="544"/>
                </a:moveTo>
                <a:cubicBezTo>
                  <a:pt x="423" y="544"/>
                  <a:pt x="423" y="544"/>
                  <a:pt x="423" y="544"/>
                </a:cubicBezTo>
                <a:cubicBezTo>
                  <a:pt x="414" y="544"/>
                  <a:pt x="406" y="539"/>
                  <a:pt x="406" y="536"/>
                </a:cubicBezTo>
                <a:cubicBezTo>
                  <a:pt x="425" y="505"/>
                  <a:pt x="425" y="506"/>
                  <a:pt x="425" y="506"/>
                </a:cubicBezTo>
                <a:cubicBezTo>
                  <a:pt x="425" y="504"/>
                  <a:pt x="431" y="502"/>
                  <a:pt x="439" y="502"/>
                </a:cubicBezTo>
                <a:cubicBezTo>
                  <a:pt x="563" y="502"/>
                  <a:pt x="563" y="502"/>
                  <a:pt x="563" y="502"/>
                </a:cubicBezTo>
                <a:cubicBezTo>
                  <a:pt x="571" y="502"/>
                  <a:pt x="577" y="503"/>
                  <a:pt x="577" y="506"/>
                </a:cubicBezTo>
                <a:cubicBezTo>
                  <a:pt x="596" y="537"/>
                  <a:pt x="596" y="537"/>
                  <a:pt x="596" y="537"/>
                </a:cubicBezTo>
                <a:cubicBezTo>
                  <a:pt x="596" y="539"/>
                  <a:pt x="588" y="544"/>
                  <a:pt x="579" y="544"/>
                </a:cubicBezTo>
                <a:close/>
                <a:moveTo>
                  <a:pt x="863" y="127"/>
                </a:moveTo>
                <a:cubicBezTo>
                  <a:pt x="863" y="279"/>
                  <a:pt x="863" y="279"/>
                  <a:pt x="863" y="279"/>
                </a:cubicBezTo>
                <a:cubicBezTo>
                  <a:pt x="863" y="395"/>
                  <a:pt x="863" y="395"/>
                  <a:pt x="863" y="395"/>
                </a:cubicBezTo>
                <a:cubicBezTo>
                  <a:pt x="863" y="406"/>
                  <a:pt x="863" y="406"/>
                  <a:pt x="863" y="406"/>
                </a:cubicBezTo>
                <a:cubicBezTo>
                  <a:pt x="863" y="427"/>
                  <a:pt x="863" y="427"/>
                  <a:pt x="863" y="427"/>
                </a:cubicBezTo>
                <a:cubicBezTo>
                  <a:pt x="152" y="427"/>
                  <a:pt x="152" y="427"/>
                  <a:pt x="152" y="427"/>
                </a:cubicBezTo>
                <a:cubicBezTo>
                  <a:pt x="152" y="420"/>
                  <a:pt x="152" y="413"/>
                  <a:pt x="152" y="406"/>
                </a:cubicBezTo>
                <a:cubicBezTo>
                  <a:pt x="152" y="380"/>
                  <a:pt x="152" y="355"/>
                  <a:pt x="152" y="332"/>
                </a:cubicBezTo>
                <a:cubicBezTo>
                  <a:pt x="152" y="252"/>
                  <a:pt x="152" y="252"/>
                  <a:pt x="152" y="252"/>
                </a:cubicBezTo>
                <a:cubicBezTo>
                  <a:pt x="152" y="192"/>
                  <a:pt x="152" y="153"/>
                  <a:pt x="152" y="127"/>
                </a:cubicBezTo>
                <a:cubicBezTo>
                  <a:pt x="152" y="80"/>
                  <a:pt x="152" y="80"/>
                  <a:pt x="152" y="80"/>
                </a:cubicBezTo>
                <a:cubicBezTo>
                  <a:pt x="152" y="68"/>
                  <a:pt x="162" y="59"/>
                  <a:pt x="173" y="59"/>
                </a:cubicBezTo>
                <a:cubicBezTo>
                  <a:pt x="846" y="59"/>
                  <a:pt x="846" y="59"/>
                  <a:pt x="846" y="59"/>
                </a:cubicBezTo>
                <a:cubicBezTo>
                  <a:pt x="857" y="59"/>
                  <a:pt x="863" y="68"/>
                  <a:pt x="863" y="80"/>
                </a:cubicBezTo>
                <a:lnTo>
                  <a:pt x="863" y="127"/>
                </a:lnTo>
                <a:close/>
              </a:path>
            </a:pathLst>
          </a:custGeom>
          <a:solidFill>
            <a:schemeClr val="bg1"/>
          </a:solidFill>
          <a:ln>
            <a:noFill/>
          </a:ln>
        </p:spPr>
        <p:txBody>
          <a:bodyPr vert="horz" wrap="square" lIns="91431" tIns="45716" rIns="91431" bIns="45716" numCol="1" anchor="t" anchorCtr="0" compatLnSpc="1">
            <a:prstTxWarp prst="textNoShape">
              <a:avLst/>
            </a:prstTxWarp>
          </a:bodyPr>
          <a:lstStyle/>
          <a:p>
            <a:endParaRPr lang="en-US">
              <a:solidFill>
                <a:srgbClr val="505050"/>
              </a:solidFill>
            </a:endParaRPr>
          </a:p>
        </p:txBody>
      </p:sp>
      <p:sp>
        <p:nvSpPr>
          <p:cNvPr id="215" name="Oval 214"/>
          <p:cNvSpPr/>
          <p:nvPr/>
        </p:nvSpPr>
        <p:spPr>
          <a:xfrm rot="19678950">
            <a:off x="8534040" y="1259568"/>
            <a:ext cx="408430" cy="40843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216" name="Freeform 18"/>
          <p:cNvSpPr>
            <a:spLocks noChangeAspect="1" noEditPoints="1"/>
          </p:cNvSpPr>
          <p:nvPr/>
        </p:nvSpPr>
        <p:spPr bwMode="auto">
          <a:xfrm>
            <a:off x="8619251" y="1379233"/>
            <a:ext cx="238010" cy="169100"/>
          </a:xfrm>
          <a:custGeom>
            <a:avLst/>
            <a:gdLst>
              <a:gd name="T0" fmla="*/ 825 w 854"/>
              <a:gd name="T1" fmla="*/ 576 h 606"/>
              <a:gd name="T2" fmla="*/ 757 w 854"/>
              <a:gd name="T3" fmla="*/ 576 h 606"/>
              <a:gd name="T4" fmla="*/ 757 w 854"/>
              <a:gd name="T5" fmla="*/ 444 h 606"/>
              <a:gd name="T6" fmla="*/ 825 w 854"/>
              <a:gd name="T7" fmla="*/ 444 h 606"/>
              <a:gd name="T8" fmla="*/ 825 w 854"/>
              <a:gd name="T9" fmla="*/ 576 h 606"/>
              <a:gd name="T10" fmla="*/ 673 w 854"/>
              <a:gd name="T11" fmla="*/ 580 h 606"/>
              <a:gd name="T12" fmla="*/ 661 w 854"/>
              <a:gd name="T13" fmla="*/ 569 h 606"/>
              <a:gd name="T14" fmla="*/ 673 w 854"/>
              <a:gd name="T15" fmla="*/ 557 h 606"/>
              <a:gd name="T16" fmla="*/ 685 w 854"/>
              <a:gd name="T17" fmla="*/ 569 h 606"/>
              <a:gd name="T18" fmla="*/ 673 w 854"/>
              <a:gd name="T19" fmla="*/ 580 h 606"/>
              <a:gd name="T20" fmla="*/ 637 w 854"/>
              <a:gd name="T21" fmla="*/ 578 h 606"/>
              <a:gd name="T22" fmla="*/ 550 w 854"/>
              <a:gd name="T23" fmla="*/ 578 h 606"/>
              <a:gd name="T24" fmla="*/ 550 w 854"/>
              <a:gd name="T25" fmla="*/ 559 h 606"/>
              <a:gd name="T26" fmla="*/ 637 w 854"/>
              <a:gd name="T27" fmla="*/ 559 h 606"/>
              <a:gd name="T28" fmla="*/ 637 w 854"/>
              <a:gd name="T29" fmla="*/ 578 h 606"/>
              <a:gd name="T30" fmla="*/ 0 w 854"/>
              <a:gd name="T31" fmla="*/ 606 h 606"/>
              <a:gd name="T32" fmla="*/ 854 w 854"/>
              <a:gd name="T33" fmla="*/ 606 h 606"/>
              <a:gd name="T34" fmla="*/ 854 w 854"/>
              <a:gd name="T35" fmla="*/ 414 h 606"/>
              <a:gd name="T36" fmla="*/ 0 w 854"/>
              <a:gd name="T37" fmla="*/ 414 h 606"/>
              <a:gd name="T38" fmla="*/ 0 w 854"/>
              <a:gd name="T39" fmla="*/ 606 h 606"/>
              <a:gd name="T40" fmla="*/ 825 w 854"/>
              <a:gd name="T41" fmla="*/ 369 h 606"/>
              <a:gd name="T42" fmla="*/ 757 w 854"/>
              <a:gd name="T43" fmla="*/ 369 h 606"/>
              <a:gd name="T44" fmla="*/ 757 w 854"/>
              <a:gd name="T45" fmla="*/ 237 h 606"/>
              <a:gd name="T46" fmla="*/ 825 w 854"/>
              <a:gd name="T47" fmla="*/ 237 h 606"/>
              <a:gd name="T48" fmla="*/ 825 w 854"/>
              <a:gd name="T49" fmla="*/ 369 h 606"/>
              <a:gd name="T50" fmla="*/ 673 w 854"/>
              <a:gd name="T51" fmla="*/ 373 h 606"/>
              <a:gd name="T52" fmla="*/ 661 w 854"/>
              <a:gd name="T53" fmla="*/ 361 h 606"/>
              <a:gd name="T54" fmla="*/ 673 w 854"/>
              <a:gd name="T55" fmla="*/ 349 h 606"/>
              <a:gd name="T56" fmla="*/ 685 w 854"/>
              <a:gd name="T57" fmla="*/ 361 h 606"/>
              <a:gd name="T58" fmla="*/ 673 w 854"/>
              <a:gd name="T59" fmla="*/ 373 h 606"/>
              <a:gd name="T60" fmla="*/ 637 w 854"/>
              <a:gd name="T61" fmla="*/ 371 h 606"/>
              <a:gd name="T62" fmla="*/ 550 w 854"/>
              <a:gd name="T63" fmla="*/ 371 h 606"/>
              <a:gd name="T64" fmla="*/ 550 w 854"/>
              <a:gd name="T65" fmla="*/ 352 h 606"/>
              <a:gd name="T66" fmla="*/ 637 w 854"/>
              <a:gd name="T67" fmla="*/ 352 h 606"/>
              <a:gd name="T68" fmla="*/ 637 w 854"/>
              <a:gd name="T69" fmla="*/ 371 h 606"/>
              <a:gd name="T70" fmla="*/ 0 w 854"/>
              <a:gd name="T71" fmla="*/ 399 h 606"/>
              <a:gd name="T72" fmla="*/ 854 w 854"/>
              <a:gd name="T73" fmla="*/ 399 h 606"/>
              <a:gd name="T74" fmla="*/ 854 w 854"/>
              <a:gd name="T75" fmla="*/ 207 h 606"/>
              <a:gd name="T76" fmla="*/ 0 w 854"/>
              <a:gd name="T77" fmla="*/ 207 h 606"/>
              <a:gd name="T78" fmla="*/ 0 w 854"/>
              <a:gd name="T79" fmla="*/ 399 h 606"/>
              <a:gd name="T80" fmla="*/ 825 w 854"/>
              <a:gd name="T81" fmla="*/ 162 h 606"/>
              <a:gd name="T82" fmla="*/ 757 w 854"/>
              <a:gd name="T83" fmla="*/ 162 h 606"/>
              <a:gd name="T84" fmla="*/ 757 w 854"/>
              <a:gd name="T85" fmla="*/ 29 h 606"/>
              <a:gd name="T86" fmla="*/ 825 w 854"/>
              <a:gd name="T87" fmla="*/ 29 h 606"/>
              <a:gd name="T88" fmla="*/ 825 w 854"/>
              <a:gd name="T89" fmla="*/ 162 h 606"/>
              <a:gd name="T90" fmla="*/ 673 w 854"/>
              <a:gd name="T91" fmla="*/ 166 h 606"/>
              <a:gd name="T92" fmla="*/ 661 w 854"/>
              <a:gd name="T93" fmla="*/ 154 h 606"/>
              <a:gd name="T94" fmla="*/ 673 w 854"/>
              <a:gd name="T95" fmla="*/ 142 h 606"/>
              <a:gd name="T96" fmla="*/ 685 w 854"/>
              <a:gd name="T97" fmla="*/ 154 h 606"/>
              <a:gd name="T98" fmla="*/ 673 w 854"/>
              <a:gd name="T99" fmla="*/ 166 h 606"/>
              <a:gd name="T100" fmla="*/ 637 w 854"/>
              <a:gd name="T101" fmla="*/ 164 h 606"/>
              <a:gd name="T102" fmla="*/ 550 w 854"/>
              <a:gd name="T103" fmla="*/ 164 h 606"/>
              <a:gd name="T104" fmla="*/ 550 w 854"/>
              <a:gd name="T105" fmla="*/ 145 h 606"/>
              <a:gd name="T106" fmla="*/ 637 w 854"/>
              <a:gd name="T107" fmla="*/ 145 h 606"/>
              <a:gd name="T108" fmla="*/ 637 w 854"/>
              <a:gd name="T109" fmla="*/ 164 h 606"/>
              <a:gd name="T110" fmla="*/ 0 w 854"/>
              <a:gd name="T111" fmla="*/ 192 h 606"/>
              <a:gd name="T112" fmla="*/ 854 w 854"/>
              <a:gd name="T113" fmla="*/ 192 h 606"/>
              <a:gd name="T114" fmla="*/ 854 w 854"/>
              <a:gd name="T115" fmla="*/ 0 h 606"/>
              <a:gd name="T116" fmla="*/ 0 w 854"/>
              <a:gd name="T117" fmla="*/ 0 h 606"/>
              <a:gd name="T118" fmla="*/ 0 w 854"/>
              <a:gd name="T119" fmla="*/ 19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54" h="606">
                <a:moveTo>
                  <a:pt x="825" y="576"/>
                </a:moveTo>
                <a:cubicBezTo>
                  <a:pt x="757" y="576"/>
                  <a:pt x="757" y="576"/>
                  <a:pt x="757" y="576"/>
                </a:cubicBezTo>
                <a:cubicBezTo>
                  <a:pt x="757" y="444"/>
                  <a:pt x="757" y="444"/>
                  <a:pt x="757" y="444"/>
                </a:cubicBezTo>
                <a:cubicBezTo>
                  <a:pt x="825" y="444"/>
                  <a:pt x="825" y="444"/>
                  <a:pt x="825" y="444"/>
                </a:cubicBezTo>
                <a:lnTo>
                  <a:pt x="825" y="576"/>
                </a:lnTo>
                <a:close/>
                <a:moveTo>
                  <a:pt x="673" y="580"/>
                </a:moveTo>
                <a:cubicBezTo>
                  <a:pt x="666" y="580"/>
                  <a:pt x="661" y="575"/>
                  <a:pt x="661" y="569"/>
                </a:cubicBezTo>
                <a:cubicBezTo>
                  <a:pt x="661" y="562"/>
                  <a:pt x="666" y="557"/>
                  <a:pt x="673" y="557"/>
                </a:cubicBezTo>
                <a:cubicBezTo>
                  <a:pt x="680" y="557"/>
                  <a:pt x="685" y="562"/>
                  <a:pt x="685" y="569"/>
                </a:cubicBezTo>
                <a:cubicBezTo>
                  <a:pt x="685" y="575"/>
                  <a:pt x="680" y="580"/>
                  <a:pt x="673" y="580"/>
                </a:cubicBezTo>
                <a:moveTo>
                  <a:pt x="637" y="578"/>
                </a:moveTo>
                <a:cubicBezTo>
                  <a:pt x="550" y="578"/>
                  <a:pt x="550" y="578"/>
                  <a:pt x="550" y="578"/>
                </a:cubicBezTo>
                <a:cubicBezTo>
                  <a:pt x="550" y="559"/>
                  <a:pt x="550" y="559"/>
                  <a:pt x="550" y="559"/>
                </a:cubicBezTo>
                <a:cubicBezTo>
                  <a:pt x="637" y="559"/>
                  <a:pt x="637" y="559"/>
                  <a:pt x="637" y="559"/>
                </a:cubicBezTo>
                <a:lnTo>
                  <a:pt x="637" y="578"/>
                </a:lnTo>
                <a:close/>
                <a:moveTo>
                  <a:pt x="0" y="606"/>
                </a:moveTo>
                <a:cubicBezTo>
                  <a:pt x="854" y="606"/>
                  <a:pt x="854" y="606"/>
                  <a:pt x="854" y="606"/>
                </a:cubicBezTo>
                <a:cubicBezTo>
                  <a:pt x="854" y="414"/>
                  <a:pt x="854" y="414"/>
                  <a:pt x="854" y="414"/>
                </a:cubicBezTo>
                <a:cubicBezTo>
                  <a:pt x="0" y="414"/>
                  <a:pt x="0" y="414"/>
                  <a:pt x="0" y="414"/>
                </a:cubicBezTo>
                <a:lnTo>
                  <a:pt x="0" y="606"/>
                </a:lnTo>
                <a:close/>
                <a:moveTo>
                  <a:pt x="825" y="369"/>
                </a:moveTo>
                <a:cubicBezTo>
                  <a:pt x="757" y="369"/>
                  <a:pt x="757" y="369"/>
                  <a:pt x="757" y="369"/>
                </a:cubicBezTo>
                <a:cubicBezTo>
                  <a:pt x="757" y="237"/>
                  <a:pt x="757" y="237"/>
                  <a:pt x="757" y="237"/>
                </a:cubicBezTo>
                <a:cubicBezTo>
                  <a:pt x="825" y="237"/>
                  <a:pt x="825" y="237"/>
                  <a:pt x="825" y="237"/>
                </a:cubicBezTo>
                <a:lnTo>
                  <a:pt x="825" y="369"/>
                </a:lnTo>
                <a:close/>
                <a:moveTo>
                  <a:pt x="673" y="373"/>
                </a:moveTo>
                <a:cubicBezTo>
                  <a:pt x="666" y="373"/>
                  <a:pt x="661" y="368"/>
                  <a:pt x="661" y="361"/>
                </a:cubicBezTo>
                <a:cubicBezTo>
                  <a:pt x="661" y="355"/>
                  <a:pt x="666" y="349"/>
                  <a:pt x="673" y="349"/>
                </a:cubicBezTo>
                <a:cubicBezTo>
                  <a:pt x="680" y="349"/>
                  <a:pt x="685" y="355"/>
                  <a:pt x="685" y="361"/>
                </a:cubicBezTo>
                <a:cubicBezTo>
                  <a:pt x="685" y="368"/>
                  <a:pt x="680" y="373"/>
                  <a:pt x="673" y="373"/>
                </a:cubicBezTo>
                <a:moveTo>
                  <a:pt x="637" y="371"/>
                </a:moveTo>
                <a:cubicBezTo>
                  <a:pt x="550" y="371"/>
                  <a:pt x="550" y="371"/>
                  <a:pt x="550" y="371"/>
                </a:cubicBezTo>
                <a:cubicBezTo>
                  <a:pt x="550" y="352"/>
                  <a:pt x="550" y="352"/>
                  <a:pt x="550" y="352"/>
                </a:cubicBezTo>
                <a:cubicBezTo>
                  <a:pt x="637" y="352"/>
                  <a:pt x="637" y="352"/>
                  <a:pt x="637" y="352"/>
                </a:cubicBezTo>
                <a:lnTo>
                  <a:pt x="637" y="371"/>
                </a:lnTo>
                <a:close/>
                <a:moveTo>
                  <a:pt x="0" y="399"/>
                </a:moveTo>
                <a:cubicBezTo>
                  <a:pt x="854" y="399"/>
                  <a:pt x="854" y="399"/>
                  <a:pt x="854" y="399"/>
                </a:cubicBezTo>
                <a:cubicBezTo>
                  <a:pt x="854" y="207"/>
                  <a:pt x="854" y="207"/>
                  <a:pt x="854" y="207"/>
                </a:cubicBezTo>
                <a:cubicBezTo>
                  <a:pt x="0" y="207"/>
                  <a:pt x="0" y="207"/>
                  <a:pt x="0" y="207"/>
                </a:cubicBezTo>
                <a:lnTo>
                  <a:pt x="0" y="399"/>
                </a:lnTo>
                <a:close/>
                <a:moveTo>
                  <a:pt x="825" y="162"/>
                </a:moveTo>
                <a:cubicBezTo>
                  <a:pt x="757" y="162"/>
                  <a:pt x="757" y="162"/>
                  <a:pt x="757" y="162"/>
                </a:cubicBezTo>
                <a:cubicBezTo>
                  <a:pt x="757" y="29"/>
                  <a:pt x="757" y="29"/>
                  <a:pt x="757" y="29"/>
                </a:cubicBezTo>
                <a:cubicBezTo>
                  <a:pt x="825" y="29"/>
                  <a:pt x="825" y="29"/>
                  <a:pt x="825" y="29"/>
                </a:cubicBezTo>
                <a:lnTo>
                  <a:pt x="825" y="162"/>
                </a:lnTo>
                <a:close/>
                <a:moveTo>
                  <a:pt x="673" y="166"/>
                </a:moveTo>
                <a:cubicBezTo>
                  <a:pt x="666" y="166"/>
                  <a:pt x="661" y="161"/>
                  <a:pt x="661" y="154"/>
                </a:cubicBezTo>
                <a:cubicBezTo>
                  <a:pt x="661" y="148"/>
                  <a:pt x="666" y="142"/>
                  <a:pt x="673" y="142"/>
                </a:cubicBezTo>
                <a:cubicBezTo>
                  <a:pt x="680" y="142"/>
                  <a:pt x="685" y="148"/>
                  <a:pt x="685" y="154"/>
                </a:cubicBezTo>
                <a:cubicBezTo>
                  <a:pt x="685" y="161"/>
                  <a:pt x="680" y="166"/>
                  <a:pt x="673" y="166"/>
                </a:cubicBezTo>
                <a:moveTo>
                  <a:pt x="637" y="164"/>
                </a:moveTo>
                <a:cubicBezTo>
                  <a:pt x="550" y="164"/>
                  <a:pt x="550" y="164"/>
                  <a:pt x="550" y="164"/>
                </a:cubicBezTo>
                <a:cubicBezTo>
                  <a:pt x="550" y="145"/>
                  <a:pt x="550" y="145"/>
                  <a:pt x="550" y="145"/>
                </a:cubicBezTo>
                <a:cubicBezTo>
                  <a:pt x="637" y="145"/>
                  <a:pt x="637" y="145"/>
                  <a:pt x="637" y="145"/>
                </a:cubicBezTo>
                <a:lnTo>
                  <a:pt x="637" y="164"/>
                </a:lnTo>
                <a:close/>
                <a:moveTo>
                  <a:pt x="0" y="192"/>
                </a:moveTo>
                <a:cubicBezTo>
                  <a:pt x="854" y="192"/>
                  <a:pt x="854" y="192"/>
                  <a:pt x="854" y="192"/>
                </a:cubicBezTo>
                <a:cubicBezTo>
                  <a:pt x="854" y="0"/>
                  <a:pt x="854" y="0"/>
                  <a:pt x="854" y="0"/>
                </a:cubicBezTo>
                <a:cubicBezTo>
                  <a:pt x="0" y="0"/>
                  <a:pt x="0" y="0"/>
                  <a:pt x="0" y="0"/>
                </a:cubicBezTo>
                <a:lnTo>
                  <a:pt x="0" y="19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43" name="Oval 242"/>
          <p:cNvSpPr/>
          <p:nvPr/>
        </p:nvSpPr>
        <p:spPr>
          <a:xfrm rot="20454549">
            <a:off x="8614405" y="901739"/>
            <a:ext cx="182880" cy="18288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244" name="Oval 243"/>
          <p:cNvSpPr/>
          <p:nvPr/>
        </p:nvSpPr>
        <p:spPr>
          <a:xfrm rot="20963089">
            <a:off x="8843601" y="945080"/>
            <a:ext cx="182880" cy="18288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245" name="Oval 244"/>
          <p:cNvSpPr/>
          <p:nvPr/>
        </p:nvSpPr>
        <p:spPr>
          <a:xfrm rot="19519209">
            <a:off x="9014989" y="1110238"/>
            <a:ext cx="182880" cy="18288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160" name="Oval 159"/>
          <p:cNvSpPr/>
          <p:nvPr/>
        </p:nvSpPr>
        <p:spPr>
          <a:xfrm>
            <a:off x="9492468" y="2773277"/>
            <a:ext cx="341124" cy="341124"/>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246" name="Oval 245"/>
          <p:cNvSpPr/>
          <p:nvPr/>
        </p:nvSpPr>
        <p:spPr>
          <a:xfrm rot="19376338">
            <a:off x="9973777" y="3050725"/>
            <a:ext cx="182880" cy="18288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247" name="Oval 246"/>
          <p:cNvSpPr/>
          <p:nvPr/>
        </p:nvSpPr>
        <p:spPr>
          <a:xfrm rot="20963089">
            <a:off x="10065646" y="2799976"/>
            <a:ext cx="182880" cy="18288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248" name="Oval 247"/>
          <p:cNvSpPr/>
          <p:nvPr/>
        </p:nvSpPr>
        <p:spPr>
          <a:xfrm rot="1930023">
            <a:off x="9748738" y="3189892"/>
            <a:ext cx="182880" cy="18288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249" name="Oval 248"/>
          <p:cNvSpPr/>
          <p:nvPr/>
        </p:nvSpPr>
        <p:spPr>
          <a:xfrm rot="797363">
            <a:off x="9878417" y="2607626"/>
            <a:ext cx="182880" cy="18288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153" name="Oval 152"/>
          <p:cNvSpPr/>
          <p:nvPr/>
        </p:nvSpPr>
        <p:spPr>
          <a:xfrm rot="8508716">
            <a:off x="7653948" y="2282493"/>
            <a:ext cx="969480" cy="96948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104" name="Oval 103"/>
          <p:cNvSpPr/>
          <p:nvPr/>
        </p:nvSpPr>
        <p:spPr>
          <a:xfrm rot="453261">
            <a:off x="1784012" y="2204636"/>
            <a:ext cx="1065250" cy="106525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sp>
        <p:nvSpPr>
          <p:cNvPr id="161" name="Freeform 6"/>
          <p:cNvSpPr>
            <a:spLocks noChangeAspect="1" noEditPoints="1"/>
          </p:cNvSpPr>
          <p:nvPr/>
        </p:nvSpPr>
        <p:spPr bwMode="auto">
          <a:xfrm>
            <a:off x="9570701" y="2875032"/>
            <a:ext cx="184658" cy="137614"/>
          </a:xfrm>
          <a:custGeom>
            <a:avLst/>
            <a:gdLst>
              <a:gd name="T0" fmla="*/ 1039 w 1068"/>
              <a:gd name="T1" fmla="*/ 0 h 796"/>
              <a:gd name="T2" fmla="*/ 189 w 1068"/>
              <a:gd name="T3" fmla="*/ 0 h 796"/>
              <a:gd name="T4" fmla="*/ 158 w 1068"/>
              <a:gd name="T5" fmla="*/ 28 h 796"/>
              <a:gd name="T6" fmla="*/ 158 w 1068"/>
              <a:gd name="T7" fmla="*/ 156 h 796"/>
              <a:gd name="T8" fmla="*/ 8 w 1068"/>
              <a:gd name="T9" fmla="*/ 156 h 796"/>
              <a:gd name="T10" fmla="*/ 0 w 1068"/>
              <a:gd name="T11" fmla="*/ 164 h 796"/>
              <a:gd name="T12" fmla="*/ 0 w 1068"/>
              <a:gd name="T13" fmla="*/ 289 h 796"/>
              <a:gd name="T14" fmla="*/ 0 w 1068"/>
              <a:gd name="T15" fmla="*/ 297 h 796"/>
              <a:gd name="T16" fmla="*/ 0 w 1068"/>
              <a:gd name="T17" fmla="*/ 788 h 796"/>
              <a:gd name="T18" fmla="*/ 8 w 1068"/>
              <a:gd name="T19" fmla="*/ 796 h 796"/>
              <a:gd name="T20" fmla="*/ 309 w 1068"/>
              <a:gd name="T21" fmla="*/ 796 h 796"/>
              <a:gd name="T22" fmla="*/ 317 w 1068"/>
              <a:gd name="T23" fmla="*/ 788 h 796"/>
              <a:gd name="T24" fmla="*/ 317 w 1068"/>
              <a:gd name="T25" fmla="*/ 666 h 796"/>
              <a:gd name="T26" fmla="*/ 469 w 1068"/>
              <a:gd name="T27" fmla="*/ 666 h 796"/>
              <a:gd name="T28" fmla="*/ 469 w 1068"/>
              <a:gd name="T29" fmla="*/ 711 h 796"/>
              <a:gd name="T30" fmla="*/ 406 w 1068"/>
              <a:gd name="T31" fmla="*/ 769 h 796"/>
              <a:gd name="T32" fmla="*/ 837 w 1068"/>
              <a:gd name="T33" fmla="*/ 769 h 796"/>
              <a:gd name="T34" fmla="*/ 776 w 1068"/>
              <a:gd name="T35" fmla="*/ 711 h 796"/>
              <a:gd name="T36" fmla="*/ 776 w 1068"/>
              <a:gd name="T37" fmla="*/ 666 h 796"/>
              <a:gd name="T38" fmla="*/ 1039 w 1068"/>
              <a:gd name="T39" fmla="*/ 666 h 796"/>
              <a:gd name="T40" fmla="*/ 1068 w 1068"/>
              <a:gd name="T41" fmla="*/ 638 h 796"/>
              <a:gd name="T42" fmla="*/ 1068 w 1068"/>
              <a:gd name="T43" fmla="*/ 28 h 796"/>
              <a:gd name="T44" fmla="*/ 1039 w 1068"/>
              <a:gd name="T45" fmla="*/ 0 h 796"/>
              <a:gd name="T46" fmla="*/ 38 w 1068"/>
              <a:gd name="T47" fmla="*/ 253 h 796"/>
              <a:gd name="T48" fmla="*/ 38 w 1068"/>
              <a:gd name="T49" fmla="*/ 223 h 796"/>
              <a:gd name="T50" fmla="*/ 46 w 1068"/>
              <a:gd name="T51" fmla="*/ 215 h 796"/>
              <a:gd name="T52" fmla="*/ 158 w 1068"/>
              <a:gd name="T53" fmla="*/ 215 h 796"/>
              <a:gd name="T54" fmla="*/ 212 w 1068"/>
              <a:gd name="T55" fmla="*/ 215 h 796"/>
              <a:gd name="T56" fmla="*/ 271 w 1068"/>
              <a:gd name="T57" fmla="*/ 215 h 796"/>
              <a:gd name="T58" fmla="*/ 279 w 1068"/>
              <a:gd name="T59" fmla="*/ 223 h 796"/>
              <a:gd name="T60" fmla="*/ 279 w 1068"/>
              <a:gd name="T61" fmla="*/ 253 h 796"/>
              <a:gd name="T62" fmla="*/ 271 w 1068"/>
              <a:gd name="T63" fmla="*/ 261 h 796"/>
              <a:gd name="T64" fmla="*/ 212 w 1068"/>
              <a:gd name="T65" fmla="*/ 261 h 796"/>
              <a:gd name="T66" fmla="*/ 158 w 1068"/>
              <a:gd name="T67" fmla="*/ 261 h 796"/>
              <a:gd name="T68" fmla="*/ 46 w 1068"/>
              <a:gd name="T69" fmla="*/ 261 h 796"/>
              <a:gd name="T70" fmla="*/ 38 w 1068"/>
              <a:gd name="T71" fmla="*/ 253 h 796"/>
              <a:gd name="T72" fmla="*/ 232 w 1068"/>
              <a:gd name="T73" fmla="*/ 437 h 796"/>
              <a:gd name="T74" fmla="*/ 253 w 1068"/>
              <a:gd name="T75" fmla="*/ 415 h 796"/>
              <a:gd name="T76" fmla="*/ 276 w 1068"/>
              <a:gd name="T77" fmla="*/ 437 h 796"/>
              <a:gd name="T78" fmla="*/ 253 w 1068"/>
              <a:gd name="T79" fmla="*/ 458 h 796"/>
              <a:gd name="T80" fmla="*/ 232 w 1068"/>
              <a:gd name="T81" fmla="*/ 437 h 796"/>
              <a:gd name="T82" fmla="*/ 253 w 1068"/>
              <a:gd name="T83" fmla="*/ 387 h 796"/>
              <a:gd name="T84" fmla="*/ 224 w 1068"/>
              <a:gd name="T85" fmla="*/ 358 h 796"/>
              <a:gd name="T86" fmla="*/ 253 w 1068"/>
              <a:gd name="T87" fmla="*/ 330 h 796"/>
              <a:gd name="T88" fmla="*/ 283 w 1068"/>
              <a:gd name="T89" fmla="*/ 358 h 796"/>
              <a:gd name="T90" fmla="*/ 253 w 1068"/>
              <a:gd name="T91" fmla="*/ 387 h 796"/>
              <a:gd name="T92" fmla="*/ 1016 w 1068"/>
              <a:gd name="T93" fmla="*/ 592 h 796"/>
              <a:gd name="T94" fmla="*/ 992 w 1068"/>
              <a:gd name="T95" fmla="*/ 617 h 796"/>
              <a:gd name="T96" fmla="*/ 317 w 1068"/>
              <a:gd name="T97" fmla="*/ 617 h 796"/>
              <a:gd name="T98" fmla="*/ 317 w 1068"/>
              <a:gd name="T99" fmla="*/ 297 h 796"/>
              <a:gd name="T100" fmla="*/ 317 w 1068"/>
              <a:gd name="T101" fmla="*/ 289 h 796"/>
              <a:gd name="T102" fmla="*/ 317 w 1068"/>
              <a:gd name="T103" fmla="*/ 164 h 796"/>
              <a:gd name="T104" fmla="*/ 309 w 1068"/>
              <a:gd name="T105" fmla="*/ 156 h 796"/>
              <a:gd name="T106" fmla="*/ 212 w 1068"/>
              <a:gd name="T107" fmla="*/ 156 h 796"/>
              <a:gd name="T108" fmla="*/ 212 w 1068"/>
              <a:gd name="T109" fmla="*/ 74 h 796"/>
              <a:gd name="T110" fmla="*/ 237 w 1068"/>
              <a:gd name="T111" fmla="*/ 49 h 796"/>
              <a:gd name="T112" fmla="*/ 992 w 1068"/>
              <a:gd name="T113" fmla="*/ 49 h 796"/>
              <a:gd name="T114" fmla="*/ 1016 w 1068"/>
              <a:gd name="T115" fmla="*/ 74 h 796"/>
              <a:gd name="T116" fmla="*/ 1016 w 1068"/>
              <a:gd name="T117" fmla="*/ 592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8" h="796">
                <a:moveTo>
                  <a:pt x="1039" y="0"/>
                </a:moveTo>
                <a:cubicBezTo>
                  <a:pt x="189" y="0"/>
                  <a:pt x="189" y="0"/>
                  <a:pt x="189" y="0"/>
                </a:cubicBezTo>
                <a:cubicBezTo>
                  <a:pt x="173" y="0"/>
                  <a:pt x="158" y="12"/>
                  <a:pt x="158" y="28"/>
                </a:cubicBezTo>
                <a:cubicBezTo>
                  <a:pt x="158" y="74"/>
                  <a:pt x="158" y="116"/>
                  <a:pt x="158" y="156"/>
                </a:cubicBezTo>
                <a:cubicBezTo>
                  <a:pt x="8" y="156"/>
                  <a:pt x="8" y="156"/>
                  <a:pt x="8" y="156"/>
                </a:cubicBezTo>
                <a:cubicBezTo>
                  <a:pt x="3" y="156"/>
                  <a:pt x="0" y="159"/>
                  <a:pt x="0" y="164"/>
                </a:cubicBezTo>
                <a:cubicBezTo>
                  <a:pt x="0" y="289"/>
                  <a:pt x="0" y="289"/>
                  <a:pt x="0" y="289"/>
                </a:cubicBezTo>
                <a:cubicBezTo>
                  <a:pt x="0" y="297"/>
                  <a:pt x="0" y="297"/>
                  <a:pt x="0" y="297"/>
                </a:cubicBezTo>
                <a:cubicBezTo>
                  <a:pt x="0" y="788"/>
                  <a:pt x="0" y="788"/>
                  <a:pt x="0" y="788"/>
                </a:cubicBezTo>
                <a:cubicBezTo>
                  <a:pt x="0" y="793"/>
                  <a:pt x="3" y="796"/>
                  <a:pt x="8" y="796"/>
                </a:cubicBezTo>
                <a:cubicBezTo>
                  <a:pt x="309" y="796"/>
                  <a:pt x="309" y="796"/>
                  <a:pt x="309" y="796"/>
                </a:cubicBezTo>
                <a:cubicBezTo>
                  <a:pt x="314" y="796"/>
                  <a:pt x="317" y="793"/>
                  <a:pt x="317" y="788"/>
                </a:cubicBezTo>
                <a:cubicBezTo>
                  <a:pt x="317" y="743"/>
                  <a:pt x="317" y="703"/>
                  <a:pt x="317" y="666"/>
                </a:cubicBezTo>
                <a:cubicBezTo>
                  <a:pt x="469" y="666"/>
                  <a:pt x="469" y="666"/>
                  <a:pt x="469" y="666"/>
                </a:cubicBezTo>
                <a:cubicBezTo>
                  <a:pt x="469" y="711"/>
                  <a:pt x="469" y="711"/>
                  <a:pt x="469" y="711"/>
                </a:cubicBezTo>
                <a:cubicBezTo>
                  <a:pt x="406" y="769"/>
                  <a:pt x="406" y="769"/>
                  <a:pt x="406" y="769"/>
                </a:cubicBezTo>
                <a:cubicBezTo>
                  <a:pt x="837" y="769"/>
                  <a:pt x="837" y="769"/>
                  <a:pt x="837" y="769"/>
                </a:cubicBezTo>
                <a:cubicBezTo>
                  <a:pt x="776" y="711"/>
                  <a:pt x="776" y="711"/>
                  <a:pt x="776" y="711"/>
                </a:cubicBezTo>
                <a:cubicBezTo>
                  <a:pt x="776" y="666"/>
                  <a:pt x="776" y="666"/>
                  <a:pt x="776" y="666"/>
                </a:cubicBezTo>
                <a:cubicBezTo>
                  <a:pt x="1039" y="666"/>
                  <a:pt x="1039" y="666"/>
                  <a:pt x="1039" y="666"/>
                </a:cubicBezTo>
                <a:cubicBezTo>
                  <a:pt x="1056" y="666"/>
                  <a:pt x="1068" y="654"/>
                  <a:pt x="1068" y="638"/>
                </a:cubicBezTo>
                <a:cubicBezTo>
                  <a:pt x="1068" y="28"/>
                  <a:pt x="1068" y="28"/>
                  <a:pt x="1068" y="28"/>
                </a:cubicBezTo>
                <a:cubicBezTo>
                  <a:pt x="1068" y="12"/>
                  <a:pt x="1056" y="0"/>
                  <a:pt x="1039" y="0"/>
                </a:cubicBezTo>
                <a:close/>
                <a:moveTo>
                  <a:pt x="38" y="253"/>
                </a:moveTo>
                <a:cubicBezTo>
                  <a:pt x="38" y="223"/>
                  <a:pt x="38" y="223"/>
                  <a:pt x="38" y="223"/>
                </a:cubicBezTo>
                <a:cubicBezTo>
                  <a:pt x="38" y="218"/>
                  <a:pt x="41" y="215"/>
                  <a:pt x="46" y="215"/>
                </a:cubicBezTo>
                <a:cubicBezTo>
                  <a:pt x="92" y="215"/>
                  <a:pt x="129" y="215"/>
                  <a:pt x="158" y="215"/>
                </a:cubicBezTo>
                <a:cubicBezTo>
                  <a:pt x="180" y="215"/>
                  <a:pt x="198" y="215"/>
                  <a:pt x="212" y="215"/>
                </a:cubicBezTo>
                <a:cubicBezTo>
                  <a:pt x="271" y="215"/>
                  <a:pt x="271" y="215"/>
                  <a:pt x="271" y="215"/>
                </a:cubicBezTo>
                <a:cubicBezTo>
                  <a:pt x="276" y="215"/>
                  <a:pt x="279" y="218"/>
                  <a:pt x="279" y="223"/>
                </a:cubicBezTo>
                <a:cubicBezTo>
                  <a:pt x="279" y="253"/>
                  <a:pt x="279" y="253"/>
                  <a:pt x="279" y="253"/>
                </a:cubicBezTo>
                <a:cubicBezTo>
                  <a:pt x="279" y="258"/>
                  <a:pt x="276" y="261"/>
                  <a:pt x="271" y="261"/>
                </a:cubicBezTo>
                <a:cubicBezTo>
                  <a:pt x="249" y="261"/>
                  <a:pt x="230" y="261"/>
                  <a:pt x="212" y="261"/>
                </a:cubicBezTo>
                <a:cubicBezTo>
                  <a:pt x="192" y="261"/>
                  <a:pt x="174" y="261"/>
                  <a:pt x="158" y="261"/>
                </a:cubicBezTo>
                <a:cubicBezTo>
                  <a:pt x="46" y="261"/>
                  <a:pt x="46" y="261"/>
                  <a:pt x="46" y="261"/>
                </a:cubicBezTo>
                <a:cubicBezTo>
                  <a:pt x="41" y="261"/>
                  <a:pt x="38" y="258"/>
                  <a:pt x="38" y="253"/>
                </a:cubicBezTo>
                <a:close/>
                <a:moveTo>
                  <a:pt x="232" y="437"/>
                </a:moveTo>
                <a:cubicBezTo>
                  <a:pt x="232" y="425"/>
                  <a:pt x="241" y="415"/>
                  <a:pt x="253" y="415"/>
                </a:cubicBezTo>
                <a:cubicBezTo>
                  <a:pt x="265" y="415"/>
                  <a:pt x="276" y="425"/>
                  <a:pt x="276" y="437"/>
                </a:cubicBezTo>
                <a:cubicBezTo>
                  <a:pt x="276" y="448"/>
                  <a:pt x="265" y="458"/>
                  <a:pt x="253" y="458"/>
                </a:cubicBezTo>
                <a:cubicBezTo>
                  <a:pt x="241" y="458"/>
                  <a:pt x="232" y="448"/>
                  <a:pt x="232" y="437"/>
                </a:cubicBezTo>
                <a:close/>
                <a:moveTo>
                  <a:pt x="253" y="387"/>
                </a:moveTo>
                <a:cubicBezTo>
                  <a:pt x="238" y="387"/>
                  <a:pt x="224" y="374"/>
                  <a:pt x="224" y="358"/>
                </a:cubicBezTo>
                <a:cubicBezTo>
                  <a:pt x="224" y="341"/>
                  <a:pt x="238" y="330"/>
                  <a:pt x="253" y="330"/>
                </a:cubicBezTo>
                <a:cubicBezTo>
                  <a:pt x="270" y="330"/>
                  <a:pt x="283" y="341"/>
                  <a:pt x="283" y="358"/>
                </a:cubicBezTo>
                <a:cubicBezTo>
                  <a:pt x="283" y="374"/>
                  <a:pt x="270" y="387"/>
                  <a:pt x="253" y="387"/>
                </a:cubicBezTo>
                <a:close/>
                <a:moveTo>
                  <a:pt x="1016" y="592"/>
                </a:moveTo>
                <a:cubicBezTo>
                  <a:pt x="1016" y="606"/>
                  <a:pt x="1006" y="617"/>
                  <a:pt x="992" y="617"/>
                </a:cubicBezTo>
                <a:cubicBezTo>
                  <a:pt x="594" y="617"/>
                  <a:pt x="406" y="617"/>
                  <a:pt x="317" y="617"/>
                </a:cubicBezTo>
                <a:cubicBezTo>
                  <a:pt x="317" y="297"/>
                  <a:pt x="317" y="297"/>
                  <a:pt x="317" y="297"/>
                </a:cubicBezTo>
                <a:cubicBezTo>
                  <a:pt x="317" y="289"/>
                  <a:pt x="317" y="289"/>
                  <a:pt x="317" y="289"/>
                </a:cubicBezTo>
                <a:cubicBezTo>
                  <a:pt x="317" y="164"/>
                  <a:pt x="317" y="164"/>
                  <a:pt x="317" y="164"/>
                </a:cubicBezTo>
                <a:cubicBezTo>
                  <a:pt x="317" y="159"/>
                  <a:pt x="314" y="156"/>
                  <a:pt x="309" y="156"/>
                </a:cubicBezTo>
                <a:cubicBezTo>
                  <a:pt x="273" y="156"/>
                  <a:pt x="240" y="156"/>
                  <a:pt x="212" y="156"/>
                </a:cubicBezTo>
                <a:cubicBezTo>
                  <a:pt x="212" y="74"/>
                  <a:pt x="212" y="74"/>
                  <a:pt x="212" y="74"/>
                </a:cubicBezTo>
                <a:cubicBezTo>
                  <a:pt x="212" y="60"/>
                  <a:pt x="223" y="49"/>
                  <a:pt x="237" y="49"/>
                </a:cubicBezTo>
                <a:cubicBezTo>
                  <a:pt x="992" y="49"/>
                  <a:pt x="992" y="49"/>
                  <a:pt x="992" y="49"/>
                </a:cubicBezTo>
                <a:cubicBezTo>
                  <a:pt x="1006" y="49"/>
                  <a:pt x="1016" y="60"/>
                  <a:pt x="1016" y="74"/>
                </a:cubicBezTo>
                <a:cubicBezTo>
                  <a:pt x="1016" y="592"/>
                  <a:pt x="1016" y="592"/>
                  <a:pt x="1016" y="592"/>
                </a:cubicBezTo>
                <a:close/>
              </a:path>
            </a:pathLst>
          </a:custGeom>
          <a:solidFill>
            <a:schemeClr val="bg1"/>
          </a:solidFill>
          <a:ln>
            <a:noFill/>
          </a:ln>
        </p:spPr>
        <p:txBody>
          <a:bodyPr vert="horz" wrap="square" lIns="91431" tIns="45716" rIns="91431" bIns="45716" numCol="1" anchor="t" anchorCtr="0" compatLnSpc="1">
            <a:prstTxWarp prst="textNoShape">
              <a:avLst/>
            </a:prstTxWarp>
          </a:bodyPr>
          <a:lstStyle/>
          <a:p>
            <a:endParaRPr lang="en-US">
              <a:solidFill>
                <a:srgbClr val="505050"/>
              </a:solidFill>
            </a:endParaRPr>
          </a:p>
        </p:txBody>
      </p:sp>
      <p:sp>
        <p:nvSpPr>
          <p:cNvPr id="156" name="Freeform 83"/>
          <p:cNvSpPr>
            <a:spLocks noChangeAspect="1" noEditPoints="1"/>
          </p:cNvSpPr>
          <p:nvPr/>
        </p:nvSpPr>
        <p:spPr bwMode="auto">
          <a:xfrm>
            <a:off x="7786318" y="2569691"/>
            <a:ext cx="704024" cy="400212"/>
          </a:xfrm>
          <a:custGeom>
            <a:avLst/>
            <a:gdLst>
              <a:gd name="T0" fmla="*/ 930 w 1017"/>
              <a:gd name="T1" fmla="*/ 439 h 578"/>
              <a:gd name="T2" fmla="*/ 930 w 1017"/>
              <a:gd name="T3" fmla="*/ 39 h 578"/>
              <a:gd name="T4" fmla="*/ 890 w 1017"/>
              <a:gd name="T5" fmla="*/ 0 h 578"/>
              <a:gd name="T6" fmla="*/ 129 w 1017"/>
              <a:gd name="T7" fmla="*/ 0 h 578"/>
              <a:gd name="T8" fmla="*/ 85 w 1017"/>
              <a:gd name="T9" fmla="*/ 39 h 578"/>
              <a:gd name="T10" fmla="*/ 85 w 1017"/>
              <a:gd name="T11" fmla="*/ 439 h 578"/>
              <a:gd name="T12" fmla="*/ 0 w 1017"/>
              <a:gd name="T13" fmla="*/ 530 h 578"/>
              <a:gd name="T14" fmla="*/ 52 w 1017"/>
              <a:gd name="T15" fmla="*/ 578 h 578"/>
              <a:gd name="T16" fmla="*/ 967 w 1017"/>
              <a:gd name="T17" fmla="*/ 578 h 578"/>
              <a:gd name="T18" fmla="*/ 1017 w 1017"/>
              <a:gd name="T19" fmla="*/ 530 h 578"/>
              <a:gd name="T20" fmla="*/ 930 w 1017"/>
              <a:gd name="T21" fmla="*/ 439 h 578"/>
              <a:gd name="T22" fmla="*/ 579 w 1017"/>
              <a:gd name="T23" fmla="*/ 544 h 578"/>
              <a:gd name="T24" fmla="*/ 423 w 1017"/>
              <a:gd name="T25" fmla="*/ 544 h 578"/>
              <a:gd name="T26" fmla="*/ 406 w 1017"/>
              <a:gd name="T27" fmla="*/ 536 h 578"/>
              <a:gd name="T28" fmla="*/ 425 w 1017"/>
              <a:gd name="T29" fmla="*/ 506 h 578"/>
              <a:gd name="T30" fmla="*/ 439 w 1017"/>
              <a:gd name="T31" fmla="*/ 502 h 578"/>
              <a:gd name="T32" fmla="*/ 563 w 1017"/>
              <a:gd name="T33" fmla="*/ 502 h 578"/>
              <a:gd name="T34" fmla="*/ 577 w 1017"/>
              <a:gd name="T35" fmla="*/ 506 h 578"/>
              <a:gd name="T36" fmla="*/ 596 w 1017"/>
              <a:gd name="T37" fmla="*/ 537 h 578"/>
              <a:gd name="T38" fmla="*/ 579 w 1017"/>
              <a:gd name="T39" fmla="*/ 544 h 578"/>
              <a:gd name="T40" fmla="*/ 863 w 1017"/>
              <a:gd name="T41" fmla="*/ 127 h 578"/>
              <a:gd name="T42" fmla="*/ 863 w 1017"/>
              <a:gd name="T43" fmla="*/ 279 h 578"/>
              <a:gd name="T44" fmla="*/ 863 w 1017"/>
              <a:gd name="T45" fmla="*/ 395 h 578"/>
              <a:gd name="T46" fmla="*/ 863 w 1017"/>
              <a:gd name="T47" fmla="*/ 406 h 578"/>
              <a:gd name="T48" fmla="*/ 863 w 1017"/>
              <a:gd name="T49" fmla="*/ 427 h 578"/>
              <a:gd name="T50" fmla="*/ 152 w 1017"/>
              <a:gd name="T51" fmla="*/ 427 h 578"/>
              <a:gd name="T52" fmla="*/ 152 w 1017"/>
              <a:gd name="T53" fmla="*/ 406 h 578"/>
              <a:gd name="T54" fmla="*/ 152 w 1017"/>
              <a:gd name="T55" fmla="*/ 332 h 578"/>
              <a:gd name="T56" fmla="*/ 152 w 1017"/>
              <a:gd name="T57" fmla="*/ 252 h 578"/>
              <a:gd name="T58" fmla="*/ 152 w 1017"/>
              <a:gd name="T59" fmla="*/ 127 h 578"/>
              <a:gd name="T60" fmla="*/ 152 w 1017"/>
              <a:gd name="T61" fmla="*/ 80 h 578"/>
              <a:gd name="T62" fmla="*/ 173 w 1017"/>
              <a:gd name="T63" fmla="*/ 59 h 578"/>
              <a:gd name="T64" fmla="*/ 846 w 1017"/>
              <a:gd name="T65" fmla="*/ 59 h 578"/>
              <a:gd name="T66" fmla="*/ 863 w 1017"/>
              <a:gd name="T67" fmla="*/ 80 h 578"/>
              <a:gd name="T68" fmla="*/ 863 w 1017"/>
              <a:gd name="T69" fmla="*/ 127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7" h="578">
                <a:moveTo>
                  <a:pt x="930" y="439"/>
                </a:moveTo>
                <a:cubicBezTo>
                  <a:pt x="930" y="39"/>
                  <a:pt x="930" y="39"/>
                  <a:pt x="930" y="39"/>
                </a:cubicBezTo>
                <a:cubicBezTo>
                  <a:pt x="930" y="19"/>
                  <a:pt x="915" y="0"/>
                  <a:pt x="890" y="0"/>
                </a:cubicBezTo>
                <a:cubicBezTo>
                  <a:pt x="129" y="0"/>
                  <a:pt x="129" y="0"/>
                  <a:pt x="129" y="0"/>
                </a:cubicBezTo>
                <a:cubicBezTo>
                  <a:pt x="104" y="0"/>
                  <a:pt x="85" y="19"/>
                  <a:pt x="85" y="39"/>
                </a:cubicBezTo>
                <a:cubicBezTo>
                  <a:pt x="85" y="439"/>
                  <a:pt x="85" y="439"/>
                  <a:pt x="85" y="439"/>
                </a:cubicBezTo>
                <a:cubicBezTo>
                  <a:pt x="1" y="530"/>
                  <a:pt x="0" y="530"/>
                  <a:pt x="0" y="530"/>
                </a:cubicBezTo>
                <a:cubicBezTo>
                  <a:pt x="0" y="557"/>
                  <a:pt x="24" y="578"/>
                  <a:pt x="52" y="578"/>
                </a:cubicBezTo>
                <a:cubicBezTo>
                  <a:pt x="967" y="578"/>
                  <a:pt x="967" y="578"/>
                  <a:pt x="967" y="578"/>
                </a:cubicBezTo>
                <a:cubicBezTo>
                  <a:pt x="994" y="578"/>
                  <a:pt x="1017" y="557"/>
                  <a:pt x="1017" y="530"/>
                </a:cubicBezTo>
                <a:lnTo>
                  <a:pt x="930" y="439"/>
                </a:lnTo>
                <a:close/>
                <a:moveTo>
                  <a:pt x="579" y="544"/>
                </a:moveTo>
                <a:cubicBezTo>
                  <a:pt x="423" y="544"/>
                  <a:pt x="423" y="544"/>
                  <a:pt x="423" y="544"/>
                </a:cubicBezTo>
                <a:cubicBezTo>
                  <a:pt x="414" y="544"/>
                  <a:pt x="406" y="539"/>
                  <a:pt x="406" y="536"/>
                </a:cubicBezTo>
                <a:cubicBezTo>
                  <a:pt x="425" y="505"/>
                  <a:pt x="425" y="506"/>
                  <a:pt x="425" y="506"/>
                </a:cubicBezTo>
                <a:cubicBezTo>
                  <a:pt x="425" y="504"/>
                  <a:pt x="431" y="502"/>
                  <a:pt x="439" y="502"/>
                </a:cubicBezTo>
                <a:cubicBezTo>
                  <a:pt x="563" y="502"/>
                  <a:pt x="563" y="502"/>
                  <a:pt x="563" y="502"/>
                </a:cubicBezTo>
                <a:cubicBezTo>
                  <a:pt x="571" y="502"/>
                  <a:pt x="577" y="503"/>
                  <a:pt x="577" y="506"/>
                </a:cubicBezTo>
                <a:cubicBezTo>
                  <a:pt x="596" y="537"/>
                  <a:pt x="596" y="537"/>
                  <a:pt x="596" y="537"/>
                </a:cubicBezTo>
                <a:cubicBezTo>
                  <a:pt x="596" y="539"/>
                  <a:pt x="588" y="544"/>
                  <a:pt x="579" y="544"/>
                </a:cubicBezTo>
                <a:close/>
                <a:moveTo>
                  <a:pt x="863" y="127"/>
                </a:moveTo>
                <a:cubicBezTo>
                  <a:pt x="863" y="279"/>
                  <a:pt x="863" y="279"/>
                  <a:pt x="863" y="279"/>
                </a:cubicBezTo>
                <a:cubicBezTo>
                  <a:pt x="863" y="395"/>
                  <a:pt x="863" y="395"/>
                  <a:pt x="863" y="395"/>
                </a:cubicBezTo>
                <a:cubicBezTo>
                  <a:pt x="863" y="406"/>
                  <a:pt x="863" y="406"/>
                  <a:pt x="863" y="406"/>
                </a:cubicBezTo>
                <a:cubicBezTo>
                  <a:pt x="863" y="427"/>
                  <a:pt x="863" y="427"/>
                  <a:pt x="863" y="427"/>
                </a:cubicBezTo>
                <a:cubicBezTo>
                  <a:pt x="152" y="427"/>
                  <a:pt x="152" y="427"/>
                  <a:pt x="152" y="427"/>
                </a:cubicBezTo>
                <a:cubicBezTo>
                  <a:pt x="152" y="420"/>
                  <a:pt x="152" y="413"/>
                  <a:pt x="152" y="406"/>
                </a:cubicBezTo>
                <a:cubicBezTo>
                  <a:pt x="152" y="380"/>
                  <a:pt x="152" y="355"/>
                  <a:pt x="152" y="332"/>
                </a:cubicBezTo>
                <a:cubicBezTo>
                  <a:pt x="152" y="252"/>
                  <a:pt x="152" y="252"/>
                  <a:pt x="152" y="252"/>
                </a:cubicBezTo>
                <a:cubicBezTo>
                  <a:pt x="152" y="192"/>
                  <a:pt x="152" y="153"/>
                  <a:pt x="152" y="127"/>
                </a:cubicBezTo>
                <a:cubicBezTo>
                  <a:pt x="152" y="80"/>
                  <a:pt x="152" y="80"/>
                  <a:pt x="152" y="80"/>
                </a:cubicBezTo>
                <a:cubicBezTo>
                  <a:pt x="152" y="68"/>
                  <a:pt x="162" y="59"/>
                  <a:pt x="173" y="59"/>
                </a:cubicBezTo>
                <a:cubicBezTo>
                  <a:pt x="846" y="59"/>
                  <a:pt x="846" y="59"/>
                  <a:pt x="846" y="59"/>
                </a:cubicBezTo>
                <a:cubicBezTo>
                  <a:pt x="857" y="59"/>
                  <a:pt x="863" y="68"/>
                  <a:pt x="863" y="80"/>
                </a:cubicBezTo>
                <a:lnTo>
                  <a:pt x="863" y="127"/>
                </a:lnTo>
                <a:close/>
              </a:path>
            </a:pathLst>
          </a:custGeom>
          <a:solidFill>
            <a:schemeClr val="bg1"/>
          </a:solidFill>
          <a:ln>
            <a:noFill/>
          </a:ln>
        </p:spPr>
        <p:txBody>
          <a:bodyPr vert="horz" wrap="square" lIns="91431" tIns="45716" rIns="91431" bIns="45716" numCol="1" anchor="t" anchorCtr="0" compatLnSpc="1">
            <a:prstTxWarp prst="textNoShape">
              <a:avLst/>
            </a:prstTxWarp>
          </a:bodyPr>
          <a:lstStyle/>
          <a:p>
            <a:endParaRPr lang="en-US">
              <a:solidFill>
                <a:srgbClr val="505050"/>
              </a:solidFill>
            </a:endParaRPr>
          </a:p>
        </p:txBody>
      </p:sp>
      <p:grpSp>
        <p:nvGrpSpPr>
          <p:cNvPr id="184" name="Group 183"/>
          <p:cNvGrpSpPr/>
          <p:nvPr/>
        </p:nvGrpSpPr>
        <p:grpSpPr bwMode="black">
          <a:xfrm>
            <a:off x="1878139" y="-18673"/>
            <a:ext cx="666099" cy="657164"/>
            <a:chOff x="2916435" y="3914152"/>
            <a:chExt cx="930763" cy="918513"/>
          </a:xfrm>
        </p:grpSpPr>
        <p:pic>
          <p:nvPicPr>
            <p:cNvPr id="185" name="Picture 18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rot="2614426" flipH="1">
              <a:off x="2916435" y="4302640"/>
              <a:ext cx="394555" cy="530025"/>
            </a:xfrm>
            <a:prstGeom prst="rect">
              <a:avLst/>
            </a:prstGeom>
          </p:spPr>
        </p:pic>
        <p:sp>
          <p:nvSpPr>
            <p:cNvPr id="186" name="Freeform 61"/>
            <p:cNvSpPr>
              <a:spLocks/>
            </p:cNvSpPr>
            <p:nvPr/>
          </p:nvSpPr>
          <p:spPr bwMode="black">
            <a:xfrm rot="10800000">
              <a:off x="3279998" y="3914152"/>
              <a:ext cx="567200" cy="820335"/>
            </a:xfrm>
            <a:custGeom>
              <a:avLst/>
              <a:gdLst/>
              <a:ahLst/>
              <a:cxnLst>
                <a:cxn ang="0">
                  <a:pos x="251" y="363"/>
                </a:cxn>
                <a:cxn ang="0">
                  <a:pos x="243" y="372"/>
                </a:cxn>
                <a:cxn ang="0">
                  <a:pos x="35" y="372"/>
                </a:cxn>
                <a:cxn ang="0">
                  <a:pos x="27" y="363"/>
                </a:cxn>
                <a:cxn ang="0">
                  <a:pos x="27" y="36"/>
                </a:cxn>
                <a:cxn ang="0">
                  <a:pos x="35" y="27"/>
                </a:cxn>
                <a:cxn ang="0">
                  <a:pos x="243" y="27"/>
                </a:cxn>
                <a:cxn ang="0">
                  <a:pos x="251" y="36"/>
                </a:cxn>
                <a:cxn ang="0">
                  <a:pos x="251" y="108"/>
                </a:cxn>
                <a:cxn ang="0">
                  <a:pos x="277" y="84"/>
                </a:cxn>
                <a:cxn ang="0">
                  <a:pos x="277" y="10"/>
                </a:cxn>
                <a:cxn ang="0">
                  <a:pos x="267" y="0"/>
                </a:cxn>
                <a:cxn ang="0">
                  <a:pos x="11" y="0"/>
                </a:cxn>
                <a:cxn ang="0">
                  <a:pos x="0" y="10"/>
                </a:cxn>
                <a:cxn ang="0">
                  <a:pos x="0" y="389"/>
                </a:cxn>
                <a:cxn ang="0">
                  <a:pos x="11" y="399"/>
                </a:cxn>
                <a:cxn ang="0">
                  <a:pos x="267" y="399"/>
                </a:cxn>
                <a:cxn ang="0">
                  <a:pos x="277" y="389"/>
                </a:cxn>
                <a:cxn ang="0">
                  <a:pos x="277" y="168"/>
                </a:cxn>
                <a:cxn ang="0">
                  <a:pos x="251" y="191"/>
                </a:cxn>
                <a:cxn ang="0">
                  <a:pos x="251" y="363"/>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rgbClr val="FFFFFF"/>
            </a:solidFill>
            <a:extLst/>
          </p:spPr>
          <p:txBody>
            <a:bodyPr vert="horz" wrap="square" lIns="91440" tIns="45720" rIns="91440" bIns="45720" numCol="1" anchor="t" anchorCtr="0" compatLnSpc="1">
              <a:prstTxWarp prst="textNoShape">
                <a:avLst/>
              </a:prstTxWarp>
            </a:bodyPr>
            <a:lstStyle/>
            <a:p>
              <a:endParaRPr lang="en-US" sz="900" dirty="0">
                <a:solidFill>
                  <a:srgbClr val="FFFFFF"/>
                </a:solidFill>
              </a:endParaRPr>
            </a:p>
          </p:txBody>
        </p:sp>
      </p:grpSp>
      <p:grpSp>
        <p:nvGrpSpPr>
          <p:cNvPr id="187" name="Group 186"/>
          <p:cNvGrpSpPr/>
          <p:nvPr/>
        </p:nvGrpSpPr>
        <p:grpSpPr bwMode="black">
          <a:xfrm>
            <a:off x="2357891" y="4354635"/>
            <a:ext cx="454955" cy="493737"/>
            <a:chOff x="2916435" y="3914152"/>
            <a:chExt cx="930763" cy="918513"/>
          </a:xfrm>
        </p:grpSpPr>
        <p:pic>
          <p:nvPicPr>
            <p:cNvPr id="188" name="Picture 187"/>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rot="2614426" flipH="1">
              <a:off x="2916435" y="4302640"/>
              <a:ext cx="394555" cy="530025"/>
            </a:xfrm>
            <a:prstGeom prst="rect">
              <a:avLst/>
            </a:prstGeom>
          </p:spPr>
        </p:pic>
        <p:sp>
          <p:nvSpPr>
            <p:cNvPr id="189" name="Freeform 61"/>
            <p:cNvSpPr>
              <a:spLocks/>
            </p:cNvSpPr>
            <p:nvPr/>
          </p:nvSpPr>
          <p:spPr bwMode="black">
            <a:xfrm rot="10800000">
              <a:off x="3279998" y="3914152"/>
              <a:ext cx="567200" cy="820335"/>
            </a:xfrm>
            <a:custGeom>
              <a:avLst/>
              <a:gdLst/>
              <a:ahLst/>
              <a:cxnLst>
                <a:cxn ang="0">
                  <a:pos x="251" y="363"/>
                </a:cxn>
                <a:cxn ang="0">
                  <a:pos x="243" y="372"/>
                </a:cxn>
                <a:cxn ang="0">
                  <a:pos x="35" y="372"/>
                </a:cxn>
                <a:cxn ang="0">
                  <a:pos x="27" y="363"/>
                </a:cxn>
                <a:cxn ang="0">
                  <a:pos x="27" y="36"/>
                </a:cxn>
                <a:cxn ang="0">
                  <a:pos x="35" y="27"/>
                </a:cxn>
                <a:cxn ang="0">
                  <a:pos x="243" y="27"/>
                </a:cxn>
                <a:cxn ang="0">
                  <a:pos x="251" y="36"/>
                </a:cxn>
                <a:cxn ang="0">
                  <a:pos x="251" y="108"/>
                </a:cxn>
                <a:cxn ang="0">
                  <a:pos x="277" y="84"/>
                </a:cxn>
                <a:cxn ang="0">
                  <a:pos x="277" y="10"/>
                </a:cxn>
                <a:cxn ang="0">
                  <a:pos x="267" y="0"/>
                </a:cxn>
                <a:cxn ang="0">
                  <a:pos x="11" y="0"/>
                </a:cxn>
                <a:cxn ang="0">
                  <a:pos x="0" y="10"/>
                </a:cxn>
                <a:cxn ang="0">
                  <a:pos x="0" y="389"/>
                </a:cxn>
                <a:cxn ang="0">
                  <a:pos x="11" y="399"/>
                </a:cxn>
                <a:cxn ang="0">
                  <a:pos x="267" y="399"/>
                </a:cxn>
                <a:cxn ang="0">
                  <a:pos x="277" y="389"/>
                </a:cxn>
                <a:cxn ang="0">
                  <a:pos x="277" y="168"/>
                </a:cxn>
                <a:cxn ang="0">
                  <a:pos x="251" y="191"/>
                </a:cxn>
                <a:cxn ang="0">
                  <a:pos x="251" y="363"/>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rgbClr val="FFFFFF"/>
            </a:solidFill>
            <a:extLst/>
          </p:spPr>
          <p:txBody>
            <a:bodyPr vert="horz" wrap="square" lIns="91440" tIns="45720" rIns="91440" bIns="45720" numCol="1" anchor="t" anchorCtr="0" compatLnSpc="1">
              <a:prstTxWarp prst="textNoShape">
                <a:avLst/>
              </a:prstTxWarp>
            </a:bodyPr>
            <a:lstStyle/>
            <a:p>
              <a:endParaRPr lang="en-US" sz="900" dirty="0">
                <a:solidFill>
                  <a:srgbClr val="FFFFFF"/>
                </a:solidFill>
              </a:endParaRPr>
            </a:p>
          </p:txBody>
        </p:sp>
      </p:grpSp>
      <p:pic>
        <p:nvPicPr>
          <p:cNvPr id="190" name="Picture 18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a:off x="9128576" y="5901223"/>
            <a:ext cx="204903" cy="393571"/>
          </a:xfrm>
          <a:prstGeom prst="rect">
            <a:avLst/>
          </a:prstGeom>
        </p:spPr>
      </p:pic>
      <p:pic>
        <p:nvPicPr>
          <p:cNvPr id="192" name="Picture 19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a:off x="3520562" y="1555270"/>
            <a:ext cx="247932" cy="476221"/>
          </a:xfrm>
          <a:prstGeom prst="rect">
            <a:avLst/>
          </a:prstGeom>
        </p:spPr>
      </p:pic>
      <p:pic>
        <p:nvPicPr>
          <p:cNvPr id="4098" name="Picture 2" descr="http://files.softicons.com/download/system-icons/web0.2ama-icons-by-chrfb/png/256x256/Phone%20-%20iPhone.png"/>
          <p:cNvPicPr>
            <a:picLocks noChangeAspect="1" noChangeArrowheads="1"/>
          </p:cNvPicPr>
          <p:nvPr/>
        </p:nvPicPr>
        <p:blipFill>
          <a:blip r:embed="rId7">
            <a:biLevel thresh="25000"/>
            <a:extLst>
              <a:ext uri="{28A0092B-C50C-407E-A947-70E740481C1C}">
                <a14:useLocalDpi xmlns:a14="http://schemas.microsoft.com/office/drawing/2010/main" val="0"/>
              </a:ext>
            </a:extLst>
          </a:blip>
          <a:srcRect/>
          <a:stretch>
            <a:fillRect/>
          </a:stretch>
        </p:blipFill>
        <p:spPr bwMode="auto">
          <a:xfrm>
            <a:off x="7949345" y="4545361"/>
            <a:ext cx="854645" cy="85464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files.softicons.com/download/system-icons/windows-8-metro-invert-icons-by-dakirby309/png/512x512/Devices%20&amp;%20Drives/iPad.png"/>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904611" y="4838745"/>
            <a:ext cx="521432" cy="521432"/>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4" descr="http://files.softicons.com/download/system-icons/windows-8-metro-invert-icons-by-dakirby309/png/512x512/Devices%20&amp;%20Drives/iPad.png"/>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153680" y="689479"/>
            <a:ext cx="763429" cy="763429"/>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2" descr="\\MAGNUM\Projects\Microsoft\Cloud Power FY12\Design\Icons\PNGs\Server_2.png"/>
          <p:cNvPicPr>
            <a:picLocks noChangeAspect="1" noChangeArrowheads="1"/>
          </p:cNvPicPr>
          <p:nvPr/>
        </p:nvPicPr>
        <p:blipFill>
          <a:blip r:embed="rId10" cstate="print">
            <a:lum bright="100000"/>
          </a:blip>
          <a:srcRect/>
          <a:stretch>
            <a:fillRect/>
          </a:stretch>
        </p:blipFill>
        <p:spPr bwMode="auto">
          <a:xfrm>
            <a:off x="3252334" y="3294814"/>
            <a:ext cx="1032310" cy="1032310"/>
          </a:xfrm>
          <a:prstGeom prst="rect">
            <a:avLst/>
          </a:prstGeom>
          <a:noFill/>
        </p:spPr>
      </p:pic>
      <p:pic>
        <p:nvPicPr>
          <p:cNvPr id="200" name="Picture 2" descr="\\MAGNUM\Projects\Microsoft\Cloud Power FY12\Design\Icons\PNGs\Server_2.png"/>
          <p:cNvPicPr>
            <a:picLocks noChangeAspect="1" noChangeArrowheads="1"/>
          </p:cNvPicPr>
          <p:nvPr/>
        </p:nvPicPr>
        <p:blipFill>
          <a:blip r:embed="rId10" cstate="print">
            <a:lum bright="100000"/>
          </a:blip>
          <a:srcRect/>
          <a:stretch>
            <a:fillRect/>
          </a:stretch>
        </p:blipFill>
        <p:spPr bwMode="auto">
          <a:xfrm>
            <a:off x="3555672" y="3294814"/>
            <a:ext cx="1032310" cy="1032310"/>
          </a:xfrm>
          <a:prstGeom prst="rect">
            <a:avLst/>
          </a:prstGeom>
          <a:noFill/>
        </p:spPr>
      </p:pic>
      <p:pic>
        <p:nvPicPr>
          <p:cNvPr id="201" name="Picture 2" descr="http://files.softicons.com/download/system-icons/web0.2ama-icons-by-chrfb/png/256x256/Phone%20-%20iPhone.png"/>
          <p:cNvPicPr>
            <a:picLocks noChangeAspect="1" noChangeArrowheads="1"/>
          </p:cNvPicPr>
          <p:nvPr/>
        </p:nvPicPr>
        <p:blipFill>
          <a:blip r:embed="rId7">
            <a:biLevel thresh="25000"/>
            <a:extLst>
              <a:ext uri="{28A0092B-C50C-407E-A947-70E740481C1C}">
                <a14:useLocalDpi xmlns:a14="http://schemas.microsoft.com/office/drawing/2010/main" val="0"/>
              </a:ext>
            </a:extLst>
          </a:blip>
          <a:srcRect/>
          <a:stretch>
            <a:fillRect/>
          </a:stretch>
        </p:blipFill>
        <p:spPr bwMode="auto">
          <a:xfrm>
            <a:off x="1987027" y="2396076"/>
            <a:ext cx="706318" cy="706318"/>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4" descr="http://files.softicons.com/download/system-icons/windows-8-metro-invert-icons-by-dakirby309/png/512x512/Devices%20&amp;%20Drives/iPad.png"/>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349172" y="5183104"/>
            <a:ext cx="694026" cy="694026"/>
          </a:xfrm>
          <a:prstGeom prst="rect">
            <a:avLst/>
          </a:prstGeom>
          <a:noFill/>
          <a:extLst>
            <a:ext uri="{909E8E84-426E-40DD-AFC4-6F175D3DCCD1}">
              <a14:hiddenFill xmlns:a14="http://schemas.microsoft.com/office/drawing/2010/main">
                <a:solidFill>
                  <a:srgbClr val="FFFFFF"/>
                </a:solidFill>
              </a14:hiddenFill>
            </a:ext>
          </a:extLst>
        </p:spPr>
      </p:pic>
      <p:grpSp>
        <p:nvGrpSpPr>
          <p:cNvPr id="203" name="Group 202"/>
          <p:cNvGrpSpPr/>
          <p:nvPr/>
        </p:nvGrpSpPr>
        <p:grpSpPr bwMode="black">
          <a:xfrm>
            <a:off x="5510822" y="6505872"/>
            <a:ext cx="310740" cy="306572"/>
            <a:chOff x="2916435" y="3914152"/>
            <a:chExt cx="930763" cy="918513"/>
          </a:xfrm>
        </p:grpSpPr>
        <p:pic>
          <p:nvPicPr>
            <p:cNvPr id="207" name="Picture 206"/>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rot="2614426" flipH="1">
              <a:off x="2916435" y="4302640"/>
              <a:ext cx="394555" cy="530025"/>
            </a:xfrm>
            <a:prstGeom prst="rect">
              <a:avLst/>
            </a:prstGeom>
          </p:spPr>
        </p:pic>
        <p:sp>
          <p:nvSpPr>
            <p:cNvPr id="211" name="Freeform 61"/>
            <p:cNvSpPr>
              <a:spLocks/>
            </p:cNvSpPr>
            <p:nvPr/>
          </p:nvSpPr>
          <p:spPr bwMode="black">
            <a:xfrm rot="10800000">
              <a:off x="3279998" y="3914152"/>
              <a:ext cx="567200" cy="820335"/>
            </a:xfrm>
            <a:custGeom>
              <a:avLst/>
              <a:gdLst/>
              <a:ahLst/>
              <a:cxnLst>
                <a:cxn ang="0">
                  <a:pos x="251" y="363"/>
                </a:cxn>
                <a:cxn ang="0">
                  <a:pos x="243" y="372"/>
                </a:cxn>
                <a:cxn ang="0">
                  <a:pos x="35" y="372"/>
                </a:cxn>
                <a:cxn ang="0">
                  <a:pos x="27" y="363"/>
                </a:cxn>
                <a:cxn ang="0">
                  <a:pos x="27" y="36"/>
                </a:cxn>
                <a:cxn ang="0">
                  <a:pos x="35" y="27"/>
                </a:cxn>
                <a:cxn ang="0">
                  <a:pos x="243" y="27"/>
                </a:cxn>
                <a:cxn ang="0">
                  <a:pos x="251" y="36"/>
                </a:cxn>
                <a:cxn ang="0">
                  <a:pos x="251" y="108"/>
                </a:cxn>
                <a:cxn ang="0">
                  <a:pos x="277" y="84"/>
                </a:cxn>
                <a:cxn ang="0">
                  <a:pos x="277" y="10"/>
                </a:cxn>
                <a:cxn ang="0">
                  <a:pos x="267" y="0"/>
                </a:cxn>
                <a:cxn ang="0">
                  <a:pos x="11" y="0"/>
                </a:cxn>
                <a:cxn ang="0">
                  <a:pos x="0" y="10"/>
                </a:cxn>
                <a:cxn ang="0">
                  <a:pos x="0" y="389"/>
                </a:cxn>
                <a:cxn ang="0">
                  <a:pos x="11" y="399"/>
                </a:cxn>
                <a:cxn ang="0">
                  <a:pos x="267" y="399"/>
                </a:cxn>
                <a:cxn ang="0">
                  <a:pos x="277" y="389"/>
                </a:cxn>
                <a:cxn ang="0">
                  <a:pos x="277" y="168"/>
                </a:cxn>
                <a:cxn ang="0">
                  <a:pos x="251" y="191"/>
                </a:cxn>
                <a:cxn ang="0">
                  <a:pos x="251" y="363"/>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rgbClr val="FFFFFF"/>
            </a:solidFill>
            <a:extLst/>
          </p:spPr>
          <p:txBody>
            <a:bodyPr vert="horz" wrap="square" lIns="91440" tIns="45720" rIns="91440" bIns="45720" numCol="1" anchor="t" anchorCtr="0" compatLnSpc="1">
              <a:prstTxWarp prst="textNoShape">
                <a:avLst/>
              </a:prstTxWarp>
            </a:bodyPr>
            <a:lstStyle/>
            <a:p>
              <a:endParaRPr lang="en-US" sz="900" dirty="0">
                <a:solidFill>
                  <a:srgbClr val="FFFFFF"/>
                </a:solidFill>
              </a:endParaRPr>
            </a:p>
          </p:txBody>
        </p:sp>
      </p:grpSp>
      <p:pic>
        <p:nvPicPr>
          <p:cNvPr id="217" name="Picture 2" descr="http://files.softicons.com/download/system-icons/web0.2ama-icons-by-chrfb/png/256x256/Phone%20-%20iPhone.png"/>
          <p:cNvPicPr>
            <a:picLocks noChangeAspect="1" noChangeArrowheads="1"/>
          </p:cNvPicPr>
          <p:nvPr/>
        </p:nvPicPr>
        <p:blipFill>
          <a:blip r:embed="rId7">
            <a:biLevel thresh="25000"/>
            <a:extLst>
              <a:ext uri="{28A0092B-C50C-407E-A947-70E740481C1C}">
                <a14:useLocalDpi xmlns:a14="http://schemas.microsoft.com/office/drawing/2010/main" val="0"/>
              </a:ext>
            </a:extLst>
          </a:blip>
          <a:srcRect/>
          <a:stretch>
            <a:fillRect/>
          </a:stretch>
        </p:blipFill>
        <p:spPr bwMode="auto">
          <a:xfrm>
            <a:off x="11569732" y="1633527"/>
            <a:ext cx="482425" cy="482425"/>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2" descr="http://files.softicons.com/download/system-icons/web0.2ama-icons-by-chrfb/png/256x256/Phone%20-%20iPhone.png"/>
          <p:cNvPicPr>
            <a:picLocks noChangeAspect="1" noChangeArrowheads="1"/>
          </p:cNvPicPr>
          <p:nvPr/>
        </p:nvPicPr>
        <p:blipFill>
          <a:blip r:embed="rId7">
            <a:biLevel thresh="25000"/>
            <a:extLst>
              <a:ext uri="{28A0092B-C50C-407E-A947-70E740481C1C}">
                <a14:useLocalDpi xmlns:a14="http://schemas.microsoft.com/office/drawing/2010/main" val="0"/>
              </a:ext>
            </a:extLst>
          </a:blip>
          <a:srcRect/>
          <a:stretch>
            <a:fillRect/>
          </a:stretch>
        </p:blipFill>
        <p:spPr bwMode="auto">
          <a:xfrm>
            <a:off x="9313264" y="-278034"/>
            <a:ext cx="530668" cy="530668"/>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22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a:off x="434123" y="2293056"/>
            <a:ext cx="247932" cy="476221"/>
          </a:xfrm>
          <a:prstGeom prst="rect">
            <a:avLst/>
          </a:prstGeom>
        </p:spPr>
      </p:pic>
      <p:grpSp>
        <p:nvGrpSpPr>
          <p:cNvPr id="3" name="Group 2"/>
          <p:cNvGrpSpPr/>
          <p:nvPr/>
        </p:nvGrpSpPr>
        <p:grpSpPr>
          <a:xfrm>
            <a:off x="11742717" y="5104492"/>
            <a:ext cx="1335648" cy="1032310"/>
            <a:chOff x="12038257" y="7606007"/>
            <a:chExt cx="1335648" cy="1032310"/>
          </a:xfrm>
        </p:grpSpPr>
        <p:pic>
          <p:nvPicPr>
            <p:cNvPr id="232" name="Picture 2" descr="\\MAGNUM\Projects\Microsoft\Cloud Power FY12\Design\Icons\PNGs\Server_2.png"/>
            <p:cNvPicPr>
              <a:picLocks noChangeAspect="1" noChangeArrowheads="1"/>
            </p:cNvPicPr>
            <p:nvPr/>
          </p:nvPicPr>
          <p:blipFill>
            <a:blip r:embed="rId10" cstate="print">
              <a:lum bright="100000"/>
            </a:blip>
            <a:srcRect/>
            <a:stretch>
              <a:fillRect/>
            </a:stretch>
          </p:blipFill>
          <p:spPr bwMode="auto">
            <a:xfrm>
              <a:off x="12038257" y="7606007"/>
              <a:ext cx="1032310" cy="1032310"/>
            </a:xfrm>
            <a:prstGeom prst="rect">
              <a:avLst/>
            </a:prstGeom>
            <a:noFill/>
          </p:spPr>
        </p:pic>
        <p:pic>
          <p:nvPicPr>
            <p:cNvPr id="233" name="Picture 2" descr="\\MAGNUM\Projects\Microsoft\Cloud Power FY12\Design\Icons\PNGs\Server_2.png"/>
            <p:cNvPicPr>
              <a:picLocks noChangeAspect="1" noChangeArrowheads="1"/>
            </p:cNvPicPr>
            <p:nvPr/>
          </p:nvPicPr>
          <p:blipFill>
            <a:blip r:embed="rId10" cstate="print">
              <a:lum bright="100000"/>
            </a:blip>
            <a:srcRect/>
            <a:stretch>
              <a:fillRect/>
            </a:stretch>
          </p:blipFill>
          <p:spPr bwMode="auto">
            <a:xfrm>
              <a:off x="12341595" y="7606007"/>
              <a:ext cx="1032310" cy="1032310"/>
            </a:xfrm>
            <a:prstGeom prst="rect">
              <a:avLst/>
            </a:prstGeom>
            <a:noFill/>
          </p:spPr>
        </p:pic>
      </p:grpSp>
      <p:sp>
        <p:nvSpPr>
          <p:cNvPr id="46" name="Oval 45"/>
          <p:cNvSpPr>
            <a:spLocks noChangeAspect="1"/>
          </p:cNvSpPr>
          <p:nvPr/>
        </p:nvSpPr>
        <p:spPr>
          <a:xfrm>
            <a:off x="11073026" y="2517056"/>
            <a:ext cx="822960" cy="822960"/>
          </a:xfrm>
          <a:prstGeom prst="ellipse">
            <a:avLst/>
          </a:prstGeom>
          <a:solidFill>
            <a:schemeClr val="tx1">
              <a:lumMod val="60000"/>
              <a:lumOff val="40000"/>
            </a:scheme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err="1">
              <a:solidFill>
                <a:srgbClr val="FFFFFF"/>
              </a:solidFill>
            </a:endParaRPr>
          </a:p>
        </p:txBody>
      </p:sp>
      <p:pic>
        <p:nvPicPr>
          <p:cNvPr id="238" name="Picture 4" descr="http://files.softicons.com/download/system-icons/windows-8-metro-invert-icons-by-dakirby309/png/512x512/Devices%20&amp;%20Drives/iPad.png"/>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251626" y="2665147"/>
            <a:ext cx="521432" cy="521432"/>
          </a:xfrm>
          <a:prstGeom prst="rect">
            <a:avLst/>
          </a:prstGeom>
          <a:noFill/>
          <a:extLst>
            <a:ext uri="{909E8E84-426E-40DD-AFC4-6F175D3DCCD1}">
              <a14:hiddenFill xmlns:a14="http://schemas.microsoft.com/office/drawing/2010/main">
                <a:solidFill>
                  <a:srgbClr val="FFFFFF"/>
                </a:solidFill>
              </a14:hiddenFill>
            </a:ext>
          </a:extLst>
        </p:spPr>
      </p:pic>
      <p:sp>
        <p:nvSpPr>
          <p:cNvPr id="191" name="Freeform 83"/>
          <p:cNvSpPr>
            <a:spLocks noChangeAspect="1" noEditPoints="1"/>
          </p:cNvSpPr>
          <p:nvPr/>
        </p:nvSpPr>
        <p:spPr bwMode="auto">
          <a:xfrm>
            <a:off x="5618112" y="3051451"/>
            <a:ext cx="1172727" cy="789880"/>
          </a:xfrm>
          <a:custGeom>
            <a:avLst/>
            <a:gdLst>
              <a:gd name="T0" fmla="*/ 930 w 1017"/>
              <a:gd name="T1" fmla="*/ 439 h 578"/>
              <a:gd name="T2" fmla="*/ 930 w 1017"/>
              <a:gd name="T3" fmla="*/ 39 h 578"/>
              <a:gd name="T4" fmla="*/ 890 w 1017"/>
              <a:gd name="T5" fmla="*/ 0 h 578"/>
              <a:gd name="T6" fmla="*/ 129 w 1017"/>
              <a:gd name="T7" fmla="*/ 0 h 578"/>
              <a:gd name="T8" fmla="*/ 85 w 1017"/>
              <a:gd name="T9" fmla="*/ 39 h 578"/>
              <a:gd name="T10" fmla="*/ 85 w 1017"/>
              <a:gd name="T11" fmla="*/ 439 h 578"/>
              <a:gd name="T12" fmla="*/ 0 w 1017"/>
              <a:gd name="T13" fmla="*/ 530 h 578"/>
              <a:gd name="T14" fmla="*/ 52 w 1017"/>
              <a:gd name="T15" fmla="*/ 578 h 578"/>
              <a:gd name="T16" fmla="*/ 967 w 1017"/>
              <a:gd name="T17" fmla="*/ 578 h 578"/>
              <a:gd name="T18" fmla="*/ 1017 w 1017"/>
              <a:gd name="T19" fmla="*/ 530 h 578"/>
              <a:gd name="T20" fmla="*/ 930 w 1017"/>
              <a:gd name="T21" fmla="*/ 439 h 578"/>
              <a:gd name="T22" fmla="*/ 579 w 1017"/>
              <a:gd name="T23" fmla="*/ 544 h 578"/>
              <a:gd name="T24" fmla="*/ 423 w 1017"/>
              <a:gd name="T25" fmla="*/ 544 h 578"/>
              <a:gd name="T26" fmla="*/ 406 w 1017"/>
              <a:gd name="T27" fmla="*/ 536 h 578"/>
              <a:gd name="T28" fmla="*/ 425 w 1017"/>
              <a:gd name="T29" fmla="*/ 506 h 578"/>
              <a:gd name="T30" fmla="*/ 439 w 1017"/>
              <a:gd name="T31" fmla="*/ 502 h 578"/>
              <a:gd name="T32" fmla="*/ 563 w 1017"/>
              <a:gd name="T33" fmla="*/ 502 h 578"/>
              <a:gd name="T34" fmla="*/ 577 w 1017"/>
              <a:gd name="T35" fmla="*/ 506 h 578"/>
              <a:gd name="T36" fmla="*/ 596 w 1017"/>
              <a:gd name="T37" fmla="*/ 537 h 578"/>
              <a:gd name="T38" fmla="*/ 579 w 1017"/>
              <a:gd name="T39" fmla="*/ 544 h 578"/>
              <a:gd name="T40" fmla="*/ 863 w 1017"/>
              <a:gd name="T41" fmla="*/ 127 h 578"/>
              <a:gd name="T42" fmla="*/ 863 w 1017"/>
              <a:gd name="T43" fmla="*/ 279 h 578"/>
              <a:gd name="T44" fmla="*/ 863 w 1017"/>
              <a:gd name="T45" fmla="*/ 395 h 578"/>
              <a:gd name="T46" fmla="*/ 863 w 1017"/>
              <a:gd name="T47" fmla="*/ 406 h 578"/>
              <a:gd name="T48" fmla="*/ 863 w 1017"/>
              <a:gd name="T49" fmla="*/ 427 h 578"/>
              <a:gd name="T50" fmla="*/ 152 w 1017"/>
              <a:gd name="T51" fmla="*/ 427 h 578"/>
              <a:gd name="T52" fmla="*/ 152 w 1017"/>
              <a:gd name="T53" fmla="*/ 406 h 578"/>
              <a:gd name="T54" fmla="*/ 152 w 1017"/>
              <a:gd name="T55" fmla="*/ 332 h 578"/>
              <a:gd name="T56" fmla="*/ 152 w 1017"/>
              <a:gd name="T57" fmla="*/ 252 h 578"/>
              <a:gd name="T58" fmla="*/ 152 w 1017"/>
              <a:gd name="T59" fmla="*/ 127 h 578"/>
              <a:gd name="T60" fmla="*/ 152 w 1017"/>
              <a:gd name="T61" fmla="*/ 80 h 578"/>
              <a:gd name="T62" fmla="*/ 173 w 1017"/>
              <a:gd name="T63" fmla="*/ 59 h 578"/>
              <a:gd name="T64" fmla="*/ 846 w 1017"/>
              <a:gd name="T65" fmla="*/ 59 h 578"/>
              <a:gd name="T66" fmla="*/ 863 w 1017"/>
              <a:gd name="T67" fmla="*/ 80 h 578"/>
              <a:gd name="T68" fmla="*/ 863 w 1017"/>
              <a:gd name="T69" fmla="*/ 127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7" h="578">
                <a:moveTo>
                  <a:pt x="930" y="439"/>
                </a:moveTo>
                <a:cubicBezTo>
                  <a:pt x="930" y="39"/>
                  <a:pt x="930" y="39"/>
                  <a:pt x="930" y="39"/>
                </a:cubicBezTo>
                <a:cubicBezTo>
                  <a:pt x="930" y="19"/>
                  <a:pt x="915" y="0"/>
                  <a:pt x="890" y="0"/>
                </a:cubicBezTo>
                <a:cubicBezTo>
                  <a:pt x="129" y="0"/>
                  <a:pt x="129" y="0"/>
                  <a:pt x="129" y="0"/>
                </a:cubicBezTo>
                <a:cubicBezTo>
                  <a:pt x="104" y="0"/>
                  <a:pt x="85" y="19"/>
                  <a:pt x="85" y="39"/>
                </a:cubicBezTo>
                <a:cubicBezTo>
                  <a:pt x="85" y="439"/>
                  <a:pt x="85" y="439"/>
                  <a:pt x="85" y="439"/>
                </a:cubicBezTo>
                <a:cubicBezTo>
                  <a:pt x="1" y="530"/>
                  <a:pt x="0" y="530"/>
                  <a:pt x="0" y="530"/>
                </a:cubicBezTo>
                <a:cubicBezTo>
                  <a:pt x="0" y="557"/>
                  <a:pt x="24" y="578"/>
                  <a:pt x="52" y="578"/>
                </a:cubicBezTo>
                <a:cubicBezTo>
                  <a:pt x="967" y="578"/>
                  <a:pt x="967" y="578"/>
                  <a:pt x="967" y="578"/>
                </a:cubicBezTo>
                <a:cubicBezTo>
                  <a:pt x="994" y="578"/>
                  <a:pt x="1017" y="557"/>
                  <a:pt x="1017" y="530"/>
                </a:cubicBezTo>
                <a:lnTo>
                  <a:pt x="930" y="439"/>
                </a:lnTo>
                <a:close/>
                <a:moveTo>
                  <a:pt x="579" y="544"/>
                </a:moveTo>
                <a:cubicBezTo>
                  <a:pt x="423" y="544"/>
                  <a:pt x="423" y="544"/>
                  <a:pt x="423" y="544"/>
                </a:cubicBezTo>
                <a:cubicBezTo>
                  <a:pt x="414" y="544"/>
                  <a:pt x="406" y="539"/>
                  <a:pt x="406" y="536"/>
                </a:cubicBezTo>
                <a:cubicBezTo>
                  <a:pt x="425" y="505"/>
                  <a:pt x="425" y="506"/>
                  <a:pt x="425" y="506"/>
                </a:cubicBezTo>
                <a:cubicBezTo>
                  <a:pt x="425" y="504"/>
                  <a:pt x="431" y="502"/>
                  <a:pt x="439" y="502"/>
                </a:cubicBezTo>
                <a:cubicBezTo>
                  <a:pt x="563" y="502"/>
                  <a:pt x="563" y="502"/>
                  <a:pt x="563" y="502"/>
                </a:cubicBezTo>
                <a:cubicBezTo>
                  <a:pt x="571" y="502"/>
                  <a:pt x="577" y="503"/>
                  <a:pt x="577" y="506"/>
                </a:cubicBezTo>
                <a:cubicBezTo>
                  <a:pt x="596" y="537"/>
                  <a:pt x="596" y="537"/>
                  <a:pt x="596" y="537"/>
                </a:cubicBezTo>
                <a:cubicBezTo>
                  <a:pt x="596" y="539"/>
                  <a:pt x="588" y="544"/>
                  <a:pt x="579" y="544"/>
                </a:cubicBezTo>
                <a:close/>
                <a:moveTo>
                  <a:pt x="863" y="127"/>
                </a:moveTo>
                <a:cubicBezTo>
                  <a:pt x="863" y="279"/>
                  <a:pt x="863" y="279"/>
                  <a:pt x="863" y="279"/>
                </a:cubicBezTo>
                <a:cubicBezTo>
                  <a:pt x="863" y="395"/>
                  <a:pt x="863" y="395"/>
                  <a:pt x="863" y="395"/>
                </a:cubicBezTo>
                <a:cubicBezTo>
                  <a:pt x="863" y="406"/>
                  <a:pt x="863" y="406"/>
                  <a:pt x="863" y="406"/>
                </a:cubicBezTo>
                <a:cubicBezTo>
                  <a:pt x="863" y="427"/>
                  <a:pt x="863" y="427"/>
                  <a:pt x="863" y="427"/>
                </a:cubicBezTo>
                <a:cubicBezTo>
                  <a:pt x="152" y="427"/>
                  <a:pt x="152" y="427"/>
                  <a:pt x="152" y="427"/>
                </a:cubicBezTo>
                <a:cubicBezTo>
                  <a:pt x="152" y="420"/>
                  <a:pt x="152" y="413"/>
                  <a:pt x="152" y="406"/>
                </a:cubicBezTo>
                <a:cubicBezTo>
                  <a:pt x="152" y="380"/>
                  <a:pt x="152" y="355"/>
                  <a:pt x="152" y="332"/>
                </a:cubicBezTo>
                <a:cubicBezTo>
                  <a:pt x="152" y="252"/>
                  <a:pt x="152" y="252"/>
                  <a:pt x="152" y="252"/>
                </a:cubicBezTo>
                <a:cubicBezTo>
                  <a:pt x="152" y="192"/>
                  <a:pt x="152" y="153"/>
                  <a:pt x="152" y="127"/>
                </a:cubicBezTo>
                <a:cubicBezTo>
                  <a:pt x="152" y="80"/>
                  <a:pt x="152" y="80"/>
                  <a:pt x="152" y="80"/>
                </a:cubicBezTo>
                <a:cubicBezTo>
                  <a:pt x="152" y="68"/>
                  <a:pt x="162" y="59"/>
                  <a:pt x="173" y="59"/>
                </a:cubicBezTo>
                <a:cubicBezTo>
                  <a:pt x="846" y="59"/>
                  <a:pt x="846" y="59"/>
                  <a:pt x="846" y="59"/>
                </a:cubicBezTo>
                <a:cubicBezTo>
                  <a:pt x="857" y="59"/>
                  <a:pt x="863" y="68"/>
                  <a:pt x="863" y="80"/>
                </a:cubicBezTo>
                <a:lnTo>
                  <a:pt x="863" y="127"/>
                </a:lnTo>
                <a:close/>
              </a:path>
            </a:pathLst>
          </a:custGeom>
          <a:solidFill>
            <a:schemeClr val="bg1"/>
          </a:solidFill>
          <a:ln>
            <a:noFill/>
          </a:ln>
        </p:spPr>
        <p:txBody>
          <a:bodyPr vert="horz" wrap="square" lIns="91431" tIns="45716" rIns="91431" bIns="45716" numCol="1" anchor="t" anchorCtr="0" compatLnSpc="1">
            <a:prstTxWarp prst="textNoShape">
              <a:avLst/>
            </a:prstTxWarp>
          </a:bodyPr>
          <a:lstStyle/>
          <a:p>
            <a:endParaRPr lang="en-US">
              <a:solidFill>
                <a:srgbClr val="505050"/>
              </a:solidFill>
            </a:endParaRPr>
          </a:p>
        </p:txBody>
      </p:sp>
    </p:spTree>
    <p:extLst>
      <p:ext uri="{BB962C8B-B14F-4D97-AF65-F5344CB8AC3E}">
        <p14:creationId xmlns:p14="http://schemas.microsoft.com/office/powerpoint/2010/main" val="23553666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afterEffect">
                                  <p:stCondLst>
                                    <p:cond delay="0"/>
                                  </p:stCondLst>
                                  <p:childTnLst>
                                    <p:animClr clrSpc="rgb" dir="cw">
                                      <p:cBhvr override="childStyle">
                                        <p:cTn id="6" dur="750" fill="hold"/>
                                        <p:tgtEl>
                                          <p:spTgt spid="64"/>
                                        </p:tgtEl>
                                        <p:attrNameLst>
                                          <p:attrName>style.color</p:attrName>
                                        </p:attrNameLst>
                                      </p:cBhvr>
                                      <p:to>
                                        <a:srgbClr val="FF0000"/>
                                      </p:to>
                                    </p:animClr>
                                    <p:animClr clrSpc="rgb" dir="cw">
                                      <p:cBhvr>
                                        <p:cTn id="7" dur="750" fill="hold"/>
                                        <p:tgtEl>
                                          <p:spTgt spid="64"/>
                                        </p:tgtEl>
                                        <p:attrNameLst>
                                          <p:attrName>fillcolor</p:attrName>
                                        </p:attrNameLst>
                                      </p:cBhvr>
                                      <p:to>
                                        <a:srgbClr val="FF0000"/>
                                      </p:to>
                                    </p:animClr>
                                    <p:set>
                                      <p:cBhvr>
                                        <p:cTn id="8" dur="750" fill="hold"/>
                                        <p:tgtEl>
                                          <p:spTgt spid="64"/>
                                        </p:tgtEl>
                                        <p:attrNameLst>
                                          <p:attrName>fill.type</p:attrName>
                                        </p:attrNameLst>
                                      </p:cBhvr>
                                      <p:to>
                                        <p:strVal val="solid"/>
                                      </p:to>
                                    </p:set>
                                    <p:set>
                                      <p:cBhvr>
                                        <p:cTn id="9" dur="750" fill="hold"/>
                                        <p:tgtEl>
                                          <p:spTgt spid="64"/>
                                        </p:tgtEl>
                                        <p:attrNameLst>
                                          <p:attrName>fill.on</p:attrName>
                                        </p:attrNameLst>
                                      </p:cBhvr>
                                      <p:to>
                                        <p:strVal val="true"/>
                                      </p:to>
                                    </p:set>
                                  </p:childTnLst>
                                </p:cTn>
                              </p:par>
                            </p:childTnLst>
                          </p:cTn>
                        </p:par>
                        <p:par>
                          <p:cTn id="10" fill="hold">
                            <p:stCondLst>
                              <p:cond delay="750"/>
                            </p:stCondLst>
                            <p:childTnLst>
                              <p:par>
                                <p:cTn id="11" presetID="13" presetClass="entr" presetSubtype="32" fill="hold" nodeType="afterEffect">
                                  <p:stCondLst>
                                    <p:cond delay="50"/>
                                  </p:stCondLst>
                                  <p:childTnLst>
                                    <p:set>
                                      <p:cBhvr>
                                        <p:cTn id="12" dur="1" fill="hold">
                                          <p:stCondLst>
                                            <p:cond delay="0"/>
                                          </p:stCondLst>
                                        </p:cTn>
                                        <p:tgtEl>
                                          <p:spTgt spid="451"/>
                                        </p:tgtEl>
                                        <p:attrNameLst>
                                          <p:attrName>style.visibility</p:attrName>
                                        </p:attrNameLst>
                                      </p:cBhvr>
                                      <p:to>
                                        <p:strVal val="visible"/>
                                      </p:to>
                                    </p:set>
                                    <p:animEffect transition="in" filter="plus(out)">
                                      <p:cBhvr>
                                        <p:cTn id="13" dur="750"/>
                                        <p:tgtEl>
                                          <p:spTgt spid="451"/>
                                        </p:tgtEl>
                                      </p:cBhvr>
                                    </p:animEffect>
                                  </p:childTnLst>
                                </p:cTn>
                              </p:par>
                              <p:par>
                                <p:cTn id="14" presetID="19" presetClass="emph" presetSubtype="0" fill="hold" grpId="0" nodeType="withEffect">
                                  <p:stCondLst>
                                    <p:cond delay="350"/>
                                  </p:stCondLst>
                                  <p:childTnLst>
                                    <p:animClr clrSpc="rgb" dir="cw">
                                      <p:cBhvr override="childStyle">
                                        <p:cTn id="15" dur="500" fill="hold"/>
                                        <p:tgtEl>
                                          <p:spTgt spid="106"/>
                                        </p:tgtEl>
                                        <p:attrNameLst>
                                          <p:attrName>style.color</p:attrName>
                                        </p:attrNameLst>
                                      </p:cBhvr>
                                      <p:to>
                                        <a:srgbClr val="FF0000"/>
                                      </p:to>
                                    </p:animClr>
                                    <p:animClr clrSpc="rgb" dir="cw">
                                      <p:cBhvr>
                                        <p:cTn id="16" dur="500" fill="hold"/>
                                        <p:tgtEl>
                                          <p:spTgt spid="106"/>
                                        </p:tgtEl>
                                        <p:attrNameLst>
                                          <p:attrName>fillcolor</p:attrName>
                                        </p:attrNameLst>
                                      </p:cBhvr>
                                      <p:to>
                                        <a:srgbClr val="FF0000"/>
                                      </p:to>
                                    </p:animClr>
                                    <p:set>
                                      <p:cBhvr>
                                        <p:cTn id="17" dur="500" fill="hold"/>
                                        <p:tgtEl>
                                          <p:spTgt spid="106"/>
                                        </p:tgtEl>
                                        <p:attrNameLst>
                                          <p:attrName>fill.type</p:attrName>
                                        </p:attrNameLst>
                                      </p:cBhvr>
                                      <p:to>
                                        <p:strVal val="solid"/>
                                      </p:to>
                                    </p:set>
                                    <p:set>
                                      <p:cBhvr>
                                        <p:cTn id="18" dur="500" fill="hold"/>
                                        <p:tgtEl>
                                          <p:spTgt spid="106"/>
                                        </p:tgtEl>
                                        <p:attrNameLst>
                                          <p:attrName>fill.on</p:attrName>
                                        </p:attrNameLst>
                                      </p:cBhvr>
                                      <p:to>
                                        <p:strVal val="true"/>
                                      </p:to>
                                    </p:set>
                                  </p:childTnLst>
                                </p:cTn>
                              </p:par>
                              <p:par>
                                <p:cTn id="19" presetID="19" presetClass="emph" presetSubtype="0" fill="hold" grpId="0" nodeType="withEffect">
                                  <p:stCondLst>
                                    <p:cond delay="450"/>
                                  </p:stCondLst>
                                  <p:childTnLst>
                                    <p:animClr clrSpc="rgb" dir="cw">
                                      <p:cBhvr override="childStyle">
                                        <p:cTn id="20" dur="500" fill="hold"/>
                                        <p:tgtEl>
                                          <p:spTgt spid="153"/>
                                        </p:tgtEl>
                                        <p:attrNameLst>
                                          <p:attrName>style.color</p:attrName>
                                        </p:attrNameLst>
                                      </p:cBhvr>
                                      <p:to>
                                        <a:srgbClr val="FF0000"/>
                                      </p:to>
                                    </p:animClr>
                                    <p:animClr clrSpc="rgb" dir="cw">
                                      <p:cBhvr>
                                        <p:cTn id="21" dur="500" fill="hold"/>
                                        <p:tgtEl>
                                          <p:spTgt spid="153"/>
                                        </p:tgtEl>
                                        <p:attrNameLst>
                                          <p:attrName>fillcolor</p:attrName>
                                        </p:attrNameLst>
                                      </p:cBhvr>
                                      <p:to>
                                        <a:srgbClr val="FF0000"/>
                                      </p:to>
                                    </p:animClr>
                                    <p:set>
                                      <p:cBhvr>
                                        <p:cTn id="22" dur="500" fill="hold"/>
                                        <p:tgtEl>
                                          <p:spTgt spid="153"/>
                                        </p:tgtEl>
                                        <p:attrNameLst>
                                          <p:attrName>fill.type</p:attrName>
                                        </p:attrNameLst>
                                      </p:cBhvr>
                                      <p:to>
                                        <p:strVal val="solid"/>
                                      </p:to>
                                    </p:set>
                                    <p:set>
                                      <p:cBhvr>
                                        <p:cTn id="23" dur="500" fill="hold"/>
                                        <p:tgtEl>
                                          <p:spTgt spid="153"/>
                                        </p:tgtEl>
                                        <p:attrNameLst>
                                          <p:attrName>fill.on</p:attrName>
                                        </p:attrNameLst>
                                      </p:cBhvr>
                                      <p:to>
                                        <p:strVal val="true"/>
                                      </p:to>
                                    </p:set>
                                  </p:childTnLst>
                                </p:cTn>
                              </p:par>
                              <p:par>
                                <p:cTn id="24" presetID="19" presetClass="emph" presetSubtype="0" fill="hold" grpId="0" nodeType="withEffect">
                                  <p:stCondLst>
                                    <p:cond delay="550"/>
                                  </p:stCondLst>
                                  <p:childTnLst>
                                    <p:animClr clrSpc="rgb" dir="cw">
                                      <p:cBhvr override="childStyle">
                                        <p:cTn id="25" dur="500" fill="hold"/>
                                        <p:tgtEl>
                                          <p:spTgt spid="45"/>
                                        </p:tgtEl>
                                        <p:attrNameLst>
                                          <p:attrName>style.color</p:attrName>
                                        </p:attrNameLst>
                                      </p:cBhvr>
                                      <p:to>
                                        <a:srgbClr val="FF0000"/>
                                      </p:to>
                                    </p:animClr>
                                    <p:animClr clrSpc="rgb" dir="cw">
                                      <p:cBhvr>
                                        <p:cTn id="26" dur="500" fill="hold"/>
                                        <p:tgtEl>
                                          <p:spTgt spid="45"/>
                                        </p:tgtEl>
                                        <p:attrNameLst>
                                          <p:attrName>fillcolor</p:attrName>
                                        </p:attrNameLst>
                                      </p:cBhvr>
                                      <p:to>
                                        <a:srgbClr val="FF0000"/>
                                      </p:to>
                                    </p:animClr>
                                    <p:set>
                                      <p:cBhvr>
                                        <p:cTn id="27" dur="500" fill="hold"/>
                                        <p:tgtEl>
                                          <p:spTgt spid="45"/>
                                        </p:tgtEl>
                                        <p:attrNameLst>
                                          <p:attrName>fill.type</p:attrName>
                                        </p:attrNameLst>
                                      </p:cBhvr>
                                      <p:to>
                                        <p:strVal val="solid"/>
                                      </p:to>
                                    </p:set>
                                    <p:set>
                                      <p:cBhvr>
                                        <p:cTn id="28" dur="500" fill="hold"/>
                                        <p:tgtEl>
                                          <p:spTgt spid="45"/>
                                        </p:tgtEl>
                                        <p:attrNameLst>
                                          <p:attrName>fill.on</p:attrName>
                                        </p:attrNameLst>
                                      </p:cBhvr>
                                      <p:to>
                                        <p:strVal val="true"/>
                                      </p:to>
                                    </p:set>
                                  </p:childTnLst>
                                </p:cTn>
                              </p:par>
                              <p:par>
                                <p:cTn id="29" presetID="19" presetClass="emph" presetSubtype="0" fill="hold" grpId="0" nodeType="withEffect">
                                  <p:stCondLst>
                                    <p:cond delay="350"/>
                                  </p:stCondLst>
                                  <p:childTnLst>
                                    <p:animClr clrSpc="rgb" dir="cw">
                                      <p:cBhvr override="childStyle">
                                        <p:cTn id="30" dur="500" fill="hold"/>
                                        <p:tgtEl>
                                          <p:spTgt spid="121"/>
                                        </p:tgtEl>
                                        <p:attrNameLst>
                                          <p:attrName>style.color</p:attrName>
                                        </p:attrNameLst>
                                      </p:cBhvr>
                                      <p:to>
                                        <a:srgbClr val="FF0000"/>
                                      </p:to>
                                    </p:animClr>
                                    <p:animClr clrSpc="rgb" dir="cw">
                                      <p:cBhvr>
                                        <p:cTn id="31" dur="500" fill="hold"/>
                                        <p:tgtEl>
                                          <p:spTgt spid="121"/>
                                        </p:tgtEl>
                                        <p:attrNameLst>
                                          <p:attrName>fillcolor</p:attrName>
                                        </p:attrNameLst>
                                      </p:cBhvr>
                                      <p:to>
                                        <a:srgbClr val="FF0000"/>
                                      </p:to>
                                    </p:animClr>
                                    <p:set>
                                      <p:cBhvr>
                                        <p:cTn id="32" dur="500" fill="hold"/>
                                        <p:tgtEl>
                                          <p:spTgt spid="121"/>
                                        </p:tgtEl>
                                        <p:attrNameLst>
                                          <p:attrName>fill.type</p:attrName>
                                        </p:attrNameLst>
                                      </p:cBhvr>
                                      <p:to>
                                        <p:strVal val="solid"/>
                                      </p:to>
                                    </p:set>
                                    <p:set>
                                      <p:cBhvr>
                                        <p:cTn id="33" dur="500" fill="hold"/>
                                        <p:tgtEl>
                                          <p:spTgt spid="121"/>
                                        </p:tgtEl>
                                        <p:attrNameLst>
                                          <p:attrName>fill.on</p:attrName>
                                        </p:attrNameLst>
                                      </p:cBhvr>
                                      <p:to>
                                        <p:strVal val="true"/>
                                      </p:to>
                                    </p:set>
                                  </p:childTnLst>
                                </p:cTn>
                              </p:par>
                              <p:par>
                                <p:cTn id="34" presetID="19" presetClass="emph" presetSubtype="0" fill="hold" grpId="0" nodeType="withEffect">
                                  <p:stCondLst>
                                    <p:cond delay="450"/>
                                  </p:stCondLst>
                                  <p:childTnLst>
                                    <p:animClr clrSpc="rgb" dir="cw">
                                      <p:cBhvr override="childStyle">
                                        <p:cTn id="35" dur="500" fill="hold"/>
                                        <p:tgtEl>
                                          <p:spTgt spid="123"/>
                                        </p:tgtEl>
                                        <p:attrNameLst>
                                          <p:attrName>style.color</p:attrName>
                                        </p:attrNameLst>
                                      </p:cBhvr>
                                      <p:to>
                                        <a:srgbClr val="FF0000"/>
                                      </p:to>
                                    </p:animClr>
                                    <p:animClr clrSpc="rgb" dir="cw">
                                      <p:cBhvr>
                                        <p:cTn id="36" dur="500" fill="hold"/>
                                        <p:tgtEl>
                                          <p:spTgt spid="123"/>
                                        </p:tgtEl>
                                        <p:attrNameLst>
                                          <p:attrName>fillcolor</p:attrName>
                                        </p:attrNameLst>
                                      </p:cBhvr>
                                      <p:to>
                                        <a:srgbClr val="FF0000"/>
                                      </p:to>
                                    </p:animClr>
                                    <p:set>
                                      <p:cBhvr>
                                        <p:cTn id="37" dur="500" fill="hold"/>
                                        <p:tgtEl>
                                          <p:spTgt spid="123"/>
                                        </p:tgtEl>
                                        <p:attrNameLst>
                                          <p:attrName>fill.type</p:attrName>
                                        </p:attrNameLst>
                                      </p:cBhvr>
                                      <p:to>
                                        <p:strVal val="solid"/>
                                      </p:to>
                                    </p:set>
                                    <p:set>
                                      <p:cBhvr>
                                        <p:cTn id="38" dur="500" fill="hold"/>
                                        <p:tgtEl>
                                          <p:spTgt spid="123"/>
                                        </p:tgtEl>
                                        <p:attrNameLst>
                                          <p:attrName>fill.on</p:attrName>
                                        </p:attrNameLst>
                                      </p:cBhvr>
                                      <p:to>
                                        <p:strVal val="true"/>
                                      </p:to>
                                    </p:set>
                                  </p:childTnLst>
                                </p:cTn>
                              </p:par>
                              <p:par>
                                <p:cTn id="39" presetID="19" presetClass="emph" presetSubtype="0" fill="hold" grpId="0" nodeType="withEffect">
                                  <p:stCondLst>
                                    <p:cond delay="550"/>
                                  </p:stCondLst>
                                  <p:childTnLst>
                                    <p:animClr clrSpc="rgb" dir="cw">
                                      <p:cBhvr override="childStyle">
                                        <p:cTn id="40" dur="500" fill="hold"/>
                                        <p:tgtEl>
                                          <p:spTgt spid="196"/>
                                        </p:tgtEl>
                                        <p:attrNameLst>
                                          <p:attrName>style.color</p:attrName>
                                        </p:attrNameLst>
                                      </p:cBhvr>
                                      <p:to>
                                        <a:srgbClr val="FF0000"/>
                                      </p:to>
                                    </p:animClr>
                                    <p:animClr clrSpc="rgb" dir="cw">
                                      <p:cBhvr>
                                        <p:cTn id="41" dur="500" fill="hold"/>
                                        <p:tgtEl>
                                          <p:spTgt spid="196"/>
                                        </p:tgtEl>
                                        <p:attrNameLst>
                                          <p:attrName>fillcolor</p:attrName>
                                        </p:attrNameLst>
                                      </p:cBhvr>
                                      <p:to>
                                        <a:srgbClr val="FF0000"/>
                                      </p:to>
                                    </p:animClr>
                                    <p:set>
                                      <p:cBhvr>
                                        <p:cTn id="42" dur="500" fill="hold"/>
                                        <p:tgtEl>
                                          <p:spTgt spid="196"/>
                                        </p:tgtEl>
                                        <p:attrNameLst>
                                          <p:attrName>fill.type</p:attrName>
                                        </p:attrNameLst>
                                      </p:cBhvr>
                                      <p:to>
                                        <p:strVal val="solid"/>
                                      </p:to>
                                    </p:set>
                                    <p:set>
                                      <p:cBhvr>
                                        <p:cTn id="43" dur="500" fill="hold"/>
                                        <p:tgtEl>
                                          <p:spTgt spid="196"/>
                                        </p:tgtEl>
                                        <p:attrNameLst>
                                          <p:attrName>fill.on</p:attrName>
                                        </p:attrNameLst>
                                      </p:cBhvr>
                                      <p:to>
                                        <p:strVal val="true"/>
                                      </p:to>
                                    </p:set>
                                  </p:childTnLst>
                                </p:cTn>
                              </p:par>
                              <p:par>
                                <p:cTn id="44" presetID="19" presetClass="emph" presetSubtype="0" fill="hold" grpId="0" nodeType="withEffect">
                                  <p:stCondLst>
                                    <p:cond delay="450"/>
                                  </p:stCondLst>
                                  <p:childTnLst>
                                    <p:animClr clrSpc="rgb" dir="cw">
                                      <p:cBhvr override="childStyle">
                                        <p:cTn id="45" dur="500" fill="hold"/>
                                        <p:tgtEl>
                                          <p:spTgt spid="104"/>
                                        </p:tgtEl>
                                        <p:attrNameLst>
                                          <p:attrName>style.color</p:attrName>
                                        </p:attrNameLst>
                                      </p:cBhvr>
                                      <p:to>
                                        <a:srgbClr val="FF0000"/>
                                      </p:to>
                                    </p:animClr>
                                    <p:animClr clrSpc="rgb" dir="cw">
                                      <p:cBhvr>
                                        <p:cTn id="46" dur="500" fill="hold"/>
                                        <p:tgtEl>
                                          <p:spTgt spid="104"/>
                                        </p:tgtEl>
                                        <p:attrNameLst>
                                          <p:attrName>fillcolor</p:attrName>
                                        </p:attrNameLst>
                                      </p:cBhvr>
                                      <p:to>
                                        <a:srgbClr val="FF0000"/>
                                      </p:to>
                                    </p:animClr>
                                    <p:set>
                                      <p:cBhvr>
                                        <p:cTn id="47" dur="500" fill="hold"/>
                                        <p:tgtEl>
                                          <p:spTgt spid="104"/>
                                        </p:tgtEl>
                                        <p:attrNameLst>
                                          <p:attrName>fill.type</p:attrName>
                                        </p:attrNameLst>
                                      </p:cBhvr>
                                      <p:to>
                                        <p:strVal val="solid"/>
                                      </p:to>
                                    </p:set>
                                    <p:set>
                                      <p:cBhvr>
                                        <p:cTn id="48" dur="500" fill="hold"/>
                                        <p:tgtEl>
                                          <p:spTgt spid="104"/>
                                        </p:tgtEl>
                                        <p:attrNameLst>
                                          <p:attrName>fill.on</p:attrName>
                                        </p:attrNameLst>
                                      </p:cBhvr>
                                      <p:to>
                                        <p:strVal val="true"/>
                                      </p:to>
                                    </p:set>
                                  </p:childTnLst>
                                </p:cTn>
                              </p:par>
                              <p:par>
                                <p:cTn id="49" presetID="19" presetClass="emph" presetSubtype="0" fill="hold" grpId="0" nodeType="withEffect">
                                  <p:stCondLst>
                                    <p:cond delay="350"/>
                                  </p:stCondLst>
                                  <p:childTnLst>
                                    <p:animClr clrSpc="rgb" dir="cw">
                                      <p:cBhvr override="childStyle">
                                        <p:cTn id="50" dur="500" fill="hold"/>
                                        <p:tgtEl>
                                          <p:spTgt spid="47"/>
                                        </p:tgtEl>
                                        <p:attrNameLst>
                                          <p:attrName>style.color</p:attrName>
                                        </p:attrNameLst>
                                      </p:cBhvr>
                                      <p:to>
                                        <a:srgbClr val="FF0000"/>
                                      </p:to>
                                    </p:animClr>
                                    <p:animClr clrSpc="rgb" dir="cw">
                                      <p:cBhvr>
                                        <p:cTn id="51" dur="500" fill="hold"/>
                                        <p:tgtEl>
                                          <p:spTgt spid="47"/>
                                        </p:tgtEl>
                                        <p:attrNameLst>
                                          <p:attrName>fillcolor</p:attrName>
                                        </p:attrNameLst>
                                      </p:cBhvr>
                                      <p:to>
                                        <a:srgbClr val="FF0000"/>
                                      </p:to>
                                    </p:animClr>
                                    <p:set>
                                      <p:cBhvr>
                                        <p:cTn id="52" dur="500" fill="hold"/>
                                        <p:tgtEl>
                                          <p:spTgt spid="47"/>
                                        </p:tgtEl>
                                        <p:attrNameLst>
                                          <p:attrName>fill.type</p:attrName>
                                        </p:attrNameLst>
                                      </p:cBhvr>
                                      <p:to>
                                        <p:strVal val="solid"/>
                                      </p:to>
                                    </p:set>
                                    <p:set>
                                      <p:cBhvr>
                                        <p:cTn id="53" dur="500" fill="hold"/>
                                        <p:tgtEl>
                                          <p:spTgt spid="47"/>
                                        </p:tgtEl>
                                        <p:attrNameLst>
                                          <p:attrName>fill.on</p:attrName>
                                        </p:attrNameLst>
                                      </p:cBhvr>
                                      <p:to>
                                        <p:strVal val="true"/>
                                      </p:to>
                                    </p:set>
                                  </p:childTnLst>
                                </p:cTn>
                              </p:par>
                              <p:par>
                                <p:cTn id="54" presetID="19" presetClass="emph" presetSubtype="0" fill="hold" grpId="0" nodeType="withEffect">
                                  <p:stCondLst>
                                    <p:cond delay="250"/>
                                  </p:stCondLst>
                                  <p:childTnLst>
                                    <p:animClr clrSpc="rgb" dir="cw">
                                      <p:cBhvr override="childStyle">
                                        <p:cTn id="55" dur="500" fill="hold"/>
                                        <p:tgtEl>
                                          <p:spTgt spid="141"/>
                                        </p:tgtEl>
                                        <p:attrNameLst>
                                          <p:attrName>style.color</p:attrName>
                                        </p:attrNameLst>
                                      </p:cBhvr>
                                      <p:to>
                                        <a:srgbClr val="FF0000"/>
                                      </p:to>
                                    </p:animClr>
                                    <p:animClr clrSpc="rgb" dir="cw">
                                      <p:cBhvr>
                                        <p:cTn id="56" dur="500" fill="hold"/>
                                        <p:tgtEl>
                                          <p:spTgt spid="141"/>
                                        </p:tgtEl>
                                        <p:attrNameLst>
                                          <p:attrName>fillcolor</p:attrName>
                                        </p:attrNameLst>
                                      </p:cBhvr>
                                      <p:to>
                                        <a:srgbClr val="FF0000"/>
                                      </p:to>
                                    </p:animClr>
                                    <p:set>
                                      <p:cBhvr>
                                        <p:cTn id="57" dur="500" fill="hold"/>
                                        <p:tgtEl>
                                          <p:spTgt spid="141"/>
                                        </p:tgtEl>
                                        <p:attrNameLst>
                                          <p:attrName>fill.type</p:attrName>
                                        </p:attrNameLst>
                                      </p:cBhvr>
                                      <p:to>
                                        <p:strVal val="solid"/>
                                      </p:to>
                                    </p:set>
                                    <p:set>
                                      <p:cBhvr>
                                        <p:cTn id="58" dur="500" fill="hold"/>
                                        <p:tgtEl>
                                          <p:spTgt spid="141"/>
                                        </p:tgtEl>
                                        <p:attrNameLst>
                                          <p:attrName>fill.on</p:attrName>
                                        </p:attrNameLst>
                                      </p:cBhvr>
                                      <p:to>
                                        <p:strVal val="true"/>
                                      </p:to>
                                    </p:set>
                                  </p:childTnLst>
                                </p:cTn>
                              </p:par>
                              <p:par>
                                <p:cTn id="59" presetID="8" presetClass="entr" presetSubtype="32" fill="hold" nodeType="withEffect">
                                  <p:stCondLst>
                                    <p:cond delay="550"/>
                                  </p:stCondLst>
                                  <p:childTnLst>
                                    <p:set>
                                      <p:cBhvr>
                                        <p:cTn id="60" dur="1" fill="hold">
                                          <p:stCondLst>
                                            <p:cond delay="0"/>
                                          </p:stCondLst>
                                        </p:cTn>
                                        <p:tgtEl>
                                          <p:spTgt spid="454"/>
                                        </p:tgtEl>
                                        <p:attrNameLst>
                                          <p:attrName>style.visibility</p:attrName>
                                        </p:attrNameLst>
                                      </p:cBhvr>
                                      <p:to>
                                        <p:strVal val="visible"/>
                                      </p:to>
                                    </p:set>
                                    <p:animEffect transition="in" filter="diamond(out)">
                                      <p:cBhvr>
                                        <p:cTn id="61" dur="750"/>
                                        <p:tgtEl>
                                          <p:spTgt spid="454"/>
                                        </p:tgtEl>
                                      </p:cBhvr>
                                    </p:animEffect>
                                  </p:childTnLst>
                                </p:cTn>
                              </p:par>
                              <p:par>
                                <p:cTn id="62" presetID="19" presetClass="emph" presetSubtype="0" fill="hold" grpId="0" nodeType="withEffect">
                                  <p:stCondLst>
                                    <p:cond delay="850"/>
                                  </p:stCondLst>
                                  <p:childTnLst>
                                    <p:animClr clrSpc="rgb" dir="cw">
                                      <p:cBhvr override="childStyle">
                                        <p:cTn id="63" dur="500" fill="hold"/>
                                        <p:tgtEl>
                                          <p:spTgt spid="105"/>
                                        </p:tgtEl>
                                        <p:attrNameLst>
                                          <p:attrName>style.color</p:attrName>
                                        </p:attrNameLst>
                                      </p:cBhvr>
                                      <p:to>
                                        <a:srgbClr val="FF0000"/>
                                      </p:to>
                                    </p:animClr>
                                    <p:animClr clrSpc="rgb" dir="cw">
                                      <p:cBhvr>
                                        <p:cTn id="64" dur="500" fill="hold"/>
                                        <p:tgtEl>
                                          <p:spTgt spid="105"/>
                                        </p:tgtEl>
                                        <p:attrNameLst>
                                          <p:attrName>fillcolor</p:attrName>
                                        </p:attrNameLst>
                                      </p:cBhvr>
                                      <p:to>
                                        <a:srgbClr val="FF0000"/>
                                      </p:to>
                                    </p:animClr>
                                    <p:set>
                                      <p:cBhvr>
                                        <p:cTn id="65" dur="500" fill="hold"/>
                                        <p:tgtEl>
                                          <p:spTgt spid="105"/>
                                        </p:tgtEl>
                                        <p:attrNameLst>
                                          <p:attrName>fill.type</p:attrName>
                                        </p:attrNameLst>
                                      </p:cBhvr>
                                      <p:to>
                                        <p:strVal val="solid"/>
                                      </p:to>
                                    </p:set>
                                    <p:set>
                                      <p:cBhvr>
                                        <p:cTn id="66" dur="500" fill="hold"/>
                                        <p:tgtEl>
                                          <p:spTgt spid="105"/>
                                        </p:tgtEl>
                                        <p:attrNameLst>
                                          <p:attrName>fill.on</p:attrName>
                                        </p:attrNameLst>
                                      </p:cBhvr>
                                      <p:to>
                                        <p:strVal val="true"/>
                                      </p:to>
                                    </p:set>
                                  </p:childTnLst>
                                </p:cTn>
                              </p:par>
                              <p:par>
                                <p:cTn id="67" presetID="19" presetClass="emph" presetSubtype="0" fill="hold" grpId="0" nodeType="withEffect">
                                  <p:stCondLst>
                                    <p:cond delay="750"/>
                                  </p:stCondLst>
                                  <p:childTnLst>
                                    <p:animClr clrSpc="rgb" dir="cw">
                                      <p:cBhvr override="childStyle">
                                        <p:cTn id="68" dur="500" fill="hold"/>
                                        <p:tgtEl>
                                          <p:spTgt spid="314"/>
                                        </p:tgtEl>
                                        <p:attrNameLst>
                                          <p:attrName>style.color</p:attrName>
                                        </p:attrNameLst>
                                      </p:cBhvr>
                                      <p:to>
                                        <a:srgbClr val="FF0000"/>
                                      </p:to>
                                    </p:animClr>
                                    <p:animClr clrSpc="rgb" dir="cw">
                                      <p:cBhvr>
                                        <p:cTn id="69" dur="500" fill="hold"/>
                                        <p:tgtEl>
                                          <p:spTgt spid="314"/>
                                        </p:tgtEl>
                                        <p:attrNameLst>
                                          <p:attrName>fillcolor</p:attrName>
                                        </p:attrNameLst>
                                      </p:cBhvr>
                                      <p:to>
                                        <a:srgbClr val="FF0000"/>
                                      </p:to>
                                    </p:animClr>
                                    <p:set>
                                      <p:cBhvr>
                                        <p:cTn id="70" dur="500" fill="hold"/>
                                        <p:tgtEl>
                                          <p:spTgt spid="314"/>
                                        </p:tgtEl>
                                        <p:attrNameLst>
                                          <p:attrName>fill.type</p:attrName>
                                        </p:attrNameLst>
                                      </p:cBhvr>
                                      <p:to>
                                        <p:strVal val="solid"/>
                                      </p:to>
                                    </p:set>
                                    <p:set>
                                      <p:cBhvr>
                                        <p:cTn id="71" dur="500" fill="hold"/>
                                        <p:tgtEl>
                                          <p:spTgt spid="314"/>
                                        </p:tgtEl>
                                        <p:attrNameLst>
                                          <p:attrName>fill.on</p:attrName>
                                        </p:attrNameLst>
                                      </p:cBhvr>
                                      <p:to>
                                        <p:strVal val="true"/>
                                      </p:to>
                                    </p:set>
                                  </p:childTnLst>
                                </p:cTn>
                              </p:par>
                              <p:par>
                                <p:cTn id="72" presetID="19" presetClass="emph" presetSubtype="0" fill="hold" grpId="0" nodeType="withEffect">
                                  <p:stCondLst>
                                    <p:cond delay="850"/>
                                  </p:stCondLst>
                                  <p:childTnLst>
                                    <p:animClr clrSpc="rgb" dir="cw">
                                      <p:cBhvr override="childStyle">
                                        <p:cTn id="73" dur="500" fill="hold"/>
                                        <p:tgtEl>
                                          <p:spTgt spid="223"/>
                                        </p:tgtEl>
                                        <p:attrNameLst>
                                          <p:attrName>style.color</p:attrName>
                                        </p:attrNameLst>
                                      </p:cBhvr>
                                      <p:to>
                                        <a:srgbClr val="FF0000"/>
                                      </p:to>
                                    </p:animClr>
                                    <p:animClr clrSpc="rgb" dir="cw">
                                      <p:cBhvr>
                                        <p:cTn id="74" dur="500" fill="hold"/>
                                        <p:tgtEl>
                                          <p:spTgt spid="223"/>
                                        </p:tgtEl>
                                        <p:attrNameLst>
                                          <p:attrName>fillcolor</p:attrName>
                                        </p:attrNameLst>
                                      </p:cBhvr>
                                      <p:to>
                                        <a:srgbClr val="FF0000"/>
                                      </p:to>
                                    </p:animClr>
                                    <p:set>
                                      <p:cBhvr>
                                        <p:cTn id="75" dur="500" fill="hold"/>
                                        <p:tgtEl>
                                          <p:spTgt spid="223"/>
                                        </p:tgtEl>
                                        <p:attrNameLst>
                                          <p:attrName>fill.type</p:attrName>
                                        </p:attrNameLst>
                                      </p:cBhvr>
                                      <p:to>
                                        <p:strVal val="solid"/>
                                      </p:to>
                                    </p:set>
                                    <p:set>
                                      <p:cBhvr>
                                        <p:cTn id="76" dur="500" fill="hold"/>
                                        <p:tgtEl>
                                          <p:spTgt spid="223"/>
                                        </p:tgtEl>
                                        <p:attrNameLst>
                                          <p:attrName>fill.on</p:attrName>
                                        </p:attrNameLst>
                                      </p:cBhvr>
                                      <p:to>
                                        <p:strVal val="true"/>
                                      </p:to>
                                    </p:set>
                                  </p:childTnLst>
                                </p:cTn>
                              </p:par>
                              <p:par>
                                <p:cTn id="77" presetID="19" presetClass="emph" presetSubtype="0" fill="hold" grpId="0" nodeType="withEffect">
                                  <p:stCondLst>
                                    <p:cond delay="850"/>
                                  </p:stCondLst>
                                  <p:childTnLst>
                                    <p:animClr clrSpc="rgb" dir="cw">
                                      <p:cBhvr override="childStyle">
                                        <p:cTn id="78" dur="500" fill="hold"/>
                                        <p:tgtEl>
                                          <p:spTgt spid="222"/>
                                        </p:tgtEl>
                                        <p:attrNameLst>
                                          <p:attrName>style.color</p:attrName>
                                        </p:attrNameLst>
                                      </p:cBhvr>
                                      <p:to>
                                        <a:srgbClr val="FF0000"/>
                                      </p:to>
                                    </p:animClr>
                                    <p:animClr clrSpc="rgb" dir="cw">
                                      <p:cBhvr>
                                        <p:cTn id="79" dur="500" fill="hold"/>
                                        <p:tgtEl>
                                          <p:spTgt spid="222"/>
                                        </p:tgtEl>
                                        <p:attrNameLst>
                                          <p:attrName>fillcolor</p:attrName>
                                        </p:attrNameLst>
                                      </p:cBhvr>
                                      <p:to>
                                        <a:srgbClr val="FF0000"/>
                                      </p:to>
                                    </p:animClr>
                                    <p:set>
                                      <p:cBhvr>
                                        <p:cTn id="80" dur="500" fill="hold"/>
                                        <p:tgtEl>
                                          <p:spTgt spid="222"/>
                                        </p:tgtEl>
                                        <p:attrNameLst>
                                          <p:attrName>fill.type</p:attrName>
                                        </p:attrNameLst>
                                      </p:cBhvr>
                                      <p:to>
                                        <p:strVal val="solid"/>
                                      </p:to>
                                    </p:set>
                                    <p:set>
                                      <p:cBhvr>
                                        <p:cTn id="81" dur="500" fill="hold"/>
                                        <p:tgtEl>
                                          <p:spTgt spid="222"/>
                                        </p:tgtEl>
                                        <p:attrNameLst>
                                          <p:attrName>fill.on</p:attrName>
                                        </p:attrNameLst>
                                      </p:cBhvr>
                                      <p:to>
                                        <p:strVal val="true"/>
                                      </p:to>
                                    </p:set>
                                  </p:childTnLst>
                                </p:cTn>
                              </p:par>
                              <p:par>
                                <p:cTn id="82" presetID="19" presetClass="emph" presetSubtype="0" fill="hold" grpId="0" nodeType="withEffect">
                                  <p:stCondLst>
                                    <p:cond delay="850"/>
                                  </p:stCondLst>
                                  <p:childTnLst>
                                    <p:animClr clrSpc="rgb" dir="cw">
                                      <p:cBhvr override="childStyle">
                                        <p:cTn id="83" dur="500" fill="hold"/>
                                        <p:tgtEl>
                                          <p:spTgt spid="221"/>
                                        </p:tgtEl>
                                        <p:attrNameLst>
                                          <p:attrName>style.color</p:attrName>
                                        </p:attrNameLst>
                                      </p:cBhvr>
                                      <p:to>
                                        <a:srgbClr val="FF0000"/>
                                      </p:to>
                                    </p:animClr>
                                    <p:animClr clrSpc="rgb" dir="cw">
                                      <p:cBhvr>
                                        <p:cTn id="84" dur="500" fill="hold"/>
                                        <p:tgtEl>
                                          <p:spTgt spid="221"/>
                                        </p:tgtEl>
                                        <p:attrNameLst>
                                          <p:attrName>fillcolor</p:attrName>
                                        </p:attrNameLst>
                                      </p:cBhvr>
                                      <p:to>
                                        <a:srgbClr val="FF0000"/>
                                      </p:to>
                                    </p:animClr>
                                    <p:set>
                                      <p:cBhvr>
                                        <p:cTn id="85" dur="500" fill="hold"/>
                                        <p:tgtEl>
                                          <p:spTgt spid="221"/>
                                        </p:tgtEl>
                                        <p:attrNameLst>
                                          <p:attrName>fill.type</p:attrName>
                                        </p:attrNameLst>
                                      </p:cBhvr>
                                      <p:to>
                                        <p:strVal val="solid"/>
                                      </p:to>
                                    </p:set>
                                    <p:set>
                                      <p:cBhvr>
                                        <p:cTn id="86" dur="500" fill="hold"/>
                                        <p:tgtEl>
                                          <p:spTgt spid="221"/>
                                        </p:tgtEl>
                                        <p:attrNameLst>
                                          <p:attrName>fill.on</p:attrName>
                                        </p:attrNameLst>
                                      </p:cBhvr>
                                      <p:to>
                                        <p:strVal val="true"/>
                                      </p:to>
                                    </p:set>
                                  </p:childTnLst>
                                </p:cTn>
                              </p:par>
                              <p:par>
                                <p:cTn id="87" presetID="19" presetClass="emph" presetSubtype="0" fill="hold" grpId="0" nodeType="withEffect">
                                  <p:stCondLst>
                                    <p:cond delay="750"/>
                                  </p:stCondLst>
                                  <p:childTnLst>
                                    <p:animClr clrSpc="rgb" dir="cw">
                                      <p:cBhvr override="childStyle">
                                        <p:cTn id="88" dur="500" fill="hold"/>
                                        <p:tgtEl>
                                          <p:spTgt spid="219"/>
                                        </p:tgtEl>
                                        <p:attrNameLst>
                                          <p:attrName>style.color</p:attrName>
                                        </p:attrNameLst>
                                      </p:cBhvr>
                                      <p:to>
                                        <a:srgbClr val="FF0000"/>
                                      </p:to>
                                    </p:animClr>
                                    <p:animClr clrSpc="rgb" dir="cw">
                                      <p:cBhvr>
                                        <p:cTn id="89" dur="500" fill="hold"/>
                                        <p:tgtEl>
                                          <p:spTgt spid="219"/>
                                        </p:tgtEl>
                                        <p:attrNameLst>
                                          <p:attrName>fillcolor</p:attrName>
                                        </p:attrNameLst>
                                      </p:cBhvr>
                                      <p:to>
                                        <a:srgbClr val="FF0000"/>
                                      </p:to>
                                    </p:animClr>
                                    <p:set>
                                      <p:cBhvr>
                                        <p:cTn id="90" dur="500" fill="hold"/>
                                        <p:tgtEl>
                                          <p:spTgt spid="219"/>
                                        </p:tgtEl>
                                        <p:attrNameLst>
                                          <p:attrName>fill.type</p:attrName>
                                        </p:attrNameLst>
                                      </p:cBhvr>
                                      <p:to>
                                        <p:strVal val="solid"/>
                                      </p:to>
                                    </p:set>
                                    <p:set>
                                      <p:cBhvr>
                                        <p:cTn id="91" dur="500" fill="hold"/>
                                        <p:tgtEl>
                                          <p:spTgt spid="219"/>
                                        </p:tgtEl>
                                        <p:attrNameLst>
                                          <p:attrName>fill.on</p:attrName>
                                        </p:attrNameLst>
                                      </p:cBhvr>
                                      <p:to>
                                        <p:strVal val="true"/>
                                      </p:to>
                                    </p:set>
                                  </p:childTnLst>
                                </p:cTn>
                              </p:par>
                              <p:par>
                                <p:cTn id="92" presetID="19" presetClass="emph" presetSubtype="0" fill="hold" grpId="0" nodeType="withEffect">
                                  <p:stCondLst>
                                    <p:cond delay="850"/>
                                  </p:stCondLst>
                                  <p:childTnLst>
                                    <p:animClr clrSpc="rgb" dir="cw">
                                      <p:cBhvr override="childStyle">
                                        <p:cTn id="93" dur="500" fill="hold"/>
                                        <p:tgtEl>
                                          <p:spTgt spid="220"/>
                                        </p:tgtEl>
                                        <p:attrNameLst>
                                          <p:attrName>style.color</p:attrName>
                                        </p:attrNameLst>
                                      </p:cBhvr>
                                      <p:to>
                                        <a:srgbClr val="FF0000"/>
                                      </p:to>
                                    </p:animClr>
                                    <p:animClr clrSpc="rgb" dir="cw">
                                      <p:cBhvr>
                                        <p:cTn id="94" dur="500" fill="hold"/>
                                        <p:tgtEl>
                                          <p:spTgt spid="220"/>
                                        </p:tgtEl>
                                        <p:attrNameLst>
                                          <p:attrName>fillcolor</p:attrName>
                                        </p:attrNameLst>
                                      </p:cBhvr>
                                      <p:to>
                                        <a:srgbClr val="FF0000"/>
                                      </p:to>
                                    </p:animClr>
                                    <p:set>
                                      <p:cBhvr>
                                        <p:cTn id="95" dur="500" fill="hold"/>
                                        <p:tgtEl>
                                          <p:spTgt spid="220"/>
                                        </p:tgtEl>
                                        <p:attrNameLst>
                                          <p:attrName>fill.type</p:attrName>
                                        </p:attrNameLst>
                                      </p:cBhvr>
                                      <p:to>
                                        <p:strVal val="solid"/>
                                      </p:to>
                                    </p:set>
                                    <p:set>
                                      <p:cBhvr>
                                        <p:cTn id="96" dur="500" fill="hold"/>
                                        <p:tgtEl>
                                          <p:spTgt spid="220"/>
                                        </p:tgtEl>
                                        <p:attrNameLst>
                                          <p:attrName>fill.on</p:attrName>
                                        </p:attrNameLst>
                                      </p:cBhvr>
                                      <p:to>
                                        <p:strVal val="true"/>
                                      </p:to>
                                    </p:set>
                                  </p:childTnLst>
                                </p:cTn>
                              </p:par>
                              <p:par>
                                <p:cTn id="97" presetID="19" presetClass="emph" presetSubtype="0" fill="hold" grpId="0" nodeType="withEffect">
                                  <p:stCondLst>
                                    <p:cond delay="950"/>
                                  </p:stCondLst>
                                  <p:childTnLst>
                                    <p:animClr clrSpc="rgb" dir="cw">
                                      <p:cBhvr override="childStyle">
                                        <p:cTn id="98" dur="500" fill="hold"/>
                                        <p:tgtEl>
                                          <p:spTgt spid="225"/>
                                        </p:tgtEl>
                                        <p:attrNameLst>
                                          <p:attrName>style.color</p:attrName>
                                        </p:attrNameLst>
                                      </p:cBhvr>
                                      <p:to>
                                        <a:srgbClr val="FF0000"/>
                                      </p:to>
                                    </p:animClr>
                                    <p:animClr clrSpc="rgb" dir="cw">
                                      <p:cBhvr>
                                        <p:cTn id="99" dur="500" fill="hold"/>
                                        <p:tgtEl>
                                          <p:spTgt spid="225"/>
                                        </p:tgtEl>
                                        <p:attrNameLst>
                                          <p:attrName>fillcolor</p:attrName>
                                        </p:attrNameLst>
                                      </p:cBhvr>
                                      <p:to>
                                        <a:srgbClr val="FF0000"/>
                                      </p:to>
                                    </p:animClr>
                                    <p:set>
                                      <p:cBhvr>
                                        <p:cTn id="100" dur="500" fill="hold"/>
                                        <p:tgtEl>
                                          <p:spTgt spid="225"/>
                                        </p:tgtEl>
                                        <p:attrNameLst>
                                          <p:attrName>fill.type</p:attrName>
                                        </p:attrNameLst>
                                      </p:cBhvr>
                                      <p:to>
                                        <p:strVal val="solid"/>
                                      </p:to>
                                    </p:set>
                                    <p:set>
                                      <p:cBhvr>
                                        <p:cTn id="101" dur="500" fill="hold"/>
                                        <p:tgtEl>
                                          <p:spTgt spid="225"/>
                                        </p:tgtEl>
                                        <p:attrNameLst>
                                          <p:attrName>fill.on</p:attrName>
                                        </p:attrNameLst>
                                      </p:cBhvr>
                                      <p:to>
                                        <p:strVal val="true"/>
                                      </p:to>
                                    </p:set>
                                  </p:childTnLst>
                                </p:cTn>
                              </p:par>
                              <p:par>
                                <p:cTn id="102" presetID="19" presetClass="emph" presetSubtype="0" fill="hold" grpId="0" nodeType="withEffect">
                                  <p:stCondLst>
                                    <p:cond delay="650"/>
                                  </p:stCondLst>
                                  <p:childTnLst>
                                    <p:animClr clrSpc="rgb" dir="cw">
                                      <p:cBhvr override="childStyle">
                                        <p:cTn id="103" dur="500" fill="hold"/>
                                        <p:tgtEl>
                                          <p:spTgt spid="226"/>
                                        </p:tgtEl>
                                        <p:attrNameLst>
                                          <p:attrName>style.color</p:attrName>
                                        </p:attrNameLst>
                                      </p:cBhvr>
                                      <p:to>
                                        <a:srgbClr val="FF0000"/>
                                      </p:to>
                                    </p:animClr>
                                    <p:animClr clrSpc="rgb" dir="cw">
                                      <p:cBhvr>
                                        <p:cTn id="104" dur="500" fill="hold"/>
                                        <p:tgtEl>
                                          <p:spTgt spid="226"/>
                                        </p:tgtEl>
                                        <p:attrNameLst>
                                          <p:attrName>fillcolor</p:attrName>
                                        </p:attrNameLst>
                                      </p:cBhvr>
                                      <p:to>
                                        <a:srgbClr val="FF0000"/>
                                      </p:to>
                                    </p:animClr>
                                    <p:set>
                                      <p:cBhvr>
                                        <p:cTn id="105" dur="500" fill="hold"/>
                                        <p:tgtEl>
                                          <p:spTgt spid="226"/>
                                        </p:tgtEl>
                                        <p:attrNameLst>
                                          <p:attrName>fill.type</p:attrName>
                                        </p:attrNameLst>
                                      </p:cBhvr>
                                      <p:to>
                                        <p:strVal val="solid"/>
                                      </p:to>
                                    </p:set>
                                    <p:set>
                                      <p:cBhvr>
                                        <p:cTn id="106" dur="500" fill="hold"/>
                                        <p:tgtEl>
                                          <p:spTgt spid="226"/>
                                        </p:tgtEl>
                                        <p:attrNameLst>
                                          <p:attrName>fill.on</p:attrName>
                                        </p:attrNameLst>
                                      </p:cBhvr>
                                      <p:to>
                                        <p:strVal val="true"/>
                                      </p:to>
                                    </p:set>
                                  </p:childTnLst>
                                </p:cTn>
                              </p:par>
                              <p:par>
                                <p:cTn id="107" presetID="19" presetClass="emph" presetSubtype="0" fill="hold" grpId="0" nodeType="withEffect">
                                  <p:stCondLst>
                                    <p:cond delay="850"/>
                                  </p:stCondLst>
                                  <p:childTnLst>
                                    <p:animClr clrSpc="rgb" dir="cw">
                                      <p:cBhvr override="childStyle">
                                        <p:cTn id="108" dur="500" fill="hold"/>
                                        <p:tgtEl>
                                          <p:spTgt spid="215"/>
                                        </p:tgtEl>
                                        <p:attrNameLst>
                                          <p:attrName>style.color</p:attrName>
                                        </p:attrNameLst>
                                      </p:cBhvr>
                                      <p:to>
                                        <a:srgbClr val="FF0000"/>
                                      </p:to>
                                    </p:animClr>
                                    <p:animClr clrSpc="rgb" dir="cw">
                                      <p:cBhvr>
                                        <p:cTn id="109" dur="500" fill="hold"/>
                                        <p:tgtEl>
                                          <p:spTgt spid="215"/>
                                        </p:tgtEl>
                                        <p:attrNameLst>
                                          <p:attrName>fillcolor</p:attrName>
                                        </p:attrNameLst>
                                      </p:cBhvr>
                                      <p:to>
                                        <a:srgbClr val="FF0000"/>
                                      </p:to>
                                    </p:animClr>
                                    <p:set>
                                      <p:cBhvr>
                                        <p:cTn id="110" dur="500" fill="hold"/>
                                        <p:tgtEl>
                                          <p:spTgt spid="215"/>
                                        </p:tgtEl>
                                        <p:attrNameLst>
                                          <p:attrName>fill.type</p:attrName>
                                        </p:attrNameLst>
                                      </p:cBhvr>
                                      <p:to>
                                        <p:strVal val="solid"/>
                                      </p:to>
                                    </p:set>
                                    <p:set>
                                      <p:cBhvr>
                                        <p:cTn id="111" dur="500" fill="hold"/>
                                        <p:tgtEl>
                                          <p:spTgt spid="215"/>
                                        </p:tgtEl>
                                        <p:attrNameLst>
                                          <p:attrName>fill.on</p:attrName>
                                        </p:attrNameLst>
                                      </p:cBhvr>
                                      <p:to>
                                        <p:strVal val="true"/>
                                      </p:to>
                                    </p:set>
                                  </p:childTnLst>
                                </p:cTn>
                              </p:par>
                              <p:par>
                                <p:cTn id="112" presetID="19" presetClass="emph" presetSubtype="0" fill="hold" grpId="0" nodeType="withEffect">
                                  <p:stCondLst>
                                    <p:cond delay="850"/>
                                  </p:stCondLst>
                                  <p:childTnLst>
                                    <p:animClr clrSpc="rgb" dir="cw">
                                      <p:cBhvr override="childStyle">
                                        <p:cTn id="113" dur="500" fill="hold"/>
                                        <p:tgtEl>
                                          <p:spTgt spid="160"/>
                                        </p:tgtEl>
                                        <p:attrNameLst>
                                          <p:attrName>style.color</p:attrName>
                                        </p:attrNameLst>
                                      </p:cBhvr>
                                      <p:to>
                                        <a:srgbClr val="FF0000"/>
                                      </p:to>
                                    </p:animClr>
                                    <p:animClr clrSpc="rgb" dir="cw">
                                      <p:cBhvr>
                                        <p:cTn id="114" dur="500" fill="hold"/>
                                        <p:tgtEl>
                                          <p:spTgt spid="160"/>
                                        </p:tgtEl>
                                        <p:attrNameLst>
                                          <p:attrName>fillcolor</p:attrName>
                                        </p:attrNameLst>
                                      </p:cBhvr>
                                      <p:to>
                                        <a:srgbClr val="FF0000"/>
                                      </p:to>
                                    </p:animClr>
                                    <p:set>
                                      <p:cBhvr>
                                        <p:cTn id="115" dur="500" fill="hold"/>
                                        <p:tgtEl>
                                          <p:spTgt spid="160"/>
                                        </p:tgtEl>
                                        <p:attrNameLst>
                                          <p:attrName>fill.type</p:attrName>
                                        </p:attrNameLst>
                                      </p:cBhvr>
                                      <p:to>
                                        <p:strVal val="solid"/>
                                      </p:to>
                                    </p:set>
                                    <p:set>
                                      <p:cBhvr>
                                        <p:cTn id="116" dur="500" fill="hold"/>
                                        <p:tgtEl>
                                          <p:spTgt spid="160"/>
                                        </p:tgtEl>
                                        <p:attrNameLst>
                                          <p:attrName>fill.on</p:attrName>
                                        </p:attrNameLst>
                                      </p:cBhvr>
                                      <p:to>
                                        <p:strVal val="true"/>
                                      </p:to>
                                    </p:set>
                                  </p:childTnLst>
                                </p:cTn>
                              </p:par>
                              <p:par>
                                <p:cTn id="117" presetID="19" presetClass="emph" presetSubtype="0" fill="hold" grpId="0" nodeType="withEffect">
                                  <p:stCondLst>
                                    <p:cond delay="750"/>
                                  </p:stCondLst>
                                  <p:childTnLst>
                                    <p:animClr clrSpc="rgb" dir="cw">
                                      <p:cBhvr override="childStyle">
                                        <p:cTn id="118" dur="500" fill="hold"/>
                                        <p:tgtEl>
                                          <p:spTgt spid="40"/>
                                        </p:tgtEl>
                                        <p:attrNameLst>
                                          <p:attrName>style.color</p:attrName>
                                        </p:attrNameLst>
                                      </p:cBhvr>
                                      <p:to>
                                        <a:srgbClr val="FF0000"/>
                                      </p:to>
                                    </p:animClr>
                                    <p:animClr clrSpc="rgb" dir="cw">
                                      <p:cBhvr>
                                        <p:cTn id="119" dur="500" fill="hold"/>
                                        <p:tgtEl>
                                          <p:spTgt spid="40"/>
                                        </p:tgtEl>
                                        <p:attrNameLst>
                                          <p:attrName>fillcolor</p:attrName>
                                        </p:attrNameLst>
                                      </p:cBhvr>
                                      <p:to>
                                        <a:srgbClr val="FF0000"/>
                                      </p:to>
                                    </p:animClr>
                                    <p:set>
                                      <p:cBhvr>
                                        <p:cTn id="120" dur="500" fill="hold"/>
                                        <p:tgtEl>
                                          <p:spTgt spid="40"/>
                                        </p:tgtEl>
                                        <p:attrNameLst>
                                          <p:attrName>fill.type</p:attrName>
                                        </p:attrNameLst>
                                      </p:cBhvr>
                                      <p:to>
                                        <p:strVal val="solid"/>
                                      </p:to>
                                    </p:set>
                                    <p:set>
                                      <p:cBhvr>
                                        <p:cTn id="121" dur="500" fill="hold"/>
                                        <p:tgtEl>
                                          <p:spTgt spid="40"/>
                                        </p:tgtEl>
                                        <p:attrNameLst>
                                          <p:attrName>fill.on</p:attrName>
                                        </p:attrNameLst>
                                      </p:cBhvr>
                                      <p:to>
                                        <p:strVal val="true"/>
                                      </p:to>
                                    </p:set>
                                  </p:childTnLst>
                                </p:cTn>
                              </p:par>
                              <p:par>
                                <p:cTn id="122" presetID="19" presetClass="emph" presetSubtype="0" fill="hold" grpId="0" nodeType="withEffect">
                                  <p:stCondLst>
                                    <p:cond delay="850"/>
                                  </p:stCondLst>
                                  <p:childTnLst>
                                    <p:animClr clrSpc="rgb" dir="cw">
                                      <p:cBhvr override="childStyle">
                                        <p:cTn id="123" dur="500" fill="hold"/>
                                        <p:tgtEl>
                                          <p:spTgt spid="154"/>
                                        </p:tgtEl>
                                        <p:attrNameLst>
                                          <p:attrName>style.color</p:attrName>
                                        </p:attrNameLst>
                                      </p:cBhvr>
                                      <p:to>
                                        <a:srgbClr val="FF0000"/>
                                      </p:to>
                                    </p:animClr>
                                    <p:animClr clrSpc="rgb" dir="cw">
                                      <p:cBhvr>
                                        <p:cTn id="124" dur="500" fill="hold"/>
                                        <p:tgtEl>
                                          <p:spTgt spid="154"/>
                                        </p:tgtEl>
                                        <p:attrNameLst>
                                          <p:attrName>fillcolor</p:attrName>
                                        </p:attrNameLst>
                                      </p:cBhvr>
                                      <p:to>
                                        <a:srgbClr val="FF0000"/>
                                      </p:to>
                                    </p:animClr>
                                    <p:set>
                                      <p:cBhvr>
                                        <p:cTn id="125" dur="500" fill="hold"/>
                                        <p:tgtEl>
                                          <p:spTgt spid="154"/>
                                        </p:tgtEl>
                                        <p:attrNameLst>
                                          <p:attrName>fill.type</p:attrName>
                                        </p:attrNameLst>
                                      </p:cBhvr>
                                      <p:to>
                                        <p:strVal val="solid"/>
                                      </p:to>
                                    </p:set>
                                    <p:set>
                                      <p:cBhvr>
                                        <p:cTn id="126" dur="500" fill="hold"/>
                                        <p:tgtEl>
                                          <p:spTgt spid="154"/>
                                        </p:tgtEl>
                                        <p:attrNameLst>
                                          <p:attrName>fill.on</p:attrName>
                                        </p:attrNameLst>
                                      </p:cBhvr>
                                      <p:to>
                                        <p:strVal val="true"/>
                                      </p:to>
                                    </p:set>
                                  </p:childTnLst>
                                </p:cTn>
                              </p:par>
                              <p:par>
                                <p:cTn id="127" presetID="19" presetClass="emph" presetSubtype="0" fill="hold" grpId="0" nodeType="withEffect">
                                  <p:stCondLst>
                                    <p:cond delay="650"/>
                                  </p:stCondLst>
                                  <p:childTnLst>
                                    <p:animClr clrSpc="rgb" dir="cw">
                                      <p:cBhvr override="childStyle">
                                        <p:cTn id="128" dur="500" fill="hold"/>
                                        <p:tgtEl>
                                          <p:spTgt spid="91"/>
                                        </p:tgtEl>
                                        <p:attrNameLst>
                                          <p:attrName>style.color</p:attrName>
                                        </p:attrNameLst>
                                      </p:cBhvr>
                                      <p:to>
                                        <a:srgbClr val="FF0000"/>
                                      </p:to>
                                    </p:animClr>
                                    <p:animClr clrSpc="rgb" dir="cw">
                                      <p:cBhvr>
                                        <p:cTn id="129" dur="500" fill="hold"/>
                                        <p:tgtEl>
                                          <p:spTgt spid="91"/>
                                        </p:tgtEl>
                                        <p:attrNameLst>
                                          <p:attrName>fillcolor</p:attrName>
                                        </p:attrNameLst>
                                      </p:cBhvr>
                                      <p:to>
                                        <a:srgbClr val="FF0000"/>
                                      </p:to>
                                    </p:animClr>
                                    <p:set>
                                      <p:cBhvr>
                                        <p:cTn id="130" dur="500" fill="hold"/>
                                        <p:tgtEl>
                                          <p:spTgt spid="91"/>
                                        </p:tgtEl>
                                        <p:attrNameLst>
                                          <p:attrName>fill.type</p:attrName>
                                        </p:attrNameLst>
                                      </p:cBhvr>
                                      <p:to>
                                        <p:strVal val="solid"/>
                                      </p:to>
                                    </p:set>
                                    <p:set>
                                      <p:cBhvr>
                                        <p:cTn id="131" dur="500" fill="hold"/>
                                        <p:tgtEl>
                                          <p:spTgt spid="91"/>
                                        </p:tgtEl>
                                        <p:attrNameLst>
                                          <p:attrName>fill.on</p:attrName>
                                        </p:attrNameLst>
                                      </p:cBhvr>
                                      <p:to>
                                        <p:strVal val="true"/>
                                      </p:to>
                                    </p:set>
                                  </p:childTnLst>
                                </p:cTn>
                              </p:par>
                              <p:par>
                                <p:cTn id="132" presetID="19" presetClass="emph" presetSubtype="0" fill="hold" grpId="0" nodeType="withEffect">
                                  <p:stCondLst>
                                    <p:cond delay="950"/>
                                  </p:stCondLst>
                                  <p:childTnLst>
                                    <p:animClr clrSpc="rgb" dir="cw">
                                      <p:cBhvr override="childStyle">
                                        <p:cTn id="133" dur="500" fill="hold"/>
                                        <p:tgtEl>
                                          <p:spTgt spid="88"/>
                                        </p:tgtEl>
                                        <p:attrNameLst>
                                          <p:attrName>style.color</p:attrName>
                                        </p:attrNameLst>
                                      </p:cBhvr>
                                      <p:to>
                                        <a:srgbClr val="FF0000"/>
                                      </p:to>
                                    </p:animClr>
                                    <p:animClr clrSpc="rgb" dir="cw">
                                      <p:cBhvr>
                                        <p:cTn id="134" dur="500" fill="hold"/>
                                        <p:tgtEl>
                                          <p:spTgt spid="88"/>
                                        </p:tgtEl>
                                        <p:attrNameLst>
                                          <p:attrName>fillcolor</p:attrName>
                                        </p:attrNameLst>
                                      </p:cBhvr>
                                      <p:to>
                                        <a:srgbClr val="FF0000"/>
                                      </p:to>
                                    </p:animClr>
                                    <p:set>
                                      <p:cBhvr>
                                        <p:cTn id="135" dur="500" fill="hold"/>
                                        <p:tgtEl>
                                          <p:spTgt spid="88"/>
                                        </p:tgtEl>
                                        <p:attrNameLst>
                                          <p:attrName>fill.type</p:attrName>
                                        </p:attrNameLst>
                                      </p:cBhvr>
                                      <p:to>
                                        <p:strVal val="solid"/>
                                      </p:to>
                                    </p:set>
                                    <p:set>
                                      <p:cBhvr>
                                        <p:cTn id="136" dur="500" fill="hold"/>
                                        <p:tgtEl>
                                          <p:spTgt spid="88"/>
                                        </p:tgtEl>
                                        <p:attrNameLst>
                                          <p:attrName>fill.on</p:attrName>
                                        </p:attrNameLst>
                                      </p:cBhvr>
                                      <p:to>
                                        <p:strVal val="true"/>
                                      </p:to>
                                    </p:set>
                                  </p:childTnLst>
                                </p:cTn>
                              </p:par>
                              <p:par>
                                <p:cTn id="137" presetID="19" presetClass="emph" presetSubtype="0" fill="hold" grpId="0" nodeType="withEffect">
                                  <p:stCondLst>
                                    <p:cond delay="650"/>
                                  </p:stCondLst>
                                  <p:childTnLst>
                                    <p:animClr clrSpc="rgb" dir="cw">
                                      <p:cBhvr override="childStyle">
                                        <p:cTn id="138" dur="500" fill="hold"/>
                                        <p:tgtEl>
                                          <p:spTgt spid="213"/>
                                        </p:tgtEl>
                                        <p:attrNameLst>
                                          <p:attrName>style.color</p:attrName>
                                        </p:attrNameLst>
                                      </p:cBhvr>
                                      <p:to>
                                        <a:srgbClr val="FF0000"/>
                                      </p:to>
                                    </p:animClr>
                                    <p:animClr clrSpc="rgb" dir="cw">
                                      <p:cBhvr>
                                        <p:cTn id="139" dur="500" fill="hold"/>
                                        <p:tgtEl>
                                          <p:spTgt spid="213"/>
                                        </p:tgtEl>
                                        <p:attrNameLst>
                                          <p:attrName>fillcolor</p:attrName>
                                        </p:attrNameLst>
                                      </p:cBhvr>
                                      <p:to>
                                        <a:srgbClr val="FF0000"/>
                                      </p:to>
                                    </p:animClr>
                                    <p:set>
                                      <p:cBhvr>
                                        <p:cTn id="140" dur="500" fill="hold"/>
                                        <p:tgtEl>
                                          <p:spTgt spid="213"/>
                                        </p:tgtEl>
                                        <p:attrNameLst>
                                          <p:attrName>fill.type</p:attrName>
                                        </p:attrNameLst>
                                      </p:cBhvr>
                                      <p:to>
                                        <p:strVal val="solid"/>
                                      </p:to>
                                    </p:set>
                                    <p:set>
                                      <p:cBhvr>
                                        <p:cTn id="141" dur="500" fill="hold"/>
                                        <p:tgtEl>
                                          <p:spTgt spid="213"/>
                                        </p:tgtEl>
                                        <p:attrNameLst>
                                          <p:attrName>fill.on</p:attrName>
                                        </p:attrNameLst>
                                      </p:cBhvr>
                                      <p:to>
                                        <p:strVal val="true"/>
                                      </p:to>
                                    </p:set>
                                  </p:childTnLst>
                                </p:cTn>
                              </p:par>
                              <p:par>
                                <p:cTn id="142" presetID="19" presetClass="emph" presetSubtype="0" fill="hold" grpId="0" nodeType="withEffect">
                                  <p:stCondLst>
                                    <p:cond delay="650"/>
                                  </p:stCondLst>
                                  <p:childTnLst>
                                    <p:animClr clrSpc="rgb" dir="cw">
                                      <p:cBhvr override="childStyle">
                                        <p:cTn id="143" dur="500" fill="hold"/>
                                        <p:tgtEl>
                                          <p:spTgt spid="41"/>
                                        </p:tgtEl>
                                        <p:attrNameLst>
                                          <p:attrName>style.color</p:attrName>
                                        </p:attrNameLst>
                                      </p:cBhvr>
                                      <p:to>
                                        <a:srgbClr val="FF0000"/>
                                      </p:to>
                                    </p:animClr>
                                    <p:animClr clrSpc="rgb" dir="cw">
                                      <p:cBhvr>
                                        <p:cTn id="144" dur="500" fill="hold"/>
                                        <p:tgtEl>
                                          <p:spTgt spid="41"/>
                                        </p:tgtEl>
                                        <p:attrNameLst>
                                          <p:attrName>fillcolor</p:attrName>
                                        </p:attrNameLst>
                                      </p:cBhvr>
                                      <p:to>
                                        <a:srgbClr val="FF0000"/>
                                      </p:to>
                                    </p:animClr>
                                    <p:set>
                                      <p:cBhvr>
                                        <p:cTn id="145" dur="500" fill="hold"/>
                                        <p:tgtEl>
                                          <p:spTgt spid="41"/>
                                        </p:tgtEl>
                                        <p:attrNameLst>
                                          <p:attrName>fill.type</p:attrName>
                                        </p:attrNameLst>
                                      </p:cBhvr>
                                      <p:to>
                                        <p:strVal val="solid"/>
                                      </p:to>
                                    </p:set>
                                    <p:set>
                                      <p:cBhvr>
                                        <p:cTn id="146" dur="500" fill="hold"/>
                                        <p:tgtEl>
                                          <p:spTgt spid="41"/>
                                        </p:tgtEl>
                                        <p:attrNameLst>
                                          <p:attrName>fill.on</p:attrName>
                                        </p:attrNameLst>
                                      </p:cBhvr>
                                      <p:to>
                                        <p:strVal val="true"/>
                                      </p:to>
                                    </p:set>
                                  </p:childTnLst>
                                </p:cTn>
                              </p:par>
                              <p:par>
                                <p:cTn id="147" presetID="19" presetClass="emph" presetSubtype="0" fill="hold" grpId="0" nodeType="withEffect">
                                  <p:stCondLst>
                                    <p:cond delay="550"/>
                                  </p:stCondLst>
                                  <p:childTnLst>
                                    <p:animClr clrSpc="rgb" dir="cw">
                                      <p:cBhvr override="childStyle">
                                        <p:cTn id="148" dur="500" fill="hold"/>
                                        <p:tgtEl>
                                          <p:spTgt spid="206"/>
                                        </p:tgtEl>
                                        <p:attrNameLst>
                                          <p:attrName>style.color</p:attrName>
                                        </p:attrNameLst>
                                      </p:cBhvr>
                                      <p:to>
                                        <a:srgbClr val="FF0000"/>
                                      </p:to>
                                    </p:animClr>
                                    <p:animClr clrSpc="rgb" dir="cw">
                                      <p:cBhvr>
                                        <p:cTn id="149" dur="500" fill="hold"/>
                                        <p:tgtEl>
                                          <p:spTgt spid="206"/>
                                        </p:tgtEl>
                                        <p:attrNameLst>
                                          <p:attrName>fillcolor</p:attrName>
                                        </p:attrNameLst>
                                      </p:cBhvr>
                                      <p:to>
                                        <a:srgbClr val="FF0000"/>
                                      </p:to>
                                    </p:animClr>
                                    <p:set>
                                      <p:cBhvr>
                                        <p:cTn id="150" dur="500" fill="hold"/>
                                        <p:tgtEl>
                                          <p:spTgt spid="206"/>
                                        </p:tgtEl>
                                        <p:attrNameLst>
                                          <p:attrName>fill.type</p:attrName>
                                        </p:attrNameLst>
                                      </p:cBhvr>
                                      <p:to>
                                        <p:strVal val="solid"/>
                                      </p:to>
                                    </p:set>
                                    <p:set>
                                      <p:cBhvr>
                                        <p:cTn id="151" dur="500" fill="hold"/>
                                        <p:tgtEl>
                                          <p:spTgt spid="206"/>
                                        </p:tgtEl>
                                        <p:attrNameLst>
                                          <p:attrName>fill.on</p:attrName>
                                        </p:attrNameLst>
                                      </p:cBhvr>
                                      <p:to>
                                        <p:strVal val="true"/>
                                      </p:to>
                                    </p:set>
                                  </p:childTnLst>
                                </p:cTn>
                              </p:par>
                              <p:par>
                                <p:cTn id="152" presetID="19" presetClass="emph" presetSubtype="0" fill="hold" grpId="0" nodeType="withEffect">
                                  <p:stCondLst>
                                    <p:cond delay="550"/>
                                  </p:stCondLst>
                                  <p:childTnLst>
                                    <p:animClr clrSpc="rgb" dir="cw">
                                      <p:cBhvr override="childStyle">
                                        <p:cTn id="153" dur="500" fill="hold"/>
                                        <p:tgtEl>
                                          <p:spTgt spid="204"/>
                                        </p:tgtEl>
                                        <p:attrNameLst>
                                          <p:attrName>style.color</p:attrName>
                                        </p:attrNameLst>
                                      </p:cBhvr>
                                      <p:to>
                                        <a:srgbClr val="FF0000"/>
                                      </p:to>
                                    </p:animClr>
                                    <p:animClr clrSpc="rgb" dir="cw">
                                      <p:cBhvr>
                                        <p:cTn id="154" dur="500" fill="hold"/>
                                        <p:tgtEl>
                                          <p:spTgt spid="204"/>
                                        </p:tgtEl>
                                        <p:attrNameLst>
                                          <p:attrName>fillcolor</p:attrName>
                                        </p:attrNameLst>
                                      </p:cBhvr>
                                      <p:to>
                                        <a:srgbClr val="FF0000"/>
                                      </p:to>
                                    </p:animClr>
                                    <p:set>
                                      <p:cBhvr>
                                        <p:cTn id="155" dur="500" fill="hold"/>
                                        <p:tgtEl>
                                          <p:spTgt spid="204"/>
                                        </p:tgtEl>
                                        <p:attrNameLst>
                                          <p:attrName>fill.type</p:attrName>
                                        </p:attrNameLst>
                                      </p:cBhvr>
                                      <p:to>
                                        <p:strVal val="solid"/>
                                      </p:to>
                                    </p:set>
                                    <p:set>
                                      <p:cBhvr>
                                        <p:cTn id="156" dur="500" fill="hold"/>
                                        <p:tgtEl>
                                          <p:spTgt spid="204"/>
                                        </p:tgtEl>
                                        <p:attrNameLst>
                                          <p:attrName>fill.on</p:attrName>
                                        </p:attrNameLst>
                                      </p:cBhvr>
                                      <p:to>
                                        <p:strVal val="true"/>
                                      </p:to>
                                    </p:set>
                                  </p:childTnLst>
                                </p:cTn>
                              </p:par>
                              <p:par>
                                <p:cTn id="157" presetID="19" presetClass="emph" presetSubtype="0" fill="hold" grpId="0" nodeType="withEffect">
                                  <p:stCondLst>
                                    <p:cond delay="850"/>
                                  </p:stCondLst>
                                  <p:childTnLst>
                                    <p:animClr clrSpc="rgb" dir="cw">
                                      <p:cBhvr override="childStyle">
                                        <p:cTn id="158" dur="500" fill="hold"/>
                                        <p:tgtEl>
                                          <p:spTgt spid="42"/>
                                        </p:tgtEl>
                                        <p:attrNameLst>
                                          <p:attrName>style.color</p:attrName>
                                        </p:attrNameLst>
                                      </p:cBhvr>
                                      <p:to>
                                        <a:srgbClr val="FF0000"/>
                                      </p:to>
                                    </p:animClr>
                                    <p:animClr clrSpc="rgb" dir="cw">
                                      <p:cBhvr>
                                        <p:cTn id="159" dur="500" fill="hold"/>
                                        <p:tgtEl>
                                          <p:spTgt spid="42"/>
                                        </p:tgtEl>
                                        <p:attrNameLst>
                                          <p:attrName>fillcolor</p:attrName>
                                        </p:attrNameLst>
                                      </p:cBhvr>
                                      <p:to>
                                        <a:srgbClr val="FF0000"/>
                                      </p:to>
                                    </p:animClr>
                                    <p:set>
                                      <p:cBhvr>
                                        <p:cTn id="160" dur="500" fill="hold"/>
                                        <p:tgtEl>
                                          <p:spTgt spid="42"/>
                                        </p:tgtEl>
                                        <p:attrNameLst>
                                          <p:attrName>fill.type</p:attrName>
                                        </p:attrNameLst>
                                      </p:cBhvr>
                                      <p:to>
                                        <p:strVal val="solid"/>
                                      </p:to>
                                    </p:set>
                                    <p:set>
                                      <p:cBhvr>
                                        <p:cTn id="161" dur="500" fill="hold"/>
                                        <p:tgtEl>
                                          <p:spTgt spid="42"/>
                                        </p:tgtEl>
                                        <p:attrNameLst>
                                          <p:attrName>fill.on</p:attrName>
                                        </p:attrNameLst>
                                      </p:cBhvr>
                                      <p:to>
                                        <p:strVal val="true"/>
                                      </p:to>
                                    </p:set>
                                  </p:childTnLst>
                                </p:cTn>
                              </p:par>
                              <p:par>
                                <p:cTn id="162" presetID="19" presetClass="emph" presetSubtype="0" fill="hold" grpId="0" nodeType="withEffect">
                                  <p:stCondLst>
                                    <p:cond delay="750"/>
                                  </p:stCondLst>
                                  <p:childTnLst>
                                    <p:animClr clrSpc="rgb" dir="cw">
                                      <p:cBhvr override="childStyle">
                                        <p:cTn id="163" dur="500" fill="hold"/>
                                        <p:tgtEl>
                                          <p:spTgt spid="38"/>
                                        </p:tgtEl>
                                        <p:attrNameLst>
                                          <p:attrName>style.color</p:attrName>
                                        </p:attrNameLst>
                                      </p:cBhvr>
                                      <p:to>
                                        <a:srgbClr val="FF0000"/>
                                      </p:to>
                                    </p:animClr>
                                    <p:animClr clrSpc="rgb" dir="cw">
                                      <p:cBhvr>
                                        <p:cTn id="164" dur="500" fill="hold"/>
                                        <p:tgtEl>
                                          <p:spTgt spid="38"/>
                                        </p:tgtEl>
                                        <p:attrNameLst>
                                          <p:attrName>fillcolor</p:attrName>
                                        </p:attrNameLst>
                                      </p:cBhvr>
                                      <p:to>
                                        <a:srgbClr val="FF0000"/>
                                      </p:to>
                                    </p:animClr>
                                    <p:set>
                                      <p:cBhvr>
                                        <p:cTn id="165" dur="500" fill="hold"/>
                                        <p:tgtEl>
                                          <p:spTgt spid="38"/>
                                        </p:tgtEl>
                                        <p:attrNameLst>
                                          <p:attrName>fill.type</p:attrName>
                                        </p:attrNameLst>
                                      </p:cBhvr>
                                      <p:to>
                                        <p:strVal val="solid"/>
                                      </p:to>
                                    </p:set>
                                    <p:set>
                                      <p:cBhvr>
                                        <p:cTn id="166" dur="500" fill="hold"/>
                                        <p:tgtEl>
                                          <p:spTgt spid="38"/>
                                        </p:tgtEl>
                                        <p:attrNameLst>
                                          <p:attrName>fill.on</p:attrName>
                                        </p:attrNameLst>
                                      </p:cBhvr>
                                      <p:to>
                                        <p:strVal val="true"/>
                                      </p:to>
                                    </p:set>
                                  </p:childTnLst>
                                </p:cTn>
                              </p:par>
                              <p:par>
                                <p:cTn id="167" presetID="6" presetClass="entr" presetSubtype="32" fill="hold" nodeType="withEffect">
                                  <p:stCondLst>
                                    <p:cond delay="1250"/>
                                  </p:stCondLst>
                                  <p:childTnLst>
                                    <p:set>
                                      <p:cBhvr>
                                        <p:cTn id="168" dur="1" fill="hold">
                                          <p:stCondLst>
                                            <p:cond delay="0"/>
                                          </p:stCondLst>
                                        </p:cTn>
                                        <p:tgtEl>
                                          <p:spTgt spid="455"/>
                                        </p:tgtEl>
                                        <p:attrNameLst>
                                          <p:attrName>style.visibility</p:attrName>
                                        </p:attrNameLst>
                                      </p:cBhvr>
                                      <p:to>
                                        <p:strVal val="visible"/>
                                      </p:to>
                                    </p:set>
                                    <p:animEffect transition="in" filter="circle(out)">
                                      <p:cBhvr>
                                        <p:cTn id="169" dur="750"/>
                                        <p:tgtEl>
                                          <p:spTgt spid="455"/>
                                        </p:tgtEl>
                                      </p:cBhvr>
                                    </p:animEffect>
                                  </p:childTnLst>
                                </p:cTn>
                              </p:par>
                              <p:par>
                                <p:cTn id="170" presetID="19" presetClass="emph" presetSubtype="0" fill="hold" grpId="0" nodeType="withEffect">
                                  <p:stCondLst>
                                    <p:cond delay="1350"/>
                                  </p:stCondLst>
                                  <p:childTnLst>
                                    <p:animClr clrSpc="rgb" dir="cw">
                                      <p:cBhvr override="childStyle">
                                        <p:cTn id="171" dur="500" fill="hold"/>
                                        <p:tgtEl>
                                          <p:spTgt spid="85"/>
                                        </p:tgtEl>
                                        <p:attrNameLst>
                                          <p:attrName>style.color</p:attrName>
                                        </p:attrNameLst>
                                      </p:cBhvr>
                                      <p:to>
                                        <a:srgbClr val="FF0000"/>
                                      </p:to>
                                    </p:animClr>
                                    <p:animClr clrSpc="rgb" dir="cw">
                                      <p:cBhvr>
                                        <p:cTn id="172" dur="500" fill="hold"/>
                                        <p:tgtEl>
                                          <p:spTgt spid="85"/>
                                        </p:tgtEl>
                                        <p:attrNameLst>
                                          <p:attrName>fillcolor</p:attrName>
                                        </p:attrNameLst>
                                      </p:cBhvr>
                                      <p:to>
                                        <a:srgbClr val="FF0000"/>
                                      </p:to>
                                    </p:animClr>
                                    <p:set>
                                      <p:cBhvr>
                                        <p:cTn id="173" dur="500" fill="hold"/>
                                        <p:tgtEl>
                                          <p:spTgt spid="85"/>
                                        </p:tgtEl>
                                        <p:attrNameLst>
                                          <p:attrName>fill.type</p:attrName>
                                        </p:attrNameLst>
                                      </p:cBhvr>
                                      <p:to>
                                        <p:strVal val="solid"/>
                                      </p:to>
                                    </p:set>
                                    <p:set>
                                      <p:cBhvr>
                                        <p:cTn id="174" dur="500" fill="hold"/>
                                        <p:tgtEl>
                                          <p:spTgt spid="85"/>
                                        </p:tgtEl>
                                        <p:attrNameLst>
                                          <p:attrName>fill.on</p:attrName>
                                        </p:attrNameLst>
                                      </p:cBhvr>
                                      <p:to>
                                        <p:strVal val="true"/>
                                      </p:to>
                                    </p:set>
                                  </p:childTnLst>
                                </p:cTn>
                              </p:par>
                              <p:par>
                                <p:cTn id="175" presetID="19" presetClass="emph" presetSubtype="0" fill="hold" grpId="0" nodeType="withEffect">
                                  <p:stCondLst>
                                    <p:cond delay="1450"/>
                                  </p:stCondLst>
                                  <p:childTnLst>
                                    <p:animClr clrSpc="rgb" dir="cw">
                                      <p:cBhvr override="childStyle">
                                        <p:cTn id="176" dur="500" fill="hold"/>
                                        <p:tgtEl>
                                          <p:spTgt spid="46"/>
                                        </p:tgtEl>
                                        <p:attrNameLst>
                                          <p:attrName>style.color</p:attrName>
                                        </p:attrNameLst>
                                      </p:cBhvr>
                                      <p:to>
                                        <a:srgbClr val="FF0000"/>
                                      </p:to>
                                    </p:animClr>
                                    <p:animClr clrSpc="rgb" dir="cw">
                                      <p:cBhvr>
                                        <p:cTn id="177" dur="500" fill="hold"/>
                                        <p:tgtEl>
                                          <p:spTgt spid="46"/>
                                        </p:tgtEl>
                                        <p:attrNameLst>
                                          <p:attrName>fillcolor</p:attrName>
                                        </p:attrNameLst>
                                      </p:cBhvr>
                                      <p:to>
                                        <a:srgbClr val="FF0000"/>
                                      </p:to>
                                    </p:animClr>
                                    <p:set>
                                      <p:cBhvr>
                                        <p:cTn id="178" dur="500" fill="hold"/>
                                        <p:tgtEl>
                                          <p:spTgt spid="46"/>
                                        </p:tgtEl>
                                        <p:attrNameLst>
                                          <p:attrName>fill.type</p:attrName>
                                        </p:attrNameLst>
                                      </p:cBhvr>
                                      <p:to>
                                        <p:strVal val="solid"/>
                                      </p:to>
                                    </p:set>
                                    <p:set>
                                      <p:cBhvr>
                                        <p:cTn id="179" dur="500" fill="hold"/>
                                        <p:tgtEl>
                                          <p:spTgt spid="46"/>
                                        </p:tgtEl>
                                        <p:attrNameLst>
                                          <p:attrName>fill.on</p:attrName>
                                        </p:attrNameLst>
                                      </p:cBhvr>
                                      <p:to>
                                        <p:strVal val="true"/>
                                      </p:to>
                                    </p:set>
                                  </p:childTnLst>
                                </p:cTn>
                              </p:par>
                              <p:par>
                                <p:cTn id="180" presetID="19" presetClass="emph" presetSubtype="0" fill="hold" grpId="0" nodeType="withEffect">
                                  <p:stCondLst>
                                    <p:cond delay="1550"/>
                                  </p:stCondLst>
                                  <p:childTnLst>
                                    <p:animClr clrSpc="rgb" dir="cw">
                                      <p:cBhvr override="childStyle">
                                        <p:cTn id="181" dur="500" fill="hold"/>
                                        <p:tgtEl>
                                          <p:spTgt spid="250"/>
                                        </p:tgtEl>
                                        <p:attrNameLst>
                                          <p:attrName>style.color</p:attrName>
                                        </p:attrNameLst>
                                      </p:cBhvr>
                                      <p:to>
                                        <a:srgbClr val="FF0000"/>
                                      </p:to>
                                    </p:animClr>
                                    <p:animClr clrSpc="rgb" dir="cw">
                                      <p:cBhvr>
                                        <p:cTn id="182" dur="500" fill="hold"/>
                                        <p:tgtEl>
                                          <p:spTgt spid="250"/>
                                        </p:tgtEl>
                                        <p:attrNameLst>
                                          <p:attrName>fillcolor</p:attrName>
                                        </p:attrNameLst>
                                      </p:cBhvr>
                                      <p:to>
                                        <a:srgbClr val="FF0000"/>
                                      </p:to>
                                    </p:animClr>
                                    <p:set>
                                      <p:cBhvr>
                                        <p:cTn id="183" dur="500" fill="hold"/>
                                        <p:tgtEl>
                                          <p:spTgt spid="250"/>
                                        </p:tgtEl>
                                        <p:attrNameLst>
                                          <p:attrName>fill.type</p:attrName>
                                        </p:attrNameLst>
                                      </p:cBhvr>
                                      <p:to>
                                        <p:strVal val="solid"/>
                                      </p:to>
                                    </p:set>
                                    <p:set>
                                      <p:cBhvr>
                                        <p:cTn id="184" dur="500" fill="hold"/>
                                        <p:tgtEl>
                                          <p:spTgt spid="250"/>
                                        </p:tgtEl>
                                        <p:attrNameLst>
                                          <p:attrName>fill.on</p:attrName>
                                        </p:attrNameLst>
                                      </p:cBhvr>
                                      <p:to>
                                        <p:strVal val="true"/>
                                      </p:to>
                                    </p:set>
                                  </p:childTnLst>
                                </p:cTn>
                              </p:par>
                              <p:par>
                                <p:cTn id="185" presetID="19" presetClass="emph" presetSubtype="0" fill="hold" grpId="0" nodeType="withEffect">
                                  <p:stCondLst>
                                    <p:cond delay="1650"/>
                                  </p:stCondLst>
                                  <p:childTnLst>
                                    <p:animClr clrSpc="rgb" dir="cw">
                                      <p:cBhvr override="childStyle">
                                        <p:cTn id="186" dur="500" fill="hold"/>
                                        <p:tgtEl>
                                          <p:spTgt spid="251"/>
                                        </p:tgtEl>
                                        <p:attrNameLst>
                                          <p:attrName>style.color</p:attrName>
                                        </p:attrNameLst>
                                      </p:cBhvr>
                                      <p:to>
                                        <a:srgbClr val="FF0000"/>
                                      </p:to>
                                    </p:animClr>
                                    <p:animClr clrSpc="rgb" dir="cw">
                                      <p:cBhvr>
                                        <p:cTn id="187" dur="500" fill="hold"/>
                                        <p:tgtEl>
                                          <p:spTgt spid="251"/>
                                        </p:tgtEl>
                                        <p:attrNameLst>
                                          <p:attrName>fillcolor</p:attrName>
                                        </p:attrNameLst>
                                      </p:cBhvr>
                                      <p:to>
                                        <a:srgbClr val="FF0000"/>
                                      </p:to>
                                    </p:animClr>
                                    <p:set>
                                      <p:cBhvr>
                                        <p:cTn id="188" dur="500" fill="hold"/>
                                        <p:tgtEl>
                                          <p:spTgt spid="251"/>
                                        </p:tgtEl>
                                        <p:attrNameLst>
                                          <p:attrName>fill.type</p:attrName>
                                        </p:attrNameLst>
                                      </p:cBhvr>
                                      <p:to>
                                        <p:strVal val="solid"/>
                                      </p:to>
                                    </p:set>
                                    <p:set>
                                      <p:cBhvr>
                                        <p:cTn id="189" dur="500" fill="hold"/>
                                        <p:tgtEl>
                                          <p:spTgt spid="251"/>
                                        </p:tgtEl>
                                        <p:attrNameLst>
                                          <p:attrName>fill.on</p:attrName>
                                        </p:attrNameLst>
                                      </p:cBhvr>
                                      <p:to>
                                        <p:strVal val="true"/>
                                      </p:to>
                                    </p:set>
                                  </p:childTnLst>
                                </p:cTn>
                              </p:par>
                              <p:par>
                                <p:cTn id="190" presetID="19" presetClass="emph" presetSubtype="0" fill="hold" grpId="0" nodeType="withEffect">
                                  <p:stCondLst>
                                    <p:cond delay="1750"/>
                                  </p:stCondLst>
                                  <p:childTnLst>
                                    <p:animClr clrSpc="rgb" dir="cw">
                                      <p:cBhvr override="childStyle">
                                        <p:cTn id="191" dur="500" fill="hold"/>
                                        <p:tgtEl>
                                          <p:spTgt spid="78"/>
                                        </p:tgtEl>
                                        <p:attrNameLst>
                                          <p:attrName>style.color</p:attrName>
                                        </p:attrNameLst>
                                      </p:cBhvr>
                                      <p:to>
                                        <a:srgbClr val="FF0000"/>
                                      </p:to>
                                    </p:animClr>
                                    <p:animClr clrSpc="rgb" dir="cw">
                                      <p:cBhvr>
                                        <p:cTn id="192" dur="500" fill="hold"/>
                                        <p:tgtEl>
                                          <p:spTgt spid="78"/>
                                        </p:tgtEl>
                                        <p:attrNameLst>
                                          <p:attrName>fillcolor</p:attrName>
                                        </p:attrNameLst>
                                      </p:cBhvr>
                                      <p:to>
                                        <a:srgbClr val="FF0000"/>
                                      </p:to>
                                    </p:animClr>
                                    <p:set>
                                      <p:cBhvr>
                                        <p:cTn id="193" dur="500" fill="hold"/>
                                        <p:tgtEl>
                                          <p:spTgt spid="78"/>
                                        </p:tgtEl>
                                        <p:attrNameLst>
                                          <p:attrName>fill.type</p:attrName>
                                        </p:attrNameLst>
                                      </p:cBhvr>
                                      <p:to>
                                        <p:strVal val="solid"/>
                                      </p:to>
                                    </p:set>
                                    <p:set>
                                      <p:cBhvr>
                                        <p:cTn id="194" dur="500" fill="hold"/>
                                        <p:tgtEl>
                                          <p:spTgt spid="78"/>
                                        </p:tgtEl>
                                        <p:attrNameLst>
                                          <p:attrName>fill.on</p:attrName>
                                        </p:attrNameLst>
                                      </p:cBhvr>
                                      <p:to>
                                        <p:strVal val="true"/>
                                      </p:to>
                                    </p:set>
                                  </p:childTnLst>
                                </p:cTn>
                              </p:par>
                              <p:par>
                                <p:cTn id="195" presetID="19" presetClass="emph" presetSubtype="0" fill="hold" grpId="0" nodeType="withEffect">
                                  <p:stCondLst>
                                    <p:cond delay="1650"/>
                                  </p:stCondLst>
                                  <p:childTnLst>
                                    <p:animClr clrSpc="rgb" dir="cw">
                                      <p:cBhvr override="childStyle">
                                        <p:cTn id="196" dur="500" fill="hold"/>
                                        <p:tgtEl>
                                          <p:spTgt spid="124"/>
                                        </p:tgtEl>
                                        <p:attrNameLst>
                                          <p:attrName>style.color</p:attrName>
                                        </p:attrNameLst>
                                      </p:cBhvr>
                                      <p:to>
                                        <a:srgbClr val="FF0000"/>
                                      </p:to>
                                    </p:animClr>
                                    <p:animClr clrSpc="rgb" dir="cw">
                                      <p:cBhvr>
                                        <p:cTn id="197" dur="500" fill="hold"/>
                                        <p:tgtEl>
                                          <p:spTgt spid="124"/>
                                        </p:tgtEl>
                                        <p:attrNameLst>
                                          <p:attrName>fillcolor</p:attrName>
                                        </p:attrNameLst>
                                      </p:cBhvr>
                                      <p:to>
                                        <a:srgbClr val="FF0000"/>
                                      </p:to>
                                    </p:animClr>
                                    <p:set>
                                      <p:cBhvr>
                                        <p:cTn id="198" dur="500" fill="hold"/>
                                        <p:tgtEl>
                                          <p:spTgt spid="124"/>
                                        </p:tgtEl>
                                        <p:attrNameLst>
                                          <p:attrName>fill.type</p:attrName>
                                        </p:attrNameLst>
                                      </p:cBhvr>
                                      <p:to>
                                        <p:strVal val="solid"/>
                                      </p:to>
                                    </p:set>
                                    <p:set>
                                      <p:cBhvr>
                                        <p:cTn id="199" dur="500" fill="hold"/>
                                        <p:tgtEl>
                                          <p:spTgt spid="124"/>
                                        </p:tgtEl>
                                        <p:attrNameLst>
                                          <p:attrName>fill.on</p:attrName>
                                        </p:attrNameLst>
                                      </p:cBhvr>
                                      <p:to>
                                        <p:strVal val="true"/>
                                      </p:to>
                                    </p:set>
                                  </p:childTnLst>
                                </p:cTn>
                              </p:par>
                              <p:par>
                                <p:cTn id="200" presetID="19" presetClass="emph" presetSubtype="0" fill="hold" grpId="0" nodeType="withEffect">
                                  <p:stCondLst>
                                    <p:cond delay="1550"/>
                                  </p:stCondLst>
                                  <p:childTnLst>
                                    <p:animClr clrSpc="rgb" dir="cw">
                                      <p:cBhvr override="childStyle">
                                        <p:cTn id="201" dur="500" fill="hold"/>
                                        <p:tgtEl>
                                          <p:spTgt spid="146"/>
                                        </p:tgtEl>
                                        <p:attrNameLst>
                                          <p:attrName>style.color</p:attrName>
                                        </p:attrNameLst>
                                      </p:cBhvr>
                                      <p:to>
                                        <a:srgbClr val="FF0000"/>
                                      </p:to>
                                    </p:animClr>
                                    <p:animClr clrSpc="rgb" dir="cw">
                                      <p:cBhvr>
                                        <p:cTn id="202" dur="500" fill="hold"/>
                                        <p:tgtEl>
                                          <p:spTgt spid="146"/>
                                        </p:tgtEl>
                                        <p:attrNameLst>
                                          <p:attrName>fillcolor</p:attrName>
                                        </p:attrNameLst>
                                      </p:cBhvr>
                                      <p:to>
                                        <a:srgbClr val="FF0000"/>
                                      </p:to>
                                    </p:animClr>
                                    <p:set>
                                      <p:cBhvr>
                                        <p:cTn id="203" dur="500" fill="hold"/>
                                        <p:tgtEl>
                                          <p:spTgt spid="146"/>
                                        </p:tgtEl>
                                        <p:attrNameLst>
                                          <p:attrName>fill.type</p:attrName>
                                        </p:attrNameLst>
                                      </p:cBhvr>
                                      <p:to>
                                        <p:strVal val="solid"/>
                                      </p:to>
                                    </p:set>
                                    <p:set>
                                      <p:cBhvr>
                                        <p:cTn id="204" dur="500" fill="hold"/>
                                        <p:tgtEl>
                                          <p:spTgt spid="146"/>
                                        </p:tgtEl>
                                        <p:attrNameLst>
                                          <p:attrName>fill.on</p:attrName>
                                        </p:attrNameLst>
                                      </p:cBhvr>
                                      <p:to>
                                        <p:strVal val="true"/>
                                      </p:to>
                                    </p:set>
                                  </p:childTnLst>
                                </p:cTn>
                              </p:par>
                              <p:par>
                                <p:cTn id="205" presetID="19" presetClass="emph" presetSubtype="0" fill="hold" grpId="0" nodeType="withEffect">
                                  <p:stCondLst>
                                    <p:cond delay="1450"/>
                                  </p:stCondLst>
                                  <p:childTnLst>
                                    <p:animClr clrSpc="rgb" dir="cw">
                                      <p:cBhvr override="childStyle">
                                        <p:cTn id="206" dur="500" fill="hold"/>
                                        <p:tgtEl>
                                          <p:spTgt spid="149"/>
                                        </p:tgtEl>
                                        <p:attrNameLst>
                                          <p:attrName>style.color</p:attrName>
                                        </p:attrNameLst>
                                      </p:cBhvr>
                                      <p:to>
                                        <a:srgbClr val="FF0000"/>
                                      </p:to>
                                    </p:animClr>
                                    <p:animClr clrSpc="rgb" dir="cw">
                                      <p:cBhvr>
                                        <p:cTn id="207" dur="500" fill="hold"/>
                                        <p:tgtEl>
                                          <p:spTgt spid="149"/>
                                        </p:tgtEl>
                                        <p:attrNameLst>
                                          <p:attrName>fillcolor</p:attrName>
                                        </p:attrNameLst>
                                      </p:cBhvr>
                                      <p:to>
                                        <a:srgbClr val="FF0000"/>
                                      </p:to>
                                    </p:animClr>
                                    <p:set>
                                      <p:cBhvr>
                                        <p:cTn id="208" dur="500" fill="hold"/>
                                        <p:tgtEl>
                                          <p:spTgt spid="149"/>
                                        </p:tgtEl>
                                        <p:attrNameLst>
                                          <p:attrName>fill.type</p:attrName>
                                        </p:attrNameLst>
                                      </p:cBhvr>
                                      <p:to>
                                        <p:strVal val="solid"/>
                                      </p:to>
                                    </p:set>
                                    <p:set>
                                      <p:cBhvr>
                                        <p:cTn id="209" dur="500" fill="hold"/>
                                        <p:tgtEl>
                                          <p:spTgt spid="149"/>
                                        </p:tgtEl>
                                        <p:attrNameLst>
                                          <p:attrName>fill.on</p:attrName>
                                        </p:attrNameLst>
                                      </p:cBhvr>
                                      <p:to>
                                        <p:strVal val="true"/>
                                      </p:to>
                                    </p:set>
                                  </p:childTnLst>
                                </p:cTn>
                              </p:par>
                              <p:par>
                                <p:cTn id="210" presetID="19" presetClass="emph" presetSubtype="0" fill="hold" grpId="0" nodeType="withEffect">
                                  <p:stCondLst>
                                    <p:cond delay="1350"/>
                                  </p:stCondLst>
                                  <p:childTnLst>
                                    <p:animClr clrSpc="rgb" dir="cw">
                                      <p:cBhvr override="childStyle">
                                        <p:cTn id="211" dur="500" fill="hold"/>
                                        <p:tgtEl>
                                          <p:spTgt spid="234"/>
                                        </p:tgtEl>
                                        <p:attrNameLst>
                                          <p:attrName>style.color</p:attrName>
                                        </p:attrNameLst>
                                      </p:cBhvr>
                                      <p:to>
                                        <a:srgbClr val="FF0000"/>
                                      </p:to>
                                    </p:animClr>
                                    <p:animClr clrSpc="rgb" dir="cw">
                                      <p:cBhvr>
                                        <p:cTn id="212" dur="500" fill="hold"/>
                                        <p:tgtEl>
                                          <p:spTgt spid="234"/>
                                        </p:tgtEl>
                                        <p:attrNameLst>
                                          <p:attrName>fillcolor</p:attrName>
                                        </p:attrNameLst>
                                      </p:cBhvr>
                                      <p:to>
                                        <a:srgbClr val="FF0000"/>
                                      </p:to>
                                    </p:animClr>
                                    <p:set>
                                      <p:cBhvr>
                                        <p:cTn id="213" dur="500" fill="hold"/>
                                        <p:tgtEl>
                                          <p:spTgt spid="234"/>
                                        </p:tgtEl>
                                        <p:attrNameLst>
                                          <p:attrName>fill.type</p:attrName>
                                        </p:attrNameLst>
                                      </p:cBhvr>
                                      <p:to>
                                        <p:strVal val="solid"/>
                                      </p:to>
                                    </p:set>
                                    <p:set>
                                      <p:cBhvr>
                                        <p:cTn id="214" dur="500" fill="hold"/>
                                        <p:tgtEl>
                                          <p:spTgt spid="234"/>
                                        </p:tgtEl>
                                        <p:attrNameLst>
                                          <p:attrName>fill.on</p:attrName>
                                        </p:attrNameLst>
                                      </p:cBhvr>
                                      <p:to>
                                        <p:strVal val="true"/>
                                      </p:to>
                                    </p:set>
                                  </p:childTnLst>
                                </p:cTn>
                              </p:par>
                              <p:par>
                                <p:cTn id="215" presetID="19" presetClass="emph" presetSubtype="0" fill="hold" grpId="0" nodeType="withEffect">
                                  <p:stCondLst>
                                    <p:cond delay="1450"/>
                                  </p:stCondLst>
                                  <p:childTnLst>
                                    <p:animClr clrSpc="rgb" dir="cw">
                                      <p:cBhvr override="childStyle">
                                        <p:cTn id="216" dur="500" fill="hold"/>
                                        <p:tgtEl>
                                          <p:spTgt spid="44"/>
                                        </p:tgtEl>
                                        <p:attrNameLst>
                                          <p:attrName>style.color</p:attrName>
                                        </p:attrNameLst>
                                      </p:cBhvr>
                                      <p:to>
                                        <a:srgbClr val="FF0000"/>
                                      </p:to>
                                    </p:animClr>
                                    <p:animClr clrSpc="rgb" dir="cw">
                                      <p:cBhvr>
                                        <p:cTn id="217" dur="500" fill="hold"/>
                                        <p:tgtEl>
                                          <p:spTgt spid="44"/>
                                        </p:tgtEl>
                                        <p:attrNameLst>
                                          <p:attrName>fillcolor</p:attrName>
                                        </p:attrNameLst>
                                      </p:cBhvr>
                                      <p:to>
                                        <a:srgbClr val="FF0000"/>
                                      </p:to>
                                    </p:animClr>
                                    <p:set>
                                      <p:cBhvr>
                                        <p:cTn id="218" dur="500" fill="hold"/>
                                        <p:tgtEl>
                                          <p:spTgt spid="44"/>
                                        </p:tgtEl>
                                        <p:attrNameLst>
                                          <p:attrName>fill.type</p:attrName>
                                        </p:attrNameLst>
                                      </p:cBhvr>
                                      <p:to>
                                        <p:strVal val="solid"/>
                                      </p:to>
                                    </p:set>
                                    <p:set>
                                      <p:cBhvr>
                                        <p:cTn id="219" dur="500" fill="hold"/>
                                        <p:tgtEl>
                                          <p:spTgt spid="44"/>
                                        </p:tgtEl>
                                        <p:attrNameLst>
                                          <p:attrName>fill.on</p:attrName>
                                        </p:attrNameLst>
                                      </p:cBhvr>
                                      <p:to>
                                        <p:strVal val="true"/>
                                      </p:to>
                                    </p:set>
                                  </p:childTnLst>
                                </p:cTn>
                              </p:par>
                              <p:par>
                                <p:cTn id="220" presetID="19" presetClass="emph" presetSubtype="0" fill="hold" grpId="0" nodeType="withEffect">
                                  <p:stCondLst>
                                    <p:cond delay="1550"/>
                                  </p:stCondLst>
                                  <p:childTnLst>
                                    <p:animClr clrSpc="rgb" dir="cw">
                                      <p:cBhvr override="childStyle">
                                        <p:cTn id="221" dur="500" fill="hold"/>
                                        <p:tgtEl>
                                          <p:spTgt spid="228"/>
                                        </p:tgtEl>
                                        <p:attrNameLst>
                                          <p:attrName>style.color</p:attrName>
                                        </p:attrNameLst>
                                      </p:cBhvr>
                                      <p:to>
                                        <a:srgbClr val="FF0000"/>
                                      </p:to>
                                    </p:animClr>
                                    <p:animClr clrSpc="rgb" dir="cw">
                                      <p:cBhvr>
                                        <p:cTn id="222" dur="500" fill="hold"/>
                                        <p:tgtEl>
                                          <p:spTgt spid="228"/>
                                        </p:tgtEl>
                                        <p:attrNameLst>
                                          <p:attrName>fillcolor</p:attrName>
                                        </p:attrNameLst>
                                      </p:cBhvr>
                                      <p:to>
                                        <a:srgbClr val="FF0000"/>
                                      </p:to>
                                    </p:animClr>
                                    <p:set>
                                      <p:cBhvr>
                                        <p:cTn id="223" dur="500" fill="hold"/>
                                        <p:tgtEl>
                                          <p:spTgt spid="228"/>
                                        </p:tgtEl>
                                        <p:attrNameLst>
                                          <p:attrName>fill.type</p:attrName>
                                        </p:attrNameLst>
                                      </p:cBhvr>
                                      <p:to>
                                        <p:strVal val="solid"/>
                                      </p:to>
                                    </p:set>
                                    <p:set>
                                      <p:cBhvr>
                                        <p:cTn id="224" dur="500" fill="hold"/>
                                        <p:tgtEl>
                                          <p:spTgt spid="228"/>
                                        </p:tgtEl>
                                        <p:attrNameLst>
                                          <p:attrName>fill.on</p:attrName>
                                        </p:attrNameLst>
                                      </p:cBhvr>
                                      <p:to>
                                        <p:strVal val="true"/>
                                      </p:to>
                                    </p:set>
                                  </p:childTnLst>
                                </p:cTn>
                              </p:par>
                              <p:par>
                                <p:cTn id="225" presetID="19" presetClass="emph" presetSubtype="0" fill="hold" grpId="0" nodeType="withEffect">
                                  <p:stCondLst>
                                    <p:cond delay="1650"/>
                                  </p:stCondLst>
                                  <p:childTnLst>
                                    <p:animClr clrSpc="rgb" dir="cw">
                                      <p:cBhvr override="childStyle">
                                        <p:cTn id="226" dur="500" fill="hold"/>
                                        <p:tgtEl>
                                          <p:spTgt spid="229"/>
                                        </p:tgtEl>
                                        <p:attrNameLst>
                                          <p:attrName>style.color</p:attrName>
                                        </p:attrNameLst>
                                      </p:cBhvr>
                                      <p:to>
                                        <a:srgbClr val="FF0000"/>
                                      </p:to>
                                    </p:animClr>
                                    <p:animClr clrSpc="rgb" dir="cw">
                                      <p:cBhvr>
                                        <p:cTn id="227" dur="500" fill="hold"/>
                                        <p:tgtEl>
                                          <p:spTgt spid="229"/>
                                        </p:tgtEl>
                                        <p:attrNameLst>
                                          <p:attrName>fillcolor</p:attrName>
                                        </p:attrNameLst>
                                      </p:cBhvr>
                                      <p:to>
                                        <a:srgbClr val="FF0000"/>
                                      </p:to>
                                    </p:animClr>
                                    <p:set>
                                      <p:cBhvr>
                                        <p:cTn id="228" dur="500" fill="hold"/>
                                        <p:tgtEl>
                                          <p:spTgt spid="229"/>
                                        </p:tgtEl>
                                        <p:attrNameLst>
                                          <p:attrName>fill.type</p:attrName>
                                        </p:attrNameLst>
                                      </p:cBhvr>
                                      <p:to>
                                        <p:strVal val="solid"/>
                                      </p:to>
                                    </p:set>
                                    <p:set>
                                      <p:cBhvr>
                                        <p:cTn id="229" dur="500" fill="hold"/>
                                        <p:tgtEl>
                                          <p:spTgt spid="229"/>
                                        </p:tgtEl>
                                        <p:attrNameLst>
                                          <p:attrName>fill.on</p:attrName>
                                        </p:attrNameLst>
                                      </p:cBhvr>
                                      <p:to>
                                        <p:strVal val="true"/>
                                      </p:to>
                                    </p:set>
                                  </p:childTnLst>
                                </p:cTn>
                              </p:par>
                              <p:par>
                                <p:cTn id="230" presetID="19" presetClass="emph" presetSubtype="0" fill="hold" grpId="0" nodeType="withEffect">
                                  <p:stCondLst>
                                    <p:cond delay="1750"/>
                                  </p:stCondLst>
                                  <p:childTnLst>
                                    <p:animClr clrSpc="rgb" dir="cw">
                                      <p:cBhvr override="childStyle">
                                        <p:cTn id="231" dur="500" fill="hold"/>
                                        <p:tgtEl>
                                          <p:spTgt spid="231"/>
                                        </p:tgtEl>
                                        <p:attrNameLst>
                                          <p:attrName>style.color</p:attrName>
                                        </p:attrNameLst>
                                      </p:cBhvr>
                                      <p:to>
                                        <a:srgbClr val="FF0000"/>
                                      </p:to>
                                    </p:animClr>
                                    <p:animClr clrSpc="rgb" dir="cw">
                                      <p:cBhvr>
                                        <p:cTn id="232" dur="500" fill="hold"/>
                                        <p:tgtEl>
                                          <p:spTgt spid="231"/>
                                        </p:tgtEl>
                                        <p:attrNameLst>
                                          <p:attrName>fillcolor</p:attrName>
                                        </p:attrNameLst>
                                      </p:cBhvr>
                                      <p:to>
                                        <a:srgbClr val="FF0000"/>
                                      </p:to>
                                    </p:animClr>
                                    <p:set>
                                      <p:cBhvr>
                                        <p:cTn id="233" dur="500" fill="hold"/>
                                        <p:tgtEl>
                                          <p:spTgt spid="231"/>
                                        </p:tgtEl>
                                        <p:attrNameLst>
                                          <p:attrName>fill.type</p:attrName>
                                        </p:attrNameLst>
                                      </p:cBhvr>
                                      <p:to>
                                        <p:strVal val="solid"/>
                                      </p:to>
                                    </p:set>
                                    <p:set>
                                      <p:cBhvr>
                                        <p:cTn id="234" dur="500" fill="hold"/>
                                        <p:tgtEl>
                                          <p:spTgt spid="231"/>
                                        </p:tgtEl>
                                        <p:attrNameLst>
                                          <p:attrName>fill.on</p:attrName>
                                        </p:attrNameLst>
                                      </p:cBhvr>
                                      <p:to>
                                        <p:strVal val="true"/>
                                      </p:to>
                                    </p:set>
                                  </p:childTnLst>
                                </p:cTn>
                              </p:par>
                              <p:par>
                                <p:cTn id="235" presetID="19" presetClass="emph" presetSubtype="0" fill="hold" grpId="0" nodeType="withEffect">
                                  <p:stCondLst>
                                    <p:cond delay="1650"/>
                                  </p:stCondLst>
                                  <p:childTnLst>
                                    <p:animClr clrSpc="rgb" dir="cw">
                                      <p:cBhvr override="childStyle">
                                        <p:cTn id="236" dur="500" fill="hold"/>
                                        <p:tgtEl>
                                          <p:spTgt spid="52"/>
                                        </p:tgtEl>
                                        <p:attrNameLst>
                                          <p:attrName>style.color</p:attrName>
                                        </p:attrNameLst>
                                      </p:cBhvr>
                                      <p:to>
                                        <a:srgbClr val="FF0000"/>
                                      </p:to>
                                    </p:animClr>
                                    <p:animClr clrSpc="rgb" dir="cw">
                                      <p:cBhvr>
                                        <p:cTn id="237" dur="500" fill="hold"/>
                                        <p:tgtEl>
                                          <p:spTgt spid="52"/>
                                        </p:tgtEl>
                                        <p:attrNameLst>
                                          <p:attrName>fillcolor</p:attrName>
                                        </p:attrNameLst>
                                      </p:cBhvr>
                                      <p:to>
                                        <a:srgbClr val="FF0000"/>
                                      </p:to>
                                    </p:animClr>
                                    <p:set>
                                      <p:cBhvr>
                                        <p:cTn id="238" dur="500" fill="hold"/>
                                        <p:tgtEl>
                                          <p:spTgt spid="52"/>
                                        </p:tgtEl>
                                        <p:attrNameLst>
                                          <p:attrName>fill.type</p:attrName>
                                        </p:attrNameLst>
                                      </p:cBhvr>
                                      <p:to>
                                        <p:strVal val="solid"/>
                                      </p:to>
                                    </p:set>
                                    <p:set>
                                      <p:cBhvr>
                                        <p:cTn id="239" dur="500" fill="hold"/>
                                        <p:tgtEl>
                                          <p:spTgt spid="52"/>
                                        </p:tgtEl>
                                        <p:attrNameLst>
                                          <p:attrName>fill.on</p:attrName>
                                        </p:attrNameLst>
                                      </p:cBhvr>
                                      <p:to>
                                        <p:strVal val="true"/>
                                      </p:to>
                                    </p:set>
                                  </p:childTnLst>
                                </p:cTn>
                              </p:par>
                              <p:par>
                                <p:cTn id="240" presetID="19" presetClass="emph" presetSubtype="0" fill="hold" grpId="0" nodeType="withEffect">
                                  <p:stCondLst>
                                    <p:cond delay="1550"/>
                                  </p:stCondLst>
                                  <p:childTnLst>
                                    <p:animClr clrSpc="rgb" dir="cw">
                                      <p:cBhvr override="childStyle">
                                        <p:cTn id="241" dur="500" fill="hold"/>
                                        <p:tgtEl>
                                          <p:spTgt spid="173"/>
                                        </p:tgtEl>
                                        <p:attrNameLst>
                                          <p:attrName>style.color</p:attrName>
                                        </p:attrNameLst>
                                      </p:cBhvr>
                                      <p:to>
                                        <a:srgbClr val="FF0000"/>
                                      </p:to>
                                    </p:animClr>
                                    <p:animClr clrSpc="rgb" dir="cw">
                                      <p:cBhvr>
                                        <p:cTn id="242" dur="500" fill="hold"/>
                                        <p:tgtEl>
                                          <p:spTgt spid="173"/>
                                        </p:tgtEl>
                                        <p:attrNameLst>
                                          <p:attrName>fillcolor</p:attrName>
                                        </p:attrNameLst>
                                      </p:cBhvr>
                                      <p:to>
                                        <a:srgbClr val="FF0000"/>
                                      </p:to>
                                    </p:animClr>
                                    <p:set>
                                      <p:cBhvr>
                                        <p:cTn id="243" dur="500" fill="hold"/>
                                        <p:tgtEl>
                                          <p:spTgt spid="173"/>
                                        </p:tgtEl>
                                        <p:attrNameLst>
                                          <p:attrName>fill.type</p:attrName>
                                        </p:attrNameLst>
                                      </p:cBhvr>
                                      <p:to>
                                        <p:strVal val="solid"/>
                                      </p:to>
                                    </p:set>
                                    <p:set>
                                      <p:cBhvr>
                                        <p:cTn id="244" dur="500" fill="hold"/>
                                        <p:tgtEl>
                                          <p:spTgt spid="173"/>
                                        </p:tgtEl>
                                        <p:attrNameLst>
                                          <p:attrName>fill.on</p:attrName>
                                        </p:attrNameLst>
                                      </p:cBhvr>
                                      <p:to>
                                        <p:strVal val="true"/>
                                      </p:to>
                                    </p:set>
                                  </p:childTnLst>
                                </p:cTn>
                              </p:par>
                              <p:par>
                                <p:cTn id="245" presetID="19" presetClass="emph" presetSubtype="0" fill="hold" grpId="0" nodeType="withEffect">
                                  <p:stCondLst>
                                    <p:cond delay="1450"/>
                                  </p:stCondLst>
                                  <p:childTnLst>
                                    <p:animClr clrSpc="rgb" dir="cw">
                                      <p:cBhvr override="childStyle">
                                        <p:cTn id="246" dur="500" fill="hold"/>
                                        <p:tgtEl>
                                          <p:spTgt spid="243"/>
                                        </p:tgtEl>
                                        <p:attrNameLst>
                                          <p:attrName>style.color</p:attrName>
                                        </p:attrNameLst>
                                      </p:cBhvr>
                                      <p:to>
                                        <a:srgbClr val="FF0000"/>
                                      </p:to>
                                    </p:animClr>
                                    <p:animClr clrSpc="rgb" dir="cw">
                                      <p:cBhvr>
                                        <p:cTn id="247" dur="500" fill="hold"/>
                                        <p:tgtEl>
                                          <p:spTgt spid="243"/>
                                        </p:tgtEl>
                                        <p:attrNameLst>
                                          <p:attrName>fillcolor</p:attrName>
                                        </p:attrNameLst>
                                      </p:cBhvr>
                                      <p:to>
                                        <a:srgbClr val="FF0000"/>
                                      </p:to>
                                    </p:animClr>
                                    <p:set>
                                      <p:cBhvr>
                                        <p:cTn id="248" dur="500" fill="hold"/>
                                        <p:tgtEl>
                                          <p:spTgt spid="243"/>
                                        </p:tgtEl>
                                        <p:attrNameLst>
                                          <p:attrName>fill.type</p:attrName>
                                        </p:attrNameLst>
                                      </p:cBhvr>
                                      <p:to>
                                        <p:strVal val="solid"/>
                                      </p:to>
                                    </p:set>
                                    <p:set>
                                      <p:cBhvr>
                                        <p:cTn id="249" dur="500" fill="hold"/>
                                        <p:tgtEl>
                                          <p:spTgt spid="243"/>
                                        </p:tgtEl>
                                        <p:attrNameLst>
                                          <p:attrName>fill.on</p:attrName>
                                        </p:attrNameLst>
                                      </p:cBhvr>
                                      <p:to>
                                        <p:strVal val="true"/>
                                      </p:to>
                                    </p:set>
                                  </p:childTnLst>
                                </p:cTn>
                              </p:par>
                              <p:par>
                                <p:cTn id="250" presetID="19" presetClass="emph" presetSubtype="0" fill="hold" grpId="0" nodeType="withEffect">
                                  <p:stCondLst>
                                    <p:cond delay="1550"/>
                                  </p:stCondLst>
                                  <p:childTnLst>
                                    <p:animClr clrSpc="rgb" dir="cw">
                                      <p:cBhvr override="childStyle">
                                        <p:cTn id="251" dur="500" fill="hold"/>
                                        <p:tgtEl>
                                          <p:spTgt spid="244"/>
                                        </p:tgtEl>
                                        <p:attrNameLst>
                                          <p:attrName>style.color</p:attrName>
                                        </p:attrNameLst>
                                      </p:cBhvr>
                                      <p:to>
                                        <a:srgbClr val="FF0000"/>
                                      </p:to>
                                    </p:animClr>
                                    <p:animClr clrSpc="rgb" dir="cw">
                                      <p:cBhvr>
                                        <p:cTn id="252" dur="500" fill="hold"/>
                                        <p:tgtEl>
                                          <p:spTgt spid="244"/>
                                        </p:tgtEl>
                                        <p:attrNameLst>
                                          <p:attrName>fillcolor</p:attrName>
                                        </p:attrNameLst>
                                      </p:cBhvr>
                                      <p:to>
                                        <a:srgbClr val="FF0000"/>
                                      </p:to>
                                    </p:animClr>
                                    <p:set>
                                      <p:cBhvr>
                                        <p:cTn id="253" dur="500" fill="hold"/>
                                        <p:tgtEl>
                                          <p:spTgt spid="244"/>
                                        </p:tgtEl>
                                        <p:attrNameLst>
                                          <p:attrName>fill.type</p:attrName>
                                        </p:attrNameLst>
                                      </p:cBhvr>
                                      <p:to>
                                        <p:strVal val="solid"/>
                                      </p:to>
                                    </p:set>
                                    <p:set>
                                      <p:cBhvr>
                                        <p:cTn id="254" dur="500" fill="hold"/>
                                        <p:tgtEl>
                                          <p:spTgt spid="244"/>
                                        </p:tgtEl>
                                        <p:attrNameLst>
                                          <p:attrName>fill.on</p:attrName>
                                        </p:attrNameLst>
                                      </p:cBhvr>
                                      <p:to>
                                        <p:strVal val="true"/>
                                      </p:to>
                                    </p:set>
                                  </p:childTnLst>
                                </p:cTn>
                              </p:par>
                              <p:par>
                                <p:cTn id="255" presetID="6" presetClass="entr" presetSubtype="32" fill="hold" nodeType="withEffect">
                                  <p:stCondLst>
                                    <p:cond delay="1750"/>
                                  </p:stCondLst>
                                  <p:childTnLst>
                                    <p:set>
                                      <p:cBhvr>
                                        <p:cTn id="256" dur="1" fill="hold">
                                          <p:stCondLst>
                                            <p:cond delay="0"/>
                                          </p:stCondLst>
                                        </p:cTn>
                                        <p:tgtEl>
                                          <p:spTgt spid="456"/>
                                        </p:tgtEl>
                                        <p:attrNameLst>
                                          <p:attrName>style.visibility</p:attrName>
                                        </p:attrNameLst>
                                      </p:cBhvr>
                                      <p:to>
                                        <p:strVal val="visible"/>
                                      </p:to>
                                    </p:set>
                                    <p:animEffect transition="in" filter="circle(out)">
                                      <p:cBhvr>
                                        <p:cTn id="257" dur="1000"/>
                                        <p:tgtEl>
                                          <p:spTgt spid="456"/>
                                        </p:tgtEl>
                                      </p:cBhvr>
                                    </p:animEffect>
                                  </p:childTnLst>
                                </p:cTn>
                              </p:par>
                              <p:par>
                                <p:cTn id="258" presetID="19" presetClass="emph" presetSubtype="0" fill="hold" grpId="0" nodeType="withEffect">
                                  <p:stCondLst>
                                    <p:cond delay="2150"/>
                                  </p:stCondLst>
                                  <p:childTnLst>
                                    <p:animClr clrSpc="rgb" dir="cw">
                                      <p:cBhvr override="childStyle">
                                        <p:cTn id="259" dur="500" fill="hold"/>
                                        <p:tgtEl>
                                          <p:spTgt spid="209"/>
                                        </p:tgtEl>
                                        <p:attrNameLst>
                                          <p:attrName>style.color</p:attrName>
                                        </p:attrNameLst>
                                      </p:cBhvr>
                                      <p:to>
                                        <a:srgbClr val="FF0000"/>
                                      </p:to>
                                    </p:animClr>
                                    <p:animClr clrSpc="rgb" dir="cw">
                                      <p:cBhvr>
                                        <p:cTn id="260" dur="500" fill="hold"/>
                                        <p:tgtEl>
                                          <p:spTgt spid="209"/>
                                        </p:tgtEl>
                                        <p:attrNameLst>
                                          <p:attrName>fillcolor</p:attrName>
                                        </p:attrNameLst>
                                      </p:cBhvr>
                                      <p:to>
                                        <a:srgbClr val="FF0000"/>
                                      </p:to>
                                    </p:animClr>
                                    <p:set>
                                      <p:cBhvr>
                                        <p:cTn id="261" dur="500" fill="hold"/>
                                        <p:tgtEl>
                                          <p:spTgt spid="209"/>
                                        </p:tgtEl>
                                        <p:attrNameLst>
                                          <p:attrName>fill.type</p:attrName>
                                        </p:attrNameLst>
                                      </p:cBhvr>
                                      <p:to>
                                        <p:strVal val="solid"/>
                                      </p:to>
                                    </p:set>
                                    <p:set>
                                      <p:cBhvr>
                                        <p:cTn id="262" dur="500" fill="hold"/>
                                        <p:tgtEl>
                                          <p:spTgt spid="209"/>
                                        </p:tgtEl>
                                        <p:attrNameLst>
                                          <p:attrName>fill.on</p:attrName>
                                        </p:attrNameLst>
                                      </p:cBhvr>
                                      <p:to>
                                        <p:strVal val="true"/>
                                      </p:to>
                                    </p:set>
                                  </p:childTnLst>
                                </p:cTn>
                              </p:par>
                              <p:par>
                                <p:cTn id="263" presetID="19" presetClass="emph" presetSubtype="0" fill="hold" grpId="0" nodeType="withEffect">
                                  <p:stCondLst>
                                    <p:cond delay="2050"/>
                                  </p:stCondLst>
                                  <p:childTnLst>
                                    <p:animClr clrSpc="rgb" dir="cw">
                                      <p:cBhvr override="childStyle">
                                        <p:cTn id="264" dur="500" fill="hold"/>
                                        <p:tgtEl>
                                          <p:spTgt spid="208"/>
                                        </p:tgtEl>
                                        <p:attrNameLst>
                                          <p:attrName>style.color</p:attrName>
                                        </p:attrNameLst>
                                      </p:cBhvr>
                                      <p:to>
                                        <a:srgbClr val="FF0000"/>
                                      </p:to>
                                    </p:animClr>
                                    <p:animClr clrSpc="rgb" dir="cw">
                                      <p:cBhvr>
                                        <p:cTn id="265" dur="500" fill="hold"/>
                                        <p:tgtEl>
                                          <p:spTgt spid="208"/>
                                        </p:tgtEl>
                                        <p:attrNameLst>
                                          <p:attrName>fillcolor</p:attrName>
                                        </p:attrNameLst>
                                      </p:cBhvr>
                                      <p:to>
                                        <a:srgbClr val="FF0000"/>
                                      </p:to>
                                    </p:animClr>
                                    <p:set>
                                      <p:cBhvr>
                                        <p:cTn id="266" dur="500" fill="hold"/>
                                        <p:tgtEl>
                                          <p:spTgt spid="208"/>
                                        </p:tgtEl>
                                        <p:attrNameLst>
                                          <p:attrName>fill.type</p:attrName>
                                        </p:attrNameLst>
                                      </p:cBhvr>
                                      <p:to>
                                        <p:strVal val="solid"/>
                                      </p:to>
                                    </p:set>
                                    <p:set>
                                      <p:cBhvr>
                                        <p:cTn id="267" dur="500" fill="hold"/>
                                        <p:tgtEl>
                                          <p:spTgt spid="208"/>
                                        </p:tgtEl>
                                        <p:attrNameLst>
                                          <p:attrName>fill.on</p:attrName>
                                        </p:attrNameLst>
                                      </p:cBhvr>
                                      <p:to>
                                        <p:strVal val="true"/>
                                      </p:to>
                                    </p:set>
                                  </p:childTnLst>
                                </p:cTn>
                              </p:par>
                              <p:par>
                                <p:cTn id="268" presetID="19" presetClass="emph" presetSubtype="0" fill="hold" grpId="0" nodeType="withEffect">
                                  <p:stCondLst>
                                    <p:cond delay="2150"/>
                                  </p:stCondLst>
                                  <p:childTnLst>
                                    <p:animClr clrSpc="rgb" dir="cw">
                                      <p:cBhvr override="childStyle">
                                        <p:cTn id="269" dur="500" fill="hold"/>
                                        <p:tgtEl>
                                          <p:spTgt spid="210"/>
                                        </p:tgtEl>
                                        <p:attrNameLst>
                                          <p:attrName>style.color</p:attrName>
                                        </p:attrNameLst>
                                      </p:cBhvr>
                                      <p:to>
                                        <a:srgbClr val="FF0000"/>
                                      </p:to>
                                    </p:animClr>
                                    <p:animClr clrSpc="rgb" dir="cw">
                                      <p:cBhvr>
                                        <p:cTn id="270" dur="500" fill="hold"/>
                                        <p:tgtEl>
                                          <p:spTgt spid="210"/>
                                        </p:tgtEl>
                                        <p:attrNameLst>
                                          <p:attrName>fillcolor</p:attrName>
                                        </p:attrNameLst>
                                      </p:cBhvr>
                                      <p:to>
                                        <a:srgbClr val="FF0000"/>
                                      </p:to>
                                    </p:animClr>
                                    <p:set>
                                      <p:cBhvr>
                                        <p:cTn id="271" dur="500" fill="hold"/>
                                        <p:tgtEl>
                                          <p:spTgt spid="210"/>
                                        </p:tgtEl>
                                        <p:attrNameLst>
                                          <p:attrName>fill.type</p:attrName>
                                        </p:attrNameLst>
                                      </p:cBhvr>
                                      <p:to>
                                        <p:strVal val="solid"/>
                                      </p:to>
                                    </p:set>
                                    <p:set>
                                      <p:cBhvr>
                                        <p:cTn id="272" dur="500" fill="hold"/>
                                        <p:tgtEl>
                                          <p:spTgt spid="210"/>
                                        </p:tgtEl>
                                        <p:attrNameLst>
                                          <p:attrName>fill.on</p:attrName>
                                        </p:attrNameLst>
                                      </p:cBhvr>
                                      <p:to>
                                        <p:strVal val="true"/>
                                      </p:to>
                                    </p:set>
                                  </p:childTnLst>
                                </p:cTn>
                              </p:par>
                              <p:par>
                                <p:cTn id="273" presetID="19" presetClass="emph" presetSubtype="0" fill="hold" grpId="0" nodeType="withEffect">
                                  <p:stCondLst>
                                    <p:cond delay="2250"/>
                                  </p:stCondLst>
                                  <p:childTnLst>
                                    <p:animClr clrSpc="rgb" dir="cw">
                                      <p:cBhvr override="childStyle">
                                        <p:cTn id="274" dur="500" fill="hold"/>
                                        <p:tgtEl>
                                          <p:spTgt spid="237"/>
                                        </p:tgtEl>
                                        <p:attrNameLst>
                                          <p:attrName>style.color</p:attrName>
                                        </p:attrNameLst>
                                      </p:cBhvr>
                                      <p:to>
                                        <a:srgbClr val="FF0000"/>
                                      </p:to>
                                    </p:animClr>
                                    <p:animClr clrSpc="rgb" dir="cw">
                                      <p:cBhvr>
                                        <p:cTn id="275" dur="500" fill="hold"/>
                                        <p:tgtEl>
                                          <p:spTgt spid="237"/>
                                        </p:tgtEl>
                                        <p:attrNameLst>
                                          <p:attrName>fillcolor</p:attrName>
                                        </p:attrNameLst>
                                      </p:cBhvr>
                                      <p:to>
                                        <a:srgbClr val="FF0000"/>
                                      </p:to>
                                    </p:animClr>
                                    <p:set>
                                      <p:cBhvr>
                                        <p:cTn id="276" dur="500" fill="hold"/>
                                        <p:tgtEl>
                                          <p:spTgt spid="237"/>
                                        </p:tgtEl>
                                        <p:attrNameLst>
                                          <p:attrName>fill.type</p:attrName>
                                        </p:attrNameLst>
                                      </p:cBhvr>
                                      <p:to>
                                        <p:strVal val="solid"/>
                                      </p:to>
                                    </p:set>
                                    <p:set>
                                      <p:cBhvr>
                                        <p:cTn id="277" dur="500" fill="hold"/>
                                        <p:tgtEl>
                                          <p:spTgt spid="237"/>
                                        </p:tgtEl>
                                        <p:attrNameLst>
                                          <p:attrName>fill.on</p:attrName>
                                        </p:attrNameLst>
                                      </p:cBhvr>
                                      <p:to>
                                        <p:strVal val="true"/>
                                      </p:to>
                                    </p:set>
                                  </p:childTnLst>
                                </p:cTn>
                              </p:par>
                              <p:par>
                                <p:cTn id="278" presetID="19" presetClass="emph" presetSubtype="0" fill="hold" grpId="0" nodeType="withEffect">
                                  <p:stCondLst>
                                    <p:cond delay="2050"/>
                                  </p:stCondLst>
                                  <p:childTnLst>
                                    <p:animClr clrSpc="rgb" dir="cw">
                                      <p:cBhvr override="childStyle">
                                        <p:cTn id="279" dur="500" fill="hold"/>
                                        <p:tgtEl>
                                          <p:spTgt spid="236"/>
                                        </p:tgtEl>
                                        <p:attrNameLst>
                                          <p:attrName>style.color</p:attrName>
                                        </p:attrNameLst>
                                      </p:cBhvr>
                                      <p:to>
                                        <a:srgbClr val="FF0000"/>
                                      </p:to>
                                    </p:animClr>
                                    <p:animClr clrSpc="rgb" dir="cw">
                                      <p:cBhvr>
                                        <p:cTn id="280" dur="500" fill="hold"/>
                                        <p:tgtEl>
                                          <p:spTgt spid="236"/>
                                        </p:tgtEl>
                                        <p:attrNameLst>
                                          <p:attrName>fillcolor</p:attrName>
                                        </p:attrNameLst>
                                      </p:cBhvr>
                                      <p:to>
                                        <a:srgbClr val="FF0000"/>
                                      </p:to>
                                    </p:animClr>
                                    <p:set>
                                      <p:cBhvr>
                                        <p:cTn id="281" dur="500" fill="hold"/>
                                        <p:tgtEl>
                                          <p:spTgt spid="236"/>
                                        </p:tgtEl>
                                        <p:attrNameLst>
                                          <p:attrName>fill.type</p:attrName>
                                        </p:attrNameLst>
                                      </p:cBhvr>
                                      <p:to>
                                        <p:strVal val="solid"/>
                                      </p:to>
                                    </p:set>
                                    <p:set>
                                      <p:cBhvr>
                                        <p:cTn id="282" dur="500" fill="hold"/>
                                        <p:tgtEl>
                                          <p:spTgt spid="236"/>
                                        </p:tgtEl>
                                        <p:attrNameLst>
                                          <p:attrName>fill.on</p:attrName>
                                        </p:attrNameLst>
                                      </p:cBhvr>
                                      <p:to>
                                        <p:strVal val="true"/>
                                      </p:to>
                                    </p:set>
                                  </p:childTnLst>
                                </p:cTn>
                              </p:par>
                              <p:par>
                                <p:cTn id="283" presetID="19" presetClass="emph" presetSubtype="0" fill="hold" grpId="0" nodeType="withEffect">
                                  <p:stCondLst>
                                    <p:cond delay="1950"/>
                                  </p:stCondLst>
                                  <p:childTnLst>
                                    <p:animClr clrSpc="rgb" dir="cw">
                                      <p:cBhvr override="childStyle">
                                        <p:cTn id="284" dur="500" fill="hold"/>
                                        <p:tgtEl>
                                          <p:spTgt spid="164"/>
                                        </p:tgtEl>
                                        <p:attrNameLst>
                                          <p:attrName>style.color</p:attrName>
                                        </p:attrNameLst>
                                      </p:cBhvr>
                                      <p:to>
                                        <a:srgbClr val="FF0000"/>
                                      </p:to>
                                    </p:animClr>
                                    <p:animClr clrSpc="rgb" dir="cw">
                                      <p:cBhvr>
                                        <p:cTn id="285" dur="500" fill="hold"/>
                                        <p:tgtEl>
                                          <p:spTgt spid="164"/>
                                        </p:tgtEl>
                                        <p:attrNameLst>
                                          <p:attrName>fillcolor</p:attrName>
                                        </p:attrNameLst>
                                      </p:cBhvr>
                                      <p:to>
                                        <a:srgbClr val="FF0000"/>
                                      </p:to>
                                    </p:animClr>
                                    <p:set>
                                      <p:cBhvr>
                                        <p:cTn id="286" dur="500" fill="hold"/>
                                        <p:tgtEl>
                                          <p:spTgt spid="164"/>
                                        </p:tgtEl>
                                        <p:attrNameLst>
                                          <p:attrName>fill.type</p:attrName>
                                        </p:attrNameLst>
                                      </p:cBhvr>
                                      <p:to>
                                        <p:strVal val="solid"/>
                                      </p:to>
                                    </p:set>
                                    <p:set>
                                      <p:cBhvr>
                                        <p:cTn id="287" dur="500" fill="hold"/>
                                        <p:tgtEl>
                                          <p:spTgt spid="164"/>
                                        </p:tgtEl>
                                        <p:attrNameLst>
                                          <p:attrName>fill.on</p:attrName>
                                        </p:attrNameLst>
                                      </p:cBhvr>
                                      <p:to>
                                        <p:strVal val="true"/>
                                      </p:to>
                                    </p:set>
                                  </p:childTnLst>
                                </p:cTn>
                              </p:par>
                              <p:par>
                                <p:cTn id="288" presetID="19" presetClass="emph" presetSubtype="0" fill="hold" grpId="0" nodeType="withEffect">
                                  <p:stCondLst>
                                    <p:cond delay="2050"/>
                                  </p:stCondLst>
                                  <p:childTnLst>
                                    <p:animClr clrSpc="rgb" dir="cw">
                                      <p:cBhvr override="childStyle">
                                        <p:cTn id="289" dur="500" fill="hold"/>
                                        <p:tgtEl>
                                          <p:spTgt spid="230"/>
                                        </p:tgtEl>
                                        <p:attrNameLst>
                                          <p:attrName>style.color</p:attrName>
                                        </p:attrNameLst>
                                      </p:cBhvr>
                                      <p:to>
                                        <a:srgbClr val="FF0000"/>
                                      </p:to>
                                    </p:animClr>
                                    <p:animClr clrSpc="rgb" dir="cw">
                                      <p:cBhvr>
                                        <p:cTn id="290" dur="500" fill="hold"/>
                                        <p:tgtEl>
                                          <p:spTgt spid="230"/>
                                        </p:tgtEl>
                                        <p:attrNameLst>
                                          <p:attrName>fillcolor</p:attrName>
                                        </p:attrNameLst>
                                      </p:cBhvr>
                                      <p:to>
                                        <a:srgbClr val="FF0000"/>
                                      </p:to>
                                    </p:animClr>
                                    <p:set>
                                      <p:cBhvr>
                                        <p:cTn id="291" dur="500" fill="hold"/>
                                        <p:tgtEl>
                                          <p:spTgt spid="230"/>
                                        </p:tgtEl>
                                        <p:attrNameLst>
                                          <p:attrName>fill.type</p:attrName>
                                        </p:attrNameLst>
                                      </p:cBhvr>
                                      <p:to>
                                        <p:strVal val="solid"/>
                                      </p:to>
                                    </p:set>
                                    <p:set>
                                      <p:cBhvr>
                                        <p:cTn id="292" dur="500" fill="hold"/>
                                        <p:tgtEl>
                                          <p:spTgt spid="230"/>
                                        </p:tgtEl>
                                        <p:attrNameLst>
                                          <p:attrName>fill.on</p:attrName>
                                        </p:attrNameLst>
                                      </p:cBhvr>
                                      <p:to>
                                        <p:strVal val="true"/>
                                      </p:to>
                                    </p:set>
                                  </p:childTnLst>
                                </p:cTn>
                              </p:par>
                              <p:par>
                                <p:cTn id="293" presetID="19" presetClass="emph" presetSubtype="0" fill="hold" grpId="0" nodeType="withEffect">
                                  <p:stCondLst>
                                    <p:cond delay="2150"/>
                                  </p:stCondLst>
                                  <p:childTnLst>
                                    <p:animClr clrSpc="rgb" dir="cw">
                                      <p:cBhvr override="childStyle">
                                        <p:cTn id="294" dur="500" fill="hold"/>
                                        <p:tgtEl>
                                          <p:spTgt spid="245"/>
                                        </p:tgtEl>
                                        <p:attrNameLst>
                                          <p:attrName>style.color</p:attrName>
                                        </p:attrNameLst>
                                      </p:cBhvr>
                                      <p:to>
                                        <a:srgbClr val="FF0000"/>
                                      </p:to>
                                    </p:animClr>
                                    <p:animClr clrSpc="rgb" dir="cw">
                                      <p:cBhvr>
                                        <p:cTn id="295" dur="500" fill="hold"/>
                                        <p:tgtEl>
                                          <p:spTgt spid="245"/>
                                        </p:tgtEl>
                                        <p:attrNameLst>
                                          <p:attrName>fillcolor</p:attrName>
                                        </p:attrNameLst>
                                      </p:cBhvr>
                                      <p:to>
                                        <a:srgbClr val="FF0000"/>
                                      </p:to>
                                    </p:animClr>
                                    <p:set>
                                      <p:cBhvr>
                                        <p:cTn id="296" dur="500" fill="hold"/>
                                        <p:tgtEl>
                                          <p:spTgt spid="245"/>
                                        </p:tgtEl>
                                        <p:attrNameLst>
                                          <p:attrName>fill.type</p:attrName>
                                        </p:attrNameLst>
                                      </p:cBhvr>
                                      <p:to>
                                        <p:strVal val="solid"/>
                                      </p:to>
                                    </p:set>
                                    <p:set>
                                      <p:cBhvr>
                                        <p:cTn id="297" dur="500" fill="hold"/>
                                        <p:tgtEl>
                                          <p:spTgt spid="245"/>
                                        </p:tgtEl>
                                        <p:attrNameLst>
                                          <p:attrName>fill.on</p:attrName>
                                        </p:attrNameLst>
                                      </p:cBhvr>
                                      <p:to>
                                        <p:strVal val="true"/>
                                      </p:to>
                                    </p:set>
                                  </p:childTnLst>
                                </p:cTn>
                              </p:par>
                              <p:par>
                                <p:cTn id="298" presetID="19" presetClass="emph" presetSubtype="0" fill="hold" grpId="0" nodeType="withEffect">
                                  <p:stCondLst>
                                    <p:cond delay="2050"/>
                                  </p:stCondLst>
                                  <p:childTnLst>
                                    <p:animClr clrSpc="rgb" dir="cw">
                                      <p:cBhvr override="childStyle">
                                        <p:cTn id="299" dur="500" fill="hold"/>
                                        <p:tgtEl>
                                          <p:spTgt spid="249"/>
                                        </p:tgtEl>
                                        <p:attrNameLst>
                                          <p:attrName>style.color</p:attrName>
                                        </p:attrNameLst>
                                      </p:cBhvr>
                                      <p:to>
                                        <a:srgbClr val="FF0000"/>
                                      </p:to>
                                    </p:animClr>
                                    <p:animClr clrSpc="rgb" dir="cw">
                                      <p:cBhvr>
                                        <p:cTn id="300" dur="500" fill="hold"/>
                                        <p:tgtEl>
                                          <p:spTgt spid="249"/>
                                        </p:tgtEl>
                                        <p:attrNameLst>
                                          <p:attrName>fillcolor</p:attrName>
                                        </p:attrNameLst>
                                      </p:cBhvr>
                                      <p:to>
                                        <a:srgbClr val="FF0000"/>
                                      </p:to>
                                    </p:animClr>
                                    <p:set>
                                      <p:cBhvr>
                                        <p:cTn id="301" dur="500" fill="hold"/>
                                        <p:tgtEl>
                                          <p:spTgt spid="249"/>
                                        </p:tgtEl>
                                        <p:attrNameLst>
                                          <p:attrName>fill.type</p:attrName>
                                        </p:attrNameLst>
                                      </p:cBhvr>
                                      <p:to>
                                        <p:strVal val="solid"/>
                                      </p:to>
                                    </p:set>
                                    <p:set>
                                      <p:cBhvr>
                                        <p:cTn id="302" dur="500" fill="hold"/>
                                        <p:tgtEl>
                                          <p:spTgt spid="249"/>
                                        </p:tgtEl>
                                        <p:attrNameLst>
                                          <p:attrName>fill.on</p:attrName>
                                        </p:attrNameLst>
                                      </p:cBhvr>
                                      <p:to>
                                        <p:strVal val="true"/>
                                      </p:to>
                                    </p:set>
                                  </p:childTnLst>
                                </p:cTn>
                              </p:par>
                              <p:par>
                                <p:cTn id="303" presetID="19" presetClass="emph" presetSubtype="0" fill="hold" grpId="0" nodeType="withEffect">
                                  <p:stCondLst>
                                    <p:cond delay="1850"/>
                                  </p:stCondLst>
                                  <p:childTnLst>
                                    <p:animClr clrSpc="rgb" dir="cw">
                                      <p:cBhvr override="childStyle">
                                        <p:cTn id="304" dur="500" fill="hold"/>
                                        <p:tgtEl>
                                          <p:spTgt spid="247"/>
                                        </p:tgtEl>
                                        <p:attrNameLst>
                                          <p:attrName>style.color</p:attrName>
                                        </p:attrNameLst>
                                      </p:cBhvr>
                                      <p:to>
                                        <a:srgbClr val="FF0000"/>
                                      </p:to>
                                    </p:animClr>
                                    <p:animClr clrSpc="rgb" dir="cw">
                                      <p:cBhvr>
                                        <p:cTn id="305" dur="500" fill="hold"/>
                                        <p:tgtEl>
                                          <p:spTgt spid="247"/>
                                        </p:tgtEl>
                                        <p:attrNameLst>
                                          <p:attrName>fillcolor</p:attrName>
                                        </p:attrNameLst>
                                      </p:cBhvr>
                                      <p:to>
                                        <a:srgbClr val="FF0000"/>
                                      </p:to>
                                    </p:animClr>
                                    <p:set>
                                      <p:cBhvr>
                                        <p:cTn id="306" dur="500" fill="hold"/>
                                        <p:tgtEl>
                                          <p:spTgt spid="247"/>
                                        </p:tgtEl>
                                        <p:attrNameLst>
                                          <p:attrName>fill.type</p:attrName>
                                        </p:attrNameLst>
                                      </p:cBhvr>
                                      <p:to>
                                        <p:strVal val="solid"/>
                                      </p:to>
                                    </p:set>
                                    <p:set>
                                      <p:cBhvr>
                                        <p:cTn id="307" dur="500" fill="hold"/>
                                        <p:tgtEl>
                                          <p:spTgt spid="247"/>
                                        </p:tgtEl>
                                        <p:attrNameLst>
                                          <p:attrName>fill.on</p:attrName>
                                        </p:attrNameLst>
                                      </p:cBhvr>
                                      <p:to>
                                        <p:strVal val="true"/>
                                      </p:to>
                                    </p:set>
                                  </p:childTnLst>
                                </p:cTn>
                              </p:par>
                              <p:par>
                                <p:cTn id="308" presetID="19" presetClass="emph" presetSubtype="0" fill="hold" grpId="0" nodeType="withEffect">
                                  <p:stCondLst>
                                    <p:cond delay="1950"/>
                                  </p:stCondLst>
                                  <p:childTnLst>
                                    <p:animClr clrSpc="rgb" dir="cw">
                                      <p:cBhvr override="childStyle">
                                        <p:cTn id="309" dur="500" fill="hold"/>
                                        <p:tgtEl>
                                          <p:spTgt spid="246"/>
                                        </p:tgtEl>
                                        <p:attrNameLst>
                                          <p:attrName>style.color</p:attrName>
                                        </p:attrNameLst>
                                      </p:cBhvr>
                                      <p:to>
                                        <a:srgbClr val="FF0000"/>
                                      </p:to>
                                    </p:animClr>
                                    <p:animClr clrSpc="rgb" dir="cw">
                                      <p:cBhvr>
                                        <p:cTn id="310" dur="500" fill="hold"/>
                                        <p:tgtEl>
                                          <p:spTgt spid="246"/>
                                        </p:tgtEl>
                                        <p:attrNameLst>
                                          <p:attrName>fillcolor</p:attrName>
                                        </p:attrNameLst>
                                      </p:cBhvr>
                                      <p:to>
                                        <a:srgbClr val="FF0000"/>
                                      </p:to>
                                    </p:animClr>
                                    <p:set>
                                      <p:cBhvr>
                                        <p:cTn id="311" dur="500" fill="hold"/>
                                        <p:tgtEl>
                                          <p:spTgt spid="246"/>
                                        </p:tgtEl>
                                        <p:attrNameLst>
                                          <p:attrName>fill.type</p:attrName>
                                        </p:attrNameLst>
                                      </p:cBhvr>
                                      <p:to>
                                        <p:strVal val="solid"/>
                                      </p:to>
                                    </p:set>
                                    <p:set>
                                      <p:cBhvr>
                                        <p:cTn id="312" dur="500" fill="hold"/>
                                        <p:tgtEl>
                                          <p:spTgt spid="246"/>
                                        </p:tgtEl>
                                        <p:attrNameLst>
                                          <p:attrName>fill.on</p:attrName>
                                        </p:attrNameLst>
                                      </p:cBhvr>
                                      <p:to>
                                        <p:strVal val="true"/>
                                      </p:to>
                                    </p:set>
                                  </p:childTnLst>
                                </p:cTn>
                              </p:par>
                              <p:par>
                                <p:cTn id="313" presetID="19" presetClass="emph" presetSubtype="0" fill="hold" grpId="0" nodeType="withEffect">
                                  <p:stCondLst>
                                    <p:cond delay="2050"/>
                                  </p:stCondLst>
                                  <p:childTnLst>
                                    <p:animClr clrSpc="rgb" dir="cw">
                                      <p:cBhvr override="childStyle">
                                        <p:cTn id="314" dur="500" fill="hold"/>
                                        <p:tgtEl>
                                          <p:spTgt spid="248"/>
                                        </p:tgtEl>
                                        <p:attrNameLst>
                                          <p:attrName>style.color</p:attrName>
                                        </p:attrNameLst>
                                      </p:cBhvr>
                                      <p:to>
                                        <a:srgbClr val="FF0000"/>
                                      </p:to>
                                    </p:animClr>
                                    <p:animClr clrSpc="rgb" dir="cw">
                                      <p:cBhvr>
                                        <p:cTn id="315" dur="500" fill="hold"/>
                                        <p:tgtEl>
                                          <p:spTgt spid="248"/>
                                        </p:tgtEl>
                                        <p:attrNameLst>
                                          <p:attrName>fillcolor</p:attrName>
                                        </p:attrNameLst>
                                      </p:cBhvr>
                                      <p:to>
                                        <a:srgbClr val="FF0000"/>
                                      </p:to>
                                    </p:animClr>
                                    <p:set>
                                      <p:cBhvr>
                                        <p:cTn id="316" dur="500" fill="hold"/>
                                        <p:tgtEl>
                                          <p:spTgt spid="248"/>
                                        </p:tgtEl>
                                        <p:attrNameLst>
                                          <p:attrName>fill.type</p:attrName>
                                        </p:attrNameLst>
                                      </p:cBhvr>
                                      <p:to>
                                        <p:strVal val="solid"/>
                                      </p:to>
                                    </p:set>
                                    <p:set>
                                      <p:cBhvr>
                                        <p:cTn id="317" dur="500" fill="hold"/>
                                        <p:tgtEl>
                                          <p:spTgt spid="24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47" grpId="0" animBg="1"/>
      <p:bldP spid="106" grpId="0" animBg="1"/>
      <p:bldP spid="141" grpId="0" animBg="1"/>
      <p:bldP spid="38" grpId="0" animBg="1"/>
      <p:bldP spid="45" grpId="0" animBg="1"/>
      <p:bldP spid="44" grpId="0" animBg="1"/>
      <p:bldP spid="52" grpId="0" animBg="1"/>
      <p:bldP spid="40" grpId="0" animBg="1"/>
      <p:bldP spid="42" grpId="0" animBg="1"/>
      <p:bldP spid="78" grpId="0" animBg="1"/>
      <p:bldP spid="85" grpId="0" animBg="1"/>
      <p:bldP spid="105" grpId="0" animBg="1"/>
      <p:bldP spid="121" grpId="0" animBg="1"/>
      <p:bldP spid="123" grpId="0" animBg="1"/>
      <p:bldP spid="41" grpId="0" animBg="1"/>
      <p:bldP spid="88" grpId="0" animBg="1"/>
      <p:bldP spid="91" grpId="0" animBg="1"/>
      <p:bldP spid="124" grpId="0" animBg="1"/>
      <p:bldP spid="146" grpId="0" animBg="1"/>
      <p:bldP spid="149" grpId="0" animBg="1"/>
      <p:bldP spid="154" grpId="0" animBg="1"/>
      <p:bldP spid="164" grpId="0" animBg="1"/>
      <p:bldP spid="173" grpId="0" animBg="1"/>
      <p:bldP spid="196" grpId="0" animBg="1"/>
      <p:bldP spid="204" grpId="0" animBg="1"/>
      <p:bldP spid="206" grpId="0" animBg="1"/>
      <p:bldP spid="208" grpId="0" animBg="1"/>
      <p:bldP spid="209" grpId="0" animBg="1"/>
      <p:bldP spid="210" grpId="0" animBg="1"/>
      <p:bldP spid="213" grpId="0" animBg="1"/>
      <p:bldP spid="219" grpId="0" animBg="1"/>
      <p:bldP spid="220" grpId="0" animBg="1"/>
      <p:bldP spid="221" grpId="0" animBg="1"/>
      <p:bldP spid="222" grpId="0" animBg="1"/>
      <p:bldP spid="223" grpId="0" animBg="1"/>
      <p:bldP spid="225" grpId="0" animBg="1"/>
      <p:bldP spid="226" grpId="0" animBg="1"/>
      <p:bldP spid="228" grpId="0" animBg="1"/>
      <p:bldP spid="229" grpId="0" animBg="1"/>
      <p:bldP spid="230" grpId="0" animBg="1"/>
      <p:bldP spid="231" grpId="0" animBg="1"/>
      <p:bldP spid="234" grpId="0" animBg="1"/>
      <p:bldP spid="236" grpId="0" animBg="1"/>
      <p:bldP spid="237" grpId="0" animBg="1"/>
      <p:bldP spid="250" grpId="0" animBg="1"/>
      <p:bldP spid="251" grpId="0" animBg="1"/>
      <p:bldP spid="314" grpId="0" animBg="1"/>
      <p:bldP spid="215" grpId="0" animBg="1"/>
      <p:bldP spid="243" grpId="0" animBg="1"/>
      <p:bldP spid="244" grpId="0" animBg="1"/>
      <p:bldP spid="245" grpId="0" animBg="1"/>
      <p:bldP spid="160" grpId="0" animBg="1"/>
      <p:bldP spid="246" grpId="0" animBg="1"/>
      <p:bldP spid="247" grpId="0" animBg="1"/>
      <p:bldP spid="248" grpId="0" animBg="1"/>
      <p:bldP spid="249" grpId="0" animBg="1"/>
      <p:bldP spid="153" grpId="0" animBg="1"/>
      <p:bldP spid="104" grpId="0" animBg="1"/>
      <p:bldP spid="4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C:\Users\allenj\Pictures\funny\Picture1.png"/>
          <p:cNvPicPr>
            <a:picLocks noChangeAspect="1" noChangeArrowheads="1"/>
          </p:cNvPicPr>
          <p:nvPr/>
        </p:nvPicPr>
        <p:blipFill>
          <a:blip r:embed="rId2"/>
          <a:srcRect/>
          <a:stretch>
            <a:fillRect/>
          </a:stretch>
        </p:blipFill>
        <p:spPr bwMode="auto">
          <a:xfrm>
            <a:off x="2508729" y="6072690"/>
            <a:ext cx="699354" cy="699354"/>
          </a:xfrm>
          <a:prstGeom prst="rect">
            <a:avLst/>
          </a:prstGeom>
          <a:noFill/>
        </p:spPr>
      </p:pic>
      <p:grpSp>
        <p:nvGrpSpPr>
          <p:cNvPr id="36" name="Group 35"/>
          <p:cNvGrpSpPr/>
          <p:nvPr/>
        </p:nvGrpSpPr>
        <p:grpSpPr>
          <a:xfrm>
            <a:off x="4800440" y="6184538"/>
            <a:ext cx="839736" cy="3179974"/>
            <a:chOff x="7283732" y="4085287"/>
            <a:chExt cx="823459" cy="3118350"/>
          </a:xfrm>
        </p:grpSpPr>
        <p:pic>
          <p:nvPicPr>
            <p:cNvPr id="37" name="Picture 11"/>
            <p:cNvPicPr>
              <a:picLocks noChangeAspect="1" noChangeArrowheads="1"/>
            </p:cNvPicPr>
            <p:nvPr/>
          </p:nvPicPr>
          <p:blipFill>
            <a:blip r:embed="rId3"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7537176" y="4085287"/>
              <a:ext cx="570015"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7"/>
            <p:cNvPicPr>
              <a:picLocks noChangeAspect="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7283732" y="6929317"/>
              <a:ext cx="287360" cy="274320"/>
            </a:xfrm>
            <a:prstGeom prst="rect">
              <a:avLst/>
            </a:prstGeom>
            <a:effectLst>
              <a:outerShdw blurRad="63500" sx="102000" sy="102000" algn="ctr" rotWithShape="0">
                <a:prstClr val="black">
                  <a:alpha val="40000"/>
                </a:prstClr>
              </a:outerShdw>
            </a:effectLst>
          </p:spPr>
        </p:pic>
      </p:grpSp>
      <p:grpSp>
        <p:nvGrpSpPr>
          <p:cNvPr id="39" name="Group 38"/>
          <p:cNvGrpSpPr/>
          <p:nvPr/>
        </p:nvGrpSpPr>
        <p:grpSpPr>
          <a:xfrm>
            <a:off x="3962937" y="6136677"/>
            <a:ext cx="581282" cy="372988"/>
            <a:chOff x="7537176" y="4085287"/>
            <a:chExt cx="570015" cy="365760"/>
          </a:xfrm>
        </p:grpSpPr>
        <p:pic>
          <p:nvPicPr>
            <p:cNvPr id="40" name="Picture 11"/>
            <p:cNvPicPr>
              <a:picLocks noChangeAspect="1" noChangeArrowheads="1"/>
            </p:cNvPicPr>
            <p:nvPr/>
          </p:nvPicPr>
          <p:blipFill>
            <a:blip r:embed="rId3"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7537176" y="4085287"/>
              <a:ext cx="570015"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40"/>
            <p:cNvPicPr>
              <a:picLocks noChangeAspect="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7678503" y="4131007"/>
              <a:ext cx="287360" cy="274320"/>
            </a:xfrm>
            <a:prstGeom prst="rect">
              <a:avLst/>
            </a:prstGeom>
            <a:effectLst>
              <a:outerShdw blurRad="63500" sx="102000" sy="102000" algn="ctr" rotWithShape="0">
                <a:prstClr val="black">
                  <a:alpha val="40000"/>
                </a:prstClr>
              </a:outerShdw>
            </a:effectLst>
          </p:spPr>
        </p:pic>
      </p:grpSp>
      <p:grpSp>
        <p:nvGrpSpPr>
          <p:cNvPr id="42" name="Group 41"/>
          <p:cNvGrpSpPr/>
          <p:nvPr/>
        </p:nvGrpSpPr>
        <p:grpSpPr>
          <a:xfrm>
            <a:off x="6158103" y="6245286"/>
            <a:ext cx="581282" cy="372988"/>
            <a:chOff x="7537176" y="4085287"/>
            <a:chExt cx="570015" cy="365760"/>
          </a:xfrm>
        </p:grpSpPr>
        <p:pic>
          <p:nvPicPr>
            <p:cNvPr id="43" name="Picture 11"/>
            <p:cNvPicPr>
              <a:picLocks noChangeAspect="1" noChangeArrowheads="1"/>
            </p:cNvPicPr>
            <p:nvPr/>
          </p:nvPicPr>
          <p:blipFill>
            <a:blip r:embed="rId3"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7537176" y="4085287"/>
              <a:ext cx="570015"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p:cNvPicPr>
              <a:picLocks noChangeAspect="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7678503" y="4131007"/>
              <a:ext cx="287360" cy="274320"/>
            </a:xfrm>
            <a:prstGeom prst="rect">
              <a:avLst/>
            </a:prstGeom>
            <a:effectLst>
              <a:outerShdw blurRad="63500" sx="102000" sy="102000" algn="ctr" rotWithShape="0">
                <a:prstClr val="black">
                  <a:alpha val="40000"/>
                </a:prstClr>
              </a:outerShdw>
            </a:effectLst>
          </p:spPr>
        </p:pic>
      </p:grpSp>
      <p:grpSp>
        <p:nvGrpSpPr>
          <p:cNvPr id="46" name="Group 45"/>
          <p:cNvGrpSpPr/>
          <p:nvPr/>
        </p:nvGrpSpPr>
        <p:grpSpPr>
          <a:xfrm>
            <a:off x="9395696" y="5801962"/>
            <a:ext cx="2951961" cy="1090971"/>
            <a:chOff x="2297315" y="1526130"/>
            <a:chExt cx="2894753" cy="1069828"/>
          </a:xfrm>
        </p:grpSpPr>
        <p:pic>
          <p:nvPicPr>
            <p:cNvPr id="47" name="Picture 7" descr="\\eventsql\dvd\Online_ART\DVD_Art_Sept-2-2010\Artwork_Imagery\Icons - Illustrations\_ SECURITY ICONS\Security Download Serv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2599" y="2047318"/>
              <a:ext cx="369469" cy="548640"/>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p:cNvGrpSpPr/>
            <p:nvPr/>
          </p:nvGrpSpPr>
          <p:grpSpPr>
            <a:xfrm>
              <a:off x="3390654" y="1526130"/>
              <a:ext cx="708074" cy="1065583"/>
              <a:chOff x="3445445" y="1526130"/>
              <a:chExt cx="708074" cy="1065583"/>
            </a:xfrm>
          </p:grpSpPr>
          <p:pic>
            <p:nvPicPr>
              <p:cNvPr id="50" name="Picture 4" descr="\\eventsql\dvd\Online_ART\DVD_Art_Sept-2-2010\Artwork_Imagery\Icons - Illustrations\_ XML ICONS\Servers comput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5445" y="1677313"/>
                <a:ext cx="619899" cy="9144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http://ts4.mm.bing.net/images/thumbnail.aspx?q=1030395864019&amp;id=29e5d6f3e27dde15e9803d85daf4301e&amp;url=http%3a%2f%2fwww.freakingnews.com%2fimages%2fapp_images%2fcrown.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584" b="92893" l="4000" r="97000"/>
                        </a14:imgEffect>
                      </a14:imgLayer>
                    </a14:imgProps>
                  </a:ext>
                  <a:ext uri="{28A0092B-C50C-407E-A947-70E740481C1C}">
                    <a14:useLocalDpi xmlns:a14="http://schemas.microsoft.com/office/drawing/2010/main" val="0"/>
                  </a:ext>
                </a:extLst>
              </a:blip>
              <a:srcRect/>
              <a:stretch>
                <a:fillRect/>
              </a:stretch>
            </p:blipFill>
            <p:spPr bwMode="auto">
              <a:xfrm rot="1442114">
                <a:off x="3669186" y="1526130"/>
                <a:ext cx="484333" cy="365760"/>
              </a:xfrm>
              <a:prstGeom prst="rect">
                <a:avLst/>
              </a:prstGeom>
              <a:noFill/>
              <a:extLst>
                <a:ext uri="{909E8E84-426E-40DD-AFC4-6F175D3DCCD1}">
                  <a14:hiddenFill xmlns:a14="http://schemas.microsoft.com/office/drawing/2010/main">
                    <a:solidFill>
                      <a:srgbClr val="FFFFFF"/>
                    </a:solidFill>
                  </a14:hiddenFill>
                </a:ext>
              </a:extLst>
            </p:spPr>
          </p:pic>
        </p:grpSp>
        <p:pic>
          <p:nvPicPr>
            <p:cNvPr id="49" name="Picture 7" descr="\\eventsql\dvd\Online_ART\DVD_Art_Sept-2-2010\Artwork_Imagery\Icons - Illustrations\_ SECURITY ICONS\Security Download Serv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97315" y="2047318"/>
              <a:ext cx="369469" cy="5486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p:cNvGrpSpPr/>
          <p:nvPr/>
        </p:nvGrpSpPr>
        <p:grpSpPr>
          <a:xfrm>
            <a:off x="11401425" y="305835"/>
            <a:ext cx="722068" cy="1086642"/>
            <a:chOff x="3329544" y="1526130"/>
            <a:chExt cx="708074" cy="1065583"/>
          </a:xfrm>
        </p:grpSpPr>
        <p:grpSp>
          <p:nvGrpSpPr>
            <p:cNvPr id="53" name="Group 52"/>
            <p:cNvGrpSpPr/>
            <p:nvPr/>
          </p:nvGrpSpPr>
          <p:grpSpPr>
            <a:xfrm>
              <a:off x="3329544" y="1526130"/>
              <a:ext cx="708074" cy="1065583"/>
              <a:chOff x="3445445" y="1526130"/>
              <a:chExt cx="708074" cy="1065583"/>
            </a:xfrm>
          </p:grpSpPr>
          <p:pic>
            <p:nvPicPr>
              <p:cNvPr id="55" name="Picture 4" descr="\\eventsql\dvd\Online_ART\DVD_Art_Sept-2-2010\Artwork_Imagery\Icons - Illustrations\_ XML ICONS\Servers computer.png"/>
              <p:cNvPicPr>
                <a:picLocks noChangeAspect="1" noChangeArrowheads="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3445445" y="1677313"/>
                <a:ext cx="619899" cy="9144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http://ts4.mm.bing.net/images/thumbnail.aspx?q=1030395864019&amp;id=29e5d6f3e27dde15e9803d85daf4301e&amp;url=http%3a%2f%2fwww.freakingnews.com%2fimages%2fapp_images%2fcrown.jpg"/>
              <p:cNvPicPr>
                <a:picLocks noChangeAspect="1" noChangeArrowheads="1"/>
              </p:cNvPicPr>
              <p:nvPr/>
            </p:nvPicPr>
            <p:blipFill>
              <a:blip r:embed="rId7" cstate="print">
                <a:duotone>
                  <a:prstClr val="black"/>
                  <a:srgbClr val="FF0000">
                    <a:tint val="45000"/>
                    <a:satMod val="400000"/>
                  </a:srgbClr>
                </a:duotone>
                <a:extLst>
                  <a:ext uri="{BEBA8EAE-BF5A-486C-A8C5-ECC9F3942E4B}">
                    <a14:imgProps xmlns:a14="http://schemas.microsoft.com/office/drawing/2010/main">
                      <a14:imgLayer r:embed="rId8">
                        <a14:imgEffect>
                          <a14:backgroundRemoval t="5584" b="92893" l="4000" r="97000"/>
                        </a14:imgEffect>
                      </a14:imgLayer>
                    </a14:imgProps>
                  </a:ext>
                  <a:ext uri="{28A0092B-C50C-407E-A947-70E740481C1C}">
                    <a14:useLocalDpi xmlns:a14="http://schemas.microsoft.com/office/drawing/2010/main" val="0"/>
                  </a:ext>
                </a:extLst>
              </a:blip>
              <a:srcRect/>
              <a:stretch>
                <a:fillRect/>
              </a:stretch>
            </p:blipFill>
            <p:spPr bwMode="auto">
              <a:xfrm rot="1442114">
                <a:off x="3669186" y="1526130"/>
                <a:ext cx="484333" cy="365760"/>
              </a:xfrm>
              <a:prstGeom prst="rect">
                <a:avLst/>
              </a:prstGeom>
              <a:noFill/>
              <a:extLst>
                <a:ext uri="{909E8E84-426E-40DD-AFC4-6F175D3DCCD1}">
                  <a14:hiddenFill xmlns:a14="http://schemas.microsoft.com/office/drawing/2010/main">
                    <a:solidFill>
                      <a:srgbClr val="FFFFFF"/>
                    </a:solidFill>
                  </a14:hiddenFill>
                </a:ext>
              </a:extLst>
            </p:spPr>
          </p:pic>
        </p:grpSp>
        <p:pic>
          <p:nvPicPr>
            <p:cNvPr id="54" name="Picture 53"/>
            <p:cNvPicPr>
              <a:picLocks noChangeAspect="1"/>
            </p:cNvPicPr>
            <p:nvPr/>
          </p:nvPicPr>
          <p:blipFill>
            <a:blip r:embed="rId9"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400026" y="1905913"/>
              <a:ext cx="478934" cy="457200"/>
            </a:xfrm>
            <a:prstGeom prst="rect">
              <a:avLst/>
            </a:prstGeom>
            <a:effectLst>
              <a:outerShdw blurRad="63500" sx="102000" sy="102000" algn="ctr" rotWithShape="0">
                <a:prstClr val="black">
                  <a:alpha val="40000"/>
                </a:prstClr>
              </a:outerShdw>
            </a:effectLst>
          </p:spPr>
        </p:pic>
      </p:grpSp>
      <p:grpSp>
        <p:nvGrpSpPr>
          <p:cNvPr id="57" name="Group 56"/>
          <p:cNvGrpSpPr/>
          <p:nvPr/>
        </p:nvGrpSpPr>
        <p:grpSpPr>
          <a:xfrm>
            <a:off x="11461351" y="1933644"/>
            <a:ext cx="558561" cy="466235"/>
            <a:chOff x="2287777" y="3171232"/>
            <a:chExt cx="547737" cy="457200"/>
          </a:xfrm>
        </p:grpSpPr>
        <p:pic>
          <p:nvPicPr>
            <p:cNvPr id="58" name="Picture 2" descr="\\eventsql\dvd\Online_ART\DVD_Art_Sept-2-2010\Artwork_Imagery\Icons - Illustrations\_ WINDOWS SERVER ICONS\Hardware\Computer PC desktop machine.png"/>
            <p:cNvPicPr>
              <a:picLocks noChangeAspect="1" noChangeArrowheads="1"/>
            </p:cNvPicPr>
            <p:nvPr/>
          </p:nvPicPr>
          <p:blipFill>
            <a:blip r:embed="rId10"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287777" y="3171232"/>
              <a:ext cx="5477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p:cNvPicPr>
              <a:picLocks noChangeAspect="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474527" y="3234104"/>
              <a:ext cx="287360" cy="274320"/>
            </a:xfrm>
            <a:prstGeom prst="rect">
              <a:avLst/>
            </a:prstGeom>
            <a:effectLst>
              <a:outerShdw blurRad="63500" sx="102000" sy="102000" algn="ctr" rotWithShape="0">
                <a:prstClr val="black">
                  <a:alpha val="40000"/>
                </a:prstClr>
              </a:outerShdw>
            </a:effectLst>
          </p:spPr>
        </p:pic>
      </p:grpSp>
      <p:pic>
        <p:nvPicPr>
          <p:cNvPr id="60" name="Picture 2" descr="\\eventsql\dvd\Online_ART\DVD_Art_Sept-2-2010\Artwork_Imagery\Icons - Illustrations\_ WINDOWS LIVE ICONS\profile icon person.png"/>
          <p:cNvPicPr>
            <a:picLocks noChangeAspect="1" noChangeArrowheads="1"/>
          </p:cNvPicPr>
          <p:nvPr/>
        </p:nvPicPr>
        <p:blipFill>
          <a:blip r:embed="rId11">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a:off x="11684412" y="2832172"/>
            <a:ext cx="398242" cy="456522"/>
          </a:xfrm>
          <a:prstGeom prst="rect">
            <a:avLst/>
          </a:prstGeom>
          <a:noFill/>
          <a:effectLst>
            <a:glow rad="342900">
              <a:srgbClr val="FFFF00">
                <a:alpha val="40000"/>
              </a:srgbClr>
            </a:glow>
          </a:effectLst>
          <a:extLst>
            <a:ext uri="{909E8E84-426E-40DD-AFC4-6F175D3DCCD1}">
              <a14:hiddenFill xmlns:a14="http://schemas.microsoft.com/office/drawing/2010/main">
                <a:solidFill>
                  <a:srgbClr val="FFFFFF"/>
                </a:solidFill>
              </a14:hiddenFill>
            </a:ext>
          </a:extLst>
        </p:spPr>
      </p:pic>
      <p:grpSp>
        <p:nvGrpSpPr>
          <p:cNvPr id="61" name="Group 60"/>
          <p:cNvGrpSpPr/>
          <p:nvPr/>
        </p:nvGrpSpPr>
        <p:grpSpPr>
          <a:xfrm>
            <a:off x="139221" y="1028149"/>
            <a:ext cx="558561" cy="466235"/>
            <a:chOff x="2287777" y="3171232"/>
            <a:chExt cx="547737" cy="457200"/>
          </a:xfrm>
        </p:grpSpPr>
        <p:pic>
          <p:nvPicPr>
            <p:cNvPr id="62" name="Picture 2" descr="\\eventsql\dvd\Online_ART\DVD_Art_Sept-2-2010\Artwork_Imagery\Icons - Illustrations\_ WINDOWS SERVER ICONS\Hardware\Computer PC desktop machine.png"/>
            <p:cNvPicPr>
              <a:picLocks noChangeAspect="1" noChangeArrowheads="1"/>
            </p:cNvPicPr>
            <p:nvPr/>
          </p:nvPicPr>
          <p:blipFill>
            <a:blip r:embed="rId10"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287777" y="3171232"/>
              <a:ext cx="5477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474527" y="3234104"/>
              <a:ext cx="287360" cy="274320"/>
            </a:xfrm>
            <a:prstGeom prst="rect">
              <a:avLst/>
            </a:prstGeom>
            <a:effectLst>
              <a:outerShdw blurRad="63500" sx="102000" sy="102000" algn="ctr" rotWithShape="0">
                <a:prstClr val="black">
                  <a:alpha val="40000"/>
                </a:prstClr>
              </a:outerShdw>
            </a:effectLst>
          </p:spPr>
        </p:pic>
      </p:grpSp>
      <p:grpSp>
        <p:nvGrpSpPr>
          <p:cNvPr id="64" name="Group 63"/>
          <p:cNvGrpSpPr/>
          <p:nvPr/>
        </p:nvGrpSpPr>
        <p:grpSpPr>
          <a:xfrm>
            <a:off x="135932" y="2123329"/>
            <a:ext cx="558561" cy="466235"/>
            <a:chOff x="2287777" y="3171232"/>
            <a:chExt cx="547737" cy="457200"/>
          </a:xfrm>
        </p:grpSpPr>
        <p:pic>
          <p:nvPicPr>
            <p:cNvPr id="65" name="Picture 2" descr="\\eventsql\dvd\Online_ART\DVD_Art_Sept-2-2010\Artwork_Imagery\Icons - Illustrations\_ WINDOWS SERVER ICONS\Hardware\Computer PC desktop machine.png"/>
            <p:cNvPicPr>
              <a:picLocks noChangeAspect="1" noChangeArrowheads="1"/>
            </p:cNvPicPr>
            <p:nvPr/>
          </p:nvPicPr>
          <p:blipFill>
            <a:blip r:embed="rId10"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287777" y="3171232"/>
              <a:ext cx="5477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p:cNvPicPr>
              <a:picLocks noChangeAspect="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474527" y="3234104"/>
              <a:ext cx="287360" cy="274320"/>
            </a:xfrm>
            <a:prstGeom prst="rect">
              <a:avLst/>
            </a:prstGeom>
            <a:effectLst>
              <a:outerShdw blurRad="63500" sx="102000" sy="102000" algn="ctr" rotWithShape="0">
                <a:prstClr val="black">
                  <a:alpha val="40000"/>
                </a:prstClr>
              </a:outerShdw>
            </a:effectLst>
          </p:spPr>
        </p:pic>
      </p:grpSp>
      <p:grpSp>
        <p:nvGrpSpPr>
          <p:cNvPr id="67" name="Group 66"/>
          <p:cNvGrpSpPr/>
          <p:nvPr/>
        </p:nvGrpSpPr>
        <p:grpSpPr>
          <a:xfrm>
            <a:off x="101209" y="3098727"/>
            <a:ext cx="558561" cy="466235"/>
            <a:chOff x="2287777" y="3171232"/>
            <a:chExt cx="547737" cy="457200"/>
          </a:xfrm>
        </p:grpSpPr>
        <p:pic>
          <p:nvPicPr>
            <p:cNvPr id="68" name="Picture 2" descr="\\eventsql\dvd\Online_ART\DVD_Art_Sept-2-2010\Artwork_Imagery\Icons - Illustrations\_ WINDOWS SERVER ICONS\Hardware\Computer PC desktop machine.png"/>
            <p:cNvPicPr>
              <a:picLocks noChangeAspect="1" noChangeArrowheads="1"/>
            </p:cNvPicPr>
            <p:nvPr/>
          </p:nvPicPr>
          <p:blipFill>
            <a:blip r:embed="rId10"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287777" y="3171232"/>
              <a:ext cx="5477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p:cNvPicPr>
              <a:picLocks noChangeAspect="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474527" y="3234104"/>
              <a:ext cx="287360" cy="274320"/>
            </a:xfrm>
            <a:prstGeom prst="rect">
              <a:avLst/>
            </a:prstGeom>
            <a:effectLst>
              <a:outerShdw blurRad="63500" sx="102000" sy="102000" algn="ctr" rotWithShape="0">
                <a:prstClr val="black">
                  <a:alpha val="40000"/>
                </a:prstClr>
              </a:outerShdw>
            </a:effectLst>
          </p:spPr>
        </p:pic>
      </p:grpSp>
      <p:grpSp>
        <p:nvGrpSpPr>
          <p:cNvPr id="70" name="Group 69"/>
          <p:cNvGrpSpPr/>
          <p:nvPr/>
        </p:nvGrpSpPr>
        <p:grpSpPr>
          <a:xfrm>
            <a:off x="214303" y="4038104"/>
            <a:ext cx="558561" cy="466235"/>
            <a:chOff x="2287777" y="3171232"/>
            <a:chExt cx="547737" cy="457200"/>
          </a:xfrm>
        </p:grpSpPr>
        <p:pic>
          <p:nvPicPr>
            <p:cNvPr id="71" name="Picture 2" descr="\\eventsql\dvd\Online_ART\DVD_Art_Sept-2-2010\Artwork_Imagery\Icons - Illustrations\_ WINDOWS SERVER ICONS\Hardware\Computer PC desktop machine.png"/>
            <p:cNvPicPr>
              <a:picLocks noChangeAspect="1" noChangeArrowheads="1"/>
            </p:cNvPicPr>
            <p:nvPr/>
          </p:nvPicPr>
          <p:blipFill>
            <a:blip r:embed="rId10"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287777" y="3171232"/>
              <a:ext cx="5477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474527" y="3234104"/>
              <a:ext cx="287360" cy="274320"/>
            </a:xfrm>
            <a:prstGeom prst="rect">
              <a:avLst/>
            </a:prstGeom>
            <a:effectLst>
              <a:outerShdw blurRad="63500" sx="102000" sy="102000" algn="ctr" rotWithShape="0">
                <a:prstClr val="black">
                  <a:alpha val="40000"/>
                </a:prstClr>
              </a:outerShdw>
            </a:effectLst>
          </p:spPr>
        </p:pic>
      </p:grpSp>
      <p:grpSp>
        <p:nvGrpSpPr>
          <p:cNvPr id="73" name="Group 72"/>
          <p:cNvGrpSpPr/>
          <p:nvPr/>
        </p:nvGrpSpPr>
        <p:grpSpPr>
          <a:xfrm>
            <a:off x="147071" y="4898532"/>
            <a:ext cx="558561" cy="466235"/>
            <a:chOff x="2287777" y="3171232"/>
            <a:chExt cx="547737" cy="457200"/>
          </a:xfrm>
        </p:grpSpPr>
        <p:pic>
          <p:nvPicPr>
            <p:cNvPr id="74" name="Picture 2" descr="\\eventsql\dvd\Online_ART\DVD_Art_Sept-2-2010\Artwork_Imagery\Icons - Illustrations\_ WINDOWS SERVER ICONS\Hardware\Computer PC desktop machine.png"/>
            <p:cNvPicPr>
              <a:picLocks noChangeAspect="1" noChangeArrowheads="1"/>
            </p:cNvPicPr>
            <p:nvPr/>
          </p:nvPicPr>
          <p:blipFill>
            <a:blip r:embed="rId10"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287777" y="3171232"/>
              <a:ext cx="5477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p:cNvPicPr>
              <a:picLocks noChangeAspect="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474527" y="3234104"/>
              <a:ext cx="287360" cy="274320"/>
            </a:xfrm>
            <a:prstGeom prst="rect">
              <a:avLst/>
            </a:prstGeom>
            <a:effectLst>
              <a:outerShdw blurRad="63500" sx="102000" sy="102000" algn="ctr" rotWithShape="0">
                <a:prstClr val="black">
                  <a:alpha val="40000"/>
                </a:prstClr>
              </a:outerShdw>
            </a:effectLst>
          </p:spPr>
        </p:pic>
      </p:grpSp>
      <p:grpSp>
        <p:nvGrpSpPr>
          <p:cNvPr id="76" name="Group 75"/>
          <p:cNvGrpSpPr/>
          <p:nvPr/>
        </p:nvGrpSpPr>
        <p:grpSpPr>
          <a:xfrm>
            <a:off x="209520" y="6045087"/>
            <a:ext cx="558561" cy="466235"/>
            <a:chOff x="2287777" y="3171232"/>
            <a:chExt cx="547737" cy="457200"/>
          </a:xfrm>
        </p:grpSpPr>
        <p:pic>
          <p:nvPicPr>
            <p:cNvPr id="77" name="Picture 2" descr="\\eventsql\dvd\Online_ART\DVD_Art_Sept-2-2010\Artwork_Imagery\Icons - Illustrations\_ WINDOWS SERVER ICONS\Hardware\Computer PC desktop machine.png"/>
            <p:cNvPicPr>
              <a:picLocks noChangeAspect="1" noChangeArrowheads="1"/>
            </p:cNvPicPr>
            <p:nvPr/>
          </p:nvPicPr>
          <p:blipFill>
            <a:blip r:embed="rId10"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287777" y="3171232"/>
              <a:ext cx="5477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p:cNvPicPr>
              <a:picLocks noChangeAspect="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474527" y="3234104"/>
              <a:ext cx="287360" cy="274320"/>
            </a:xfrm>
            <a:prstGeom prst="rect">
              <a:avLst/>
            </a:prstGeom>
            <a:effectLst>
              <a:outerShdw blurRad="63500" sx="102000" sy="102000" algn="ctr" rotWithShape="0">
                <a:prstClr val="black">
                  <a:alpha val="40000"/>
                </a:prstClr>
              </a:outerShdw>
            </a:effectLst>
          </p:spPr>
        </p:pic>
      </p:grpSp>
      <p:pic>
        <p:nvPicPr>
          <p:cNvPr id="79" name="Picture 78"/>
          <p:cNvPicPr>
            <a:picLocks noChangeAspect="1"/>
          </p:cNvPicPr>
          <p:nvPr/>
        </p:nvPicPr>
        <p:blipFill>
          <a:blip r:embed="rId12"/>
          <a:stretch>
            <a:fillRect/>
          </a:stretch>
        </p:blipFill>
        <p:spPr>
          <a:xfrm>
            <a:off x="951285" y="304765"/>
            <a:ext cx="9910404" cy="5532076"/>
          </a:xfrm>
          <a:prstGeom prst="rect">
            <a:avLst/>
          </a:prstGeom>
        </p:spPr>
      </p:pic>
      <p:pic>
        <p:nvPicPr>
          <p:cNvPr id="80" name="Picture 79"/>
          <p:cNvPicPr>
            <a:picLocks noChangeAspect="1"/>
          </p:cNvPicPr>
          <p:nvPr/>
        </p:nvPicPr>
        <p:blipFill>
          <a:blip r:embed="rId13"/>
          <a:stretch>
            <a:fillRect/>
          </a:stretch>
        </p:blipFill>
        <p:spPr>
          <a:xfrm>
            <a:off x="945278" y="274823"/>
            <a:ext cx="9913693" cy="5558930"/>
          </a:xfrm>
          <a:prstGeom prst="rect">
            <a:avLst/>
          </a:prstGeom>
        </p:spPr>
      </p:pic>
      <p:pic>
        <p:nvPicPr>
          <p:cNvPr id="81" name="Picture 80"/>
          <p:cNvPicPr>
            <a:picLocks noChangeAspect="1"/>
          </p:cNvPicPr>
          <p:nvPr/>
        </p:nvPicPr>
        <p:blipFill>
          <a:blip r:embed="rId14"/>
          <a:stretch>
            <a:fillRect/>
          </a:stretch>
        </p:blipFill>
        <p:spPr>
          <a:xfrm>
            <a:off x="929834" y="271064"/>
            <a:ext cx="9751004" cy="5579425"/>
          </a:xfrm>
          <a:prstGeom prst="rect">
            <a:avLst/>
          </a:prstGeom>
        </p:spPr>
      </p:pic>
      <p:grpSp>
        <p:nvGrpSpPr>
          <p:cNvPr id="82" name="Group 81"/>
          <p:cNvGrpSpPr/>
          <p:nvPr/>
        </p:nvGrpSpPr>
        <p:grpSpPr>
          <a:xfrm>
            <a:off x="1308729" y="6189250"/>
            <a:ext cx="558561" cy="466235"/>
            <a:chOff x="2287777" y="3171232"/>
            <a:chExt cx="547737" cy="457200"/>
          </a:xfrm>
        </p:grpSpPr>
        <p:pic>
          <p:nvPicPr>
            <p:cNvPr id="83" name="Picture 2" descr="\\eventsql\dvd\Online_ART\DVD_Art_Sept-2-2010\Artwork_Imagery\Icons - Illustrations\_ WINDOWS SERVER ICONS\Hardware\Computer PC desktop machine.png"/>
            <p:cNvPicPr>
              <a:picLocks noChangeAspect="1" noChangeArrowheads="1"/>
            </p:cNvPicPr>
            <p:nvPr/>
          </p:nvPicPr>
          <p:blipFill>
            <a:blip r:embed="rId10"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287777" y="3171232"/>
              <a:ext cx="5477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p:cNvPicPr>
              <a:picLocks noChangeAspect="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474527" y="3234104"/>
              <a:ext cx="287360" cy="274320"/>
            </a:xfrm>
            <a:prstGeom prst="rect">
              <a:avLst/>
            </a:prstGeom>
            <a:effectLst>
              <a:outerShdw blurRad="63500" sx="102000" sy="102000" algn="ctr" rotWithShape="0">
                <a:prstClr val="black">
                  <a:alpha val="40000"/>
                </a:prstClr>
              </a:outerShdw>
            </a:effectLst>
          </p:spPr>
        </p:pic>
      </p:grpSp>
      <p:grpSp>
        <p:nvGrpSpPr>
          <p:cNvPr id="85" name="Group 84"/>
          <p:cNvGrpSpPr/>
          <p:nvPr/>
        </p:nvGrpSpPr>
        <p:grpSpPr>
          <a:xfrm>
            <a:off x="11634713" y="3563195"/>
            <a:ext cx="558561" cy="466235"/>
            <a:chOff x="2287777" y="3171232"/>
            <a:chExt cx="547737" cy="457200"/>
          </a:xfrm>
        </p:grpSpPr>
        <p:pic>
          <p:nvPicPr>
            <p:cNvPr id="86" name="Picture 2" descr="\\eventsql\dvd\Online_ART\DVD_Art_Sept-2-2010\Artwork_Imagery\Icons - Illustrations\_ WINDOWS SERVER ICONS\Hardware\Computer PC desktop machine.png"/>
            <p:cNvPicPr>
              <a:picLocks noChangeAspect="1" noChangeArrowheads="1"/>
            </p:cNvPicPr>
            <p:nvPr/>
          </p:nvPicPr>
          <p:blipFill>
            <a:blip r:embed="rId10"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287777" y="3171232"/>
              <a:ext cx="5477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p:cNvPicPr>
              <a:picLocks noChangeAspect="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474527" y="3234104"/>
              <a:ext cx="287360" cy="274320"/>
            </a:xfrm>
            <a:prstGeom prst="rect">
              <a:avLst/>
            </a:prstGeom>
            <a:effectLst>
              <a:outerShdw blurRad="63500" sx="102000" sy="102000" algn="ctr" rotWithShape="0">
                <a:prstClr val="black">
                  <a:alpha val="40000"/>
                </a:prstClr>
              </a:outerShdw>
            </a:effectLst>
          </p:spPr>
        </p:pic>
      </p:grpSp>
      <p:grpSp>
        <p:nvGrpSpPr>
          <p:cNvPr id="88" name="Group 87"/>
          <p:cNvGrpSpPr/>
          <p:nvPr/>
        </p:nvGrpSpPr>
        <p:grpSpPr>
          <a:xfrm>
            <a:off x="11575041" y="5338284"/>
            <a:ext cx="558561" cy="466235"/>
            <a:chOff x="2287777" y="3171232"/>
            <a:chExt cx="547737" cy="457200"/>
          </a:xfrm>
        </p:grpSpPr>
        <p:pic>
          <p:nvPicPr>
            <p:cNvPr id="89" name="Picture 2" descr="\\eventsql\dvd\Online_ART\DVD_Art_Sept-2-2010\Artwork_Imagery\Icons - Illustrations\_ WINDOWS SERVER ICONS\Hardware\Computer PC desktop machine.png"/>
            <p:cNvPicPr>
              <a:picLocks noChangeAspect="1" noChangeArrowheads="1"/>
            </p:cNvPicPr>
            <p:nvPr/>
          </p:nvPicPr>
          <p:blipFill>
            <a:blip r:embed="rId10"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287777" y="3171232"/>
              <a:ext cx="5477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p:cNvPicPr>
              <a:picLocks noChangeAspect="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474527" y="3234104"/>
              <a:ext cx="287360" cy="274320"/>
            </a:xfrm>
            <a:prstGeom prst="rect">
              <a:avLst/>
            </a:prstGeom>
            <a:effectLst>
              <a:outerShdw blurRad="63500" sx="102000" sy="102000" algn="ctr" rotWithShape="0">
                <a:prstClr val="black">
                  <a:alpha val="40000"/>
                </a:prstClr>
              </a:outerShdw>
            </a:effectLst>
          </p:spPr>
        </p:pic>
      </p:grpSp>
      <p:grpSp>
        <p:nvGrpSpPr>
          <p:cNvPr id="91" name="Group 90"/>
          <p:cNvGrpSpPr/>
          <p:nvPr/>
        </p:nvGrpSpPr>
        <p:grpSpPr>
          <a:xfrm>
            <a:off x="7208556" y="6240602"/>
            <a:ext cx="558561" cy="466235"/>
            <a:chOff x="2287777" y="3171232"/>
            <a:chExt cx="547737" cy="457200"/>
          </a:xfrm>
        </p:grpSpPr>
        <p:pic>
          <p:nvPicPr>
            <p:cNvPr id="92" name="Picture 2" descr="\\eventsql\dvd\Online_ART\DVD_Art_Sept-2-2010\Artwork_Imagery\Icons - Illustrations\_ WINDOWS SERVER ICONS\Hardware\Computer PC desktop machine.png"/>
            <p:cNvPicPr>
              <a:picLocks noChangeAspect="1" noChangeArrowheads="1"/>
            </p:cNvPicPr>
            <p:nvPr/>
          </p:nvPicPr>
          <p:blipFill>
            <a:blip r:embed="rId10"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287777" y="3171232"/>
              <a:ext cx="5477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p:cNvPicPr>
              <a:picLocks noChangeAspect="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474527" y="3234104"/>
              <a:ext cx="287360" cy="274320"/>
            </a:xfrm>
            <a:prstGeom prst="rect">
              <a:avLst/>
            </a:prstGeom>
            <a:effectLst>
              <a:outerShdw blurRad="63500" sx="102000" sy="102000" algn="ctr" rotWithShape="0">
                <a:prstClr val="black">
                  <a:alpha val="40000"/>
                </a:prstClr>
              </a:outerShdw>
            </a:effectLst>
          </p:spPr>
        </p:pic>
      </p:grpSp>
      <p:grpSp>
        <p:nvGrpSpPr>
          <p:cNvPr id="94" name="Group 93"/>
          <p:cNvGrpSpPr/>
          <p:nvPr/>
        </p:nvGrpSpPr>
        <p:grpSpPr>
          <a:xfrm>
            <a:off x="8828630" y="6031088"/>
            <a:ext cx="558561" cy="466235"/>
            <a:chOff x="2287777" y="3171232"/>
            <a:chExt cx="547737" cy="457200"/>
          </a:xfrm>
        </p:grpSpPr>
        <p:pic>
          <p:nvPicPr>
            <p:cNvPr id="95" name="Picture 2" descr="\\eventsql\dvd\Online_ART\DVD_Art_Sept-2-2010\Artwork_Imagery\Icons - Illustrations\_ WINDOWS SERVER ICONS\Hardware\Computer PC desktop machine.png"/>
            <p:cNvPicPr>
              <a:picLocks noChangeAspect="1" noChangeArrowheads="1"/>
            </p:cNvPicPr>
            <p:nvPr/>
          </p:nvPicPr>
          <p:blipFill>
            <a:blip r:embed="rId10"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287777" y="3171232"/>
              <a:ext cx="5477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p:cNvPicPr>
              <a:picLocks noChangeAspect="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474527" y="3234104"/>
              <a:ext cx="287360" cy="274320"/>
            </a:xfrm>
            <a:prstGeom prst="rect">
              <a:avLst/>
            </a:prstGeom>
            <a:effectLst>
              <a:outerShdw blurRad="63500" sx="102000" sy="102000" algn="ctr" rotWithShape="0">
                <a:prstClr val="black">
                  <a:alpha val="40000"/>
                </a:prstClr>
              </a:outerShdw>
            </a:effectLst>
          </p:spPr>
        </p:pic>
      </p:grpSp>
      <p:grpSp>
        <p:nvGrpSpPr>
          <p:cNvPr id="97" name="Group 96"/>
          <p:cNvGrpSpPr/>
          <p:nvPr/>
        </p:nvGrpSpPr>
        <p:grpSpPr>
          <a:xfrm>
            <a:off x="11597259" y="4287067"/>
            <a:ext cx="558561" cy="466235"/>
            <a:chOff x="2287777" y="3171232"/>
            <a:chExt cx="547737" cy="457200"/>
          </a:xfrm>
        </p:grpSpPr>
        <p:pic>
          <p:nvPicPr>
            <p:cNvPr id="98" name="Picture 2" descr="\\eventsql\dvd\Online_ART\DVD_Art_Sept-2-2010\Artwork_Imagery\Icons - Illustrations\_ WINDOWS SERVER ICONS\Hardware\Computer PC desktop machine.png"/>
            <p:cNvPicPr>
              <a:picLocks noChangeAspect="1" noChangeArrowheads="1"/>
            </p:cNvPicPr>
            <p:nvPr/>
          </p:nvPicPr>
          <p:blipFill>
            <a:blip r:embed="rId10"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287777" y="3171232"/>
              <a:ext cx="5477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p:cNvPicPr>
              <a:picLocks noChangeAspect="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474527" y="3234104"/>
              <a:ext cx="287360" cy="274320"/>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724613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par>
                                <p:cTn id="12" presetID="10" presetClass="entr" presetSubtype="0" fill="hold" nodeType="with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500"/>
                                        <p:tgtEl>
                                          <p:spTgt spid="39"/>
                                        </p:tgtEl>
                                      </p:cBhvr>
                                    </p:animEffect>
                                  </p:childTnLst>
                                </p:cTn>
                              </p:par>
                              <p:par>
                                <p:cTn id="15" presetID="10"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03906E-6 1.05311E-6 L -0.33712 0.02224 " pathEditMode="relative" rAng="0" ptsTypes="AA">
                                      <p:cBhvr>
                                        <p:cTn id="21" dur="2000" fill="hold"/>
                                        <p:tgtEl>
                                          <p:spTgt spid="36"/>
                                        </p:tgtEl>
                                        <p:attrNameLst>
                                          <p:attrName>ppt_x</p:attrName>
                                          <p:attrName>ppt_y</p:attrName>
                                        </p:attrNameLst>
                                      </p:cBhvr>
                                      <p:rCtr x="-16862" y="1112"/>
                                    </p:animMotion>
                                  </p:childTnLst>
                                </p:cTn>
                              </p:par>
                              <p:par>
                                <p:cTn id="22" presetID="42" presetClass="path" presetSubtype="0" accel="50000" decel="50000" fill="hold" nodeType="withEffect">
                                  <p:stCondLst>
                                    <p:cond delay="0"/>
                                  </p:stCondLst>
                                  <p:childTnLst>
                                    <p:animMotion origin="layout" path="M -8.96094E-7 -4.55288E-6 L -0.33112 -0.02655 " pathEditMode="relative" rAng="0" ptsTypes="AA">
                                      <p:cBhvr>
                                        <p:cTn id="23" dur="2000" fill="hold"/>
                                        <p:tgtEl>
                                          <p:spTgt spid="39"/>
                                        </p:tgtEl>
                                        <p:attrNameLst>
                                          <p:attrName>ppt_x</p:attrName>
                                          <p:attrName>ppt_y</p:attrName>
                                        </p:attrNameLst>
                                      </p:cBhvr>
                                      <p:rCtr x="-16556" y="-1339"/>
                                    </p:animMotion>
                                  </p:childTnLst>
                                </p:cTn>
                              </p:par>
                              <p:par>
                                <p:cTn id="24" presetID="42" presetClass="path" presetSubtype="0" accel="50000" decel="50000" fill="hold" nodeType="withEffect">
                                  <p:stCondLst>
                                    <p:cond delay="0"/>
                                  </p:stCondLst>
                                  <p:childTnLst>
                                    <p:animMotion origin="layout" path="M 9.36942E-7 1.94734E-6 L -0.62676 -0.05175 " pathEditMode="relative" rAng="0" ptsTypes="AA">
                                      <p:cBhvr>
                                        <p:cTn id="25" dur="2000" fill="hold"/>
                                        <p:tgtEl>
                                          <p:spTgt spid="42"/>
                                        </p:tgtEl>
                                        <p:attrNameLst>
                                          <p:attrName>ppt_x</p:attrName>
                                          <p:attrName>ppt_y</p:attrName>
                                        </p:attrNameLst>
                                      </p:cBhvr>
                                      <p:rCtr x="-31338" y="-2587"/>
                                    </p:animMotion>
                                  </p:childTnLst>
                                </p:cTn>
                              </p:par>
                            </p:childTnLst>
                          </p:cTn>
                        </p:par>
                        <p:par>
                          <p:cTn id="26" fill="hold">
                            <p:stCondLst>
                              <p:cond delay="2000"/>
                            </p:stCondLst>
                            <p:childTnLst>
                              <p:par>
                                <p:cTn id="27" presetID="10" presetClass="exit" presetSubtype="0" fill="hold" nodeType="afterEffect">
                                  <p:stCondLst>
                                    <p:cond delay="0"/>
                                  </p:stCondLst>
                                  <p:childTnLst>
                                    <p:animEffect transition="out" filter="fade">
                                      <p:cBhvr>
                                        <p:cTn id="28" dur="500"/>
                                        <p:tgtEl>
                                          <p:spTgt spid="36"/>
                                        </p:tgtEl>
                                      </p:cBhvr>
                                    </p:animEffect>
                                    <p:set>
                                      <p:cBhvr>
                                        <p:cTn id="29" dur="1" fill="hold">
                                          <p:stCondLst>
                                            <p:cond delay="499"/>
                                          </p:stCondLst>
                                        </p:cTn>
                                        <p:tgtEl>
                                          <p:spTgt spid="36"/>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39"/>
                                        </p:tgtEl>
                                      </p:cBhvr>
                                    </p:animEffect>
                                    <p:set>
                                      <p:cBhvr>
                                        <p:cTn id="32" dur="1" fill="hold">
                                          <p:stCondLst>
                                            <p:cond delay="499"/>
                                          </p:stCondLst>
                                        </p:cTn>
                                        <p:tgtEl>
                                          <p:spTgt spid="39"/>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fade">
                                      <p:cBhvr>
                                        <p:cTn id="43" dur="500"/>
                                        <p:tgtEl>
                                          <p:spTgt spid="60"/>
                                        </p:tgtEl>
                                      </p:cBhvr>
                                    </p:animEffect>
                                  </p:childTnLst>
                                </p:cTn>
                              </p:par>
                            </p:childTnLst>
                          </p:cTn>
                        </p:par>
                        <p:par>
                          <p:cTn id="44" fill="hold">
                            <p:stCondLst>
                              <p:cond delay="3500"/>
                            </p:stCondLst>
                            <p:childTnLst>
                              <p:par>
                                <p:cTn id="45" presetID="42" presetClass="path" presetSubtype="0" accel="50000" decel="50000" fill="hold" nodeType="afterEffect">
                                  <p:stCondLst>
                                    <p:cond delay="0"/>
                                  </p:stCondLst>
                                  <p:childTnLst>
                                    <p:animMotion origin="layout" path="M -4.09482E-6 -2.22942E-6 L 0.61058 0.01873 " pathEditMode="relative" rAng="0" ptsTypes="AA">
                                      <p:cBhvr>
                                        <p:cTn id="46" dur="2000" fill="hold"/>
                                        <p:tgtEl>
                                          <p:spTgt spid="60"/>
                                        </p:tgtEl>
                                        <p:attrNameLst>
                                          <p:attrName>ppt_x</p:attrName>
                                          <p:attrName>ppt_y</p:attrName>
                                        </p:attrNameLst>
                                      </p:cBhvr>
                                      <p:rCtr x="30529" y="925"/>
                                    </p:animMotion>
                                  </p:childTnLst>
                                </p:cTn>
                              </p:par>
                            </p:childTnLst>
                          </p:cTn>
                        </p:par>
                        <p:par>
                          <p:cTn id="47" fill="hold">
                            <p:stCondLst>
                              <p:cond delay="5500"/>
                            </p:stCondLst>
                            <p:childTnLst>
                              <p:par>
                                <p:cTn id="48" presetID="22" presetClass="entr" presetSubtype="1" fill="hold" nodeType="after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wipe(up)">
                                      <p:cBhvr>
                                        <p:cTn id="50" dur="500"/>
                                        <p:tgtEl>
                                          <p:spTgt spid="57"/>
                                        </p:tgtEl>
                                      </p:cBhvr>
                                    </p:animEffect>
                                  </p:childTnLst>
                                </p:cTn>
                              </p:par>
                            </p:childTnLst>
                          </p:cTn>
                        </p:par>
                        <p:par>
                          <p:cTn id="51" fill="hold">
                            <p:stCondLst>
                              <p:cond delay="6000"/>
                            </p:stCondLst>
                            <p:childTnLst>
                              <p:par>
                                <p:cTn id="52" presetID="22" presetClass="entr" presetSubtype="1" fill="hold" nodeType="afterEffect">
                                  <p:stCondLst>
                                    <p:cond delay="0"/>
                                  </p:stCondLst>
                                  <p:childTnLst>
                                    <p:set>
                                      <p:cBhvr>
                                        <p:cTn id="53" dur="1" fill="hold">
                                          <p:stCondLst>
                                            <p:cond delay="0"/>
                                          </p:stCondLst>
                                        </p:cTn>
                                        <p:tgtEl>
                                          <p:spTgt spid="61"/>
                                        </p:tgtEl>
                                        <p:attrNameLst>
                                          <p:attrName>style.visibility</p:attrName>
                                        </p:attrNameLst>
                                      </p:cBhvr>
                                      <p:to>
                                        <p:strVal val="visible"/>
                                      </p:to>
                                    </p:set>
                                    <p:animEffect transition="in" filter="wipe(up)">
                                      <p:cBhvr>
                                        <p:cTn id="54" dur="500"/>
                                        <p:tgtEl>
                                          <p:spTgt spid="61"/>
                                        </p:tgtEl>
                                      </p:cBhvr>
                                    </p:animEffect>
                                  </p:childTnLst>
                                </p:cTn>
                              </p:par>
                            </p:childTnLst>
                          </p:cTn>
                        </p:par>
                        <p:par>
                          <p:cTn id="55" fill="hold">
                            <p:stCondLst>
                              <p:cond delay="6500"/>
                            </p:stCondLst>
                            <p:childTnLst>
                              <p:par>
                                <p:cTn id="56" presetID="22" presetClass="entr" presetSubtype="1" fill="hold" nodeType="afterEffect">
                                  <p:stCondLst>
                                    <p:cond delay="0"/>
                                  </p:stCondLst>
                                  <p:childTnLst>
                                    <p:set>
                                      <p:cBhvr>
                                        <p:cTn id="57" dur="1" fill="hold">
                                          <p:stCondLst>
                                            <p:cond delay="0"/>
                                          </p:stCondLst>
                                        </p:cTn>
                                        <p:tgtEl>
                                          <p:spTgt spid="64"/>
                                        </p:tgtEl>
                                        <p:attrNameLst>
                                          <p:attrName>style.visibility</p:attrName>
                                        </p:attrNameLst>
                                      </p:cBhvr>
                                      <p:to>
                                        <p:strVal val="visible"/>
                                      </p:to>
                                    </p:set>
                                    <p:animEffect transition="in" filter="wipe(up)">
                                      <p:cBhvr>
                                        <p:cTn id="58" dur="500"/>
                                        <p:tgtEl>
                                          <p:spTgt spid="64"/>
                                        </p:tgtEl>
                                      </p:cBhvr>
                                    </p:animEffect>
                                  </p:childTnLst>
                                </p:cTn>
                              </p:par>
                            </p:childTnLst>
                          </p:cTn>
                        </p:par>
                        <p:par>
                          <p:cTn id="59" fill="hold">
                            <p:stCondLst>
                              <p:cond delay="7000"/>
                            </p:stCondLst>
                            <p:childTnLst>
                              <p:par>
                                <p:cTn id="60" presetID="22" presetClass="entr" presetSubtype="1" fill="hold" nodeType="afterEffect">
                                  <p:stCondLst>
                                    <p:cond delay="0"/>
                                  </p:stCondLst>
                                  <p:childTnLst>
                                    <p:set>
                                      <p:cBhvr>
                                        <p:cTn id="61" dur="1" fill="hold">
                                          <p:stCondLst>
                                            <p:cond delay="0"/>
                                          </p:stCondLst>
                                        </p:cTn>
                                        <p:tgtEl>
                                          <p:spTgt spid="67"/>
                                        </p:tgtEl>
                                        <p:attrNameLst>
                                          <p:attrName>style.visibility</p:attrName>
                                        </p:attrNameLst>
                                      </p:cBhvr>
                                      <p:to>
                                        <p:strVal val="visible"/>
                                      </p:to>
                                    </p:set>
                                    <p:animEffect transition="in" filter="wipe(up)">
                                      <p:cBhvr>
                                        <p:cTn id="62" dur="500"/>
                                        <p:tgtEl>
                                          <p:spTgt spid="67"/>
                                        </p:tgtEl>
                                      </p:cBhvr>
                                    </p:animEffect>
                                  </p:childTnLst>
                                </p:cTn>
                              </p:par>
                            </p:childTnLst>
                          </p:cTn>
                        </p:par>
                        <p:par>
                          <p:cTn id="63" fill="hold">
                            <p:stCondLst>
                              <p:cond delay="7500"/>
                            </p:stCondLst>
                            <p:childTnLst>
                              <p:par>
                                <p:cTn id="64" presetID="22" presetClass="entr" presetSubtype="1" fill="hold" nodeType="afterEffect">
                                  <p:stCondLst>
                                    <p:cond delay="0"/>
                                  </p:stCondLst>
                                  <p:childTnLst>
                                    <p:set>
                                      <p:cBhvr>
                                        <p:cTn id="65" dur="1" fill="hold">
                                          <p:stCondLst>
                                            <p:cond delay="0"/>
                                          </p:stCondLst>
                                        </p:cTn>
                                        <p:tgtEl>
                                          <p:spTgt spid="70"/>
                                        </p:tgtEl>
                                        <p:attrNameLst>
                                          <p:attrName>style.visibility</p:attrName>
                                        </p:attrNameLst>
                                      </p:cBhvr>
                                      <p:to>
                                        <p:strVal val="visible"/>
                                      </p:to>
                                    </p:set>
                                    <p:animEffect transition="in" filter="wipe(up)">
                                      <p:cBhvr>
                                        <p:cTn id="66" dur="500"/>
                                        <p:tgtEl>
                                          <p:spTgt spid="70"/>
                                        </p:tgtEl>
                                      </p:cBhvr>
                                    </p:animEffect>
                                  </p:childTnLst>
                                </p:cTn>
                              </p:par>
                            </p:childTnLst>
                          </p:cTn>
                        </p:par>
                        <p:par>
                          <p:cTn id="67" fill="hold">
                            <p:stCondLst>
                              <p:cond delay="8000"/>
                            </p:stCondLst>
                            <p:childTnLst>
                              <p:par>
                                <p:cTn id="68" presetID="22" presetClass="entr" presetSubtype="1" fill="hold" nodeType="afterEffect">
                                  <p:stCondLst>
                                    <p:cond delay="0"/>
                                  </p:stCondLst>
                                  <p:childTnLst>
                                    <p:set>
                                      <p:cBhvr>
                                        <p:cTn id="69" dur="1" fill="hold">
                                          <p:stCondLst>
                                            <p:cond delay="0"/>
                                          </p:stCondLst>
                                        </p:cTn>
                                        <p:tgtEl>
                                          <p:spTgt spid="73"/>
                                        </p:tgtEl>
                                        <p:attrNameLst>
                                          <p:attrName>style.visibility</p:attrName>
                                        </p:attrNameLst>
                                      </p:cBhvr>
                                      <p:to>
                                        <p:strVal val="visible"/>
                                      </p:to>
                                    </p:set>
                                    <p:animEffect transition="in" filter="wipe(up)">
                                      <p:cBhvr>
                                        <p:cTn id="70" dur="500"/>
                                        <p:tgtEl>
                                          <p:spTgt spid="73"/>
                                        </p:tgtEl>
                                      </p:cBhvr>
                                    </p:animEffect>
                                  </p:childTnLst>
                                </p:cTn>
                              </p:par>
                            </p:childTnLst>
                          </p:cTn>
                        </p:par>
                        <p:par>
                          <p:cTn id="71" fill="hold">
                            <p:stCondLst>
                              <p:cond delay="8500"/>
                            </p:stCondLst>
                            <p:childTnLst>
                              <p:par>
                                <p:cTn id="72" presetID="22" presetClass="entr" presetSubtype="1" fill="hold" nodeType="afterEffect">
                                  <p:stCondLst>
                                    <p:cond delay="0"/>
                                  </p:stCondLst>
                                  <p:childTnLst>
                                    <p:set>
                                      <p:cBhvr>
                                        <p:cTn id="73" dur="1" fill="hold">
                                          <p:stCondLst>
                                            <p:cond delay="0"/>
                                          </p:stCondLst>
                                        </p:cTn>
                                        <p:tgtEl>
                                          <p:spTgt spid="76"/>
                                        </p:tgtEl>
                                        <p:attrNameLst>
                                          <p:attrName>style.visibility</p:attrName>
                                        </p:attrNameLst>
                                      </p:cBhvr>
                                      <p:to>
                                        <p:strVal val="visible"/>
                                      </p:to>
                                    </p:set>
                                    <p:animEffect transition="in" filter="wipe(up)">
                                      <p:cBhvr>
                                        <p:cTn id="74" dur="500"/>
                                        <p:tgtEl>
                                          <p:spTgt spid="76"/>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79"/>
                                        </p:tgtEl>
                                        <p:attrNameLst>
                                          <p:attrName>style.visibility</p:attrName>
                                        </p:attrNameLst>
                                      </p:cBhvr>
                                      <p:to>
                                        <p:strVal val="visible"/>
                                      </p:to>
                                    </p:set>
                                    <p:anim calcmode="lin" valueType="num">
                                      <p:cBhvr additive="base">
                                        <p:cTn id="79" dur="500" fill="hold"/>
                                        <p:tgtEl>
                                          <p:spTgt spid="79"/>
                                        </p:tgtEl>
                                        <p:attrNameLst>
                                          <p:attrName>ppt_x</p:attrName>
                                        </p:attrNameLst>
                                      </p:cBhvr>
                                      <p:tavLst>
                                        <p:tav tm="0">
                                          <p:val>
                                            <p:strVal val="#ppt_x"/>
                                          </p:val>
                                        </p:tav>
                                        <p:tav tm="100000">
                                          <p:val>
                                            <p:strVal val="#ppt_x"/>
                                          </p:val>
                                        </p:tav>
                                      </p:tavLst>
                                    </p:anim>
                                    <p:anim calcmode="lin" valueType="num">
                                      <p:cBhvr additive="base">
                                        <p:cTn id="80" dur="500" fill="hold"/>
                                        <p:tgtEl>
                                          <p:spTgt spid="79"/>
                                        </p:tgtEl>
                                        <p:attrNameLst>
                                          <p:attrName>ppt_y</p:attrName>
                                        </p:attrNameLst>
                                      </p:cBhvr>
                                      <p:tavLst>
                                        <p:tav tm="0">
                                          <p:val>
                                            <p:strVal val="1+#ppt_h/2"/>
                                          </p:val>
                                        </p:tav>
                                        <p:tav tm="100000">
                                          <p:val>
                                            <p:strVal val="#ppt_y"/>
                                          </p:val>
                                        </p:tav>
                                      </p:tavLst>
                                    </p:anim>
                                  </p:childTnLst>
                                </p:cTn>
                              </p:par>
                            </p:childTnLst>
                          </p:cTn>
                        </p:par>
                        <p:par>
                          <p:cTn id="81" fill="hold">
                            <p:stCondLst>
                              <p:cond delay="500"/>
                            </p:stCondLst>
                            <p:childTnLst>
                              <p:par>
                                <p:cTn id="82" presetID="22" presetClass="entr" presetSubtype="1" fill="hold" nodeType="afterEffect">
                                  <p:stCondLst>
                                    <p:cond delay="0"/>
                                  </p:stCondLst>
                                  <p:childTnLst>
                                    <p:set>
                                      <p:cBhvr>
                                        <p:cTn id="83" dur="1" fill="hold">
                                          <p:stCondLst>
                                            <p:cond delay="0"/>
                                          </p:stCondLst>
                                        </p:cTn>
                                        <p:tgtEl>
                                          <p:spTgt spid="82"/>
                                        </p:tgtEl>
                                        <p:attrNameLst>
                                          <p:attrName>style.visibility</p:attrName>
                                        </p:attrNameLst>
                                      </p:cBhvr>
                                      <p:to>
                                        <p:strVal val="visible"/>
                                      </p:to>
                                    </p:set>
                                    <p:animEffect transition="in" filter="wipe(up)">
                                      <p:cBhvr>
                                        <p:cTn id="84" dur="500"/>
                                        <p:tgtEl>
                                          <p:spTgt spid="82"/>
                                        </p:tgtEl>
                                      </p:cBhvr>
                                    </p:animEffect>
                                  </p:childTnLst>
                                </p:cTn>
                              </p:par>
                            </p:childTnLst>
                          </p:cTn>
                        </p:par>
                        <p:par>
                          <p:cTn id="85" fill="hold">
                            <p:stCondLst>
                              <p:cond delay="1000"/>
                            </p:stCondLst>
                            <p:childTnLst>
                              <p:par>
                                <p:cTn id="86" presetID="22" presetClass="entr" presetSubtype="1" fill="hold" nodeType="afterEffect">
                                  <p:stCondLst>
                                    <p:cond delay="0"/>
                                  </p:stCondLst>
                                  <p:childTnLst>
                                    <p:set>
                                      <p:cBhvr>
                                        <p:cTn id="87" dur="1" fill="hold">
                                          <p:stCondLst>
                                            <p:cond delay="0"/>
                                          </p:stCondLst>
                                        </p:cTn>
                                        <p:tgtEl>
                                          <p:spTgt spid="85"/>
                                        </p:tgtEl>
                                        <p:attrNameLst>
                                          <p:attrName>style.visibility</p:attrName>
                                        </p:attrNameLst>
                                      </p:cBhvr>
                                      <p:to>
                                        <p:strVal val="visible"/>
                                      </p:to>
                                    </p:set>
                                    <p:animEffect transition="in" filter="wipe(up)">
                                      <p:cBhvr>
                                        <p:cTn id="88" dur="500"/>
                                        <p:tgtEl>
                                          <p:spTgt spid="85"/>
                                        </p:tgtEl>
                                      </p:cBhvr>
                                    </p:animEffect>
                                  </p:childTnLst>
                                </p:cTn>
                              </p:par>
                            </p:childTnLst>
                          </p:cTn>
                        </p:par>
                        <p:par>
                          <p:cTn id="89" fill="hold">
                            <p:stCondLst>
                              <p:cond delay="1500"/>
                            </p:stCondLst>
                            <p:childTnLst>
                              <p:par>
                                <p:cTn id="90" presetID="22" presetClass="entr" presetSubtype="1" fill="hold" nodeType="afterEffect">
                                  <p:stCondLst>
                                    <p:cond delay="0"/>
                                  </p:stCondLst>
                                  <p:childTnLst>
                                    <p:set>
                                      <p:cBhvr>
                                        <p:cTn id="91" dur="1" fill="hold">
                                          <p:stCondLst>
                                            <p:cond delay="0"/>
                                          </p:stCondLst>
                                        </p:cTn>
                                        <p:tgtEl>
                                          <p:spTgt spid="88"/>
                                        </p:tgtEl>
                                        <p:attrNameLst>
                                          <p:attrName>style.visibility</p:attrName>
                                        </p:attrNameLst>
                                      </p:cBhvr>
                                      <p:to>
                                        <p:strVal val="visible"/>
                                      </p:to>
                                    </p:set>
                                    <p:animEffect transition="in" filter="wipe(up)">
                                      <p:cBhvr>
                                        <p:cTn id="92" dur="500"/>
                                        <p:tgtEl>
                                          <p:spTgt spid="88"/>
                                        </p:tgtEl>
                                      </p:cBhvr>
                                    </p:animEffect>
                                  </p:childTnLst>
                                </p:cTn>
                              </p:par>
                            </p:childTnLst>
                          </p:cTn>
                        </p:par>
                        <p:par>
                          <p:cTn id="93" fill="hold">
                            <p:stCondLst>
                              <p:cond delay="2000"/>
                            </p:stCondLst>
                            <p:childTnLst>
                              <p:par>
                                <p:cTn id="94" presetID="22" presetClass="entr" presetSubtype="1" fill="hold" nodeType="afterEffect">
                                  <p:stCondLst>
                                    <p:cond delay="0"/>
                                  </p:stCondLst>
                                  <p:childTnLst>
                                    <p:set>
                                      <p:cBhvr>
                                        <p:cTn id="95" dur="1" fill="hold">
                                          <p:stCondLst>
                                            <p:cond delay="0"/>
                                          </p:stCondLst>
                                        </p:cTn>
                                        <p:tgtEl>
                                          <p:spTgt spid="91"/>
                                        </p:tgtEl>
                                        <p:attrNameLst>
                                          <p:attrName>style.visibility</p:attrName>
                                        </p:attrNameLst>
                                      </p:cBhvr>
                                      <p:to>
                                        <p:strVal val="visible"/>
                                      </p:to>
                                    </p:set>
                                    <p:animEffect transition="in" filter="wipe(up)">
                                      <p:cBhvr>
                                        <p:cTn id="96" dur="500"/>
                                        <p:tgtEl>
                                          <p:spTgt spid="91"/>
                                        </p:tgtEl>
                                      </p:cBhvr>
                                    </p:animEffect>
                                  </p:childTnLst>
                                </p:cTn>
                              </p:par>
                            </p:childTnLst>
                          </p:cTn>
                        </p:par>
                        <p:par>
                          <p:cTn id="97" fill="hold">
                            <p:stCondLst>
                              <p:cond delay="2500"/>
                            </p:stCondLst>
                            <p:childTnLst>
                              <p:par>
                                <p:cTn id="98" presetID="22" presetClass="entr" presetSubtype="1" fill="hold" nodeType="afterEffect">
                                  <p:stCondLst>
                                    <p:cond delay="0"/>
                                  </p:stCondLst>
                                  <p:childTnLst>
                                    <p:set>
                                      <p:cBhvr>
                                        <p:cTn id="99" dur="1" fill="hold">
                                          <p:stCondLst>
                                            <p:cond delay="0"/>
                                          </p:stCondLst>
                                        </p:cTn>
                                        <p:tgtEl>
                                          <p:spTgt spid="94"/>
                                        </p:tgtEl>
                                        <p:attrNameLst>
                                          <p:attrName>style.visibility</p:attrName>
                                        </p:attrNameLst>
                                      </p:cBhvr>
                                      <p:to>
                                        <p:strVal val="visible"/>
                                      </p:to>
                                    </p:set>
                                    <p:animEffect transition="in" filter="wipe(up)">
                                      <p:cBhvr>
                                        <p:cTn id="100" dur="500"/>
                                        <p:tgtEl>
                                          <p:spTgt spid="94"/>
                                        </p:tgtEl>
                                      </p:cBhvr>
                                    </p:animEffect>
                                  </p:childTnLst>
                                </p:cTn>
                              </p:par>
                            </p:childTnLst>
                          </p:cTn>
                        </p:par>
                        <p:par>
                          <p:cTn id="101" fill="hold">
                            <p:stCondLst>
                              <p:cond delay="3000"/>
                            </p:stCondLst>
                            <p:childTnLst>
                              <p:par>
                                <p:cTn id="102" presetID="22" presetClass="entr" presetSubtype="1" fill="hold" nodeType="afterEffect">
                                  <p:stCondLst>
                                    <p:cond delay="0"/>
                                  </p:stCondLst>
                                  <p:childTnLst>
                                    <p:set>
                                      <p:cBhvr>
                                        <p:cTn id="103" dur="1" fill="hold">
                                          <p:stCondLst>
                                            <p:cond delay="0"/>
                                          </p:stCondLst>
                                        </p:cTn>
                                        <p:tgtEl>
                                          <p:spTgt spid="97"/>
                                        </p:tgtEl>
                                        <p:attrNameLst>
                                          <p:attrName>style.visibility</p:attrName>
                                        </p:attrNameLst>
                                      </p:cBhvr>
                                      <p:to>
                                        <p:strVal val="visible"/>
                                      </p:to>
                                    </p:set>
                                    <p:animEffect transition="in" filter="wipe(up)">
                                      <p:cBhvr>
                                        <p:cTn id="104" dur="500"/>
                                        <p:tgtEl>
                                          <p:spTgt spid="97"/>
                                        </p:tgtEl>
                                      </p:cBhvr>
                                    </p:animEffect>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nodeType="clickEffect">
                                  <p:stCondLst>
                                    <p:cond delay="0"/>
                                  </p:stCondLst>
                                  <p:childTnLst>
                                    <p:set>
                                      <p:cBhvr>
                                        <p:cTn id="108" dur="1" fill="hold">
                                          <p:stCondLst>
                                            <p:cond delay="0"/>
                                          </p:stCondLst>
                                        </p:cTn>
                                        <p:tgtEl>
                                          <p:spTgt spid="80"/>
                                        </p:tgtEl>
                                        <p:attrNameLst>
                                          <p:attrName>style.visibility</p:attrName>
                                        </p:attrNameLst>
                                      </p:cBhvr>
                                      <p:to>
                                        <p:strVal val="visible"/>
                                      </p:to>
                                    </p:set>
                                    <p:animEffect transition="in" filter="fade">
                                      <p:cBhvr>
                                        <p:cTn id="109" dur="1000"/>
                                        <p:tgtEl>
                                          <p:spTgt spid="80"/>
                                        </p:tgtEl>
                                      </p:cBhvr>
                                    </p:animEffect>
                                    <p:anim calcmode="lin" valueType="num">
                                      <p:cBhvr>
                                        <p:cTn id="110" dur="1000" fill="hold"/>
                                        <p:tgtEl>
                                          <p:spTgt spid="80"/>
                                        </p:tgtEl>
                                        <p:attrNameLst>
                                          <p:attrName>ppt_x</p:attrName>
                                        </p:attrNameLst>
                                      </p:cBhvr>
                                      <p:tavLst>
                                        <p:tav tm="0">
                                          <p:val>
                                            <p:strVal val="#ppt_x"/>
                                          </p:val>
                                        </p:tav>
                                        <p:tav tm="100000">
                                          <p:val>
                                            <p:strVal val="#ppt_x"/>
                                          </p:val>
                                        </p:tav>
                                      </p:tavLst>
                                    </p:anim>
                                    <p:anim calcmode="lin" valueType="num">
                                      <p:cBhvr>
                                        <p:cTn id="111"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nodeType="clickEffect">
                                  <p:stCondLst>
                                    <p:cond delay="0"/>
                                  </p:stCondLst>
                                  <p:childTnLst>
                                    <p:set>
                                      <p:cBhvr>
                                        <p:cTn id="115" dur="1" fill="hold">
                                          <p:stCondLst>
                                            <p:cond delay="0"/>
                                          </p:stCondLst>
                                        </p:cTn>
                                        <p:tgtEl>
                                          <p:spTgt spid="81"/>
                                        </p:tgtEl>
                                        <p:attrNameLst>
                                          <p:attrName>style.visibility</p:attrName>
                                        </p:attrNameLst>
                                      </p:cBhvr>
                                      <p:to>
                                        <p:strVal val="visible"/>
                                      </p:to>
                                    </p:set>
                                    <p:anim calcmode="lin" valueType="num">
                                      <p:cBhvr additive="base">
                                        <p:cTn id="116" dur="500" fill="hold"/>
                                        <p:tgtEl>
                                          <p:spTgt spid="81"/>
                                        </p:tgtEl>
                                        <p:attrNameLst>
                                          <p:attrName>ppt_x</p:attrName>
                                        </p:attrNameLst>
                                      </p:cBhvr>
                                      <p:tavLst>
                                        <p:tav tm="0">
                                          <p:val>
                                            <p:strVal val="#ppt_x"/>
                                          </p:val>
                                        </p:tav>
                                        <p:tav tm="100000">
                                          <p:val>
                                            <p:strVal val="#ppt_x"/>
                                          </p:val>
                                        </p:tav>
                                      </p:tavLst>
                                    </p:anim>
                                    <p:anim calcmode="lin" valueType="num">
                                      <p:cBhvr additive="base">
                                        <p:cTn id="117"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a:t>
            </a:r>
            <a:br>
              <a:rPr lang="en-US" dirty="0" smtClean="0"/>
            </a:br>
            <a:r>
              <a:rPr lang="en-US" dirty="0"/>
              <a:t/>
            </a:r>
            <a:br>
              <a:rPr lang="en-US" dirty="0"/>
            </a:br>
            <a:r>
              <a:rPr lang="en-US" dirty="0" smtClean="0"/>
              <a:t>More pass the hash…</a:t>
            </a:r>
            <a:endParaRPr lang="en-US" dirty="0"/>
          </a:p>
        </p:txBody>
      </p:sp>
    </p:spTree>
    <p:extLst>
      <p:ext uri="{BB962C8B-B14F-4D97-AF65-F5344CB8AC3E}">
        <p14:creationId xmlns:p14="http://schemas.microsoft.com/office/powerpoint/2010/main" val="106299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500"/>
          <a:stretch/>
        </p:blipFill>
        <p:spPr bwMode="auto">
          <a:xfrm>
            <a:off x="3770187" y="-14774"/>
            <a:ext cx="8665405" cy="7009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65099" y="3713286"/>
            <a:ext cx="12101810" cy="2880320"/>
          </a:xfrm>
        </p:spPr>
        <p:txBody>
          <a:bodyPr>
            <a:noAutofit/>
          </a:bodyPr>
          <a:lstStyle/>
          <a:p>
            <a:r>
              <a:rPr lang="en-GB" b="1" dirty="0" smtClean="0">
                <a:solidFill>
                  <a:srgbClr val="FF0000"/>
                </a:solidFill>
                <a:latin typeface="Aharoni" panose="02010803020104030203" pitchFamily="2" charset="-79"/>
                <a:cs typeface="Aharoni" panose="02010803020104030203" pitchFamily="2" charset="-79"/>
              </a:rPr>
              <a:t>Warning!</a:t>
            </a:r>
            <a:r>
              <a:rPr lang="en-GB" sz="4352" dirty="0"/>
              <a:t/>
            </a:r>
            <a:br>
              <a:rPr lang="en-GB" sz="4352" dirty="0"/>
            </a:br>
            <a:r>
              <a:rPr lang="en-GB" sz="3600" b="1" dirty="0">
                <a:solidFill>
                  <a:schemeClr val="tx1"/>
                </a:solidFill>
                <a:latin typeface="Arial Black" panose="020B0A04020102020204" pitchFamily="34" charset="0"/>
              </a:rPr>
              <a:t>This Presentation Contains some information which you should not use in live targets or networks without permissions</a:t>
            </a:r>
            <a:r>
              <a:rPr lang="en-GB" sz="3600" b="1" dirty="0">
                <a:solidFill>
                  <a:schemeClr val="bg1"/>
                </a:solidFill>
              </a:rPr>
              <a:t>.</a:t>
            </a:r>
            <a:r>
              <a:rPr lang="en-GB" sz="3600" dirty="0" smtClean="0"/>
              <a:t>.</a:t>
            </a:r>
            <a:endParaRPr lang="en-GB" sz="3600" dirty="0"/>
          </a:p>
        </p:txBody>
      </p:sp>
    </p:spTree>
    <p:extLst>
      <p:ext uri="{BB962C8B-B14F-4D97-AF65-F5344CB8AC3E}">
        <p14:creationId xmlns:p14="http://schemas.microsoft.com/office/powerpoint/2010/main" val="247997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Where is the Industry standing ?</a:t>
            </a:r>
            <a:endParaRPr lang="en-US" dirty="0"/>
          </a:p>
        </p:txBody>
      </p:sp>
    </p:spTree>
    <p:extLst>
      <p:ext uri="{BB962C8B-B14F-4D97-AF65-F5344CB8AC3E}">
        <p14:creationId xmlns:p14="http://schemas.microsoft.com/office/powerpoint/2010/main" val="2860557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Text Placeholder 2"/>
          <p:cNvSpPr>
            <a:spLocks noGrp="1"/>
          </p:cNvSpPr>
          <p:nvPr>
            <p:ph type="body" sz="quarter" idx="10"/>
          </p:nvPr>
        </p:nvSpPr>
        <p:spPr/>
        <p:txBody>
          <a:bodyPr/>
          <a:lstStyle/>
          <a:p>
            <a:endParaRPr lang="en-AU"/>
          </a:p>
        </p:txBody>
      </p:sp>
      <p:pic>
        <p:nvPicPr>
          <p:cNvPr id="4" name="Picture 3"/>
          <p:cNvPicPr>
            <a:picLocks noChangeAspect="1"/>
          </p:cNvPicPr>
          <p:nvPr/>
        </p:nvPicPr>
        <p:blipFill>
          <a:blip r:embed="rId2"/>
          <a:stretch>
            <a:fillRect/>
          </a:stretch>
        </p:blipFill>
        <p:spPr>
          <a:xfrm>
            <a:off x="529660" y="247855"/>
            <a:ext cx="10801145" cy="6552728"/>
          </a:xfrm>
          <a:prstGeom prst="rect">
            <a:avLst/>
          </a:prstGeom>
        </p:spPr>
      </p:pic>
      <p:sp>
        <p:nvSpPr>
          <p:cNvPr id="5" name="Rectangle 4"/>
          <p:cNvSpPr/>
          <p:nvPr/>
        </p:nvSpPr>
        <p:spPr>
          <a:xfrm>
            <a:off x="9818637" y="6695024"/>
            <a:ext cx="2587760" cy="369332"/>
          </a:xfrm>
          <a:prstGeom prst="rect">
            <a:avLst/>
          </a:prstGeom>
        </p:spPr>
        <p:txBody>
          <a:bodyPr wrap="none">
            <a:spAutoFit/>
          </a:bodyPr>
          <a:lstStyle/>
          <a:p>
            <a:r>
              <a:rPr lang="en-AU" dirty="0">
                <a:solidFill>
                  <a:srgbClr val="FFFFFF"/>
                </a:solidFill>
              </a:rPr>
              <a:t>Source: </a:t>
            </a:r>
            <a:r>
              <a:rPr lang="en-AU" dirty="0" smtClean="0">
                <a:solidFill>
                  <a:srgbClr val="FFFFFF"/>
                </a:solidFill>
              </a:rPr>
              <a:t>Canon Australia</a:t>
            </a:r>
            <a:endParaRPr lang="en-AU" dirty="0">
              <a:solidFill>
                <a:srgbClr val="FFFFFF"/>
              </a:solidFill>
            </a:endParaRPr>
          </a:p>
        </p:txBody>
      </p:sp>
    </p:spTree>
    <p:extLst>
      <p:ext uri="{BB962C8B-B14F-4D97-AF65-F5344CB8AC3E}">
        <p14:creationId xmlns:p14="http://schemas.microsoft.com/office/powerpoint/2010/main" val="3678690898"/>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Text Placeholder 2"/>
          <p:cNvSpPr>
            <a:spLocks noGrp="1"/>
          </p:cNvSpPr>
          <p:nvPr>
            <p:ph type="body" sz="quarter" idx="10"/>
          </p:nvPr>
        </p:nvSpPr>
        <p:spPr/>
        <p:txBody>
          <a:bodyPr/>
          <a:lstStyle/>
          <a:p>
            <a:endParaRPr lang="en-AU"/>
          </a:p>
        </p:txBody>
      </p:sp>
      <p:pic>
        <p:nvPicPr>
          <p:cNvPr id="4" name="Picture 3"/>
          <p:cNvPicPr>
            <a:picLocks noChangeAspect="1"/>
          </p:cNvPicPr>
          <p:nvPr/>
        </p:nvPicPr>
        <p:blipFill>
          <a:blip r:embed="rId2"/>
          <a:stretch>
            <a:fillRect/>
          </a:stretch>
        </p:blipFill>
        <p:spPr>
          <a:xfrm>
            <a:off x="385589" y="184894"/>
            <a:ext cx="11377264" cy="6773604"/>
          </a:xfrm>
          <a:prstGeom prst="rect">
            <a:avLst/>
          </a:prstGeom>
        </p:spPr>
      </p:pic>
    </p:spTree>
    <p:extLst>
      <p:ext uri="{BB962C8B-B14F-4D97-AF65-F5344CB8AC3E}">
        <p14:creationId xmlns:p14="http://schemas.microsoft.com/office/powerpoint/2010/main" val="2783068672"/>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Text Placeholder 2"/>
          <p:cNvSpPr>
            <a:spLocks noGrp="1"/>
          </p:cNvSpPr>
          <p:nvPr>
            <p:ph type="body" sz="quarter" idx="10"/>
          </p:nvPr>
        </p:nvSpPr>
        <p:spPr/>
        <p:txBody>
          <a:bodyPr/>
          <a:lstStyle/>
          <a:p>
            <a:endParaRPr lang="en-AU"/>
          </a:p>
        </p:txBody>
      </p:sp>
      <p:pic>
        <p:nvPicPr>
          <p:cNvPr id="4" name="Picture 3"/>
          <p:cNvPicPr>
            <a:picLocks noChangeAspect="1"/>
          </p:cNvPicPr>
          <p:nvPr/>
        </p:nvPicPr>
        <p:blipFill>
          <a:blip r:embed="rId2"/>
          <a:stretch>
            <a:fillRect/>
          </a:stretch>
        </p:blipFill>
        <p:spPr>
          <a:xfrm>
            <a:off x="274639" y="256901"/>
            <a:ext cx="11416206" cy="6627601"/>
          </a:xfrm>
          <a:prstGeom prst="rect">
            <a:avLst/>
          </a:prstGeom>
        </p:spPr>
      </p:pic>
    </p:spTree>
    <p:extLst>
      <p:ext uri="{BB962C8B-B14F-4D97-AF65-F5344CB8AC3E}">
        <p14:creationId xmlns:p14="http://schemas.microsoft.com/office/powerpoint/2010/main" val="473206096"/>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Has made the world smaller</a:t>
            </a:r>
            <a:endParaRPr lang="en-AU" dirty="0"/>
          </a:p>
        </p:txBody>
      </p:sp>
      <p:sp>
        <p:nvSpPr>
          <p:cNvPr id="3" name="Text Placeholder 2"/>
          <p:cNvSpPr>
            <a:spLocks noGrp="1"/>
          </p:cNvSpPr>
          <p:nvPr>
            <p:ph type="body" sz="quarter" idx="10"/>
          </p:nvPr>
        </p:nvSpPr>
        <p:spPr>
          <a:xfrm>
            <a:off x="9925812" y="2129110"/>
            <a:ext cx="2341097" cy="4970591"/>
          </a:xfrm>
        </p:spPr>
        <p:txBody>
          <a:bodyPr/>
          <a:lstStyle/>
          <a:p>
            <a:endParaRPr lang="en-AU" dirty="0" smtClean="0"/>
          </a:p>
          <a:p>
            <a:endParaRPr lang="en-AU" dirty="0"/>
          </a:p>
          <a:p>
            <a:endParaRPr lang="en-AU" dirty="0" smtClean="0"/>
          </a:p>
          <a:p>
            <a:endParaRPr lang="en-AU" dirty="0"/>
          </a:p>
          <a:p>
            <a:endParaRPr lang="en-AU" dirty="0" smtClean="0"/>
          </a:p>
          <a:p>
            <a:endParaRPr lang="en-AU" dirty="0"/>
          </a:p>
          <a:p>
            <a:endParaRPr lang="en-AU" dirty="0" smtClean="0"/>
          </a:p>
          <a:p>
            <a:pPr marL="0" indent="0">
              <a:buNone/>
            </a:pPr>
            <a:r>
              <a:rPr lang="en-AU" sz="1000" dirty="0" smtClean="0"/>
              <a:t>Source: Flicker</a:t>
            </a:r>
            <a:endParaRPr lang="en-AU" sz="1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916" y="1213294"/>
            <a:ext cx="7416769" cy="556257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7962" y="1213294"/>
            <a:ext cx="3695700" cy="5524327"/>
          </a:xfrm>
          <a:prstGeom prst="rect">
            <a:avLst/>
          </a:prstGeom>
        </p:spPr>
      </p:pic>
    </p:spTree>
    <p:extLst>
      <p:ext uri="{BB962C8B-B14F-4D97-AF65-F5344CB8AC3E}">
        <p14:creationId xmlns:p14="http://schemas.microsoft.com/office/powerpoint/2010/main" val="1555611639"/>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and transformed how we work.</a:t>
            </a:r>
            <a:endParaRPr lang="en-AU" dirty="0"/>
          </a:p>
        </p:txBody>
      </p:sp>
      <p:sp>
        <p:nvSpPr>
          <p:cNvPr id="3" name="Text Placeholder 2"/>
          <p:cNvSpPr>
            <a:spLocks noGrp="1"/>
          </p:cNvSpPr>
          <p:nvPr>
            <p:ph type="body" sz="quarter" idx="10"/>
          </p:nvPr>
        </p:nvSpPr>
        <p:spPr>
          <a:xfrm>
            <a:off x="5858197" y="6449590"/>
            <a:ext cx="6408712" cy="544935"/>
          </a:xfrm>
        </p:spPr>
        <p:txBody>
          <a:bodyPr/>
          <a:lstStyle/>
          <a:p>
            <a:pPr marL="0" indent="0">
              <a:buNone/>
            </a:pPr>
            <a:r>
              <a:rPr lang="en-US" sz="1000" b="1" i="1" dirty="0"/>
              <a:t>Source: Forrester 2013 Mobile Workforce Adoption Trends</a:t>
            </a:r>
          </a:p>
          <a:p>
            <a:pPr marL="0" indent="0">
              <a:buNone/>
            </a:pPr>
            <a:r>
              <a:rPr lang="en-US" sz="1000" i="1" dirty="0"/>
              <a:t>Retrieved from http://www.microsoft.com/global/en-gb/enterprise/PublishingImages/</a:t>
            </a:r>
            <a:br>
              <a:rPr lang="en-US" sz="1000" i="1" dirty="0"/>
            </a:br>
            <a:r>
              <a:rPr lang="en-US" sz="1000" i="1" dirty="0"/>
              <a:t>devices-and-mobility-hub/travel-and-tourism/FORRESTER_-_2013_Mobile_Workforce_Adoption_Trends.pdf</a:t>
            </a:r>
          </a:p>
          <a:p>
            <a:endParaRPr lang="en-AU"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685" y="1191848"/>
            <a:ext cx="8856984" cy="5342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0876641"/>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Text Placeholder 2"/>
          <p:cNvSpPr>
            <a:spLocks noGrp="1"/>
          </p:cNvSpPr>
          <p:nvPr>
            <p:ph type="body" sz="quarter" idx="10"/>
          </p:nvPr>
        </p:nvSpPr>
        <p:spPr>
          <a:xfrm>
            <a:off x="1249685" y="3579336"/>
            <a:ext cx="11375536" cy="1015663"/>
          </a:xfrm>
        </p:spPr>
        <p:txBody>
          <a:bodyPr/>
          <a:lstStyle/>
          <a:p>
            <a:pPr marL="0" indent="0">
              <a:buNone/>
            </a:pPr>
            <a:r>
              <a:rPr lang="en-AU" sz="6000" dirty="0" smtClean="0"/>
              <a:t>….Sometimes with our approval </a:t>
            </a:r>
            <a:endParaRPr lang="en-AU" sz="6000" dirty="0"/>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817637" y="250391"/>
            <a:ext cx="9937104" cy="6630727"/>
          </a:xfrm>
        </p:spPr>
      </p:pic>
    </p:spTree>
    <p:extLst>
      <p:ext uri="{BB962C8B-B14F-4D97-AF65-F5344CB8AC3E}">
        <p14:creationId xmlns:p14="http://schemas.microsoft.com/office/powerpoint/2010/main" val="3365049333"/>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4"/>
            <a:ext cx="11889564" cy="1833836"/>
          </a:xfrm>
        </p:spPr>
        <p:txBody>
          <a:bodyPr/>
          <a:lstStyle/>
          <a:p>
            <a:r>
              <a:rPr lang="en-AU" b="1" dirty="0"/>
              <a:t>But it has also exposed our private data</a:t>
            </a:r>
            <a:br>
              <a:rPr lang="en-AU" b="1" dirty="0"/>
            </a:br>
            <a:r>
              <a:rPr lang="en-AU" b="1" dirty="0"/>
              <a:t>like never before.</a:t>
            </a:r>
            <a:endParaRPr lang="en-AU" dirty="0"/>
          </a:p>
        </p:txBody>
      </p:sp>
      <p:sp>
        <p:nvSpPr>
          <p:cNvPr id="3" name="Text Placeholder 2"/>
          <p:cNvSpPr>
            <a:spLocks noGrp="1"/>
          </p:cNvSpPr>
          <p:nvPr>
            <p:ph type="body" sz="quarter" idx="10"/>
          </p:nvPr>
        </p:nvSpPr>
        <p:spPr/>
        <p:txBody>
          <a:bodyPr/>
          <a:lstStyle/>
          <a:p>
            <a:endParaRPr lang="en-AU"/>
          </a:p>
        </p:txBody>
      </p:sp>
      <p:pic>
        <p:nvPicPr>
          <p:cNvPr id="4" name="Picture 3"/>
          <p:cNvPicPr>
            <a:picLocks noChangeAspect="1"/>
          </p:cNvPicPr>
          <p:nvPr/>
        </p:nvPicPr>
        <p:blipFill>
          <a:blip r:embed="rId2"/>
          <a:stretch>
            <a:fillRect/>
          </a:stretch>
        </p:blipFill>
        <p:spPr>
          <a:xfrm>
            <a:off x="1825749" y="1869177"/>
            <a:ext cx="7494021" cy="4908279"/>
          </a:xfrm>
          <a:prstGeom prst="rect">
            <a:avLst/>
          </a:prstGeom>
        </p:spPr>
      </p:pic>
    </p:spTree>
    <p:extLst>
      <p:ext uri="{BB962C8B-B14F-4D97-AF65-F5344CB8AC3E}">
        <p14:creationId xmlns:p14="http://schemas.microsoft.com/office/powerpoint/2010/main" val="275070141"/>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Text Placeholder 2"/>
          <p:cNvSpPr>
            <a:spLocks noGrp="1"/>
          </p:cNvSpPr>
          <p:nvPr>
            <p:ph type="body" sz="quarter" idx="10"/>
          </p:nvPr>
        </p:nvSpPr>
        <p:spPr/>
        <p:txBody>
          <a:bodyPr/>
          <a:lstStyle/>
          <a:p>
            <a:endParaRPr lang="en-AU"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549" y="283373"/>
            <a:ext cx="11148263" cy="6711151"/>
          </a:xfrm>
          <a:prstGeom prst="rect">
            <a:avLst/>
          </a:prstGeom>
        </p:spPr>
      </p:pic>
    </p:spTree>
    <p:extLst>
      <p:ext uri="{BB962C8B-B14F-4D97-AF65-F5344CB8AC3E}">
        <p14:creationId xmlns:p14="http://schemas.microsoft.com/office/powerpoint/2010/main" val="3482492521"/>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Text Placeholder 2"/>
          <p:cNvSpPr>
            <a:spLocks noGrp="1"/>
          </p:cNvSpPr>
          <p:nvPr>
            <p:ph type="body" sz="quarter" idx="10"/>
          </p:nvPr>
        </p:nvSpPr>
        <p:spPr/>
        <p:txBody>
          <a:bodyPr/>
          <a:lstStyle/>
          <a:p>
            <a:endParaRPr lang="en-AU"/>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9885" y="342598"/>
            <a:ext cx="5284381" cy="6241975"/>
          </a:xfrm>
          <a:prstGeom prst="rect">
            <a:avLst/>
          </a:prstGeom>
        </p:spPr>
      </p:pic>
    </p:spTree>
    <p:extLst>
      <p:ext uri="{BB962C8B-B14F-4D97-AF65-F5344CB8AC3E}">
        <p14:creationId xmlns:p14="http://schemas.microsoft.com/office/powerpoint/2010/main" val="3943374682"/>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22485" y="-37029"/>
            <a:ext cx="11889564" cy="917575"/>
          </a:xfrm>
        </p:spPr>
        <p:txBody>
          <a:bodyPr/>
          <a:lstStyle/>
          <a:p>
            <a:r>
              <a:rPr lang="en-US" dirty="0" smtClean="0"/>
              <a:t>Erdal Ozkaya </a:t>
            </a:r>
            <a:endParaRPr lang="en-US" dirty="0"/>
          </a:p>
        </p:txBody>
      </p:sp>
      <p:sp>
        <p:nvSpPr>
          <p:cNvPr id="6" name="Text Placeholder 5"/>
          <p:cNvSpPr>
            <a:spLocks noGrp="1"/>
          </p:cNvSpPr>
          <p:nvPr>
            <p:ph type="body" sz="quarter" idx="11"/>
          </p:nvPr>
        </p:nvSpPr>
        <p:spPr>
          <a:xfrm>
            <a:off x="100985" y="670366"/>
            <a:ext cx="11889564" cy="738664"/>
          </a:xfrm>
        </p:spPr>
        <p:txBody>
          <a:bodyPr/>
          <a:lstStyle/>
          <a:p>
            <a:r>
              <a:rPr lang="en-US" dirty="0" smtClean="0"/>
              <a:t>www.ErdalOzkaya.com</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257"/>
          <a:stretch/>
        </p:blipFill>
        <p:spPr>
          <a:xfrm>
            <a:off x="8035" y="1383002"/>
            <a:ext cx="12428440" cy="5657503"/>
          </a:xfrm>
          <a:prstGeom prst="rect">
            <a:avLst/>
          </a:prstGeom>
        </p:spPr>
      </p:pic>
      <p:pic>
        <p:nvPicPr>
          <p:cNvPr id="4" name="Picture 3"/>
          <p:cNvPicPr>
            <a:picLocks noChangeAspect="1"/>
          </p:cNvPicPr>
          <p:nvPr/>
        </p:nvPicPr>
        <p:blipFill>
          <a:blip r:embed="rId4"/>
          <a:stretch>
            <a:fillRect/>
          </a:stretch>
        </p:blipFill>
        <p:spPr>
          <a:xfrm>
            <a:off x="9187206" y="5801518"/>
            <a:ext cx="3249270" cy="1238987"/>
          </a:xfrm>
          <a:prstGeom prst="rect">
            <a:avLst/>
          </a:prstGeom>
        </p:spPr>
      </p:pic>
      <p:pic>
        <p:nvPicPr>
          <p:cNvPr id="8" name="Picture 7"/>
          <p:cNvPicPr>
            <a:picLocks noChangeAspect="1"/>
          </p:cNvPicPr>
          <p:nvPr/>
        </p:nvPicPr>
        <p:blipFill>
          <a:blip r:embed="rId5"/>
          <a:stretch>
            <a:fillRect/>
          </a:stretch>
        </p:blipFill>
        <p:spPr>
          <a:xfrm>
            <a:off x="9186603" y="5202248"/>
            <a:ext cx="1135488" cy="580142"/>
          </a:xfrm>
          <a:prstGeom prst="rect">
            <a:avLst/>
          </a:prstGeom>
        </p:spPr>
      </p:pic>
      <p:pic>
        <p:nvPicPr>
          <p:cNvPr id="9" name="Picture 8"/>
          <p:cNvPicPr>
            <a:picLocks noChangeAspect="1"/>
          </p:cNvPicPr>
          <p:nvPr/>
        </p:nvPicPr>
        <p:blipFill>
          <a:blip r:embed="rId6"/>
          <a:stretch>
            <a:fillRect/>
          </a:stretch>
        </p:blipFill>
        <p:spPr>
          <a:xfrm>
            <a:off x="11375421" y="5196100"/>
            <a:ext cx="1037005" cy="586290"/>
          </a:xfrm>
          <a:prstGeom prst="rect">
            <a:avLst/>
          </a:prstGeom>
        </p:spPr>
      </p:pic>
      <p:pic>
        <p:nvPicPr>
          <p:cNvPr id="10" name="Picture 9"/>
          <p:cNvPicPr>
            <a:picLocks noChangeAspect="1"/>
          </p:cNvPicPr>
          <p:nvPr/>
        </p:nvPicPr>
        <p:blipFill>
          <a:blip r:embed="rId7"/>
          <a:stretch>
            <a:fillRect/>
          </a:stretch>
        </p:blipFill>
        <p:spPr>
          <a:xfrm>
            <a:off x="10297728" y="5202248"/>
            <a:ext cx="1080120" cy="586290"/>
          </a:xfrm>
          <a:prstGeom prst="rect">
            <a:avLst/>
          </a:prstGeom>
        </p:spPr>
      </p:pic>
      <p:pic>
        <p:nvPicPr>
          <p:cNvPr id="2050" name="Picture 2" descr="C:\Users\Erdal\AppData\Local\Temp\SNAGHTML7e42048.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50485" y="4642328"/>
            <a:ext cx="41910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880387"/>
      </p:ext>
    </p:extLst>
  </p:cSld>
  <p:clrMapOvr>
    <a:masterClrMapping/>
  </p:clrMapOvr>
  <p:transition spd="slow">
    <p:push/>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Text Placeholder 2"/>
          <p:cNvSpPr>
            <a:spLocks noGrp="1"/>
          </p:cNvSpPr>
          <p:nvPr>
            <p:ph type="body" sz="quarter" idx="10"/>
          </p:nvPr>
        </p:nvSpPr>
        <p:spPr>
          <a:xfrm>
            <a:off x="1177677" y="3929310"/>
            <a:ext cx="11375536" cy="1181862"/>
          </a:xfrm>
        </p:spPr>
        <p:txBody>
          <a:bodyPr/>
          <a:lstStyle/>
          <a:p>
            <a:pPr marL="0" indent="0">
              <a:buNone/>
            </a:pPr>
            <a:r>
              <a:rPr lang="en-AU" dirty="0"/>
              <a:t>….</a:t>
            </a:r>
            <a:r>
              <a:rPr lang="en-AU" sz="7200" dirty="0" smtClean="0"/>
              <a:t>Sometimes not </a:t>
            </a:r>
            <a:r>
              <a:rPr lang="en-AU" sz="7200" dirty="0" smtClean="0">
                <a:sym typeface="Wingdings" panose="05000000000000000000" pitchFamily="2" charset="2"/>
              </a:rPr>
              <a:t></a:t>
            </a:r>
            <a:endParaRPr lang="en-AU" dirty="0"/>
          </a:p>
        </p:txBody>
      </p:sp>
    </p:spTree>
    <p:extLst>
      <p:ext uri="{BB962C8B-B14F-4D97-AF65-F5344CB8AC3E}">
        <p14:creationId xmlns:p14="http://schemas.microsoft.com/office/powerpoint/2010/main" val="3907301915"/>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Just a small example</a:t>
            </a:r>
            <a:endParaRPr lang="en-AU" dirty="0"/>
          </a:p>
        </p:txBody>
      </p:sp>
      <p:sp>
        <p:nvSpPr>
          <p:cNvPr id="3" name="Text Placeholder 2"/>
          <p:cNvSpPr>
            <a:spLocks noGrp="1"/>
          </p:cNvSpPr>
          <p:nvPr>
            <p:ph type="body" sz="quarter" idx="10"/>
          </p:nvPr>
        </p:nvSpPr>
        <p:spPr/>
        <p:txBody>
          <a:bodyPr/>
          <a:lstStyle/>
          <a:p>
            <a:endParaRPr lang="en-AU"/>
          </a:p>
        </p:txBody>
      </p:sp>
      <p:pic>
        <p:nvPicPr>
          <p:cNvPr id="4" name="Content Placeholder 3"/>
          <p:cNvPicPr>
            <a:picLocks noChangeAspect="1"/>
          </p:cNvPicPr>
          <p:nvPr/>
        </p:nvPicPr>
        <p:blipFill>
          <a:blip r:embed="rId2"/>
          <a:stretch>
            <a:fillRect/>
          </a:stretch>
        </p:blipFill>
        <p:spPr>
          <a:xfrm>
            <a:off x="679486" y="1364664"/>
            <a:ext cx="11075883" cy="4680520"/>
          </a:xfrm>
          <a:prstGeom prst="rect">
            <a:avLst/>
          </a:prstGeom>
        </p:spPr>
      </p:pic>
    </p:spTree>
    <p:extLst>
      <p:ext uri="{BB962C8B-B14F-4D97-AF65-F5344CB8AC3E}">
        <p14:creationId xmlns:p14="http://schemas.microsoft.com/office/powerpoint/2010/main" val="1908393443"/>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t>!!!!</a:t>
            </a:r>
            <a:endParaRPr lang="en-AU" b="1" dirty="0"/>
          </a:p>
        </p:txBody>
      </p:sp>
      <p:sp>
        <p:nvSpPr>
          <p:cNvPr id="3" name="Text Placeholder 2"/>
          <p:cNvSpPr>
            <a:spLocks noGrp="1"/>
          </p:cNvSpPr>
          <p:nvPr>
            <p:ph type="body" sz="quarter" idx="10"/>
          </p:nvPr>
        </p:nvSpPr>
        <p:spPr/>
        <p:txBody>
          <a:bodyPr/>
          <a:lstStyle/>
          <a:p>
            <a:endParaRPr lang="en-AU"/>
          </a:p>
        </p:txBody>
      </p:sp>
      <p:pic>
        <p:nvPicPr>
          <p:cNvPr id="4" name="Content Placeholder 3"/>
          <p:cNvPicPr>
            <a:picLocks noChangeAspect="1"/>
          </p:cNvPicPr>
          <p:nvPr/>
        </p:nvPicPr>
        <p:blipFill>
          <a:blip r:embed="rId2"/>
          <a:stretch>
            <a:fillRect/>
          </a:stretch>
        </p:blipFill>
        <p:spPr>
          <a:xfrm>
            <a:off x="457597" y="1337022"/>
            <a:ext cx="9882789" cy="5328592"/>
          </a:xfrm>
          <a:prstGeom prst="rect">
            <a:avLst/>
          </a:prstGeom>
        </p:spPr>
      </p:pic>
    </p:spTree>
    <p:extLst>
      <p:ext uri="{BB962C8B-B14F-4D97-AF65-F5344CB8AC3E}">
        <p14:creationId xmlns:p14="http://schemas.microsoft.com/office/powerpoint/2010/main" val="2418926913"/>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Text Placeholder 2"/>
          <p:cNvSpPr>
            <a:spLocks noGrp="1"/>
          </p:cNvSpPr>
          <p:nvPr>
            <p:ph type="body" sz="quarter" idx="10"/>
          </p:nvPr>
        </p:nvSpPr>
        <p:spPr/>
        <p:txBody>
          <a:bodyPr/>
          <a:lstStyle/>
          <a:p>
            <a:endParaRPr lang="en-AU"/>
          </a:p>
        </p:txBody>
      </p:sp>
      <p:pic>
        <p:nvPicPr>
          <p:cNvPr id="4" name="Picture 3"/>
          <p:cNvPicPr>
            <a:picLocks noChangeAspect="1"/>
          </p:cNvPicPr>
          <p:nvPr/>
        </p:nvPicPr>
        <p:blipFill>
          <a:blip r:embed="rId2"/>
          <a:stretch>
            <a:fillRect/>
          </a:stretch>
        </p:blipFill>
        <p:spPr>
          <a:xfrm>
            <a:off x="241677" y="280091"/>
            <a:ext cx="11521176" cy="6529539"/>
          </a:xfrm>
          <a:prstGeom prst="rect">
            <a:avLst/>
          </a:prstGeom>
        </p:spPr>
      </p:pic>
      <p:pic>
        <p:nvPicPr>
          <p:cNvPr id="5" name="Picture 4"/>
          <p:cNvPicPr>
            <a:picLocks noChangeAspect="1"/>
          </p:cNvPicPr>
          <p:nvPr/>
        </p:nvPicPr>
        <p:blipFill>
          <a:blip r:embed="rId3"/>
          <a:stretch>
            <a:fillRect/>
          </a:stretch>
        </p:blipFill>
        <p:spPr>
          <a:xfrm>
            <a:off x="241677" y="310457"/>
            <a:ext cx="11305256" cy="6514356"/>
          </a:xfrm>
          <a:prstGeom prst="rect">
            <a:avLst/>
          </a:prstGeom>
        </p:spPr>
      </p:pic>
    </p:spTree>
    <p:extLst>
      <p:ext uri="{BB962C8B-B14F-4D97-AF65-F5344CB8AC3E}">
        <p14:creationId xmlns:p14="http://schemas.microsoft.com/office/powerpoint/2010/main" val="2241212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A data breach can also cost you:</a:t>
            </a:r>
            <a:endParaRPr lang="en-AU" dirty="0"/>
          </a:p>
        </p:txBody>
      </p:sp>
      <p:sp>
        <p:nvSpPr>
          <p:cNvPr id="3" name="Text Placeholder 2"/>
          <p:cNvSpPr>
            <a:spLocks noGrp="1"/>
          </p:cNvSpPr>
          <p:nvPr>
            <p:ph type="body" sz="quarter" idx="10"/>
          </p:nvPr>
        </p:nvSpPr>
        <p:spPr>
          <a:xfrm>
            <a:off x="738321" y="1476622"/>
            <a:ext cx="8351255" cy="738664"/>
          </a:xfrm>
        </p:spPr>
        <p:txBody>
          <a:bodyPr/>
          <a:lstStyle/>
          <a:p>
            <a:pPr marL="0" indent="0">
              <a:buNone/>
            </a:pPr>
            <a:r>
              <a:rPr lang="en-AU" dirty="0" smtClean="0"/>
              <a:t>Customers</a:t>
            </a:r>
            <a:endParaRPr lang="en-AU"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29772">
            <a:off x="1383831" y="2342298"/>
            <a:ext cx="2857500" cy="2057400"/>
          </a:xfrm>
          <a:prstGeom prst="rect">
            <a:avLst/>
          </a:prstGeom>
        </p:spPr>
      </p:pic>
      <p:pic>
        <p:nvPicPr>
          <p:cNvPr id="5" name="Picture 4"/>
          <p:cNvPicPr>
            <a:picLocks noChangeAspect="1"/>
          </p:cNvPicPr>
          <p:nvPr/>
        </p:nvPicPr>
        <p:blipFill>
          <a:blip r:embed="rId3"/>
          <a:stretch>
            <a:fillRect/>
          </a:stretch>
        </p:blipFill>
        <p:spPr>
          <a:xfrm>
            <a:off x="4886841" y="2057102"/>
            <a:ext cx="5544215" cy="4248472"/>
          </a:xfrm>
          <a:prstGeom prst="rect">
            <a:avLst/>
          </a:prstGeom>
        </p:spPr>
      </p:pic>
    </p:spTree>
    <p:extLst>
      <p:ext uri="{BB962C8B-B14F-4D97-AF65-F5344CB8AC3E}">
        <p14:creationId xmlns:p14="http://schemas.microsoft.com/office/powerpoint/2010/main" val="1644165401"/>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Reputation.</a:t>
            </a:r>
            <a:endParaRPr lang="en-AU" dirty="0"/>
          </a:p>
        </p:txBody>
      </p:sp>
      <p:sp>
        <p:nvSpPr>
          <p:cNvPr id="3" name="Text Placeholder 2"/>
          <p:cNvSpPr>
            <a:spLocks noGrp="1"/>
          </p:cNvSpPr>
          <p:nvPr>
            <p:ph type="body" sz="quarter" idx="10"/>
          </p:nvPr>
        </p:nvSpPr>
        <p:spPr>
          <a:xfrm>
            <a:off x="9962653" y="6495356"/>
            <a:ext cx="3742688" cy="406265"/>
          </a:xfrm>
        </p:spPr>
        <p:txBody>
          <a:bodyPr/>
          <a:lstStyle/>
          <a:p>
            <a:pPr marL="0" indent="0">
              <a:buNone/>
            </a:pPr>
            <a:r>
              <a:rPr lang="en-AU" sz="1600" dirty="0" smtClean="0"/>
              <a:t>Source: Flicker</a:t>
            </a:r>
            <a:endParaRPr lang="en-AU"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5789" y="1265014"/>
            <a:ext cx="6552728" cy="5586201"/>
          </a:xfrm>
          <a:prstGeom prst="rect">
            <a:avLst/>
          </a:prstGeom>
        </p:spPr>
      </p:pic>
    </p:spTree>
    <p:extLst>
      <p:ext uri="{BB962C8B-B14F-4D97-AF65-F5344CB8AC3E}">
        <p14:creationId xmlns:p14="http://schemas.microsoft.com/office/powerpoint/2010/main" val="454669110"/>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or</a:t>
            </a:r>
            <a:endParaRPr lang="en-AU" dirty="0"/>
          </a:p>
        </p:txBody>
      </p:sp>
      <p:sp>
        <p:nvSpPr>
          <p:cNvPr id="3" name="Text Placeholder 2"/>
          <p:cNvSpPr>
            <a:spLocks noGrp="1"/>
          </p:cNvSpPr>
          <p:nvPr>
            <p:ph type="body" sz="quarter" idx="10"/>
          </p:nvPr>
        </p:nvSpPr>
        <p:spPr>
          <a:xfrm>
            <a:off x="529660" y="1476622"/>
            <a:ext cx="11375536" cy="738664"/>
          </a:xfrm>
        </p:spPr>
        <p:txBody>
          <a:bodyPr/>
          <a:lstStyle/>
          <a:p>
            <a:pPr marL="0" indent="0">
              <a:buNone/>
            </a:pPr>
            <a:r>
              <a:rPr lang="en-AU" b="1" dirty="0"/>
              <a:t>Competitive edge.</a:t>
            </a:r>
            <a:endParaRPr lang="en-AU"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9965" y="2633166"/>
            <a:ext cx="3744416" cy="3744416"/>
          </a:xfrm>
          <a:prstGeom prst="rect">
            <a:avLst/>
          </a:prstGeom>
        </p:spPr>
      </p:pic>
    </p:spTree>
    <p:extLst>
      <p:ext uri="{BB962C8B-B14F-4D97-AF65-F5344CB8AC3E}">
        <p14:creationId xmlns:p14="http://schemas.microsoft.com/office/powerpoint/2010/main" val="2097277122"/>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can we be more secure?</a:t>
            </a:r>
            <a:endParaRPr lang="en-US" dirty="0"/>
          </a:p>
        </p:txBody>
      </p:sp>
    </p:spTree>
    <p:extLst>
      <p:ext uri="{BB962C8B-B14F-4D97-AF65-F5344CB8AC3E}">
        <p14:creationId xmlns:p14="http://schemas.microsoft.com/office/powerpoint/2010/main" val="286678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4"/>
            <a:ext cx="11560222" cy="4138092"/>
          </a:xfrm>
        </p:spPr>
        <p:txBody>
          <a:bodyPr/>
          <a:lstStyle/>
          <a:p>
            <a:r>
              <a:rPr lang="en-AU" b="1" dirty="0"/>
              <a:t>C</a:t>
            </a:r>
            <a:r>
              <a:rPr lang="en-AU" b="1" dirty="0" smtClean="0"/>
              <a:t>yber-attacks </a:t>
            </a:r>
            <a:r>
              <a:rPr lang="en-AU" b="1" dirty="0"/>
              <a:t>are getting more </a:t>
            </a:r>
            <a:r>
              <a:rPr lang="en-AU" b="1" dirty="0" smtClean="0"/>
              <a:t>sophisticated. Malware </a:t>
            </a:r>
            <a:r>
              <a:rPr lang="en-AU" b="1" dirty="0"/>
              <a:t>is easier to access</a:t>
            </a:r>
            <a:endParaRPr lang="en-AU" dirty="0"/>
          </a:p>
        </p:txBody>
      </p:sp>
      <p:pic>
        <p:nvPicPr>
          <p:cNvPr id="4" name="Picture 2" descr="http://image.slidesharecdn.com/thechallengesofbyodforcampusnetwork-20131010-131014151156-phpapp02/95/the-challenges-of-byod-for-campus-network-by-leonard-raphael-6-638.jpg?cb=13817820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685" y="1928650"/>
            <a:ext cx="9115645" cy="5009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99900"/>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81" y="295730"/>
            <a:ext cx="11887878" cy="917444"/>
          </a:xfrm>
        </p:spPr>
        <p:txBody>
          <a:bodyPr/>
          <a:lstStyle/>
          <a:p>
            <a:r>
              <a:rPr lang="en-US" dirty="0" smtClean="0"/>
              <a:t>Industry-wide vulnerability disclosures</a:t>
            </a:r>
            <a:endParaRPr lang="en-US" dirty="0"/>
          </a:p>
        </p:txBody>
      </p:sp>
      <p:sp>
        <p:nvSpPr>
          <p:cNvPr id="30" name="TextBox 29"/>
          <p:cNvSpPr txBox="1"/>
          <p:nvPr/>
        </p:nvSpPr>
        <p:spPr>
          <a:xfrm>
            <a:off x="6723755" y="1222797"/>
            <a:ext cx="5345870" cy="457135"/>
          </a:xfrm>
          <a:prstGeom prst="rect">
            <a:avLst/>
          </a:prstGeom>
          <a:noFill/>
        </p:spPr>
        <p:txBody>
          <a:bodyPr wrap="square" lIns="146283" tIns="91427" rIns="146283" bIns="91427" rtlCol="0" anchor="t" anchorCtr="0">
            <a:noAutofit/>
          </a:bodyPr>
          <a:lstStyle/>
          <a:p>
            <a:r>
              <a:rPr lang="en-US" sz="1599" dirty="0">
                <a:gradFill>
                  <a:gsLst>
                    <a:gs pos="0">
                      <a:prstClr val="black">
                        <a:lumMod val="95000"/>
                        <a:lumOff val="5000"/>
                      </a:prstClr>
                    </a:gs>
                    <a:gs pos="86000">
                      <a:prstClr val="black">
                        <a:lumMod val="95000"/>
                        <a:lumOff val="5000"/>
                      </a:prstClr>
                    </a:gs>
                  </a:gsLst>
                  <a:lin ang="5400000" scaled="0"/>
                </a:gradFill>
                <a:ea typeface="Segoe UI" pitchFamily="34" charset="0"/>
                <a:cs typeface="Segoe UI" pitchFamily="34" charset="0"/>
              </a:rPr>
              <a:t>By access complexity</a:t>
            </a:r>
          </a:p>
        </p:txBody>
      </p:sp>
      <p:sp>
        <p:nvSpPr>
          <p:cNvPr id="32" name="TextBox 31"/>
          <p:cNvSpPr txBox="1"/>
          <p:nvPr/>
        </p:nvSpPr>
        <p:spPr>
          <a:xfrm>
            <a:off x="6723755" y="3987114"/>
            <a:ext cx="5345870" cy="457135"/>
          </a:xfrm>
          <a:prstGeom prst="rect">
            <a:avLst/>
          </a:prstGeom>
          <a:noFill/>
        </p:spPr>
        <p:txBody>
          <a:bodyPr wrap="square" lIns="146283" tIns="91427" rIns="146283" bIns="91427" rtlCol="0" anchor="t" anchorCtr="0">
            <a:noAutofit/>
          </a:bodyPr>
          <a:lstStyle/>
          <a:p>
            <a:r>
              <a:rPr lang="en-US" sz="1599" dirty="0">
                <a:gradFill>
                  <a:gsLst>
                    <a:gs pos="0">
                      <a:prstClr val="black">
                        <a:lumMod val="95000"/>
                        <a:lumOff val="5000"/>
                      </a:prstClr>
                    </a:gs>
                    <a:gs pos="86000">
                      <a:prstClr val="black">
                        <a:lumMod val="95000"/>
                        <a:lumOff val="5000"/>
                      </a:prstClr>
                    </a:gs>
                  </a:gsLst>
                  <a:lin ang="5400000" scaled="0"/>
                </a:gradFill>
                <a:ea typeface="Segoe UI" pitchFamily="34" charset="0"/>
                <a:cs typeface="Segoe UI" pitchFamily="34" charset="0"/>
              </a:rPr>
              <a:t>Industry-wide vulnerability disclosures</a:t>
            </a:r>
          </a:p>
        </p:txBody>
      </p:sp>
      <p:sp>
        <p:nvSpPr>
          <p:cNvPr id="31" name="TextBox 30"/>
          <p:cNvSpPr txBox="1"/>
          <p:nvPr/>
        </p:nvSpPr>
        <p:spPr>
          <a:xfrm>
            <a:off x="572322" y="1222797"/>
            <a:ext cx="5732176" cy="457135"/>
          </a:xfrm>
          <a:prstGeom prst="rect">
            <a:avLst/>
          </a:prstGeom>
          <a:noFill/>
        </p:spPr>
        <p:txBody>
          <a:bodyPr wrap="square" lIns="146283" tIns="91427" rIns="146283" bIns="91427" rtlCol="0" anchor="t" anchorCtr="0">
            <a:noAutofit/>
          </a:bodyPr>
          <a:lstStyle/>
          <a:p>
            <a:r>
              <a:rPr lang="en-US" sz="1599" dirty="0">
                <a:gradFill>
                  <a:gsLst>
                    <a:gs pos="0">
                      <a:prstClr val="black">
                        <a:lumMod val="95000"/>
                        <a:lumOff val="5000"/>
                      </a:prstClr>
                    </a:gs>
                    <a:gs pos="86000">
                      <a:prstClr val="black">
                        <a:lumMod val="95000"/>
                        <a:lumOff val="5000"/>
                      </a:prstClr>
                    </a:gs>
                  </a:gsLst>
                  <a:lin ang="5400000" scaled="0"/>
                </a:gradFill>
                <a:ea typeface="Segoe UI" pitchFamily="34" charset="0"/>
                <a:cs typeface="Segoe UI" pitchFamily="34" charset="0"/>
              </a:rPr>
              <a:t>By severity</a:t>
            </a:r>
          </a:p>
        </p:txBody>
      </p:sp>
      <p:sp>
        <p:nvSpPr>
          <p:cNvPr id="33" name="TextBox 32"/>
          <p:cNvSpPr txBox="1"/>
          <p:nvPr/>
        </p:nvSpPr>
        <p:spPr>
          <a:xfrm>
            <a:off x="572321" y="3987114"/>
            <a:ext cx="6192976" cy="457135"/>
          </a:xfrm>
          <a:prstGeom prst="rect">
            <a:avLst/>
          </a:prstGeom>
          <a:noFill/>
        </p:spPr>
        <p:txBody>
          <a:bodyPr wrap="square" lIns="146283" tIns="91427" rIns="146283" bIns="91427" rtlCol="0" anchor="t" anchorCtr="0">
            <a:noAutofit/>
          </a:bodyPr>
          <a:lstStyle/>
          <a:p>
            <a:r>
              <a:rPr lang="en-US" sz="1599" dirty="0">
                <a:gradFill>
                  <a:gsLst>
                    <a:gs pos="0">
                      <a:prstClr val="black">
                        <a:lumMod val="95000"/>
                        <a:lumOff val="5000"/>
                      </a:prstClr>
                    </a:gs>
                    <a:gs pos="86000">
                      <a:prstClr val="black">
                        <a:lumMod val="95000"/>
                        <a:lumOff val="5000"/>
                      </a:prstClr>
                    </a:gs>
                  </a:gsLst>
                  <a:lin ang="5400000" scaled="0"/>
                </a:gradFill>
                <a:ea typeface="Segoe UI" pitchFamily="34" charset="0"/>
                <a:cs typeface="Segoe UI" pitchFamily="34" charset="0"/>
              </a:rPr>
              <a:t>OS, browser, and application vulnerabilities</a:t>
            </a:r>
          </a:p>
        </p:txBody>
      </p:sp>
      <p:graphicFrame>
        <p:nvGraphicFramePr>
          <p:cNvPr id="16" name="Chart 15"/>
          <p:cNvGraphicFramePr>
            <a:graphicFrameLocks/>
          </p:cNvGraphicFramePr>
          <p:nvPr>
            <p:extLst/>
          </p:nvPr>
        </p:nvGraphicFramePr>
        <p:xfrm>
          <a:off x="154903" y="1601774"/>
          <a:ext cx="6055398" cy="22558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a:graphicFrameLocks/>
          </p:cNvGraphicFramePr>
          <p:nvPr>
            <p:extLst/>
          </p:nvPr>
        </p:nvGraphicFramePr>
        <p:xfrm>
          <a:off x="6210302" y="1613386"/>
          <a:ext cx="6102564" cy="228166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Chart 25"/>
          <p:cNvGraphicFramePr>
            <a:graphicFrameLocks/>
          </p:cNvGraphicFramePr>
          <p:nvPr>
            <p:extLst/>
          </p:nvPr>
        </p:nvGraphicFramePr>
        <p:xfrm>
          <a:off x="154864" y="4370682"/>
          <a:ext cx="6051267" cy="237404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7" name="Chart 26"/>
          <p:cNvGraphicFramePr>
            <a:graphicFrameLocks/>
          </p:cNvGraphicFramePr>
          <p:nvPr>
            <p:extLst/>
          </p:nvPr>
        </p:nvGraphicFramePr>
        <p:xfrm>
          <a:off x="6210302" y="4324014"/>
          <a:ext cx="6102564" cy="2420709"/>
        </p:xfrm>
        <a:graphic>
          <a:graphicData uri="http://schemas.openxmlformats.org/drawingml/2006/chart">
            <c:chart xmlns:c="http://schemas.openxmlformats.org/drawingml/2006/chart" xmlns:r="http://schemas.openxmlformats.org/officeDocument/2006/relationships" r:id="rId6"/>
          </a:graphicData>
        </a:graphic>
      </p:graphicFrame>
      <p:pic>
        <p:nvPicPr>
          <p:cNvPr id="3" name="Picture 2"/>
          <p:cNvPicPr>
            <a:picLocks noChangeAspect="1"/>
          </p:cNvPicPr>
          <p:nvPr/>
        </p:nvPicPr>
        <p:blipFill>
          <a:blip r:embed="rId7"/>
          <a:stretch>
            <a:fillRect/>
          </a:stretch>
        </p:blipFill>
        <p:spPr>
          <a:xfrm>
            <a:off x="154903" y="112886"/>
            <a:ext cx="11965031" cy="6631838"/>
          </a:xfrm>
          <a:prstGeom prst="rect">
            <a:avLst/>
          </a:prstGeom>
        </p:spPr>
      </p:pic>
    </p:spTree>
    <p:extLst>
      <p:ext uri="{BB962C8B-B14F-4D97-AF65-F5344CB8AC3E}">
        <p14:creationId xmlns:p14="http://schemas.microsoft.com/office/powerpoint/2010/main" val="347974911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04574" y="293293"/>
            <a:ext cx="8393430" cy="1165754"/>
          </a:xfrm>
        </p:spPr>
        <p:txBody>
          <a:bodyPr/>
          <a:lstStyle/>
          <a:p>
            <a:r>
              <a:rPr lang="en-AU" b="1" dirty="0" smtClean="0"/>
              <a:t>Who am I ?</a:t>
            </a:r>
            <a:endParaRPr lang="en-AU" b="1" dirty="0"/>
          </a:p>
        </p:txBody>
      </p:sp>
      <p:sp>
        <p:nvSpPr>
          <p:cNvPr id="3" name="Text Placeholder 2"/>
          <p:cNvSpPr>
            <a:spLocks noGrp="1"/>
          </p:cNvSpPr>
          <p:nvPr>
            <p:ph type="body" sz="quarter" idx="4294967295"/>
          </p:nvPr>
        </p:nvSpPr>
        <p:spPr>
          <a:xfrm>
            <a:off x="709929" y="1265014"/>
            <a:ext cx="9760073" cy="6083204"/>
          </a:xfrm>
        </p:spPr>
        <p:txBody>
          <a:bodyPr/>
          <a:lstStyle/>
          <a:p>
            <a:r>
              <a:rPr lang="en-AU" sz="3600" b="1" dirty="0"/>
              <a:t>Erdal Ozkaya</a:t>
            </a:r>
          </a:p>
          <a:p>
            <a:r>
              <a:rPr lang="en-AU" sz="2100" b="1" dirty="0"/>
              <a:t>Lecturing @ CSU</a:t>
            </a:r>
          </a:p>
          <a:p>
            <a:endParaRPr lang="en-AU" sz="2100" b="1" dirty="0"/>
          </a:p>
          <a:p>
            <a:endParaRPr lang="en-AU" sz="2100" dirty="0"/>
          </a:p>
          <a:p>
            <a:endParaRPr lang="en-AU" sz="2100" dirty="0"/>
          </a:p>
          <a:p>
            <a:endParaRPr lang="en-AU" sz="2100" dirty="0"/>
          </a:p>
          <a:p>
            <a:pPr marL="0" indent="0">
              <a:buNone/>
            </a:pPr>
            <a:r>
              <a:rPr lang="en-AU" sz="2100" dirty="0"/>
              <a:t>   </a:t>
            </a:r>
          </a:p>
          <a:p>
            <a:pPr marL="0" indent="0">
              <a:buNone/>
            </a:pPr>
            <a:r>
              <a:rPr lang="en-AU" sz="2100" dirty="0"/>
              <a:t> </a:t>
            </a:r>
            <a:r>
              <a:rPr lang="en-AU" sz="2100" dirty="0" smtClean="0"/>
              <a:t>         </a:t>
            </a:r>
            <a:r>
              <a:rPr lang="en-AU" sz="2100" dirty="0"/>
              <a:t>@Erdal_Ozkaya</a:t>
            </a:r>
          </a:p>
          <a:p>
            <a:pPr marL="0" indent="0">
              <a:buNone/>
            </a:pPr>
            <a:r>
              <a:rPr lang="en-AU" sz="2100" dirty="0"/>
              <a:t>    </a:t>
            </a:r>
          </a:p>
          <a:p>
            <a:pPr marL="0" indent="0">
              <a:buNone/>
            </a:pPr>
            <a:r>
              <a:rPr lang="en-AU" sz="2100" dirty="0"/>
              <a:t>     </a:t>
            </a:r>
            <a:r>
              <a:rPr lang="en-AU" sz="2100" dirty="0" smtClean="0"/>
              <a:t>    </a:t>
            </a:r>
            <a:r>
              <a:rPr lang="en-AU" sz="2100" dirty="0" smtClean="0">
                <a:solidFill>
                  <a:schemeClr val="tx1"/>
                </a:solidFill>
              </a:rPr>
              <a:t>www.fb.com\YourMCT</a:t>
            </a:r>
            <a:endParaRPr lang="en-AU" sz="2100" dirty="0">
              <a:solidFill>
                <a:schemeClr val="tx1"/>
              </a:solidFill>
            </a:endParaRPr>
          </a:p>
          <a:p>
            <a:endParaRPr lang="en-AU" sz="2100" dirty="0">
              <a:solidFill>
                <a:schemeClr val="tx1"/>
              </a:solidFill>
            </a:endParaRPr>
          </a:p>
          <a:p>
            <a:pPr marL="0" indent="0">
              <a:buNone/>
            </a:pPr>
            <a:r>
              <a:rPr lang="en-AU" sz="2100" dirty="0"/>
              <a:t>     </a:t>
            </a:r>
            <a:r>
              <a:rPr lang="en-AU" sz="2100" dirty="0" smtClean="0"/>
              <a:t>    www.YourMCT.com</a:t>
            </a:r>
            <a:endParaRPr lang="en-AU" sz="2100" dirty="0"/>
          </a:p>
          <a:p>
            <a:endParaRPr lang="en-AU" sz="2100" dirty="0"/>
          </a:p>
          <a:p>
            <a:r>
              <a:rPr lang="en-AU" sz="1100" dirty="0"/>
              <a:t>     </a:t>
            </a:r>
            <a:endParaRPr lang="en-AU" sz="1100" dirty="0" smtClean="0"/>
          </a:p>
          <a:p>
            <a:r>
              <a:rPr lang="en-AU" sz="1100" dirty="0"/>
              <a:t> </a:t>
            </a:r>
            <a:r>
              <a:rPr lang="en-AU" sz="1100" dirty="0" smtClean="0"/>
              <a:t>     </a:t>
            </a:r>
            <a:r>
              <a:rPr lang="en-AU" sz="1600" dirty="0" smtClean="0"/>
              <a:t>https</a:t>
            </a:r>
            <a:r>
              <a:rPr lang="en-AU" sz="1600" dirty="0"/>
              <a:t>://</a:t>
            </a:r>
            <a:r>
              <a:rPr lang="en-AU" sz="1600" dirty="0" smtClean="0"/>
              <a:t>www.linkedin.com/pub/erdal-ozkaya</a:t>
            </a:r>
            <a:endParaRPr lang="en-AU" sz="1600" dirty="0"/>
          </a:p>
          <a:p>
            <a:pPr marL="0" indent="0">
              <a:buNone/>
            </a:pPr>
            <a:endParaRPr lang="en-AU"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2269" y="1481038"/>
            <a:ext cx="6498576" cy="500359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574" y="4748186"/>
            <a:ext cx="498213" cy="47866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161" y="5383805"/>
            <a:ext cx="515118" cy="50501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160" y="4003844"/>
            <a:ext cx="498187" cy="498187"/>
          </a:xfrm>
          <a:prstGeom prst="rect">
            <a:avLst/>
          </a:prstGeom>
        </p:spPr>
      </p:pic>
      <p:pic>
        <p:nvPicPr>
          <p:cNvPr id="11" name="Picture 10"/>
          <p:cNvPicPr>
            <a:picLocks noChangeAspect="1"/>
          </p:cNvPicPr>
          <p:nvPr/>
        </p:nvPicPr>
        <p:blipFill>
          <a:blip r:embed="rId6"/>
          <a:stretch>
            <a:fillRect/>
          </a:stretch>
        </p:blipFill>
        <p:spPr>
          <a:xfrm>
            <a:off x="1648186" y="2692722"/>
            <a:ext cx="963018" cy="948556"/>
          </a:xfrm>
          <a:prstGeom prst="rect">
            <a:avLst/>
          </a:prstGeom>
        </p:spPr>
      </p:pic>
      <p:pic>
        <p:nvPicPr>
          <p:cNvPr id="12" name="Picture 11"/>
          <p:cNvPicPr>
            <a:picLocks noChangeAspect="1"/>
          </p:cNvPicPr>
          <p:nvPr/>
        </p:nvPicPr>
        <p:blipFill>
          <a:blip r:embed="rId7"/>
          <a:stretch>
            <a:fillRect/>
          </a:stretch>
        </p:blipFill>
        <p:spPr>
          <a:xfrm>
            <a:off x="546814" y="2692722"/>
            <a:ext cx="1042129" cy="948556"/>
          </a:xfrm>
          <a:prstGeom prst="rect">
            <a:avLst/>
          </a:prstGeom>
        </p:spPr>
      </p:pic>
      <p:pic>
        <p:nvPicPr>
          <p:cNvPr id="13" name="Picture 12"/>
          <p:cNvPicPr>
            <a:picLocks noChangeAspect="1"/>
          </p:cNvPicPr>
          <p:nvPr/>
        </p:nvPicPr>
        <p:blipFill>
          <a:blip r:embed="rId8"/>
          <a:stretch>
            <a:fillRect/>
          </a:stretch>
        </p:blipFill>
        <p:spPr>
          <a:xfrm>
            <a:off x="2666003" y="2692722"/>
            <a:ext cx="1048845" cy="948556"/>
          </a:xfrm>
          <a:prstGeom prst="rect">
            <a:avLst/>
          </a:prstGeom>
        </p:spPr>
      </p:pic>
      <p:pic>
        <p:nvPicPr>
          <p:cNvPr id="5" name="Picture 4"/>
          <p:cNvPicPr>
            <a:picLocks noChangeAspect="1"/>
          </p:cNvPicPr>
          <p:nvPr/>
        </p:nvPicPr>
        <p:blipFill>
          <a:blip r:embed="rId9"/>
          <a:stretch>
            <a:fillRect/>
          </a:stretch>
        </p:blipFill>
        <p:spPr>
          <a:xfrm>
            <a:off x="3795566" y="2692722"/>
            <a:ext cx="953445" cy="948556"/>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9929" y="6108629"/>
            <a:ext cx="749504" cy="749504"/>
          </a:xfrm>
          <a:prstGeom prst="rect">
            <a:avLst/>
          </a:prstGeom>
        </p:spPr>
      </p:pic>
    </p:spTree>
    <p:extLst>
      <p:ext uri="{BB962C8B-B14F-4D97-AF65-F5344CB8AC3E}">
        <p14:creationId xmlns:p14="http://schemas.microsoft.com/office/powerpoint/2010/main" val="1507743321"/>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89" y="295274"/>
            <a:ext cx="11449076" cy="6442348"/>
          </a:xfrm>
          <a:prstGeom prst="rect">
            <a:avLst/>
          </a:prstGeom>
        </p:spPr>
      </p:pic>
    </p:spTree>
    <p:extLst>
      <p:ext uri="{BB962C8B-B14F-4D97-AF65-F5344CB8AC3E}">
        <p14:creationId xmlns:p14="http://schemas.microsoft.com/office/powerpoint/2010/main" val="926366538"/>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Text Placeholder 2"/>
          <p:cNvSpPr>
            <a:spLocks noGrp="1"/>
          </p:cNvSpPr>
          <p:nvPr>
            <p:ph type="body" sz="quarter" idx="10"/>
          </p:nvPr>
        </p:nvSpPr>
        <p:spPr/>
        <p:txBody>
          <a:bodyPr/>
          <a:lstStyle/>
          <a:p>
            <a:endParaRPr lang="en-AU"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639" y="295274"/>
            <a:ext cx="11577044" cy="6514356"/>
          </a:xfrm>
          <a:prstGeom prst="rect">
            <a:avLst/>
          </a:prstGeom>
        </p:spPr>
      </p:pic>
    </p:spTree>
    <p:extLst>
      <p:ext uri="{BB962C8B-B14F-4D97-AF65-F5344CB8AC3E}">
        <p14:creationId xmlns:p14="http://schemas.microsoft.com/office/powerpoint/2010/main" val="1040108876"/>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Text Placeholder 2"/>
          <p:cNvSpPr>
            <a:spLocks noGrp="1"/>
          </p:cNvSpPr>
          <p:nvPr>
            <p:ph type="body" sz="quarter" idx="10"/>
          </p:nvPr>
        </p:nvSpPr>
        <p:spPr/>
        <p:txBody>
          <a:bodyPr/>
          <a:lstStyle/>
          <a:p>
            <a:endParaRPr lang="en-AU"/>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420" y="184893"/>
            <a:ext cx="11816465" cy="6809631"/>
          </a:xfrm>
          <a:prstGeom prst="rect">
            <a:avLst/>
          </a:prstGeom>
        </p:spPr>
      </p:pic>
    </p:spTree>
    <p:extLst>
      <p:ext uri="{BB962C8B-B14F-4D97-AF65-F5344CB8AC3E}">
        <p14:creationId xmlns:p14="http://schemas.microsoft.com/office/powerpoint/2010/main" val="2120805756"/>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Text Placeholder 2"/>
          <p:cNvSpPr>
            <a:spLocks noGrp="1"/>
          </p:cNvSpPr>
          <p:nvPr>
            <p:ph type="body" sz="quarter" idx="10"/>
          </p:nvPr>
        </p:nvSpPr>
        <p:spPr/>
        <p:txBody>
          <a:bodyPr/>
          <a:lstStyle/>
          <a:p>
            <a:endParaRPr lang="en-AU"/>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359" y="184894"/>
            <a:ext cx="11778526" cy="6696744"/>
          </a:xfrm>
          <a:prstGeom prst="rect">
            <a:avLst/>
          </a:prstGeom>
        </p:spPr>
      </p:pic>
    </p:spTree>
    <p:extLst>
      <p:ext uri="{BB962C8B-B14F-4D97-AF65-F5344CB8AC3E}">
        <p14:creationId xmlns:p14="http://schemas.microsoft.com/office/powerpoint/2010/main" val="2664035600"/>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Text Placeholder 2"/>
          <p:cNvSpPr>
            <a:spLocks noGrp="1"/>
          </p:cNvSpPr>
          <p:nvPr>
            <p:ph type="body" sz="quarter" idx="10"/>
          </p:nvPr>
        </p:nvSpPr>
        <p:spPr/>
        <p:txBody>
          <a:bodyPr/>
          <a:lstStyle/>
          <a:p>
            <a:endParaRPr lang="en-AU"/>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638" y="184894"/>
            <a:ext cx="11630557" cy="6696744"/>
          </a:xfrm>
          <a:prstGeom prst="rect">
            <a:avLst/>
          </a:prstGeom>
        </p:spPr>
      </p:pic>
    </p:spTree>
    <p:extLst>
      <p:ext uri="{BB962C8B-B14F-4D97-AF65-F5344CB8AC3E}">
        <p14:creationId xmlns:p14="http://schemas.microsoft.com/office/powerpoint/2010/main" val="1755378528"/>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Mobile First Cloud First ! But keep in mind</a:t>
            </a:r>
            <a:endParaRPr lang="en-AU" dirty="0"/>
          </a:p>
        </p:txBody>
      </p:sp>
      <p:sp>
        <p:nvSpPr>
          <p:cNvPr id="3" name="Text Placeholder 2"/>
          <p:cNvSpPr>
            <a:spLocks noGrp="1"/>
          </p:cNvSpPr>
          <p:nvPr>
            <p:ph type="body" sz="quarter" idx="10"/>
          </p:nvPr>
        </p:nvSpPr>
        <p:spPr/>
        <p:txBody>
          <a:bodyPr/>
          <a:lstStyle/>
          <a:p>
            <a:endParaRPr lang="en-AU"/>
          </a:p>
        </p:txBody>
      </p:sp>
      <p:pic>
        <p:nvPicPr>
          <p:cNvPr id="4" name="Picture 2" descr="http://image.slidesharecdn.com/byod-140706054920-phpapp02/95/byod-secure-the-data-not-the-device-8-638.jpg?cb=14046440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820" y="996143"/>
            <a:ext cx="10945216" cy="5881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72887"/>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a:t>
            </a:r>
            <a:br>
              <a:rPr lang="en-US" dirty="0" smtClean="0"/>
            </a:br>
            <a:r>
              <a:rPr lang="en-US" dirty="0"/>
              <a:t/>
            </a:r>
            <a:br>
              <a:rPr lang="en-US" dirty="0"/>
            </a:br>
            <a:r>
              <a:rPr lang="en-US" dirty="0" smtClean="0"/>
              <a:t>Vulnerability </a:t>
            </a:r>
            <a:r>
              <a:rPr lang="en-US" dirty="0" err="1" smtClean="0"/>
              <a:t>Assesment</a:t>
            </a:r>
            <a:r>
              <a:rPr lang="en-US" dirty="0" smtClean="0"/>
              <a:t>  </a:t>
            </a:r>
            <a:endParaRPr lang="en-US" dirty="0"/>
          </a:p>
        </p:txBody>
      </p:sp>
    </p:spTree>
    <p:extLst>
      <p:ext uri="{BB962C8B-B14F-4D97-AF65-F5344CB8AC3E}">
        <p14:creationId xmlns:p14="http://schemas.microsoft.com/office/powerpoint/2010/main" val="336291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do they attack?</a:t>
            </a:r>
            <a:endParaRPr lang="en-US" dirty="0"/>
          </a:p>
        </p:txBody>
      </p:sp>
    </p:spTree>
    <p:extLst>
      <p:ext uri="{BB962C8B-B14F-4D97-AF65-F5344CB8AC3E}">
        <p14:creationId xmlns:p14="http://schemas.microsoft.com/office/powerpoint/2010/main" val="23700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Text Placeholder 2"/>
          <p:cNvSpPr>
            <a:spLocks noGrp="1"/>
          </p:cNvSpPr>
          <p:nvPr>
            <p:ph type="body" sz="quarter" idx="10"/>
          </p:nvPr>
        </p:nvSpPr>
        <p:spPr/>
        <p:txBody>
          <a:bodyPr/>
          <a:lstStyle/>
          <a:p>
            <a:endParaRPr lang="en-AU"/>
          </a:p>
        </p:txBody>
      </p:sp>
      <p:pic>
        <p:nvPicPr>
          <p:cNvPr id="4" name="Picture 3"/>
          <p:cNvPicPr>
            <a:picLocks noChangeAspect="1"/>
          </p:cNvPicPr>
          <p:nvPr/>
        </p:nvPicPr>
        <p:blipFill>
          <a:blip r:embed="rId2"/>
          <a:stretch>
            <a:fillRect/>
          </a:stretch>
        </p:blipFill>
        <p:spPr>
          <a:xfrm>
            <a:off x="274639" y="295274"/>
            <a:ext cx="11889564" cy="6594833"/>
          </a:xfrm>
          <a:prstGeom prst="rect">
            <a:avLst/>
          </a:prstGeom>
        </p:spPr>
      </p:pic>
      <p:pic>
        <p:nvPicPr>
          <p:cNvPr id="5" name="Picture 4"/>
          <p:cNvPicPr>
            <a:picLocks noChangeAspect="1"/>
          </p:cNvPicPr>
          <p:nvPr/>
        </p:nvPicPr>
        <p:blipFill>
          <a:blip r:embed="rId3"/>
          <a:stretch>
            <a:fillRect/>
          </a:stretch>
        </p:blipFill>
        <p:spPr>
          <a:xfrm>
            <a:off x="673621" y="5009430"/>
            <a:ext cx="10875976" cy="1512168"/>
          </a:xfrm>
          <a:prstGeom prst="rect">
            <a:avLst/>
          </a:prstGeom>
        </p:spPr>
      </p:pic>
      <p:pic>
        <p:nvPicPr>
          <p:cNvPr id="6" name="Picture 5"/>
          <p:cNvPicPr>
            <a:picLocks noChangeAspect="1"/>
          </p:cNvPicPr>
          <p:nvPr/>
        </p:nvPicPr>
        <p:blipFill>
          <a:blip r:embed="rId4"/>
          <a:stretch>
            <a:fillRect/>
          </a:stretch>
        </p:blipFill>
        <p:spPr>
          <a:xfrm>
            <a:off x="689150" y="5009430"/>
            <a:ext cx="11246015" cy="1368152"/>
          </a:xfrm>
          <a:prstGeom prst="rect">
            <a:avLst/>
          </a:prstGeom>
        </p:spPr>
      </p:pic>
      <p:pic>
        <p:nvPicPr>
          <p:cNvPr id="7" name="Picture 6"/>
          <p:cNvPicPr>
            <a:picLocks noChangeAspect="1"/>
          </p:cNvPicPr>
          <p:nvPr/>
        </p:nvPicPr>
        <p:blipFill>
          <a:blip r:embed="rId5"/>
          <a:stretch>
            <a:fillRect/>
          </a:stretch>
        </p:blipFill>
        <p:spPr>
          <a:xfrm>
            <a:off x="8918394" y="6727811"/>
            <a:ext cx="3518081" cy="266714"/>
          </a:xfrm>
          <a:prstGeom prst="rect">
            <a:avLst/>
          </a:prstGeom>
        </p:spPr>
      </p:pic>
    </p:spTree>
    <p:extLst>
      <p:ext uri="{BB962C8B-B14F-4D97-AF65-F5344CB8AC3E}">
        <p14:creationId xmlns:p14="http://schemas.microsoft.com/office/powerpoint/2010/main" val="3138844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Text Placeholder 2"/>
          <p:cNvSpPr>
            <a:spLocks noGrp="1"/>
          </p:cNvSpPr>
          <p:nvPr>
            <p:ph type="body" sz="quarter" idx="10"/>
          </p:nvPr>
        </p:nvSpPr>
        <p:spPr/>
        <p:txBody>
          <a:bodyPr/>
          <a:lstStyle/>
          <a:p>
            <a:endParaRPr lang="en-AU"/>
          </a:p>
        </p:txBody>
      </p:sp>
      <p:pic>
        <p:nvPicPr>
          <p:cNvPr id="4" name="Picture 3"/>
          <p:cNvPicPr>
            <a:picLocks noChangeAspect="1"/>
          </p:cNvPicPr>
          <p:nvPr/>
        </p:nvPicPr>
        <p:blipFill>
          <a:blip r:embed="rId2"/>
          <a:stretch>
            <a:fillRect/>
          </a:stretch>
        </p:blipFill>
        <p:spPr>
          <a:xfrm>
            <a:off x="274639" y="276870"/>
            <a:ext cx="11889564" cy="6605464"/>
          </a:xfrm>
          <a:prstGeom prst="rect">
            <a:avLst/>
          </a:prstGeom>
        </p:spPr>
      </p:pic>
    </p:spTree>
    <p:extLst>
      <p:ext uri="{BB962C8B-B14F-4D97-AF65-F5344CB8AC3E}">
        <p14:creationId xmlns:p14="http://schemas.microsoft.com/office/powerpoint/2010/main" val="2814383791"/>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Tweet About the session to win</a:t>
            </a:r>
            <a:endParaRPr lang="en-AU" dirty="0"/>
          </a:p>
        </p:txBody>
      </p:sp>
      <p:sp>
        <p:nvSpPr>
          <p:cNvPr id="3" name="Text Placeholder 2"/>
          <p:cNvSpPr>
            <a:spLocks noGrp="1"/>
          </p:cNvSpPr>
          <p:nvPr>
            <p:ph type="body" sz="quarter" idx="10"/>
          </p:nvPr>
        </p:nvSpPr>
        <p:spPr>
          <a:xfrm>
            <a:off x="495405" y="1250041"/>
            <a:ext cx="11054962" cy="6604885"/>
          </a:xfrm>
        </p:spPr>
        <p:txBody>
          <a:bodyPr/>
          <a:lstStyle/>
          <a:p>
            <a:pPr marL="0" indent="0">
              <a:buNone/>
            </a:pPr>
            <a:r>
              <a:rPr lang="en-AU" sz="4800" b="1" dirty="0" smtClean="0">
                <a:solidFill>
                  <a:schemeClr val="accent6">
                    <a:lumMod val="60000"/>
                    <a:lumOff val="40000"/>
                  </a:schemeClr>
                </a:solidFill>
              </a:rPr>
              <a:t>@Erdal_Ozkaya </a:t>
            </a:r>
          </a:p>
          <a:p>
            <a:pPr marL="0" indent="0">
              <a:buNone/>
            </a:pPr>
            <a:r>
              <a:rPr lang="en-AU" sz="4800" b="1" dirty="0" smtClean="0">
                <a:solidFill>
                  <a:schemeClr val="accent6">
                    <a:lumMod val="60000"/>
                    <a:lumOff val="40000"/>
                  </a:schemeClr>
                </a:solidFill>
              </a:rPr>
              <a:t>#TEE14 #StopCyberCrime</a:t>
            </a:r>
            <a:endParaRPr lang="en-AU" b="1" dirty="0" smtClean="0">
              <a:solidFill>
                <a:schemeClr val="accent6">
                  <a:lumMod val="60000"/>
                  <a:lumOff val="40000"/>
                </a:schemeClr>
              </a:solidFill>
            </a:endParaRPr>
          </a:p>
          <a:p>
            <a:pPr marL="0" indent="0">
              <a:buNone/>
            </a:pPr>
            <a:endParaRPr lang="en-AU" sz="3600" dirty="0" smtClean="0"/>
          </a:p>
          <a:p>
            <a:pPr marL="0" indent="0">
              <a:buNone/>
            </a:pPr>
            <a:r>
              <a:rPr lang="en-AU" sz="3600" dirty="0" smtClean="0"/>
              <a:t>100 Anti Virus + Key Logger to give away</a:t>
            </a:r>
          </a:p>
          <a:p>
            <a:pPr marL="0" indent="0">
              <a:buNone/>
            </a:pPr>
            <a:r>
              <a:rPr lang="en-AU" sz="3600" dirty="0" smtClean="0"/>
              <a:t>Windows To Go Sticks</a:t>
            </a:r>
          </a:p>
          <a:p>
            <a:pPr marL="0" indent="0">
              <a:buNone/>
            </a:pPr>
            <a:r>
              <a:rPr lang="en-AU" sz="3600" dirty="0" err="1" smtClean="0"/>
              <a:t>Secunia</a:t>
            </a:r>
            <a:r>
              <a:rPr lang="en-AU" sz="3600" dirty="0" smtClean="0"/>
              <a:t> CSI 6 Month Licence  </a:t>
            </a:r>
          </a:p>
          <a:p>
            <a:pPr marL="0" indent="0">
              <a:buNone/>
            </a:pPr>
            <a:r>
              <a:rPr lang="en-AU" sz="3600" dirty="0" smtClean="0"/>
              <a:t>KEMP Load Balancer </a:t>
            </a:r>
          </a:p>
          <a:p>
            <a:pPr marL="0" indent="0">
              <a:buNone/>
            </a:pPr>
            <a:r>
              <a:rPr lang="en-AU" sz="3600" dirty="0" smtClean="0"/>
              <a:t>USB Sticks and much more….</a:t>
            </a:r>
          </a:p>
          <a:p>
            <a:pPr marL="0" indent="0">
              <a:buNone/>
            </a:pPr>
            <a:r>
              <a:rPr lang="en-AU" sz="3600" dirty="0" smtClean="0"/>
              <a:t>TrueSec Stickers </a:t>
            </a:r>
            <a:r>
              <a:rPr lang="en-AU" sz="3600" dirty="0" smtClean="0">
                <a:sym typeface="Wingdings" panose="05000000000000000000" pitchFamily="2" charset="2"/>
              </a:rPr>
              <a:t></a:t>
            </a:r>
            <a:endParaRPr lang="en-AU" sz="3600" dirty="0" smtClean="0"/>
          </a:p>
          <a:p>
            <a:pPr marL="0" indent="0">
              <a:buNone/>
            </a:pPr>
            <a:endParaRPr lang="en-AU" dirty="0"/>
          </a:p>
        </p:txBody>
      </p:sp>
      <p:pic>
        <p:nvPicPr>
          <p:cNvPr id="4" name="Picture 3"/>
          <p:cNvPicPr>
            <a:picLocks noChangeAspect="1"/>
          </p:cNvPicPr>
          <p:nvPr/>
        </p:nvPicPr>
        <p:blipFill>
          <a:blip r:embed="rId2"/>
          <a:stretch>
            <a:fillRect/>
          </a:stretch>
        </p:blipFill>
        <p:spPr>
          <a:xfrm>
            <a:off x="9746629" y="3200171"/>
            <a:ext cx="708307" cy="936104"/>
          </a:xfrm>
          <a:prstGeom prst="rect">
            <a:avLst/>
          </a:prstGeom>
        </p:spPr>
      </p:pic>
      <p:pic>
        <p:nvPicPr>
          <p:cNvPr id="5" name="Picture 4"/>
          <p:cNvPicPr>
            <a:picLocks noChangeAspect="1"/>
          </p:cNvPicPr>
          <p:nvPr/>
        </p:nvPicPr>
        <p:blipFill>
          <a:blip r:embed="rId3"/>
          <a:stretch>
            <a:fillRect/>
          </a:stretch>
        </p:blipFill>
        <p:spPr>
          <a:xfrm>
            <a:off x="10498309" y="3200171"/>
            <a:ext cx="712774" cy="954765"/>
          </a:xfrm>
          <a:prstGeom prst="rect">
            <a:avLst/>
          </a:prstGeom>
        </p:spPr>
      </p:pic>
      <p:pic>
        <p:nvPicPr>
          <p:cNvPr id="6" name="Picture 5"/>
          <p:cNvPicPr>
            <a:picLocks noChangeAspect="1"/>
          </p:cNvPicPr>
          <p:nvPr/>
        </p:nvPicPr>
        <p:blipFill>
          <a:blip r:embed="rId4"/>
          <a:stretch>
            <a:fillRect/>
          </a:stretch>
        </p:blipFill>
        <p:spPr>
          <a:xfrm>
            <a:off x="9401886" y="2317086"/>
            <a:ext cx="2190863" cy="698536"/>
          </a:xfrm>
          <a:prstGeom prst="rect">
            <a:avLst/>
          </a:prstGeom>
        </p:spPr>
      </p:pic>
      <p:pic>
        <p:nvPicPr>
          <p:cNvPr id="7" name="Picture 6"/>
          <p:cNvPicPr>
            <a:picLocks noChangeAspect="1"/>
          </p:cNvPicPr>
          <p:nvPr/>
        </p:nvPicPr>
        <p:blipFill>
          <a:blip r:embed="rId5"/>
          <a:stretch>
            <a:fillRect/>
          </a:stretch>
        </p:blipFill>
        <p:spPr>
          <a:xfrm>
            <a:off x="9359504" y="4505374"/>
            <a:ext cx="2190863" cy="788068"/>
          </a:xfrm>
          <a:prstGeom prst="rect">
            <a:avLst/>
          </a:prstGeom>
        </p:spPr>
      </p:pic>
      <p:pic>
        <p:nvPicPr>
          <p:cNvPr id="8" name="Picture 7"/>
          <p:cNvPicPr>
            <a:picLocks noChangeAspect="1"/>
          </p:cNvPicPr>
          <p:nvPr/>
        </p:nvPicPr>
        <p:blipFill>
          <a:blip r:embed="rId6"/>
          <a:stretch>
            <a:fillRect/>
          </a:stretch>
        </p:blipFill>
        <p:spPr>
          <a:xfrm>
            <a:off x="9889755" y="5643880"/>
            <a:ext cx="1321327" cy="46357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0840" y="348753"/>
            <a:ext cx="1728192" cy="1728192"/>
          </a:xfrm>
          <a:prstGeom prst="rect">
            <a:avLst/>
          </a:prstGeom>
        </p:spPr>
      </p:pic>
      <p:pic>
        <p:nvPicPr>
          <p:cNvPr id="10" name="Picture 9"/>
          <p:cNvPicPr>
            <a:picLocks noChangeAspect="1"/>
          </p:cNvPicPr>
          <p:nvPr/>
        </p:nvPicPr>
        <p:blipFill>
          <a:blip r:embed="rId8"/>
          <a:stretch>
            <a:fillRect/>
          </a:stretch>
        </p:blipFill>
        <p:spPr>
          <a:xfrm>
            <a:off x="9650816" y="6457892"/>
            <a:ext cx="1694985" cy="423746"/>
          </a:xfrm>
          <a:prstGeom prst="rect">
            <a:avLst/>
          </a:prstGeom>
        </p:spPr>
      </p:pic>
    </p:spTree>
    <p:extLst>
      <p:ext uri="{BB962C8B-B14F-4D97-AF65-F5344CB8AC3E}">
        <p14:creationId xmlns:p14="http://schemas.microsoft.com/office/powerpoint/2010/main" val="2392885144"/>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AU"/>
          </a:p>
        </p:txBody>
      </p:sp>
      <p:sp>
        <p:nvSpPr>
          <p:cNvPr id="5" name="Text Placeholder 4"/>
          <p:cNvSpPr>
            <a:spLocks noGrp="1"/>
          </p:cNvSpPr>
          <p:nvPr>
            <p:ph type="body" sz="quarter" idx="11"/>
          </p:nvPr>
        </p:nvSpPr>
        <p:spPr>
          <a:xfrm>
            <a:off x="274639" y="1212849"/>
            <a:ext cx="11889564" cy="4001095"/>
          </a:xfrm>
        </p:spPr>
        <p:txBody>
          <a:bodyPr/>
          <a:lstStyle/>
          <a:p>
            <a:r>
              <a:rPr lang="en-AU" sz="8000" dirty="0" smtClean="0"/>
              <a:t>Demo</a:t>
            </a:r>
          </a:p>
          <a:p>
            <a:endParaRPr lang="en-AU" sz="8000" dirty="0"/>
          </a:p>
          <a:p>
            <a:r>
              <a:rPr lang="en-AU" sz="8000" b="1" dirty="0" smtClean="0"/>
              <a:t>Malware Analysis </a:t>
            </a:r>
            <a:endParaRPr lang="en-AU" sz="8000" b="1" dirty="0"/>
          </a:p>
        </p:txBody>
      </p:sp>
    </p:spTree>
    <p:extLst>
      <p:ext uri="{BB962C8B-B14F-4D97-AF65-F5344CB8AC3E}">
        <p14:creationId xmlns:p14="http://schemas.microsoft.com/office/powerpoint/2010/main" val="3917637342"/>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How to make Windows more secure ?</a:t>
            </a:r>
            <a:endParaRPr lang="en-AU" dirty="0"/>
          </a:p>
        </p:txBody>
      </p:sp>
      <p:sp>
        <p:nvSpPr>
          <p:cNvPr id="3" name="Text Placeholder 2"/>
          <p:cNvSpPr>
            <a:spLocks noGrp="1"/>
          </p:cNvSpPr>
          <p:nvPr>
            <p:ph type="body" sz="quarter" idx="10"/>
          </p:nvPr>
        </p:nvSpPr>
        <p:spPr/>
        <p:txBody>
          <a:bodyPr/>
          <a:lstStyle/>
          <a:p>
            <a:endParaRPr lang="en-AU"/>
          </a:p>
        </p:txBody>
      </p:sp>
      <p:pic>
        <p:nvPicPr>
          <p:cNvPr id="4" name="Picture 3"/>
          <p:cNvPicPr>
            <a:picLocks noChangeAspect="1"/>
          </p:cNvPicPr>
          <p:nvPr/>
        </p:nvPicPr>
        <p:blipFill>
          <a:blip r:embed="rId2"/>
          <a:stretch>
            <a:fillRect/>
          </a:stretch>
        </p:blipFill>
        <p:spPr>
          <a:xfrm>
            <a:off x="529660" y="1120998"/>
            <a:ext cx="11375536" cy="5599539"/>
          </a:xfrm>
          <a:prstGeom prst="rect">
            <a:avLst/>
          </a:prstGeom>
        </p:spPr>
      </p:pic>
    </p:spTree>
    <p:extLst>
      <p:ext uri="{BB962C8B-B14F-4D97-AF65-F5344CB8AC3E}">
        <p14:creationId xmlns:p14="http://schemas.microsoft.com/office/powerpoint/2010/main" val="736607477"/>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Challenges </a:t>
            </a:r>
            <a:endParaRPr lang="en-AU" dirty="0"/>
          </a:p>
        </p:txBody>
      </p:sp>
      <p:sp>
        <p:nvSpPr>
          <p:cNvPr id="3" name="Text Placeholder 2"/>
          <p:cNvSpPr>
            <a:spLocks noGrp="1"/>
          </p:cNvSpPr>
          <p:nvPr>
            <p:ph type="body" sz="quarter" idx="10"/>
          </p:nvPr>
        </p:nvSpPr>
        <p:spPr/>
        <p:txBody>
          <a:bodyPr/>
          <a:lstStyle/>
          <a:p>
            <a:endParaRPr lang="en-AU"/>
          </a:p>
        </p:txBody>
      </p:sp>
      <p:pic>
        <p:nvPicPr>
          <p:cNvPr id="4" name="Content Placeholder 2"/>
          <p:cNvPicPr>
            <a:picLocks noChangeAspect="1"/>
          </p:cNvPicPr>
          <p:nvPr/>
        </p:nvPicPr>
        <p:blipFill>
          <a:blip r:embed="rId2"/>
          <a:stretch>
            <a:fillRect/>
          </a:stretch>
        </p:blipFill>
        <p:spPr>
          <a:xfrm>
            <a:off x="531667" y="1212849"/>
            <a:ext cx="11519218" cy="5565705"/>
          </a:xfrm>
          <a:prstGeom prst="rect">
            <a:avLst/>
          </a:prstGeom>
        </p:spPr>
      </p:pic>
    </p:spTree>
    <p:extLst>
      <p:ext uri="{BB962C8B-B14F-4D97-AF65-F5344CB8AC3E}">
        <p14:creationId xmlns:p14="http://schemas.microsoft.com/office/powerpoint/2010/main" val="1363335063"/>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Text Placeholder 2"/>
          <p:cNvSpPr>
            <a:spLocks noGrp="1"/>
          </p:cNvSpPr>
          <p:nvPr>
            <p:ph type="body" sz="quarter" idx="10"/>
          </p:nvPr>
        </p:nvSpPr>
        <p:spPr/>
        <p:txBody>
          <a:bodyPr/>
          <a:lstStyle/>
          <a:p>
            <a:endParaRPr lang="en-AU"/>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430" y="243313"/>
            <a:ext cx="12050532" cy="6541152"/>
          </a:xfrm>
          <a:prstGeom prst="rect">
            <a:avLst/>
          </a:prstGeom>
        </p:spPr>
      </p:pic>
    </p:spTree>
    <p:extLst>
      <p:ext uri="{BB962C8B-B14F-4D97-AF65-F5344CB8AC3E}">
        <p14:creationId xmlns:p14="http://schemas.microsoft.com/office/powerpoint/2010/main" val="2538303281"/>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Do a </a:t>
            </a:r>
            <a:r>
              <a:rPr lang="en-AU" b="1" dirty="0" smtClean="0"/>
              <a:t>business impact </a:t>
            </a:r>
            <a:r>
              <a:rPr lang="en-AU" b="1" dirty="0"/>
              <a:t>analysis</a:t>
            </a:r>
            <a:endParaRPr lang="en-AU" dirty="0"/>
          </a:p>
        </p:txBody>
      </p:sp>
      <p:sp>
        <p:nvSpPr>
          <p:cNvPr id="3" name="Text Placeholder 2"/>
          <p:cNvSpPr>
            <a:spLocks noGrp="1"/>
          </p:cNvSpPr>
          <p:nvPr>
            <p:ph type="body" sz="quarter" idx="10"/>
          </p:nvPr>
        </p:nvSpPr>
        <p:spPr>
          <a:xfrm>
            <a:off x="529660" y="1476622"/>
            <a:ext cx="11375536" cy="738664"/>
          </a:xfrm>
        </p:spPr>
        <p:txBody>
          <a:bodyPr/>
          <a:lstStyle/>
          <a:p>
            <a:pPr marL="0" indent="0">
              <a:buNone/>
            </a:pPr>
            <a:endParaRPr lang="en-AU" dirty="0"/>
          </a:p>
        </p:txBody>
      </p:sp>
      <p:pic>
        <p:nvPicPr>
          <p:cNvPr id="4" name="Picture 3"/>
          <p:cNvPicPr>
            <a:picLocks noChangeAspect="1"/>
          </p:cNvPicPr>
          <p:nvPr/>
        </p:nvPicPr>
        <p:blipFill>
          <a:blip r:embed="rId2"/>
          <a:stretch>
            <a:fillRect/>
          </a:stretch>
        </p:blipFill>
        <p:spPr>
          <a:xfrm>
            <a:off x="457597" y="1187426"/>
            <a:ext cx="10585176" cy="5765558"/>
          </a:xfrm>
          <a:prstGeom prst="rect">
            <a:avLst/>
          </a:prstGeom>
        </p:spPr>
      </p:pic>
      <p:pic>
        <p:nvPicPr>
          <p:cNvPr id="5" name="Picture 4"/>
          <p:cNvPicPr>
            <a:picLocks noChangeAspect="1"/>
          </p:cNvPicPr>
          <p:nvPr/>
        </p:nvPicPr>
        <p:blipFill>
          <a:blip r:embed="rId3"/>
          <a:stretch>
            <a:fillRect/>
          </a:stretch>
        </p:blipFill>
        <p:spPr>
          <a:xfrm>
            <a:off x="1969765" y="5441478"/>
            <a:ext cx="7118716" cy="920797"/>
          </a:xfrm>
          <a:prstGeom prst="rect">
            <a:avLst/>
          </a:prstGeom>
        </p:spPr>
      </p:pic>
    </p:spTree>
    <p:extLst>
      <p:ext uri="{BB962C8B-B14F-4D97-AF65-F5344CB8AC3E}">
        <p14:creationId xmlns:p14="http://schemas.microsoft.com/office/powerpoint/2010/main" val="321293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Audit </a:t>
            </a:r>
            <a:r>
              <a:rPr lang="en-AU" b="1" dirty="0" smtClean="0"/>
              <a:t>your security </a:t>
            </a:r>
            <a:r>
              <a:rPr lang="en-AU" b="1" dirty="0"/>
              <a:t>policies</a:t>
            </a:r>
            <a:endParaRPr lang="en-AU" dirty="0"/>
          </a:p>
        </p:txBody>
      </p:sp>
      <p:sp>
        <p:nvSpPr>
          <p:cNvPr id="3" name="Text Placeholder 2"/>
          <p:cNvSpPr>
            <a:spLocks noGrp="1"/>
          </p:cNvSpPr>
          <p:nvPr>
            <p:ph type="body" sz="quarter" idx="10"/>
          </p:nvPr>
        </p:nvSpPr>
        <p:spPr>
          <a:xfrm>
            <a:off x="385589" y="1841078"/>
            <a:ext cx="11375536" cy="4001095"/>
          </a:xfrm>
        </p:spPr>
        <p:txBody>
          <a:bodyPr/>
          <a:lstStyle/>
          <a:p>
            <a:r>
              <a:rPr lang="en-AU" b="1" dirty="0"/>
              <a:t>Check your </a:t>
            </a:r>
            <a:r>
              <a:rPr lang="en-AU" b="1" dirty="0" smtClean="0"/>
              <a:t>enterprise security </a:t>
            </a:r>
            <a:r>
              <a:rPr lang="en-AU" b="1" dirty="0"/>
              <a:t>priorities </a:t>
            </a:r>
            <a:r>
              <a:rPr lang="en-AU" b="1" dirty="0" smtClean="0"/>
              <a:t>are in </a:t>
            </a:r>
            <a:r>
              <a:rPr lang="en-AU" b="1" dirty="0"/>
              <a:t>sync with </a:t>
            </a:r>
            <a:r>
              <a:rPr lang="en-AU" b="1" dirty="0" smtClean="0"/>
              <a:t>your business </a:t>
            </a:r>
            <a:r>
              <a:rPr lang="en-AU" b="1" dirty="0"/>
              <a:t>goals</a:t>
            </a:r>
            <a:r>
              <a:rPr lang="en-AU" b="1" dirty="0" smtClean="0"/>
              <a:t>.</a:t>
            </a:r>
          </a:p>
          <a:p>
            <a:r>
              <a:rPr lang="en-AU" b="1" dirty="0"/>
              <a:t>Do you have </a:t>
            </a:r>
            <a:r>
              <a:rPr lang="en-AU" b="1" dirty="0" smtClean="0"/>
              <a:t>a BYOD </a:t>
            </a:r>
            <a:r>
              <a:rPr lang="en-AU" b="1" dirty="0"/>
              <a:t>policy</a:t>
            </a:r>
            <a:r>
              <a:rPr lang="en-AU" b="1" dirty="0" smtClean="0"/>
              <a:t>?</a:t>
            </a:r>
          </a:p>
          <a:p>
            <a:r>
              <a:rPr lang="en-AU" b="1" dirty="0"/>
              <a:t>Do you have a </a:t>
            </a:r>
            <a:r>
              <a:rPr lang="en-AU" b="1" dirty="0" smtClean="0"/>
              <a:t>disaster recovery </a:t>
            </a:r>
            <a:r>
              <a:rPr lang="en-AU" b="1" dirty="0"/>
              <a:t>plan</a:t>
            </a:r>
            <a:r>
              <a:rPr lang="en-AU" b="1" dirty="0" smtClean="0"/>
              <a:t>?</a:t>
            </a:r>
          </a:p>
          <a:p>
            <a:r>
              <a:rPr lang="en-AU" b="1" dirty="0" smtClean="0"/>
              <a:t>PDCA (ISO 27001)</a:t>
            </a:r>
          </a:p>
          <a:p>
            <a:r>
              <a:rPr lang="en-AU" b="1" dirty="0" smtClean="0"/>
              <a:t>Create an Action Plan</a:t>
            </a:r>
            <a:endParaRPr lang="en-AU"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0485" y="241350"/>
            <a:ext cx="1204546" cy="1506050"/>
          </a:xfrm>
          <a:prstGeom prst="rect">
            <a:avLst/>
          </a:prstGeom>
        </p:spPr>
      </p:pic>
      <p:pic>
        <p:nvPicPr>
          <p:cNvPr id="5" name="Picture 4"/>
          <p:cNvPicPr>
            <a:picLocks noChangeAspect="1"/>
          </p:cNvPicPr>
          <p:nvPr/>
        </p:nvPicPr>
        <p:blipFill>
          <a:blip r:embed="rId3"/>
          <a:stretch>
            <a:fillRect/>
          </a:stretch>
        </p:blipFill>
        <p:spPr>
          <a:xfrm>
            <a:off x="9386589" y="2849190"/>
            <a:ext cx="2934195" cy="3960440"/>
          </a:xfrm>
          <a:prstGeom prst="rect">
            <a:avLst/>
          </a:prstGeom>
        </p:spPr>
      </p:pic>
    </p:spTree>
    <p:extLst>
      <p:ext uri="{BB962C8B-B14F-4D97-AF65-F5344CB8AC3E}">
        <p14:creationId xmlns:p14="http://schemas.microsoft.com/office/powerpoint/2010/main" val="3669593283"/>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t>Choose your tools ( Free from MS)</a:t>
            </a:r>
            <a:endParaRPr lang="en-AU" dirty="0"/>
          </a:p>
        </p:txBody>
      </p:sp>
      <p:sp>
        <p:nvSpPr>
          <p:cNvPr id="3" name="Text Placeholder 2"/>
          <p:cNvSpPr>
            <a:spLocks noGrp="1"/>
          </p:cNvSpPr>
          <p:nvPr>
            <p:ph type="body" sz="quarter" idx="10"/>
          </p:nvPr>
        </p:nvSpPr>
        <p:spPr>
          <a:xfrm>
            <a:off x="529660" y="1476622"/>
            <a:ext cx="11375536" cy="3447098"/>
          </a:xfrm>
        </p:spPr>
        <p:txBody>
          <a:bodyPr/>
          <a:lstStyle/>
          <a:p>
            <a:r>
              <a:rPr lang="en-AU" b="1" dirty="0"/>
              <a:t>Microsoft Security Compliance </a:t>
            </a:r>
            <a:r>
              <a:rPr lang="en-AU" b="1" dirty="0" smtClean="0"/>
              <a:t>Manager</a:t>
            </a:r>
          </a:p>
          <a:p>
            <a:r>
              <a:rPr lang="en-AU" b="1" dirty="0"/>
              <a:t>Attack Surface </a:t>
            </a:r>
            <a:r>
              <a:rPr lang="en-AU" b="1" dirty="0" err="1" smtClean="0"/>
              <a:t>Analyzer</a:t>
            </a:r>
            <a:endParaRPr lang="en-AU" b="1" dirty="0" smtClean="0"/>
          </a:p>
          <a:p>
            <a:r>
              <a:rPr lang="en-AU" b="1" dirty="0"/>
              <a:t>Microsoft Baseline Security </a:t>
            </a:r>
            <a:r>
              <a:rPr lang="en-AU" b="1" dirty="0" err="1"/>
              <a:t>Analyzer</a:t>
            </a:r>
            <a:r>
              <a:rPr lang="en-AU" b="1" dirty="0"/>
              <a:t> (MBSA</a:t>
            </a:r>
            <a:r>
              <a:rPr lang="en-AU" b="1" dirty="0" smtClean="0"/>
              <a:t>)</a:t>
            </a:r>
          </a:p>
          <a:p>
            <a:r>
              <a:rPr lang="en-AU" b="1" dirty="0"/>
              <a:t>Microsoft Security Compliance </a:t>
            </a:r>
            <a:r>
              <a:rPr lang="en-AU" b="1" dirty="0" smtClean="0"/>
              <a:t>Manager</a:t>
            </a:r>
          </a:p>
          <a:p>
            <a:r>
              <a:rPr lang="en-AU" b="1" dirty="0" smtClean="0"/>
              <a:t>And many more…</a:t>
            </a:r>
            <a:endParaRPr lang="en-AU" b="1" dirty="0"/>
          </a:p>
        </p:txBody>
      </p:sp>
    </p:spTree>
    <p:extLst>
      <p:ext uri="{BB962C8B-B14F-4D97-AF65-F5344CB8AC3E}">
        <p14:creationId xmlns:p14="http://schemas.microsoft.com/office/powerpoint/2010/main" val="384484126"/>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Text Placeholder 2"/>
          <p:cNvSpPr>
            <a:spLocks noGrp="1"/>
          </p:cNvSpPr>
          <p:nvPr>
            <p:ph type="body" sz="quarter" idx="10"/>
          </p:nvPr>
        </p:nvSpPr>
        <p:spPr>
          <a:xfrm>
            <a:off x="10394701" y="6671360"/>
            <a:ext cx="1512168" cy="323165"/>
          </a:xfrm>
        </p:spPr>
        <p:txBody>
          <a:bodyPr/>
          <a:lstStyle/>
          <a:p>
            <a:pPr marL="0" indent="0">
              <a:buNone/>
            </a:pPr>
            <a:r>
              <a:rPr lang="en-AU" sz="1000" dirty="0" smtClean="0"/>
              <a:t>Image Source: Canon </a:t>
            </a:r>
            <a:endParaRPr lang="en-AU" sz="1000" dirty="0"/>
          </a:p>
        </p:txBody>
      </p:sp>
      <p:pic>
        <p:nvPicPr>
          <p:cNvPr id="5" name="Picture 4"/>
          <p:cNvPicPr>
            <a:picLocks noChangeAspect="1"/>
          </p:cNvPicPr>
          <p:nvPr/>
        </p:nvPicPr>
        <p:blipFill>
          <a:blip r:embed="rId2"/>
          <a:stretch>
            <a:fillRect/>
          </a:stretch>
        </p:blipFill>
        <p:spPr>
          <a:xfrm>
            <a:off x="242979" y="226243"/>
            <a:ext cx="11921224" cy="6301571"/>
          </a:xfrm>
          <a:prstGeom prst="rect">
            <a:avLst/>
          </a:prstGeom>
        </p:spPr>
      </p:pic>
    </p:spTree>
    <p:extLst>
      <p:ext uri="{BB962C8B-B14F-4D97-AF65-F5344CB8AC3E}">
        <p14:creationId xmlns:p14="http://schemas.microsoft.com/office/powerpoint/2010/main" val="1110981055"/>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Recommendations </a:t>
            </a:r>
            <a:endParaRPr lang="en-AU" dirty="0"/>
          </a:p>
        </p:txBody>
      </p:sp>
      <p:sp>
        <p:nvSpPr>
          <p:cNvPr id="3" name="Text Placeholder 2"/>
          <p:cNvSpPr>
            <a:spLocks noGrp="1"/>
          </p:cNvSpPr>
          <p:nvPr>
            <p:ph type="body" sz="quarter" idx="10"/>
          </p:nvPr>
        </p:nvSpPr>
        <p:spPr/>
        <p:txBody>
          <a:bodyPr/>
          <a:lstStyle/>
          <a:p>
            <a:endParaRPr lang="en-AU" dirty="0"/>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637" y="976982"/>
            <a:ext cx="10945216" cy="5873527"/>
          </a:xfrm>
          <a:prstGeom prst="rect">
            <a:avLst/>
          </a:prstGeom>
        </p:spPr>
      </p:pic>
    </p:spTree>
    <p:extLst>
      <p:ext uri="{BB962C8B-B14F-4D97-AF65-F5344CB8AC3E}">
        <p14:creationId xmlns:p14="http://schemas.microsoft.com/office/powerpoint/2010/main" val="2439024457"/>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Text Placeholder 2"/>
          <p:cNvSpPr>
            <a:spLocks noGrp="1"/>
          </p:cNvSpPr>
          <p:nvPr>
            <p:ph type="body" sz="quarter" idx="10"/>
          </p:nvPr>
        </p:nvSpPr>
        <p:spPr>
          <a:xfrm>
            <a:off x="529660" y="1476622"/>
            <a:ext cx="11375536" cy="5696944"/>
          </a:xfrm>
        </p:spPr>
        <p:txBody>
          <a:bodyPr/>
          <a:lstStyle/>
          <a:p>
            <a:pPr marL="0" indent="0" algn="ctr">
              <a:buNone/>
            </a:pPr>
            <a:r>
              <a:rPr lang="en-AU" sz="19900" dirty="0" smtClean="0"/>
              <a:t>Thank You          </a:t>
            </a:r>
            <a:r>
              <a:rPr lang="en-AU" sz="19900" dirty="0" smtClean="0">
                <a:sym typeface="Wingdings" panose="05000000000000000000" pitchFamily="2" charset="2"/>
              </a:rPr>
              <a:t></a:t>
            </a:r>
            <a:endParaRPr lang="en-AU" sz="19900" dirty="0"/>
          </a:p>
        </p:txBody>
      </p:sp>
    </p:spTree>
    <p:extLst>
      <p:ext uri="{BB962C8B-B14F-4D97-AF65-F5344CB8AC3E}">
        <p14:creationId xmlns:p14="http://schemas.microsoft.com/office/powerpoint/2010/main" val="75714385"/>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1522" y="422925"/>
            <a:ext cx="8393430" cy="1022934"/>
          </a:xfrm>
        </p:spPr>
        <p:txBody>
          <a:bodyPr>
            <a:normAutofit fontScale="90000"/>
          </a:bodyPr>
          <a:lstStyle/>
          <a:p>
            <a:r>
              <a:rPr lang="en-US" b="1" spc="52" dirty="0">
                <a:ln w="11430"/>
                <a:solidFill>
                  <a:schemeClr val="tx1"/>
                </a:solidFill>
                <a:effectLst>
                  <a:outerShdw blurRad="76200" dist="50800" dir="5400000" algn="tl" rotWithShape="0">
                    <a:srgbClr val="000000">
                      <a:alpha val="65000"/>
                    </a:srgbClr>
                  </a:outerShdw>
                </a:effectLst>
              </a:rPr>
              <a:t>What is in this session ?</a:t>
            </a:r>
            <a:r>
              <a:rPr lang="en-AU" b="1" spc="52" dirty="0">
                <a:ln w="11430"/>
                <a:solidFill>
                  <a:schemeClr val="tx1"/>
                </a:solidFill>
                <a:effectLst>
                  <a:outerShdw blurRad="76200" dist="50800" dir="5400000" algn="tl" rotWithShape="0">
                    <a:srgbClr val="000000">
                      <a:alpha val="65000"/>
                    </a:srgbClr>
                  </a:outerShdw>
                </a:effectLst>
              </a:rPr>
              <a:t/>
            </a:r>
            <a:br>
              <a:rPr lang="en-AU" b="1" spc="52" dirty="0">
                <a:ln w="11430"/>
                <a:solidFill>
                  <a:schemeClr val="tx1"/>
                </a:solidFill>
                <a:effectLst>
                  <a:outerShdw blurRad="76200" dist="50800" dir="5400000" algn="tl" rotWithShape="0">
                    <a:srgbClr val="000000">
                      <a:alpha val="65000"/>
                    </a:srgbClr>
                  </a:outerShdw>
                </a:effectLst>
              </a:rPr>
            </a:br>
            <a:endParaRPr lang="en-AU" dirty="0">
              <a:solidFill>
                <a:schemeClr val="tx1"/>
              </a:solidFill>
            </a:endParaRPr>
          </a:p>
        </p:txBody>
      </p:sp>
      <p:pic>
        <p:nvPicPr>
          <p:cNvPr id="4" name="Content Placeholder 3" descr="C:\Users\Erdal OZKAYA\AppData\Local\Microsoft\Windows\Temporary Internet Files\Content.IE5\X5MXHHJJ\MP900444249[1].jpg"/>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3449770" y="1637710"/>
            <a:ext cx="5536934" cy="3708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971057"/>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27037" y="5043322"/>
            <a:ext cx="5356123" cy="1908244"/>
            <a:chOff x="427037" y="5043322"/>
            <a:chExt cx="5356123" cy="1908244"/>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b="48042"/>
            <a:stretch/>
          </p:blipFill>
          <p:spPr>
            <a:xfrm>
              <a:off x="427037" y="5043322"/>
              <a:ext cx="1891430" cy="1908244"/>
            </a:xfrm>
            <a:prstGeom prst="rect">
              <a:avLst/>
            </a:prstGeom>
          </p:spPr>
        </p:pic>
        <p:sp>
          <p:nvSpPr>
            <p:cNvPr id="16" name="Text Placeholder 2"/>
            <p:cNvSpPr txBox="1">
              <a:spLocks/>
            </p:cNvSpPr>
            <p:nvPr/>
          </p:nvSpPr>
          <p:spPr>
            <a:xfrm>
              <a:off x="2318467" y="5061745"/>
              <a:ext cx="3464693" cy="733269"/>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5000"/>
                </a:lnSpc>
                <a:spcBef>
                  <a:spcPts val="1200"/>
                </a:spcBef>
                <a:buClr>
                  <a:srgbClr val="FFFFFF"/>
                </a:buClr>
                <a:buFontTx/>
                <a:buNone/>
              </a:pPr>
              <a:r>
                <a:rPr lang="en-US" sz="2400" b="1" spc="-50" dirty="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TechEd Mobile app </a:t>
              </a:r>
              <a:r>
                <a:rPr lang="en-US" sz="2400" b="1" spc="-50" dirty="0" smtClean="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
              </a:r>
              <a:br>
                <a:rPr lang="en-US" sz="2400" b="1" spc="-50" dirty="0" smtClean="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br>
              <a:r>
                <a:rPr lang="en-US" sz="2400" spc="-50" dirty="0">
                  <a:ln w="3175">
                    <a:noFill/>
                  </a:ln>
                  <a:gradFill>
                    <a:gsLst>
                      <a:gs pos="0">
                        <a:srgbClr val="FFFFFF"/>
                      </a:gs>
                      <a:gs pos="100000">
                        <a:srgbClr val="FFFFFF"/>
                      </a:gs>
                    </a:gsLst>
                    <a:lin ang="5400000" scaled="0"/>
                  </a:gradFill>
                  <a:cs typeface="Segoe UI" pitchFamily="34" charset="0"/>
                </a:rPr>
                <a:t>for session evaluations </a:t>
              </a:r>
              <a:r>
                <a:rPr lang="en-US" sz="2400" spc="-50" dirty="0" smtClean="0">
                  <a:ln w="3175">
                    <a:noFill/>
                  </a:ln>
                  <a:gradFill>
                    <a:gsLst>
                      <a:gs pos="0">
                        <a:srgbClr val="FFFFFF"/>
                      </a:gs>
                      <a:gs pos="100000">
                        <a:srgbClr val="FFFFFF"/>
                      </a:gs>
                    </a:gsLst>
                    <a:lin ang="5400000" scaled="0"/>
                  </a:gradFill>
                  <a:cs typeface="Segoe UI" pitchFamily="34" charset="0"/>
                </a:rPr>
                <a:t/>
              </a:r>
              <a:br>
                <a:rPr lang="en-US" sz="2400" spc="-50" dirty="0" smtClean="0">
                  <a:ln w="3175">
                    <a:noFill/>
                  </a:ln>
                  <a:gradFill>
                    <a:gsLst>
                      <a:gs pos="0">
                        <a:srgbClr val="FFFFFF"/>
                      </a:gs>
                      <a:gs pos="100000">
                        <a:srgbClr val="FFFFFF"/>
                      </a:gs>
                    </a:gsLst>
                    <a:lin ang="5400000" scaled="0"/>
                  </a:gradFill>
                  <a:cs typeface="Segoe UI" pitchFamily="34" charset="0"/>
                </a:rPr>
              </a:br>
              <a:r>
                <a:rPr lang="en-US" sz="2400" spc="-50" dirty="0" smtClean="0">
                  <a:ln w="3175">
                    <a:noFill/>
                  </a:ln>
                  <a:gradFill>
                    <a:gsLst>
                      <a:gs pos="0">
                        <a:srgbClr val="FFFFFF"/>
                      </a:gs>
                      <a:gs pos="100000">
                        <a:srgbClr val="FFFFFF"/>
                      </a:gs>
                    </a:gsLst>
                    <a:lin ang="5400000" scaled="0"/>
                  </a:gradFill>
                  <a:cs typeface="Segoe UI" pitchFamily="34" charset="0"/>
                </a:rPr>
                <a:t>is </a:t>
              </a:r>
              <a:r>
                <a:rPr lang="en-US" sz="2400" spc="-50" dirty="0">
                  <a:ln w="3175">
                    <a:noFill/>
                  </a:ln>
                  <a:gradFill>
                    <a:gsLst>
                      <a:gs pos="0">
                        <a:srgbClr val="FFFFFF"/>
                      </a:gs>
                      <a:gs pos="100000">
                        <a:srgbClr val="FFFFFF"/>
                      </a:gs>
                    </a:gsLst>
                    <a:lin ang="5400000" scaled="0"/>
                  </a:gradFill>
                  <a:cs typeface="Segoe UI" pitchFamily="34" charset="0"/>
                </a:rPr>
                <a:t>currently offline</a:t>
              </a:r>
            </a:p>
          </p:txBody>
        </p:sp>
        <p:sp>
          <p:nvSpPr>
            <p:cNvPr id="7" name="&quot;No&quot; Symbol 6"/>
            <p:cNvSpPr>
              <a:spLocks noChangeAspect="1"/>
            </p:cNvSpPr>
            <p:nvPr/>
          </p:nvSpPr>
          <p:spPr bwMode="auto">
            <a:xfrm>
              <a:off x="719279" y="5390716"/>
              <a:ext cx="1306947" cy="1306947"/>
            </a:xfrm>
            <a:prstGeom prst="noSmoking">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p:cNvSpPr>
            <a:spLocks noGrp="1"/>
          </p:cNvSpPr>
          <p:nvPr>
            <p:ph type="title"/>
          </p:nvPr>
        </p:nvSpPr>
        <p:spPr/>
        <p:txBody>
          <a:bodyPr/>
          <a:lstStyle/>
          <a:p>
            <a:pPr lvl="0"/>
            <a:r>
              <a:rPr lang="en-US" dirty="0" smtClean="0">
                <a:latin typeface="Segoe UI Semibold" panose="020B0702040204020203" pitchFamily="34" charset="0"/>
                <a:cs typeface="Segoe UI Semibold" panose="020B0702040204020203" pitchFamily="34" charset="0"/>
              </a:rPr>
              <a:t>SUBMIT YOUR TECHED EVALUATIONS</a:t>
            </a:r>
            <a:endParaRPr lang="en-US" dirty="0">
              <a:latin typeface="Segoe UI Semibold" panose="020B0702040204020203" pitchFamily="34" charset="0"/>
              <a:cs typeface="Segoe UI Semibold" panose="020B0702040204020203" pitchFamily="34" charset="0"/>
            </a:endParaRPr>
          </a:p>
        </p:txBody>
      </p:sp>
      <p:sp>
        <p:nvSpPr>
          <p:cNvPr id="13" name="Rectangle 12"/>
          <p:cNvSpPr/>
          <p:nvPr/>
        </p:nvSpPr>
        <p:spPr>
          <a:xfrm>
            <a:off x="307976" y="2114948"/>
            <a:ext cx="12128499" cy="812904"/>
          </a:xfrm>
          <a:prstGeom prst="rect">
            <a:avLst/>
          </a:prstGeom>
          <a:solidFill>
            <a:schemeClr val="bg2">
              <a:lumMod val="75000"/>
            </a:schemeClr>
          </a:solidFill>
        </p:spPr>
        <p:txBody>
          <a:bodyPr wrap="square" lIns="182880" tIns="146304" rIns="182880" bIns="146304">
            <a:noAutofit/>
          </a:bodyPr>
          <a:lstStyle/>
          <a:p>
            <a:r>
              <a:rPr lang="en-US" sz="3200" spc="-100" dirty="0" smtClean="0">
                <a:ln w="3175">
                  <a:noFill/>
                </a:ln>
                <a:gradFill>
                  <a:gsLst>
                    <a:gs pos="0">
                      <a:srgbClr val="FFFFFF"/>
                    </a:gs>
                    <a:gs pos="100000">
                      <a:srgbClr val="FFFFFF"/>
                    </a:gs>
                  </a:gsLst>
                  <a:lin ang="5400000" scaled="0"/>
                </a:gradFill>
                <a:latin typeface="Segoe Semibold" panose="020B0702040504020203" pitchFamily="34" charset="0"/>
                <a:cs typeface="Segoe UI" pitchFamily="34" charset="0"/>
              </a:rPr>
              <a:t>Fill out an evaluation via</a:t>
            </a:r>
            <a:endParaRPr lang="en-US" sz="3200" spc="-100" dirty="0">
              <a:ln w="3175">
                <a:noFill/>
              </a:ln>
              <a:gradFill>
                <a:gsLst>
                  <a:gs pos="0">
                    <a:srgbClr val="FFFFFF"/>
                  </a:gs>
                  <a:gs pos="100000">
                    <a:srgbClr val="FFFFFF"/>
                  </a:gs>
                </a:gsLst>
                <a:lin ang="5400000" scaled="0"/>
              </a:gradFill>
              <a:latin typeface="Segoe UI Light"/>
              <a:cs typeface="Segoe UI" pitchFamily="34" charset="0"/>
            </a:endParaRPr>
          </a:p>
        </p:txBody>
      </p:sp>
      <p:sp>
        <p:nvSpPr>
          <p:cNvPr id="14" name="Rectangle 13"/>
          <p:cNvSpPr/>
          <p:nvPr/>
        </p:nvSpPr>
        <p:spPr>
          <a:xfrm>
            <a:off x="307975" y="3016777"/>
            <a:ext cx="5826819" cy="1151084"/>
          </a:xfrm>
          <a:prstGeom prst="rect">
            <a:avLst/>
          </a:prstGeom>
        </p:spPr>
        <p:txBody>
          <a:bodyPr wrap="square" lIns="182880" tIns="146304" rIns="182880" bIns="146304">
            <a:spAutoFit/>
          </a:bodyPr>
          <a:lstStyle/>
          <a:p>
            <a:pPr>
              <a:lnSpc>
                <a:spcPct val="95000"/>
              </a:lnSpc>
              <a:spcBef>
                <a:spcPts val="1200"/>
              </a:spcBef>
            </a:pPr>
            <a:r>
              <a:rPr lang="en-US" sz="2400" b="1" spc="-50" dirty="0" smtClean="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CommNet Station/PC:</a:t>
            </a:r>
            <a:r>
              <a:rPr lang="en-US" sz="2400" spc="-50" dirty="0" smtClean="0">
                <a:ln w="3175">
                  <a:noFill/>
                </a:ln>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 </a:t>
            </a:r>
            <a:r>
              <a:rPr lang="en-US" sz="2400" spc="-50" dirty="0" smtClean="0">
                <a:ln w="3175">
                  <a:noFill/>
                </a:ln>
                <a:gradFill>
                  <a:gsLst>
                    <a:gs pos="0">
                      <a:srgbClr val="FFFFFF"/>
                    </a:gs>
                    <a:gs pos="100000">
                      <a:srgbClr val="FFFFFF"/>
                    </a:gs>
                  </a:gsLst>
                  <a:lin ang="5400000" scaled="0"/>
                </a:gradFill>
                <a:latin typeface="Segoe UI Light"/>
                <a:cs typeface="Segoe UI" pitchFamily="34" charset="0"/>
              </a:rPr>
              <a:t>Schedule Builder</a:t>
            </a:r>
          </a:p>
          <a:p>
            <a:pPr>
              <a:lnSpc>
                <a:spcPct val="95000"/>
              </a:lnSpc>
              <a:spcBef>
                <a:spcPts val="1200"/>
              </a:spcBef>
            </a:pPr>
            <a:r>
              <a:rPr lang="en-US" sz="2400" b="1" spc="-50" dirty="0" err="1">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LogIn</a:t>
            </a:r>
            <a:r>
              <a:rPr lang="en-US" sz="2400" b="1" spc="-50" dirty="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 </a:t>
            </a:r>
            <a:r>
              <a:rPr lang="en-US" sz="2400" spc="-50" dirty="0">
                <a:ln w="3175">
                  <a:noFill/>
                </a:ln>
                <a:gradFill>
                  <a:gsLst>
                    <a:gs pos="0">
                      <a:srgbClr val="FFFFFF"/>
                    </a:gs>
                    <a:gs pos="100000">
                      <a:srgbClr val="FFFFFF"/>
                    </a:gs>
                  </a:gsLst>
                  <a:lin ang="5400000" scaled="0"/>
                </a:gradFill>
                <a:latin typeface="Segoe UI Light"/>
                <a:cs typeface="Segoe UI" pitchFamily="34" charset="0"/>
              </a:rPr>
              <a:t>europe.msteched.com/catalog</a:t>
            </a:r>
          </a:p>
        </p:txBody>
      </p:sp>
      <p:sp>
        <p:nvSpPr>
          <p:cNvPr id="20" name="Title 1"/>
          <p:cNvSpPr txBox="1">
            <a:spLocks/>
          </p:cNvSpPr>
          <p:nvPr/>
        </p:nvSpPr>
        <p:spPr>
          <a:xfrm>
            <a:off x="274639" y="1180782"/>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4000">
                <a:gradFill>
                  <a:gsLst>
                    <a:gs pos="1250">
                      <a:srgbClr val="FFFFFF"/>
                    </a:gs>
                    <a:gs pos="100000">
                      <a:srgbClr val="FFFFFF"/>
                    </a:gs>
                  </a:gsLst>
                  <a:lin ang="5400000" scaled="0"/>
                </a:gradFill>
                <a:cs typeface="Segoe UI Semibold" panose="020B0702040204020203" pitchFamily="34" charset="0"/>
              </a:rPr>
              <a:t>We value your feedback!</a:t>
            </a:r>
          </a:p>
        </p:txBody>
      </p:sp>
      <p:grpSp>
        <p:nvGrpSpPr>
          <p:cNvPr id="9" name="Group 8"/>
          <p:cNvGrpSpPr/>
          <p:nvPr/>
        </p:nvGrpSpPr>
        <p:grpSpPr>
          <a:xfrm>
            <a:off x="5249321" y="1806575"/>
            <a:ext cx="7407816" cy="4419600"/>
            <a:chOff x="5249321" y="1701800"/>
            <a:chExt cx="7407816" cy="4419600"/>
          </a:xfrm>
        </p:grpSpPr>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9321" y="1701800"/>
              <a:ext cx="7407816" cy="4419600"/>
            </a:xfrm>
            <a:prstGeom prst="rect">
              <a:avLst/>
            </a:prstGeom>
          </p:spPr>
        </p:pic>
        <p:grpSp>
          <p:nvGrpSpPr>
            <p:cNvPr id="6" name="Group 5"/>
            <p:cNvGrpSpPr/>
            <p:nvPr/>
          </p:nvGrpSpPr>
          <p:grpSpPr>
            <a:xfrm>
              <a:off x="6376098" y="1858328"/>
              <a:ext cx="5453472" cy="2909899"/>
              <a:chOff x="3625850" y="1675130"/>
              <a:chExt cx="5194299" cy="2771608"/>
            </a:xfrm>
          </p:grpSpPr>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 t="337" r="-11710" b="14046"/>
              <a:stretch/>
            </p:blipFill>
            <p:spPr>
              <a:xfrm>
                <a:off x="3625850" y="1720850"/>
                <a:ext cx="5194299" cy="2725888"/>
              </a:xfrm>
              <a:prstGeom prst="rect">
                <a:avLst/>
              </a:prstGeom>
            </p:spPr>
          </p:pic>
          <p:sp>
            <p:nvSpPr>
              <p:cNvPr id="5" name="Rectangle 4"/>
              <p:cNvSpPr/>
              <p:nvPr/>
            </p:nvSpPr>
            <p:spPr bwMode="auto">
              <a:xfrm>
                <a:off x="3625850" y="1675130"/>
                <a:ext cx="4573587" cy="5293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8175944" y="1675132"/>
                <a:ext cx="414370" cy="23939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a:off x="8175944" y="1914524"/>
                <a:ext cx="414370" cy="2532214"/>
              </a:xfrm>
              <a:prstGeom prst="rect">
                <a:avLst/>
              </a:prstGeom>
              <a:solidFill>
                <a:srgbClr val="E8E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sp>
        <p:nvSpPr>
          <p:cNvPr id="4" name="Rectangle 3"/>
          <p:cNvSpPr/>
          <p:nvPr/>
        </p:nvSpPr>
        <p:spPr bwMode="auto">
          <a:xfrm>
            <a:off x="7250157" y="3385009"/>
            <a:ext cx="3142060" cy="218679"/>
          </a:xfrm>
          <a:prstGeom prst="rect">
            <a:avLst/>
          </a:prstGeom>
          <a:solidFill>
            <a:schemeClr val="tx2">
              <a:lumMod val="60000"/>
              <a:lumOff val="4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8252165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par>
                                <p:cTn id="8" presetID="35" presetClass="path" presetSubtype="0" decel="100000" fill="hold" grpId="1" nodeType="withEffect">
                                  <p:stCondLst>
                                    <p:cond delay="0"/>
                                  </p:stCondLst>
                                  <p:childTnLst>
                                    <p:animMotion origin="layout" path="M 0.06127 -8.30685E-7 L 7.65892E-7 -8.30685E-7 " pathEditMode="relative" rAng="0" ptsTypes="AA">
                                      <p:cBhvr>
                                        <p:cTn id="9" dur="750" fill="hold"/>
                                        <p:tgtEl>
                                          <p:spTgt spid="14"/>
                                        </p:tgtEl>
                                        <p:attrNameLst>
                                          <p:attrName>ppt_x</p:attrName>
                                          <p:attrName>ppt_y</p:attrName>
                                        </p:attrNameLst>
                                      </p:cBhvr>
                                      <p:rCtr x="-3064" y="0"/>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35" presetClass="path" presetSubtype="0" decel="100000" fill="hold" grpId="1" nodeType="withEffect">
                                  <p:stCondLst>
                                    <p:cond delay="0"/>
                                  </p:stCondLst>
                                  <p:childTnLst>
                                    <p:animMotion origin="layout" path="M 0.06127 2.38765E-6 L -1.92494E-6 2.38765E-6 " pathEditMode="relative" rAng="0" ptsTypes="AA">
                                      <p:cBhvr>
                                        <p:cTn id="14" dur="750" fill="hold"/>
                                        <p:tgtEl>
                                          <p:spTgt spid="13"/>
                                        </p:tgtEl>
                                        <p:attrNameLst>
                                          <p:attrName>ppt_x</p:attrName>
                                          <p:attrName>ppt_y</p:attrName>
                                        </p:attrNameLst>
                                      </p:cBhvr>
                                      <p:rCtr x="-3064" y="0"/>
                                    </p:animMotion>
                                  </p:childTnLst>
                                </p:cTn>
                              </p:par>
                              <p:par>
                                <p:cTn id="15" presetID="2" presetClass="entr" presetSubtype="2" decel="10000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800" fill="hold"/>
                                        <p:tgtEl>
                                          <p:spTgt spid="9"/>
                                        </p:tgtEl>
                                        <p:attrNameLst>
                                          <p:attrName>ppt_x</p:attrName>
                                        </p:attrNameLst>
                                      </p:cBhvr>
                                      <p:tavLst>
                                        <p:tav tm="0">
                                          <p:val>
                                            <p:strVal val="1+#ppt_w/2"/>
                                          </p:val>
                                        </p:tav>
                                        <p:tav tm="100000">
                                          <p:val>
                                            <p:strVal val="#ppt_x"/>
                                          </p:val>
                                        </p:tav>
                                      </p:tavLst>
                                    </p:anim>
                                    <p:anim calcmode="lin" valueType="num">
                                      <p:cBhvr additive="base">
                                        <p:cTn id="18" dur="800" fill="hold"/>
                                        <p:tgtEl>
                                          <p:spTgt spid="9"/>
                                        </p:tgtEl>
                                        <p:attrNameLst>
                                          <p:attrName>ppt_y</p:attrName>
                                        </p:attrNameLst>
                                      </p:cBhvr>
                                      <p:tavLst>
                                        <p:tav tm="0">
                                          <p:val>
                                            <p:strVal val="#ppt_y"/>
                                          </p:val>
                                        </p:tav>
                                        <p:tav tm="100000">
                                          <p:val>
                                            <p:strVal val="#ppt_y"/>
                                          </p:val>
                                        </p:tav>
                                      </p:tavLst>
                                    </p:anim>
                                  </p:childTnLst>
                                </p:cTn>
                              </p:par>
                              <p:par>
                                <p:cTn id="19" presetID="10" presetClass="entr" presetSubtype="0" fill="hold" grpId="0" nodeType="withEffect">
                                  <p:stCondLst>
                                    <p:cond delay="75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1250"/>
                            </p:stCondLst>
                            <p:childTnLst>
                              <p:par>
                                <p:cTn id="23" presetID="2" presetClass="entr" presetSubtype="4" decel="10000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p:bldP spid="14" grpId="1"/>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solidFill>
                  <a:srgbClr val="FFFFFF"/>
                </a:solidFill>
              </a:endParaRPr>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a:spcBef>
                  <a:spcPts val="600"/>
                </a:spcBef>
                <a:buSzPct val="120000"/>
                <a:tabLst>
                  <a:tab pos="1828800" algn="l"/>
                </a:tabLst>
                <a:defRPr/>
              </a:pPr>
              <a:r>
                <a:rPr lang="en-US" dirty="0">
                  <a:solidFill>
                    <a:srgbClr val="FFFFFF"/>
                  </a:solidFill>
                  <a:hlinkClick r:id="rId4"/>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rgbClr val="505050"/>
                      </a:gs>
                      <a:gs pos="100000">
                        <a:srgbClr val="505050"/>
                      </a:gs>
                    </a:gsLst>
                    <a:lin ang="5400000" scaled="0"/>
                  </a:gradFill>
                  <a:ea typeface="Segoe UI" pitchFamily="34" charset="0"/>
                  <a:cs typeface="Segoe UI" pitchFamily="34" charset="0"/>
                </a:rPr>
                <a:t>Sessions on Demand</a:t>
              </a:r>
              <a:endParaRPr lang="en-US" sz="1600" dirty="0">
                <a:gradFill>
                  <a:gsLst>
                    <a:gs pos="1250">
                      <a:srgbClr val="505050"/>
                    </a:gs>
                    <a:gs pos="100000">
                      <a:srgbClr val="505050"/>
                    </a:gs>
                  </a:gsLst>
                  <a:lin ang="5400000" scaled="0"/>
                </a:gradFill>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solidFill>
                    <a:srgbClr val="FFFFFF"/>
                  </a:solidFill>
                  <a:hlinkClick r:id="rId5"/>
                </a:rPr>
                <a:t>http://channel9.msdn.com/Events/TechEd</a:t>
              </a:r>
              <a:endParaRPr lang="en-US" dirty="0">
                <a:solidFill>
                  <a:srgbClr val="FFFFFF"/>
                </a:solidFill>
              </a:endParaRPr>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grpSp>
        <p:nvGrpSpPr>
          <p:cNvPr id="3" name="Group 2"/>
          <p:cNvGrpSpPr/>
          <p:nvPr/>
        </p:nvGrpSpPr>
        <p:grpSpPr>
          <a:xfrm>
            <a:off x="5987589" y="3946350"/>
            <a:ext cx="5491447" cy="2734059"/>
            <a:chOff x="5987589" y="3946350"/>
            <a:chExt cx="5491447" cy="2734059"/>
          </a:xfrm>
        </p:grpSpPr>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Developer Network</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7"/>
                  </a:rPr>
                  <a:t>http</a:t>
                </a:r>
                <a:r>
                  <a:rPr lang="en-US" dirty="0" smtClean="0">
                    <a:solidFill>
                      <a:srgbClr val="FFFFFF"/>
                    </a:solidFill>
                    <a:hlinkClick r:id="rId7"/>
                  </a:rPr>
                  <a:t>://developer.microsoft.com </a:t>
                </a:r>
                <a:endParaRPr lang="en-US" dirty="0">
                  <a:solidFill>
                    <a:srgbClr val="FFFFFF"/>
                  </a:solidFill>
                </a:endParaRPr>
              </a:p>
            </p:txBody>
          </p:sp>
        </p:grpSp>
        <p:sp>
          <p:nvSpPr>
            <p:cNvPr id="37" name="Freeform 54"/>
            <p:cNvSpPr>
              <a:spLocks noEditPoints="1"/>
            </p:cNvSpPr>
            <p:nvPr/>
          </p:nvSpPr>
          <p:spPr bwMode="black">
            <a:xfrm>
              <a:off x="6121301" y="6038298"/>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21147662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750"/>
                                        <p:tgtEl>
                                          <p:spTgt spid="3"/>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3"/>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2792817"/>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2014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344898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do you think ?</a:t>
            </a:r>
            <a:endParaRPr lang="en-AU" dirty="0"/>
          </a:p>
        </p:txBody>
      </p:sp>
      <p:sp>
        <p:nvSpPr>
          <p:cNvPr id="3" name="Content Placeholder 2"/>
          <p:cNvSpPr>
            <a:spLocks noGrp="1"/>
          </p:cNvSpPr>
          <p:nvPr>
            <p:ph idx="4294967295"/>
          </p:nvPr>
        </p:nvSpPr>
        <p:spPr>
          <a:xfrm>
            <a:off x="2021522" y="1632056"/>
            <a:ext cx="8393430" cy="4616063"/>
          </a:xfrm>
          <a:prstGeom prst="rect">
            <a:avLst/>
          </a:prstGeom>
        </p:spPr>
        <p:txBody>
          <a:bodyPr>
            <a:noAutofit/>
          </a:bodyPr>
          <a:lstStyle/>
          <a:p>
            <a:pPr marL="0" indent="0" algn="ctr">
              <a:buNone/>
            </a:pPr>
            <a:r>
              <a:rPr lang="en-AU" sz="35085" dirty="0"/>
              <a:t>?</a:t>
            </a:r>
          </a:p>
        </p:txBody>
      </p:sp>
    </p:spTree>
    <p:extLst>
      <p:ext uri="{BB962C8B-B14F-4D97-AF65-F5344CB8AC3E}">
        <p14:creationId xmlns:p14="http://schemas.microsoft.com/office/powerpoint/2010/main" val="1558606913"/>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Holiday ?</a:t>
            </a:r>
            <a:endParaRPr lang="en-AU" dirty="0"/>
          </a:p>
        </p:txBody>
      </p:sp>
      <p:pic>
        <p:nvPicPr>
          <p:cNvPr id="4" name="Picture 2" descr="C:\Users\Erdal OZKAYA\Pictures\Miami - Las Vegas October 2011\Hotel.pn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021522" y="1445859"/>
            <a:ext cx="8507802" cy="469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331091"/>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T_TILE" val="YES"/>
</p:tagLst>
</file>

<file path=ppt/theme/theme1.xml><?xml version="1.0" encoding="utf-8"?>
<a:theme xmlns:a="http://schemas.openxmlformats.org/drawingml/2006/main" name="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wC 2013.5">
    <a:dk1>
      <a:sysClr val="windowText" lastClr="000000"/>
    </a:dk1>
    <a:lt1>
      <a:sysClr val="window" lastClr="FFFFFF"/>
    </a:lt1>
    <a:dk2>
      <a:srgbClr val="575757"/>
    </a:dk2>
    <a:lt2>
      <a:srgbClr val="EEECE1"/>
    </a:lt2>
    <a:accent1>
      <a:srgbClr val="00188F"/>
    </a:accent1>
    <a:accent2>
      <a:srgbClr val="FF8C00"/>
    </a:accent2>
    <a:accent3>
      <a:srgbClr val="009E49"/>
    </a:accent3>
    <a:accent4>
      <a:srgbClr val="EC008C"/>
    </a:accent4>
    <a:accent5>
      <a:srgbClr val="664E2D"/>
    </a:accent5>
    <a:accent6>
      <a:srgbClr val="E81123"/>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wC 2013.5">
    <a:dk1>
      <a:sysClr val="windowText" lastClr="000000"/>
    </a:dk1>
    <a:lt1>
      <a:sysClr val="window" lastClr="FFFFFF"/>
    </a:lt1>
    <a:dk2>
      <a:srgbClr val="575757"/>
    </a:dk2>
    <a:lt2>
      <a:srgbClr val="EEECE1"/>
    </a:lt2>
    <a:accent1>
      <a:srgbClr val="00188F"/>
    </a:accent1>
    <a:accent2>
      <a:srgbClr val="FF8C00"/>
    </a:accent2>
    <a:accent3>
      <a:srgbClr val="009E49"/>
    </a:accent3>
    <a:accent4>
      <a:srgbClr val="EC008C"/>
    </a:accent4>
    <a:accent5>
      <a:srgbClr val="664E2D"/>
    </a:accent5>
    <a:accent6>
      <a:srgbClr val="E81123"/>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TwC 2013.5">
    <a:dk1>
      <a:sysClr val="windowText" lastClr="000000"/>
    </a:dk1>
    <a:lt1>
      <a:sysClr val="window" lastClr="FFFFFF"/>
    </a:lt1>
    <a:dk2>
      <a:srgbClr val="575757"/>
    </a:dk2>
    <a:lt2>
      <a:srgbClr val="EEECE1"/>
    </a:lt2>
    <a:accent1>
      <a:srgbClr val="00188F"/>
    </a:accent1>
    <a:accent2>
      <a:srgbClr val="FF8C00"/>
    </a:accent2>
    <a:accent3>
      <a:srgbClr val="009E49"/>
    </a:accent3>
    <a:accent4>
      <a:srgbClr val="EC008C"/>
    </a:accent4>
    <a:accent5>
      <a:srgbClr val="664E2D"/>
    </a:accent5>
    <a:accent6>
      <a:srgbClr val="E81123"/>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TwC 2013.5">
    <a:dk1>
      <a:sysClr val="windowText" lastClr="000000"/>
    </a:dk1>
    <a:lt1>
      <a:sysClr val="window" lastClr="FFFFFF"/>
    </a:lt1>
    <a:dk2>
      <a:srgbClr val="575757"/>
    </a:dk2>
    <a:lt2>
      <a:srgbClr val="EEECE1"/>
    </a:lt2>
    <a:accent1>
      <a:srgbClr val="00188F"/>
    </a:accent1>
    <a:accent2>
      <a:srgbClr val="FF8C00"/>
    </a:accent2>
    <a:accent3>
      <a:srgbClr val="009E49"/>
    </a:accent3>
    <a:accent4>
      <a:srgbClr val="EC008C"/>
    </a:accent4>
    <a:accent5>
      <a:srgbClr val="664E2D"/>
    </a:accent5>
    <a:accent6>
      <a:srgbClr val="E81123"/>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404</Value>
      <Value>403</Value>
      <Value>9</Value>
    </TaxCatchAll>
    <Event_x0020_End_x0020_Date xmlns="e36bfbf9-5e42-489c-a259-4c54eb22cb57">2014-10-31T07:00:00+00:00</Event_x0020_End_x0020_Date>
    <Event_x0020_Start_x0020_Date xmlns="e36bfbf9-5e42-489c-a259-4c54eb22cb57">2014-10-27T07:00:00+00:00</Event_x0020_Start_x0020_Date>
    <MS_x0020_Speaker xmlns="e36bfbf9-5e42-489c-a259-4c54eb22cb57">
      <UserInfo>
        <DisplayName/>
        <AccountId xsi:nil="true"/>
        <AccountType/>
      </UserInfo>
    </MS_x0020_Speaker>
    <External_x0020_Speaker xmlns="e36bfbf9-5e42-489c-a259-4c54eb22cb57">Erdal Ozkaya</External_x0020_Speaker>
    <Session_x0020_Code xmlns="e36bfbf9-5e42-489c-a259-4c54eb22cb57">WIN-B326</Session_x0020_Code>
    <Presentation_x0020_Date xmlns="e36bfbf9-5e42-489c-a259-4c54eb22cb57">2014-10-31T00:00:00+01:00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 Europe</TermName>
          <TermId xmlns="http://schemas.microsoft.com/office/infopath/2007/PartnerControls">2ad4cbe5-cbd8-4c11-b9ea-b3b61d12fe53</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Barcelona (city)</TermName>
          <TermId xmlns="http://schemas.microsoft.com/office/infopath/2007/PartnerControls">213d5e7e-dd18-4cc5-88dd-2ae8743b9c93</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811ef41e954035cd29ce0c884bac93e3">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9c578a67b7ebda485b9f38997ab9a609"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schemas.microsoft.com/office/2006/metadata/properties"/>
    <ds:schemaRef ds:uri="http://purl.org/dc/dcmitype/"/>
    <ds:schemaRef ds:uri="http://schemas.openxmlformats.org/package/2006/metadata/core-properties"/>
    <ds:schemaRef ds:uri="http://purl.org/dc/terms/"/>
    <ds:schemaRef ds:uri="http://schemas.microsoft.com/office/infopath/2007/PartnerControls"/>
    <ds:schemaRef ds:uri="http://www.w3.org/XML/1998/namespace"/>
    <ds:schemaRef ds:uri="http://schemas.microsoft.com/office/2006/documentManagement/types"/>
    <ds:schemaRef ds:uri="http://purl.org/dc/elements/1.1/"/>
    <ds:schemaRef ds:uri="230e9df3-be65-4c73-a93b-d1236ebd677e"/>
    <ds:schemaRef ds:uri="e36bfbf9-5e42-489c-a259-4c54eb22cb57"/>
    <ds:schemaRef ds:uri="http://schemas.microsoft.com/sharepoint/v3"/>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EB2BAF43-38DA-445C-8D99-C946FB2BF1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TEE14 Speaker PPT Template_v02</Template>
  <TotalTime>9</TotalTime>
  <Words>2127</Words>
  <Application>Microsoft Office PowerPoint</Application>
  <PresentationFormat>Custom</PresentationFormat>
  <Paragraphs>204</Paragraphs>
  <Slides>72</Slides>
  <Notes>16</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72</vt:i4>
      </vt:variant>
    </vt:vector>
  </HeadingPairs>
  <TitlesOfParts>
    <vt:vector size="85" baseType="lpstr">
      <vt:lpstr>Aharoni</vt:lpstr>
      <vt:lpstr>Arial</vt:lpstr>
      <vt:lpstr>Arial Black</vt:lpstr>
      <vt:lpstr>Calibri</vt:lpstr>
      <vt:lpstr>Segoe Light</vt:lpstr>
      <vt:lpstr>Segoe Semibold</vt:lpstr>
      <vt:lpstr>Segoe UI</vt:lpstr>
      <vt:lpstr>Segoe UI Black</vt:lpstr>
      <vt:lpstr>Segoe UI Light</vt:lpstr>
      <vt:lpstr>Segoe UI Semibold</vt:lpstr>
      <vt:lpstr>Wingdings</vt:lpstr>
      <vt:lpstr>TEE14 Speaker PPT Template</vt:lpstr>
      <vt:lpstr>Packager Shell Object</vt:lpstr>
      <vt:lpstr>PowerPoint Presentation</vt:lpstr>
      <vt:lpstr>PowerPoint Presentation</vt:lpstr>
      <vt:lpstr>Warning! This Presentation Contains some information which you should not use in live targets or networks without permissions..</vt:lpstr>
      <vt:lpstr>Erdal Ozkaya </vt:lpstr>
      <vt:lpstr>Who am I ?</vt:lpstr>
      <vt:lpstr>Tweet About the session to win</vt:lpstr>
      <vt:lpstr>What is in this session ? </vt:lpstr>
      <vt:lpstr>What do you think ?</vt:lpstr>
      <vt:lpstr>Holiday ?</vt:lpstr>
      <vt:lpstr>What are really talking about ?</vt:lpstr>
      <vt:lpstr>Me </vt:lpstr>
      <vt:lpstr>Look Carefully ?</vt:lpstr>
      <vt:lpstr>PowerPoint Presentation</vt:lpstr>
      <vt:lpstr>Cars ?</vt:lpstr>
      <vt:lpstr>Algebra ?</vt:lpstr>
      <vt:lpstr>Or ?</vt:lpstr>
      <vt:lpstr>What About ?</vt:lpstr>
      <vt:lpstr>PowerPoint Presentation</vt:lpstr>
      <vt:lpstr>Welcome back  Of Course Advanced Windows Defense!</vt:lpstr>
      <vt:lpstr>One up on a day ; Security used to measured..</vt:lpstr>
      <vt:lpstr>Let’s start </vt:lpstr>
      <vt:lpstr>Demo</vt:lpstr>
      <vt:lpstr>Pass the Hash</vt:lpstr>
      <vt:lpstr>Pass-the-Hash Definition</vt:lpstr>
      <vt:lpstr>PowerPoint Presentation</vt:lpstr>
      <vt:lpstr>PowerPoint Presentation</vt:lpstr>
      <vt:lpstr>PowerPoint Presentation</vt:lpstr>
      <vt:lpstr>PowerPoint Presentation</vt:lpstr>
      <vt:lpstr>Demo  More pass the hash…</vt:lpstr>
      <vt:lpstr>Where is the Industry standing ?</vt:lpstr>
      <vt:lpstr>PowerPoint Presentation</vt:lpstr>
      <vt:lpstr>PowerPoint Presentation</vt:lpstr>
      <vt:lpstr>PowerPoint Presentation</vt:lpstr>
      <vt:lpstr>Has made the world smaller</vt:lpstr>
      <vt:lpstr>and transformed how we work.</vt:lpstr>
      <vt:lpstr>PowerPoint Presentation</vt:lpstr>
      <vt:lpstr>But it has also exposed our private data like never before.</vt:lpstr>
      <vt:lpstr>PowerPoint Presentation</vt:lpstr>
      <vt:lpstr>PowerPoint Presentation</vt:lpstr>
      <vt:lpstr>PowerPoint Presentation</vt:lpstr>
      <vt:lpstr>Just a small example</vt:lpstr>
      <vt:lpstr>!!!!</vt:lpstr>
      <vt:lpstr>PowerPoint Presentation</vt:lpstr>
      <vt:lpstr>A data breach can also cost you:</vt:lpstr>
      <vt:lpstr>Reputation.</vt:lpstr>
      <vt:lpstr>or</vt:lpstr>
      <vt:lpstr>How can we be more secure?</vt:lpstr>
      <vt:lpstr>Cyber-attacks are getting more sophisticated. Malware is easier to access</vt:lpstr>
      <vt:lpstr>Industry-wide vulnerability disclosures</vt:lpstr>
      <vt:lpstr>PowerPoint Presentation</vt:lpstr>
      <vt:lpstr>PowerPoint Presentation</vt:lpstr>
      <vt:lpstr>PowerPoint Presentation</vt:lpstr>
      <vt:lpstr>PowerPoint Presentation</vt:lpstr>
      <vt:lpstr>PowerPoint Presentation</vt:lpstr>
      <vt:lpstr>Mobile First Cloud First ! But keep in mind</vt:lpstr>
      <vt:lpstr>Demo  Vulnerability Assesment  </vt:lpstr>
      <vt:lpstr>How do they attack?</vt:lpstr>
      <vt:lpstr>PowerPoint Presentation</vt:lpstr>
      <vt:lpstr>PowerPoint Presentation</vt:lpstr>
      <vt:lpstr>PowerPoint Presentation</vt:lpstr>
      <vt:lpstr>How to make Windows more secure ?</vt:lpstr>
      <vt:lpstr>Challenges </vt:lpstr>
      <vt:lpstr>PowerPoint Presentation</vt:lpstr>
      <vt:lpstr>Do a business impact analysis</vt:lpstr>
      <vt:lpstr>Audit your security policies</vt:lpstr>
      <vt:lpstr>Choose your tools ( Free from MS)</vt:lpstr>
      <vt:lpstr>PowerPoint Presentation</vt:lpstr>
      <vt:lpstr>Recommendations </vt:lpstr>
      <vt:lpstr>PowerPoint Presentation</vt:lpstr>
      <vt:lpstr>SUBMIT YOUR TECHED EVALUATIONS</vt:lpstr>
      <vt:lpstr>Resources</vt:lpstr>
      <vt:lpstr>PowerPoint Presentation</vt:lpstr>
    </vt:vector>
  </TitlesOfParts>
  <Manager>&lt;Speech writer name goes here&gt;</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Windows Defense</dc:title>
  <dc:subject>TechEd 2014</dc:subject>
  <dc:creator>Shows</dc:creator>
  <cp:keywords/>
  <dc:description>Template: Jordan Cayabyab, Artitudes Design
Formatting: 
Audience Type:</dc:description>
  <cp:lastModifiedBy>Shows</cp:lastModifiedBy>
  <cp:revision>5</cp:revision>
  <dcterms:created xsi:type="dcterms:W3CDTF">2014-10-28T12:28:57Z</dcterms:created>
  <dcterms:modified xsi:type="dcterms:W3CDTF">2014-10-31T12:30:57Z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404;#Barcelona (city)|213d5e7e-dd18-4cc5-88dd-2ae8743b9c93</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403;#Microsoft Tech Ed Europe|2ad4cbe5-cbd8-4c11-b9ea-b3b61d12fe53</vt:lpwstr>
  </property>
  <property fmtid="{D5CDD505-2E9C-101B-9397-08002B2CF9AE}" pid="12" name="TaxKeyword">
    <vt:lpwstr/>
  </property>
</Properties>
</file>